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handoutMasterIdLst>
    <p:handoutMasterId r:id="rId7"/>
  </p:handoutMasterIdLst>
  <p:sldIdLst>
    <p:sldId id="339" r:id="rId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E0000"/>
    <a:srgbClr val="A5A5E9"/>
    <a:srgbClr val="FF99CC"/>
    <a:srgbClr val="FF33CC"/>
    <a:srgbClr val="009999"/>
    <a:srgbClr val="009973"/>
    <a:srgbClr val="B49ADA"/>
    <a:srgbClr val="F2B800"/>
    <a:srgbClr val="906AC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788" autoAdjust="0"/>
    <p:restoredTop sz="94660"/>
  </p:normalViewPr>
  <p:slideViewPr>
    <p:cSldViewPr snapToGrid="0" snapToObjects="1">
      <p:cViewPr varScale="1">
        <p:scale>
          <a:sx n="92" d="100"/>
          <a:sy n="92" d="100"/>
        </p:scale>
        <p:origin x="2266" y="76"/>
      </p:cViewPr>
      <p:guideLst>
        <p:guide orient="horz" pos="2160"/>
        <p:guide pos="2880"/>
      </p:guideLst>
    </p:cSldViewPr>
  </p:slideViewPr>
  <p:notesTextViewPr>
    <p:cViewPr>
      <p:scale>
        <a:sx n="100" d="100"/>
        <a:sy n="100" d="100"/>
      </p:scale>
      <p:origin x="0" y="0"/>
    </p:cViewPr>
  </p:notesTextViewPr>
  <p:sorterViewPr>
    <p:cViewPr>
      <p:scale>
        <a:sx n="309" d="100"/>
        <a:sy n="309" d="100"/>
      </p:scale>
      <p:origin x="0" y="13392"/>
    </p:cViewPr>
  </p:sorterViewPr>
  <p:notesViewPr>
    <p:cSldViewPr snapToGrid="0" snapToObjects="1">
      <p:cViewPr varScale="1">
        <p:scale>
          <a:sx n="70" d="100"/>
          <a:sy n="70" d="100"/>
        </p:scale>
        <p:origin x="-329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62D071C-62DA-1E40-889A-7A352E7EEFE9}" type="datetimeFigureOut">
              <a:rPr lang="en-US" smtClean="0"/>
              <a:t>04/23/2020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7C57509-B498-694C-BF4C-D9B59421582C}" type="slidenum">
              <a:rPr lang="en-US" smtClean="0"/>
              <a:t>‹#›</a:t>
            </a:fld>
            <a:endParaRPr lang="en-US"/>
          </a:p>
        </p:txBody>
      </p:sp>
    </p:spTree>
    <p:extLst>
      <p:ext uri="{BB962C8B-B14F-4D97-AF65-F5344CB8AC3E}">
        <p14:creationId xmlns:p14="http://schemas.microsoft.com/office/powerpoint/2010/main" val="3500556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E9955B8-8F57-7C4D-8105-90AE58928882}" type="datetimeFigureOut">
              <a:rPr lang="en-US" smtClean="0"/>
              <a:t>04/23/2020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24C2B2C-38E7-6645-8EC2-7A497A515162}" type="slidenum">
              <a:rPr lang="en-US" smtClean="0"/>
              <a:t>‹#›</a:t>
            </a:fld>
            <a:endParaRPr lang="en-US"/>
          </a:p>
        </p:txBody>
      </p:sp>
    </p:spTree>
    <p:extLst>
      <p:ext uri="{BB962C8B-B14F-4D97-AF65-F5344CB8AC3E}">
        <p14:creationId xmlns:p14="http://schemas.microsoft.com/office/powerpoint/2010/main" val="8193574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0091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itle 1"/>
          <p:cNvSpPr>
            <a:spLocks noGrp="1"/>
          </p:cNvSpPr>
          <p:nvPr>
            <p:ph type="ctrTitle" hasCustomPrompt="1"/>
          </p:nvPr>
        </p:nvSpPr>
        <p:spPr>
          <a:xfrm>
            <a:off x="719053" y="1517184"/>
            <a:ext cx="5238266" cy="1416157"/>
          </a:xfrm>
        </p:spPr>
        <p:txBody>
          <a:bodyPr anchor="t">
            <a:noAutofit/>
          </a:bodyPr>
          <a:lstStyle>
            <a:lvl1pPr algn="l">
              <a:lnSpc>
                <a:spcPct val="80000"/>
              </a:lnSpc>
              <a:defRPr sz="5400" b="0" i="0">
                <a:solidFill>
                  <a:srgbClr val="FFFFFF"/>
                </a:solidFill>
                <a:latin typeface="FS Elliot Pro"/>
                <a:cs typeface="FS Elliot Pro"/>
              </a:defRPr>
            </a:lvl1pPr>
          </a:lstStyle>
          <a:p>
            <a:r>
              <a:rPr lang="en-US" dirty="0"/>
              <a:t>Title that is only two lines long</a:t>
            </a:r>
          </a:p>
        </p:txBody>
      </p:sp>
      <p:sp>
        <p:nvSpPr>
          <p:cNvPr id="15" name="Subtitle 2"/>
          <p:cNvSpPr>
            <a:spLocks noGrp="1"/>
          </p:cNvSpPr>
          <p:nvPr>
            <p:ph type="subTitle" idx="1" hasCustomPrompt="1"/>
          </p:nvPr>
        </p:nvSpPr>
        <p:spPr>
          <a:xfrm>
            <a:off x="783037" y="3992443"/>
            <a:ext cx="4158766" cy="452967"/>
          </a:xfrm>
          <a:prstGeom prst="rect">
            <a:avLst/>
          </a:prstGeom>
        </p:spPr>
        <p:txBody>
          <a:bodyPr>
            <a:normAutofit/>
          </a:bodyPr>
          <a:lstStyle>
            <a:lvl1pPr marL="0" indent="0" algn="l">
              <a:lnSpc>
                <a:spcPct val="80000"/>
              </a:lnSpc>
              <a:buNone/>
              <a:defRPr sz="2000" b="0" i="0">
                <a:solidFill>
                  <a:srgbClr val="FFFFFF"/>
                </a:solidFill>
                <a:latin typeface="FS Elliot Pro"/>
                <a:cs typeface="FS Elliot Pr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Presenter’s name</a:t>
            </a:r>
          </a:p>
        </p:txBody>
      </p:sp>
      <p:sp>
        <p:nvSpPr>
          <p:cNvPr id="16" name="Text Placeholder 10"/>
          <p:cNvSpPr>
            <a:spLocks noGrp="1"/>
          </p:cNvSpPr>
          <p:nvPr>
            <p:ph type="body" sz="quarter" idx="10" hasCustomPrompt="1"/>
          </p:nvPr>
        </p:nvSpPr>
        <p:spPr>
          <a:xfrm>
            <a:off x="782553" y="4485244"/>
            <a:ext cx="4159250" cy="298832"/>
          </a:xfrm>
          <a:prstGeom prst="rect">
            <a:avLst/>
          </a:prstGeom>
        </p:spPr>
        <p:txBody>
          <a:bodyPr>
            <a:normAutofit/>
          </a:bodyPr>
          <a:lstStyle>
            <a:lvl1pPr marL="0" indent="0">
              <a:lnSpc>
                <a:spcPct val="50000"/>
              </a:lnSpc>
              <a:buNone/>
              <a:defRPr sz="1400" baseline="0">
                <a:solidFill>
                  <a:srgbClr val="FFFFFF"/>
                </a:solidFill>
              </a:defRPr>
            </a:lvl1pPr>
          </a:lstStyle>
          <a:p>
            <a:pPr lvl="0"/>
            <a:r>
              <a:rPr lang="en-US" dirty="0"/>
              <a:t>The presenter’s title goes on this line.</a:t>
            </a:r>
          </a:p>
        </p:txBody>
      </p:sp>
      <p:sp>
        <p:nvSpPr>
          <p:cNvPr id="17" name="Text Placeholder 8"/>
          <p:cNvSpPr>
            <a:spLocks noGrp="1"/>
          </p:cNvSpPr>
          <p:nvPr>
            <p:ph type="body" sz="quarter" idx="11" hasCustomPrompt="1"/>
          </p:nvPr>
        </p:nvSpPr>
        <p:spPr>
          <a:xfrm>
            <a:off x="763133" y="2933341"/>
            <a:ext cx="5194186" cy="711200"/>
          </a:xfrm>
        </p:spPr>
        <p:txBody>
          <a:bodyPr>
            <a:noAutofit/>
          </a:bodyPr>
          <a:lstStyle>
            <a:lvl1pPr marL="0" indent="0" algn="l">
              <a:buNone/>
              <a:defRPr sz="2400" b="0" i="0" baseline="0">
                <a:solidFill>
                  <a:srgbClr val="FFFFFF"/>
                </a:solidFill>
                <a:latin typeface="FS Elliot Pro"/>
                <a:cs typeface="FS Elliot Pro"/>
              </a:defRPr>
            </a:lvl1pPr>
            <a:lvl2pPr marL="457200" indent="0">
              <a:buNone/>
              <a:defRPr>
                <a:solidFill>
                  <a:srgbClr val="FFFFFF"/>
                </a:solidFill>
              </a:defRPr>
            </a:lvl2pPr>
            <a:lvl3pPr marL="914400" indent="0">
              <a:buNone/>
              <a:defRPr>
                <a:solidFill>
                  <a:srgbClr val="FFFFFF"/>
                </a:solidFill>
              </a:defRPr>
            </a:lvl3pPr>
            <a:lvl4pPr marL="1371600" indent="0">
              <a:buNone/>
              <a:defRPr>
                <a:solidFill>
                  <a:srgbClr val="FFFFFF"/>
                </a:solidFill>
              </a:defRPr>
            </a:lvl4pPr>
            <a:lvl5pPr marL="1828800" indent="0">
              <a:buNone/>
              <a:defRPr>
                <a:solidFill>
                  <a:srgbClr val="FFFFFF"/>
                </a:solidFill>
              </a:defRPr>
            </a:lvl5pPr>
          </a:lstStyle>
          <a:p>
            <a:pPr lvl="0"/>
            <a:r>
              <a:rPr lang="en-US" dirty="0"/>
              <a:t>Sub-title, should only be one line.</a:t>
            </a:r>
          </a:p>
        </p:txBody>
      </p:sp>
      <p:sp>
        <p:nvSpPr>
          <p:cNvPr id="13" name="Rectangle 12"/>
          <p:cNvSpPr/>
          <p:nvPr userDrawn="1"/>
        </p:nvSpPr>
        <p:spPr>
          <a:xfrm>
            <a:off x="8543640" y="1948233"/>
            <a:ext cx="600361" cy="2938448"/>
          </a:xfrm>
          <a:custGeom>
            <a:avLst/>
            <a:gdLst/>
            <a:ahLst/>
            <a:cxnLst/>
            <a:rect l="l" t="t" r="r" b="b"/>
            <a:pathLst>
              <a:path w="600361" h="2938448">
                <a:moveTo>
                  <a:pt x="600361" y="0"/>
                </a:moveTo>
                <a:lnTo>
                  <a:pt x="600361" y="2938448"/>
                </a:lnTo>
                <a:lnTo>
                  <a:pt x="479829" y="2805829"/>
                </a:lnTo>
                <a:cubicBezTo>
                  <a:pt x="180070" y="2442605"/>
                  <a:pt x="0" y="1976943"/>
                  <a:pt x="0" y="1469224"/>
                </a:cubicBezTo>
                <a:cubicBezTo>
                  <a:pt x="0" y="961505"/>
                  <a:pt x="180070" y="495843"/>
                  <a:pt x="479829" y="132619"/>
                </a:cubicBezTo>
                <a:close/>
              </a:path>
            </a:pathLst>
          </a:custGeom>
          <a:solidFill>
            <a:srgbClr val="00C1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 name="Picture 1" descr="Principal_sm_white_15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9745" y="6145542"/>
            <a:ext cx="1383792" cy="390144"/>
          </a:xfrm>
          <a:prstGeom prst="rect">
            <a:avLst/>
          </a:prstGeom>
        </p:spPr>
      </p:pic>
    </p:spTree>
    <p:extLst>
      <p:ext uri="{BB962C8B-B14F-4D97-AF65-F5344CB8AC3E}">
        <p14:creationId xmlns:p14="http://schemas.microsoft.com/office/powerpoint/2010/main" val="1479502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Light Tex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464E7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10"/>
          </p:nvPr>
        </p:nvSpPr>
        <p:spPr>
          <a:xfrm>
            <a:off x="-9071" y="0"/>
            <a:ext cx="9144000" cy="6858000"/>
          </a:xfrm>
          <a:prstGeom prst="rect">
            <a:avLst/>
          </a:prstGeom>
        </p:spPr>
        <p:txBody>
          <a:bodyPr vert="horz"/>
          <a:lstStyle>
            <a:lvl1pPr marL="0" indent="0">
              <a:buNone/>
              <a:defRPr sz="1200">
                <a:solidFill>
                  <a:srgbClr val="7F7F7F"/>
                </a:solidFill>
              </a:defRPr>
            </a:lvl1pPr>
          </a:lstStyle>
          <a:p>
            <a:endParaRPr lang="en-US" dirty="0"/>
          </a:p>
        </p:txBody>
      </p:sp>
      <p:sp>
        <p:nvSpPr>
          <p:cNvPr id="14" name="Text Placeholder 10"/>
          <p:cNvSpPr>
            <a:spLocks noGrp="1"/>
          </p:cNvSpPr>
          <p:nvPr>
            <p:ph type="body" sz="quarter" idx="11" hasCustomPrompt="1"/>
          </p:nvPr>
        </p:nvSpPr>
        <p:spPr>
          <a:xfrm>
            <a:off x="618974" y="1293139"/>
            <a:ext cx="3903866" cy="1577769"/>
          </a:xfrm>
          <a:prstGeom prst="rect">
            <a:avLst/>
          </a:prstGeom>
        </p:spPr>
        <p:txBody>
          <a:bodyPr vert="horz">
            <a:normAutofit/>
          </a:bodyPr>
          <a:lstStyle>
            <a:lvl1pPr marL="0" indent="0">
              <a:buNone/>
              <a:defRPr sz="2800" b="0" i="0" baseline="0">
                <a:solidFill>
                  <a:schemeClr val="bg1"/>
                </a:solidFill>
                <a:latin typeface="FS Elliot Pro"/>
                <a:cs typeface="FS Elliot Pro"/>
              </a:defRPr>
            </a:lvl1pPr>
          </a:lstStyle>
          <a:p>
            <a:pPr lvl="0"/>
            <a:r>
              <a:rPr lang="en-US" dirty="0"/>
              <a:t>Use for images with dark backgrounds</a:t>
            </a:r>
          </a:p>
        </p:txBody>
      </p:sp>
    </p:spTree>
    <p:extLst>
      <p:ext uri="{BB962C8B-B14F-4D97-AF65-F5344CB8AC3E}">
        <p14:creationId xmlns:p14="http://schemas.microsoft.com/office/powerpoint/2010/main" val="1502818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Dark Tex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9144000" cy="6858000"/>
          </a:xfrm>
          <a:prstGeom prst="rect">
            <a:avLst/>
          </a:prstGeom>
        </p:spPr>
        <p:txBody>
          <a:bodyPr vert="horz"/>
          <a:lstStyle>
            <a:lvl1pPr marL="0" indent="0">
              <a:buNone/>
              <a:defRPr sz="1200">
                <a:solidFill>
                  <a:srgbClr val="7F7F7F"/>
                </a:solidFill>
              </a:defRPr>
            </a:lvl1pPr>
          </a:lstStyle>
          <a:p>
            <a:endParaRPr lang="en-US" dirty="0"/>
          </a:p>
        </p:txBody>
      </p:sp>
      <p:sp>
        <p:nvSpPr>
          <p:cNvPr id="14" name="Text Placeholder 10"/>
          <p:cNvSpPr>
            <a:spLocks noGrp="1"/>
          </p:cNvSpPr>
          <p:nvPr>
            <p:ph type="body" sz="quarter" idx="11" hasCustomPrompt="1"/>
          </p:nvPr>
        </p:nvSpPr>
        <p:spPr>
          <a:xfrm>
            <a:off x="618974" y="1293139"/>
            <a:ext cx="3903866" cy="1577769"/>
          </a:xfrm>
          <a:prstGeom prst="rect">
            <a:avLst/>
          </a:prstGeom>
        </p:spPr>
        <p:txBody>
          <a:bodyPr vert="horz">
            <a:normAutofit/>
          </a:bodyPr>
          <a:lstStyle>
            <a:lvl1pPr marL="0" indent="0">
              <a:buNone/>
              <a:defRPr sz="2800" b="0" i="0" baseline="0">
                <a:solidFill>
                  <a:srgbClr val="13294B"/>
                </a:solidFill>
                <a:latin typeface="FS Elliot Pro"/>
                <a:cs typeface="FS Elliot Pro"/>
              </a:defRPr>
            </a:lvl1pPr>
          </a:lstStyle>
          <a:p>
            <a:pPr lvl="0"/>
            <a:r>
              <a:rPr lang="en-US" dirty="0"/>
              <a:t>Use for images with light backgrounds</a:t>
            </a:r>
          </a:p>
        </p:txBody>
      </p:sp>
    </p:spTree>
    <p:extLst>
      <p:ext uri="{BB962C8B-B14F-4D97-AF65-F5344CB8AC3E}">
        <p14:creationId xmlns:p14="http://schemas.microsoft.com/office/powerpoint/2010/main" val="1756503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ircles">
    <p:spTree>
      <p:nvGrpSpPr>
        <p:cNvPr id="1" name=""/>
        <p:cNvGrpSpPr/>
        <p:nvPr/>
      </p:nvGrpSpPr>
      <p:grpSpPr>
        <a:xfrm>
          <a:off x="0" y="0"/>
          <a:ext cx="0" cy="0"/>
          <a:chOff x="0" y="0"/>
          <a:chExt cx="0" cy="0"/>
        </a:xfrm>
      </p:grpSpPr>
      <p:sp>
        <p:nvSpPr>
          <p:cNvPr id="21" name="Text Placeholder 2"/>
          <p:cNvSpPr>
            <a:spLocks noGrp="1"/>
          </p:cNvSpPr>
          <p:nvPr>
            <p:ph type="body" sz="quarter" idx="14" hasCustomPrompt="1"/>
          </p:nvPr>
        </p:nvSpPr>
        <p:spPr>
          <a:xfrm>
            <a:off x="601578" y="790413"/>
            <a:ext cx="6840631" cy="635399"/>
          </a:xfrm>
        </p:spPr>
        <p:txBody>
          <a:bodyPr>
            <a:normAutofit/>
          </a:bodyPr>
          <a:lstStyle>
            <a:lvl1pPr marL="0" indent="0">
              <a:lnSpc>
                <a:spcPct val="80000"/>
              </a:lnSpc>
              <a:buNone/>
              <a:defRPr sz="2800" b="0" i="0">
                <a:solidFill>
                  <a:schemeClr val="tx1"/>
                </a:solidFill>
                <a:latin typeface="FS Elliot Pro"/>
                <a:cs typeface="FS Elliot Pro"/>
              </a:defRPr>
            </a:lvl1pPr>
          </a:lstStyle>
          <a:p>
            <a:pPr lvl="0"/>
            <a:r>
              <a:rPr lang="en-US" dirty="0"/>
              <a:t>Slide title goes here</a:t>
            </a:r>
          </a:p>
        </p:txBody>
      </p:sp>
      <p:sp>
        <p:nvSpPr>
          <p:cNvPr id="10" name="Oval 9"/>
          <p:cNvSpPr/>
          <p:nvPr userDrawn="1"/>
        </p:nvSpPr>
        <p:spPr>
          <a:xfrm>
            <a:off x="692405" y="2235513"/>
            <a:ext cx="2356012" cy="2356012"/>
          </a:xfrm>
          <a:prstGeom prst="ellipse">
            <a:avLst/>
          </a:prstGeom>
          <a:solidFill>
            <a:srgbClr val="00AEC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userDrawn="1"/>
        </p:nvSpPr>
        <p:spPr>
          <a:xfrm>
            <a:off x="3357884" y="2235513"/>
            <a:ext cx="2356012" cy="2356012"/>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userDrawn="1"/>
        </p:nvSpPr>
        <p:spPr>
          <a:xfrm>
            <a:off x="6021234" y="2235513"/>
            <a:ext cx="2356012" cy="2356012"/>
          </a:xfrm>
          <a:prstGeom prst="ellipse">
            <a:avLst/>
          </a:prstGeom>
          <a:solidFill>
            <a:srgbClr val="464E7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 Placeholder 2"/>
          <p:cNvSpPr>
            <a:spLocks noGrp="1"/>
          </p:cNvSpPr>
          <p:nvPr>
            <p:ph type="body" sz="quarter" idx="10" hasCustomPrompt="1"/>
          </p:nvPr>
        </p:nvSpPr>
        <p:spPr>
          <a:xfrm>
            <a:off x="866281" y="3186019"/>
            <a:ext cx="1603375" cy="422275"/>
          </a:xfrm>
        </p:spPr>
        <p:txBody>
          <a:bodyPr anchor="ctr">
            <a:noAutofit/>
          </a:bodyPr>
          <a:lstStyle>
            <a:lvl1pPr marL="0" indent="0">
              <a:buNone/>
              <a:defRPr sz="2600">
                <a:solidFill>
                  <a:schemeClr val="bg1"/>
                </a:solidFill>
              </a:defRPr>
            </a:lvl1pPr>
          </a:lstStyle>
          <a:p>
            <a:pPr lvl="0"/>
            <a:r>
              <a:rPr lang="en-US" dirty="0"/>
              <a:t>Title</a:t>
            </a:r>
          </a:p>
        </p:txBody>
      </p:sp>
      <p:sp>
        <p:nvSpPr>
          <p:cNvPr id="19" name="Text Placeholder 2"/>
          <p:cNvSpPr>
            <a:spLocks noGrp="1"/>
          </p:cNvSpPr>
          <p:nvPr>
            <p:ph type="body" sz="quarter" idx="11" hasCustomPrompt="1"/>
          </p:nvPr>
        </p:nvSpPr>
        <p:spPr>
          <a:xfrm>
            <a:off x="3558836" y="3186019"/>
            <a:ext cx="1603375" cy="422275"/>
          </a:xfrm>
        </p:spPr>
        <p:txBody>
          <a:bodyPr anchor="ctr">
            <a:noAutofit/>
          </a:bodyPr>
          <a:lstStyle>
            <a:lvl1pPr marL="0" indent="0">
              <a:buNone/>
              <a:defRPr sz="2600">
                <a:solidFill>
                  <a:schemeClr val="bg1"/>
                </a:solidFill>
              </a:defRPr>
            </a:lvl1pPr>
          </a:lstStyle>
          <a:p>
            <a:pPr lvl="0"/>
            <a:r>
              <a:rPr lang="en-US" dirty="0"/>
              <a:t>Title</a:t>
            </a:r>
          </a:p>
        </p:txBody>
      </p:sp>
      <p:sp>
        <p:nvSpPr>
          <p:cNvPr id="22" name="Text Placeholder 2"/>
          <p:cNvSpPr>
            <a:spLocks noGrp="1"/>
          </p:cNvSpPr>
          <p:nvPr>
            <p:ph type="body" sz="quarter" idx="12" hasCustomPrompt="1"/>
          </p:nvPr>
        </p:nvSpPr>
        <p:spPr>
          <a:xfrm>
            <a:off x="6250458" y="3173458"/>
            <a:ext cx="1603375" cy="422275"/>
          </a:xfrm>
        </p:spPr>
        <p:txBody>
          <a:bodyPr anchor="ctr">
            <a:noAutofit/>
          </a:bodyPr>
          <a:lstStyle>
            <a:lvl1pPr marL="0" indent="0">
              <a:buNone/>
              <a:defRPr sz="2600">
                <a:solidFill>
                  <a:schemeClr val="bg1"/>
                </a:solidFill>
              </a:defRPr>
            </a:lvl1pPr>
          </a:lstStyle>
          <a:p>
            <a:pPr lvl="0"/>
            <a:r>
              <a:rPr lang="en-US" dirty="0"/>
              <a:t>Title</a:t>
            </a:r>
          </a:p>
        </p:txBody>
      </p:sp>
      <p:pic>
        <p:nvPicPr>
          <p:cNvPr id="14" name="Picture 13" descr="Principal_sm_rgb_15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60206" y="6306604"/>
            <a:ext cx="1383792" cy="390144"/>
          </a:xfrm>
          <a:prstGeom prst="rect">
            <a:avLst/>
          </a:prstGeom>
        </p:spPr>
      </p:pic>
    </p:spTree>
    <p:extLst>
      <p:ext uri="{BB962C8B-B14F-4D97-AF65-F5344CB8AC3E}">
        <p14:creationId xmlns:p14="http://schemas.microsoft.com/office/powerpoint/2010/main" val="4008034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Circles">
    <p:spTree>
      <p:nvGrpSpPr>
        <p:cNvPr id="1" name=""/>
        <p:cNvGrpSpPr/>
        <p:nvPr/>
      </p:nvGrpSpPr>
      <p:grpSpPr>
        <a:xfrm>
          <a:off x="0" y="0"/>
          <a:ext cx="0" cy="0"/>
          <a:chOff x="0" y="0"/>
          <a:chExt cx="0" cy="0"/>
        </a:xfrm>
      </p:grpSpPr>
      <p:sp>
        <p:nvSpPr>
          <p:cNvPr id="3" name="Text Placeholder 2"/>
          <p:cNvSpPr>
            <a:spLocks noGrp="1"/>
          </p:cNvSpPr>
          <p:nvPr>
            <p:ph type="body" sz="quarter" idx="14" hasCustomPrompt="1"/>
          </p:nvPr>
        </p:nvSpPr>
        <p:spPr>
          <a:xfrm>
            <a:off x="601578" y="790413"/>
            <a:ext cx="6840631" cy="635399"/>
          </a:xfrm>
        </p:spPr>
        <p:txBody>
          <a:bodyPr>
            <a:normAutofit/>
          </a:bodyPr>
          <a:lstStyle>
            <a:lvl1pPr marL="0" indent="0">
              <a:lnSpc>
                <a:spcPct val="80000"/>
              </a:lnSpc>
              <a:buNone/>
              <a:defRPr sz="2800" b="0" i="0">
                <a:latin typeface="FS Elliot Pro"/>
                <a:cs typeface="FS Elliot Pro"/>
              </a:defRPr>
            </a:lvl1pPr>
          </a:lstStyle>
          <a:p>
            <a:pPr lvl="0"/>
            <a:r>
              <a:rPr lang="en-US" dirty="0"/>
              <a:t>Slide title goes here</a:t>
            </a:r>
          </a:p>
        </p:txBody>
      </p:sp>
      <p:sp>
        <p:nvSpPr>
          <p:cNvPr id="12" name="Oval 11"/>
          <p:cNvSpPr/>
          <p:nvPr userDrawn="1"/>
        </p:nvSpPr>
        <p:spPr>
          <a:xfrm>
            <a:off x="601577" y="2641864"/>
            <a:ext cx="1765300" cy="1765300"/>
          </a:xfrm>
          <a:prstGeom prst="ellipse">
            <a:avLst/>
          </a:prstGeom>
          <a:solidFill>
            <a:srgbClr val="0076C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userDrawn="1"/>
        </p:nvSpPr>
        <p:spPr>
          <a:xfrm>
            <a:off x="2620877" y="2641864"/>
            <a:ext cx="1765300" cy="1765300"/>
          </a:xfrm>
          <a:prstGeom prst="ellipse">
            <a:avLst/>
          </a:prstGeom>
          <a:solidFill>
            <a:srgbClr val="00AEC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userDrawn="1"/>
        </p:nvSpPr>
        <p:spPr>
          <a:xfrm>
            <a:off x="4640177" y="2641864"/>
            <a:ext cx="1765300" cy="1765300"/>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userDrawn="1"/>
        </p:nvSpPr>
        <p:spPr>
          <a:xfrm>
            <a:off x="6659477" y="2641864"/>
            <a:ext cx="1765300" cy="1765300"/>
          </a:xfrm>
          <a:prstGeom prst="ellipse">
            <a:avLst/>
          </a:prstGeom>
          <a:solidFill>
            <a:srgbClr val="464E7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 Placeholder 2"/>
          <p:cNvSpPr>
            <a:spLocks noGrp="1"/>
          </p:cNvSpPr>
          <p:nvPr>
            <p:ph type="body" sz="quarter" idx="10" hasCustomPrompt="1"/>
          </p:nvPr>
        </p:nvSpPr>
        <p:spPr>
          <a:xfrm>
            <a:off x="703547" y="3295835"/>
            <a:ext cx="1390968" cy="422275"/>
          </a:xfrm>
        </p:spPr>
        <p:txBody>
          <a:bodyPr anchor="ctr">
            <a:noAutofit/>
          </a:bodyPr>
          <a:lstStyle>
            <a:lvl1pPr marL="0" indent="0">
              <a:buNone/>
              <a:defRPr sz="2000">
                <a:solidFill>
                  <a:schemeClr val="bg1"/>
                </a:solidFill>
              </a:defRPr>
            </a:lvl1pPr>
          </a:lstStyle>
          <a:p>
            <a:pPr lvl="0"/>
            <a:r>
              <a:rPr lang="en-US" dirty="0"/>
              <a:t>Title</a:t>
            </a:r>
          </a:p>
        </p:txBody>
      </p:sp>
      <p:sp>
        <p:nvSpPr>
          <p:cNvPr id="22" name="Text Placeholder 2"/>
          <p:cNvSpPr>
            <a:spLocks noGrp="1"/>
          </p:cNvSpPr>
          <p:nvPr>
            <p:ph type="body" sz="quarter" idx="11" hasCustomPrompt="1"/>
          </p:nvPr>
        </p:nvSpPr>
        <p:spPr>
          <a:xfrm>
            <a:off x="2763214" y="3302004"/>
            <a:ext cx="1390968" cy="422275"/>
          </a:xfrm>
        </p:spPr>
        <p:txBody>
          <a:bodyPr anchor="ctr">
            <a:noAutofit/>
          </a:bodyPr>
          <a:lstStyle>
            <a:lvl1pPr marL="0" indent="0">
              <a:buNone/>
              <a:defRPr sz="2000">
                <a:solidFill>
                  <a:schemeClr val="bg1"/>
                </a:solidFill>
              </a:defRPr>
            </a:lvl1pPr>
          </a:lstStyle>
          <a:p>
            <a:pPr lvl="0"/>
            <a:r>
              <a:rPr lang="en-US" dirty="0"/>
              <a:t>Title</a:t>
            </a:r>
          </a:p>
        </p:txBody>
      </p:sp>
      <p:sp>
        <p:nvSpPr>
          <p:cNvPr id="23" name="Text Placeholder 2"/>
          <p:cNvSpPr>
            <a:spLocks noGrp="1"/>
          </p:cNvSpPr>
          <p:nvPr>
            <p:ph type="body" sz="quarter" idx="12" hasCustomPrompt="1"/>
          </p:nvPr>
        </p:nvSpPr>
        <p:spPr>
          <a:xfrm>
            <a:off x="4775949" y="3308173"/>
            <a:ext cx="1390968" cy="422275"/>
          </a:xfrm>
        </p:spPr>
        <p:txBody>
          <a:bodyPr anchor="ctr">
            <a:noAutofit/>
          </a:bodyPr>
          <a:lstStyle>
            <a:lvl1pPr marL="0" indent="0">
              <a:buNone/>
              <a:defRPr sz="2000">
                <a:solidFill>
                  <a:schemeClr val="bg1"/>
                </a:solidFill>
              </a:defRPr>
            </a:lvl1pPr>
          </a:lstStyle>
          <a:p>
            <a:pPr lvl="0"/>
            <a:r>
              <a:rPr lang="en-US" dirty="0"/>
              <a:t>Title</a:t>
            </a:r>
          </a:p>
        </p:txBody>
      </p:sp>
      <p:sp>
        <p:nvSpPr>
          <p:cNvPr id="24" name="Text Placeholder 2"/>
          <p:cNvSpPr>
            <a:spLocks noGrp="1"/>
          </p:cNvSpPr>
          <p:nvPr>
            <p:ph type="body" sz="quarter" idx="13" hasCustomPrompt="1"/>
          </p:nvPr>
        </p:nvSpPr>
        <p:spPr>
          <a:xfrm>
            <a:off x="6835616" y="3314342"/>
            <a:ext cx="1390968" cy="422275"/>
          </a:xfrm>
        </p:spPr>
        <p:txBody>
          <a:bodyPr anchor="ctr">
            <a:noAutofit/>
          </a:bodyPr>
          <a:lstStyle>
            <a:lvl1pPr marL="0" indent="0">
              <a:buNone/>
              <a:defRPr sz="2000">
                <a:solidFill>
                  <a:schemeClr val="bg1"/>
                </a:solidFill>
              </a:defRPr>
            </a:lvl1pPr>
          </a:lstStyle>
          <a:p>
            <a:pPr lvl="0"/>
            <a:r>
              <a:rPr lang="en-US" dirty="0"/>
              <a:t>Title</a:t>
            </a:r>
          </a:p>
        </p:txBody>
      </p:sp>
      <p:pic>
        <p:nvPicPr>
          <p:cNvPr id="13" name="Picture 12" descr="Principal_sm_rgb_15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60206" y="6306604"/>
            <a:ext cx="1383792" cy="390144"/>
          </a:xfrm>
          <a:prstGeom prst="rect">
            <a:avLst/>
          </a:prstGeom>
        </p:spPr>
      </p:pic>
    </p:spTree>
    <p:extLst>
      <p:ext uri="{BB962C8B-B14F-4D97-AF65-F5344CB8AC3E}">
        <p14:creationId xmlns:p14="http://schemas.microsoft.com/office/powerpoint/2010/main" val="157232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con Template">
    <p:spTree>
      <p:nvGrpSpPr>
        <p:cNvPr id="1" name=""/>
        <p:cNvGrpSpPr/>
        <p:nvPr/>
      </p:nvGrpSpPr>
      <p:grpSpPr>
        <a:xfrm>
          <a:off x="0" y="0"/>
          <a:ext cx="0" cy="0"/>
          <a:chOff x="0" y="0"/>
          <a:chExt cx="0" cy="0"/>
        </a:xfrm>
      </p:grpSpPr>
      <p:sp>
        <p:nvSpPr>
          <p:cNvPr id="28" name="Text Placeholder 2"/>
          <p:cNvSpPr>
            <a:spLocks noGrp="1"/>
          </p:cNvSpPr>
          <p:nvPr>
            <p:ph type="body" sz="quarter" idx="19" hasCustomPrompt="1"/>
          </p:nvPr>
        </p:nvSpPr>
        <p:spPr>
          <a:xfrm>
            <a:off x="601578" y="790413"/>
            <a:ext cx="6840631" cy="635399"/>
          </a:xfrm>
        </p:spPr>
        <p:txBody>
          <a:bodyPr>
            <a:normAutofit/>
          </a:bodyPr>
          <a:lstStyle>
            <a:lvl1pPr marL="0" indent="0">
              <a:lnSpc>
                <a:spcPct val="80000"/>
              </a:lnSpc>
              <a:buNone/>
              <a:defRPr sz="2800" b="0" i="0">
                <a:solidFill>
                  <a:schemeClr val="tx1"/>
                </a:solidFill>
                <a:latin typeface="FS Elliot Pro"/>
                <a:cs typeface="FS Elliot Pro"/>
              </a:defRPr>
            </a:lvl1pPr>
          </a:lstStyle>
          <a:p>
            <a:pPr lvl="0"/>
            <a:r>
              <a:rPr lang="en-US" dirty="0"/>
              <a:t>Slide title goes here</a:t>
            </a:r>
          </a:p>
        </p:txBody>
      </p:sp>
      <p:sp>
        <p:nvSpPr>
          <p:cNvPr id="11" name="Picture Placeholder 15"/>
          <p:cNvSpPr>
            <a:spLocks noGrp="1"/>
          </p:cNvSpPr>
          <p:nvPr>
            <p:ph type="pic" sz="quarter" idx="12"/>
          </p:nvPr>
        </p:nvSpPr>
        <p:spPr>
          <a:xfrm>
            <a:off x="1155700" y="2648315"/>
            <a:ext cx="1320800" cy="1320800"/>
          </a:xfrm>
          <a:prstGeom prst="rect">
            <a:avLst/>
          </a:prstGeom>
        </p:spPr>
        <p:txBody>
          <a:bodyPr vert="horz"/>
          <a:lstStyle>
            <a:lvl1pPr marL="0" indent="0">
              <a:buNone/>
              <a:defRPr sz="1200">
                <a:solidFill>
                  <a:schemeClr val="bg1">
                    <a:lumMod val="50000"/>
                  </a:schemeClr>
                </a:solidFill>
              </a:defRPr>
            </a:lvl1pPr>
          </a:lstStyle>
          <a:p>
            <a:endParaRPr lang="en-US" dirty="0"/>
          </a:p>
        </p:txBody>
      </p:sp>
      <p:sp>
        <p:nvSpPr>
          <p:cNvPr id="12" name="Picture Placeholder 15"/>
          <p:cNvSpPr>
            <a:spLocks noGrp="1"/>
          </p:cNvSpPr>
          <p:nvPr>
            <p:ph type="pic" sz="quarter" idx="13"/>
          </p:nvPr>
        </p:nvSpPr>
        <p:spPr>
          <a:xfrm>
            <a:off x="3822700" y="2648315"/>
            <a:ext cx="1320800" cy="1320800"/>
          </a:xfrm>
          <a:prstGeom prst="rect">
            <a:avLst/>
          </a:prstGeom>
        </p:spPr>
        <p:txBody>
          <a:bodyPr vert="horz"/>
          <a:lstStyle>
            <a:lvl1pPr marL="0" indent="0">
              <a:buNone/>
              <a:defRPr sz="1200">
                <a:solidFill>
                  <a:schemeClr val="bg1">
                    <a:lumMod val="50000"/>
                  </a:schemeClr>
                </a:solidFill>
              </a:defRPr>
            </a:lvl1pPr>
          </a:lstStyle>
          <a:p>
            <a:endParaRPr lang="en-US" dirty="0"/>
          </a:p>
        </p:txBody>
      </p:sp>
      <p:sp>
        <p:nvSpPr>
          <p:cNvPr id="13" name="Picture Placeholder 15"/>
          <p:cNvSpPr>
            <a:spLocks noGrp="1"/>
          </p:cNvSpPr>
          <p:nvPr>
            <p:ph type="pic" sz="quarter" idx="14"/>
          </p:nvPr>
        </p:nvSpPr>
        <p:spPr>
          <a:xfrm>
            <a:off x="6565900" y="2648315"/>
            <a:ext cx="1320800" cy="1320800"/>
          </a:xfrm>
          <a:prstGeom prst="rect">
            <a:avLst/>
          </a:prstGeom>
        </p:spPr>
        <p:txBody>
          <a:bodyPr vert="horz"/>
          <a:lstStyle>
            <a:lvl1pPr marL="0" indent="0">
              <a:buNone/>
              <a:defRPr sz="1200">
                <a:solidFill>
                  <a:schemeClr val="bg1">
                    <a:lumMod val="50000"/>
                  </a:schemeClr>
                </a:solidFill>
              </a:defRPr>
            </a:lvl1pPr>
          </a:lstStyle>
          <a:p>
            <a:endParaRPr lang="en-US" dirty="0"/>
          </a:p>
        </p:txBody>
      </p:sp>
      <p:sp>
        <p:nvSpPr>
          <p:cNvPr id="14" name="Text Placeholder 24"/>
          <p:cNvSpPr>
            <a:spLocks noGrp="1"/>
          </p:cNvSpPr>
          <p:nvPr>
            <p:ph type="body" sz="quarter" idx="16" hasCustomPrompt="1"/>
          </p:nvPr>
        </p:nvSpPr>
        <p:spPr>
          <a:xfrm>
            <a:off x="755650" y="4032615"/>
            <a:ext cx="2076449" cy="508000"/>
          </a:xfrm>
          <a:prstGeom prst="rect">
            <a:avLst/>
          </a:prstGeom>
        </p:spPr>
        <p:txBody>
          <a:bodyPr vert="horz"/>
          <a:lstStyle>
            <a:lvl1pPr marL="0" indent="0" algn="ctr">
              <a:buNone/>
              <a:defRPr sz="2400" b="1">
                <a:solidFill>
                  <a:srgbClr val="0091DA"/>
                </a:solidFill>
              </a:defRPr>
            </a:lvl1pPr>
          </a:lstStyle>
          <a:p>
            <a:pPr lvl="0"/>
            <a:r>
              <a:rPr lang="en-US" dirty="0"/>
              <a:t>Title here</a:t>
            </a:r>
          </a:p>
        </p:txBody>
      </p:sp>
      <p:sp>
        <p:nvSpPr>
          <p:cNvPr id="15" name="Text Placeholder 24"/>
          <p:cNvSpPr>
            <a:spLocks noGrp="1"/>
          </p:cNvSpPr>
          <p:nvPr>
            <p:ph type="body" sz="quarter" idx="17" hasCustomPrompt="1"/>
          </p:nvPr>
        </p:nvSpPr>
        <p:spPr>
          <a:xfrm>
            <a:off x="3460750" y="4032615"/>
            <a:ext cx="2076449" cy="508000"/>
          </a:xfrm>
          <a:prstGeom prst="rect">
            <a:avLst/>
          </a:prstGeom>
        </p:spPr>
        <p:txBody>
          <a:bodyPr vert="horz"/>
          <a:lstStyle>
            <a:lvl1pPr marL="0" indent="0" algn="ctr">
              <a:buNone/>
              <a:defRPr sz="2400" b="1">
                <a:solidFill>
                  <a:schemeClr val="bg2"/>
                </a:solidFill>
              </a:defRPr>
            </a:lvl1pPr>
          </a:lstStyle>
          <a:p>
            <a:pPr lvl="0"/>
            <a:r>
              <a:rPr lang="en-US" dirty="0"/>
              <a:t>Title here</a:t>
            </a:r>
          </a:p>
        </p:txBody>
      </p:sp>
      <p:sp>
        <p:nvSpPr>
          <p:cNvPr id="17" name="Text Placeholder 24"/>
          <p:cNvSpPr>
            <a:spLocks noGrp="1"/>
          </p:cNvSpPr>
          <p:nvPr>
            <p:ph type="body" sz="quarter" idx="18" hasCustomPrompt="1"/>
          </p:nvPr>
        </p:nvSpPr>
        <p:spPr>
          <a:xfrm>
            <a:off x="6207609" y="4032615"/>
            <a:ext cx="2076449" cy="508000"/>
          </a:xfrm>
          <a:prstGeom prst="rect">
            <a:avLst/>
          </a:prstGeom>
        </p:spPr>
        <p:txBody>
          <a:bodyPr vert="horz"/>
          <a:lstStyle>
            <a:lvl1pPr marL="0" indent="0" algn="ctr">
              <a:buNone/>
              <a:defRPr sz="2400" b="1">
                <a:solidFill>
                  <a:schemeClr val="bg2"/>
                </a:solidFill>
              </a:defRPr>
            </a:lvl1pPr>
          </a:lstStyle>
          <a:p>
            <a:pPr lvl="0"/>
            <a:r>
              <a:rPr lang="en-US" dirty="0"/>
              <a:t>Title here</a:t>
            </a:r>
          </a:p>
        </p:txBody>
      </p:sp>
      <p:pic>
        <p:nvPicPr>
          <p:cNvPr id="16" name="Picture 15" descr="Principal_sm_rgb_15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60206" y="6306604"/>
            <a:ext cx="1383792" cy="390144"/>
          </a:xfrm>
          <a:prstGeom prst="rect">
            <a:avLst/>
          </a:prstGeom>
        </p:spPr>
      </p:pic>
    </p:spTree>
    <p:extLst>
      <p:ext uri="{BB962C8B-B14F-4D97-AF65-F5344CB8AC3E}">
        <p14:creationId xmlns:p14="http://schemas.microsoft.com/office/powerpoint/2010/main" val="4248918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t &amp; Graph Template with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1111" y="1694135"/>
            <a:ext cx="5524500" cy="3626432"/>
          </a:xfrm>
          <a:prstGeom prst="rect">
            <a:avLst/>
          </a:prstGeom>
        </p:spPr>
        <p:txBody>
          <a:bodyPr>
            <a:normAutofit/>
          </a:bodyPr>
          <a:lstStyle>
            <a:lvl1pPr marL="0" indent="0">
              <a:buClr>
                <a:srgbClr val="EA5424"/>
              </a:buClr>
              <a:buNone/>
              <a:defRPr sz="1600" baseline="0">
                <a:solidFill>
                  <a:schemeClr val="bg1">
                    <a:lumMod val="50000"/>
                  </a:schemeClr>
                </a:solidFill>
              </a:defRPr>
            </a:lvl1pPr>
          </a:lstStyle>
          <a:p>
            <a:pPr lvl="0"/>
            <a:endParaRPr lang="en-US" dirty="0"/>
          </a:p>
        </p:txBody>
      </p:sp>
      <p:sp>
        <p:nvSpPr>
          <p:cNvPr id="5" name="Text Placeholder 4"/>
          <p:cNvSpPr>
            <a:spLocks noGrp="1"/>
          </p:cNvSpPr>
          <p:nvPr>
            <p:ph type="body" sz="quarter" idx="12" hasCustomPrompt="1"/>
          </p:nvPr>
        </p:nvSpPr>
        <p:spPr>
          <a:xfrm>
            <a:off x="636701" y="1694134"/>
            <a:ext cx="1747480" cy="592667"/>
          </a:xfrm>
          <a:prstGeom prst="rect">
            <a:avLst/>
          </a:prstGeom>
        </p:spPr>
        <p:txBody>
          <a:bodyPr vert="horz"/>
          <a:lstStyle>
            <a:lvl1pPr marL="0" indent="0">
              <a:buNone/>
              <a:defRPr sz="2000" b="1">
                <a:solidFill>
                  <a:srgbClr val="13294B"/>
                </a:solidFill>
              </a:defRPr>
            </a:lvl1pPr>
          </a:lstStyle>
          <a:p>
            <a:pPr lvl="0"/>
            <a:r>
              <a:rPr lang="en-US" dirty="0"/>
              <a:t>Chart title</a:t>
            </a:r>
          </a:p>
        </p:txBody>
      </p:sp>
      <p:sp>
        <p:nvSpPr>
          <p:cNvPr id="9" name="Text Placeholder 8"/>
          <p:cNvSpPr>
            <a:spLocks noGrp="1"/>
          </p:cNvSpPr>
          <p:nvPr>
            <p:ph type="body" sz="quarter" idx="13" hasCustomPrompt="1"/>
          </p:nvPr>
        </p:nvSpPr>
        <p:spPr>
          <a:xfrm>
            <a:off x="636701" y="2164075"/>
            <a:ext cx="1860550" cy="1845733"/>
          </a:xfrm>
          <a:prstGeom prst="rect">
            <a:avLst/>
          </a:prstGeom>
        </p:spPr>
        <p:txBody>
          <a:bodyPr vert="horz"/>
          <a:lstStyle>
            <a:lvl1pPr marL="0" indent="0">
              <a:buNone/>
              <a:defRPr sz="1400">
                <a:solidFill>
                  <a:srgbClr val="787878"/>
                </a:solidFill>
              </a:defRPr>
            </a:lvl1pPr>
          </a:lstStyle>
          <a:p>
            <a:pPr lvl="0"/>
            <a:r>
              <a:rPr lang="en-US" dirty="0"/>
              <a:t>Descriptive text goes here and it’s always this color. Descriptive text goes here and it’s always this color.</a:t>
            </a:r>
          </a:p>
        </p:txBody>
      </p:sp>
      <p:sp>
        <p:nvSpPr>
          <p:cNvPr id="13" name="Text Placeholder 2"/>
          <p:cNvSpPr>
            <a:spLocks noGrp="1"/>
          </p:cNvSpPr>
          <p:nvPr>
            <p:ph type="body" sz="quarter" idx="14" hasCustomPrompt="1"/>
          </p:nvPr>
        </p:nvSpPr>
        <p:spPr>
          <a:xfrm>
            <a:off x="601578" y="790413"/>
            <a:ext cx="6840631" cy="635399"/>
          </a:xfrm>
        </p:spPr>
        <p:txBody>
          <a:bodyPr>
            <a:normAutofit/>
          </a:bodyPr>
          <a:lstStyle>
            <a:lvl1pPr marL="0" indent="0">
              <a:lnSpc>
                <a:spcPct val="80000"/>
              </a:lnSpc>
              <a:buNone/>
              <a:defRPr sz="2800" b="0" i="0">
                <a:solidFill>
                  <a:schemeClr val="tx1"/>
                </a:solidFill>
                <a:latin typeface="FS Elliot Pro"/>
                <a:cs typeface="FS Elliot Pro"/>
              </a:defRPr>
            </a:lvl1pPr>
          </a:lstStyle>
          <a:p>
            <a:pPr lvl="0"/>
            <a:r>
              <a:rPr lang="en-US" dirty="0"/>
              <a:t>Slide title goes here</a:t>
            </a:r>
          </a:p>
        </p:txBody>
      </p:sp>
      <p:pic>
        <p:nvPicPr>
          <p:cNvPr id="8" name="Picture 7" descr="Principal_sm_rgb_15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60206" y="6306604"/>
            <a:ext cx="1383792" cy="390144"/>
          </a:xfrm>
          <a:prstGeom prst="rect">
            <a:avLst/>
          </a:prstGeom>
        </p:spPr>
      </p:pic>
    </p:spTree>
    <p:extLst>
      <p:ext uri="{BB962C8B-B14F-4D97-AF65-F5344CB8AC3E}">
        <p14:creationId xmlns:p14="http://schemas.microsoft.com/office/powerpoint/2010/main" val="2788295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rt &amp; Graph Template">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577" y="1694135"/>
            <a:ext cx="7943593" cy="3626432"/>
          </a:xfrm>
          <a:prstGeom prst="rect">
            <a:avLst/>
          </a:prstGeom>
        </p:spPr>
        <p:txBody>
          <a:bodyPr>
            <a:normAutofit/>
          </a:bodyPr>
          <a:lstStyle>
            <a:lvl1pPr marL="0" indent="0">
              <a:buClr>
                <a:srgbClr val="EA5424"/>
              </a:buClr>
              <a:buNone/>
              <a:defRPr sz="1600" baseline="0">
                <a:solidFill>
                  <a:schemeClr val="bg1">
                    <a:lumMod val="50000"/>
                  </a:schemeClr>
                </a:solidFill>
              </a:defRPr>
            </a:lvl1pPr>
          </a:lstStyle>
          <a:p>
            <a:pPr lvl="0"/>
            <a:endParaRPr lang="en-US" dirty="0"/>
          </a:p>
        </p:txBody>
      </p:sp>
      <p:sp>
        <p:nvSpPr>
          <p:cNvPr id="13" name="Text Placeholder 2"/>
          <p:cNvSpPr>
            <a:spLocks noGrp="1"/>
          </p:cNvSpPr>
          <p:nvPr>
            <p:ph type="body" sz="quarter" idx="14" hasCustomPrompt="1"/>
          </p:nvPr>
        </p:nvSpPr>
        <p:spPr>
          <a:xfrm>
            <a:off x="601578" y="790413"/>
            <a:ext cx="6840631" cy="635399"/>
          </a:xfrm>
        </p:spPr>
        <p:txBody>
          <a:bodyPr>
            <a:normAutofit/>
          </a:bodyPr>
          <a:lstStyle>
            <a:lvl1pPr marL="0" indent="0">
              <a:lnSpc>
                <a:spcPct val="80000"/>
              </a:lnSpc>
              <a:buNone/>
              <a:defRPr sz="2800" b="0" i="0">
                <a:solidFill>
                  <a:schemeClr val="tx1"/>
                </a:solidFill>
                <a:latin typeface="FS Elliot Pro"/>
                <a:cs typeface="FS Elliot Pro"/>
              </a:defRPr>
            </a:lvl1pPr>
          </a:lstStyle>
          <a:p>
            <a:pPr lvl="0"/>
            <a:r>
              <a:rPr lang="en-US" dirty="0"/>
              <a:t>Slide title goes here</a:t>
            </a:r>
          </a:p>
        </p:txBody>
      </p:sp>
      <p:pic>
        <p:nvPicPr>
          <p:cNvPr id="6" name="Picture 5" descr="Principal_sm_rgb_15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60206" y="6306604"/>
            <a:ext cx="1383792" cy="390144"/>
          </a:xfrm>
          <a:prstGeom prst="rect">
            <a:avLst/>
          </a:prstGeom>
        </p:spPr>
      </p:pic>
    </p:spTree>
    <p:extLst>
      <p:ext uri="{BB962C8B-B14F-4D97-AF65-F5344CB8AC3E}">
        <p14:creationId xmlns:p14="http://schemas.microsoft.com/office/powerpoint/2010/main" val="27393730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ing Slide">
    <p:spTree>
      <p:nvGrpSpPr>
        <p:cNvPr id="1" name=""/>
        <p:cNvGrpSpPr/>
        <p:nvPr/>
      </p:nvGrpSpPr>
      <p:grpSpPr>
        <a:xfrm>
          <a:off x="0" y="0"/>
          <a:ext cx="0" cy="0"/>
          <a:chOff x="0" y="0"/>
          <a:chExt cx="0" cy="0"/>
        </a:xfrm>
      </p:grpSpPr>
      <p:sp>
        <p:nvSpPr>
          <p:cNvPr id="13" name="Rectangle 12"/>
          <p:cNvSpPr/>
          <p:nvPr userDrawn="1"/>
        </p:nvSpPr>
        <p:spPr>
          <a:xfrm>
            <a:off x="0" y="0"/>
            <a:ext cx="9144000" cy="6858000"/>
          </a:xfrm>
          <a:prstGeom prst="rect">
            <a:avLst/>
          </a:prstGeom>
          <a:solidFill>
            <a:srgbClr val="0091D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itle 1"/>
          <p:cNvSpPr>
            <a:spLocks noGrp="1"/>
          </p:cNvSpPr>
          <p:nvPr>
            <p:ph type="ctrTitle" hasCustomPrompt="1"/>
          </p:nvPr>
        </p:nvSpPr>
        <p:spPr>
          <a:xfrm>
            <a:off x="727108" y="2023713"/>
            <a:ext cx="5238266" cy="1865709"/>
          </a:xfrm>
        </p:spPr>
        <p:txBody>
          <a:bodyPr anchor="t">
            <a:noAutofit/>
          </a:bodyPr>
          <a:lstStyle>
            <a:lvl1pPr algn="l">
              <a:lnSpc>
                <a:spcPct val="80000"/>
              </a:lnSpc>
              <a:defRPr sz="5400" b="0" i="0" baseline="0">
                <a:solidFill>
                  <a:srgbClr val="FFFFFF"/>
                </a:solidFill>
                <a:latin typeface="FS Elliot Pro"/>
                <a:cs typeface="FS Elliot Pro"/>
              </a:defRPr>
            </a:lvl1pPr>
          </a:lstStyle>
          <a:p>
            <a:r>
              <a:rPr lang="en-US" dirty="0"/>
              <a:t>End slide</a:t>
            </a:r>
          </a:p>
        </p:txBody>
      </p:sp>
      <p:sp>
        <p:nvSpPr>
          <p:cNvPr id="6" name="Rectangle 12"/>
          <p:cNvSpPr/>
          <p:nvPr userDrawn="1"/>
        </p:nvSpPr>
        <p:spPr>
          <a:xfrm>
            <a:off x="8543640" y="1948233"/>
            <a:ext cx="600361" cy="2938448"/>
          </a:xfrm>
          <a:custGeom>
            <a:avLst/>
            <a:gdLst/>
            <a:ahLst/>
            <a:cxnLst/>
            <a:rect l="l" t="t" r="r" b="b"/>
            <a:pathLst>
              <a:path w="600361" h="2938448">
                <a:moveTo>
                  <a:pt x="600361" y="0"/>
                </a:moveTo>
                <a:lnTo>
                  <a:pt x="600361" y="2938448"/>
                </a:lnTo>
                <a:lnTo>
                  <a:pt x="479829" y="2805829"/>
                </a:lnTo>
                <a:cubicBezTo>
                  <a:pt x="180070" y="2442605"/>
                  <a:pt x="0" y="1976943"/>
                  <a:pt x="0" y="1469224"/>
                </a:cubicBezTo>
                <a:cubicBezTo>
                  <a:pt x="0" y="961505"/>
                  <a:pt x="180070" y="495843"/>
                  <a:pt x="479829" y="132619"/>
                </a:cubicBezTo>
                <a:close/>
              </a:path>
            </a:pathLst>
          </a:custGeom>
          <a:solidFill>
            <a:srgbClr val="00C1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C1D5"/>
              </a:solidFill>
            </a:endParaRPr>
          </a:p>
        </p:txBody>
      </p:sp>
      <p:pic>
        <p:nvPicPr>
          <p:cNvPr id="8" name="Picture 7" descr="Principal_sm_white_15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9745" y="6145542"/>
            <a:ext cx="1383792" cy="390144"/>
          </a:xfrm>
          <a:prstGeom prst="rect">
            <a:avLst/>
          </a:prstGeom>
        </p:spPr>
      </p:pic>
    </p:spTree>
    <p:extLst>
      <p:ext uri="{BB962C8B-B14F-4D97-AF65-F5344CB8AC3E}">
        <p14:creationId xmlns:p14="http://schemas.microsoft.com/office/powerpoint/2010/main" val="521463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 Intro">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81534" y="3305043"/>
            <a:ext cx="7422666" cy="1856581"/>
          </a:xfrm>
          <a:prstGeom prst="rect">
            <a:avLst/>
          </a:prstGeom>
        </p:spPr>
        <p:txBody>
          <a:bodyPr>
            <a:normAutofit/>
          </a:bodyPr>
          <a:lstStyle>
            <a:lvl1pPr marL="192024" indent="-192024">
              <a:buClr>
                <a:schemeClr val="tx1"/>
              </a:buClr>
              <a:defRPr sz="1600" baseline="0">
                <a:solidFill>
                  <a:schemeClr val="tx1"/>
                </a:solidFill>
              </a:defRPr>
            </a:lvl1pPr>
          </a:lstStyle>
          <a:p>
            <a:pPr lvl="0"/>
            <a:r>
              <a:rPr lang="en-US" dirty="0"/>
              <a:t>These are bullet points. Try to use no more than 3 bullet points.</a:t>
            </a:r>
          </a:p>
          <a:p>
            <a:pPr lvl="0"/>
            <a:r>
              <a:rPr lang="en-US" dirty="0"/>
              <a:t>The bullets are always round and gray.</a:t>
            </a:r>
          </a:p>
          <a:p>
            <a:pPr lvl="0"/>
            <a:r>
              <a:rPr lang="en-US" dirty="0"/>
              <a:t>The text is always gray, FS Elliot font.</a:t>
            </a:r>
          </a:p>
        </p:txBody>
      </p:sp>
      <p:sp>
        <p:nvSpPr>
          <p:cNvPr id="9" name="Text Placeholder 12"/>
          <p:cNvSpPr>
            <a:spLocks noGrp="1"/>
          </p:cNvSpPr>
          <p:nvPr>
            <p:ph type="body" sz="quarter" idx="11" hasCustomPrompt="1"/>
          </p:nvPr>
        </p:nvSpPr>
        <p:spPr>
          <a:xfrm>
            <a:off x="781534" y="645917"/>
            <a:ext cx="4120666" cy="530673"/>
          </a:xfrm>
          <a:prstGeom prst="rect">
            <a:avLst/>
          </a:prstGeom>
        </p:spPr>
        <p:txBody>
          <a:bodyPr>
            <a:normAutofit/>
          </a:bodyPr>
          <a:lstStyle>
            <a:lvl1pPr marL="0" indent="0">
              <a:buNone/>
              <a:defRPr sz="1800" baseline="0">
                <a:solidFill>
                  <a:schemeClr val="accent5"/>
                </a:solidFill>
              </a:defRPr>
            </a:lvl1pPr>
          </a:lstStyle>
          <a:p>
            <a:pPr lvl="0"/>
            <a:r>
              <a:rPr lang="en-US" dirty="0"/>
              <a:t>Section name goes here</a:t>
            </a:r>
          </a:p>
        </p:txBody>
      </p:sp>
      <p:sp>
        <p:nvSpPr>
          <p:cNvPr id="11" name="Title 1"/>
          <p:cNvSpPr>
            <a:spLocks noGrp="1"/>
          </p:cNvSpPr>
          <p:nvPr>
            <p:ph type="title" hasCustomPrompt="1"/>
          </p:nvPr>
        </p:nvSpPr>
        <p:spPr>
          <a:xfrm>
            <a:off x="781534" y="1431558"/>
            <a:ext cx="6470650" cy="663449"/>
          </a:xfrm>
        </p:spPr>
        <p:txBody>
          <a:bodyPr anchor="t">
            <a:normAutofit/>
          </a:bodyPr>
          <a:lstStyle>
            <a:lvl1pPr algn="l">
              <a:lnSpc>
                <a:spcPct val="80000"/>
              </a:lnSpc>
              <a:defRPr sz="2800" b="0" i="0">
                <a:solidFill>
                  <a:schemeClr val="bg2"/>
                </a:solidFill>
                <a:latin typeface="FS Elliot Pro"/>
                <a:cs typeface="FS Elliot Pro"/>
              </a:defRPr>
            </a:lvl1pPr>
          </a:lstStyle>
          <a:p>
            <a:r>
              <a:rPr lang="en-US" dirty="0"/>
              <a:t>Slide title goes here</a:t>
            </a:r>
          </a:p>
        </p:txBody>
      </p:sp>
      <p:sp>
        <p:nvSpPr>
          <p:cNvPr id="5" name="Text Placeholder 4"/>
          <p:cNvSpPr>
            <a:spLocks noGrp="1"/>
          </p:cNvSpPr>
          <p:nvPr>
            <p:ph type="body" sz="quarter" idx="12"/>
          </p:nvPr>
        </p:nvSpPr>
        <p:spPr>
          <a:xfrm>
            <a:off x="781050" y="2075147"/>
            <a:ext cx="6470650" cy="1026584"/>
          </a:xfrm>
        </p:spPr>
        <p:txBody>
          <a:bodyPr>
            <a:noAutofit/>
          </a:bodyPr>
          <a:lstStyle>
            <a:lvl1pPr marL="0" indent="0">
              <a:buNone/>
              <a:defRPr sz="1600">
                <a:solidFill>
                  <a:srgbClr val="13294B"/>
                </a:solidFill>
              </a:defRPr>
            </a:lvl1pPr>
          </a:lstStyle>
          <a:p>
            <a:pPr lvl="0"/>
            <a:r>
              <a:rPr lang="en-US" dirty="0"/>
              <a:t>Text can go here, if you need it. Definitions, body copy, that sort of thing. Text can go here, if you need it. Definitions, body copy, that sort of thing. It’s always Midnight Blue</a:t>
            </a:r>
          </a:p>
        </p:txBody>
      </p:sp>
      <p:pic>
        <p:nvPicPr>
          <p:cNvPr id="2" name="Picture 1" descr="Principal_sm_rgb_15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60206" y="6306604"/>
            <a:ext cx="1383792" cy="390144"/>
          </a:xfrm>
          <a:prstGeom prst="rect">
            <a:avLst/>
          </a:prstGeom>
        </p:spPr>
      </p:pic>
    </p:spTree>
    <p:extLst>
      <p:ext uri="{BB962C8B-B14F-4D97-AF65-F5344CB8AC3E}">
        <p14:creationId xmlns:p14="http://schemas.microsoft.com/office/powerpoint/2010/main" val="3377362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81534" y="2029302"/>
            <a:ext cx="7422666" cy="2508831"/>
          </a:xfrm>
          <a:prstGeom prst="rect">
            <a:avLst/>
          </a:prstGeom>
        </p:spPr>
        <p:txBody>
          <a:bodyPr>
            <a:normAutofit/>
          </a:bodyPr>
          <a:lstStyle>
            <a:lvl1pPr marL="192024" indent="-192024">
              <a:buClr>
                <a:schemeClr val="tx1"/>
              </a:buClr>
              <a:defRPr sz="1600" baseline="0">
                <a:solidFill>
                  <a:srgbClr val="8C8D8E"/>
                </a:solidFill>
              </a:defRPr>
            </a:lvl1pPr>
          </a:lstStyle>
          <a:p>
            <a:pPr lvl="0"/>
            <a:r>
              <a:rPr lang="en-US" dirty="0"/>
              <a:t>These are bullet points. Try to use no more than 5 bullet points.</a:t>
            </a:r>
          </a:p>
          <a:p>
            <a:pPr lvl="0"/>
            <a:r>
              <a:rPr lang="en-US" dirty="0"/>
              <a:t>The bullets are always round.</a:t>
            </a:r>
          </a:p>
          <a:p>
            <a:pPr lvl="0"/>
            <a:r>
              <a:rPr lang="en-US" dirty="0"/>
              <a:t>The text is always grey, FS Elliot Pro font.</a:t>
            </a:r>
          </a:p>
          <a:p>
            <a:pPr lvl="0"/>
            <a:r>
              <a:rPr lang="en-US" dirty="0"/>
              <a:t>The bullets are always round.</a:t>
            </a:r>
          </a:p>
          <a:p>
            <a:pPr lvl="0"/>
            <a:r>
              <a:rPr lang="en-US" dirty="0"/>
              <a:t>The text is always gray, FS Elliot Pro font.</a:t>
            </a:r>
          </a:p>
          <a:p>
            <a:pPr lvl="0"/>
            <a:endParaRPr lang="en-US" dirty="0"/>
          </a:p>
        </p:txBody>
      </p:sp>
      <p:sp>
        <p:nvSpPr>
          <p:cNvPr id="9" name="Text Placeholder 12"/>
          <p:cNvSpPr>
            <a:spLocks noGrp="1"/>
          </p:cNvSpPr>
          <p:nvPr>
            <p:ph type="body" sz="quarter" idx="11" hasCustomPrompt="1"/>
          </p:nvPr>
        </p:nvSpPr>
        <p:spPr>
          <a:xfrm>
            <a:off x="781534" y="645917"/>
            <a:ext cx="4120666" cy="530673"/>
          </a:xfrm>
          <a:prstGeom prst="rect">
            <a:avLst/>
          </a:prstGeom>
        </p:spPr>
        <p:txBody>
          <a:bodyPr>
            <a:normAutofit/>
          </a:bodyPr>
          <a:lstStyle>
            <a:lvl1pPr marL="0" indent="0">
              <a:buNone/>
              <a:defRPr sz="1800" baseline="0">
                <a:solidFill>
                  <a:srgbClr val="13294B"/>
                </a:solidFill>
              </a:defRPr>
            </a:lvl1pPr>
          </a:lstStyle>
          <a:p>
            <a:pPr lvl="0"/>
            <a:r>
              <a:rPr lang="en-US" dirty="0"/>
              <a:t>Section name goes here</a:t>
            </a:r>
          </a:p>
        </p:txBody>
      </p:sp>
      <p:sp>
        <p:nvSpPr>
          <p:cNvPr id="8" name="Title 1"/>
          <p:cNvSpPr>
            <a:spLocks noGrp="1"/>
          </p:cNvSpPr>
          <p:nvPr>
            <p:ph type="title" hasCustomPrompt="1"/>
          </p:nvPr>
        </p:nvSpPr>
        <p:spPr>
          <a:xfrm>
            <a:off x="781534" y="1431558"/>
            <a:ext cx="6470650" cy="663449"/>
          </a:xfrm>
        </p:spPr>
        <p:txBody>
          <a:bodyPr anchor="t">
            <a:normAutofit/>
          </a:bodyPr>
          <a:lstStyle>
            <a:lvl1pPr algn="l">
              <a:lnSpc>
                <a:spcPct val="80000"/>
              </a:lnSpc>
              <a:defRPr sz="2800" b="0" i="0">
                <a:solidFill>
                  <a:srgbClr val="0091DA"/>
                </a:solidFill>
                <a:latin typeface="FS Elliot Pro"/>
                <a:cs typeface="FS Elliot Pro"/>
              </a:defRPr>
            </a:lvl1pPr>
          </a:lstStyle>
          <a:p>
            <a:r>
              <a:rPr lang="en-US" dirty="0"/>
              <a:t>Slide title goes here</a:t>
            </a:r>
          </a:p>
        </p:txBody>
      </p:sp>
      <p:pic>
        <p:nvPicPr>
          <p:cNvPr id="7" name="Picture 6" descr="Principal_sm_rgb_15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60206" y="6306604"/>
            <a:ext cx="1383792" cy="390144"/>
          </a:xfrm>
          <a:prstGeom prst="rect">
            <a:avLst/>
          </a:prstGeom>
        </p:spPr>
      </p:pic>
    </p:spTree>
    <p:extLst>
      <p:ext uri="{BB962C8B-B14F-4D97-AF65-F5344CB8AC3E}">
        <p14:creationId xmlns:p14="http://schemas.microsoft.com/office/powerpoint/2010/main" val="357616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Two Column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81535" y="2469582"/>
            <a:ext cx="3474339" cy="2767957"/>
          </a:xfrm>
          <a:prstGeom prst="rect">
            <a:avLst/>
          </a:prstGeom>
        </p:spPr>
        <p:txBody>
          <a:bodyPr>
            <a:normAutofit/>
          </a:bodyPr>
          <a:lstStyle>
            <a:lvl1pPr marL="0" indent="0">
              <a:buClr>
                <a:srgbClr val="EA5424"/>
              </a:buClr>
              <a:buNone/>
              <a:defRPr sz="1600" baseline="0">
                <a:solidFill>
                  <a:srgbClr val="8C8D8E"/>
                </a:solidFill>
              </a:defRPr>
            </a:lvl1pPr>
          </a:lstStyle>
          <a:p>
            <a:pPr lvl="0"/>
            <a:r>
              <a:rPr lang="en-US" dirty="0"/>
              <a:t>This area is for paragraph content. It could be used as a way to display two different thoughts. This area is for paragraph content. It could be used as an intro for the bullets.</a:t>
            </a:r>
          </a:p>
        </p:txBody>
      </p:sp>
      <p:sp>
        <p:nvSpPr>
          <p:cNvPr id="9" name="Content Placeholder 2"/>
          <p:cNvSpPr>
            <a:spLocks noGrp="1"/>
          </p:cNvSpPr>
          <p:nvPr>
            <p:ph idx="12" hasCustomPrompt="1"/>
          </p:nvPr>
        </p:nvSpPr>
        <p:spPr>
          <a:xfrm>
            <a:off x="4721885" y="2469582"/>
            <a:ext cx="3474339" cy="2767957"/>
          </a:xfrm>
          <a:prstGeom prst="rect">
            <a:avLst/>
          </a:prstGeom>
        </p:spPr>
        <p:txBody>
          <a:bodyPr>
            <a:normAutofit/>
          </a:bodyPr>
          <a:lstStyle>
            <a:lvl1pPr marL="0" indent="0">
              <a:buClr>
                <a:srgbClr val="EA5424"/>
              </a:buClr>
              <a:buNone/>
              <a:defRPr sz="1600" baseline="0">
                <a:solidFill>
                  <a:srgbClr val="8C8D8E"/>
                </a:solidFill>
              </a:defRPr>
            </a:lvl1pPr>
          </a:lstStyle>
          <a:p>
            <a:pPr lvl="0"/>
            <a:r>
              <a:rPr lang="en-US" dirty="0"/>
              <a:t>This area is for paragraph content. It could be used as a way to display two different thoughts. This area is for paragraph content. It could be used as an intro for the bullets.</a:t>
            </a:r>
          </a:p>
        </p:txBody>
      </p:sp>
      <p:sp>
        <p:nvSpPr>
          <p:cNvPr id="5" name="Text Placeholder 4"/>
          <p:cNvSpPr>
            <a:spLocks noGrp="1"/>
          </p:cNvSpPr>
          <p:nvPr>
            <p:ph type="body" sz="quarter" idx="13" hasCustomPrompt="1"/>
          </p:nvPr>
        </p:nvSpPr>
        <p:spPr>
          <a:xfrm>
            <a:off x="781050" y="2060155"/>
            <a:ext cx="3475038" cy="400024"/>
          </a:xfrm>
        </p:spPr>
        <p:txBody>
          <a:bodyPr>
            <a:normAutofit/>
          </a:bodyPr>
          <a:lstStyle>
            <a:lvl1pPr marL="0" indent="0">
              <a:lnSpc>
                <a:spcPct val="80000"/>
              </a:lnSpc>
              <a:buNone/>
              <a:defRPr sz="1800" b="1" i="0">
                <a:solidFill>
                  <a:srgbClr val="0091DA"/>
                </a:solidFill>
                <a:latin typeface="FS Elliot Pro"/>
                <a:cs typeface="FS Elliot Pro"/>
              </a:defRPr>
            </a:lvl1pPr>
          </a:lstStyle>
          <a:p>
            <a:pPr lvl="0"/>
            <a:r>
              <a:rPr lang="en-US" dirty="0"/>
              <a:t>Title here</a:t>
            </a:r>
          </a:p>
        </p:txBody>
      </p:sp>
      <p:sp>
        <p:nvSpPr>
          <p:cNvPr id="10" name="Text Placeholder 4"/>
          <p:cNvSpPr>
            <a:spLocks noGrp="1"/>
          </p:cNvSpPr>
          <p:nvPr>
            <p:ph type="body" sz="quarter" idx="14" hasCustomPrompt="1"/>
          </p:nvPr>
        </p:nvSpPr>
        <p:spPr>
          <a:xfrm>
            <a:off x="4721884" y="2060155"/>
            <a:ext cx="3475038" cy="400024"/>
          </a:xfrm>
        </p:spPr>
        <p:txBody>
          <a:bodyPr>
            <a:normAutofit/>
          </a:bodyPr>
          <a:lstStyle>
            <a:lvl1pPr marL="0" indent="0">
              <a:lnSpc>
                <a:spcPct val="80000"/>
              </a:lnSpc>
              <a:buNone/>
              <a:defRPr sz="1800" b="1" i="0">
                <a:solidFill>
                  <a:srgbClr val="0091DA"/>
                </a:solidFill>
                <a:latin typeface="FS Elliot Pro"/>
                <a:cs typeface="FS Elliot Pro"/>
              </a:defRPr>
            </a:lvl1pPr>
          </a:lstStyle>
          <a:p>
            <a:pPr lvl="0"/>
            <a:r>
              <a:rPr lang="en-US" dirty="0"/>
              <a:t>Title here</a:t>
            </a:r>
          </a:p>
        </p:txBody>
      </p:sp>
      <p:sp>
        <p:nvSpPr>
          <p:cNvPr id="13" name="Text Placeholder 12"/>
          <p:cNvSpPr>
            <a:spLocks noGrp="1"/>
          </p:cNvSpPr>
          <p:nvPr>
            <p:ph type="body" sz="quarter" idx="11" hasCustomPrompt="1"/>
          </p:nvPr>
        </p:nvSpPr>
        <p:spPr>
          <a:xfrm>
            <a:off x="781534" y="645917"/>
            <a:ext cx="4120666" cy="530673"/>
          </a:xfrm>
          <a:prstGeom prst="rect">
            <a:avLst/>
          </a:prstGeom>
        </p:spPr>
        <p:txBody>
          <a:bodyPr>
            <a:normAutofit/>
          </a:bodyPr>
          <a:lstStyle>
            <a:lvl1pPr marL="0" indent="0">
              <a:buNone/>
              <a:defRPr sz="1800" baseline="0">
                <a:solidFill>
                  <a:schemeClr val="accent5"/>
                </a:solidFill>
              </a:defRPr>
            </a:lvl1pPr>
          </a:lstStyle>
          <a:p>
            <a:pPr lvl="0"/>
            <a:r>
              <a:rPr lang="en-US" dirty="0"/>
              <a:t>Section name goes here</a:t>
            </a:r>
          </a:p>
        </p:txBody>
      </p:sp>
      <p:sp>
        <p:nvSpPr>
          <p:cNvPr id="14" name="Title 1"/>
          <p:cNvSpPr>
            <a:spLocks noGrp="1"/>
          </p:cNvSpPr>
          <p:nvPr>
            <p:ph type="title" hasCustomPrompt="1"/>
          </p:nvPr>
        </p:nvSpPr>
        <p:spPr>
          <a:xfrm>
            <a:off x="781534" y="1431558"/>
            <a:ext cx="6470650" cy="663449"/>
          </a:xfrm>
        </p:spPr>
        <p:txBody>
          <a:bodyPr anchor="t">
            <a:normAutofit/>
          </a:bodyPr>
          <a:lstStyle>
            <a:lvl1pPr algn="l">
              <a:lnSpc>
                <a:spcPct val="80000"/>
              </a:lnSpc>
              <a:defRPr sz="2800" b="0" i="0">
                <a:solidFill>
                  <a:srgbClr val="0091DA"/>
                </a:solidFill>
                <a:latin typeface="FS Elliot Pro"/>
                <a:cs typeface="FS Elliot Pro"/>
              </a:defRPr>
            </a:lvl1pPr>
          </a:lstStyle>
          <a:p>
            <a:r>
              <a:rPr lang="en-US" dirty="0"/>
              <a:t>Slide title goes here</a:t>
            </a:r>
          </a:p>
        </p:txBody>
      </p:sp>
      <p:pic>
        <p:nvPicPr>
          <p:cNvPr id="11" name="Picture 10" descr="Principal_sm_rgb_15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60206" y="6306604"/>
            <a:ext cx="1383792" cy="390144"/>
          </a:xfrm>
          <a:prstGeom prst="rect">
            <a:avLst/>
          </a:prstGeom>
        </p:spPr>
      </p:pic>
    </p:spTree>
    <p:extLst>
      <p:ext uri="{BB962C8B-B14F-4D97-AF65-F5344CB8AC3E}">
        <p14:creationId xmlns:p14="http://schemas.microsoft.com/office/powerpoint/2010/main" val="3509936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781534" y="1431558"/>
            <a:ext cx="6470650" cy="663449"/>
          </a:xfrm>
        </p:spPr>
        <p:txBody>
          <a:bodyPr anchor="t">
            <a:normAutofit/>
          </a:bodyPr>
          <a:lstStyle>
            <a:lvl1pPr algn="l">
              <a:lnSpc>
                <a:spcPct val="80000"/>
              </a:lnSpc>
              <a:defRPr sz="2800" b="0" i="0">
                <a:solidFill>
                  <a:schemeClr val="bg2"/>
                </a:solidFill>
                <a:latin typeface="FS Elliot Pro"/>
                <a:cs typeface="FS Elliot Pro"/>
              </a:defRPr>
            </a:lvl1pPr>
          </a:lstStyle>
          <a:p>
            <a:r>
              <a:rPr lang="en-US" dirty="0"/>
              <a:t>Slide title goes here</a:t>
            </a:r>
          </a:p>
        </p:txBody>
      </p:sp>
      <p:pic>
        <p:nvPicPr>
          <p:cNvPr id="4" name="Picture 3" descr="Principal_sm_rgb_15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60206" y="6306604"/>
            <a:ext cx="1383792" cy="390144"/>
          </a:xfrm>
          <a:prstGeom prst="rect">
            <a:avLst/>
          </a:prstGeom>
        </p:spPr>
      </p:pic>
    </p:spTree>
    <p:extLst>
      <p:ext uri="{BB962C8B-B14F-4D97-AF65-F5344CB8AC3E}">
        <p14:creationId xmlns:p14="http://schemas.microsoft.com/office/powerpoint/2010/main" val="399975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tement Slide Whi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81535" y="1539179"/>
            <a:ext cx="6226174" cy="3985837"/>
          </a:xfrm>
          <a:prstGeom prst="rect">
            <a:avLst/>
          </a:prstGeom>
        </p:spPr>
        <p:txBody>
          <a:bodyPr>
            <a:normAutofit/>
          </a:bodyPr>
          <a:lstStyle>
            <a:lvl1pPr marL="0" indent="0">
              <a:buClr>
                <a:srgbClr val="EA5424"/>
              </a:buClr>
              <a:buNone/>
              <a:defRPr sz="2000" b="0" baseline="0">
                <a:solidFill>
                  <a:srgbClr val="0091DA"/>
                </a:solidFill>
              </a:defRPr>
            </a:lvl1pPr>
          </a:lstStyle>
          <a:p>
            <a:pPr lvl="0"/>
            <a:r>
              <a:rPr lang="en-US" dirty="0"/>
              <a:t>When you have a statement you need to make, you can use this blue for paragraph content. Use this master slide sparingly. No one likes to read a lot of content on a slide.</a:t>
            </a:r>
          </a:p>
          <a:p>
            <a:pPr lvl="0"/>
            <a:endParaRPr lang="en-US" dirty="0"/>
          </a:p>
          <a:p>
            <a:pPr lvl="0"/>
            <a:r>
              <a:rPr lang="en-US" dirty="0"/>
              <a:t>This should be used only when you really need people to see the statement. Examples of when to use this is for quotes, short statements, and mottos.</a:t>
            </a:r>
          </a:p>
        </p:txBody>
      </p:sp>
      <p:sp>
        <p:nvSpPr>
          <p:cNvPr id="5" name="Text Placeholder 12"/>
          <p:cNvSpPr>
            <a:spLocks noGrp="1"/>
          </p:cNvSpPr>
          <p:nvPr>
            <p:ph type="body" sz="quarter" idx="11" hasCustomPrompt="1"/>
          </p:nvPr>
        </p:nvSpPr>
        <p:spPr>
          <a:xfrm>
            <a:off x="781534" y="645917"/>
            <a:ext cx="4120666" cy="530673"/>
          </a:xfrm>
          <a:prstGeom prst="rect">
            <a:avLst/>
          </a:prstGeom>
        </p:spPr>
        <p:txBody>
          <a:bodyPr>
            <a:normAutofit/>
          </a:bodyPr>
          <a:lstStyle>
            <a:lvl1pPr marL="0" indent="0">
              <a:buNone/>
              <a:defRPr sz="1800" baseline="0">
                <a:solidFill>
                  <a:schemeClr val="accent5"/>
                </a:solidFill>
              </a:defRPr>
            </a:lvl1pPr>
          </a:lstStyle>
          <a:p>
            <a:pPr lvl="0"/>
            <a:r>
              <a:rPr lang="en-US" dirty="0"/>
              <a:t>Section name goes here (optional)</a:t>
            </a:r>
          </a:p>
        </p:txBody>
      </p:sp>
      <p:pic>
        <p:nvPicPr>
          <p:cNvPr id="6" name="Picture 5" descr="Principal_sm_rgb_15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60206" y="6306604"/>
            <a:ext cx="1383792" cy="390144"/>
          </a:xfrm>
          <a:prstGeom prst="rect">
            <a:avLst/>
          </a:prstGeom>
        </p:spPr>
      </p:pic>
    </p:spTree>
    <p:extLst>
      <p:ext uri="{BB962C8B-B14F-4D97-AF65-F5344CB8AC3E}">
        <p14:creationId xmlns:p14="http://schemas.microsoft.com/office/powerpoint/2010/main" val="1629305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tatement Slide Cyan">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31914" y="1281917"/>
            <a:ext cx="6276886" cy="3047337"/>
          </a:xfrm>
        </p:spPr>
        <p:txBody>
          <a:bodyPr anchor="t">
            <a:normAutofit/>
          </a:bodyPr>
          <a:lstStyle>
            <a:lvl1pPr algn="l">
              <a:lnSpc>
                <a:spcPct val="100000"/>
              </a:lnSpc>
              <a:defRPr sz="2400" b="0" baseline="0">
                <a:solidFill>
                  <a:srgbClr val="464E7E"/>
                </a:solidFill>
                <a:latin typeface="FS Elliot Pro"/>
                <a:cs typeface="FS Elliot Pro"/>
              </a:defRPr>
            </a:lvl1pPr>
          </a:lstStyle>
          <a:p>
            <a:r>
              <a:rPr lang="en-US" dirty="0">
                <a:solidFill>
                  <a:srgbClr val="4B4687"/>
                </a:solidFill>
              </a:rPr>
              <a:t>For short statements and paragraphs.                Use this master slide sparingly.                             No more than 6 lines of copy, please. See slide 6 for an alternate version.</a:t>
            </a:r>
            <a:br>
              <a:rPr lang="en-US" dirty="0">
                <a:solidFill>
                  <a:srgbClr val="4B4687"/>
                </a:solidFill>
              </a:rPr>
            </a:br>
            <a:br>
              <a:rPr lang="en-US" dirty="0">
                <a:solidFill>
                  <a:srgbClr val="4B4687"/>
                </a:solidFill>
              </a:rPr>
            </a:br>
            <a:r>
              <a:rPr lang="en-US" dirty="0">
                <a:solidFill>
                  <a:srgbClr val="4B4687"/>
                </a:solidFill>
              </a:rPr>
              <a:t>Examples of when to use this slide: quotes, short statements, and mottos.</a:t>
            </a:r>
            <a:endParaRPr lang="en-US" dirty="0"/>
          </a:p>
        </p:txBody>
      </p:sp>
      <p:sp>
        <p:nvSpPr>
          <p:cNvPr id="6" name="Rectangle 12"/>
          <p:cNvSpPr/>
          <p:nvPr userDrawn="1"/>
        </p:nvSpPr>
        <p:spPr>
          <a:xfrm>
            <a:off x="8543640" y="1948233"/>
            <a:ext cx="600361" cy="2938448"/>
          </a:xfrm>
          <a:custGeom>
            <a:avLst/>
            <a:gdLst/>
            <a:ahLst/>
            <a:cxnLst/>
            <a:rect l="l" t="t" r="r" b="b"/>
            <a:pathLst>
              <a:path w="600361" h="2938448">
                <a:moveTo>
                  <a:pt x="600361" y="0"/>
                </a:moveTo>
                <a:lnTo>
                  <a:pt x="600361" y="2938448"/>
                </a:lnTo>
                <a:lnTo>
                  <a:pt x="479829" y="2805829"/>
                </a:lnTo>
                <a:cubicBezTo>
                  <a:pt x="180070" y="2442605"/>
                  <a:pt x="0" y="1976943"/>
                  <a:pt x="0" y="1469224"/>
                </a:cubicBezTo>
                <a:cubicBezTo>
                  <a:pt x="0" y="961505"/>
                  <a:pt x="180070" y="495843"/>
                  <a:pt x="479829" y="132619"/>
                </a:cubicBezTo>
                <a:close/>
              </a:path>
            </a:pathLst>
          </a:custGeom>
          <a:solidFill>
            <a:srgbClr val="464E7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5374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Slide Blue">
    <p:spTree>
      <p:nvGrpSpPr>
        <p:cNvPr id="1" name=""/>
        <p:cNvGrpSpPr/>
        <p:nvPr/>
      </p:nvGrpSpPr>
      <p:grpSpPr>
        <a:xfrm>
          <a:off x="0" y="0"/>
          <a:ext cx="0" cy="0"/>
          <a:chOff x="0" y="0"/>
          <a:chExt cx="0" cy="0"/>
        </a:xfrm>
      </p:grpSpPr>
      <p:sp>
        <p:nvSpPr>
          <p:cNvPr id="13" name="Rectangle 12"/>
          <p:cNvSpPr/>
          <p:nvPr userDrawn="1"/>
        </p:nvSpPr>
        <p:spPr>
          <a:xfrm>
            <a:off x="0" y="0"/>
            <a:ext cx="9144000" cy="6858000"/>
          </a:xfrm>
          <a:prstGeom prst="rect">
            <a:avLst/>
          </a:prstGeom>
          <a:solidFill>
            <a:srgbClr val="0091D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itle 1"/>
          <p:cNvSpPr>
            <a:spLocks noGrp="1"/>
          </p:cNvSpPr>
          <p:nvPr>
            <p:ph type="ctrTitle" hasCustomPrompt="1"/>
          </p:nvPr>
        </p:nvSpPr>
        <p:spPr>
          <a:xfrm>
            <a:off x="781534" y="1687267"/>
            <a:ext cx="5238266" cy="1321674"/>
          </a:xfrm>
        </p:spPr>
        <p:txBody>
          <a:bodyPr anchor="t">
            <a:noAutofit/>
          </a:bodyPr>
          <a:lstStyle>
            <a:lvl1pPr algn="l">
              <a:lnSpc>
                <a:spcPct val="80000"/>
              </a:lnSpc>
              <a:defRPr sz="4400" b="0" i="0" baseline="0">
                <a:solidFill>
                  <a:srgbClr val="FFFFFF"/>
                </a:solidFill>
                <a:latin typeface="FS Elliot Pro"/>
                <a:cs typeface="FS Elliot Pro"/>
              </a:defRPr>
            </a:lvl1pPr>
          </a:lstStyle>
          <a:p>
            <a:r>
              <a:rPr lang="en-US" dirty="0"/>
              <a:t>Section title slide with two lines</a:t>
            </a:r>
          </a:p>
        </p:txBody>
      </p:sp>
      <p:sp>
        <p:nvSpPr>
          <p:cNvPr id="5" name="Text Placeholder 12"/>
          <p:cNvSpPr>
            <a:spLocks noGrp="1"/>
          </p:cNvSpPr>
          <p:nvPr>
            <p:ph type="body" sz="quarter" idx="12" hasCustomPrompt="1"/>
          </p:nvPr>
        </p:nvSpPr>
        <p:spPr>
          <a:xfrm>
            <a:off x="781534" y="645917"/>
            <a:ext cx="4120666" cy="530673"/>
          </a:xfrm>
          <a:prstGeom prst="rect">
            <a:avLst/>
          </a:prstGeom>
        </p:spPr>
        <p:txBody>
          <a:bodyPr>
            <a:normAutofit/>
          </a:bodyPr>
          <a:lstStyle>
            <a:lvl1pPr marL="0" indent="0">
              <a:buNone/>
              <a:defRPr sz="1800" baseline="0">
                <a:solidFill>
                  <a:schemeClr val="accent5"/>
                </a:solidFill>
              </a:defRPr>
            </a:lvl1pPr>
          </a:lstStyle>
          <a:p>
            <a:pPr lvl="0"/>
            <a:r>
              <a:rPr lang="en-US" dirty="0"/>
              <a:t>Section name goes here (optional)</a:t>
            </a:r>
          </a:p>
        </p:txBody>
      </p:sp>
      <p:sp>
        <p:nvSpPr>
          <p:cNvPr id="6" name="Rectangle 12"/>
          <p:cNvSpPr/>
          <p:nvPr userDrawn="1"/>
        </p:nvSpPr>
        <p:spPr>
          <a:xfrm>
            <a:off x="8543640" y="1948233"/>
            <a:ext cx="600361" cy="2938448"/>
          </a:xfrm>
          <a:custGeom>
            <a:avLst/>
            <a:gdLst/>
            <a:ahLst/>
            <a:cxnLst/>
            <a:rect l="l" t="t" r="r" b="b"/>
            <a:pathLst>
              <a:path w="600361" h="2938448">
                <a:moveTo>
                  <a:pt x="600361" y="0"/>
                </a:moveTo>
                <a:lnTo>
                  <a:pt x="600361" y="2938448"/>
                </a:lnTo>
                <a:lnTo>
                  <a:pt x="479829" y="2805829"/>
                </a:lnTo>
                <a:cubicBezTo>
                  <a:pt x="180070" y="2442605"/>
                  <a:pt x="0" y="1976943"/>
                  <a:pt x="0" y="1469224"/>
                </a:cubicBezTo>
                <a:cubicBezTo>
                  <a:pt x="0" y="961505"/>
                  <a:pt x="180070" y="495843"/>
                  <a:pt x="479829" y="132619"/>
                </a:cubicBezTo>
                <a:close/>
              </a:path>
            </a:pathLst>
          </a:custGeom>
          <a:solidFill>
            <a:srgbClr val="00C1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 Placeholder 3"/>
          <p:cNvSpPr>
            <a:spLocks noGrp="1"/>
          </p:cNvSpPr>
          <p:nvPr>
            <p:ph type="body" sz="quarter" idx="13"/>
          </p:nvPr>
        </p:nvSpPr>
        <p:spPr>
          <a:xfrm>
            <a:off x="781050" y="3008940"/>
            <a:ext cx="5238750" cy="965200"/>
          </a:xfrm>
        </p:spPr>
        <p:txBody>
          <a:bodyPr/>
          <a:lstStyle>
            <a:lvl1pPr marL="0" indent="0">
              <a:buNone/>
              <a:defRPr>
                <a:solidFill>
                  <a:schemeClr val="bg1"/>
                </a:solidFill>
              </a:defRPr>
            </a:lvl1pPr>
          </a:lstStyle>
          <a:p>
            <a:r>
              <a:rPr lang="en-US" dirty="0"/>
              <a:t>Sub-title here. Keep to one line please.</a:t>
            </a:r>
          </a:p>
        </p:txBody>
      </p:sp>
    </p:spTree>
    <p:extLst>
      <p:ext uri="{BB962C8B-B14F-4D97-AF65-F5344CB8AC3E}">
        <p14:creationId xmlns:p14="http://schemas.microsoft.com/office/powerpoint/2010/main" val="2618308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tement Slide Midnigh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itle 1"/>
          <p:cNvSpPr>
            <a:spLocks noGrp="1"/>
          </p:cNvSpPr>
          <p:nvPr>
            <p:ph type="ctrTitle" hasCustomPrompt="1"/>
          </p:nvPr>
        </p:nvSpPr>
        <p:spPr>
          <a:xfrm>
            <a:off x="781534" y="1687267"/>
            <a:ext cx="5238266" cy="1187552"/>
          </a:xfrm>
        </p:spPr>
        <p:txBody>
          <a:bodyPr anchor="t">
            <a:noAutofit/>
          </a:bodyPr>
          <a:lstStyle>
            <a:lvl1pPr algn="l">
              <a:lnSpc>
                <a:spcPct val="80000"/>
              </a:lnSpc>
              <a:defRPr sz="4400" b="0" i="0" baseline="0">
                <a:solidFill>
                  <a:srgbClr val="FFFFFF"/>
                </a:solidFill>
                <a:latin typeface="FS Elliot Pro"/>
                <a:cs typeface="FS Elliot Pro"/>
              </a:defRPr>
            </a:lvl1pPr>
          </a:lstStyle>
          <a:p>
            <a:r>
              <a:rPr lang="en-US" dirty="0"/>
              <a:t>Section title slide with two lines</a:t>
            </a:r>
          </a:p>
        </p:txBody>
      </p:sp>
      <p:sp>
        <p:nvSpPr>
          <p:cNvPr id="3" name="Text Placeholder 2"/>
          <p:cNvSpPr>
            <a:spLocks noGrp="1"/>
          </p:cNvSpPr>
          <p:nvPr>
            <p:ph type="body" sz="quarter" idx="12" hasCustomPrompt="1"/>
          </p:nvPr>
        </p:nvSpPr>
        <p:spPr>
          <a:xfrm>
            <a:off x="781050" y="3008940"/>
            <a:ext cx="5238750" cy="965200"/>
          </a:xfrm>
        </p:spPr>
        <p:txBody>
          <a:bodyPr/>
          <a:lstStyle>
            <a:lvl1pPr marL="0" indent="0">
              <a:buNone/>
              <a:defRPr b="0" i="0">
                <a:solidFill>
                  <a:schemeClr val="bg1"/>
                </a:solidFill>
                <a:latin typeface="FS Elliot Pro"/>
                <a:cs typeface="FS Elliot Pro"/>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Subtitle here. Keep to one line please.</a:t>
            </a:r>
          </a:p>
        </p:txBody>
      </p:sp>
      <p:sp>
        <p:nvSpPr>
          <p:cNvPr id="8" name="Text Placeholder 12"/>
          <p:cNvSpPr>
            <a:spLocks noGrp="1"/>
          </p:cNvSpPr>
          <p:nvPr>
            <p:ph type="body" sz="quarter" idx="13" hasCustomPrompt="1"/>
          </p:nvPr>
        </p:nvSpPr>
        <p:spPr>
          <a:xfrm>
            <a:off x="781534" y="645917"/>
            <a:ext cx="4120666" cy="530673"/>
          </a:xfrm>
          <a:prstGeom prst="rect">
            <a:avLst/>
          </a:prstGeom>
        </p:spPr>
        <p:txBody>
          <a:bodyPr>
            <a:normAutofit/>
          </a:bodyPr>
          <a:lstStyle>
            <a:lvl1pPr marL="0" indent="0">
              <a:buNone/>
              <a:defRPr sz="1800" baseline="0">
                <a:solidFill>
                  <a:schemeClr val="accent1"/>
                </a:solidFill>
              </a:defRPr>
            </a:lvl1pPr>
          </a:lstStyle>
          <a:p>
            <a:pPr lvl="0"/>
            <a:r>
              <a:rPr lang="en-US" dirty="0"/>
              <a:t>Section name goes here (optional)</a:t>
            </a:r>
          </a:p>
        </p:txBody>
      </p:sp>
      <p:sp>
        <p:nvSpPr>
          <p:cNvPr id="9" name="Rectangle 12"/>
          <p:cNvSpPr/>
          <p:nvPr userDrawn="1"/>
        </p:nvSpPr>
        <p:spPr>
          <a:xfrm>
            <a:off x="8543640" y="1948233"/>
            <a:ext cx="600361" cy="2938448"/>
          </a:xfrm>
          <a:custGeom>
            <a:avLst/>
            <a:gdLst/>
            <a:ahLst/>
            <a:cxnLst/>
            <a:rect l="l" t="t" r="r" b="b"/>
            <a:pathLst>
              <a:path w="600361" h="2938448">
                <a:moveTo>
                  <a:pt x="600361" y="0"/>
                </a:moveTo>
                <a:lnTo>
                  <a:pt x="600361" y="2938448"/>
                </a:lnTo>
                <a:lnTo>
                  <a:pt x="479829" y="2805829"/>
                </a:lnTo>
                <a:cubicBezTo>
                  <a:pt x="180070" y="2442605"/>
                  <a:pt x="0" y="1976943"/>
                  <a:pt x="0" y="1469224"/>
                </a:cubicBezTo>
                <a:cubicBezTo>
                  <a:pt x="0" y="961505"/>
                  <a:pt x="180070" y="495843"/>
                  <a:pt x="479829" y="132619"/>
                </a:cubicBezTo>
                <a:close/>
              </a:path>
            </a:pathLst>
          </a:custGeom>
          <a:solidFill>
            <a:srgbClr val="00C1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145588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81534" y="1265374"/>
            <a:ext cx="7575066" cy="617913"/>
          </a:xfrm>
          <a:prstGeom prst="rect">
            <a:avLst/>
          </a:prstGeom>
        </p:spPr>
        <p:txBody>
          <a:bodyPr vert="horz" lIns="91440" tIns="45720" rIns="91440" bIns="45720" rtlCol="0" anchor="t">
            <a:normAutofit/>
          </a:bodyPr>
          <a:lstStyle/>
          <a:p>
            <a:r>
              <a:rPr lang="en-US" dirty="0"/>
              <a:t>Slide title goes here.</a:t>
            </a:r>
          </a:p>
        </p:txBody>
      </p:sp>
      <p:sp>
        <p:nvSpPr>
          <p:cNvPr id="3" name="Text Placeholder 2"/>
          <p:cNvSpPr>
            <a:spLocks noGrp="1"/>
          </p:cNvSpPr>
          <p:nvPr>
            <p:ph type="body" idx="1"/>
          </p:nvPr>
        </p:nvSpPr>
        <p:spPr>
          <a:xfrm>
            <a:off x="781534" y="2010305"/>
            <a:ext cx="7575066" cy="41153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MSIPCM03b045be8175d433f66dd1f9" descr="{&quot;HashCode&quot;:-305397311,&quot;Placement&quot;:&quot;Footer&quot;,&quot;Top&quot;:521.4884,&quot;Left&quot;:0.0,&quot;SlideWidth&quot;:720,&quot;SlideHeight&quot;:540}">
            <a:extLst>
              <a:ext uri="{FF2B5EF4-FFF2-40B4-BE49-F238E27FC236}">
                <a16:creationId xmlns:a16="http://schemas.microsoft.com/office/drawing/2014/main" id="{3657EBC1-2710-4CE3-A075-4DC3957654B7}"/>
              </a:ext>
            </a:extLst>
          </p:cNvPr>
          <p:cNvSpPr txBox="1"/>
          <p:nvPr userDrawn="1"/>
        </p:nvSpPr>
        <p:spPr>
          <a:xfrm>
            <a:off x="0" y="6622903"/>
            <a:ext cx="1637987" cy="235096"/>
          </a:xfrm>
          <a:prstGeom prst="rect">
            <a:avLst/>
          </a:prstGeom>
          <a:noFill/>
        </p:spPr>
        <p:txBody>
          <a:bodyPr vert="horz" wrap="square" lIns="0" tIns="0" rIns="0" bIns="0" rtlCol="0" anchor="ctr" anchorCtr="1">
            <a:spAutoFit/>
          </a:bodyPr>
          <a:lstStyle/>
          <a:p>
            <a:pPr algn="l">
              <a:spcBef>
                <a:spcPts val="0"/>
              </a:spcBef>
              <a:spcAft>
                <a:spcPts val="0"/>
              </a:spcAft>
            </a:pPr>
            <a:r>
              <a:rPr lang="en-US" sz="900">
                <a:solidFill>
                  <a:srgbClr val="737373"/>
                </a:solidFill>
                <a:latin typeface="FS Elliot Pro" panose="02000503040000020004" pitchFamily="50" charset="0"/>
              </a:rPr>
              <a:t>Classification: Internal Use</a:t>
            </a:r>
          </a:p>
        </p:txBody>
      </p:sp>
    </p:spTree>
    <p:extLst>
      <p:ext uri="{BB962C8B-B14F-4D97-AF65-F5344CB8AC3E}">
        <p14:creationId xmlns:p14="http://schemas.microsoft.com/office/powerpoint/2010/main" val="4171204224"/>
      </p:ext>
    </p:extLst>
  </p:cSld>
  <p:clrMap bg1="lt1" tx1="dk1" bg2="lt2" tx2="dk2" accent1="accent1" accent2="accent2" accent3="accent3" accent4="accent4" accent5="accent5" accent6="accent6" hlink="hlink" folHlink="folHlink"/>
  <p:sldLayoutIdLst>
    <p:sldLayoutId id="2147483669" r:id="rId1"/>
    <p:sldLayoutId id="2147483650" r:id="rId2"/>
    <p:sldLayoutId id="2147483659" r:id="rId3"/>
    <p:sldLayoutId id="2147483672" r:id="rId4"/>
    <p:sldLayoutId id="2147483671" r:id="rId5"/>
    <p:sldLayoutId id="2147483673" r:id="rId6"/>
    <p:sldLayoutId id="2147483654" r:id="rId7"/>
    <p:sldLayoutId id="2147483658" r:id="rId8"/>
    <p:sldLayoutId id="2147483675" r:id="rId9"/>
    <p:sldLayoutId id="2147483680" r:id="rId10"/>
    <p:sldLayoutId id="2147483676" r:id="rId11"/>
    <p:sldLayoutId id="2147483678" r:id="rId12"/>
    <p:sldLayoutId id="2147483662" r:id="rId13"/>
    <p:sldLayoutId id="2147483677" r:id="rId14"/>
    <p:sldLayoutId id="2147483663" r:id="rId15"/>
    <p:sldLayoutId id="2147483679" r:id="rId16"/>
    <p:sldLayoutId id="2147483681" r:id="rId17"/>
  </p:sldLayoutIdLst>
  <p:txStyles>
    <p:titleStyle>
      <a:lvl1pPr algn="l" defTabSz="457200" rtl="0" eaLnBrk="1" latinLnBrk="0" hangingPunct="1">
        <a:lnSpc>
          <a:spcPct val="80000"/>
        </a:lnSpc>
        <a:spcBef>
          <a:spcPct val="0"/>
        </a:spcBef>
        <a:buNone/>
        <a:defRPr sz="2800" b="0" i="0" kern="1200" baseline="0">
          <a:solidFill>
            <a:schemeClr val="bg2"/>
          </a:solidFill>
          <a:latin typeface="FS Elliot Pro"/>
          <a:ea typeface="+mj-ea"/>
          <a:cs typeface="FS Elliot Pro"/>
        </a:defRPr>
      </a:lvl1pPr>
    </p:titleStyle>
    <p:bodyStyle>
      <a:lvl1pPr marL="342900" indent="-342900" algn="l" defTabSz="457200" rtl="0" eaLnBrk="1" latinLnBrk="0" hangingPunct="1">
        <a:spcBef>
          <a:spcPct val="20000"/>
        </a:spcBef>
        <a:buFont typeface="Arial"/>
        <a:buChar char="•"/>
        <a:defRPr sz="2200" kern="1200">
          <a:solidFill>
            <a:schemeClr val="tx1"/>
          </a:solidFill>
          <a:latin typeface="FS Elliot Pro"/>
          <a:ea typeface="+mn-ea"/>
          <a:cs typeface="FS Elliot Pro"/>
        </a:defRPr>
      </a:lvl1pPr>
      <a:lvl2pPr marL="742950" indent="-285750" algn="l" defTabSz="457200" rtl="0" eaLnBrk="1" latinLnBrk="0" hangingPunct="1">
        <a:spcBef>
          <a:spcPct val="20000"/>
        </a:spcBef>
        <a:buFont typeface="Arial"/>
        <a:buChar char="–"/>
        <a:defRPr sz="1800" kern="1200">
          <a:solidFill>
            <a:schemeClr val="tx1"/>
          </a:solidFill>
          <a:latin typeface="FS Elliot Pro"/>
          <a:ea typeface="+mn-ea"/>
          <a:cs typeface="FS Elliot Pro"/>
        </a:defRPr>
      </a:lvl2pPr>
      <a:lvl3pPr marL="1143000" indent="-228600" algn="l" defTabSz="457200" rtl="0" eaLnBrk="1" latinLnBrk="0" hangingPunct="1">
        <a:spcBef>
          <a:spcPct val="20000"/>
        </a:spcBef>
        <a:buFont typeface="Arial"/>
        <a:buChar char="•"/>
        <a:defRPr sz="2400" kern="1200">
          <a:solidFill>
            <a:srgbClr val="7F7F7F"/>
          </a:solidFill>
          <a:latin typeface="FS Elliot Pro"/>
          <a:ea typeface="+mn-ea"/>
          <a:cs typeface="FS Elliot Pro"/>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Text Box 718"/>
          <p:cNvSpPr txBox="1">
            <a:spLocks noChangeArrowheads="1"/>
          </p:cNvSpPr>
          <p:nvPr/>
        </p:nvSpPr>
        <p:spPr bwMode="auto">
          <a:xfrm>
            <a:off x="3763773" y="6187426"/>
            <a:ext cx="1613545" cy="230828"/>
          </a:xfrm>
          <a:prstGeom prst="rect">
            <a:avLst/>
          </a:prstGeom>
          <a:solidFill>
            <a:schemeClr val="accent6">
              <a:lumMod val="40000"/>
              <a:lumOff val="60000"/>
            </a:schemeClr>
          </a:solidFill>
          <a:ln>
            <a:solidFill>
              <a:srgbClr val="000000"/>
            </a:solidFill>
          </a:ln>
          <a:effectLst/>
        </p:spPr>
        <p:txBody>
          <a:bodyPr wrap="square" lIns="91437" tIns="45718" rIns="91437" bIns="4571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pPr>
              <a:spcBef>
                <a:spcPct val="50000"/>
              </a:spcBef>
            </a:pPr>
            <a:r>
              <a:rPr lang="en-US" altLang="en-US" sz="900" b="0" dirty="0">
                <a:solidFill>
                  <a:srgbClr val="000000"/>
                </a:solidFill>
                <a:latin typeface="+mj-lt"/>
              </a:rPr>
              <a:t>Rob Adams 913.451.8400</a:t>
            </a:r>
          </a:p>
        </p:txBody>
      </p:sp>
      <p:grpSp>
        <p:nvGrpSpPr>
          <p:cNvPr id="10" name="Group 257"/>
          <p:cNvGrpSpPr>
            <a:grpSpLocks/>
          </p:cNvGrpSpPr>
          <p:nvPr/>
        </p:nvGrpSpPr>
        <p:grpSpPr bwMode="auto">
          <a:xfrm>
            <a:off x="571500" y="337731"/>
            <a:ext cx="8339139" cy="5268913"/>
            <a:chOff x="62" y="532"/>
            <a:chExt cx="5253" cy="3319"/>
          </a:xfrm>
        </p:grpSpPr>
        <p:sp>
          <p:nvSpPr>
            <p:cNvPr id="43" name="Freeform 223"/>
            <p:cNvSpPr>
              <a:spLocks/>
            </p:cNvSpPr>
            <p:nvPr/>
          </p:nvSpPr>
          <p:spPr bwMode="auto">
            <a:xfrm>
              <a:off x="3505" y="1730"/>
              <a:ext cx="316" cy="533"/>
            </a:xfrm>
            <a:custGeom>
              <a:avLst/>
              <a:gdLst>
                <a:gd name="T0" fmla="*/ 40 w 316"/>
                <a:gd name="T1" fmla="*/ 36 h 533"/>
                <a:gd name="T2" fmla="*/ 44 w 316"/>
                <a:gd name="T3" fmla="*/ 328 h 533"/>
                <a:gd name="T4" fmla="*/ 38 w 316"/>
                <a:gd name="T5" fmla="*/ 350 h 533"/>
                <a:gd name="T6" fmla="*/ 46 w 316"/>
                <a:gd name="T7" fmla="*/ 382 h 533"/>
                <a:gd name="T8" fmla="*/ 50 w 316"/>
                <a:gd name="T9" fmla="*/ 408 h 533"/>
                <a:gd name="T10" fmla="*/ 40 w 316"/>
                <a:gd name="T11" fmla="*/ 440 h 533"/>
                <a:gd name="T12" fmla="*/ 22 w 316"/>
                <a:gd name="T13" fmla="*/ 467 h 533"/>
                <a:gd name="T14" fmla="*/ 8 w 316"/>
                <a:gd name="T15" fmla="*/ 475 h 533"/>
                <a:gd name="T16" fmla="*/ 6 w 316"/>
                <a:gd name="T17" fmla="*/ 493 h 533"/>
                <a:gd name="T18" fmla="*/ 4 w 316"/>
                <a:gd name="T19" fmla="*/ 499 h 533"/>
                <a:gd name="T20" fmla="*/ 0 w 316"/>
                <a:gd name="T21" fmla="*/ 519 h 533"/>
                <a:gd name="T22" fmla="*/ 2 w 316"/>
                <a:gd name="T23" fmla="*/ 529 h 533"/>
                <a:gd name="T24" fmla="*/ 8 w 316"/>
                <a:gd name="T25" fmla="*/ 529 h 533"/>
                <a:gd name="T26" fmla="*/ 22 w 316"/>
                <a:gd name="T27" fmla="*/ 527 h 533"/>
                <a:gd name="T28" fmla="*/ 22 w 316"/>
                <a:gd name="T29" fmla="*/ 513 h 533"/>
                <a:gd name="T30" fmla="*/ 42 w 316"/>
                <a:gd name="T31" fmla="*/ 515 h 533"/>
                <a:gd name="T32" fmla="*/ 52 w 316"/>
                <a:gd name="T33" fmla="*/ 521 h 533"/>
                <a:gd name="T34" fmla="*/ 54 w 316"/>
                <a:gd name="T35" fmla="*/ 513 h 533"/>
                <a:gd name="T36" fmla="*/ 100 w 316"/>
                <a:gd name="T37" fmla="*/ 525 h 533"/>
                <a:gd name="T38" fmla="*/ 126 w 316"/>
                <a:gd name="T39" fmla="*/ 497 h 533"/>
                <a:gd name="T40" fmla="*/ 144 w 316"/>
                <a:gd name="T41" fmla="*/ 507 h 533"/>
                <a:gd name="T42" fmla="*/ 150 w 316"/>
                <a:gd name="T43" fmla="*/ 505 h 533"/>
                <a:gd name="T44" fmla="*/ 156 w 316"/>
                <a:gd name="T45" fmla="*/ 489 h 533"/>
                <a:gd name="T46" fmla="*/ 160 w 316"/>
                <a:gd name="T47" fmla="*/ 477 h 533"/>
                <a:gd name="T48" fmla="*/ 168 w 316"/>
                <a:gd name="T49" fmla="*/ 467 h 533"/>
                <a:gd name="T50" fmla="*/ 180 w 316"/>
                <a:gd name="T51" fmla="*/ 483 h 533"/>
                <a:gd name="T52" fmla="*/ 214 w 316"/>
                <a:gd name="T53" fmla="*/ 483 h 533"/>
                <a:gd name="T54" fmla="*/ 220 w 316"/>
                <a:gd name="T55" fmla="*/ 452 h 533"/>
                <a:gd name="T56" fmla="*/ 240 w 316"/>
                <a:gd name="T57" fmla="*/ 428 h 533"/>
                <a:gd name="T58" fmla="*/ 254 w 316"/>
                <a:gd name="T59" fmla="*/ 392 h 533"/>
                <a:gd name="T60" fmla="*/ 280 w 316"/>
                <a:gd name="T61" fmla="*/ 394 h 533"/>
                <a:gd name="T62" fmla="*/ 314 w 316"/>
                <a:gd name="T63" fmla="*/ 378 h 533"/>
                <a:gd name="T64" fmla="*/ 306 w 316"/>
                <a:gd name="T65" fmla="*/ 364 h 533"/>
                <a:gd name="T66" fmla="*/ 304 w 316"/>
                <a:gd name="T67" fmla="*/ 344 h 533"/>
                <a:gd name="T68" fmla="*/ 274 w 316"/>
                <a:gd name="T69" fmla="*/ 0 h 533"/>
                <a:gd name="T70" fmla="*/ 54 w 316"/>
                <a:gd name="T71" fmla="*/ 36 h 53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6" h="533">
                  <a:moveTo>
                    <a:pt x="54" y="36"/>
                  </a:moveTo>
                  <a:lnTo>
                    <a:pt x="40" y="36"/>
                  </a:lnTo>
                  <a:lnTo>
                    <a:pt x="20" y="30"/>
                  </a:lnTo>
                  <a:lnTo>
                    <a:pt x="44" y="328"/>
                  </a:lnTo>
                  <a:lnTo>
                    <a:pt x="34" y="338"/>
                  </a:lnTo>
                  <a:lnTo>
                    <a:pt x="38" y="350"/>
                  </a:lnTo>
                  <a:lnTo>
                    <a:pt x="32" y="362"/>
                  </a:lnTo>
                  <a:lnTo>
                    <a:pt x="46" y="382"/>
                  </a:lnTo>
                  <a:lnTo>
                    <a:pt x="44" y="392"/>
                  </a:lnTo>
                  <a:lnTo>
                    <a:pt x="50" y="408"/>
                  </a:lnTo>
                  <a:lnTo>
                    <a:pt x="38" y="432"/>
                  </a:lnTo>
                  <a:lnTo>
                    <a:pt x="40" y="440"/>
                  </a:lnTo>
                  <a:lnTo>
                    <a:pt x="30" y="446"/>
                  </a:lnTo>
                  <a:lnTo>
                    <a:pt x="22" y="467"/>
                  </a:lnTo>
                  <a:lnTo>
                    <a:pt x="12" y="467"/>
                  </a:lnTo>
                  <a:lnTo>
                    <a:pt x="8" y="475"/>
                  </a:lnTo>
                  <a:lnTo>
                    <a:pt x="16" y="487"/>
                  </a:lnTo>
                  <a:lnTo>
                    <a:pt x="6" y="493"/>
                  </a:lnTo>
                  <a:lnTo>
                    <a:pt x="12" y="495"/>
                  </a:lnTo>
                  <a:lnTo>
                    <a:pt x="4" y="499"/>
                  </a:lnTo>
                  <a:lnTo>
                    <a:pt x="8" y="519"/>
                  </a:lnTo>
                  <a:lnTo>
                    <a:pt x="0" y="519"/>
                  </a:lnTo>
                  <a:lnTo>
                    <a:pt x="8" y="525"/>
                  </a:lnTo>
                  <a:lnTo>
                    <a:pt x="2" y="529"/>
                  </a:lnTo>
                  <a:lnTo>
                    <a:pt x="6" y="529"/>
                  </a:lnTo>
                  <a:lnTo>
                    <a:pt x="8" y="529"/>
                  </a:lnTo>
                  <a:lnTo>
                    <a:pt x="16" y="533"/>
                  </a:lnTo>
                  <a:lnTo>
                    <a:pt x="22" y="527"/>
                  </a:lnTo>
                  <a:lnTo>
                    <a:pt x="18" y="517"/>
                  </a:lnTo>
                  <a:lnTo>
                    <a:pt x="22" y="513"/>
                  </a:lnTo>
                  <a:lnTo>
                    <a:pt x="30" y="519"/>
                  </a:lnTo>
                  <a:lnTo>
                    <a:pt x="42" y="515"/>
                  </a:lnTo>
                  <a:lnTo>
                    <a:pt x="46" y="525"/>
                  </a:lnTo>
                  <a:lnTo>
                    <a:pt x="52" y="521"/>
                  </a:lnTo>
                  <a:lnTo>
                    <a:pt x="50" y="505"/>
                  </a:lnTo>
                  <a:lnTo>
                    <a:pt x="54" y="513"/>
                  </a:lnTo>
                  <a:lnTo>
                    <a:pt x="70" y="509"/>
                  </a:lnTo>
                  <a:lnTo>
                    <a:pt x="100" y="525"/>
                  </a:lnTo>
                  <a:lnTo>
                    <a:pt x="108" y="509"/>
                  </a:lnTo>
                  <a:lnTo>
                    <a:pt x="126" y="497"/>
                  </a:lnTo>
                  <a:lnTo>
                    <a:pt x="134" y="507"/>
                  </a:lnTo>
                  <a:lnTo>
                    <a:pt x="144" y="507"/>
                  </a:lnTo>
                  <a:lnTo>
                    <a:pt x="146" y="513"/>
                  </a:lnTo>
                  <a:lnTo>
                    <a:pt x="150" y="505"/>
                  </a:lnTo>
                  <a:lnTo>
                    <a:pt x="158" y="501"/>
                  </a:lnTo>
                  <a:lnTo>
                    <a:pt x="156" y="489"/>
                  </a:lnTo>
                  <a:lnTo>
                    <a:pt x="164" y="483"/>
                  </a:lnTo>
                  <a:lnTo>
                    <a:pt x="160" y="477"/>
                  </a:lnTo>
                  <a:lnTo>
                    <a:pt x="174" y="475"/>
                  </a:lnTo>
                  <a:lnTo>
                    <a:pt x="168" y="467"/>
                  </a:lnTo>
                  <a:lnTo>
                    <a:pt x="178" y="473"/>
                  </a:lnTo>
                  <a:lnTo>
                    <a:pt x="180" y="483"/>
                  </a:lnTo>
                  <a:lnTo>
                    <a:pt x="204" y="493"/>
                  </a:lnTo>
                  <a:lnTo>
                    <a:pt x="214" y="483"/>
                  </a:lnTo>
                  <a:lnTo>
                    <a:pt x="216" y="465"/>
                  </a:lnTo>
                  <a:lnTo>
                    <a:pt x="220" y="452"/>
                  </a:lnTo>
                  <a:lnTo>
                    <a:pt x="236" y="448"/>
                  </a:lnTo>
                  <a:lnTo>
                    <a:pt x="240" y="428"/>
                  </a:lnTo>
                  <a:lnTo>
                    <a:pt x="258" y="416"/>
                  </a:lnTo>
                  <a:lnTo>
                    <a:pt x="254" y="392"/>
                  </a:lnTo>
                  <a:lnTo>
                    <a:pt x="270" y="388"/>
                  </a:lnTo>
                  <a:lnTo>
                    <a:pt x="280" y="394"/>
                  </a:lnTo>
                  <a:lnTo>
                    <a:pt x="298" y="380"/>
                  </a:lnTo>
                  <a:lnTo>
                    <a:pt x="314" y="378"/>
                  </a:lnTo>
                  <a:lnTo>
                    <a:pt x="316" y="366"/>
                  </a:lnTo>
                  <a:lnTo>
                    <a:pt x="306" y="364"/>
                  </a:lnTo>
                  <a:lnTo>
                    <a:pt x="310" y="354"/>
                  </a:lnTo>
                  <a:lnTo>
                    <a:pt x="304" y="344"/>
                  </a:lnTo>
                  <a:lnTo>
                    <a:pt x="310" y="338"/>
                  </a:lnTo>
                  <a:lnTo>
                    <a:pt x="274" y="0"/>
                  </a:lnTo>
                  <a:lnTo>
                    <a:pt x="76" y="18"/>
                  </a:lnTo>
                  <a:lnTo>
                    <a:pt x="54" y="36"/>
                  </a:lnTo>
                  <a:close/>
                </a:path>
              </a:pathLst>
            </a:custGeom>
            <a:solidFill>
              <a:srgbClr val="DE0000"/>
            </a:solidFill>
            <a:ln w="3175">
              <a:solidFill>
                <a:srgbClr val="404040"/>
              </a:solidFill>
              <a:prstDash val="solid"/>
              <a:round/>
              <a:headEnd/>
              <a:tailEnd/>
            </a:ln>
          </p:spPr>
          <p:txBody>
            <a:bodyPr/>
            <a:lstStyle/>
            <a:p>
              <a:endParaRPr lang="en-US">
                <a:latin typeface="+mj-lt"/>
              </a:endParaRPr>
            </a:p>
          </p:txBody>
        </p:sp>
        <p:sp>
          <p:nvSpPr>
            <p:cNvPr id="75" name="Freeform 255"/>
            <p:cNvSpPr>
              <a:spLocks/>
            </p:cNvSpPr>
            <p:nvPr/>
          </p:nvSpPr>
          <p:spPr bwMode="auto">
            <a:xfrm>
              <a:off x="3779" y="1652"/>
              <a:ext cx="422" cy="478"/>
            </a:xfrm>
            <a:custGeom>
              <a:avLst/>
              <a:gdLst>
                <a:gd name="T0" fmla="*/ 372 w 422"/>
                <a:gd name="T1" fmla="*/ 8 h 478"/>
                <a:gd name="T2" fmla="*/ 286 w 422"/>
                <a:gd name="T3" fmla="*/ 74 h 478"/>
                <a:gd name="T4" fmla="*/ 258 w 422"/>
                <a:gd name="T5" fmla="*/ 76 h 478"/>
                <a:gd name="T6" fmla="*/ 228 w 422"/>
                <a:gd name="T7" fmla="*/ 92 h 478"/>
                <a:gd name="T8" fmla="*/ 196 w 422"/>
                <a:gd name="T9" fmla="*/ 90 h 478"/>
                <a:gd name="T10" fmla="*/ 190 w 422"/>
                <a:gd name="T11" fmla="*/ 86 h 478"/>
                <a:gd name="T12" fmla="*/ 178 w 422"/>
                <a:gd name="T13" fmla="*/ 88 h 478"/>
                <a:gd name="T14" fmla="*/ 170 w 422"/>
                <a:gd name="T15" fmla="*/ 86 h 478"/>
                <a:gd name="T16" fmla="*/ 156 w 422"/>
                <a:gd name="T17" fmla="*/ 76 h 478"/>
                <a:gd name="T18" fmla="*/ 130 w 422"/>
                <a:gd name="T19" fmla="*/ 70 h 478"/>
                <a:gd name="T20" fmla="*/ 0 w 422"/>
                <a:gd name="T21" fmla="*/ 86 h 478"/>
                <a:gd name="T22" fmla="*/ 36 w 422"/>
                <a:gd name="T23" fmla="*/ 416 h 478"/>
                <a:gd name="T24" fmla="*/ 44 w 422"/>
                <a:gd name="T25" fmla="*/ 410 h 478"/>
                <a:gd name="T26" fmla="*/ 56 w 422"/>
                <a:gd name="T27" fmla="*/ 418 h 478"/>
                <a:gd name="T28" fmla="*/ 72 w 422"/>
                <a:gd name="T29" fmla="*/ 412 h 478"/>
                <a:gd name="T30" fmla="*/ 86 w 422"/>
                <a:gd name="T31" fmla="*/ 422 h 478"/>
                <a:gd name="T32" fmla="*/ 98 w 422"/>
                <a:gd name="T33" fmla="*/ 446 h 478"/>
                <a:gd name="T34" fmla="*/ 132 w 422"/>
                <a:gd name="T35" fmla="*/ 448 h 478"/>
                <a:gd name="T36" fmla="*/ 146 w 422"/>
                <a:gd name="T37" fmla="*/ 462 h 478"/>
                <a:gd name="T38" fmla="*/ 156 w 422"/>
                <a:gd name="T39" fmla="*/ 462 h 478"/>
                <a:gd name="T40" fmla="*/ 158 w 422"/>
                <a:gd name="T41" fmla="*/ 456 h 478"/>
                <a:gd name="T42" fmla="*/ 168 w 422"/>
                <a:gd name="T43" fmla="*/ 452 h 478"/>
                <a:gd name="T44" fmla="*/ 190 w 422"/>
                <a:gd name="T45" fmla="*/ 464 h 478"/>
                <a:gd name="T46" fmla="*/ 206 w 422"/>
                <a:gd name="T47" fmla="*/ 458 h 478"/>
                <a:gd name="T48" fmla="*/ 216 w 422"/>
                <a:gd name="T49" fmla="*/ 444 h 478"/>
                <a:gd name="T50" fmla="*/ 228 w 422"/>
                <a:gd name="T51" fmla="*/ 440 h 478"/>
                <a:gd name="T52" fmla="*/ 236 w 422"/>
                <a:gd name="T53" fmla="*/ 460 h 478"/>
                <a:gd name="T54" fmla="*/ 250 w 422"/>
                <a:gd name="T55" fmla="*/ 462 h 478"/>
                <a:gd name="T56" fmla="*/ 264 w 422"/>
                <a:gd name="T57" fmla="*/ 478 h 478"/>
                <a:gd name="T58" fmla="*/ 288 w 422"/>
                <a:gd name="T59" fmla="*/ 470 h 478"/>
                <a:gd name="T60" fmla="*/ 290 w 422"/>
                <a:gd name="T61" fmla="*/ 452 h 478"/>
                <a:gd name="T62" fmla="*/ 300 w 422"/>
                <a:gd name="T63" fmla="*/ 446 h 478"/>
                <a:gd name="T64" fmla="*/ 292 w 422"/>
                <a:gd name="T65" fmla="*/ 426 h 478"/>
                <a:gd name="T66" fmla="*/ 306 w 422"/>
                <a:gd name="T67" fmla="*/ 396 h 478"/>
                <a:gd name="T68" fmla="*/ 316 w 422"/>
                <a:gd name="T69" fmla="*/ 396 h 478"/>
                <a:gd name="T70" fmla="*/ 320 w 422"/>
                <a:gd name="T71" fmla="*/ 410 h 478"/>
                <a:gd name="T72" fmla="*/ 328 w 422"/>
                <a:gd name="T73" fmla="*/ 400 h 478"/>
                <a:gd name="T74" fmla="*/ 334 w 422"/>
                <a:gd name="T75" fmla="*/ 402 h 478"/>
                <a:gd name="T76" fmla="*/ 326 w 422"/>
                <a:gd name="T77" fmla="*/ 384 h 478"/>
                <a:gd name="T78" fmla="*/ 332 w 422"/>
                <a:gd name="T79" fmla="*/ 380 h 478"/>
                <a:gd name="T80" fmla="*/ 330 w 422"/>
                <a:gd name="T81" fmla="*/ 370 h 478"/>
                <a:gd name="T82" fmla="*/ 336 w 422"/>
                <a:gd name="T83" fmla="*/ 358 h 478"/>
                <a:gd name="T84" fmla="*/ 346 w 422"/>
                <a:gd name="T85" fmla="*/ 354 h 478"/>
                <a:gd name="T86" fmla="*/ 356 w 422"/>
                <a:gd name="T87" fmla="*/ 336 h 478"/>
                <a:gd name="T88" fmla="*/ 366 w 422"/>
                <a:gd name="T89" fmla="*/ 344 h 478"/>
                <a:gd name="T90" fmla="*/ 378 w 422"/>
                <a:gd name="T91" fmla="*/ 334 h 478"/>
                <a:gd name="T92" fmla="*/ 408 w 422"/>
                <a:gd name="T93" fmla="*/ 302 h 478"/>
                <a:gd name="T94" fmla="*/ 410 w 422"/>
                <a:gd name="T95" fmla="*/ 288 h 478"/>
                <a:gd name="T96" fmla="*/ 404 w 422"/>
                <a:gd name="T97" fmla="*/ 282 h 478"/>
                <a:gd name="T98" fmla="*/ 410 w 422"/>
                <a:gd name="T99" fmla="*/ 270 h 478"/>
                <a:gd name="T100" fmla="*/ 408 w 422"/>
                <a:gd name="T101" fmla="*/ 264 h 478"/>
                <a:gd name="T102" fmla="*/ 412 w 422"/>
                <a:gd name="T103" fmla="*/ 262 h 478"/>
                <a:gd name="T104" fmla="*/ 412 w 422"/>
                <a:gd name="T105" fmla="*/ 240 h 478"/>
                <a:gd name="T106" fmla="*/ 420 w 422"/>
                <a:gd name="T107" fmla="*/ 210 h 478"/>
                <a:gd name="T108" fmla="*/ 416 w 422"/>
                <a:gd name="T109" fmla="*/ 200 h 478"/>
                <a:gd name="T110" fmla="*/ 418 w 422"/>
                <a:gd name="T111" fmla="*/ 192 h 478"/>
                <a:gd name="T112" fmla="*/ 408 w 422"/>
                <a:gd name="T113" fmla="*/ 176 h 478"/>
                <a:gd name="T114" fmla="*/ 410 w 422"/>
                <a:gd name="T115" fmla="*/ 172 h 478"/>
                <a:gd name="T116" fmla="*/ 422 w 422"/>
                <a:gd name="T117" fmla="*/ 168 h 478"/>
                <a:gd name="T118" fmla="*/ 422 w 422"/>
                <a:gd name="T119" fmla="*/ 168 h 478"/>
                <a:gd name="T120" fmla="*/ 396 w 422"/>
                <a:gd name="T121" fmla="*/ 0 h 478"/>
                <a:gd name="T122" fmla="*/ 372 w 422"/>
                <a:gd name="T123" fmla="*/ 8 h 47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22" h="478">
                  <a:moveTo>
                    <a:pt x="372" y="8"/>
                  </a:moveTo>
                  <a:lnTo>
                    <a:pt x="286" y="74"/>
                  </a:lnTo>
                  <a:lnTo>
                    <a:pt x="258" y="76"/>
                  </a:lnTo>
                  <a:lnTo>
                    <a:pt x="228" y="92"/>
                  </a:lnTo>
                  <a:lnTo>
                    <a:pt x="196" y="90"/>
                  </a:lnTo>
                  <a:lnTo>
                    <a:pt x="190" y="86"/>
                  </a:lnTo>
                  <a:lnTo>
                    <a:pt x="178" y="88"/>
                  </a:lnTo>
                  <a:lnTo>
                    <a:pt x="170" y="86"/>
                  </a:lnTo>
                  <a:lnTo>
                    <a:pt x="156" y="76"/>
                  </a:lnTo>
                  <a:lnTo>
                    <a:pt x="130" y="70"/>
                  </a:lnTo>
                  <a:lnTo>
                    <a:pt x="0" y="86"/>
                  </a:lnTo>
                  <a:lnTo>
                    <a:pt x="36" y="416"/>
                  </a:lnTo>
                  <a:lnTo>
                    <a:pt x="44" y="410"/>
                  </a:lnTo>
                  <a:lnTo>
                    <a:pt x="56" y="418"/>
                  </a:lnTo>
                  <a:lnTo>
                    <a:pt x="72" y="412"/>
                  </a:lnTo>
                  <a:lnTo>
                    <a:pt x="86" y="422"/>
                  </a:lnTo>
                  <a:lnTo>
                    <a:pt x="98" y="446"/>
                  </a:lnTo>
                  <a:lnTo>
                    <a:pt x="132" y="448"/>
                  </a:lnTo>
                  <a:lnTo>
                    <a:pt x="146" y="462"/>
                  </a:lnTo>
                  <a:lnTo>
                    <a:pt x="156" y="462"/>
                  </a:lnTo>
                  <a:lnTo>
                    <a:pt x="158" y="456"/>
                  </a:lnTo>
                  <a:lnTo>
                    <a:pt x="168" y="452"/>
                  </a:lnTo>
                  <a:lnTo>
                    <a:pt x="190" y="464"/>
                  </a:lnTo>
                  <a:lnTo>
                    <a:pt x="206" y="458"/>
                  </a:lnTo>
                  <a:lnTo>
                    <a:pt x="216" y="444"/>
                  </a:lnTo>
                  <a:lnTo>
                    <a:pt x="228" y="440"/>
                  </a:lnTo>
                  <a:lnTo>
                    <a:pt x="236" y="460"/>
                  </a:lnTo>
                  <a:lnTo>
                    <a:pt x="250" y="462"/>
                  </a:lnTo>
                  <a:lnTo>
                    <a:pt x="264" y="478"/>
                  </a:lnTo>
                  <a:lnTo>
                    <a:pt x="288" y="470"/>
                  </a:lnTo>
                  <a:lnTo>
                    <a:pt x="290" y="452"/>
                  </a:lnTo>
                  <a:lnTo>
                    <a:pt x="300" y="446"/>
                  </a:lnTo>
                  <a:lnTo>
                    <a:pt x="292" y="426"/>
                  </a:lnTo>
                  <a:lnTo>
                    <a:pt x="306" y="396"/>
                  </a:lnTo>
                  <a:lnTo>
                    <a:pt x="316" y="396"/>
                  </a:lnTo>
                  <a:lnTo>
                    <a:pt x="320" y="410"/>
                  </a:lnTo>
                  <a:lnTo>
                    <a:pt x="328" y="400"/>
                  </a:lnTo>
                  <a:lnTo>
                    <a:pt x="334" y="402"/>
                  </a:lnTo>
                  <a:lnTo>
                    <a:pt x="326" y="384"/>
                  </a:lnTo>
                  <a:lnTo>
                    <a:pt x="332" y="380"/>
                  </a:lnTo>
                  <a:lnTo>
                    <a:pt x="330" y="370"/>
                  </a:lnTo>
                  <a:lnTo>
                    <a:pt x="336" y="358"/>
                  </a:lnTo>
                  <a:lnTo>
                    <a:pt x="346" y="354"/>
                  </a:lnTo>
                  <a:lnTo>
                    <a:pt x="356" y="336"/>
                  </a:lnTo>
                  <a:lnTo>
                    <a:pt x="366" y="344"/>
                  </a:lnTo>
                  <a:lnTo>
                    <a:pt x="378" y="334"/>
                  </a:lnTo>
                  <a:lnTo>
                    <a:pt x="408" y="302"/>
                  </a:lnTo>
                  <a:lnTo>
                    <a:pt x="410" y="288"/>
                  </a:lnTo>
                  <a:lnTo>
                    <a:pt x="404" y="282"/>
                  </a:lnTo>
                  <a:lnTo>
                    <a:pt x="410" y="270"/>
                  </a:lnTo>
                  <a:lnTo>
                    <a:pt x="408" y="264"/>
                  </a:lnTo>
                  <a:lnTo>
                    <a:pt x="412" y="262"/>
                  </a:lnTo>
                  <a:lnTo>
                    <a:pt x="412" y="240"/>
                  </a:lnTo>
                  <a:lnTo>
                    <a:pt x="420" y="210"/>
                  </a:lnTo>
                  <a:lnTo>
                    <a:pt x="416" y="200"/>
                  </a:lnTo>
                  <a:lnTo>
                    <a:pt x="418" y="192"/>
                  </a:lnTo>
                  <a:lnTo>
                    <a:pt x="408" y="176"/>
                  </a:lnTo>
                  <a:lnTo>
                    <a:pt x="410" y="172"/>
                  </a:lnTo>
                  <a:lnTo>
                    <a:pt x="422" y="168"/>
                  </a:lnTo>
                  <a:lnTo>
                    <a:pt x="396" y="0"/>
                  </a:lnTo>
                  <a:lnTo>
                    <a:pt x="372" y="8"/>
                  </a:lnTo>
                  <a:close/>
                </a:path>
              </a:pathLst>
            </a:custGeom>
            <a:solidFill>
              <a:srgbClr val="DE0000"/>
            </a:solidFill>
            <a:ln w="3175">
              <a:solidFill>
                <a:srgbClr val="404040"/>
              </a:solidFill>
              <a:prstDash val="solid"/>
              <a:round/>
              <a:headEnd/>
              <a:tailEnd/>
            </a:ln>
          </p:spPr>
          <p:txBody>
            <a:bodyPr/>
            <a:lstStyle/>
            <a:p>
              <a:endParaRPr lang="en-US">
                <a:latin typeface="+mj-lt"/>
              </a:endParaRPr>
            </a:p>
          </p:txBody>
        </p:sp>
        <p:sp>
          <p:nvSpPr>
            <p:cNvPr id="11" name="Freeform 191"/>
            <p:cNvSpPr>
              <a:spLocks/>
            </p:cNvSpPr>
            <p:nvPr/>
          </p:nvSpPr>
          <p:spPr bwMode="auto">
            <a:xfrm>
              <a:off x="4753" y="2423"/>
              <a:ext cx="34" cy="34"/>
            </a:xfrm>
            <a:custGeom>
              <a:avLst/>
              <a:gdLst>
                <a:gd name="T0" fmla="*/ 0 w 34"/>
                <a:gd name="T1" fmla="*/ 30 h 34"/>
                <a:gd name="T2" fmla="*/ 4 w 34"/>
                <a:gd name="T3" fmla="*/ 34 h 34"/>
                <a:gd name="T4" fmla="*/ 34 w 34"/>
                <a:gd name="T5" fmla="*/ 4 h 34"/>
                <a:gd name="T6" fmla="*/ 30 w 34"/>
                <a:gd name="T7" fmla="*/ 0 h 34"/>
                <a:gd name="T8" fmla="*/ 0 w 34"/>
                <a:gd name="T9" fmla="*/ 30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 h="34">
                  <a:moveTo>
                    <a:pt x="0" y="30"/>
                  </a:moveTo>
                  <a:lnTo>
                    <a:pt x="4" y="34"/>
                  </a:lnTo>
                  <a:lnTo>
                    <a:pt x="34" y="4"/>
                  </a:lnTo>
                  <a:lnTo>
                    <a:pt x="30" y="0"/>
                  </a:lnTo>
                  <a:lnTo>
                    <a:pt x="0" y="30"/>
                  </a:lnTo>
                  <a:close/>
                </a:path>
              </a:pathLst>
            </a:custGeom>
            <a:solidFill>
              <a:srgbClr val="FCC0B2"/>
            </a:solidFill>
            <a:ln w="3175">
              <a:solidFill>
                <a:srgbClr val="404040"/>
              </a:solidFill>
              <a:prstDash val="solid"/>
              <a:round/>
              <a:headEnd/>
              <a:tailEnd/>
            </a:ln>
          </p:spPr>
          <p:txBody>
            <a:bodyPr/>
            <a:lstStyle/>
            <a:p>
              <a:endParaRPr lang="en-US">
                <a:latin typeface="+mj-lt"/>
              </a:endParaRPr>
            </a:p>
          </p:txBody>
        </p:sp>
        <p:sp>
          <p:nvSpPr>
            <p:cNvPr id="12" name="Freeform 192"/>
            <p:cNvSpPr>
              <a:spLocks/>
            </p:cNvSpPr>
            <p:nvPr/>
          </p:nvSpPr>
          <p:spPr bwMode="auto">
            <a:xfrm>
              <a:off x="4773" y="2309"/>
              <a:ext cx="38" cy="108"/>
            </a:xfrm>
            <a:custGeom>
              <a:avLst/>
              <a:gdLst>
                <a:gd name="T0" fmla="*/ 18 w 38"/>
                <a:gd name="T1" fmla="*/ 108 h 108"/>
                <a:gd name="T2" fmla="*/ 22 w 38"/>
                <a:gd name="T3" fmla="*/ 108 h 108"/>
                <a:gd name="T4" fmla="*/ 38 w 38"/>
                <a:gd name="T5" fmla="*/ 100 h 108"/>
                <a:gd name="T6" fmla="*/ 36 w 38"/>
                <a:gd name="T7" fmla="*/ 50 h 108"/>
                <a:gd name="T8" fmla="*/ 2 w 38"/>
                <a:gd name="T9" fmla="*/ 0 h 108"/>
                <a:gd name="T10" fmla="*/ 0 w 38"/>
                <a:gd name="T11" fmla="*/ 4 h 108"/>
                <a:gd name="T12" fmla="*/ 32 w 38"/>
                <a:gd name="T13" fmla="*/ 50 h 108"/>
                <a:gd name="T14" fmla="*/ 34 w 38"/>
                <a:gd name="T15" fmla="*/ 94 h 108"/>
                <a:gd name="T16" fmla="*/ 18 w 38"/>
                <a:gd name="T17" fmla="*/ 108 h 1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8" h="108">
                  <a:moveTo>
                    <a:pt x="18" y="108"/>
                  </a:moveTo>
                  <a:lnTo>
                    <a:pt x="22" y="108"/>
                  </a:lnTo>
                  <a:lnTo>
                    <a:pt x="38" y="100"/>
                  </a:lnTo>
                  <a:lnTo>
                    <a:pt x="36" y="50"/>
                  </a:lnTo>
                  <a:lnTo>
                    <a:pt x="2" y="0"/>
                  </a:lnTo>
                  <a:lnTo>
                    <a:pt x="0" y="4"/>
                  </a:lnTo>
                  <a:lnTo>
                    <a:pt x="32" y="50"/>
                  </a:lnTo>
                  <a:lnTo>
                    <a:pt x="34" y="94"/>
                  </a:lnTo>
                  <a:lnTo>
                    <a:pt x="18" y="108"/>
                  </a:lnTo>
                  <a:close/>
                </a:path>
              </a:pathLst>
            </a:custGeom>
            <a:solidFill>
              <a:srgbClr val="FCC0B2"/>
            </a:solidFill>
            <a:ln w="3175">
              <a:solidFill>
                <a:srgbClr val="404040"/>
              </a:solidFill>
              <a:prstDash val="solid"/>
              <a:round/>
              <a:headEnd/>
              <a:tailEnd/>
            </a:ln>
          </p:spPr>
          <p:txBody>
            <a:bodyPr/>
            <a:lstStyle/>
            <a:p>
              <a:endParaRPr lang="en-US">
                <a:latin typeface="+mj-lt"/>
              </a:endParaRPr>
            </a:p>
          </p:txBody>
        </p:sp>
        <p:sp>
          <p:nvSpPr>
            <p:cNvPr id="13" name="Freeform 193"/>
            <p:cNvSpPr>
              <a:spLocks/>
            </p:cNvSpPr>
            <p:nvPr/>
          </p:nvSpPr>
          <p:spPr bwMode="auto">
            <a:xfrm>
              <a:off x="5083" y="1524"/>
              <a:ext cx="36" cy="26"/>
            </a:xfrm>
            <a:custGeom>
              <a:avLst/>
              <a:gdLst>
                <a:gd name="T0" fmla="*/ 0 w 36"/>
                <a:gd name="T1" fmla="*/ 20 h 26"/>
                <a:gd name="T2" fmla="*/ 10 w 36"/>
                <a:gd name="T3" fmla="*/ 26 h 26"/>
                <a:gd name="T4" fmla="*/ 16 w 36"/>
                <a:gd name="T5" fmla="*/ 18 h 26"/>
                <a:gd name="T6" fmla="*/ 32 w 36"/>
                <a:gd name="T7" fmla="*/ 12 h 26"/>
                <a:gd name="T8" fmla="*/ 36 w 36"/>
                <a:gd name="T9" fmla="*/ 16 h 26"/>
                <a:gd name="T10" fmla="*/ 34 w 36"/>
                <a:gd name="T11" fmla="*/ 2 h 26"/>
                <a:gd name="T12" fmla="*/ 28 w 36"/>
                <a:gd name="T13" fmla="*/ 4 h 26"/>
                <a:gd name="T14" fmla="*/ 20 w 36"/>
                <a:gd name="T15" fmla="*/ 0 h 26"/>
                <a:gd name="T16" fmla="*/ 10 w 36"/>
                <a:gd name="T17" fmla="*/ 4 h 26"/>
                <a:gd name="T18" fmla="*/ 8 w 36"/>
                <a:gd name="T19" fmla="*/ 16 h 26"/>
                <a:gd name="T20" fmla="*/ 0 w 36"/>
                <a:gd name="T21" fmla="*/ 20 h 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6" h="26">
                  <a:moveTo>
                    <a:pt x="0" y="20"/>
                  </a:moveTo>
                  <a:lnTo>
                    <a:pt x="10" y="26"/>
                  </a:lnTo>
                  <a:lnTo>
                    <a:pt x="16" y="18"/>
                  </a:lnTo>
                  <a:lnTo>
                    <a:pt x="32" y="12"/>
                  </a:lnTo>
                  <a:lnTo>
                    <a:pt x="36" y="16"/>
                  </a:lnTo>
                  <a:lnTo>
                    <a:pt x="34" y="2"/>
                  </a:lnTo>
                  <a:lnTo>
                    <a:pt x="28" y="4"/>
                  </a:lnTo>
                  <a:lnTo>
                    <a:pt x="20" y="0"/>
                  </a:lnTo>
                  <a:lnTo>
                    <a:pt x="10" y="4"/>
                  </a:lnTo>
                  <a:lnTo>
                    <a:pt x="8" y="16"/>
                  </a:lnTo>
                  <a:lnTo>
                    <a:pt x="0" y="20"/>
                  </a:lnTo>
                  <a:close/>
                </a:path>
              </a:pathLst>
            </a:custGeom>
            <a:solidFill>
              <a:srgbClr val="FF0000"/>
            </a:solidFill>
            <a:ln w="3175">
              <a:solidFill>
                <a:srgbClr val="404040"/>
              </a:solidFill>
              <a:prstDash val="solid"/>
              <a:round/>
              <a:headEnd/>
              <a:tailEnd/>
            </a:ln>
          </p:spPr>
          <p:txBody>
            <a:bodyPr/>
            <a:lstStyle/>
            <a:p>
              <a:endParaRPr lang="en-US">
                <a:latin typeface="+mj-lt"/>
              </a:endParaRPr>
            </a:p>
          </p:txBody>
        </p:sp>
        <p:sp>
          <p:nvSpPr>
            <p:cNvPr id="14" name="Freeform 194"/>
            <p:cNvSpPr>
              <a:spLocks/>
            </p:cNvSpPr>
            <p:nvPr/>
          </p:nvSpPr>
          <p:spPr bwMode="auto">
            <a:xfrm>
              <a:off x="5139" y="1520"/>
              <a:ext cx="26" cy="22"/>
            </a:xfrm>
            <a:custGeom>
              <a:avLst/>
              <a:gdLst>
                <a:gd name="T0" fmla="*/ 0 w 26"/>
                <a:gd name="T1" fmla="*/ 18 h 22"/>
                <a:gd name="T2" fmla="*/ 14 w 26"/>
                <a:gd name="T3" fmla="*/ 22 h 22"/>
                <a:gd name="T4" fmla="*/ 24 w 26"/>
                <a:gd name="T5" fmla="*/ 20 h 22"/>
                <a:gd name="T6" fmla="*/ 26 w 26"/>
                <a:gd name="T7" fmla="*/ 10 h 22"/>
                <a:gd name="T8" fmla="*/ 16 w 26"/>
                <a:gd name="T9" fmla="*/ 0 h 22"/>
                <a:gd name="T10" fmla="*/ 18 w 26"/>
                <a:gd name="T11" fmla="*/ 8 h 22"/>
                <a:gd name="T12" fmla="*/ 16 w 26"/>
                <a:gd name="T13" fmla="*/ 14 h 22"/>
                <a:gd name="T14" fmla="*/ 2 w 26"/>
                <a:gd name="T15" fmla="*/ 14 h 22"/>
                <a:gd name="T16" fmla="*/ 0 w 26"/>
                <a:gd name="T17" fmla="*/ 18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22">
                  <a:moveTo>
                    <a:pt x="0" y="18"/>
                  </a:moveTo>
                  <a:lnTo>
                    <a:pt x="14" y="22"/>
                  </a:lnTo>
                  <a:lnTo>
                    <a:pt x="24" y="20"/>
                  </a:lnTo>
                  <a:lnTo>
                    <a:pt x="26" y="10"/>
                  </a:lnTo>
                  <a:lnTo>
                    <a:pt x="16" y="0"/>
                  </a:lnTo>
                  <a:lnTo>
                    <a:pt x="18" y="8"/>
                  </a:lnTo>
                  <a:lnTo>
                    <a:pt x="16" y="14"/>
                  </a:lnTo>
                  <a:lnTo>
                    <a:pt x="2" y="14"/>
                  </a:lnTo>
                  <a:lnTo>
                    <a:pt x="0" y="18"/>
                  </a:lnTo>
                  <a:close/>
                </a:path>
              </a:pathLst>
            </a:custGeom>
            <a:solidFill>
              <a:srgbClr val="FF0000"/>
            </a:solidFill>
            <a:ln w="3175">
              <a:solidFill>
                <a:srgbClr val="404040"/>
              </a:solidFill>
              <a:prstDash val="solid"/>
              <a:round/>
              <a:headEnd/>
              <a:tailEnd/>
            </a:ln>
          </p:spPr>
          <p:txBody>
            <a:bodyPr/>
            <a:lstStyle/>
            <a:p>
              <a:endParaRPr lang="en-US">
                <a:latin typeface="+mj-lt"/>
              </a:endParaRPr>
            </a:p>
          </p:txBody>
        </p:sp>
        <p:sp>
          <p:nvSpPr>
            <p:cNvPr id="15" name="Freeform 195"/>
            <p:cNvSpPr>
              <a:spLocks/>
            </p:cNvSpPr>
            <p:nvPr/>
          </p:nvSpPr>
          <p:spPr bwMode="auto">
            <a:xfrm>
              <a:off x="4819" y="1356"/>
              <a:ext cx="344" cy="172"/>
            </a:xfrm>
            <a:custGeom>
              <a:avLst/>
              <a:gdLst>
                <a:gd name="T0" fmla="*/ 2 w 344"/>
                <a:gd name="T1" fmla="*/ 164 h 172"/>
                <a:gd name="T2" fmla="*/ 0 w 344"/>
                <a:gd name="T3" fmla="*/ 164 h 172"/>
                <a:gd name="T4" fmla="*/ 2 w 344"/>
                <a:gd name="T5" fmla="*/ 72 h 172"/>
                <a:gd name="T6" fmla="*/ 180 w 344"/>
                <a:gd name="T7" fmla="*/ 30 h 172"/>
                <a:gd name="T8" fmla="*/ 208 w 344"/>
                <a:gd name="T9" fmla="*/ 2 h 172"/>
                <a:gd name="T10" fmla="*/ 218 w 344"/>
                <a:gd name="T11" fmla="*/ 0 h 172"/>
                <a:gd name="T12" fmla="*/ 244 w 344"/>
                <a:gd name="T13" fmla="*/ 30 h 172"/>
                <a:gd name="T14" fmla="*/ 238 w 344"/>
                <a:gd name="T15" fmla="*/ 36 h 172"/>
                <a:gd name="T16" fmla="*/ 234 w 344"/>
                <a:gd name="T17" fmla="*/ 52 h 172"/>
                <a:gd name="T18" fmla="*/ 230 w 344"/>
                <a:gd name="T19" fmla="*/ 56 h 172"/>
                <a:gd name="T20" fmla="*/ 228 w 344"/>
                <a:gd name="T21" fmla="*/ 64 h 172"/>
                <a:gd name="T22" fmla="*/ 228 w 344"/>
                <a:gd name="T23" fmla="*/ 72 h 172"/>
                <a:gd name="T24" fmla="*/ 232 w 344"/>
                <a:gd name="T25" fmla="*/ 76 h 172"/>
                <a:gd name="T26" fmla="*/ 248 w 344"/>
                <a:gd name="T27" fmla="*/ 78 h 172"/>
                <a:gd name="T28" fmla="*/ 258 w 344"/>
                <a:gd name="T29" fmla="*/ 84 h 172"/>
                <a:gd name="T30" fmla="*/ 264 w 344"/>
                <a:gd name="T31" fmla="*/ 102 h 172"/>
                <a:gd name="T32" fmla="*/ 274 w 344"/>
                <a:gd name="T33" fmla="*/ 106 h 172"/>
                <a:gd name="T34" fmla="*/ 286 w 344"/>
                <a:gd name="T35" fmla="*/ 124 h 172"/>
                <a:gd name="T36" fmla="*/ 322 w 344"/>
                <a:gd name="T37" fmla="*/ 128 h 172"/>
                <a:gd name="T38" fmla="*/ 332 w 344"/>
                <a:gd name="T39" fmla="*/ 120 h 172"/>
                <a:gd name="T40" fmla="*/ 334 w 344"/>
                <a:gd name="T41" fmla="*/ 114 h 172"/>
                <a:gd name="T42" fmla="*/ 328 w 344"/>
                <a:gd name="T43" fmla="*/ 94 h 172"/>
                <a:gd name="T44" fmla="*/ 332 w 344"/>
                <a:gd name="T45" fmla="*/ 92 h 172"/>
                <a:gd name="T46" fmla="*/ 336 w 344"/>
                <a:gd name="T47" fmla="*/ 94 h 172"/>
                <a:gd name="T48" fmla="*/ 344 w 344"/>
                <a:gd name="T49" fmla="*/ 118 h 172"/>
                <a:gd name="T50" fmla="*/ 342 w 344"/>
                <a:gd name="T51" fmla="*/ 122 h 172"/>
                <a:gd name="T52" fmla="*/ 326 w 344"/>
                <a:gd name="T53" fmla="*/ 140 h 172"/>
                <a:gd name="T54" fmla="*/ 316 w 344"/>
                <a:gd name="T55" fmla="*/ 140 h 172"/>
                <a:gd name="T56" fmla="*/ 298 w 344"/>
                <a:gd name="T57" fmla="*/ 154 h 172"/>
                <a:gd name="T58" fmla="*/ 288 w 344"/>
                <a:gd name="T59" fmla="*/ 154 h 172"/>
                <a:gd name="T60" fmla="*/ 282 w 344"/>
                <a:gd name="T61" fmla="*/ 144 h 172"/>
                <a:gd name="T62" fmla="*/ 276 w 344"/>
                <a:gd name="T63" fmla="*/ 144 h 172"/>
                <a:gd name="T64" fmla="*/ 256 w 344"/>
                <a:gd name="T65" fmla="*/ 164 h 172"/>
                <a:gd name="T66" fmla="*/ 244 w 344"/>
                <a:gd name="T67" fmla="*/ 170 h 172"/>
                <a:gd name="T68" fmla="*/ 238 w 344"/>
                <a:gd name="T69" fmla="*/ 172 h 172"/>
                <a:gd name="T70" fmla="*/ 230 w 344"/>
                <a:gd name="T71" fmla="*/ 156 h 172"/>
                <a:gd name="T72" fmla="*/ 204 w 344"/>
                <a:gd name="T73" fmla="*/ 146 h 172"/>
                <a:gd name="T74" fmla="*/ 202 w 344"/>
                <a:gd name="T75" fmla="*/ 134 h 172"/>
                <a:gd name="T76" fmla="*/ 198 w 344"/>
                <a:gd name="T77" fmla="*/ 134 h 172"/>
                <a:gd name="T78" fmla="*/ 194 w 344"/>
                <a:gd name="T79" fmla="*/ 118 h 172"/>
                <a:gd name="T80" fmla="*/ 70 w 344"/>
                <a:gd name="T81" fmla="*/ 148 h 172"/>
                <a:gd name="T82" fmla="*/ 68 w 344"/>
                <a:gd name="T83" fmla="*/ 154 h 172"/>
                <a:gd name="T84" fmla="*/ 64 w 344"/>
                <a:gd name="T85" fmla="*/ 150 h 172"/>
                <a:gd name="T86" fmla="*/ 2 w 344"/>
                <a:gd name="T87" fmla="*/ 164 h 17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44" h="172">
                  <a:moveTo>
                    <a:pt x="2" y="164"/>
                  </a:moveTo>
                  <a:lnTo>
                    <a:pt x="0" y="164"/>
                  </a:lnTo>
                  <a:lnTo>
                    <a:pt x="2" y="72"/>
                  </a:lnTo>
                  <a:lnTo>
                    <a:pt x="180" y="30"/>
                  </a:lnTo>
                  <a:lnTo>
                    <a:pt x="208" y="2"/>
                  </a:lnTo>
                  <a:lnTo>
                    <a:pt x="218" y="0"/>
                  </a:lnTo>
                  <a:lnTo>
                    <a:pt x="244" y="30"/>
                  </a:lnTo>
                  <a:lnTo>
                    <a:pt x="238" y="36"/>
                  </a:lnTo>
                  <a:lnTo>
                    <a:pt x="234" y="52"/>
                  </a:lnTo>
                  <a:lnTo>
                    <a:pt x="230" y="56"/>
                  </a:lnTo>
                  <a:lnTo>
                    <a:pt x="228" y="64"/>
                  </a:lnTo>
                  <a:lnTo>
                    <a:pt x="228" y="72"/>
                  </a:lnTo>
                  <a:lnTo>
                    <a:pt x="232" y="76"/>
                  </a:lnTo>
                  <a:lnTo>
                    <a:pt x="248" y="78"/>
                  </a:lnTo>
                  <a:lnTo>
                    <a:pt x="258" y="84"/>
                  </a:lnTo>
                  <a:lnTo>
                    <a:pt x="264" y="102"/>
                  </a:lnTo>
                  <a:lnTo>
                    <a:pt x="274" y="106"/>
                  </a:lnTo>
                  <a:lnTo>
                    <a:pt x="286" y="124"/>
                  </a:lnTo>
                  <a:lnTo>
                    <a:pt x="322" y="128"/>
                  </a:lnTo>
                  <a:lnTo>
                    <a:pt x="332" y="120"/>
                  </a:lnTo>
                  <a:lnTo>
                    <a:pt x="334" y="114"/>
                  </a:lnTo>
                  <a:lnTo>
                    <a:pt x="328" y="94"/>
                  </a:lnTo>
                  <a:lnTo>
                    <a:pt x="332" y="92"/>
                  </a:lnTo>
                  <a:lnTo>
                    <a:pt x="336" y="94"/>
                  </a:lnTo>
                  <a:lnTo>
                    <a:pt x="344" y="118"/>
                  </a:lnTo>
                  <a:lnTo>
                    <a:pt x="342" y="122"/>
                  </a:lnTo>
                  <a:lnTo>
                    <a:pt x="326" y="140"/>
                  </a:lnTo>
                  <a:lnTo>
                    <a:pt x="316" y="140"/>
                  </a:lnTo>
                  <a:lnTo>
                    <a:pt x="298" y="154"/>
                  </a:lnTo>
                  <a:lnTo>
                    <a:pt x="288" y="154"/>
                  </a:lnTo>
                  <a:lnTo>
                    <a:pt x="282" y="144"/>
                  </a:lnTo>
                  <a:lnTo>
                    <a:pt x="276" y="144"/>
                  </a:lnTo>
                  <a:lnTo>
                    <a:pt x="256" y="164"/>
                  </a:lnTo>
                  <a:lnTo>
                    <a:pt x="244" y="170"/>
                  </a:lnTo>
                  <a:lnTo>
                    <a:pt x="238" y="172"/>
                  </a:lnTo>
                  <a:lnTo>
                    <a:pt x="230" y="156"/>
                  </a:lnTo>
                  <a:lnTo>
                    <a:pt x="204" y="146"/>
                  </a:lnTo>
                  <a:lnTo>
                    <a:pt x="202" y="134"/>
                  </a:lnTo>
                  <a:lnTo>
                    <a:pt x="198" y="134"/>
                  </a:lnTo>
                  <a:lnTo>
                    <a:pt x="194" y="118"/>
                  </a:lnTo>
                  <a:lnTo>
                    <a:pt x="70" y="148"/>
                  </a:lnTo>
                  <a:lnTo>
                    <a:pt x="68" y="154"/>
                  </a:lnTo>
                  <a:lnTo>
                    <a:pt x="64" y="150"/>
                  </a:lnTo>
                  <a:lnTo>
                    <a:pt x="2" y="164"/>
                  </a:lnTo>
                  <a:close/>
                </a:path>
              </a:pathLst>
            </a:custGeom>
            <a:solidFill>
              <a:srgbClr val="FF0000"/>
            </a:solidFill>
            <a:ln w="3175">
              <a:solidFill>
                <a:srgbClr val="404040"/>
              </a:solidFill>
              <a:prstDash val="solid"/>
              <a:round/>
              <a:headEnd/>
              <a:tailEnd/>
            </a:ln>
          </p:spPr>
          <p:txBody>
            <a:bodyPr/>
            <a:lstStyle/>
            <a:p>
              <a:endParaRPr lang="en-US">
                <a:latin typeface="+mj-lt"/>
              </a:endParaRPr>
            </a:p>
          </p:txBody>
        </p:sp>
        <p:sp>
          <p:nvSpPr>
            <p:cNvPr id="16" name="Freeform 196"/>
            <p:cNvSpPr>
              <a:spLocks/>
            </p:cNvSpPr>
            <p:nvPr/>
          </p:nvSpPr>
          <p:spPr bwMode="auto">
            <a:xfrm>
              <a:off x="3383" y="2062"/>
              <a:ext cx="734" cy="373"/>
            </a:xfrm>
            <a:custGeom>
              <a:avLst/>
              <a:gdLst>
                <a:gd name="T0" fmla="*/ 578 w 734"/>
                <a:gd name="T1" fmla="*/ 299 h 373"/>
                <a:gd name="T2" fmla="*/ 638 w 734"/>
                <a:gd name="T3" fmla="*/ 269 h 373"/>
                <a:gd name="T4" fmla="*/ 656 w 734"/>
                <a:gd name="T5" fmla="*/ 249 h 373"/>
                <a:gd name="T6" fmla="*/ 668 w 734"/>
                <a:gd name="T7" fmla="*/ 229 h 373"/>
                <a:gd name="T8" fmla="*/ 734 w 734"/>
                <a:gd name="T9" fmla="*/ 169 h 373"/>
                <a:gd name="T10" fmla="*/ 712 w 734"/>
                <a:gd name="T11" fmla="*/ 159 h 373"/>
                <a:gd name="T12" fmla="*/ 696 w 734"/>
                <a:gd name="T13" fmla="*/ 143 h 373"/>
                <a:gd name="T14" fmla="*/ 678 w 734"/>
                <a:gd name="T15" fmla="*/ 120 h 373"/>
                <a:gd name="T16" fmla="*/ 664 w 734"/>
                <a:gd name="T17" fmla="*/ 88 h 373"/>
                <a:gd name="T18" fmla="*/ 660 w 734"/>
                <a:gd name="T19" fmla="*/ 68 h 373"/>
                <a:gd name="T20" fmla="*/ 632 w 734"/>
                <a:gd name="T21" fmla="*/ 50 h 373"/>
                <a:gd name="T22" fmla="*/ 612 w 734"/>
                <a:gd name="T23" fmla="*/ 34 h 373"/>
                <a:gd name="T24" fmla="*/ 586 w 734"/>
                <a:gd name="T25" fmla="*/ 54 h 373"/>
                <a:gd name="T26" fmla="*/ 554 w 734"/>
                <a:gd name="T27" fmla="*/ 46 h 373"/>
                <a:gd name="T28" fmla="*/ 542 w 734"/>
                <a:gd name="T29" fmla="*/ 52 h 373"/>
                <a:gd name="T30" fmla="*/ 494 w 734"/>
                <a:gd name="T31" fmla="*/ 36 h 373"/>
                <a:gd name="T32" fmla="*/ 468 w 734"/>
                <a:gd name="T33" fmla="*/ 2 h 373"/>
                <a:gd name="T34" fmla="*/ 440 w 734"/>
                <a:gd name="T35" fmla="*/ 0 h 373"/>
                <a:gd name="T36" fmla="*/ 432 w 734"/>
                <a:gd name="T37" fmla="*/ 22 h 373"/>
                <a:gd name="T38" fmla="*/ 438 w 734"/>
                <a:gd name="T39" fmla="*/ 34 h 373"/>
                <a:gd name="T40" fmla="*/ 420 w 734"/>
                <a:gd name="T41" fmla="*/ 48 h 373"/>
                <a:gd name="T42" fmla="*/ 392 w 734"/>
                <a:gd name="T43" fmla="*/ 56 h 373"/>
                <a:gd name="T44" fmla="*/ 380 w 734"/>
                <a:gd name="T45" fmla="*/ 84 h 373"/>
                <a:gd name="T46" fmla="*/ 358 w 734"/>
                <a:gd name="T47" fmla="*/ 116 h 373"/>
                <a:gd name="T48" fmla="*/ 338 w 734"/>
                <a:gd name="T49" fmla="*/ 133 h 373"/>
                <a:gd name="T50" fmla="*/ 326 w 734"/>
                <a:gd name="T51" fmla="*/ 161 h 373"/>
                <a:gd name="T52" fmla="*/ 300 w 734"/>
                <a:gd name="T53" fmla="*/ 141 h 373"/>
                <a:gd name="T54" fmla="*/ 296 w 734"/>
                <a:gd name="T55" fmla="*/ 143 h 373"/>
                <a:gd name="T56" fmla="*/ 286 w 734"/>
                <a:gd name="T57" fmla="*/ 151 h 373"/>
                <a:gd name="T58" fmla="*/ 280 w 734"/>
                <a:gd name="T59" fmla="*/ 169 h 373"/>
                <a:gd name="T60" fmla="*/ 268 w 734"/>
                <a:gd name="T61" fmla="*/ 181 h 373"/>
                <a:gd name="T62" fmla="*/ 256 w 734"/>
                <a:gd name="T63" fmla="*/ 175 h 373"/>
                <a:gd name="T64" fmla="*/ 230 w 734"/>
                <a:gd name="T65" fmla="*/ 177 h 373"/>
                <a:gd name="T66" fmla="*/ 192 w 734"/>
                <a:gd name="T67" fmla="*/ 177 h 373"/>
                <a:gd name="T68" fmla="*/ 172 w 734"/>
                <a:gd name="T69" fmla="*/ 173 h 373"/>
                <a:gd name="T70" fmla="*/ 168 w 734"/>
                <a:gd name="T71" fmla="*/ 193 h 373"/>
                <a:gd name="T72" fmla="*/ 152 w 734"/>
                <a:gd name="T73" fmla="*/ 187 h 373"/>
                <a:gd name="T74" fmla="*/ 140 w 734"/>
                <a:gd name="T75" fmla="*/ 185 h 373"/>
                <a:gd name="T76" fmla="*/ 138 w 734"/>
                <a:gd name="T77" fmla="*/ 201 h 373"/>
                <a:gd name="T78" fmla="*/ 120 w 734"/>
                <a:gd name="T79" fmla="*/ 217 h 373"/>
                <a:gd name="T80" fmla="*/ 90 w 734"/>
                <a:gd name="T81" fmla="*/ 253 h 373"/>
                <a:gd name="T82" fmla="*/ 98 w 734"/>
                <a:gd name="T83" fmla="*/ 285 h 373"/>
                <a:gd name="T84" fmla="*/ 40 w 734"/>
                <a:gd name="T85" fmla="*/ 279 h 373"/>
                <a:gd name="T86" fmla="*/ 30 w 734"/>
                <a:gd name="T87" fmla="*/ 313 h 373"/>
                <a:gd name="T88" fmla="*/ 20 w 734"/>
                <a:gd name="T89" fmla="*/ 363 h 373"/>
                <a:gd name="T90" fmla="*/ 0 w 734"/>
                <a:gd name="T91" fmla="*/ 373 h 373"/>
                <a:gd name="T92" fmla="*/ 136 w 734"/>
                <a:gd name="T93" fmla="*/ 341 h 373"/>
                <a:gd name="T94" fmla="*/ 160 w 734"/>
                <a:gd name="T95" fmla="*/ 345 h 373"/>
                <a:gd name="T96" fmla="*/ 292 w 734"/>
                <a:gd name="T97" fmla="*/ 329 h 3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34" h="373">
                  <a:moveTo>
                    <a:pt x="432" y="315"/>
                  </a:moveTo>
                  <a:lnTo>
                    <a:pt x="578" y="299"/>
                  </a:lnTo>
                  <a:lnTo>
                    <a:pt x="632" y="283"/>
                  </a:lnTo>
                  <a:lnTo>
                    <a:pt x="638" y="269"/>
                  </a:lnTo>
                  <a:lnTo>
                    <a:pt x="656" y="261"/>
                  </a:lnTo>
                  <a:lnTo>
                    <a:pt x="656" y="249"/>
                  </a:lnTo>
                  <a:lnTo>
                    <a:pt x="670" y="241"/>
                  </a:lnTo>
                  <a:lnTo>
                    <a:pt x="668" y="229"/>
                  </a:lnTo>
                  <a:lnTo>
                    <a:pt x="734" y="169"/>
                  </a:lnTo>
                  <a:lnTo>
                    <a:pt x="718" y="167"/>
                  </a:lnTo>
                  <a:lnTo>
                    <a:pt x="712" y="159"/>
                  </a:lnTo>
                  <a:lnTo>
                    <a:pt x="700" y="155"/>
                  </a:lnTo>
                  <a:lnTo>
                    <a:pt x="696" y="143"/>
                  </a:lnTo>
                  <a:lnTo>
                    <a:pt x="678" y="126"/>
                  </a:lnTo>
                  <a:lnTo>
                    <a:pt x="678" y="120"/>
                  </a:lnTo>
                  <a:lnTo>
                    <a:pt x="658" y="100"/>
                  </a:lnTo>
                  <a:lnTo>
                    <a:pt x="664" y="88"/>
                  </a:lnTo>
                  <a:lnTo>
                    <a:pt x="660" y="68"/>
                  </a:lnTo>
                  <a:lnTo>
                    <a:pt x="646" y="52"/>
                  </a:lnTo>
                  <a:lnTo>
                    <a:pt x="632" y="50"/>
                  </a:lnTo>
                  <a:lnTo>
                    <a:pt x="624" y="30"/>
                  </a:lnTo>
                  <a:lnTo>
                    <a:pt x="612" y="34"/>
                  </a:lnTo>
                  <a:lnTo>
                    <a:pt x="602" y="48"/>
                  </a:lnTo>
                  <a:lnTo>
                    <a:pt x="586" y="54"/>
                  </a:lnTo>
                  <a:lnTo>
                    <a:pt x="564" y="42"/>
                  </a:lnTo>
                  <a:lnTo>
                    <a:pt x="554" y="46"/>
                  </a:lnTo>
                  <a:lnTo>
                    <a:pt x="552" y="52"/>
                  </a:lnTo>
                  <a:lnTo>
                    <a:pt x="542" y="52"/>
                  </a:lnTo>
                  <a:lnTo>
                    <a:pt x="528" y="38"/>
                  </a:lnTo>
                  <a:lnTo>
                    <a:pt x="494" y="36"/>
                  </a:lnTo>
                  <a:lnTo>
                    <a:pt x="482" y="12"/>
                  </a:lnTo>
                  <a:lnTo>
                    <a:pt x="468" y="2"/>
                  </a:lnTo>
                  <a:lnTo>
                    <a:pt x="452" y="8"/>
                  </a:lnTo>
                  <a:lnTo>
                    <a:pt x="440" y="0"/>
                  </a:lnTo>
                  <a:lnTo>
                    <a:pt x="426" y="12"/>
                  </a:lnTo>
                  <a:lnTo>
                    <a:pt x="432" y="22"/>
                  </a:lnTo>
                  <a:lnTo>
                    <a:pt x="428" y="32"/>
                  </a:lnTo>
                  <a:lnTo>
                    <a:pt x="438" y="34"/>
                  </a:lnTo>
                  <a:lnTo>
                    <a:pt x="436" y="46"/>
                  </a:lnTo>
                  <a:lnTo>
                    <a:pt x="420" y="48"/>
                  </a:lnTo>
                  <a:lnTo>
                    <a:pt x="402" y="62"/>
                  </a:lnTo>
                  <a:lnTo>
                    <a:pt x="392" y="56"/>
                  </a:lnTo>
                  <a:lnTo>
                    <a:pt x="376" y="60"/>
                  </a:lnTo>
                  <a:lnTo>
                    <a:pt x="380" y="84"/>
                  </a:lnTo>
                  <a:lnTo>
                    <a:pt x="362" y="96"/>
                  </a:lnTo>
                  <a:lnTo>
                    <a:pt x="358" y="116"/>
                  </a:lnTo>
                  <a:lnTo>
                    <a:pt x="342" y="120"/>
                  </a:lnTo>
                  <a:lnTo>
                    <a:pt x="338" y="133"/>
                  </a:lnTo>
                  <a:lnTo>
                    <a:pt x="336" y="151"/>
                  </a:lnTo>
                  <a:lnTo>
                    <a:pt x="326" y="161"/>
                  </a:lnTo>
                  <a:lnTo>
                    <a:pt x="302" y="151"/>
                  </a:lnTo>
                  <a:lnTo>
                    <a:pt x="300" y="141"/>
                  </a:lnTo>
                  <a:lnTo>
                    <a:pt x="290" y="135"/>
                  </a:lnTo>
                  <a:lnTo>
                    <a:pt x="296" y="143"/>
                  </a:lnTo>
                  <a:lnTo>
                    <a:pt x="282" y="145"/>
                  </a:lnTo>
                  <a:lnTo>
                    <a:pt x="286" y="151"/>
                  </a:lnTo>
                  <a:lnTo>
                    <a:pt x="278" y="157"/>
                  </a:lnTo>
                  <a:lnTo>
                    <a:pt x="280" y="169"/>
                  </a:lnTo>
                  <a:lnTo>
                    <a:pt x="272" y="173"/>
                  </a:lnTo>
                  <a:lnTo>
                    <a:pt x="268" y="181"/>
                  </a:lnTo>
                  <a:lnTo>
                    <a:pt x="266" y="175"/>
                  </a:lnTo>
                  <a:lnTo>
                    <a:pt x="256" y="175"/>
                  </a:lnTo>
                  <a:lnTo>
                    <a:pt x="248" y="165"/>
                  </a:lnTo>
                  <a:lnTo>
                    <a:pt x="230" y="177"/>
                  </a:lnTo>
                  <a:lnTo>
                    <a:pt x="222" y="193"/>
                  </a:lnTo>
                  <a:lnTo>
                    <a:pt x="192" y="177"/>
                  </a:lnTo>
                  <a:lnTo>
                    <a:pt x="176" y="181"/>
                  </a:lnTo>
                  <a:lnTo>
                    <a:pt x="172" y="173"/>
                  </a:lnTo>
                  <a:lnTo>
                    <a:pt x="174" y="189"/>
                  </a:lnTo>
                  <a:lnTo>
                    <a:pt x="168" y="193"/>
                  </a:lnTo>
                  <a:lnTo>
                    <a:pt x="164" y="183"/>
                  </a:lnTo>
                  <a:lnTo>
                    <a:pt x="152" y="187"/>
                  </a:lnTo>
                  <a:lnTo>
                    <a:pt x="144" y="181"/>
                  </a:lnTo>
                  <a:lnTo>
                    <a:pt x="140" y="185"/>
                  </a:lnTo>
                  <a:lnTo>
                    <a:pt x="144" y="195"/>
                  </a:lnTo>
                  <a:lnTo>
                    <a:pt x="138" y="201"/>
                  </a:lnTo>
                  <a:lnTo>
                    <a:pt x="130" y="197"/>
                  </a:lnTo>
                  <a:lnTo>
                    <a:pt x="120" y="217"/>
                  </a:lnTo>
                  <a:lnTo>
                    <a:pt x="128" y="239"/>
                  </a:lnTo>
                  <a:lnTo>
                    <a:pt x="90" y="253"/>
                  </a:lnTo>
                  <a:lnTo>
                    <a:pt x="88" y="267"/>
                  </a:lnTo>
                  <a:lnTo>
                    <a:pt x="98" y="285"/>
                  </a:lnTo>
                  <a:lnTo>
                    <a:pt x="88" y="295"/>
                  </a:lnTo>
                  <a:lnTo>
                    <a:pt x="40" y="279"/>
                  </a:lnTo>
                  <a:lnTo>
                    <a:pt x="24" y="299"/>
                  </a:lnTo>
                  <a:lnTo>
                    <a:pt x="30" y="313"/>
                  </a:lnTo>
                  <a:lnTo>
                    <a:pt x="30" y="337"/>
                  </a:lnTo>
                  <a:lnTo>
                    <a:pt x="20" y="363"/>
                  </a:lnTo>
                  <a:lnTo>
                    <a:pt x="6" y="357"/>
                  </a:lnTo>
                  <a:lnTo>
                    <a:pt x="0" y="373"/>
                  </a:lnTo>
                  <a:lnTo>
                    <a:pt x="142" y="365"/>
                  </a:lnTo>
                  <a:lnTo>
                    <a:pt x="136" y="341"/>
                  </a:lnTo>
                  <a:lnTo>
                    <a:pt x="158" y="341"/>
                  </a:lnTo>
                  <a:lnTo>
                    <a:pt x="160" y="345"/>
                  </a:lnTo>
                  <a:lnTo>
                    <a:pt x="288" y="335"/>
                  </a:lnTo>
                  <a:lnTo>
                    <a:pt x="292" y="329"/>
                  </a:lnTo>
                  <a:lnTo>
                    <a:pt x="432" y="315"/>
                  </a:lnTo>
                  <a:close/>
                </a:path>
              </a:pathLst>
            </a:custGeom>
            <a:solidFill>
              <a:srgbClr val="DE0000"/>
            </a:solidFill>
            <a:ln w="3175">
              <a:solidFill>
                <a:srgbClr val="404040"/>
              </a:solidFill>
              <a:prstDash val="solid"/>
              <a:round/>
              <a:headEnd/>
              <a:tailEnd/>
            </a:ln>
          </p:spPr>
          <p:txBody>
            <a:bodyPr/>
            <a:lstStyle/>
            <a:p>
              <a:endParaRPr lang="en-US">
                <a:latin typeface="+mj-lt"/>
              </a:endParaRPr>
            </a:p>
          </p:txBody>
        </p:sp>
        <p:sp>
          <p:nvSpPr>
            <p:cNvPr id="17" name="Freeform 197"/>
            <p:cNvSpPr>
              <a:spLocks/>
            </p:cNvSpPr>
            <p:nvPr/>
          </p:nvSpPr>
          <p:spPr bwMode="auto">
            <a:xfrm>
              <a:off x="3921" y="2235"/>
              <a:ext cx="866" cy="404"/>
            </a:xfrm>
            <a:custGeom>
              <a:avLst/>
              <a:gdLst>
                <a:gd name="T0" fmla="*/ 242 w 866"/>
                <a:gd name="T1" fmla="*/ 100 h 404"/>
                <a:gd name="T2" fmla="*/ 242 w 866"/>
                <a:gd name="T3" fmla="*/ 124 h 404"/>
                <a:gd name="T4" fmla="*/ 244 w 866"/>
                <a:gd name="T5" fmla="*/ 142 h 404"/>
                <a:gd name="T6" fmla="*/ 224 w 866"/>
                <a:gd name="T7" fmla="*/ 150 h 404"/>
                <a:gd name="T8" fmla="*/ 196 w 866"/>
                <a:gd name="T9" fmla="*/ 172 h 404"/>
                <a:gd name="T10" fmla="*/ 164 w 866"/>
                <a:gd name="T11" fmla="*/ 202 h 404"/>
                <a:gd name="T12" fmla="*/ 142 w 866"/>
                <a:gd name="T13" fmla="*/ 200 h 404"/>
                <a:gd name="T14" fmla="*/ 130 w 866"/>
                <a:gd name="T15" fmla="*/ 208 h 404"/>
                <a:gd name="T16" fmla="*/ 124 w 866"/>
                <a:gd name="T17" fmla="*/ 230 h 404"/>
                <a:gd name="T18" fmla="*/ 76 w 866"/>
                <a:gd name="T19" fmla="*/ 264 h 404"/>
                <a:gd name="T20" fmla="*/ 38 w 866"/>
                <a:gd name="T21" fmla="*/ 276 h 404"/>
                <a:gd name="T22" fmla="*/ 20 w 866"/>
                <a:gd name="T23" fmla="*/ 310 h 404"/>
                <a:gd name="T24" fmla="*/ 0 w 866"/>
                <a:gd name="T25" fmla="*/ 316 h 404"/>
                <a:gd name="T26" fmla="*/ 124 w 866"/>
                <a:gd name="T27" fmla="*/ 328 h 404"/>
                <a:gd name="T28" fmla="*/ 160 w 866"/>
                <a:gd name="T29" fmla="*/ 318 h 404"/>
                <a:gd name="T30" fmla="*/ 190 w 866"/>
                <a:gd name="T31" fmla="*/ 300 h 404"/>
                <a:gd name="T32" fmla="*/ 332 w 866"/>
                <a:gd name="T33" fmla="*/ 284 h 404"/>
                <a:gd name="T34" fmla="*/ 344 w 866"/>
                <a:gd name="T35" fmla="*/ 286 h 404"/>
                <a:gd name="T36" fmla="*/ 364 w 866"/>
                <a:gd name="T37" fmla="*/ 322 h 404"/>
                <a:gd name="T38" fmla="*/ 614 w 866"/>
                <a:gd name="T39" fmla="*/ 404 h 404"/>
                <a:gd name="T40" fmla="*/ 688 w 866"/>
                <a:gd name="T41" fmla="*/ 366 h 404"/>
                <a:gd name="T42" fmla="*/ 708 w 866"/>
                <a:gd name="T43" fmla="*/ 316 h 404"/>
                <a:gd name="T44" fmla="*/ 792 w 866"/>
                <a:gd name="T45" fmla="*/ 270 h 404"/>
                <a:gd name="T46" fmla="*/ 818 w 866"/>
                <a:gd name="T47" fmla="*/ 236 h 404"/>
                <a:gd name="T48" fmla="*/ 798 w 866"/>
                <a:gd name="T49" fmla="*/ 222 h 404"/>
                <a:gd name="T50" fmla="*/ 788 w 866"/>
                <a:gd name="T51" fmla="*/ 232 h 404"/>
                <a:gd name="T52" fmla="*/ 786 w 866"/>
                <a:gd name="T53" fmla="*/ 218 h 404"/>
                <a:gd name="T54" fmla="*/ 794 w 866"/>
                <a:gd name="T55" fmla="*/ 198 h 404"/>
                <a:gd name="T56" fmla="*/ 792 w 866"/>
                <a:gd name="T57" fmla="*/ 182 h 404"/>
                <a:gd name="T58" fmla="*/ 784 w 866"/>
                <a:gd name="T59" fmla="*/ 172 h 404"/>
                <a:gd name="T60" fmla="*/ 802 w 866"/>
                <a:gd name="T61" fmla="*/ 170 h 404"/>
                <a:gd name="T62" fmla="*/ 816 w 866"/>
                <a:gd name="T63" fmla="*/ 176 h 404"/>
                <a:gd name="T64" fmla="*/ 844 w 866"/>
                <a:gd name="T65" fmla="*/ 164 h 404"/>
                <a:gd name="T66" fmla="*/ 866 w 866"/>
                <a:gd name="T67" fmla="*/ 130 h 404"/>
                <a:gd name="T68" fmla="*/ 848 w 866"/>
                <a:gd name="T69" fmla="*/ 92 h 404"/>
                <a:gd name="T70" fmla="*/ 836 w 866"/>
                <a:gd name="T71" fmla="*/ 124 h 404"/>
                <a:gd name="T72" fmla="*/ 828 w 866"/>
                <a:gd name="T73" fmla="*/ 118 h 404"/>
                <a:gd name="T74" fmla="*/ 778 w 866"/>
                <a:gd name="T75" fmla="*/ 112 h 404"/>
                <a:gd name="T76" fmla="*/ 756 w 866"/>
                <a:gd name="T77" fmla="*/ 70 h 404"/>
                <a:gd name="T78" fmla="*/ 768 w 866"/>
                <a:gd name="T79" fmla="*/ 90 h 404"/>
                <a:gd name="T80" fmla="*/ 786 w 866"/>
                <a:gd name="T81" fmla="*/ 92 h 404"/>
                <a:gd name="T82" fmla="*/ 816 w 866"/>
                <a:gd name="T83" fmla="*/ 70 h 404"/>
                <a:gd name="T84" fmla="*/ 828 w 866"/>
                <a:gd name="T85" fmla="*/ 64 h 404"/>
                <a:gd name="T86" fmla="*/ 848 w 866"/>
                <a:gd name="T87" fmla="*/ 76 h 404"/>
                <a:gd name="T88" fmla="*/ 842 w 866"/>
                <a:gd name="T89" fmla="*/ 60 h 404"/>
                <a:gd name="T90" fmla="*/ 826 w 866"/>
                <a:gd name="T91" fmla="*/ 36 h 404"/>
                <a:gd name="T92" fmla="*/ 822 w 866"/>
                <a:gd name="T93" fmla="*/ 0 h 40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866" h="404">
                  <a:moveTo>
                    <a:pt x="744" y="16"/>
                  </a:moveTo>
                  <a:lnTo>
                    <a:pt x="242" y="100"/>
                  </a:lnTo>
                  <a:lnTo>
                    <a:pt x="240" y="118"/>
                  </a:lnTo>
                  <a:lnTo>
                    <a:pt x="242" y="124"/>
                  </a:lnTo>
                  <a:lnTo>
                    <a:pt x="238" y="136"/>
                  </a:lnTo>
                  <a:lnTo>
                    <a:pt x="244" y="142"/>
                  </a:lnTo>
                  <a:lnTo>
                    <a:pt x="234" y="142"/>
                  </a:lnTo>
                  <a:lnTo>
                    <a:pt x="224" y="150"/>
                  </a:lnTo>
                  <a:lnTo>
                    <a:pt x="212" y="178"/>
                  </a:lnTo>
                  <a:lnTo>
                    <a:pt x="196" y="172"/>
                  </a:lnTo>
                  <a:lnTo>
                    <a:pt x="188" y="176"/>
                  </a:lnTo>
                  <a:lnTo>
                    <a:pt x="164" y="202"/>
                  </a:lnTo>
                  <a:lnTo>
                    <a:pt x="156" y="190"/>
                  </a:lnTo>
                  <a:lnTo>
                    <a:pt x="142" y="200"/>
                  </a:lnTo>
                  <a:lnTo>
                    <a:pt x="140" y="210"/>
                  </a:lnTo>
                  <a:lnTo>
                    <a:pt x="130" y="208"/>
                  </a:lnTo>
                  <a:lnTo>
                    <a:pt x="130" y="216"/>
                  </a:lnTo>
                  <a:lnTo>
                    <a:pt x="124" y="230"/>
                  </a:lnTo>
                  <a:lnTo>
                    <a:pt x="106" y="236"/>
                  </a:lnTo>
                  <a:lnTo>
                    <a:pt x="76" y="264"/>
                  </a:lnTo>
                  <a:lnTo>
                    <a:pt x="50" y="268"/>
                  </a:lnTo>
                  <a:lnTo>
                    <a:pt x="38" y="276"/>
                  </a:lnTo>
                  <a:lnTo>
                    <a:pt x="26" y="288"/>
                  </a:lnTo>
                  <a:lnTo>
                    <a:pt x="20" y="310"/>
                  </a:lnTo>
                  <a:lnTo>
                    <a:pt x="4" y="310"/>
                  </a:lnTo>
                  <a:lnTo>
                    <a:pt x="0" y="316"/>
                  </a:lnTo>
                  <a:lnTo>
                    <a:pt x="0" y="344"/>
                  </a:lnTo>
                  <a:lnTo>
                    <a:pt x="124" y="328"/>
                  </a:lnTo>
                  <a:lnTo>
                    <a:pt x="156" y="316"/>
                  </a:lnTo>
                  <a:lnTo>
                    <a:pt x="160" y="318"/>
                  </a:lnTo>
                  <a:lnTo>
                    <a:pt x="166" y="308"/>
                  </a:lnTo>
                  <a:lnTo>
                    <a:pt x="190" y="300"/>
                  </a:lnTo>
                  <a:lnTo>
                    <a:pt x="194" y="294"/>
                  </a:lnTo>
                  <a:lnTo>
                    <a:pt x="332" y="284"/>
                  </a:lnTo>
                  <a:lnTo>
                    <a:pt x="336" y="294"/>
                  </a:lnTo>
                  <a:lnTo>
                    <a:pt x="344" y="286"/>
                  </a:lnTo>
                  <a:lnTo>
                    <a:pt x="362" y="304"/>
                  </a:lnTo>
                  <a:lnTo>
                    <a:pt x="364" y="322"/>
                  </a:lnTo>
                  <a:lnTo>
                    <a:pt x="480" y="304"/>
                  </a:lnTo>
                  <a:lnTo>
                    <a:pt x="614" y="404"/>
                  </a:lnTo>
                  <a:lnTo>
                    <a:pt x="656" y="388"/>
                  </a:lnTo>
                  <a:lnTo>
                    <a:pt x="688" y="366"/>
                  </a:lnTo>
                  <a:lnTo>
                    <a:pt x="690" y="354"/>
                  </a:lnTo>
                  <a:lnTo>
                    <a:pt x="708" y="316"/>
                  </a:lnTo>
                  <a:lnTo>
                    <a:pt x="752" y="280"/>
                  </a:lnTo>
                  <a:lnTo>
                    <a:pt x="792" y="270"/>
                  </a:lnTo>
                  <a:lnTo>
                    <a:pt x="816" y="248"/>
                  </a:lnTo>
                  <a:lnTo>
                    <a:pt x="818" y="236"/>
                  </a:lnTo>
                  <a:lnTo>
                    <a:pt x="814" y="222"/>
                  </a:lnTo>
                  <a:lnTo>
                    <a:pt x="798" y="222"/>
                  </a:lnTo>
                  <a:lnTo>
                    <a:pt x="788" y="228"/>
                  </a:lnTo>
                  <a:lnTo>
                    <a:pt x="788" y="232"/>
                  </a:lnTo>
                  <a:lnTo>
                    <a:pt x="786" y="228"/>
                  </a:lnTo>
                  <a:lnTo>
                    <a:pt x="786" y="218"/>
                  </a:lnTo>
                  <a:lnTo>
                    <a:pt x="792" y="208"/>
                  </a:lnTo>
                  <a:lnTo>
                    <a:pt x="794" y="198"/>
                  </a:lnTo>
                  <a:lnTo>
                    <a:pt x="802" y="188"/>
                  </a:lnTo>
                  <a:lnTo>
                    <a:pt x="792" y="182"/>
                  </a:lnTo>
                  <a:lnTo>
                    <a:pt x="762" y="176"/>
                  </a:lnTo>
                  <a:lnTo>
                    <a:pt x="784" y="172"/>
                  </a:lnTo>
                  <a:lnTo>
                    <a:pt x="794" y="158"/>
                  </a:lnTo>
                  <a:lnTo>
                    <a:pt x="802" y="170"/>
                  </a:lnTo>
                  <a:lnTo>
                    <a:pt x="808" y="170"/>
                  </a:lnTo>
                  <a:lnTo>
                    <a:pt x="816" y="176"/>
                  </a:lnTo>
                  <a:lnTo>
                    <a:pt x="834" y="172"/>
                  </a:lnTo>
                  <a:lnTo>
                    <a:pt x="844" y="164"/>
                  </a:lnTo>
                  <a:lnTo>
                    <a:pt x="856" y="138"/>
                  </a:lnTo>
                  <a:lnTo>
                    <a:pt x="866" y="130"/>
                  </a:lnTo>
                  <a:lnTo>
                    <a:pt x="858" y="102"/>
                  </a:lnTo>
                  <a:lnTo>
                    <a:pt x="848" y="92"/>
                  </a:lnTo>
                  <a:lnTo>
                    <a:pt x="840" y="104"/>
                  </a:lnTo>
                  <a:lnTo>
                    <a:pt x="836" y="124"/>
                  </a:lnTo>
                  <a:lnTo>
                    <a:pt x="834" y="124"/>
                  </a:lnTo>
                  <a:lnTo>
                    <a:pt x="828" y="118"/>
                  </a:lnTo>
                  <a:lnTo>
                    <a:pt x="822" y="96"/>
                  </a:lnTo>
                  <a:lnTo>
                    <a:pt x="778" y="112"/>
                  </a:lnTo>
                  <a:lnTo>
                    <a:pt x="766" y="112"/>
                  </a:lnTo>
                  <a:lnTo>
                    <a:pt x="756" y="70"/>
                  </a:lnTo>
                  <a:lnTo>
                    <a:pt x="758" y="66"/>
                  </a:lnTo>
                  <a:lnTo>
                    <a:pt x="768" y="90"/>
                  </a:lnTo>
                  <a:lnTo>
                    <a:pt x="776" y="94"/>
                  </a:lnTo>
                  <a:lnTo>
                    <a:pt x="786" y="92"/>
                  </a:lnTo>
                  <a:lnTo>
                    <a:pt x="810" y="70"/>
                  </a:lnTo>
                  <a:lnTo>
                    <a:pt x="816" y="70"/>
                  </a:lnTo>
                  <a:lnTo>
                    <a:pt x="816" y="62"/>
                  </a:lnTo>
                  <a:lnTo>
                    <a:pt x="828" y="64"/>
                  </a:lnTo>
                  <a:lnTo>
                    <a:pt x="838" y="62"/>
                  </a:lnTo>
                  <a:lnTo>
                    <a:pt x="848" y="76"/>
                  </a:lnTo>
                  <a:lnTo>
                    <a:pt x="848" y="74"/>
                  </a:lnTo>
                  <a:lnTo>
                    <a:pt x="842" y="60"/>
                  </a:lnTo>
                  <a:lnTo>
                    <a:pt x="832" y="52"/>
                  </a:lnTo>
                  <a:lnTo>
                    <a:pt x="826" y="36"/>
                  </a:lnTo>
                  <a:lnTo>
                    <a:pt x="822" y="30"/>
                  </a:lnTo>
                  <a:lnTo>
                    <a:pt x="822" y="0"/>
                  </a:lnTo>
                  <a:lnTo>
                    <a:pt x="744" y="16"/>
                  </a:lnTo>
                  <a:close/>
                </a:path>
              </a:pathLst>
            </a:custGeom>
            <a:solidFill>
              <a:srgbClr val="009973"/>
            </a:solidFill>
            <a:ln w="3175">
              <a:solidFill>
                <a:srgbClr val="404040"/>
              </a:solidFill>
              <a:prstDash val="solid"/>
              <a:round/>
              <a:headEnd/>
              <a:tailEnd/>
            </a:ln>
          </p:spPr>
          <p:txBody>
            <a:bodyPr/>
            <a:lstStyle/>
            <a:p>
              <a:endParaRPr lang="en-US">
                <a:latin typeface="+mj-lt"/>
              </a:endParaRPr>
            </a:p>
          </p:txBody>
        </p:sp>
        <p:sp>
          <p:nvSpPr>
            <p:cNvPr id="18" name="Freeform 198"/>
            <p:cNvSpPr>
              <a:spLocks/>
            </p:cNvSpPr>
            <p:nvPr/>
          </p:nvSpPr>
          <p:spPr bwMode="auto">
            <a:xfrm>
              <a:off x="3523" y="2593"/>
              <a:ext cx="380" cy="624"/>
            </a:xfrm>
            <a:custGeom>
              <a:avLst/>
              <a:gdLst>
                <a:gd name="T0" fmla="*/ 20 w 380"/>
                <a:gd name="T1" fmla="*/ 610 h 624"/>
                <a:gd name="T2" fmla="*/ 36 w 380"/>
                <a:gd name="T3" fmla="*/ 610 h 624"/>
                <a:gd name="T4" fmla="*/ 44 w 380"/>
                <a:gd name="T5" fmla="*/ 606 h 624"/>
                <a:gd name="T6" fmla="*/ 56 w 380"/>
                <a:gd name="T7" fmla="*/ 540 h 624"/>
                <a:gd name="T8" fmla="*/ 70 w 380"/>
                <a:gd name="T9" fmla="*/ 604 h 624"/>
                <a:gd name="T10" fmla="*/ 64 w 380"/>
                <a:gd name="T11" fmla="*/ 616 h 624"/>
                <a:gd name="T12" fmla="*/ 68 w 380"/>
                <a:gd name="T13" fmla="*/ 624 h 624"/>
                <a:gd name="T14" fmla="*/ 126 w 380"/>
                <a:gd name="T15" fmla="*/ 604 h 624"/>
                <a:gd name="T16" fmla="*/ 122 w 380"/>
                <a:gd name="T17" fmla="*/ 584 h 624"/>
                <a:gd name="T18" fmla="*/ 126 w 380"/>
                <a:gd name="T19" fmla="*/ 568 h 624"/>
                <a:gd name="T20" fmla="*/ 100 w 380"/>
                <a:gd name="T21" fmla="*/ 544 h 624"/>
                <a:gd name="T22" fmla="*/ 100 w 380"/>
                <a:gd name="T23" fmla="*/ 526 h 624"/>
                <a:gd name="T24" fmla="*/ 380 w 380"/>
                <a:gd name="T25" fmla="*/ 500 h 624"/>
                <a:gd name="T26" fmla="*/ 368 w 380"/>
                <a:gd name="T27" fmla="*/ 480 h 624"/>
                <a:gd name="T28" fmla="*/ 368 w 380"/>
                <a:gd name="T29" fmla="*/ 410 h 624"/>
                <a:gd name="T30" fmla="*/ 360 w 380"/>
                <a:gd name="T31" fmla="*/ 388 h 624"/>
                <a:gd name="T32" fmla="*/ 360 w 380"/>
                <a:gd name="T33" fmla="*/ 358 h 624"/>
                <a:gd name="T34" fmla="*/ 376 w 380"/>
                <a:gd name="T35" fmla="*/ 338 h 624"/>
                <a:gd name="T36" fmla="*/ 364 w 380"/>
                <a:gd name="T37" fmla="*/ 332 h 624"/>
                <a:gd name="T38" fmla="*/ 366 w 380"/>
                <a:gd name="T39" fmla="*/ 320 h 624"/>
                <a:gd name="T40" fmla="*/ 348 w 380"/>
                <a:gd name="T41" fmla="*/ 294 h 624"/>
                <a:gd name="T42" fmla="*/ 264 w 380"/>
                <a:gd name="T43" fmla="*/ 0 h 624"/>
                <a:gd name="T44" fmla="*/ 0 w 380"/>
                <a:gd name="T45" fmla="*/ 22 h 624"/>
                <a:gd name="T46" fmla="*/ 12 w 380"/>
                <a:gd name="T47" fmla="*/ 36 h 624"/>
                <a:gd name="T48" fmla="*/ 20 w 380"/>
                <a:gd name="T49" fmla="*/ 610 h 62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80" h="624">
                  <a:moveTo>
                    <a:pt x="20" y="610"/>
                  </a:moveTo>
                  <a:lnTo>
                    <a:pt x="36" y="610"/>
                  </a:lnTo>
                  <a:lnTo>
                    <a:pt x="44" y="606"/>
                  </a:lnTo>
                  <a:lnTo>
                    <a:pt x="56" y="540"/>
                  </a:lnTo>
                  <a:lnTo>
                    <a:pt x="70" y="604"/>
                  </a:lnTo>
                  <a:lnTo>
                    <a:pt x="64" y="616"/>
                  </a:lnTo>
                  <a:lnTo>
                    <a:pt x="68" y="624"/>
                  </a:lnTo>
                  <a:lnTo>
                    <a:pt x="126" y="604"/>
                  </a:lnTo>
                  <a:lnTo>
                    <a:pt x="122" y="584"/>
                  </a:lnTo>
                  <a:lnTo>
                    <a:pt x="126" y="568"/>
                  </a:lnTo>
                  <a:lnTo>
                    <a:pt x="100" y="544"/>
                  </a:lnTo>
                  <a:lnTo>
                    <a:pt x="100" y="526"/>
                  </a:lnTo>
                  <a:lnTo>
                    <a:pt x="380" y="500"/>
                  </a:lnTo>
                  <a:lnTo>
                    <a:pt x="368" y="480"/>
                  </a:lnTo>
                  <a:lnTo>
                    <a:pt x="368" y="410"/>
                  </a:lnTo>
                  <a:lnTo>
                    <a:pt x="360" y="388"/>
                  </a:lnTo>
                  <a:lnTo>
                    <a:pt x="360" y="358"/>
                  </a:lnTo>
                  <a:lnTo>
                    <a:pt x="376" y="338"/>
                  </a:lnTo>
                  <a:lnTo>
                    <a:pt x="364" y="332"/>
                  </a:lnTo>
                  <a:lnTo>
                    <a:pt x="366" y="320"/>
                  </a:lnTo>
                  <a:lnTo>
                    <a:pt x="348" y="294"/>
                  </a:lnTo>
                  <a:lnTo>
                    <a:pt x="264" y="0"/>
                  </a:lnTo>
                  <a:lnTo>
                    <a:pt x="0" y="22"/>
                  </a:lnTo>
                  <a:lnTo>
                    <a:pt x="12" y="36"/>
                  </a:lnTo>
                  <a:lnTo>
                    <a:pt x="20" y="610"/>
                  </a:lnTo>
                  <a:close/>
                </a:path>
              </a:pathLst>
            </a:custGeom>
            <a:solidFill>
              <a:schemeClr val="accent5">
                <a:lumMod val="50000"/>
                <a:lumOff val="50000"/>
              </a:schemeClr>
            </a:solidFill>
            <a:ln w="3175">
              <a:solidFill>
                <a:srgbClr val="404040"/>
              </a:solidFill>
              <a:prstDash val="solid"/>
              <a:round/>
              <a:headEnd/>
              <a:tailEnd/>
            </a:ln>
          </p:spPr>
          <p:txBody>
            <a:bodyPr/>
            <a:lstStyle/>
            <a:p>
              <a:endParaRPr lang="en-US">
                <a:latin typeface="+mj-lt"/>
              </a:endParaRPr>
            </a:p>
          </p:txBody>
        </p:sp>
        <p:sp>
          <p:nvSpPr>
            <p:cNvPr id="19" name="Freeform 199"/>
            <p:cNvSpPr>
              <a:spLocks/>
            </p:cNvSpPr>
            <p:nvPr/>
          </p:nvSpPr>
          <p:spPr bwMode="auto">
            <a:xfrm>
              <a:off x="2861" y="2437"/>
              <a:ext cx="504" cy="458"/>
            </a:xfrm>
            <a:custGeom>
              <a:avLst/>
              <a:gdLst>
                <a:gd name="T0" fmla="*/ 364 w 504"/>
                <a:gd name="T1" fmla="*/ 4 h 458"/>
                <a:gd name="T2" fmla="*/ 0 w 504"/>
                <a:gd name="T3" fmla="*/ 14 h 458"/>
                <a:gd name="T4" fmla="*/ 16 w 504"/>
                <a:gd name="T5" fmla="*/ 378 h 458"/>
                <a:gd name="T6" fmla="*/ 24 w 504"/>
                <a:gd name="T7" fmla="*/ 388 h 458"/>
                <a:gd name="T8" fmla="*/ 46 w 504"/>
                <a:gd name="T9" fmla="*/ 384 h 458"/>
                <a:gd name="T10" fmla="*/ 60 w 504"/>
                <a:gd name="T11" fmla="*/ 390 h 458"/>
                <a:gd name="T12" fmla="*/ 62 w 504"/>
                <a:gd name="T13" fmla="*/ 458 h 458"/>
                <a:gd name="T14" fmla="*/ 368 w 504"/>
                <a:gd name="T15" fmla="*/ 450 h 458"/>
                <a:gd name="T16" fmla="*/ 366 w 504"/>
                <a:gd name="T17" fmla="*/ 436 h 458"/>
                <a:gd name="T18" fmla="*/ 372 w 504"/>
                <a:gd name="T19" fmla="*/ 430 h 458"/>
                <a:gd name="T20" fmla="*/ 372 w 504"/>
                <a:gd name="T21" fmla="*/ 418 h 458"/>
                <a:gd name="T22" fmla="*/ 364 w 504"/>
                <a:gd name="T23" fmla="*/ 412 h 458"/>
                <a:gd name="T24" fmla="*/ 368 w 504"/>
                <a:gd name="T25" fmla="*/ 392 h 458"/>
                <a:gd name="T26" fmla="*/ 356 w 504"/>
                <a:gd name="T27" fmla="*/ 382 h 458"/>
                <a:gd name="T28" fmla="*/ 364 w 504"/>
                <a:gd name="T29" fmla="*/ 378 h 458"/>
                <a:gd name="T30" fmla="*/ 364 w 504"/>
                <a:gd name="T31" fmla="*/ 372 h 458"/>
                <a:gd name="T32" fmla="*/ 356 w 504"/>
                <a:gd name="T33" fmla="*/ 366 h 458"/>
                <a:gd name="T34" fmla="*/ 372 w 504"/>
                <a:gd name="T35" fmla="*/ 350 h 458"/>
                <a:gd name="T36" fmla="*/ 376 w 504"/>
                <a:gd name="T37" fmla="*/ 332 h 458"/>
                <a:gd name="T38" fmla="*/ 370 w 504"/>
                <a:gd name="T39" fmla="*/ 326 h 458"/>
                <a:gd name="T40" fmla="*/ 390 w 504"/>
                <a:gd name="T41" fmla="*/ 318 h 458"/>
                <a:gd name="T42" fmla="*/ 390 w 504"/>
                <a:gd name="T43" fmla="*/ 310 h 458"/>
                <a:gd name="T44" fmla="*/ 382 w 504"/>
                <a:gd name="T45" fmla="*/ 304 h 458"/>
                <a:gd name="T46" fmla="*/ 392 w 504"/>
                <a:gd name="T47" fmla="*/ 298 h 458"/>
                <a:gd name="T48" fmla="*/ 394 w 504"/>
                <a:gd name="T49" fmla="*/ 288 h 458"/>
                <a:gd name="T50" fmla="*/ 400 w 504"/>
                <a:gd name="T51" fmla="*/ 288 h 458"/>
                <a:gd name="T52" fmla="*/ 400 w 504"/>
                <a:gd name="T53" fmla="*/ 276 h 458"/>
                <a:gd name="T54" fmla="*/ 420 w 504"/>
                <a:gd name="T55" fmla="*/ 268 h 458"/>
                <a:gd name="T56" fmla="*/ 416 w 504"/>
                <a:gd name="T57" fmla="*/ 242 h 458"/>
                <a:gd name="T58" fmla="*/ 420 w 504"/>
                <a:gd name="T59" fmla="*/ 228 h 458"/>
                <a:gd name="T60" fmla="*/ 430 w 504"/>
                <a:gd name="T61" fmla="*/ 228 h 458"/>
                <a:gd name="T62" fmla="*/ 430 w 504"/>
                <a:gd name="T63" fmla="*/ 218 h 458"/>
                <a:gd name="T64" fmla="*/ 448 w 504"/>
                <a:gd name="T65" fmla="*/ 204 h 458"/>
                <a:gd name="T66" fmla="*/ 444 w 504"/>
                <a:gd name="T67" fmla="*/ 192 h 458"/>
                <a:gd name="T68" fmla="*/ 454 w 504"/>
                <a:gd name="T69" fmla="*/ 186 h 458"/>
                <a:gd name="T70" fmla="*/ 456 w 504"/>
                <a:gd name="T71" fmla="*/ 178 h 458"/>
                <a:gd name="T72" fmla="*/ 466 w 504"/>
                <a:gd name="T73" fmla="*/ 176 h 458"/>
                <a:gd name="T74" fmla="*/ 462 w 504"/>
                <a:gd name="T75" fmla="*/ 148 h 458"/>
                <a:gd name="T76" fmla="*/ 472 w 504"/>
                <a:gd name="T77" fmla="*/ 126 h 458"/>
                <a:gd name="T78" fmla="*/ 480 w 504"/>
                <a:gd name="T79" fmla="*/ 124 h 458"/>
                <a:gd name="T80" fmla="*/ 476 w 504"/>
                <a:gd name="T81" fmla="*/ 116 h 458"/>
                <a:gd name="T82" fmla="*/ 482 w 504"/>
                <a:gd name="T83" fmla="*/ 110 h 458"/>
                <a:gd name="T84" fmla="*/ 476 w 504"/>
                <a:gd name="T85" fmla="*/ 100 h 458"/>
                <a:gd name="T86" fmla="*/ 496 w 504"/>
                <a:gd name="T87" fmla="*/ 88 h 458"/>
                <a:gd name="T88" fmla="*/ 498 w 504"/>
                <a:gd name="T89" fmla="*/ 84 h 458"/>
                <a:gd name="T90" fmla="*/ 492 w 504"/>
                <a:gd name="T91" fmla="*/ 78 h 458"/>
                <a:gd name="T92" fmla="*/ 504 w 504"/>
                <a:gd name="T93" fmla="*/ 76 h 458"/>
                <a:gd name="T94" fmla="*/ 496 w 504"/>
                <a:gd name="T95" fmla="*/ 64 h 458"/>
                <a:gd name="T96" fmla="*/ 430 w 504"/>
                <a:gd name="T97" fmla="*/ 66 h 458"/>
                <a:gd name="T98" fmla="*/ 460 w 504"/>
                <a:gd name="T99" fmla="*/ 28 h 458"/>
                <a:gd name="T100" fmla="*/ 460 w 504"/>
                <a:gd name="T101" fmla="*/ 18 h 458"/>
                <a:gd name="T102" fmla="*/ 450 w 504"/>
                <a:gd name="T103" fmla="*/ 0 h 458"/>
                <a:gd name="T104" fmla="*/ 364 w 504"/>
                <a:gd name="T105" fmla="*/ 4 h 45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04" h="458">
                  <a:moveTo>
                    <a:pt x="364" y="4"/>
                  </a:moveTo>
                  <a:lnTo>
                    <a:pt x="0" y="14"/>
                  </a:lnTo>
                  <a:lnTo>
                    <a:pt x="16" y="378"/>
                  </a:lnTo>
                  <a:lnTo>
                    <a:pt x="24" y="388"/>
                  </a:lnTo>
                  <a:lnTo>
                    <a:pt x="46" y="384"/>
                  </a:lnTo>
                  <a:lnTo>
                    <a:pt x="60" y="390"/>
                  </a:lnTo>
                  <a:lnTo>
                    <a:pt x="62" y="458"/>
                  </a:lnTo>
                  <a:lnTo>
                    <a:pt x="368" y="450"/>
                  </a:lnTo>
                  <a:lnTo>
                    <a:pt x="366" y="436"/>
                  </a:lnTo>
                  <a:lnTo>
                    <a:pt x="372" y="430"/>
                  </a:lnTo>
                  <a:lnTo>
                    <a:pt x="372" y="418"/>
                  </a:lnTo>
                  <a:lnTo>
                    <a:pt x="364" y="412"/>
                  </a:lnTo>
                  <a:lnTo>
                    <a:pt x="368" y="392"/>
                  </a:lnTo>
                  <a:lnTo>
                    <a:pt x="356" y="382"/>
                  </a:lnTo>
                  <a:lnTo>
                    <a:pt x="364" y="378"/>
                  </a:lnTo>
                  <a:lnTo>
                    <a:pt x="364" y="372"/>
                  </a:lnTo>
                  <a:lnTo>
                    <a:pt x="356" y="366"/>
                  </a:lnTo>
                  <a:lnTo>
                    <a:pt x="372" y="350"/>
                  </a:lnTo>
                  <a:lnTo>
                    <a:pt x="376" y="332"/>
                  </a:lnTo>
                  <a:lnTo>
                    <a:pt x="370" y="326"/>
                  </a:lnTo>
                  <a:lnTo>
                    <a:pt x="390" y="318"/>
                  </a:lnTo>
                  <a:lnTo>
                    <a:pt x="390" y="310"/>
                  </a:lnTo>
                  <a:lnTo>
                    <a:pt x="382" y="304"/>
                  </a:lnTo>
                  <a:lnTo>
                    <a:pt x="392" y="298"/>
                  </a:lnTo>
                  <a:lnTo>
                    <a:pt x="394" y="288"/>
                  </a:lnTo>
                  <a:lnTo>
                    <a:pt x="400" y="288"/>
                  </a:lnTo>
                  <a:lnTo>
                    <a:pt x="400" y="276"/>
                  </a:lnTo>
                  <a:lnTo>
                    <a:pt x="420" y="268"/>
                  </a:lnTo>
                  <a:lnTo>
                    <a:pt x="416" y="242"/>
                  </a:lnTo>
                  <a:lnTo>
                    <a:pt x="420" y="228"/>
                  </a:lnTo>
                  <a:lnTo>
                    <a:pt x="430" y="228"/>
                  </a:lnTo>
                  <a:lnTo>
                    <a:pt x="430" y="218"/>
                  </a:lnTo>
                  <a:lnTo>
                    <a:pt x="448" y="204"/>
                  </a:lnTo>
                  <a:lnTo>
                    <a:pt x="444" y="192"/>
                  </a:lnTo>
                  <a:lnTo>
                    <a:pt x="454" y="186"/>
                  </a:lnTo>
                  <a:lnTo>
                    <a:pt x="456" y="178"/>
                  </a:lnTo>
                  <a:lnTo>
                    <a:pt x="466" y="176"/>
                  </a:lnTo>
                  <a:lnTo>
                    <a:pt x="462" y="148"/>
                  </a:lnTo>
                  <a:lnTo>
                    <a:pt x="472" y="126"/>
                  </a:lnTo>
                  <a:lnTo>
                    <a:pt x="480" y="124"/>
                  </a:lnTo>
                  <a:lnTo>
                    <a:pt x="476" y="116"/>
                  </a:lnTo>
                  <a:lnTo>
                    <a:pt x="482" y="110"/>
                  </a:lnTo>
                  <a:lnTo>
                    <a:pt x="476" y="100"/>
                  </a:lnTo>
                  <a:lnTo>
                    <a:pt x="496" y="88"/>
                  </a:lnTo>
                  <a:lnTo>
                    <a:pt x="498" y="84"/>
                  </a:lnTo>
                  <a:lnTo>
                    <a:pt x="492" y="78"/>
                  </a:lnTo>
                  <a:lnTo>
                    <a:pt x="504" y="76"/>
                  </a:lnTo>
                  <a:lnTo>
                    <a:pt x="496" y="64"/>
                  </a:lnTo>
                  <a:lnTo>
                    <a:pt x="430" y="66"/>
                  </a:lnTo>
                  <a:lnTo>
                    <a:pt x="460" y="28"/>
                  </a:lnTo>
                  <a:lnTo>
                    <a:pt x="460" y="18"/>
                  </a:lnTo>
                  <a:lnTo>
                    <a:pt x="450" y="0"/>
                  </a:lnTo>
                  <a:lnTo>
                    <a:pt x="364" y="4"/>
                  </a:lnTo>
                  <a:close/>
                </a:path>
              </a:pathLst>
            </a:custGeom>
            <a:solidFill>
              <a:schemeClr val="accent5">
                <a:lumMod val="50000"/>
                <a:lumOff val="50000"/>
              </a:schemeClr>
            </a:solidFill>
            <a:ln w="3175">
              <a:solidFill>
                <a:srgbClr val="404040"/>
              </a:solidFill>
              <a:prstDash val="solid"/>
              <a:round/>
              <a:headEnd/>
              <a:tailEnd/>
            </a:ln>
          </p:spPr>
          <p:txBody>
            <a:bodyPr/>
            <a:lstStyle/>
            <a:p>
              <a:endParaRPr lang="en-US">
                <a:latin typeface="+mj-lt"/>
              </a:endParaRPr>
            </a:p>
          </p:txBody>
        </p:sp>
        <p:sp>
          <p:nvSpPr>
            <p:cNvPr id="20" name="Freeform 200"/>
            <p:cNvSpPr>
              <a:spLocks/>
            </p:cNvSpPr>
            <p:nvPr/>
          </p:nvSpPr>
          <p:spPr bwMode="auto">
            <a:xfrm>
              <a:off x="2118" y="1978"/>
              <a:ext cx="743" cy="409"/>
            </a:xfrm>
            <a:custGeom>
              <a:avLst/>
              <a:gdLst>
                <a:gd name="T0" fmla="*/ 645 w 743"/>
                <a:gd name="T1" fmla="*/ 24 h 409"/>
                <a:gd name="T2" fmla="*/ 28 w 743"/>
                <a:gd name="T3" fmla="*/ 0 h 409"/>
                <a:gd name="T4" fmla="*/ 0 w 743"/>
                <a:gd name="T5" fmla="*/ 383 h 409"/>
                <a:gd name="T6" fmla="*/ 743 w 743"/>
                <a:gd name="T7" fmla="*/ 409 h 409"/>
                <a:gd name="T8" fmla="*/ 741 w 743"/>
                <a:gd name="T9" fmla="*/ 136 h 409"/>
                <a:gd name="T10" fmla="*/ 721 w 743"/>
                <a:gd name="T11" fmla="*/ 130 h 409"/>
                <a:gd name="T12" fmla="*/ 713 w 743"/>
                <a:gd name="T13" fmla="*/ 108 h 409"/>
                <a:gd name="T14" fmla="*/ 693 w 743"/>
                <a:gd name="T15" fmla="*/ 86 h 409"/>
                <a:gd name="T16" fmla="*/ 707 w 743"/>
                <a:gd name="T17" fmla="*/ 62 h 409"/>
                <a:gd name="T18" fmla="*/ 717 w 743"/>
                <a:gd name="T19" fmla="*/ 62 h 409"/>
                <a:gd name="T20" fmla="*/ 709 w 743"/>
                <a:gd name="T21" fmla="*/ 42 h 409"/>
                <a:gd name="T22" fmla="*/ 693 w 743"/>
                <a:gd name="T23" fmla="*/ 46 h 409"/>
                <a:gd name="T24" fmla="*/ 663 w 743"/>
                <a:gd name="T25" fmla="*/ 24 h 409"/>
                <a:gd name="T26" fmla="*/ 645 w 743"/>
                <a:gd name="T27" fmla="*/ 24 h 40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3" h="409">
                  <a:moveTo>
                    <a:pt x="645" y="24"/>
                  </a:moveTo>
                  <a:lnTo>
                    <a:pt x="28" y="0"/>
                  </a:lnTo>
                  <a:lnTo>
                    <a:pt x="0" y="383"/>
                  </a:lnTo>
                  <a:lnTo>
                    <a:pt x="743" y="409"/>
                  </a:lnTo>
                  <a:lnTo>
                    <a:pt x="741" y="136"/>
                  </a:lnTo>
                  <a:lnTo>
                    <a:pt x="721" y="130"/>
                  </a:lnTo>
                  <a:lnTo>
                    <a:pt x="713" y="108"/>
                  </a:lnTo>
                  <a:lnTo>
                    <a:pt x="693" y="86"/>
                  </a:lnTo>
                  <a:lnTo>
                    <a:pt x="707" y="62"/>
                  </a:lnTo>
                  <a:lnTo>
                    <a:pt x="717" y="62"/>
                  </a:lnTo>
                  <a:lnTo>
                    <a:pt x="709" y="42"/>
                  </a:lnTo>
                  <a:lnTo>
                    <a:pt x="693" y="46"/>
                  </a:lnTo>
                  <a:lnTo>
                    <a:pt x="663" y="24"/>
                  </a:lnTo>
                  <a:lnTo>
                    <a:pt x="645" y="24"/>
                  </a:lnTo>
                  <a:close/>
                </a:path>
              </a:pathLst>
            </a:custGeom>
            <a:solidFill>
              <a:schemeClr val="accent6">
                <a:lumMod val="40000"/>
                <a:lumOff val="60000"/>
              </a:schemeClr>
            </a:solidFill>
            <a:ln w="3175">
              <a:solidFill>
                <a:srgbClr val="404040"/>
              </a:solidFill>
              <a:prstDash val="solid"/>
              <a:round/>
              <a:headEnd/>
              <a:tailEnd/>
            </a:ln>
          </p:spPr>
          <p:txBody>
            <a:bodyPr/>
            <a:lstStyle/>
            <a:p>
              <a:endParaRPr lang="en-US">
                <a:latin typeface="+mj-lt"/>
              </a:endParaRPr>
            </a:p>
          </p:txBody>
        </p:sp>
        <p:sp>
          <p:nvSpPr>
            <p:cNvPr id="21" name="Freeform 201"/>
            <p:cNvSpPr>
              <a:spLocks/>
            </p:cNvSpPr>
            <p:nvPr/>
          </p:nvSpPr>
          <p:spPr bwMode="auto">
            <a:xfrm>
              <a:off x="2670" y="1554"/>
              <a:ext cx="607" cy="400"/>
            </a:xfrm>
            <a:custGeom>
              <a:avLst/>
              <a:gdLst>
                <a:gd name="T0" fmla="*/ 499 w 607"/>
                <a:gd name="T1" fmla="*/ 0 h 400"/>
                <a:gd name="T2" fmla="*/ 551 w 607"/>
                <a:gd name="T3" fmla="*/ 106 h 400"/>
                <a:gd name="T4" fmla="*/ 557 w 607"/>
                <a:gd name="T5" fmla="*/ 130 h 400"/>
                <a:gd name="T6" fmla="*/ 581 w 607"/>
                <a:gd name="T7" fmla="*/ 156 h 400"/>
                <a:gd name="T8" fmla="*/ 607 w 607"/>
                <a:gd name="T9" fmla="*/ 188 h 400"/>
                <a:gd name="T10" fmla="*/ 593 w 607"/>
                <a:gd name="T11" fmla="*/ 220 h 400"/>
                <a:gd name="T12" fmla="*/ 559 w 607"/>
                <a:gd name="T13" fmla="*/ 258 h 400"/>
                <a:gd name="T14" fmla="*/ 521 w 607"/>
                <a:gd name="T15" fmla="*/ 288 h 400"/>
                <a:gd name="T16" fmla="*/ 537 w 607"/>
                <a:gd name="T17" fmla="*/ 322 h 400"/>
                <a:gd name="T18" fmla="*/ 521 w 607"/>
                <a:gd name="T19" fmla="*/ 360 h 400"/>
                <a:gd name="T20" fmla="*/ 499 w 607"/>
                <a:gd name="T21" fmla="*/ 394 h 400"/>
                <a:gd name="T22" fmla="*/ 463 w 607"/>
                <a:gd name="T23" fmla="*/ 370 h 400"/>
                <a:gd name="T24" fmla="*/ 77 w 607"/>
                <a:gd name="T25" fmla="*/ 368 h 400"/>
                <a:gd name="T26" fmla="*/ 73 w 607"/>
                <a:gd name="T27" fmla="*/ 340 h 400"/>
                <a:gd name="T28" fmla="*/ 71 w 607"/>
                <a:gd name="T29" fmla="*/ 302 h 400"/>
                <a:gd name="T30" fmla="*/ 69 w 607"/>
                <a:gd name="T31" fmla="*/ 286 h 400"/>
                <a:gd name="T32" fmla="*/ 65 w 607"/>
                <a:gd name="T33" fmla="*/ 266 h 400"/>
                <a:gd name="T34" fmla="*/ 57 w 607"/>
                <a:gd name="T35" fmla="*/ 254 h 400"/>
                <a:gd name="T36" fmla="*/ 47 w 607"/>
                <a:gd name="T37" fmla="*/ 238 h 400"/>
                <a:gd name="T38" fmla="*/ 43 w 607"/>
                <a:gd name="T39" fmla="*/ 210 h 400"/>
                <a:gd name="T40" fmla="*/ 35 w 607"/>
                <a:gd name="T41" fmla="*/ 192 h 400"/>
                <a:gd name="T42" fmla="*/ 27 w 607"/>
                <a:gd name="T43" fmla="*/ 174 h 400"/>
                <a:gd name="T44" fmla="*/ 21 w 607"/>
                <a:gd name="T45" fmla="*/ 150 h 400"/>
                <a:gd name="T46" fmla="*/ 14 w 607"/>
                <a:gd name="T47" fmla="*/ 132 h 400"/>
                <a:gd name="T48" fmla="*/ 10 w 607"/>
                <a:gd name="T49" fmla="*/ 118 h 400"/>
                <a:gd name="T50" fmla="*/ 0 w 607"/>
                <a:gd name="T51" fmla="*/ 102 h 400"/>
                <a:gd name="T52" fmla="*/ 14 w 607"/>
                <a:gd name="T53" fmla="*/ 70 h 400"/>
                <a:gd name="T54" fmla="*/ 16 w 607"/>
                <a:gd name="T55" fmla="*/ 42 h 400"/>
                <a:gd name="T56" fmla="*/ 10 w 607"/>
                <a:gd name="T57" fmla="*/ 38 h 400"/>
                <a:gd name="T58" fmla="*/ 12 w 607"/>
                <a:gd name="T59" fmla="*/ 32 h 400"/>
                <a:gd name="T60" fmla="*/ 6 w 607"/>
                <a:gd name="T61" fmla="*/ 14 h 400"/>
                <a:gd name="T62" fmla="*/ 47 w 607"/>
                <a:gd name="T63" fmla="*/ 6 h 4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07" h="400">
                  <a:moveTo>
                    <a:pt x="47" y="6"/>
                  </a:moveTo>
                  <a:lnTo>
                    <a:pt x="499" y="0"/>
                  </a:lnTo>
                  <a:lnTo>
                    <a:pt x="519" y="96"/>
                  </a:lnTo>
                  <a:lnTo>
                    <a:pt x="551" y="106"/>
                  </a:lnTo>
                  <a:lnTo>
                    <a:pt x="557" y="118"/>
                  </a:lnTo>
                  <a:lnTo>
                    <a:pt x="557" y="130"/>
                  </a:lnTo>
                  <a:lnTo>
                    <a:pt x="577" y="142"/>
                  </a:lnTo>
                  <a:lnTo>
                    <a:pt x="581" y="156"/>
                  </a:lnTo>
                  <a:lnTo>
                    <a:pt x="603" y="172"/>
                  </a:lnTo>
                  <a:lnTo>
                    <a:pt x="607" y="188"/>
                  </a:lnTo>
                  <a:lnTo>
                    <a:pt x="603" y="210"/>
                  </a:lnTo>
                  <a:lnTo>
                    <a:pt x="593" y="220"/>
                  </a:lnTo>
                  <a:lnTo>
                    <a:pt x="589" y="240"/>
                  </a:lnTo>
                  <a:lnTo>
                    <a:pt x="559" y="258"/>
                  </a:lnTo>
                  <a:lnTo>
                    <a:pt x="525" y="266"/>
                  </a:lnTo>
                  <a:lnTo>
                    <a:pt x="521" y="288"/>
                  </a:lnTo>
                  <a:lnTo>
                    <a:pt x="535" y="304"/>
                  </a:lnTo>
                  <a:lnTo>
                    <a:pt x="537" y="322"/>
                  </a:lnTo>
                  <a:lnTo>
                    <a:pt x="525" y="338"/>
                  </a:lnTo>
                  <a:lnTo>
                    <a:pt x="521" y="360"/>
                  </a:lnTo>
                  <a:lnTo>
                    <a:pt x="495" y="374"/>
                  </a:lnTo>
                  <a:lnTo>
                    <a:pt x="499" y="394"/>
                  </a:lnTo>
                  <a:lnTo>
                    <a:pt x="491" y="400"/>
                  </a:lnTo>
                  <a:lnTo>
                    <a:pt x="463" y="370"/>
                  </a:lnTo>
                  <a:lnTo>
                    <a:pt x="79" y="376"/>
                  </a:lnTo>
                  <a:lnTo>
                    <a:pt x="77" y="368"/>
                  </a:lnTo>
                  <a:lnTo>
                    <a:pt x="69" y="360"/>
                  </a:lnTo>
                  <a:lnTo>
                    <a:pt x="73" y="340"/>
                  </a:lnTo>
                  <a:lnTo>
                    <a:pt x="69" y="318"/>
                  </a:lnTo>
                  <a:lnTo>
                    <a:pt x="71" y="302"/>
                  </a:lnTo>
                  <a:lnTo>
                    <a:pt x="63" y="298"/>
                  </a:lnTo>
                  <a:lnTo>
                    <a:pt x="69" y="286"/>
                  </a:lnTo>
                  <a:lnTo>
                    <a:pt x="61" y="282"/>
                  </a:lnTo>
                  <a:lnTo>
                    <a:pt x="65" y="266"/>
                  </a:lnTo>
                  <a:lnTo>
                    <a:pt x="57" y="264"/>
                  </a:lnTo>
                  <a:lnTo>
                    <a:pt x="57" y="254"/>
                  </a:lnTo>
                  <a:lnTo>
                    <a:pt x="49" y="256"/>
                  </a:lnTo>
                  <a:lnTo>
                    <a:pt x="47" y="238"/>
                  </a:lnTo>
                  <a:lnTo>
                    <a:pt x="51" y="224"/>
                  </a:lnTo>
                  <a:lnTo>
                    <a:pt x="43" y="210"/>
                  </a:lnTo>
                  <a:lnTo>
                    <a:pt x="45" y="200"/>
                  </a:lnTo>
                  <a:lnTo>
                    <a:pt x="35" y="192"/>
                  </a:lnTo>
                  <a:lnTo>
                    <a:pt x="33" y="184"/>
                  </a:lnTo>
                  <a:lnTo>
                    <a:pt x="27" y="174"/>
                  </a:lnTo>
                  <a:lnTo>
                    <a:pt x="27" y="162"/>
                  </a:lnTo>
                  <a:lnTo>
                    <a:pt x="21" y="150"/>
                  </a:lnTo>
                  <a:lnTo>
                    <a:pt x="21" y="134"/>
                  </a:lnTo>
                  <a:lnTo>
                    <a:pt x="14" y="132"/>
                  </a:lnTo>
                  <a:lnTo>
                    <a:pt x="14" y="126"/>
                  </a:lnTo>
                  <a:lnTo>
                    <a:pt x="10" y="118"/>
                  </a:lnTo>
                  <a:lnTo>
                    <a:pt x="12" y="114"/>
                  </a:lnTo>
                  <a:lnTo>
                    <a:pt x="0" y="102"/>
                  </a:lnTo>
                  <a:lnTo>
                    <a:pt x="14" y="70"/>
                  </a:lnTo>
                  <a:lnTo>
                    <a:pt x="18" y="54"/>
                  </a:lnTo>
                  <a:lnTo>
                    <a:pt x="16" y="42"/>
                  </a:lnTo>
                  <a:lnTo>
                    <a:pt x="8" y="40"/>
                  </a:lnTo>
                  <a:lnTo>
                    <a:pt x="10" y="38"/>
                  </a:lnTo>
                  <a:lnTo>
                    <a:pt x="6" y="34"/>
                  </a:lnTo>
                  <a:lnTo>
                    <a:pt x="12" y="32"/>
                  </a:lnTo>
                  <a:lnTo>
                    <a:pt x="12" y="22"/>
                  </a:lnTo>
                  <a:lnTo>
                    <a:pt x="6" y="14"/>
                  </a:lnTo>
                  <a:lnTo>
                    <a:pt x="6" y="6"/>
                  </a:lnTo>
                  <a:lnTo>
                    <a:pt x="47" y="6"/>
                  </a:lnTo>
                  <a:close/>
                </a:path>
              </a:pathLst>
            </a:custGeom>
            <a:solidFill>
              <a:srgbClr val="00B050"/>
            </a:solidFill>
            <a:ln w="3175">
              <a:solidFill>
                <a:srgbClr val="404040"/>
              </a:solidFill>
              <a:prstDash val="solid"/>
              <a:round/>
              <a:headEnd/>
              <a:tailEnd/>
            </a:ln>
          </p:spPr>
          <p:txBody>
            <a:bodyPr/>
            <a:lstStyle/>
            <a:p>
              <a:endParaRPr lang="en-US">
                <a:latin typeface="+mj-lt"/>
              </a:endParaRPr>
            </a:p>
          </p:txBody>
        </p:sp>
        <p:sp>
          <p:nvSpPr>
            <p:cNvPr id="22" name="Freeform 202"/>
            <p:cNvSpPr>
              <a:spLocks/>
            </p:cNvSpPr>
            <p:nvPr/>
          </p:nvSpPr>
          <p:spPr bwMode="auto">
            <a:xfrm>
              <a:off x="1310" y="2283"/>
              <a:ext cx="710" cy="724"/>
            </a:xfrm>
            <a:custGeom>
              <a:avLst/>
              <a:gdLst>
                <a:gd name="T0" fmla="*/ 270 w 710"/>
                <a:gd name="T1" fmla="*/ 686 h 724"/>
                <a:gd name="T2" fmla="*/ 266 w 710"/>
                <a:gd name="T3" fmla="*/ 664 h 724"/>
                <a:gd name="T4" fmla="*/ 650 w 710"/>
                <a:gd name="T5" fmla="*/ 704 h 724"/>
                <a:gd name="T6" fmla="*/ 698 w 710"/>
                <a:gd name="T7" fmla="*/ 134 h 724"/>
                <a:gd name="T8" fmla="*/ 704 w 710"/>
                <a:gd name="T9" fmla="*/ 134 h 724"/>
                <a:gd name="T10" fmla="*/ 710 w 710"/>
                <a:gd name="T11" fmla="*/ 70 h 724"/>
                <a:gd name="T12" fmla="*/ 600 w 710"/>
                <a:gd name="T13" fmla="*/ 60 h 724"/>
                <a:gd name="T14" fmla="*/ 106 w 710"/>
                <a:gd name="T15" fmla="*/ 0 h 724"/>
                <a:gd name="T16" fmla="*/ 0 w 710"/>
                <a:gd name="T17" fmla="*/ 712 h 724"/>
                <a:gd name="T18" fmla="*/ 86 w 710"/>
                <a:gd name="T19" fmla="*/ 724 h 724"/>
                <a:gd name="T20" fmla="*/ 94 w 710"/>
                <a:gd name="T21" fmla="*/ 664 h 724"/>
                <a:gd name="T22" fmla="*/ 270 w 710"/>
                <a:gd name="T23" fmla="*/ 686 h 7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0" h="724">
                  <a:moveTo>
                    <a:pt x="270" y="686"/>
                  </a:moveTo>
                  <a:lnTo>
                    <a:pt x="266" y="664"/>
                  </a:lnTo>
                  <a:lnTo>
                    <a:pt x="650" y="704"/>
                  </a:lnTo>
                  <a:lnTo>
                    <a:pt x="698" y="134"/>
                  </a:lnTo>
                  <a:lnTo>
                    <a:pt x="704" y="134"/>
                  </a:lnTo>
                  <a:lnTo>
                    <a:pt x="710" y="70"/>
                  </a:lnTo>
                  <a:lnTo>
                    <a:pt x="600" y="60"/>
                  </a:lnTo>
                  <a:lnTo>
                    <a:pt x="106" y="0"/>
                  </a:lnTo>
                  <a:lnTo>
                    <a:pt x="0" y="712"/>
                  </a:lnTo>
                  <a:lnTo>
                    <a:pt x="86" y="724"/>
                  </a:lnTo>
                  <a:lnTo>
                    <a:pt x="94" y="664"/>
                  </a:lnTo>
                  <a:lnTo>
                    <a:pt x="270" y="686"/>
                  </a:lnTo>
                  <a:close/>
                </a:path>
              </a:pathLst>
            </a:custGeom>
            <a:solidFill>
              <a:srgbClr val="FF33CC"/>
            </a:solidFill>
            <a:ln w="3175">
              <a:solidFill>
                <a:srgbClr val="404040"/>
              </a:solidFill>
              <a:prstDash val="solid"/>
              <a:round/>
              <a:headEnd/>
              <a:tailEnd/>
            </a:ln>
          </p:spPr>
          <p:txBody>
            <a:bodyPr/>
            <a:lstStyle/>
            <a:p>
              <a:endParaRPr lang="en-US">
                <a:latin typeface="+mj-lt"/>
              </a:endParaRPr>
            </a:p>
          </p:txBody>
        </p:sp>
        <p:sp>
          <p:nvSpPr>
            <p:cNvPr id="23" name="Freeform 203"/>
            <p:cNvSpPr>
              <a:spLocks/>
            </p:cNvSpPr>
            <p:nvPr/>
          </p:nvSpPr>
          <p:spPr bwMode="auto">
            <a:xfrm>
              <a:off x="228" y="2427"/>
              <a:ext cx="24" cy="18"/>
            </a:xfrm>
            <a:custGeom>
              <a:avLst/>
              <a:gdLst>
                <a:gd name="T0" fmla="*/ 4 w 24"/>
                <a:gd name="T1" fmla="*/ 4 h 18"/>
                <a:gd name="T2" fmla="*/ 0 w 24"/>
                <a:gd name="T3" fmla="*/ 0 h 18"/>
                <a:gd name="T4" fmla="*/ 18 w 24"/>
                <a:gd name="T5" fmla="*/ 0 h 18"/>
                <a:gd name="T6" fmla="*/ 24 w 24"/>
                <a:gd name="T7" fmla="*/ 10 h 18"/>
                <a:gd name="T8" fmla="*/ 24 w 24"/>
                <a:gd name="T9" fmla="*/ 16 h 18"/>
                <a:gd name="T10" fmla="*/ 20 w 24"/>
                <a:gd name="T11" fmla="*/ 18 h 18"/>
                <a:gd name="T12" fmla="*/ 12 w 24"/>
                <a:gd name="T13" fmla="*/ 16 h 18"/>
                <a:gd name="T14" fmla="*/ 4 w 24"/>
                <a:gd name="T15" fmla="*/ 4 h 18"/>
                <a:gd name="T16" fmla="*/ 12 w 24"/>
                <a:gd name="T17" fmla="*/ 16 h 18"/>
                <a:gd name="T18" fmla="*/ 4 w 24"/>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4" h="18">
                  <a:moveTo>
                    <a:pt x="4" y="4"/>
                  </a:moveTo>
                  <a:lnTo>
                    <a:pt x="0" y="0"/>
                  </a:lnTo>
                  <a:lnTo>
                    <a:pt x="18" y="0"/>
                  </a:lnTo>
                  <a:lnTo>
                    <a:pt x="24" y="10"/>
                  </a:lnTo>
                  <a:lnTo>
                    <a:pt x="24" y="16"/>
                  </a:lnTo>
                  <a:lnTo>
                    <a:pt x="20" y="18"/>
                  </a:lnTo>
                  <a:lnTo>
                    <a:pt x="12" y="16"/>
                  </a:lnTo>
                  <a:lnTo>
                    <a:pt x="4" y="4"/>
                  </a:lnTo>
                  <a:lnTo>
                    <a:pt x="12" y="16"/>
                  </a:lnTo>
                  <a:lnTo>
                    <a:pt x="4" y="4"/>
                  </a:lnTo>
                  <a:close/>
                </a:path>
              </a:pathLst>
            </a:custGeom>
            <a:solidFill>
              <a:srgbClr val="C00000"/>
            </a:solidFill>
            <a:ln w="3175">
              <a:solidFill>
                <a:srgbClr val="404040"/>
              </a:solidFill>
              <a:prstDash val="solid"/>
              <a:round/>
              <a:headEnd/>
              <a:tailEnd/>
            </a:ln>
          </p:spPr>
          <p:txBody>
            <a:bodyPr/>
            <a:lstStyle/>
            <a:p>
              <a:endParaRPr lang="en-US">
                <a:latin typeface="+mj-lt"/>
              </a:endParaRPr>
            </a:p>
          </p:txBody>
        </p:sp>
        <p:sp>
          <p:nvSpPr>
            <p:cNvPr id="24" name="Freeform 204"/>
            <p:cNvSpPr>
              <a:spLocks/>
            </p:cNvSpPr>
            <p:nvPr/>
          </p:nvSpPr>
          <p:spPr bwMode="auto">
            <a:xfrm>
              <a:off x="268" y="2427"/>
              <a:ext cx="32" cy="22"/>
            </a:xfrm>
            <a:custGeom>
              <a:avLst/>
              <a:gdLst>
                <a:gd name="T0" fmla="*/ 0 w 32"/>
                <a:gd name="T1" fmla="*/ 0 h 22"/>
                <a:gd name="T2" fmla="*/ 14 w 32"/>
                <a:gd name="T3" fmla="*/ 14 h 22"/>
                <a:gd name="T4" fmla="*/ 32 w 32"/>
                <a:gd name="T5" fmla="*/ 16 h 22"/>
                <a:gd name="T6" fmla="*/ 30 w 32"/>
                <a:gd name="T7" fmla="*/ 20 h 22"/>
                <a:gd name="T8" fmla="*/ 24 w 32"/>
                <a:gd name="T9" fmla="*/ 20 h 22"/>
                <a:gd name="T10" fmla="*/ 8 w 32"/>
                <a:gd name="T11" fmla="*/ 22 h 22"/>
                <a:gd name="T12" fmla="*/ 0 w 32"/>
                <a:gd name="T13" fmla="*/ 14 h 22"/>
                <a:gd name="T14" fmla="*/ 0 w 32"/>
                <a:gd name="T15" fmla="*/ 0 h 2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22">
                  <a:moveTo>
                    <a:pt x="0" y="0"/>
                  </a:moveTo>
                  <a:lnTo>
                    <a:pt x="14" y="14"/>
                  </a:lnTo>
                  <a:lnTo>
                    <a:pt x="32" y="16"/>
                  </a:lnTo>
                  <a:lnTo>
                    <a:pt x="30" y="20"/>
                  </a:lnTo>
                  <a:lnTo>
                    <a:pt x="24" y="20"/>
                  </a:lnTo>
                  <a:lnTo>
                    <a:pt x="8" y="22"/>
                  </a:lnTo>
                  <a:lnTo>
                    <a:pt x="0" y="14"/>
                  </a:lnTo>
                  <a:lnTo>
                    <a:pt x="0" y="0"/>
                  </a:lnTo>
                  <a:close/>
                </a:path>
              </a:pathLst>
            </a:custGeom>
            <a:solidFill>
              <a:srgbClr val="C00000"/>
            </a:solidFill>
            <a:ln w="3175">
              <a:solidFill>
                <a:srgbClr val="404040"/>
              </a:solidFill>
              <a:prstDash val="solid"/>
              <a:round/>
              <a:headEnd/>
              <a:tailEnd/>
            </a:ln>
          </p:spPr>
          <p:txBody>
            <a:bodyPr/>
            <a:lstStyle/>
            <a:p>
              <a:endParaRPr lang="en-US">
                <a:latin typeface="+mj-lt"/>
              </a:endParaRPr>
            </a:p>
          </p:txBody>
        </p:sp>
        <p:sp>
          <p:nvSpPr>
            <p:cNvPr id="25" name="Freeform 205"/>
            <p:cNvSpPr>
              <a:spLocks/>
            </p:cNvSpPr>
            <p:nvPr/>
          </p:nvSpPr>
          <p:spPr bwMode="auto">
            <a:xfrm>
              <a:off x="384" y="2543"/>
              <a:ext cx="16" cy="22"/>
            </a:xfrm>
            <a:custGeom>
              <a:avLst/>
              <a:gdLst>
                <a:gd name="T0" fmla="*/ 4 w 16"/>
                <a:gd name="T1" fmla="*/ 0 h 22"/>
                <a:gd name="T2" fmla="*/ 0 w 16"/>
                <a:gd name="T3" fmla="*/ 0 h 22"/>
                <a:gd name="T4" fmla="*/ 4 w 16"/>
                <a:gd name="T5" fmla="*/ 0 h 22"/>
                <a:gd name="T6" fmla="*/ 8 w 16"/>
                <a:gd name="T7" fmla="*/ 8 h 22"/>
                <a:gd name="T8" fmla="*/ 16 w 16"/>
                <a:gd name="T9" fmla="*/ 10 h 22"/>
                <a:gd name="T10" fmla="*/ 16 w 16"/>
                <a:gd name="T11" fmla="*/ 20 h 22"/>
                <a:gd name="T12" fmla="*/ 14 w 16"/>
                <a:gd name="T13" fmla="*/ 22 h 22"/>
                <a:gd name="T14" fmla="*/ 10 w 16"/>
                <a:gd name="T15" fmla="*/ 20 h 22"/>
                <a:gd name="T16" fmla="*/ 10 w 16"/>
                <a:gd name="T17" fmla="*/ 10 h 22"/>
                <a:gd name="T18" fmla="*/ 6 w 16"/>
                <a:gd name="T19" fmla="*/ 6 h 22"/>
                <a:gd name="T20" fmla="*/ 4 w 16"/>
                <a:gd name="T21" fmla="*/ 0 h 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6" h="22">
                  <a:moveTo>
                    <a:pt x="4" y="0"/>
                  </a:moveTo>
                  <a:lnTo>
                    <a:pt x="0" y="0"/>
                  </a:lnTo>
                  <a:lnTo>
                    <a:pt x="4" y="0"/>
                  </a:lnTo>
                  <a:lnTo>
                    <a:pt x="8" y="8"/>
                  </a:lnTo>
                  <a:lnTo>
                    <a:pt x="16" y="10"/>
                  </a:lnTo>
                  <a:lnTo>
                    <a:pt x="16" y="20"/>
                  </a:lnTo>
                  <a:lnTo>
                    <a:pt x="14" y="22"/>
                  </a:lnTo>
                  <a:lnTo>
                    <a:pt x="10" y="20"/>
                  </a:lnTo>
                  <a:lnTo>
                    <a:pt x="10" y="10"/>
                  </a:lnTo>
                  <a:lnTo>
                    <a:pt x="6" y="6"/>
                  </a:lnTo>
                  <a:lnTo>
                    <a:pt x="4" y="0"/>
                  </a:lnTo>
                  <a:close/>
                </a:path>
              </a:pathLst>
            </a:custGeom>
            <a:solidFill>
              <a:srgbClr val="C00000"/>
            </a:solidFill>
            <a:ln w="3175">
              <a:solidFill>
                <a:srgbClr val="404040"/>
              </a:solidFill>
              <a:prstDash val="solid"/>
              <a:round/>
              <a:headEnd/>
              <a:tailEnd/>
            </a:ln>
          </p:spPr>
          <p:txBody>
            <a:bodyPr/>
            <a:lstStyle/>
            <a:p>
              <a:endParaRPr lang="en-US">
                <a:latin typeface="+mj-lt"/>
              </a:endParaRPr>
            </a:p>
          </p:txBody>
        </p:sp>
        <p:sp>
          <p:nvSpPr>
            <p:cNvPr id="26" name="Freeform 206"/>
            <p:cNvSpPr>
              <a:spLocks/>
            </p:cNvSpPr>
            <p:nvPr/>
          </p:nvSpPr>
          <p:spPr bwMode="auto">
            <a:xfrm>
              <a:off x="364" y="2589"/>
              <a:ext cx="22" cy="36"/>
            </a:xfrm>
            <a:custGeom>
              <a:avLst/>
              <a:gdLst>
                <a:gd name="T0" fmla="*/ 0 w 22"/>
                <a:gd name="T1" fmla="*/ 2 h 36"/>
                <a:gd name="T2" fmla="*/ 4 w 22"/>
                <a:gd name="T3" fmla="*/ 0 h 36"/>
                <a:gd name="T4" fmla="*/ 2 w 22"/>
                <a:gd name="T5" fmla="*/ 2 h 36"/>
                <a:gd name="T6" fmla="*/ 8 w 22"/>
                <a:gd name="T7" fmla="*/ 22 h 36"/>
                <a:gd name="T8" fmla="*/ 16 w 22"/>
                <a:gd name="T9" fmla="*/ 26 h 36"/>
                <a:gd name="T10" fmla="*/ 22 w 22"/>
                <a:gd name="T11" fmla="*/ 36 h 36"/>
                <a:gd name="T12" fmla="*/ 10 w 22"/>
                <a:gd name="T13" fmla="*/ 36 h 36"/>
                <a:gd name="T14" fmla="*/ 2 w 22"/>
                <a:gd name="T15" fmla="*/ 10 h 36"/>
                <a:gd name="T16" fmla="*/ 0 w 22"/>
                <a:gd name="T17" fmla="*/ 2 h 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 h="36">
                  <a:moveTo>
                    <a:pt x="0" y="2"/>
                  </a:moveTo>
                  <a:lnTo>
                    <a:pt x="4" y="0"/>
                  </a:lnTo>
                  <a:lnTo>
                    <a:pt x="2" y="2"/>
                  </a:lnTo>
                  <a:lnTo>
                    <a:pt x="8" y="22"/>
                  </a:lnTo>
                  <a:lnTo>
                    <a:pt x="16" y="26"/>
                  </a:lnTo>
                  <a:lnTo>
                    <a:pt x="22" y="36"/>
                  </a:lnTo>
                  <a:lnTo>
                    <a:pt x="10" y="36"/>
                  </a:lnTo>
                  <a:lnTo>
                    <a:pt x="2" y="10"/>
                  </a:lnTo>
                  <a:lnTo>
                    <a:pt x="0" y="2"/>
                  </a:lnTo>
                  <a:close/>
                </a:path>
              </a:pathLst>
            </a:custGeom>
            <a:solidFill>
              <a:srgbClr val="C00000"/>
            </a:solidFill>
            <a:ln w="3175">
              <a:solidFill>
                <a:srgbClr val="404040"/>
              </a:solidFill>
              <a:prstDash val="solid"/>
              <a:round/>
              <a:headEnd/>
              <a:tailEnd/>
            </a:ln>
          </p:spPr>
          <p:txBody>
            <a:bodyPr/>
            <a:lstStyle/>
            <a:p>
              <a:endParaRPr lang="en-US">
                <a:latin typeface="+mj-lt"/>
              </a:endParaRPr>
            </a:p>
          </p:txBody>
        </p:sp>
        <p:sp>
          <p:nvSpPr>
            <p:cNvPr id="27" name="Freeform 207"/>
            <p:cNvSpPr>
              <a:spLocks/>
            </p:cNvSpPr>
            <p:nvPr/>
          </p:nvSpPr>
          <p:spPr bwMode="auto">
            <a:xfrm>
              <a:off x="62" y="1336"/>
              <a:ext cx="784" cy="1387"/>
            </a:xfrm>
            <a:custGeom>
              <a:avLst/>
              <a:gdLst>
                <a:gd name="T0" fmla="*/ 344 w 784"/>
                <a:gd name="T1" fmla="*/ 478 h 1387"/>
                <a:gd name="T2" fmla="*/ 74 w 784"/>
                <a:gd name="T3" fmla="*/ 0 h 1387"/>
                <a:gd name="T4" fmla="*/ 40 w 784"/>
                <a:gd name="T5" fmla="*/ 148 h 1387"/>
                <a:gd name="T6" fmla="*/ 0 w 784"/>
                <a:gd name="T7" fmla="*/ 200 h 1387"/>
                <a:gd name="T8" fmla="*/ 28 w 784"/>
                <a:gd name="T9" fmla="*/ 294 h 1387"/>
                <a:gd name="T10" fmla="*/ 22 w 784"/>
                <a:gd name="T11" fmla="*/ 312 h 1387"/>
                <a:gd name="T12" fmla="*/ 46 w 784"/>
                <a:gd name="T13" fmla="*/ 480 h 1387"/>
                <a:gd name="T14" fmla="*/ 44 w 784"/>
                <a:gd name="T15" fmla="*/ 510 h 1387"/>
                <a:gd name="T16" fmla="*/ 56 w 784"/>
                <a:gd name="T17" fmla="*/ 532 h 1387"/>
                <a:gd name="T18" fmla="*/ 66 w 784"/>
                <a:gd name="T19" fmla="*/ 544 h 1387"/>
                <a:gd name="T20" fmla="*/ 80 w 784"/>
                <a:gd name="T21" fmla="*/ 544 h 1387"/>
                <a:gd name="T22" fmla="*/ 90 w 784"/>
                <a:gd name="T23" fmla="*/ 516 h 1387"/>
                <a:gd name="T24" fmla="*/ 134 w 784"/>
                <a:gd name="T25" fmla="*/ 538 h 1387"/>
                <a:gd name="T26" fmla="*/ 108 w 784"/>
                <a:gd name="T27" fmla="*/ 542 h 1387"/>
                <a:gd name="T28" fmla="*/ 96 w 784"/>
                <a:gd name="T29" fmla="*/ 562 h 1387"/>
                <a:gd name="T30" fmla="*/ 104 w 784"/>
                <a:gd name="T31" fmla="*/ 608 h 1387"/>
                <a:gd name="T32" fmla="*/ 86 w 784"/>
                <a:gd name="T33" fmla="*/ 566 h 1387"/>
                <a:gd name="T34" fmla="*/ 72 w 784"/>
                <a:gd name="T35" fmla="*/ 576 h 1387"/>
                <a:gd name="T36" fmla="*/ 80 w 784"/>
                <a:gd name="T37" fmla="*/ 668 h 1387"/>
                <a:gd name="T38" fmla="*/ 108 w 784"/>
                <a:gd name="T39" fmla="*/ 700 h 1387"/>
                <a:gd name="T40" fmla="*/ 88 w 784"/>
                <a:gd name="T41" fmla="*/ 726 h 1387"/>
                <a:gd name="T42" fmla="*/ 142 w 784"/>
                <a:gd name="T43" fmla="*/ 889 h 1387"/>
                <a:gd name="T44" fmla="*/ 148 w 784"/>
                <a:gd name="T45" fmla="*/ 917 h 1387"/>
                <a:gd name="T46" fmla="*/ 166 w 784"/>
                <a:gd name="T47" fmla="*/ 945 h 1387"/>
                <a:gd name="T48" fmla="*/ 158 w 784"/>
                <a:gd name="T49" fmla="*/ 961 h 1387"/>
                <a:gd name="T50" fmla="*/ 154 w 784"/>
                <a:gd name="T51" fmla="*/ 1013 h 1387"/>
                <a:gd name="T52" fmla="*/ 218 w 784"/>
                <a:gd name="T53" fmla="*/ 1053 h 1387"/>
                <a:gd name="T54" fmla="*/ 238 w 784"/>
                <a:gd name="T55" fmla="*/ 1055 h 1387"/>
                <a:gd name="T56" fmla="*/ 274 w 784"/>
                <a:gd name="T57" fmla="*/ 1095 h 1387"/>
                <a:gd name="T58" fmla="*/ 312 w 784"/>
                <a:gd name="T59" fmla="*/ 1131 h 1387"/>
                <a:gd name="T60" fmla="*/ 330 w 784"/>
                <a:gd name="T61" fmla="*/ 1123 h 1387"/>
                <a:gd name="T62" fmla="*/ 346 w 784"/>
                <a:gd name="T63" fmla="*/ 1167 h 1387"/>
                <a:gd name="T64" fmla="*/ 372 w 784"/>
                <a:gd name="T65" fmla="*/ 1179 h 1387"/>
                <a:gd name="T66" fmla="*/ 440 w 784"/>
                <a:gd name="T67" fmla="*/ 1289 h 1387"/>
                <a:gd name="T68" fmla="*/ 674 w 784"/>
                <a:gd name="T69" fmla="*/ 1387 h 1387"/>
                <a:gd name="T70" fmla="*/ 700 w 784"/>
                <a:gd name="T71" fmla="*/ 1383 h 1387"/>
                <a:gd name="T72" fmla="*/ 714 w 784"/>
                <a:gd name="T73" fmla="*/ 1353 h 1387"/>
                <a:gd name="T74" fmla="*/ 700 w 784"/>
                <a:gd name="T75" fmla="*/ 1319 h 1387"/>
                <a:gd name="T76" fmla="*/ 698 w 784"/>
                <a:gd name="T77" fmla="*/ 1295 h 1387"/>
                <a:gd name="T78" fmla="*/ 724 w 784"/>
                <a:gd name="T79" fmla="*/ 1279 h 1387"/>
                <a:gd name="T80" fmla="*/ 732 w 784"/>
                <a:gd name="T81" fmla="*/ 1259 h 1387"/>
                <a:gd name="T82" fmla="*/ 746 w 784"/>
                <a:gd name="T83" fmla="*/ 1223 h 1387"/>
                <a:gd name="T84" fmla="*/ 784 w 784"/>
                <a:gd name="T85" fmla="*/ 1199 h 1387"/>
                <a:gd name="T86" fmla="*/ 764 w 784"/>
                <a:gd name="T87" fmla="*/ 1161 h 1387"/>
                <a:gd name="T88" fmla="*/ 750 w 784"/>
                <a:gd name="T89" fmla="*/ 1099 h 138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84" h="1387">
                  <a:moveTo>
                    <a:pt x="674" y="985"/>
                  </a:moveTo>
                  <a:lnTo>
                    <a:pt x="344" y="478"/>
                  </a:lnTo>
                  <a:lnTo>
                    <a:pt x="444" y="108"/>
                  </a:lnTo>
                  <a:lnTo>
                    <a:pt x="74" y="0"/>
                  </a:lnTo>
                  <a:lnTo>
                    <a:pt x="68" y="78"/>
                  </a:lnTo>
                  <a:lnTo>
                    <a:pt x="40" y="148"/>
                  </a:lnTo>
                  <a:lnTo>
                    <a:pt x="6" y="176"/>
                  </a:lnTo>
                  <a:lnTo>
                    <a:pt x="0" y="200"/>
                  </a:lnTo>
                  <a:lnTo>
                    <a:pt x="8" y="214"/>
                  </a:lnTo>
                  <a:lnTo>
                    <a:pt x="28" y="294"/>
                  </a:lnTo>
                  <a:lnTo>
                    <a:pt x="28" y="304"/>
                  </a:lnTo>
                  <a:lnTo>
                    <a:pt x="22" y="312"/>
                  </a:lnTo>
                  <a:lnTo>
                    <a:pt x="10" y="400"/>
                  </a:lnTo>
                  <a:lnTo>
                    <a:pt x="46" y="480"/>
                  </a:lnTo>
                  <a:lnTo>
                    <a:pt x="48" y="496"/>
                  </a:lnTo>
                  <a:lnTo>
                    <a:pt x="44" y="510"/>
                  </a:lnTo>
                  <a:lnTo>
                    <a:pt x="46" y="518"/>
                  </a:lnTo>
                  <a:lnTo>
                    <a:pt x="56" y="532"/>
                  </a:lnTo>
                  <a:lnTo>
                    <a:pt x="66" y="538"/>
                  </a:lnTo>
                  <a:lnTo>
                    <a:pt x="66" y="544"/>
                  </a:lnTo>
                  <a:lnTo>
                    <a:pt x="72" y="548"/>
                  </a:lnTo>
                  <a:lnTo>
                    <a:pt x="80" y="544"/>
                  </a:lnTo>
                  <a:lnTo>
                    <a:pt x="82" y="540"/>
                  </a:lnTo>
                  <a:lnTo>
                    <a:pt x="90" y="516"/>
                  </a:lnTo>
                  <a:lnTo>
                    <a:pt x="114" y="524"/>
                  </a:lnTo>
                  <a:lnTo>
                    <a:pt x="134" y="538"/>
                  </a:lnTo>
                  <a:lnTo>
                    <a:pt x="120" y="542"/>
                  </a:lnTo>
                  <a:lnTo>
                    <a:pt x="108" y="542"/>
                  </a:lnTo>
                  <a:lnTo>
                    <a:pt x="98" y="550"/>
                  </a:lnTo>
                  <a:lnTo>
                    <a:pt x="96" y="562"/>
                  </a:lnTo>
                  <a:lnTo>
                    <a:pt x="104" y="598"/>
                  </a:lnTo>
                  <a:lnTo>
                    <a:pt x="104" y="608"/>
                  </a:lnTo>
                  <a:lnTo>
                    <a:pt x="86" y="578"/>
                  </a:lnTo>
                  <a:lnTo>
                    <a:pt x="86" y="566"/>
                  </a:lnTo>
                  <a:lnTo>
                    <a:pt x="78" y="562"/>
                  </a:lnTo>
                  <a:lnTo>
                    <a:pt x="72" y="576"/>
                  </a:lnTo>
                  <a:lnTo>
                    <a:pt x="70" y="646"/>
                  </a:lnTo>
                  <a:lnTo>
                    <a:pt x="80" y="668"/>
                  </a:lnTo>
                  <a:lnTo>
                    <a:pt x="102" y="680"/>
                  </a:lnTo>
                  <a:lnTo>
                    <a:pt x="108" y="700"/>
                  </a:lnTo>
                  <a:lnTo>
                    <a:pt x="102" y="720"/>
                  </a:lnTo>
                  <a:lnTo>
                    <a:pt x="88" y="726"/>
                  </a:lnTo>
                  <a:lnTo>
                    <a:pt x="82" y="750"/>
                  </a:lnTo>
                  <a:lnTo>
                    <a:pt x="142" y="889"/>
                  </a:lnTo>
                  <a:lnTo>
                    <a:pt x="152" y="897"/>
                  </a:lnTo>
                  <a:lnTo>
                    <a:pt x="148" y="917"/>
                  </a:lnTo>
                  <a:lnTo>
                    <a:pt x="160" y="929"/>
                  </a:lnTo>
                  <a:lnTo>
                    <a:pt x="166" y="945"/>
                  </a:lnTo>
                  <a:lnTo>
                    <a:pt x="166" y="949"/>
                  </a:lnTo>
                  <a:lnTo>
                    <a:pt x="158" y="961"/>
                  </a:lnTo>
                  <a:lnTo>
                    <a:pt x="152" y="1005"/>
                  </a:lnTo>
                  <a:lnTo>
                    <a:pt x="154" y="1013"/>
                  </a:lnTo>
                  <a:lnTo>
                    <a:pt x="198" y="1035"/>
                  </a:lnTo>
                  <a:lnTo>
                    <a:pt x="218" y="1053"/>
                  </a:lnTo>
                  <a:lnTo>
                    <a:pt x="228" y="1051"/>
                  </a:lnTo>
                  <a:lnTo>
                    <a:pt x="238" y="1055"/>
                  </a:lnTo>
                  <a:lnTo>
                    <a:pt x="268" y="1081"/>
                  </a:lnTo>
                  <a:lnTo>
                    <a:pt x="274" y="1095"/>
                  </a:lnTo>
                  <a:lnTo>
                    <a:pt x="308" y="1123"/>
                  </a:lnTo>
                  <a:lnTo>
                    <a:pt x="312" y="1131"/>
                  </a:lnTo>
                  <a:lnTo>
                    <a:pt x="322" y="1121"/>
                  </a:lnTo>
                  <a:lnTo>
                    <a:pt x="330" y="1123"/>
                  </a:lnTo>
                  <a:lnTo>
                    <a:pt x="348" y="1147"/>
                  </a:lnTo>
                  <a:lnTo>
                    <a:pt x="346" y="1167"/>
                  </a:lnTo>
                  <a:lnTo>
                    <a:pt x="348" y="1171"/>
                  </a:lnTo>
                  <a:lnTo>
                    <a:pt x="372" y="1179"/>
                  </a:lnTo>
                  <a:lnTo>
                    <a:pt x="434" y="1269"/>
                  </a:lnTo>
                  <a:lnTo>
                    <a:pt x="440" y="1289"/>
                  </a:lnTo>
                  <a:lnTo>
                    <a:pt x="436" y="1355"/>
                  </a:lnTo>
                  <a:lnTo>
                    <a:pt x="674" y="1387"/>
                  </a:lnTo>
                  <a:lnTo>
                    <a:pt x="686" y="1377"/>
                  </a:lnTo>
                  <a:lnTo>
                    <a:pt x="700" y="1383"/>
                  </a:lnTo>
                  <a:lnTo>
                    <a:pt x="712" y="1367"/>
                  </a:lnTo>
                  <a:lnTo>
                    <a:pt x="714" y="1353"/>
                  </a:lnTo>
                  <a:lnTo>
                    <a:pt x="694" y="1335"/>
                  </a:lnTo>
                  <a:lnTo>
                    <a:pt x="700" y="1319"/>
                  </a:lnTo>
                  <a:lnTo>
                    <a:pt x="696" y="1307"/>
                  </a:lnTo>
                  <a:lnTo>
                    <a:pt x="698" y="1295"/>
                  </a:lnTo>
                  <a:lnTo>
                    <a:pt x="708" y="1295"/>
                  </a:lnTo>
                  <a:lnTo>
                    <a:pt x="724" y="1279"/>
                  </a:lnTo>
                  <a:lnTo>
                    <a:pt x="726" y="1263"/>
                  </a:lnTo>
                  <a:lnTo>
                    <a:pt x="732" y="1259"/>
                  </a:lnTo>
                  <a:lnTo>
                    <a:pt x="734" y="1229"/>
                  </a:lnTo>
                  <a:lnTo>
                    <a:pt x="746" y="1223"/>
                  </a:lnTo>
                  <a:lnTo>
                    <a:pt x="752" y="1213"/>
                  </a:lnTo>
                  <a:lnTo>
                    <a:pt x="784" y="1199"/>
                  </a:lnTo>
                  <a:lnTo>
                    <a:pt x="776" y="1173"/>
                  </a:lnTo>
                  <a:lnTo>
                    <a:pt x="764" y="1161"/>
                  </a:lnTo>
                  <a:lnTo>
                    <a:pt x="748" y="1113"/>
                  </a:lnTo>
                  <a:lnTo>
                    <a:pt x="750" y="1099"/>
                  </a:lnTo>
                  <a:lnTo>
                    <a:pt x="674" y="985"/>
                  </a:lnTo>
                  <a:close/>
                </a:path>
              </a:pathLst>
            </a:custGeom>
            <a:solidFill>
              <a:srgbClr val="009999"/>
            </a:solidFill>
            <a:ln w="3175">
              <a:solidFill>
                <a:srgbClr val="404040"/>
              </a:solidFill>
              <a:prstDash val="solid"/>
              <a:round/>
              <a:headEnd/>
              <a:tailEnd/>
            </a:ln>
          </p:spPr>
          <p:txBody>
            <a:bodyPr/>
            <a:lstStyle/>
            <a:p>
              <a:endParaRPr lang="en-US">
                <a:latin typeface="+mj-lt"/>
              </a:endParaRPr>
            </a:p>
          </p:txBody>
        </p:sp>
        <p:sp>
          <p:nvSpPr>
            <p:cNvPr id="28" name="Freeform 208"/>
            <p:cNvSpPr>
              <a:spLocks/>
            </p:cNvSpPr>
            <p:nvPr/>
          </p:nvSpPr>
          <p:spPr bwMode="auto">
            <a:xfrm>
              <a:off x="1032" y="674"/>
              <a:ext cx="1030" cy="658"/>
            </a:xfrm>
            <a:custGeom>
              <a:avLst/>
              <a:gdLst>
                <a:gd name="T0" fmla="*/ 358 w 1030"/>
                <a:gd name="T1" fmla="*/ 576 h 658"/>
                <a:gd name="T2" fmla="*/ 334 w 1030"/>
                <a:gd name="T3" fmla="*/ 624 h 658"/>
                <a:gd name="T4" fmla="*/ 324 w 1030"/>
                <a:gd name="T5" fmla="*/ 602 h 658"/>
                <a:gd name="T6" fmla="*/ 314 w 1030"/>
                <a:gd name="T7" fmla="*/ 612 h 658"/>
                <a:gd name="T8" fmla="*/ 310 w 1030"/>
                <a:gd name="T9" fmla="*/ 626 h 658"/>
                <a:gd name="T10" fmla="*/ 280 w 1030"/>
                <a:gd name="T11" fmla="*/ 624 h 658"/>
                <a:gd name="T12" fmla="*/ 256 w 1030"/>
                <a:gd name="T13" fmla="*/ 618 h 658"/>
                <a:gd name="T14" fmla="*/ 234 w 1030"/>
                <a:gd name="T15" fmla="*/ 614 h 658"/>
                <a:gd name="T16" fmla="*/ 202 w 1030"/>
                <a:gd name="T17" fmla="*/ 612 h 658"/>
                <a:gd name="T18" fmla="*/ 186 w 1030"/>
                <a:gd name="T19" fmla="*/ 618 h 658"/>
                <a:gd name="T20" fmla="*/ 184 w 1030"/>
                <a:gd name="T21" fmla="*/ 626 h 658"/>
                <a:gd name="T22" fmla="*/ 174 w 1030"/>
                <a:gd name="T23" fmla="*/ 602 h 658"/>
                <a:gd name="T24" fmla="*/ 172 w 1030"/>
                <a:gd name="T25" fmla="*/ 586 h 658"/>
                <a:gd name="T26" fmla="*/ 160 w 1030"/>
                <a:gd name="T27" fmla="*/ 562 h 658"/>
                <a:gd name="T28" fmla="*/ 144 w 1030"/>
                <a:gd name="T29" fmla="*/ 554 h 658"/>
                <a:gd name="T30" fmla="*/ 146 w 1030"/>
                <a:gd name="T31" fmla="*/ 540 h 658"/>
                <a:gd name="T32" fmla="*/ 144 w 1030"/>
                <a:gd name="T33" fmla="*/ 520 h 658"/>
                <a:gd name="T34" fmla="*/ 138 w 1030"/>
                <a:gd name="T35" fmla="*/ 508 h 658"/>
                <a:gd name="T36" fmla="*/ 132 w 1030"/>
                <a:gd name="T37" fmla="*/ 484 h 658"/>
                <a:gd name="T38" fmla="*/ 132 w 1030"/>
                <a:gd name="T39" fmla="*/ 468 h 658"/>
                <a:gd name="T40" fmla="*/ 130 w 1030"/>
                <a:gd name="T41" fmla="*/ 456 h 658"/>
                <a:gd name="T42" fmla="*/ 114 w 1030"/>
                <a:gd name="T43" fmla="*/ 446 h 658"/>
                <a:gd name="T44" fmla="*/ 90 w 1030"/>
                <a:gd name="T45" fmla="*/ 456 h 658"/>
                <a:gd name="T46" fmla="*/ 72 w 1030"/>
                <a:gd name="T47" fmla="*/ 450 h 658"/>
                <a:gd name="T48" fmla="*/ 72 w 1030"/>
                <a:gd name="T49" fmla="*/ 430 h 658"/>
                <a:gd name="T50" fmla="*/ 86 w 1030"/>
                <a:gd name="T51" fmla="*/ 410 h 658"/>
                <a:gd name="T52" fmla="*/ 86 w 1030"/>
                <a:gd name="T53" fmla="*/ 398 h 658"/>
                <a:gd name="T54" fmla="*/ 86 w 1030"/>
                <a:gd name="T55" fmla="*/ 382 h 658"/>
                <a:gd name="T56" fmla="*/ 90 w 1030"/>
                <a:gd name="T57" fmla="*/ 372 h 658"/>
                <a:gd name="T58" fmla="*/ 102 w 1030"/>
                <a:gd name="T59" fmla="*/ 340 h 658"/>
                <a:gd name="T60" fmla="*/ 106 w 1030"/>
                <a:gd name="T61" fmla="*/ 332 h 658"/>
                <a:gd name="T62" fmla="*/ 88 w 1030"/>
                <a:gd name="T63" fmla="*/ 314 h 658"/>
                <a:gd name="T64" fmla="*/ 86 w 1030"/>
                <a:gd name="T65" fmla="*/ 304 h 658"/>
                <a:gd name="T66" fmla="*/ 74 w 1030"/>
                <a:gd name="T67" fmla="*/ 302 h 658"/>
                <a:gd name="T68" fmla="*/ 66 w 1030"/>
                <a:gd name="T69" fmla="*/ 284 h 658"/>
                <a:gd name="T70" fmla="*/ 58 w 1030"/>
                <a:gd name="T71" fmla="*/ 262 h 658"/>
                <a:gd name="T72" fmla="*/ 28 w 1030"/>
                <a:gd name="T73" fmla="*/ 216 h 658"/>
                <a:gd name="T74" fmla="*/ 12 w 1030"/>
                <a:gd name="T75" fmla="*/ 196 h 658"/>
                <a:gd name="T76" fmla="*/ 14 w 1030"/>
                <a:gd name="T77" fmla="*/ 180 h 658"/>
                <a:gd name="T78" fmla="*/ 20 w 1030"/>
                <a:gd name="T79" fmla="*/ 162 h 658"/>
                <a:gd name="T80" fmla="*/ 26 w 1030"/>
                <a:gd name="T81" fmla="*/ 0 h 658"/>
                <a:gd name="T82" fmla="*/ 528 w 1030"/>
                <a:gd name="T83" fmla="*/ 98 h 658"/>
                <a:gd name="T84" fmla="*/ 982 w 1030"/>
                <a:gd name="T85" fmla="*/ 658 h 6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030" h="658">
                  <a:moveTo>
                    <a:pt x="902" y="650"/>
                  </a:moveTo>
                  <a:lnTo>
                    <a:pt x="358" y="576"/>
                  </a:lnTo>
                  <a:lnTo>
                    <a:pt x="346" y="638"/>
                  </a:lnTo>
                  <a:lnTo>
                    <a:pt x="334" y="624"/>
                  </a:lnTo>
                  <a:lnTo>
                    <a:pt x="328" y="606"/>
                  </a:lnTo>
                  <a:lnTo>
                    <a:pt x="324" y="602"/>
                  </a:lnTo>
                  <a:lnTo>
                    <a:pt x="314" y="606"/>
                  </a:lnTo>
                  <a:lnTo>
                    <a:pt x="314" y="612"/>
                  </a:lnTo>
                  <a:lnTo>
                    <a:pt x="308" y="618"/>
                  </a:lnTo>
                  <a:lnTo>
                    <a:pt x="310" y="626"/>
                  </a:lnTo>
                  <a:lnTo>
                    <a:pt x="292" y="620"/>
                  </a:lnTo>
                  <a:lnTo>
                    <a:pt x="280" y="624"/>
                  </a:lnTo>
                  <a:lnTo>
                    <a:pt x="274" y="618"/>
                  </a:lnTo>
                  <a:lnTo>
                    <a:pt x="256" y="618"/>
                  </a:lnTo>
                  <a:lnTo>
                    <a:pt x="242" y="610"/>
                  </a:lnTo>
                  <a:lnTo>
                    <a:pt x="234" y="614"/>
                  </a:lnTo>
                  <a:lnTo>
                    <a:pt x="226" y="622"/>
                  </a:lnTo>
                  <a:lnTo>
                    <a:pt x="202" y="612"/>
                  </a:lnTo>
                  <a:lnTo>
                    <a:pt x="194" y="612"/>
                  </a:lnTo>
                  <a:lnTo>
                    <a:pt x="186" y="618"/>
                  </a:lnTo>
                  <a:lnTo>
                    <a:pt x="188" y="624"/>
                  </a:lnTo>
                  <a:lnTo>
                    <a:pt x="184" y="626"/>
                  </a:lnTo>
                  <a:lnTo>
                    <a:pt x="172" y="612"/>
                  </a:lnTo>
                  <a:lnTo>
                    <a:pt x="174" y="602"/>
                  </a:lnTo>
                  <a:lnTo>
                    <a:pt x="168" y="592"/>
                  </a:lnTo>
                  <a:lnTo>
                    <a:pt x="172" y="586"/>
                  </a:lnTo>
                  <a:lnTo>
                    <a:pt x="168" y="570"/>
                  </a:lnTo>
                  <a:lnTo>
                    <a:pt x="160" y="562"/>
                  </a:lnTo>
                  <a:lnTo>
                    <a:pt x="150" y="564"/>
                  </a:lnTo>
                  <a:lnTo>
                    <a:pt x="144" y="554"/>
                  </a:lnTo>
                  <a:lnTo>
                    <a:pt x="140" y="544"/>
                  </a:lnTo>
                  <a:lnTo>
                    <a:pt x="146" y="540"/>
                  </a:lnTo>
                  <a:lnTo>
                    <a:pt x="146" y="534"/>
                  </a:lnTo>
                  <a:lnTo>
                    <a:pt x="144" y="520"/>
                  </a:lnTo>
                  <a:lnTo>
                    <a:pt x="138" y="520"/>
                  </a:lnTo>
                  <a:lnTo>
                    <a:pt x="138" y="508"/>
                  </a:lnTo>
                  <a:lnTo>
                    <a:pt x="130" y="494"/>
                  </a:lnTo>
                  <a:lnTo>
                    <a:pt x="132" y="484"/>
                  </a:lnTo>
                  <a:lnTo>
                    <a:pt x="128" y="478"/>
                  </a:lnTo>
                  <a:lnTo>
                    <a:pt x="132" y="468"/>
                  </a:lnTo>
                  <a:lnTo>
                    <a:pt x="126" y="464"/>
                  </a:lnTo>
                  <a:lnTo>
                    <a:pt x="130" y="456"/>
                  </a:lnTo>
                  <a:lnTo>
                    <a:pt x="116" y="440"/>
                  </a:lnTo>
                  <a:lnTo>
                    <a:pt x="114" y="446"/>
                  </a:lnTo>
                  <a:lnTo>
                    <a:pt x="102" y="454"/>
                  </a:lnTo>
                  <a:lnTo>
                    <a:pt x="90" y="456"/>
                  </a:lnTo>
                  <a:lnTo>
                    <a:pt x="82" y="462"/>
                  </a:lnTo>
                  <a:lnTo>
                    <a:pt x="72" y="450"/>
                  </a:lnTo>
                  <a:lnTo>
                    <a:pt x="64" y="446"/>
                  </a:lnTo>
                  <a:lnTo>
                    <a:pt x="72" y="430"/>
                  </a:lnTo>
                  <a:lnTo>
                    <a:pt x="68" y="420"/>
                  </a:lnTo>
                  <a:lnTo>
                    <a:pt x="86" y="410"/>
                  </a:lnTo>
                  <a:lnTo>
                    <a:pt x="84" y="404"/>
                  </a:lnTo>
                  <a:lnTo>
                    <a:pt x="86" y="398"/>
                  </a:lnTo>
                  <a:lnTo>
                    <a:pt x="80" y="394"/>
                  </a:lnTo>
                  <a:lnTo>
                    <a:pt x="86" y="382"/>
                  </a:lnTo>
                  <a:lnTo>
                    <a:pt x="82" y="374"/>
                  </a:lnTo>
                  <a:lnTo>
                    <a:pt x="90" y="372"/>
                  </a:lnTo>
                  <a:lnTo>
                    <a:pt x="90" y="362"/>
                  </a:lnTo>
                  <a:lnTo>
                    <a:pt x="102" y="340"/>
                  </a:lnTo>
                  <a:lnTo>
                    <a:pt x="100" y="334"/>
                  </a:lnTo>
                  <a:lnTo>
                    <a:pt x="106" y="332"/>
                  </a:lnTo>
                  <a:lnTo>
                    <a:pt x="110" y="316"/>
                  </a:lnTo>
                  <a:lnTo>
                    <a:pt x="88" y="314"/>
                  </a:lnTo>
                  <a:lnTo>
                    <a:pt x="84" y="308"/>
                  </a:lnTo>
                  <a:lnTo>
                    <a:pt x="86" y="304"/>
                  </a:lnTo>
                  <a:lnTo>
                    <a:pt x="84" y="298"/>
                  </a:lnTo>
                  <a:lnTo>
                    <a:pt x="74" y="302"/>
                  </a:lnTo>
                  <a:lnTo>
                    <a:pt x="76" y="294"/>
                  </a:lnTo>
                  <a:lnTo>
                    <a:pt x="66" y="284"/>
                  </a:lnTo>
                  <a:lnTo>
                    <a:pt x="66" y="272"/>
                  </a:lnTo>
                  <a:lnTo>
                    <a:pt x="58" y="262"/>
                  </a:lnTo>
                  <a:lnTo>
                    <a:pt x="42" y="224"/>
                  </a:lnTo>
                  <a:lnTo>
                    <a:pt x="28" y="216"/>
                  </a:lnTo>
                  <a:lnTo>
                    <a:pt x="22" y="204"/>
                  </a:lnTo>
                  <a:lnTo>
                    <a:pt x="12" y="196"/>
                  </a:lnTo>
                  <a:lnTo>
                    <a:pt x="20" y="190"/>
                  </a:lnTo>
                  <a:lnTo>
                    <a:pt x="14" y="180"/>
                  </a:lnTo>
                  <a:lnTo>
                    <a:pt x="20" y="174"/>
                  </a:lnTo>
                  <a:lnTo>
                    <a:pt x="20" y="162"/>
                  </a:lnTo>
                  <a:lnTo>
                    <a:pt x="0" y="120"/>
                  </a:lnTo>
                  <a:lnTo>
                    <a:pt x="26" y="0"/>
                  </a:lnTo>
                  <a:lnTo>
                    <a:pt x="190" y="36"/>
                  </a:lnTo>
                  <a:lnTo>
                    <a:pt x="528" y="98"/>
                  </a:lnTo>
                  <a:lnTo>
                    <a:pt x="1030" y="162"/>
                  </a:lnTo>
                  <a:lnTo>
                    <a:pt x="982" y="658"/>
                  </a:lnTo>
                  <a:lnTo>
                    <a:pt x="902" y="650"/>
                  </a:lnTo>
                  <a:close/>
                </a:path>
              </a:pathLst>
            </a:custGeom>
            <a:solidFill>
              <a:srgbClr val="FF99CC"/>
            </a:solidFill>
            <a:ln w="3175">
              <a:solidFill>
                <a:srgbClr val="404040"/>
              </a:solidFill>
              <a:prstDash val="solid"/>
              <a:round/>
              <a:headEnd/>
              <a:tailEnd/>
            </a:ln>
          </p:spPr>
          <p:txBody>
            <a:bodyPr/>
            <a:lstStyle/>
            <a:p>
              <a:endParaRPr lang="en-US">
                <a:latin typeface="+mj-lt"/>
              </a:endParaRPr>
            </a:p>
          </p:txBody>
        </p:sp>
        <p:sp>
          <p:nvSpPr>
            <p:cNvPr id="29" name="Freeform 209"/>
            <p:cNvSpPr>
              <a:spLocks/>
            </p:cNvSpPr>
            <p:nvPr/>
          </p:nvSpPr>
          <p:spPr bwMode="auto">
            <a:xfrm>
              <a:off x="4175" y="1562"/>
              <a:ext cx="582" cy="374"/>
            </a:xfrm>
            <a:custGeom>
              <a:avLst/>
              <a:gdLst>
                <a:gd name="T0" fmla="*/ 582 w 582"/>
                <a:gd name="T1" fmla="*/ 216 h 374"/>
                <a:gd name="T2" fmla="*/ 554 w 582"/>
                <a:gd name="T3" fmla="*/ 192 h 374"/>
                <a:gd name="T4" fmla="*/ 546 w 582"/>
                <a:gd name="T5" fmla="*/ 190 h 374"/>
                <a:gd name="T6" fmla="*/ 540 w 582"/>
                <a:gd name="T7" fmla="*/ 176 h 374"/>
                <a:gd name="T8" fmla="*/ 530 w 582"/>
                <a:gd name="T9" fmla="*/ 176 h 374"/>
                <a:gd name="T10" fmla="*/ 524 w 582"/>
                <a:gd name="T11" fmla="*/ 160 h 374"/>
                <a:gd name="T12" fmla="*/ 526 w 582"/>
                <a:gd name="T13" fmla="*/ 162 h 374"/>
                <a:gd name="T14" fmla="*/ 524 w 582"/>
                <a:gd name="T15" fmla="*/ 152 h 374"/>
                <a:gd name="T16" fmla="*/ 530 w 582"/>
                <a:gd name="T17" fmla="*/ 146 h 374"/>
                <a:gd name="T18" fmla="*/ 532 w 582"/>
                <a:gd name="T19" fmla="*/ 134 h 374"/>
                <a:gd name="T20" fmla="*/ 524 w 582"/>
                <a:gd name="T21" fmla="*/ 122 h 374"/>
                <a:gd name="T22" fmla="*/ 534 w 582"/>
                <a:gd name="T23" fmla="*/ 108 h 374"/>
                <a:gd name="T24" fmla="*/ 544 w 582"/>
                <a:gd name="T25" fmla="*/ 80 h 374"/>
                <a:gd name="T26" fmla="*/ 552 w 582"/>
                <a:gd name="T27" fmla="*/ 66 h 374"/>
                <a:gd name="T28" fmla="*/ 548 w 582"/>
                <a:gd name="T29" fmla="*/ 60 h 374"/>
                <a:gd name="T30" fmla="*/ 524 w 582"/>
                <a:gd name="T31" fmla="*/ 56 h 374"/>
                <a:gd name="T32" fmla="*/ 512 w 582"/>
                <a:gd name="T33" fmla="*/ 42 h 374"/>
                <a:gd name="T34" fmla="*/ 510 w 582"/>
                <a:gd name="T35" fmla="*/ 22 h 374"/>
                <a:gd name="T36" fmla="*/ 504 w 582"/>
                <a:gd name="T37" fmla="*/ 20 h 374"/>
                <a:gd name="T38" fmla="*/ 506 w 582"/>
                <a:gd name="T39" fmla="*/ 16 h 374"/>
                <a:gd name="T40" fmla="*/ 488 w 582"/>
                <a:gd name="T41" fmla="*/ 14 h 374"/>
                <a:gd name="T42" fmla="*/ 484 w 582"/>
                <a:gd name="T43" fmla="*/ 4 h 374"/>
                <a:gd name="T44" fmla="*/ 472 w 582"/>
                <a:gd name="T45" fmla="*/ 0 h 374"/>
                <a:gd name="T46" fmla="*/ 70 w 582"/>
                <a:gd name="T47" fmla="*/ 76 h 374"/>
                <a:gd name="T48" fmla="*/ 64 w 582"/>
                <a:gd name="T49" fmla="*/ 42 h 374"/>
                <a:gd name="T50" fmla="*/ 50 w 582"/>
                <a:gd name="T51" fmla="*/ 54 h 374"/>
                <a:gd name="T52" fmla="*/ 32 w 582"/>
                <a:gd name="T53" fmla="*/ 60 h 374"/>
                <a:gd name="T54" fmla="*/ 0 w 582"/>
                <a:gd name="T55" fmla="*/ 90 h 374"/>
                <a:gd name="T56" fmla="*/ 44 w 582"/>
                <a:gd name="T57" fmla="*/ 374 h 374"/>
                <a:gd name="T58" fmla="*/ 144 w 582"/>
                <a:gd name="T59" fmla="*/ 358 h 374"/>
                <a:gd name="T60" fmla="*/ 494 w 582"/>
                <a:gd name="T61" fmla="*/ 292 h 374"/>
                <a:gd name="T62" fmla="*/ 504 w 582"/>
                <a:gd name="T63" fmla="*/ 274 h 374"/>
                <a:gd name="T64" fmla="*/ 516 w 582"/>
                <a:gd name="T65" fmla="*/ 272 h 374"/>
                <a:gd name="T66" fmla="*/ 530 w 582"/>
                <a:gd name="T67" fmla="*/ 276 h 374"/>
                <a:gd name="T68" fmla="*/ 534 w 582"/>
                <a:gd name="T69" fmla="*/ 270 h 374"/>
                <a:gd name="T70" fmla="*/ 552 w 582"/>
                <a:gd name="T71" fmla="*/ 260 h 374"/>
                <a:gd name="T72" fmla="*/ 554 w 582"/>
                <a:gd name="T73" fmla="*/ 256 h 374"/>
                <a:gd name="T74" fmla="*/ 552 w 582"/>
                <a:gd name="T75" fmla="*/ 252 h 374"/>
                <a:gd name="T76" fmla="*/ 582 w 582"/>
                <a:gd name="T77" fmla="*/ 216 h 37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582" h="374">
                  <a:moveTo>
                    <a:pt x="582" y="216"/>
                  </a:moveTo>
                  <a:lnTo>
                    <a:pt x="554" y="192"/>
                  </a:lnTo>
                  <a:lnTo>
                    <a:pt x="546" y="190"/>
                  </a:lnTo>
                  <a:lnTo>
                    <a:pt x="540" y="176"/>
                  </a:lnTo>
                  <a:lnTo>
                    <a:pt x="530" y="176"/>
                  </a:lnTo>
                  <a:lnTo>
                    <a:pt x="524" y="160"/>
                  </a:lnTo>
                  <a:lnTo>
                    <a:pt x="526" y="162"/>
                  </a:lnTo>
                  <a:lnTo>
                    <a:pt x="524" y="152"/>
                  </a:lnTo>
                  <a:lnTo>
                    <a:pt x="530" y="146"/>
                  </a:lnTo>
                  <a:lnTo>
                    <a:pt x="532" y="134"/>
                  </a:lnTo>
                  <a:lnTo>
                    <a:pt x="524" y="122"/>
                  </a:lnTo>
                  <a:lnTo>
                    <a:pt x="534" y="108"/>
                  </a:lnTo>
                  <a:lnTo>
                    <a:pt x="544" y="80"/>
                  </a:lnTo>
                  <a:lnTo>
                    <a:pt x="552" y="66"/>
                  </a:lnTo>
                  <a:lnTo>
                    <a:pt x="548" y="60"/>
                  </a:lnTo>
                  <a:lnTo>
                    <a:pt x="524" y="56"/>
                  </a:lnTo>
                  <a:lnTo>
                    <a:pt x="512" y="42"/>
                  </a:lnTo>
                  <a:lnTo>
                    <a:pt x="510" y="22"/>
                  </a:lnTo>
                  <a:lnTo>
                    <a:pt x="504" y="20"/>
                  </a:lnTo>
                  <a:lnTo>
                    <a:pt x="506" y="16"/>
                  </a:lnTo>
                  <a:lnTo>
                    <a:pt x="488" y="14"/>
                  </a:lnTo>
                  <a:lnTo>
                    <a:pt x="484" y="4"/>
                  </a:lnTo>
                  <a:lnTo>
                    <a:pt x="472" y="0"/>
                  </a:lnTo>
                  <a:lnTo>
                    <a:pt x="70" y="76"/>
                  </a:lnTo>
                  <a:lnTo>
                    <a:pt x="64" y="42"/>
                  </a:lnTo>
                  <a:lnTo>
                    <a:pt x="50" y="54"/>
                  </a:lnTo>
                  <a:lnTo>
                    <a:pt x="32" y="60"/>
                  </a:lnTo>
                  <a:lnTo>
                    <a:pt x="0" y="90"/>
                  </a:lnTo>
                  <a:lnTo>
                    <a:pt x="44" y="374"/>
                  </a:lnTo>
                  <a:lnTo>
                    <a:pt x="144" y="358"/>
                  </a:lnTo>
                  <a:lnTo>
                    <a:pt x="494" y="292"/>
                  </a:lnTo>
                  <a:lnTo>
                    <a:pt x="504" y="274"/>
                  </a:lnTo>
                  <a:lnTo>
                    <a:pt x="516" y="272"/>
                  </a:lnTo>
                  <a:lnTo>
                    <a:pt x="530" y="276"/>
                  </a:lnTo>
                  <a:lnTo>
                    <a:pt x="534" y="270"/>
                  </a:lnTo>
                  <a:lnTo>
                    <a:pt x="552" y="260"/>
                  </a:lnTo>
                  <a:lnTo>
                    <a:pt x="554" y="256"/>
                  </a:lnTo>
                  <a:lnTo>
                    <a:pt x="552" y="252"/>
                  </a:lnTo>
                  <a:lnTo>
                    <a:pt x="582" y="216"/>
                  </a:lnTo>
                  <a:close/>
                </a:path>
              </a:pathLst>
            </a:custGeom>
            <a:solidFill>
              <a:srgbClr val="FFC000"/>
            </a:solidFill>
            <a:ln w="3175">
              <a:solidFill>
                <a:srgbClr val="404040"/>
              </a:solidFill>
              <a:prstDash val="solid"/>
              <a:round/>
              <a:headEnd/>
              <a:tailEnd/>
            </a:ln>
          </p:spPr>
          <p:txBody>
            <a:bodyPr/>
            <a:lstStyle/>
            <a:p>
              <a:endParaRPr lang="en-US">
                <a:latin typeface="+mj-lt"/>
              </a:endParaRPr>
            </a:p>
          </p:txBody>
        </p:sp>
        <p:sp>
          <p:nvSpPr>
            <p:cNvPr id="30" name="Freeform 210"/>
            <p:cNvSpPr>
              <a:spLocks/>
            </p:cNvSpPr>
            <p:nvPr/>
          </p:nvSpPr>
          <p:spPr bwMode="auto">
            <a:xfrm>
              <a:off x="2923" y="2887"/>
              <a:ext cx="548" cy="494"/>
            </a:xfrm>
            <a:custGeom>
              <a:avLst/>
              <a:gdLst>
                <a:gd name="T0" fmla="*/ 428 w 548"/>
                <a:gd name="T1" fmla="*/ 324 h 494"/>
                <a:gd name="T2" fmla="*/ 400 w 548"/>
                <a:gd name="T3" fmla="*/ 356 h 494"/>
                <a:gd name="T4" fmla="*/ 436 w 548"/>
                <a:gd name="T5" fmla="*/ 366 h 494"/>
                <a:gd name="T6" fmla="*/ 458 w 548"/>
                <a:gd name="T7" fmla="*/ 352 h 494"/>
                <a:gd name="T8" fmla="*/ 470 w 548"/>
                <a:gd name="T9" fmla="*/ 376 h 494"/>
                <a:gd name="T10" fmla="*/ 490 w 548"/>
                <a:gd name="T11" fmla="*/ 366 h 494"/>
                <a:gd name="T12" fmla="*/ 516 w 548"/>
                <a:gd name="T13" fmla="*/ 356 h 494"/>
                <a:gd name="T14" fmla="*/ 518 w 548"/>
                <a:gd name="T15" fmla="*/ 388 h 494"/>
                <a:gd name="T16" fmla="*/ 488 w 548"/>
                <a:gd name="T17" fmla="*/ 422 h 494"/>
                <a:gd name="T18" fmla="*/ 504 w 548"/>
                <a:gd name="T19" fmla="*/ 446 h 494"/>
                <a:gd name="T20" fmla="*/ 548 w 548"/>
                <a:gd name="T21" fmla="*/ 472 h 494"/>
                <a:gd name="T22" fmla="*/ 522 w 548"/>
                <a:gd name="T23" fmla="*/ 494 h 494"/>
                <a:gd name="T24" fmla="*/ 476 w 548"/>
                <a:gd name="T25" fmla="*/ 456 h 494"/>
                <a:gd name="T26" fmla="*/ 450 w 548"/>
                <a:gd name="T27" fmla="*/ 444 h 494"/>
                <a:gd name="T28" fmla="*/ 448 w 548"/>
                <a:gd name="T29" fmla="*/ 456 h 494"/>
                <a:gd name="T30" fmla="*/ 434 w 548"/>
                <a:gd name="T31" fmla="*/ 480 h 494"/>
                <a:gd name="T32" fmla="*/ 392 w 548"/>
                <a:gd name="T33" fmla="*/ 482 h 494"/>
                <a:gd name="T34" fmla="*/ 366 w 548"/>
                <a:gd name="T35" fmla="*/ 484 h 494"/>
                <a:gd name="T36" fmla="*/ 342 w 548"/>
                <a:gd name="T37" fmla="*/ 474 h 494"/>
                <a:gd name="T38" fmla="*/ 296 w 548"/>
                <a:gd name="T39" fmla="*/ 440 h 494"/>
                <a:gd name="T40" fmla="*/ 270 w 548"/>
                <a:gd name="T41" fmla="*/ 424 h 494"/>
                <a:gd name="T42" fmla="*/ 218 w 548"/>
                <a:gd name="T43" fmla="*/ 410 h 494"/>
                <a:gd name="T44" fmla="*/ 214 w 548"/>
                <a:gd name="T45" fmla="*/ 428 h 494"/>
                <a:gd name="T46" fmla="*/ 86 w 548"/>
                <a:gd name="T47" fmla="*/ 416 h 494"/>
                <a:gd name="T48" fmla="*/ 14 w 548"/>
                <a:gd name="T49" fmla="*/ 412 h 494"/>
                <a:gd name="T50" fmla="*/ 32 w 548"/>
                <a:gd name="T51" fmla="*/ 390 h 494"/>
                <a:gd name="T52" fmla="*/ 42 w 548"/>
                <a:gd name="T53" fmla="*/ 370 h 494"/>
                <a:gd name="T54" fmla="*/ 34 w 548"/>
                <a:gd name="T55" fmla="*/ 344 h 494"/>
                <a:gd name="T56" fmla="*/ 36 w 548"/>
                <a:gd name="T57" fmla="*/ 318 h 494"/>
                <a:gd name="T58" fmla="*/ 54 w 548"/>
                <a:gd name="T59" fmla="*/ 276 h 494"/>
                <a:gd name="T60" fmla="*/ 54 w 548"/>
                <a:gd name="T61" fmla="*/ 262 h 494"/>
                <a:gd name="T62" fmla="*/ 54 w 548"/>
                <a:gd name="T63" fmla="*/ 250 h 494"/>
                <a:gd name="T64" fmla="*/ 54 w 548"/>
                <a:gd name="T65" fmla="*/ 238 h 494"/>
                <a:gd name="T66" fmla="*/ 50 w 548"/>
                <a:gd name="T67" fmla="*/ 236 h 494"/>
                <a:gd name="T68" fmla="*/ 44 w 548"/>
                <a:gd name="T69" fmla="*/ 214 h 494"/>
                <a:gd name="T70" fmla="*/ 36 w 548"/>
                <a:gd name="T71" fmla="*/ 198 h 494"/>
                <a:gd name="T72" fmla="*/ 26 w 548"/>
                <a:gd name="T73" fmla="*/ 174 h 494"/>
                <a:gd name="T74" fmla="*/ 0 w 548"/>
                <a:gd name="T75" fmla="*/ 136 h 494"/>
                <a:gd name="T76" fmla="*/ 306 w 548"/>
                <a:gd name="T77" fmla="*/ 0 h 494"/>
                <a:gd name="T78" fmla="*/ 314 w 548"/>
                <a:gd name="T79" fmla="*/ 10 h 494"/>
                <a:gd name="T80" fmla="*/ 316 w 548"/>
                <a:gd name="T81" fmla="*/ 40 h 494"/>
                <a:gd name="T82" fmla="*/ 314 w 548"/>
                <a:gd name="T83" fmla="*/ 58 h 494"/>
                <a:gd name="T84" fmla="*/ 336 w 548"/>
                <a:gd name="T85" fmla="*/ 86 h 494"/>
                <a:gd name="T86" fmla="*/ 316 w 548"/>
                <a:gd name="T87" fmla="*/ 110 h 494"/>
                <a:gd name="T88" fmla="*/ 290 w 548"/>
                <a:gd name="T89" fmla="*/ 152 h 494"/>
                <a:gd name="T90" fmla="*/ 274 w 548"/>
                <a:gd name="T91" fmla="*/ 192 h 494"/>
                <a:gd name="T92" fmla="*/ 274 w 548"/>
                <a:gd name="T93" fmla="*/ 218 h 494"/>
                <a:gd name="T94" fmla="*/ 270 w 548"/>
                <a:gd name="T95" fmla="*/ 248 h 494"/>
                <a:gd name="T96" fmla="*/ 262 w 548"/>
                <a:gd name="T97" fmla="*/ 256 h 494"/>
                <a:gd name="T98" fmla="*/ 460 w 548"/>
                <a:gd name="T99" fmla="*/ 290 h 494"/>
                <a:gd name="T100" fmla="*/ 480 w 548"/>
                <a:gd name="T101" fmla="*/ 314 h 49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48" h="494">
                  <a:moveTo>
                    <a:pt x="490" y="340"/>
                  </a:moveTo>
                  <a:lnTo>
                    <a:pt x="428" y="324"/>
                  </a:lnTo>
                  <a:lnTo>
                    <a:pt x="404" y="334"/>
                  </a:lnTo>
                  <a:lnTo>
                    <a:pt x="400" y="356"/>
                  </a:lnTo>
                  <a:lnTo>
                    <a:pt x="416" y="368"/>
                  </a:lnTo>
                  <a:lnTo>
                    <a:pt x="436" y="366"/>
                  </a:lnTo>
                  <a:lnTo>
                    <a:pt x="450" y="354"/>
                  </a:lnTo>
                  <a:lnTo>
                    <a:pt x="458" y="352"/>
                  </a:lnTo>
                  <a:lnTo>
                    <a:pt x="464" y="354"/>
                  </a:lnTo>
                  <a:lnTo>
                    <a:pt x="470" y="376"/>
                  </a:lnTo>
                  <a:lnTo>
                    <a:pt x="478" y="378"/>
                  </a:lnTo>
                  <a:lnTo>
                    <a:pt x="490" y="366"/>
                  </a:lnTo>
                  <a:lnTo>
                    <a:pt x="512" y="354"/>
                  </a:lnTo>
                  <a:lnTo>
                    <a:pt x="516" y="356"/>
                  </a:lnTo>
                  <a:lnTo>
                    <a:pt x="522" y="360"/>
                  </a:lnTo>
                  <a:lnTo>
                    <a:pt x="518" y="388"/>
                  </a:lnTo>
                  <a:lnTo>
                    <a:pt x="496" y="406"/>
                  </a:lnTo>
                  <a:lnTo>
                    <a:pt x="488" y="422"/>
                  </a:lnTo>
                  <a:lnTo>
                    <a:pt x="488" y="428"/>
                  </a:lnTo>
                  <a:lnTo>
                    <a:pt x="504" y="446"/>
                  </a:lnTo>
                  <a:lnTo>
                    <a:pt x="538" y="460"/>
                  </a:lnTo>
                  <a:lnTo>
                    <a:pt x="548" y="472"/>
                  </a:lnTo>
                  <a:lnTo>
                    <a:pt x="544" y="482"/>
                  </a:lnTo>
                  <a:lnTo>
                    <a:pt x="522" y="494"/>
                  </a:lnTo>
                  <a:lnTo>
                    <a:pt x="500" y="466"/>
                  </a:lnTo>
                  <a:lnTo>
                    <a:pt x="476" y="456"/>
                  </a:lnTo>
                  <a:lnTo>
                    <a:pt x="460" y="444"/>
                  </a:lnTo>
                  <a:lnTo>
                    <a:pt x="450" y="444"/>
                  </a:lnTo>
                  <a:lnTo>
                    <a:pt x="448" y="448"/>
                  </a:lnTo>
                  <a:lnTo>
                    <a:pt x="448" y="456"/>
                  </a:lnTo>
                  <a:lnTo>
                    <a:pt x="446" y="462"/>
                  </a:lnTo>
                  <a:lnTo>
                    <a:pt x="434" y="480"/>
                  </a:lnTo>
                  <a:lnTo>
                    <a:pt x="402" y="476"/>
                  </a:lnTo>
                  <a:lnTo>
                    <a:pt x="392" y="482"/>
                  </a:lnTo>
                  <a:lnTo>
                    <a:pt x="382" y="474"/>
                  </a:lnTo>
                  <a:lnTo>
                    <a:pt x="366" y="484"/>
                  </a:lnTo>
                  <a:lnTo>
                    <a:pt x="348" y="480"/>
                  </a:lnTo>
                  <a:lnTo>
                    <a:pt x="342" y="474"/>
                  </a:lnTo>
                  <a:lnTo>
                    <a:pt x="320" y="474"/>
                  </a:lnTo>
                  <a:lnTo>
                    <a:pt x="296" y="440"/>
                  </a:lnTo>
                  <a:lnTo>
                    <a:pt x="284" y="438"/>
                  </a:lnTo>
                  <a:lnTo>
                    <a:pt x="270" y="424"/>
                  </a:lnTo>
                  <a:lnTo>
                    <a:pt x="238" y="410"/>
                  </a:lnTo>
                  <a:lnTo>
                    <a:pt x="218" y="410"/>
                  </a:lnTo>
                  <a:lnTo>
                    <a:pt x="212" y="416"/>
                  </a:lnTo>
                  <a:lnTo>
                    <a:pt x="214" y="428"/>
                  </a:lnTo>
                  <a:lnTo>
                    <a:pt x="200" y="440"/>
                  </a:lnTo>
                  <a:lnTo>
                    <a:pt x="86" y="416"/>
                  </a:lnTo>
                  <a:lnTo>
                    <a:pt x="26" y="426"/>
                  </a:lnTo>
                  <a:lnTo>
                    <a:pt x="14" y="412"/>
                  </a:lnTo>
                  <a:lnTo>
                    <a:pt x="26" y="402"/>
                  </a:lnTo>
                  <a:lnTo>
                    <a:pt x="32" y="390"/>
                  </a:lnTo>
                  <a:lnTo>
                    <a:pt x="38" y="380"/>
                  </a:lnTo>
                  <a:lnTo>
                    <a:pt x="42" y="370"/>
                  </a:lnTo>
                  <a:lnTo>
                    <a:pt x="40" y="352"/>
                  </a:lnTo>
                  <a:lnTo>
                    <a:pt x="34" y="344"/>
                  </a:lnTo>
                  <a:lnTo>
                    <a:pt x="40" y="332"/>
                  </a:lnTo>
                  <a:lnTo>
                    <a:pt x="36" y="318"/>
                  </a:lnTo>
                  <a:lnTo>
                    <a:pt x="54" y="284"/>
                  </a:lnTo>
                  <a:lnTo>
                    <a:pt x="54" y="276"/>
                  </a:lnTo>
                  <a:lnTo>
                    <a:pt x="58" y="270"/>
                  </a:lnTo>
                  <a:lnTo>
                    <a:pt x="54" y="262"/>
                  </a:lnTo>
                  <a:lnTo>
                    <a:pt x="60" y="258"/>
                  </a:lnTo>
                  <a:lnTo>
                    <a:pt x="54" y="250"/>
                  </a:lnTo>
                  <a:lnTo>
                    <a:pt x="56" y="238"/>
                  </a:lnTo>
                  <a:lnTo>
                    <a:pt x="54" y="238"/>
                  </a:lnTo>
                  <a:lnTo>
                    <a:pt x="50" y="236"/>
                  </a:lnTo>
                  <a:lnTo>
                    <a:pt x="42" y="222"/>
                  </a:lnTo>
                  <a:lnTo>
                    <a:pt x="44" y="214"/>
                  </a:lnTo>
                  <a:lnTo>
                    <a:pt x="34" y="202"/>
                  </a:lnTo>
                  <a:lnTo>
                    <a:pt x="36" y="198"/>
                  </a:lnTo>
                  <a:lnTo>
                    <a:pt x="24" y="188"/>
                  </a:lnTo>
                  <a:lnTo>
                    <a:pt x="26" y="174"/>
                  </a:lnTo>
                  <a:lnTo>
                    <a:pt x="24" y="162"/>
                  </a:lnTo>
                  <a:lnTo>
                    <a:pt x="0" y="136"/>
                  </a:lnTo>
                  <a:lnTo>
                    <a:pt x="0" y="8"/>
                  </a:lnTo>
                  <a:lnTo>
                    <a:pt x="306" y="0"/>
                  </a:lnTo>
                  <a:lnTo>
                    <a:pt x="304" y="6"/>
                  </a:lnTo>
                  <a:lnTo>
                    <a:pt x="314" y="10"/>
                  </a:lnTo>
                  <a:lnTo>
                    <a:pt x="306" y="32"/>
                  </a:lnTo>
                  <a:lnTo>
                    <a:pt x="316" y="40"/>
                  </a:lnTo>
                  <a:lnTo>
                    <a:pt x="306" y="46"/>
                  </a:lnTo>
                  <a:lnTo>
                    <a:pt x="314" y="58"/>
                  </a:lnTo>
                  <a:lnTo>
                    <a:pt x="314" y="70"/>
                  </a:lnTo>
                  <a:lnTo>
                    <a:pt x="336" y="86"/>
                  </a:lnTo>
                  <a:lnTo>
                    <a:pt x="324" y="110"/>
                  </a:lnTo>
                  <a:lnTo>
                    <a:pt x="316" y="110"/>
                  </a:lnTo>
                  <a:lnTo>
                    <a:pt x="318" y="126"/>
                  </a:lnTo>
                  <a:lnTo>
                    <a:pt x="290" y="152"/>
                  </a:lnTo>
                  <a:lnTo>
                    <a:pt x="284" y="182"/>
                  </a:lnTo>
                  <a:lnTo>
                    <a:pt x="274" y="192"/>
                  </a:lnTo>
                  <a:lnTo>
                    <a:pt x="278" y="206"/>
                  </a:lnTo>
                  <a:lnTo>
                    <a:pt x="274" y="218"/>
                  </a:lnTo>
                  <a:lnTo>
                    <a:pt x="260" y="224"/>
                  </a:lnTo>
                  <a:lnTo>
                    <a:pt x="270" y="248"/>
                  </a:lnTo>
                  <a:lnTo>
                    <a:pt x="262" y="258"/>
                  </a:lnTo>
                  <a:lnTo>
                    <a:pt x="262" y="256"/>
                  </a:lnTo>
                  <a:lnTo>
                    <a:pt x="470" y="248"/>
                  </a:lnTo>
                  <a:lnTo>
                    <a:pt x="460" y="290"/>
                  </a:lnTo>
                  <a:lnTo>
                    <a:pt x="466" y="302"/>
                  </a:lnTo>
                  <a:lnTo>
                    <a:pt x="480" y="314"/>
                  </a:lnTo>
                  <a:lnTo>
                    <a:pt x="490" y="340"/>
                  </a:lnTo>
                  <a:close/>
                </a:path>
              </a:pathLst>
            </a:custGeom>
            <a:solidFill>
              <a:srgbClr val="FF0000"/>
            </a:solidFill>
            <a:ln w="3175">
              <a:solidFill>
                <a:srgbClr val="404040"/>
              </a:solidFill>
              <a:prstDash val="solid"/>
              <a:round/>
              <a:headEnd/>
              <a:tailEnd/>
            </a:ln>
          </p:spPr>
          <p:txBody>
            <a:bodyPr/>
            <a:lstStyle/>
            <a:p>
              <a:endParaRPr lang="en-US">
                <a:latin typeface="+mj-lt"/>
              </a:endParaRPr>
            </a:p>
          </p:txBody>
        </p:sp>
        <p:sp>
          <p:nvSpPr>
            <p:cNvPr id="31" name="Freeform 211"/>
            <p:cNvSpPr>
              <a:spLocks/>
            </p:cNvSpPr>
            <p:nvPr/>
          </p:nvSpPr>
          <p:spPr bwMode="auto">
            <a:xfrm>
              <a:off x="4749" y="1116"/>
              <a:ext cx="168" cy="312"/>
            </a:xfrm>
            <a:custGeom>
              <a:avLst/>
              <a:gdLst>
                <a:gd name="T0" fmla="*/ 144 w 168"/>
                <a:gd name="T1" fmla="*/ 296 h 312"/>
                <a:gd name="T2" fmla="*/ 132 w 168"/>
                <a:gd name="T3" fmla="*/ 282 h 312"/>
                <a:gd name="T4" fmla="*/ 136 w 168"/>
                <a:gd name="T5" fmla="*/ 262 h 312"/>
                <a:gd name="T6" fmla="*/ 126 w 168"/>
                <a:gd name="T7" fmla="*/ 194 h 312"/>
                <a:gd name="T8" fmla="*/ 140 w 168"/>
                <a:gd name="T9" fmla="*/ 136 h 312"/>
                <a:gd name="T10" fmla="*/ 136 w 168"/>
                <a:gd name="T11" fmla="*/ 92 h 312"/>
                <a:gd name="T12" fmla="*/ 150 w 168"/>
                <a:gd name="T13" fmla="*/ 84 h 312"/>
                <a:gd name="T14" fmla="*/ 168 w 168"/>
                <a:gd name="T15" fmla="*/ 56 h 312"/>
                <a:gd name="T16" fmla="*/ 168 w 168"/>
                <a:gd name="T17" fmla="*/ 46 h 312"/>
                <a:gd name="T18" fmla="*/ 156 w 168"/>
                <a:gd name="T19" fmla="*/ 28 h 312"/>
                <a:gd name="T20" fmla="*/ 162 w 168"/>
                <a:gd name="T21" fmla="*/ 8 h 312"/>
                <a:gd name="T22" fmla="*/ 158 w 168"/>
                <a:gd name="T23" fmla="*/ 0 h 312"/>
                <a:gd name="T24" fmla="*/ 0 w 168"/>
                <a:gd name="T25" fmla="*/ 38 h 312"/>
                <a:gd name="T26" fmla="*/ 4 w 168"/>
                <a:gd name="T27" fmla="*/ 46 h 312"/>
                <a:gd name="T28" fmla="*/ 2 w 168"/>
                <a:gd name="T29" fmla="*/ 54 h 312"/>
                <a:gd name="T30" fmla="*/ 6 w 168"/>
                <a:gd name="T31" fmla="*/ 62 h 312"/>
                <a:gd name="T32" fmla="*/ 8 w 168"/>
                <a:gd name="T33" fmla="*/ 82 h 312"/>
                <a:gd name="T34" fmla="*/ 20 w 168"/>
                <a:gd name="T35" fmla="*/ 102 h 312"/>
                <a:gd name="T36" fmla="*/ 18 w 168"/>
                <a:gd name="T37" fmla="*/ 112 h 312"/>
                <a:gd name="T38" fmla="*/ 24 w 168"/>
                <a:gd name="T39" fmla="*/ 126 h 312"/>
                <a:gd name="T40" fmla="*/ 20 w 168"/>
                <a:gd name="T41" fmla="*/ 134 h 312"/>
                <a:gd name="T42" fmla="*/ 18 w 168"/>
                <a:gd name="T43" fmla="*/ 154 h 312"/>
                <a:gd name="T44" fmla="*/ 34 w 168"/>
                <a:gd name="T45" fmla="*/ 190 h 312"/>
                <a:gd name="T46" fmla="*/ 32 w 168"/>
                <a:gd name="T47" fmla="*/ 204 h 312"/>
                <a:gd name="T48" fmla="*/ 34 w 168"/>
                <a:gd name="T49" fmla="*/ 212 h 312"/>
                <a:gd name="T50" fmla="*/ 42 w 168"/>
                <a:gd name="T51" fmla="*/ 204 h 312"/>
                <a:gd name="T52" fmla="*/ 50 w 168"/>
                <a:gd name="T53" fmla="*/ 212 h 312"/>
                <a:gd name="T54" fmla="*/ 68 w 168"/>
                <a:gd name="T55" fmla="*/ 302 h 312"/>
                <a:gd name="T56" fmla="*/ 72 w 168"/>
                <a:gd name="T57" fmla="*/ 312 h 312"/>
                <a:gd name="T58" fmla="*/ 144 w 168"/>
                <a:gd name="T59" fmla="*/ 296 h 31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8" h="312">
                  <a:moveTo>
                    <a:pt x="144" y="296"/>
                  </a:moveTo>
                  <a:lnTo>
                    <a:pt x="132" y="282"/>
                  </a:lnTo>
                  <a:lnTo>
                    <a:pt x="136" y="262"/>
                  </a:lnTo>
                  <a:lnTo>
                    <a:pt x="126" y="194"/>
                  </a:lnTo>
                  <a:lnTo>
                    <a:pt x="140" y="136"/>
                  </a:lnTo>
                  <a:lnTo>
                    <a:pt x="136" y="92"/>
                  </a:lnTo>
                  <a:lnTo>
                    <a:pt x="150" y="84"/>
                  </a:lnTo>
                  <a:lnTo>
                    <a:pt x="168" y="56"/>
                  </a:lnTo>
                  <a:lnTo>
                    <a:pt x="168" y="46"/>
                  </a:lnTo>
                  <a:lnTo>
                    <a:pt x="156" y="28"/>
                  </a:lnTo>
                  <a:lnTo>
                    <a:pt x="162" y="8"/>
                  </a:lnTo>
                  <a:lnTo>
                    <a:pt x="158" y="0"/>
                  </a:lnTo>
                  <a:lnTo>
                    <a:pt x="0" y="38"/>
                  </a:lnTo>
                  <a:lnTo>
                    <a:pt x="4" y="46"/>
                  </a:lnTo>
                  <a:lnTo>
                    <a:pt x="2" y="54"/>
                  </a:lnTo>
                  <a:lnTo>
                    <a:pt x="6" y="62"/>
                  </a:lnTo>
                  <a:lnTo>
                    <a:pt x="8" y="82"/>
                  </a:lnTo>
                  <a:lnTo>
                    <a:pt x="20" y="102"/>
                  </a:lnTo>
                  <a:lnTo>
                    <a:pt x="18" y="112"/>
                  </a:lnTo>
                  <a:lnTo>
                    <a:pt x="24" y="126"/>
                  </a:lnTo>
                  <a:lnTo>
                    <a:pt x="20" y="134"/>
                  </a:lnTo>
                  <a:lnTo>
                    <a:pt x="18" y="154"/>
                  </a:lnTo>
                  <a:lnTo>
                    <a:pt x="34" y="190"/>
                  </a:lnTo>
                  <a:lnTo>
                    <a:pt x="32" y="204"/>
                  </a:lnTo>
                  <a:lnTo>
                    <a:pt x="34" y="212"/>
                  </a:lnTo>
                  <a:lnTo>
                    <a:pt x="42" y="204"/>
                  </a:lnTo>
                  <a:lnTo>
                    <a:pt x="50" y="212"/>
                  </a:lnTo>
                  <a:lnTo>
                    <a:pt x="68" y="302"/>
                  </a:lnTo>
                  <a:lnTo>
                    <a:pt x="72" y="312"/>
                  </a:lnTo>
                  <a:lnTo>
                    <a:pt x="144" y="296"/>
                  </a:lnTo>
                  <a:close/>
                </a:path>
              </a:pathLst>
            </a:custGeom>
            <a:solidFill>
              <a:srgbClr val="FF0000"/>
            </a:solidFill>
            <a:ln w="3175">
              <a:solidFill>
                <a:srgbClr val="404040"/>
              </a:solidFill>
              <a:prstDash val="solid"/>
              <a:round/>
              <a:headEnd/>
              <a:tailEnd/>
            </a:ln>
          </p:spPr>
          <p:txBody>
            <a:bodyPr/>
            <a:lstStyle/>
            <a:p>
              <a:endParaRPr lang="en-US">
                <a:latin typeface="+mj-lt"/>
              </a:endParaRPr>
            </a:p>
          </p:txBody>
        </p:sp>
        <p:sp>
          <p:nvSpPr>
            <p:cNvPr id="32" name="Freeform 212"/>
            <p:cNvSpPr>
              <a:spLocks/>
            </p:cNvSpPr>
            <p:nvPr/>
          </p:nvSpPr>
          <p:spPr bwMode="auto">
            <a:xfrm>
              <a:off x="4693" y="1628"/>
              <a:ext cx="142" cy="300"/>
            </a:xfrm>
            <a:custGeom>
              <a:avLst/>
              <a:gdLst>
                <a:gd name="T0" fmla="*/ 6 w 142"/>
                <a:gd name="T1" fmla="*/ 242 h 300"/>
                <a:gd name="T2" fmla="*/ 36 w 142"/>
                <a:gd name="T3" fmla="*/ 264 h 300"/>
                <a:gd name="T4" fmla="*/ 50 w 142"/>
                <a:gd name="T5" fmla="*/ 266 h 300"/>
                <a:gd name="T6" fmla="*/ 64 w 142"/>
                <a:gd name="T7" fmla="*/ 274 h 300"/>
                <a:gd name="T8" fmla="*/ 82 w 142"/>
                <a:gd name="T9" fmla="*/ 272 h 300"/>
                <a:gd name="T10" fmla="*/ 86 w 142"/>
                <a:gd name="T11" fmla="*/ 294 h 300"/>
                <a:gd name="T12" fmla="*/ 90 w 142"/>
                <a:gd name="T13" fmla="*/ 300 h 300"/>
                <a:gd name="T14" fmla="*/ 126 w 142"/>
                <a:gd name="T15" fmla="*/ 220 h 300"/>
                <a:gd name="T16" fmla="*/ 124 w 142"/>
                <a:gd name="T17" fmla="*/ 214 h 300"/>
                <a:gd name="T18" fmla="*/ 132 w 142"/>
                <a:gd name="T19" fmla="*/ 208 h 300"/>
                <a:gd name="T20" fmla="*/ 134 w 142"/>
                <a:gd name="T21" fmla="*/ 202 h 300"/>
                <a:gd name="T22" fmla="*/ 132 w 142"/>
                <a:gd name="T23" fmla="*/ 166 h 300"/>
                <a:gd name="T24" fmla="*/ 134 w 142"/>
                <a:gd name="T25" fmla="*/ 162 h 300"/>
                <a:gd name="T26" fmla="*/ 138 w 142"/>
                <a:gd name="T27" fmla="*/ 162 h 300"/>
                <a:gd name="T28" fmla="*/ 142 w 142"/>
                <a:gd name="T29" fmla="*/ 160 h 300"/>
                <a:gd name="T30" fmla="*/ 142 w 142"/>
                <a:gd name="T31" fmla="*/ 124 h 300"/>
                <a:gd name="T32" fmla="*/ 138 w 142"/>
                <a:gd name="T33" fmla="*/ 116 h 300"/>
                <a:gd name="T34" fmla="*/ 126 w 142"/>
                <a:gd name="T35" fmla="*/ 106 h 300"/>
                <a:gd name="T36" fmla="*/ 112 w 142"/>
                <a:gd name="T37" fmla="*/ 102 h 300"/>
                <a:gd name="T38" fmla="*/ 110 w 142"/>
                <a:gd name="T39" fmla="*/ 100 h 300"/>
                <a:gd name="T40" fmla="*/ 108 w 142"/>
                <a:gd name="T41" fmla="*/ 92 h 300"/>
                <a:gd name="T42" fmla="*/ 112 w 142"/>
                <a:gd name="T43" fmla="*/ 76 h 300"/>
                <a:gd name="T44" fmla="*/ 116 w 142"/>
                <a:gd name="T45" fmla="*/ 70 h 300"/>
                <a:gd name="T46" fmla="*/ 120 w 142"/>
                <a:gd name="T47" fmla="*/ 30 h 300"/>
                <a:gd name="T48" fmla="*/ 34 w 142"/>
                <a:gd name="T49" fmla="*/ 0 h 300"/>
                <a:gd name="T50" fmla="*/ 26 w 142"/>
                <a:gd name="T51" fmla="*/ 14 h 300"/>
                <a:gd name="T52" fmla="*/ 16 w 142"/>
                <a:gd name="T53" fmla="*/ 42 h 300"/>
                <a:gd name="T54" fmla="*/ 6 w 142"/>
                <a:gd name="T55" fmla="*/ 56 h 300"/>
                <a:gd name="T56" fmla="*/ 14 w 142"/>
                <a:gd name="T57" fmla="*/ 68 h 300"/>
                <a:gd name="T58" fmla="*/ 12 w 142"/>
                <a:gd name="T59" fmla="*/ 80 h 300"/>
                <a:gd name="T60" fmla="*/ 6 w 142"/>
                <a:gd name="T61" fmla="*/ 86 h 300"/>
                <a:gd name="T62" fmla="*/ 8 w 142"/>
                <a:gd name="T63" fmla="*/ 96 h 300"/>
                <a:gd name="T64" fmla="*/ 6 w 142"/>
                <a:gd name="T65" fmla="*/ 94 h 300"/>
                <a:gd name="T66" fmla="*/ 12 w 142"/>
                <a:gd name="T67" fmla="*/ 110 h 300"/>
                <a:gd name="T68" fmla="*/ 22 w 142"/>
                <a:gd name="T69" fmla="*/ 110 h 300"/>
                <a:gd name="T70" fmla="*/ 28 w 142"/>
                <a:gd name="T71" fmla="*/ 124 h 300"/>
                <a:gd name="T72" fmla="*/ 36 w 142"/>
                <a:gd name="T73" fmla="*/ 126 h 300"/>
                <a:gd name="T74" fmla="*/ 64 w 142"/>
                <a:gd name="T75" fmla="*/ 150 h 300"/>
                <a:gd name="T76" fmla="*/ 34 w 142"/>
                <a:gd name="T77" fmla="*/ 186 h 300"/>
                <a:gd name="T78" fmla="*/ 36 w 142"/>
                <a:gd name="T79" fmla="*/ 190 h 300"/>
                <a:gd name="T80" fmla="*/ 34 w 142"/>
                <a:gd name="T81" fmla="*/ 194 h 300"/>
                <a:gd name="T82" fmla="*/ 16 w 142"/>
                <a:gd name="T83" fmla="*/ 204 h 300"/>
                <a:gd name="T84" fmla="*/ 6 w 142"/>
                <a:gd name="T85" fmla="*/ 216 h 300"/>
                <a:gd name="T86" fmla="*/ 0 w 142"/>
                <a:gd name="T87" fmla="*/ 234 h 300"/>
                <a:gd name="T88" fmla="*/ 6 w 142"/>
                <a:gd name="T89" fmla="*/ 242 h 30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42" h="300">
                  <a:moveTo>
                    <a:pt x="6" y="242"/>
                  </a:moveTo>
                  <a:lnTo>
                    <a:pt x="36" y="264"/>
                  </a:lnTo>
                  <a:lnTo>
                    <a:pt x="50" y="266"/>
                  </a:lnTo>
                  <a:lnTo>
                    <a:pt x="64" y="274"/>
                  </a:lnTo>
                  <a:lnTo>
                    <a:pt x="82" y="272"/>
                  </a:lnTo>
                  <a:lnTo>
                    <a:pt x="86" y="294"/>
                  </a:lnTo>
                  <a:lnTo>
                    <a:pt x="90" y="300"/>
                  </a:lnTo>
                  <a:lnTo>
                    <a:pt x="126" y="220"/>
                  </a:lnTo>
                  <a:lnTo>
                    <a:pt x="124" y="214"/>
                  </a:lnTo>
                  <a:lnTo>
                    <a:pt x="132" y="208"/>
                  </a:lnTo>
                  <a:lnTo>
                    <a:pt x="134" y="202"/>
                  </a:lnTo>
                  <a:lnTo>
                    <a:pt x="132" y="166"/>
                  </a:lnTo>
                  <a:lnTo>
                    <a:pt x="134" y="162"/>
                  </a:lnTo>
                  <a:lnTo>
                    <a:pt x="138" y="162"/>
                  </a:lnTo>
                  <a:lnTo>
                    <a:pt x="142" y="160"/>
                  </a:lnTo>
                  <a:lnTo>
                    <a:pt x="142" y="124"/>
                  </a:lnTo>
                  <a:lnTo>
                    <a:pt x="138" y="116"/>
                  </a:lnTo>
                  <a:lnTo>
                    <a:pt x="126" y="106"/>
                  </a:lnTo>
                  <a:lnTo>
                    <a:pt x="112" y="102"/>
                  </a:lnTo>
                  <a:lnTo>
                    <a:pt x="110" y="100"/>
                  </a:lnTo>
                  <a:lnTo>
                    <a:pt x="108" y="92"/>
                  </a:lnTo>
                  <a:lnTo>
                    <a:pt x="112" y="76"/>
                  </a:lnTo>
                  <a:lnTo>
                    <a:pt x="116" y="70"/>
                  </a:lnTo>
                  <a:lnTo>
                    <a:pt x="120" y="30"/>
                  </a:lnTo>
                  <a:lnTo>
                    <a:pt x="34" y="0"/>
                  </a:lnTo>
                  <a:lnTo>
                    <a:pt x="26" y="14"/>
                  </a:lnTo>
                  <a:lnTo>
                    <a:pt x="16" y="42"/>
                  </a:lnTo>
                  <a:lnTo>
                    <a:pt x="6" y="56"/>
                  </a:lnTo>
                  <a:lnTo>
                    <a:pt x="14" y="68"/>
                  </a:lnTo>
                  <a:lnTo>
                    <a:pt x="12" y="80"/>
                  </a:lnTo>
                  <a:lnTo>
                    <a:pt x="6" y="86"/>
                  </a:lnTo>
                  <a:lnTo>
                    <a:pt x="8" y="96"/>
                  </a:lnTo>
                  <a:lnTo>
                    <a:pt x="6" y="94"/>
                  </a:lnTo>
                  <a:lnTo>
                    <a:pt x="12" y="110"/>
                  </a:lnTo>
                  <a:lnTo>
                    <a:pt x="22" y="110"/>
                  </a:lnTo>
                  <a:lnTo>
                    <a:pt x="28" y="124"/>
                  </a:lnTo>
                  <a:lnTo>
                    <a:pt x="36" y="126"/>
                  </a:lnTo>
                  <a:lnTo>
                    <a:pt x="64" y="150"/>
                  </a:lnTo>
                  <a:lnTo>
                    <a:pt x="34" y="186"/>
                  </a:lnTo>
                  <a:lnTo>
                    <a:pt x="36" y="190"/>
                  </a:lnTo>
                  <a:lnTo>
                    <a:pt x="34" y="194"/>
                  </a:lnTo>
                  <a:lnTo>
                    <a:pt x="16" y="204"/>
                  </a:lnTo>
                  <a:lnTo>
                    <a:pt x="6" y="216"/>
                  </a:lnTo>
                  <a:lnTo>
                    <a:pt x="0" y="234"/>
                  </a:lnTo>
                  <a:lnTo>
                    <a:pt x="6" y="242"/>
                  </a:lnTo>
                  <a:close/>
                </a:path>
              </a:pathLst>
            </a:custGeom>
            <a:solidFill>
              <a:schemeClr val="bg1">
                <a:lumMod val="85000"/>
              </a:schemeClr>
            </a:solidFill>
            <a:ln w="3175">
              <a:solidFill>
                <a:srgbClr val="404040"/>
              </a:solidFill>
              <a:prstDash val="solid"/>
              <a:round/>
              <a:headEnd/>
              <a:tailEnd/>
            </a:ln>
          </p:spPr>
          <p:txBody>
            <a:bodyPr/>
            <a:lstStyle/>
            <a:p>
              <a:endParaRPr lang="en-US">
                <a:latin typeface="+mj-lt"/>
              </a:endParaRPr>
            </a:p>
          </p:txBody>
        </p:sp>
        <p:sp>
          <p:nvSpPr>
            <p:cNvPr id="33" name="Freeform 213"/>
            <p:cNvSpPr>
              <a:spLocks/>
            </p:cNvSpPr>
            <p:nvPr/>
          </p:nvSpPr>
          <p:spPr bwMode="auto">
            <a:xfrm>
              <a:off x="4975" y="1474"/>
              <a:ext cx="66" cy="98"/>
            </a:xfrm>
            <a:custGeom>
              <a:avLst/>
              <a:gdLst>
                <a:gd name="T0" fmla="*/ 18 w 66"/>
                <a:gd name="T1" fmla="*/ 98 h 98"/>
                <a:gd name="T2" fmla="*/ 52 w 66"/>
                <a:gd name="T3" fmla="*/ 78 h 98"/>
                <a:gd name="T4" fmla="*/ 60 w 66"/>
                <a:gd name="T5" fmla="*/ 68 h 98"/>
                <a:gd name="T6" fmla="*/ 62 w 66"/>
                <a:gd name="T7" fmla="*/ 40 h 98"/>
                <a:gd name="T8" fmla="*/ 66 w 66"/>
                <a:gd name="T9" fmla="*/ 36 h 98"/>
                <a:gd name="T10" fmla="*/ 48 w 66"/>
                <a:gd name="T11" fmla="*/ 28 h 98"/>
                <a:gd name="T12" fmla="*/ 46 w 66"/>
                <a:gd name="T13" fmla="*/ 16 h 98"/>
                <a:gd name="T14" fmla="*/ 42 w 66"/>
                <a:gd name="T15" fmla="*/ 16 h 98"/>
                <a:gd name="T16" fmla="*/ 38 w 66"/>
                <a:gd name="T17" fmla="*/ 0 h 98"/>
                <a:gd name="T18" fmla="*/ 0 w 66"/>
                <a:gd name="T19" fmla="*/ 10 h 98"/>
                <a:gd name="T20" fmla="*/ 18 w 66"/>
                <a:gd name="T21" fmla="*/ 86 h 98"/>
                <a:gd name="T22" fmla="*/ 16 w 66"/>
                <a:gd name="T23" fmla="*/ 88 h 98"/>
                <a:gd name="T24" fmla="*/ 18 w 66"/>
                <a:gd name="T25" fmla="*/ 98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98">
                  <a:moveTo>
                    <a:pt x="18" y="98"/>
                  </a:moveTo>
                  <a:lnTo>
                    <a:pt x="52" y="78"/>
                  </a:lnTo>
                  <a:lnTo>
                    <a:pt x="60" y="68"/>
                  </a:lnTo>
                  <a:lnTo>
                    <a:pt x="62" y="40"/>
                  </a:lnTo>
                  <a:lnTo>
                    <a:pt x="66" y="36"/>
                  </a:lnTo>
                  <a:lnTo>
                    <a:pt x="48" y="28"/>
                  </a:lnTo>
                  <a:lnTo>
                    <a:pt x="46" y="16"/>
                  </a:lnTo>
                  <a:lnTo>
                    <a:pt x="42" y="16"/>
                  </a:lnTo>
                  <a:lnTo>
                    <a:pt x="38" y="0"/>
                  </a:lnTo>
                  <a:lnTo>
                    <a:pt x="0" y="10"/>
                  </a:lnTo>
                  <a:lnTo>
                    <a:pt x="18" y="86"/>
                  </a:lnTo>
                  <a:lnTo>
                    <a:pt x="16" y="88"/>
                  </a:lnTo>
                  <a:lnTo>
                    <a:pt x="18" y="98"/>
                  </a:lnTo>
                  <a:close/>
                </a:path>
              </a:pathLst>
            </a:custGeom>
            <a:solidFill>
              <a:srgbClr val="FF0000"/>
            </a:solidFill>
            <a:ln w="3175">
              <a:solidFill>
                <a:srgbClr val="404040"/>
              </a:solidFill>
              <a:prstDash val="solid"/>
              <a:round/>
              <a:headEnd/>
              <a:tailEnd/>
            </a:ln>
          </p:spPr>
          <p:txBody>
            <a:bodyPr/>
            <a:lstStyle/>
            <a:p>
              <a:endParaRPr lang="en-US">
                <a:latin typeface="+mj-lt"/>
              </a:endParaRPr>
            </a:p>
          </p:txBody>
        </p:sp>
        <p:sp>
          <p:nvSpPr>
            <p:cNvPr id="34" name="Freeform 214"/>
            <p:cNvSpPr>
              <a:spLocks/>
            </p:cNvSpPr>
            <p:nvPr/>
          </p:nvSpPr>
          <p:spPr bwMode="auto">
            <a:xfrm>
              <a:off x="4025" y="2519"/>
              <a:ext cx="510" cy="388"/>
            </a:xfrm>
            <a:custGeom>
              <a:avLst/>
              <a:gdLst>
                <a:gd name="T0" fmla="*/ 298 w 510"/>
                <a:gd name="T1" fmla="*/ 378 h 388"/>
                <a:gd name="T2" fmla="*/ 316 w 510"/>
                <a:gd name="T3" fmla="*/ 362 h 388"/>
                <a:gd name="T4" fmla="*/ 332 w 510"/>
                <a:gd name="T5" fmla="*/ 352 h 388"/>
                <a:gd name="T6" fmla="*/ 312 w 510"/>
                <a:gd name="T7" fmla="*/ 324 h 388"/>
                <a:gd name="T8" fmla="*/ 374 w 510"/>
                <a:gd name="T9" fmla="*/ 310 h 388"/>
                <a:gd name="T10" fmla="*/ 420 w 510"/>
                <a:gd name="T11" fmla="*/ 262 h 388"/>
                <a:gd name="T12" fmla="*/ 432 w 510"/>
                <a:gd name="T13" fmla="*/ 254 h 388"/>
                <a:gd name="T14" fmla="*/ 450 w 510"/>
                <a:gd name="T15" fmla="*/ 232 h 388"/>
                <a:gd name="T16" fmla="*/ 464 w 510"/>
                <a:gd name="T17" fmla="*/ 208 h 388"/>
                <a:gd name="T18" fmla="*/ 468 w 510"/>
                <a:gd name="T19" fmla="*/ 186 h 388"/>
                <a:gd name="T20" fmla="*/ 510 w 510"/>
                <a:gd name="T21" fmla="*/ 130 h 388"/>
                <a:gd name="T22" fmla="*/ 376 w 510"/>
                <a:gd name="T23" fmla="*/ 20 h 388"/>
                <a:gd name="T24" fmla="*/ 258 w 510"/>
                <a:gd name="T25" fmla="*/ 20 h 388"/>
                <a:gd name="T26" fmla="*/ 232 w 510"/>
                <a:gd name="T27" fmla="*/ 10 h 388"/>
                <a:gd name="T28" fmla="*/ 90 w 510"/>
                <a:gd name="T29" fmla="*/ 10 h 388"/>
                <a:gd name="T30" fmla="*/ 62 w 510"/>
                <a:gd name="T31" fmla="*/ 24 h 388"/>
                <a:gd name="T32" fmla="*/ 52 w 510"/>
                <a:gd name="T33" fmla="*/ 32 h 388"/>
                <a:gd name="T34" fmla="*/ 22 w 510"/>
                <a:gd name="T35" fmla="*/ 44 h 388"/>
                <a:gd name="T36" fmla="*/ 10 w 510"/>
                <a:gd name="T37" fmla="*/ 64 h 388"/>
                <a:gd name="T38" fmla="*/ 38 w 510"/>
                <a:gd name="T39" fmla="*/ 112 h 388"/>
                <a:gd name="T40" fmla="*/ 60 w 510"/>
                <a:gd name="T41" fmla="*/ 124 h 388"/>
                <a:gd name="T42" fmla="*/ 72 w 510"/>
                <a:gd name="T43" fmla="*/ 146 h 388"/>
                <a:gd name="T44" fmla="*/ 90 w 510"/>
                <a:gd name="T45" fmla="*/ 164 h 388"/>
                <a:gd name="T46" fmla="*/ 124 w 510"/>
                <a:gd name="T47" fmla="*/ 186 h 388"/>
                <a:gd name="T48" fmla="*/ 136 w 510"/>
                <a:gd name="T49" fmla="*/ 204 h 388"/>
                <a:gd name="T50" fmla="*/ 168 w 510"/>
                <a:gd name="T51" fmla="*/ 238 h 388"/>
                <a:gd name="T52" fmla="*/ 180 w 510"/>
                <a:gd name="T53" fmla="*/ 250 h 388"/>
                <a:gd name="T54" fmla="*/ 190 w 510"/>
                <a:gd name="T55" fmla="*/ 260 h 388"/>
                <a:gd name="T56" fmla="*/ 222 w 510"/>
                <a:gd name="T57" fmla="*/ 282 h 388"/>
                <a:gd name="T58" fmla="*/ 238 w 510"/>
                <a:gd name="T59" fmla="*/ 324 h 388"/>
                <a:gd name="T60" fmla="*/ 272 w 510"/>
                <a:gd name="T61" fmla="*/ 356 h 388"/>
                <a:gd name="T62" fmla="*/ 302 w 510"/>
                <a:gd name="T63" fmla="*/ 388 h 3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10" h="388">
                  <a:moveTo>
                    <a:pt x="302" y="388"/>
                  </a:moveTo>
                  <a:lnTo>
                    <a:pt x="298" y="378"/>
                  </a:lnTo>
                  <a:lnTo>
                    <a:pt x="300" y="374"/>
                  </a:lnTo>
                  <a:lnTo>
                    <a:pt x="316" y="362"/>
                  </a:lnTo>
                  <a:lnTo>
                    <a:pt x="326" y="360"/>
                  </a:lnTo>
                  <a:lnTo>
                    <a:pt x="332" y="352"/>
                  </a:lnTo>
                  <a:lnTo>
                    <a:pt x="314" y="328"/>
                  </a:lnTo>
                  <a:lnTo>
                    <a:pt x="312" y="324"/>
                  </a:lnTo>
                  <a:lnTo>
                    <a:pt x="314" y="320"/>
                  </a:lnTo>
                  <a:lnTo>
                    <a:pt x="374" y="310"/>
                  </a:lnTo>
                  <a:lnTo>
                    <a:pt x="382" y="306"/>
                  </a:lnTo>
                  <a:lnTo>
                    <a:pt x="420" y="262"/>
                  </a:lnTo>
                  <a:lnTo>
                    <a:pt x="424" y="262"/>
                  </a:lnTo>
                  <a:lnTo>
                    <a:pt x="432" y="254"/>
                  </a:lnTo>
                  <a:lnTo>
                    <a:pt x="434" y="240"/>
                  </a:lnTo>
                  <a:lnTo>
                    <a:pt x="450" y="232"/>
                  </a:lnTo>
                  <a:lnTo>
                    <a:pt x="460" y="220"/>
                  </a:lnTo>
                  <a:lnTo>
                    <a:pt x="464" y="208"/>
                  </a:lnTo>
                  <a:lnTo>
                    <a:pt x="458" y="198"/>
                  </a:lnTo>
                  <a:lnTo>
                    <a:pt x="468" y="186"/>
                  </a:lnTo>
                  <a:lnTo>
                    <a:pt x="486" y="146"/>
                  </a:lnTo>
                  <a:lnTo>
                    <a:pt x="510" y="130"/>
                  </a:lnTo>
                  <a:lnTo>
                    <a:pt x="510" y="120"/>
                  </a:lnTo>
                  <a:lnTo>
                    <a:pt x="376" y="20"/>
                  </a:lnTo>
                  <a:lnTo>
                    <a:pt x="260" y="38"/>
                  </a:lnTo>
                  <a:lnTo>
                    <a:pt x="258" y="20"/>
                  </a:lnTo>
                  <a:lnTo>
                    <a:pt x="240" y="2"/>
                  </a:lnTo>
                  <a:lnTo>
                    <a:pt x="232" y="10"/>
                  </a:lnTo>
                  <a:lnTo>
                    <a:pt x="228" y="0"/>
                  </a:lnTo>
                  <a:lnTo>
                    <a:pt x="90" y="10"/>
                  </a:lnTo>
                  <a:lnTo>
                    <a:pt x="86" y="16"/>
                  </a:lnTo>
                  <a:lnTo>
                    <a:pt x="62" y="24"/>
                  </a:lnTo>
                  <a:lnTo>
                    <a:pt x="56" y="34"/>
                  </a:lnTo>
                  <a:lnTo>
                    <a:pt x="52" y="32"/>
                  </a:lnTo>
                  <a:lnTo>
                    <a:pt x="20" y="44"/>
                  </a:lnTo>
                  <a:lnTo>
                    <a:pt x="22" y="44"/>
                  </a:lnTo>
                  <a:lnTo>
                    <a:pt x="20" y="56"/>
                  </a:lnTo>
                  <a:lnTo>
                    <a:pt x="10" y="64"/>
                  </a:lnTo>
                  <a:lnTo>
                    <a:pt x="0" y="86"/>
                  </a:lnTo>
                  <a:lnTo>
                    <a:pt x="38" y="112"/>
                  </a:lnTo>
                  <a:lnTo>
                    <a:pt x="52" y="110"/>
                  </a:lnTo>
                  <a:lnTo>
                    <a:pt x="60" y="124"/>
                  </a:lnTo>
                  <a:lnTo>
                    <a:pt x="72" y="146"/>
                  </a:lnTo>
                  <a:lnTo>
                    <a:pt x="90" y="164"/>
                  </a:lnTo>
                  <a:lnTo>
                    <a:pt x="94" y="172"/>
                  </a:lnTo>
                  <a:lnTo>
                    <a:pt x="124" y="186"/>
                  </a:lnTo>
                  <a:lnTo>
                    <a:pt x="136" y="204"/>
                  </a:lnTo>
                  <a:lnTo>
                    <a:pt x="168" y="224"/>
                  </a:lnTo>
                  <a:lnTo>
                    <a:pt x="168" y="238"/>
                  </a:lnTo>
                  <a:lnTo>
                    <a:pt x="180" y="242"/>
                  </a:lnTo>
                  <a:lnTo>
                    <a:pt x="180" y="250"/>
                  </a:lnTo>
                  <a:lnTo>
                    <a:pt x="190" y="254"/>
                  </a:lnTo>
                  <a:lnTo>
                    <a:pt x="190" y="260"/>
                  </a:lnTo>
                  <a:lnTo>
                    <a:pt x="222" y="276"/>
                  </a:lnTo>
                  <a:lnTo>
                    <a:pt x="222" y="282"/>
                  </a:lnTo>
                  <a:lnTo>
                    <a:pt x="236" y="306"/>
                  </a:lnTo>
                  <a:lnTo>
                    <a:pt x="238" y="324"/>
                  </a:lnTo>
                  <a:lnTo>
                    <a:pt x="256" y="332"/>
                  </a:lnTo>
                  <a:lnTo>
                    <a:pt x="272" y="356"/>
                  </a:lnTo>
                  <a:lnTo>
                    <a:pt x="274" y="380"/>
                  </a:lnTo>
                  <a:lnTo>
                    <a:pt x="302" y="388"/>
                  </a:lnTo>
                  <a:close/>
                </a:path>
              </a:pathLst>
            </a:custGeom>
            <a:solidFill>
              <a:srgbClr val="009973"/>
            </a:solidFill>
            <a:ln w="3175">
              <a:solidFill>
                <a:srgbClr val="404040"/>
              </a:solidFill>
              <a:prstDash val="solid"/>
              <a:round/>
              <a:headEnd/>
              <a:tailEnd/>
            </a:ln>
          </p:spPr>
          <p:txBody>
            <a:bodyPr/>
            <a:lstStyle/>
            <a:p>
              <a:endParaRPr lang="en-US">
                <a:latin typeface="+mj-lt"/>
              </a:endParaRPr>
            </a:p>
          </p:txBody>
        </p:sp>
        <p:sp>
          <p:nvSpPr>
            <p:cNvPr id="35" name="Freeform 215"/>
            <p:cNvSpPr>
              <a:spLocks/>
            </p:cNvSpPr>
            <p:nvPr/>
          </p:nvSpPr>
          <p:spPr bwMode="auto">
            <a:xfrm>
              <a:off x="4713" y="2054"/>
              <a:ext cx="54" cy="124"/>
            </a:xfrm>
            <a:custGeom>
              <a:avLst/>
              <a:gdLst>
                <a:gd name="T0" fmla="*/ 10 w 54"/>
                <a:gd name="T1" fmla="*/ 18 h 124"/>
                <a:gd name="T2" fmla="*/ 18 w 54"/>
                <a:gd name="T3" fmla="*/ 20 h 124"/>
                <a:gd name="T4" fmla="*/ 18 w 54"/>
                <a:gd name="T5" fmla="*/ 30 h 124"/>
                <a:gd name="T6" fmla="*/ 10 w 54"/>
                <a:gd name="T7" fmla="*/ 34 h 124"/>
                <a:gd name="T8" fmla="*/ 0 w 54"/>
                <a:gd name="T9" fmla="*/ 88 h 124"/>
                <a:gd name="T10" fmla="*/ 10 w 54"/>
                <a:gd name="T11" fmla="*/ 120 h 124"/>
                <a:gd name="T12" fmla="*/ 16 w 54"/>
                <a:gd name="T13" fmla="*/ 124 h 124"/>
                <a:gd name="T14" fmla="*/ 24 w 54"/>
                <a:gd name="T15" fmla="*/ 122 h 124"/>
                <a:gd name="T16" fmla="*/ 28 w 54"/>
                <a:gd name="T17" fmla="*/ 116 h 124"/>
                <a:gd name="T18" fmla="*/ 54 w 54"/>
                <a:gd name="T19" fmla="*/ 0 h 124"/>
                <a:gd name="T20" fmla="*/ 10 w 54"/>
                <a:gd name="T21" fmla="*/ 18 h 1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4" h="124">
                  <a:moveTo>
                    <a:pt x="10" y="18"/>
                  </a:moveTo>
                  <a:lnTo>
                    <a:pt x="18" y="20"/>
                  </a:lnTo>
                  <a:lnTo>
                    <a:pt x="18" y="30"/>
                  </a:lnTo>
                  <a:lnTo>
                    <a:pt x="10" y="34"/>
                  </a:lnTo>
                  <a:lnTo>
                    <a:pt x="0" y="88"/>
                  </a:lnTo>
                  <a:lnTo>
                    <a:pt x="10" y="120"/>
                  </a:lnTo>
                  <a:lnTo>
                    <a:pt x="16" y="124"/>
                  </a:lnTo>
                  <a:lnTo>
                    <a:pt x="24" y="122"/>
                  </a:lnTo>
                  <a:lnTo>
                    <a:pt x="28" y="116"/>
                  </a:lnTo>
                  <a:lnTo>
                    <a:pt x="54" y="0"/>
                  </a:lnTo>
                  <a:lnTo>
                    <a:pt x="10" y="18"/>
                  </a:lnTo>
                  <a:close/>
                </a:path>
              </a:pathLst>
            </a:custGeom>
            <a:solidFill>
              <a:srgbClr val="FFC000"/>
            </a:solidFill>
            <a:ln w="3175">
              <a:solidFill>
                <a:srgbClr val="404040"/>
              </a:solidFill>
              <a:prstDash val="solid"/>
              <a:round/>
              <a:headEnd/>
              <a:tailEnd/>
            </a:ln>
          </p:spPr>
          <p:txBody>
            <a:bodyPr/>
            <a:lstStyle/>
            <a:p>
              <a:endParaRPr lang="en-US">
                <a:latin typeface="+mj-lt"/>
              </a:endParaRPr>
            </a:p>
          </p:txBody>
        </p:sp>
        <p:sp>
          <p:nvSpPr>
            <p:cNvPr id="36" name="Freeform 216"/>
            <p:cNvSpPr>
              <a:spLocks/>
            </p:cNvSpPr>
            <p:nvPr/>
          </p:nvSpPr>
          <p:spPr bwMode="auto">
            <a:xfrm>
              <a:off x="320" y="532"/>
              <a:ext cx="658" cy="490"/>
            </a:xfrm>
            <a:custGeom>
              <a:avLst/>
              <a:gdLst>
                <a:gd name="T0" fmla="*/ 658 w 658"/>
                <a:gd name="T1" fmla="*/ 124 h 490"/>
                <a:gd name="T2" fmla="*/ 588 w 658"/>
                <a:gd name="T3" fmla="*/ 470 h 490"/>
                <a:gd name="T4" fmla="*/ 584 w 658"/>
                <a:gd name="T5" fmla="*/ 490 h 490"/>
                <a:gd name="T6" fmla="*/ 394 w 658"/>
                <a:gd name="T7" fmla="*/ 450 h 490"/>
                <a:gd name="T8" fmla="*/ 342 w 658"/>
                <a:gd name="T9" fmla="*/ 448 h 490"/>
                <a:gd name="T10" fmla="*/ 290 w 658"/>
                <a:gd name="T11" fmla="*/ 450 h 490"/>
                <a:gd name="T12" fmla="*/ 258 w 658"/>
                <a:gd name="T13" fmla="*/ 440 h 490"/>
                <a:gd name="T14" fmla="*/ 196 w 658"/>
                <a:gd name="T15" fmla="*/ 428 h 490"/>
                <a:gd name="T16" fmla="*/ 136 w 658"/>
                <a:gd name="T17" fmla="*/ 420 h 490"/>
                <a:gd name="T18" fmla="*/ 72 w 658"/>
                <a:gd name="T19" fmla="*/ 398 h 490"/>
                <a:gd name="T20" fmla="*/ 76 w 658"/>
                <a:gd name="T21" fmla="*/ 346 h 490"/>
                <a:gd name="T22" fmla="*/ 8 w 658"/>
                <a:gd name="T23" fmla="*/ 292 h 490"/>
                <a:gd name="T24" fmla="*/ 8 w 658"/>
                <a:gd name="T25" fmla="*/ 248 h 490"/>
                <a:gd name="T26" fmla="*/ 8 w 658"/>
                <a:gd name="T27" fmla="*/ 272 h 490"/>
                <a:gd name="T28" fmla="*/ 16 w 658"/>
                <a:gd name="T29" fmla="*/ 270 h 490"/>
                <a:gd name="T30" fmla="*/ 24 w 658"/>
                <a:gd name="T31" fmla="*/ 236 h 490"/>
                <a:gd name="T32" fmla="*/ 14 w 658"/>
                <a:gd name="T33" fmla="*/ 232 h 490"/>
                <a:gd name="T34" fmla="*/ 16 w 658"/>
                <a:gd name="T35" fmla="*/ 218 h 490"/>
                <a:gd name="T36" fmla="*/ 28 w 658"/>
                <a:gd name="T37" fmla="*/ 202 h 490"/>
                <a:gd name="T38" fmla="*/ 16 w 658"/>
                <a:gd name="T39" fmla="*/ 200 h 490"/>
                <a:gd name="T40" fmla="*/ 18 w 658"/>
                <a:gd name="T41" fmla="*/ 98 h 490"/>
                <a:gd name="T42" fmla="*/ 8 w 658"/>
                <a:gd name="T43" fmla="*/ 54 h 490"/>
                <a:gd name="T44" fmla="*/ 22 w 658"/>
                <a:gd name="T45" fmla="*/ 28 h 490"/>
                <a:gd name="T46" fmla="*/ 82 w 658"/>
                <a:gd name="T47" fmla="*/ 64 h 490"/>
                <a:gd name="T48" fmla="*/ 152 w 658"/>
                <a:gd name="T49" fmla="*/ 98 h 490"/>
                <a:gd name="T50" fmla="*/ 172 w 658"/>
                <a:gd name="T51" fmla="*/ 114 h 490"/>
                <a:gd name="T52" fmla="*/ 162 w 658"/>
                <a:gd name="T53" fmla="*/ 130 h 490"/>
                <a:gd name="T54" fmla="*/ 124 w 658"/>
                <a:gd name="T55" fmla="*/ 162 h 490"/>
                <a:gd name="T56" fmla="*/ 132 w 658"/>
                <a:gd name="T57" fmla="*/ 184 h 490"/>
                <a:gd name="T58" fmla="*/ 132 w 658"/>
                <a:gd name="T59" fmla="*/ 172 h 490"/>
                <a:gd name="T60" fmla="*/ 156 w 658"/>
                <a:gd name="T61" fmla="*/ 158 h 490"/>
                <a:gd name="T62" fmla="*/ 184 w 658"/>
                <a:gd name="T63" fmla="*/ 138 h 490"/>
                <a:gd name="T64" fmla="*/ 188 w 658"/>
                <a:gd name="T65" fmla="*/ 152 h 490"/>
                <a:gd name="T66" fmla="*/ 206 w 658"/>
                <a:gd name="T67" fmla="*/ 112 h 490"/>
                <a:gd name="T68" fmla="*/ 192 w 658"/>
                <a:gd name="T69" fmla="*/ 64 h 490"/>
                <a:gd name="T70" fmla="*/ 200 w 658"/>
                <a:gd name="T71" fmla="*/ 62 h 490"/>
                <a:gd name="T72" fmla="*/ 214 w 658"/>
                <a:gd name="T73" fmla="*/ 40 h 490"/>
                <a:gd name="T74" fmla="*/ 222 w 658"/>
                <a:gd name="T75" fmla="*/ 44 h 490"/>
                <a:gd name="T76" fmla="*/ 222 w 658"/>
                <a:gd name="T77" fmla="*/ 36 h 490"/>
                <a:gd name="T78" fmla="*/ 200 w 658"/>
                <a:gd name="T79" fmla="*/ 26 h 490"/>
                <a:gd name="T80" fmla="*/ 194 w 658"/>
                <a:gd name="T81" fmla="*/ 0 h 4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658" h="490">
                  <a:moveTo>
                    <a:pt x="286" y="26"/>
                  </a:moveTo>
                  <a:lnTo>
                    <a:pt x="658" y="124"/>
                  </a:lnTo>
                  <a:lnTo>
                    <a:pt x="582" y="442"/>
                  </a:lnTo>
                  <a:lnTo>
                    <a:pt x="588" y="470"/>
                  </a:lnTo>
                  <a:lnTo>
                    <a:pt x="580" y="478"/>
                  </a:lnTo>
                  <a:lnTo>
                    <a:pt x="584" y="490"/>
                  </a:lnTo>
                  <a:lnTo>
                    <a:pt x="404" y="446"/>
                  </a:lnTo>
                  <a:lnTo>
                    <a:pt x="394" y="450"/>
                  </a:lnTo>
                  <a:lnTo>
                    <a:pt x="352" y="442"/>
                  </a:lnTo>
                  <a:lnTo>
                    <a:pt x="342" y="448"/>
                  </a:lnTo>
                  <a:lnTo>
                    <a:pt x="316" y="446"/>
                  </a:lnTo>
                  <a:lnTo>
                    <a:pt x="290" y="450"/>
                  </a:lnTo>
                  <a:lnTo>
                    <a:pt x="268" y="448"/>
                  </a:lnTo>
                  <a:lnTo>
                    <a:pt x="258" y="440"/>
                  </a:lnTo>
                  <a:lnTo>
                    <a:pt x="206" y="442"/>
                  </a:lnTo>
                  <a:lnTo>
                    <a:pt x="196" y="428"/>
                  </a:lnTo>
                  <a:lnTo>
                    <a:pt x="154" y="414"/>
                  </a:lnTo>
                  <a:lnTo>
                    <a:pt x="136" y="420"/>
                  </a:lnTo>
                  <a:lnTo>
                    <a:pt x="108" y="422"/>
                  </a:lnTo>
                  <a:lnTo>
                    <a:pt x="72" y="398"/>
                  </a:lnTo>
                  <a:lnTo>
                    <a:pt x="78" y="360"/>
                  </a:lnTo>
                  <a:lnTo>
                    <a:pt x="76" y="346"/>
                  </a:lnTo>
                  <a:lnTo>
                    <a:pt x="42" y="302"/>
                  </a:lnTo>
                  <a:lnTo>
                    <a:pt x="8" y="292"/>
                  </a:lnTo>
                  <a:lnTo>
                    <a:pt x="0" y="282"/>
                  </a:lnTo>
                  <a:lnTo>
                    <a:pt x="8" y="248"/>
                  </a:lnTo>
                  <a:lnTo>
                    <a:pt x="12" y="254"/>
                  </a:lnTo>
                  <a:lnTo>
                    <a:pt x="8" y="272"/>
                  </a:lnTo>
                  <a:lnTo>
                    <a:pt x="14" y="274"/>
                  </a:lnTo>
                  <a:lnTo>
                    <a:pt x="16" y="270"/>
                  </a:lnTo>
                  <a:lnTo>
                    <a:pt x="24" y="240"/>
                  </a:lnTo>
                  <a:lnTo>
                    <a:pt x="24" y="236"/>
                  </a:lnTo>
                  <a:lnTo>
                    <a:pt x="18" y="236"/>
                  </a:lnTo>
                  <a:lnTo>
                    <a:pt x="14" y="232"/>
                  </a:lnTo>
                  <a:lnTo>
                    <a:pt x="12" y="228"/>
                  </a:lnTo>
                  <a:lnTo>
                    <a:pt x="16" y="218"/>
                  </a:lnTo>
                  <a:lnTo>
                    <a:pt x="24" y="210"/>
                  </a:lnTo>
                  <a:lnTo>
                    <a:pt x="28" y="202"/>
                  </a:lnTo>
                  <a:lnTo>
                    <a:pt x="26" y="192"/>
                  </a:lnTo>
                  <a:lnTo>
                    <a:pt x="16" y="200"/>
                  </a:lnTo>
                  <a:lnTo>
                    <a:pt x="14" y="198"/>
                  </a:lnTo>
                  <a:lnTo>
                    <a:pt x="18" y="98"/>
                  </a:lnTo>
                  <a:lnTo>
                    <a:pt x="8" y="66"/>
                  </a:lnTo>
                  <a:lnTo>
                    <a:pt x="8" y="54"/>
                  </a:lnTo>
                  <a:lnTo>
                    <a:pt x="14" y="40"/>
                  </a:lnTo>
                  <a:lnTo>
                    <a:pt x="22" y="28"/>
                  </a:lnTo>
                  <a:lnTo>
                    <a:pt x="30" y="22"/>
                  </a:lnTo>
                  <a:lnTo>
                    <a:pt x="82" y="64"/>
                  </a:lnTo>
                  <a:lnTo>
                    <a:pt x="134" y="84"/>
                  </a:lnTo>
                  <a:lnTo>
                    <a:pt x="152" y="98"/>
                  </a:lnTo>
                  <a:lnTo>
                    <a:pt x="170" y="102"/>
                  </a:lnTo>
                  <a:lnTo>
                    <a:pt x="172" y="114"/>
                  </a:lnTo>
                  <a:lnTo>
                    <a:pt x="164" y="128"/>
                  </a:lnTo>
                  <a:lnTo>
                    <a:pt x="162" y="130"/>
                  </a:lnTo>
                  <a:lnTo>
                    <a:pt x="152" y="132"/>
                  </a:lnTo>
                  <a:lnTo>
                    <a:pt x="124" y="162"/>
                  </a:lnTo>
                  <a:lnTo>
                    <a:pt x="120" y="180"/>
                  </a:lnTo>
                  <a:lnTo>
                    <a:pt x="132" y="184"/>
                  </a:lnTo>
                  <a:lnTo>
                    <a:pt x="136" y="174"/>
                  </a:lnTo>
                  <a:lnTo>
                    <a:pt x="132" y="172"/>
                  </a:lnTo>
                  <a:lnTo>
                    <a:pt x="138" y="166"/>
                  </a:lnTo>
                  <a:lnTo>
                    <a:pt x="156" y="158"/>
                  </a:lnTo>
                  <a:lnTo>
                    <a:pt x="174" y="140"/>
                  </a:lnTo>
                  <a:lnTo>
                    <a:pt x="184" y="138"/>
                  </a:lnTo>
                  <a:lnTo>
                    <a:pt x="186" y="142"/>
                  </a:lnTo>
                  <a:lnTo>
                    <a:pt x="188" y="152"/>
                  </a:lnTo>
                  <a:lnTo>
                    <a:pt x="190" y="154"/>
                  </a:lnTo>
                  <a:lnTo>
                    <a:pt x="206" y="112"/>
                  </a:lnTo>
                  <a:lnTo>
                    <a:pt x="204" y="80"/>
                  </a:lnTo>
                  <a:lnTo>
                    <a:pt x="192" y="64"/>
                  </a:lnTo>
                  <a:lnTo>
                    <a:pt x="192" y="62"/>
                  </a:lnTo>
                  <a:lnTo>
                    <a:pt x="200" y="62"/>
                  </a:lnTo>
                  <a:lnTo>
                    <a:pt x="208" y="54"/>
                  </a:lnTo>
                  <a:lnTo>
                    <a:pt x="214" y="40"/>
                  </a:lnTo>
                  <a:lnTo>
                    <a:pt x="218" y="40"/>
                  </a:lnTo>
                  <a:lnTo>
                    <a:pt x="222" y="44"/>
                  </a:lnTo>
                  <a:lnTo>
                    <a:pt x="226" y="44"/>
                  </a:lnTo>
                  <a:lnTo>
                    <a:pt x="222" y="36"/>
                  </a:lnTo>
                  <a:lnTo>
                    <a:pt x="210" y="28"/>
                  </a:lnTo>
                  <a:lnTo>
                    <a:pt x="200" y="26"/>
                  </a:lnTo>
                  <a:lnTo>
                    <a:pt x="196" y="14"/>
                  </a:lnTo>
                  <a:lnTo>
                    <a:pt x="194" y="0"/>
                  </a:lnTo>
                  <a:lnTo>
                    <a:pt x="286" y="26"/>
                  </a:lnTo>
                  <a:close/>
                </a:path>
              </a:pathLst>
            </a:custGeom>
            <a:solidFill>
              <a:srgbClr val="FF99CC"/>
            </a:solidFill>
            <a:ln w="3175">
              <a:noFill/>
              <a:prstDash val="solid"/>
              <a:round/>
              <a:headEnd/>
              <a:tailEnd/>
            </a:ln>
          </p:spPr>
          <p:txBody>
            <a:bodyPr/>
            <a:lstStyle/>
            <a:p>
              <a:endParaRPr lang="en-US">
                <a:latin typeface="+mj-lt"/>
              </a:endParaRPr>
            </a:p>
          </p:txBody>
        </p:sp>
        <p:sp>
          <p:nvSpPr>
            <p:cNvPr id="37" name="Freeform 217"/>
            <p:cNvSpPr>
              <a:spLocks/>
            </p:cNvSpPr>
            <p:nvPr/>
          </p:nvSpPr>
          <p:spPr bwMode="auto">
            <a:xfrm>
              <a:off x="3961" y="1934"/>
              <a:ext cx="782" cy="427"/>
            </a:xfrm>
            <a:custGeom>
              <a:avLst/>
              <a:gdLst>
                <a:gd name="T0" fmla="*/ 202 w 782"/>
                <a:gd name="T1" fmla="*/ 401 h 427"/>
                <a:gd name="T2" fmla="*/ 54 w 782"/>
                <a:gd name="T3" fmla="*/ 411 h 427"/>
                <a:gd name="T4" fmla="*/ 78 w 782"/>
                <a:gd name="T5" fmla="*/ 389 h 427"/>
                <a:gd name="T6" fmla="*/ 92 w 782"/>
                <a:gd name="T7" fmla="*/ 369 h 427"/>
                <a:gd name="T8" fmla="*/ 156 w 782"/>
                <a:gd name="T9" fmla="*/ 297 h 427"/>
                <a:gd name="T10" fmla="*/ 160 w 782"/>
                <a:gd name="T11" fmla="*/ 299 h 427"/>
                <a:gd name="T12" fmla="*/ 162 w 782"/>
                <a:gd name="T13" fmla="*/ 309 h 427"/>
                <a:gd name="T14" fmla="*/ 174 w 782"/>
                <a:gd name="T15" fmla="*/ 325 h 427"/>
                <a:gd name="T16" fmla="*/ 216 w 782"/>
                <a:gd name="T17" fmla="*/ 321 h 427"/>
                <a:gd name="T18" fmla="*/ 236 w 782"/>
                <a:gd name="T19" fmla="*/ 323 h 427"/>
                <a:gd name="T20" fmla="*/ 270 w 782"/>
                <a:gd name="T21" fmla="*/ 305 h 427"/>
                <a:gd name="T22" fmla="*/ 268 w 782"/>
                <a:gd name="T23" fmla="*/ 295 h 427"/>
                <a:gd name="T24" fmla="*/ 300 w 782"/>
                <a:gd name="T25" fmla="*/ 285 h 427"/>
                <a:gd name="T26" fmla="*/ 324 w 782"/>
                <a:gd name="T27" fmla="*/ 273 h 427"/>
                <a:gd name="T28" fmla="*/ 328 w 782"/>
                <a:gd name="T29" fmla="*/ 259 h 427"/>
                <a:gd name="T30" fmla="*/ 342 w 782"/>
                <a:gd name="T31" fmla="*/ 208 h 427"/>
                <a:gd name="T32" fmla="*/ 356 w 782"/>
                <a:gd name="T33" fmla="*/ 174 h 427"/>
                <a:gd name="T34" fmla="*/ 362 w 782"/>
                <a:gd name="T35" fmla="*/ 152 h 427"/>
                <a:gd name="T36" fmla="*/ 374 w 782"/>
                <a:gd name="T37" fmla="*/ 132 h 427"/>
                <a:gd name="T38" fmla="*/ 402 w 782"/>
                <a:gd name="T39" fmla="*/ 146 h 427"/>
                <a:gd name="T40" fmla="*/ 436 w 782"/>
                <a:gd name="T41" fmla="*/ 94 h 427"/>
                <a:gd name="T42" fmla="*/ 448 w 782"/>
                <a:gd name="T43" fmla="*/ 74 h 427"/>
                <a:gd name="T44" fmla="*/ 470 w 782"/>
                <a:gd name="T45" fmla="*/ 40 h 427"/>
                <a:gd name="T46" fmla="*/ 526 w 782"/>
                <a:gd name="T47" fmla="*/ 30 h 427"/>
                <a:gd name="T48" fmla="*/ 550 w 782"/>
                <a:gd name="T49" fmla="*/ 6 h 427"/>
                <a:gd name="T50" fmla="*/ 558 w 782"/>
                <a:gd name="T51" fmla="*/ 26 h 427"/>
                <a:gd name="T52" fmla="*/ 584 w 782"/>
                <a:gd name="T53" fmla="*/ 34 h 427"/>
                <a:gd name="T54" fmla="*/ 600 w 782"/>
                <a:gd name="T55" fmla="*/ 44 h 427"/>
                <a:gd name="T56" fmla="*/ 606 w 782"/>
                <a:gd name="T57" fmla="*/ 46 h 427"/>
                <a:gd name="T58" fmla="*/ 614 w 782"/>
                <a:gd name="T59" fmla="*/ 68 h 427"/>
                <a:gd name="T60" fmla="*/ 606 w 782"/>
                <a:gd name="T61" fmla="*/ 86 h 427"/>
                <a:gd name="T62" fmla="*/ 596 w 782"/>
                <a:gd name="T63" fmla="*/ 104 h 427"/>
                <a:gd name="T64" fmla="*/ 602 w 782"/>
                <a:gd name="T65" fmla="*/ 114 h 427"/>
                <a:gd name="T66" fmla="*/ 654 w 782"/>
                <a:gd name="T67" fmla="*/ 136 h 427"/>
                <a:gd name="T68" fmla="*/ 708 w 782"/>
                <a:gd name="T69" fmla="*/ 154 h 427"/>
                <a:gd name="T70" fmla="*/ 712 w 782"/>
                <a:gd name="T71" fmla="*/ 188 h 427"/>
                <a:gd name="T72" fmla="*/ 710 w 782"/>
                <a:gd name="T73" fmla="*/ 208 h 427"/>
                <a:gd name="T74" fmla="*/ 730 w 782"/>
                <a:gd name="T75" fmla="*/ 226 h 427"/>
                <a:gd name="T76" fmla="*/ 716 w 782"/>
                <a:gd name="T77" fmla="*/ 232 h 427"/>
                <a:gd name="T78" fmla="*/ 724 w 782"/>
                <a:gd name="T79" fmla="*/ 248 h 427"/>
                <a:gd name="T80" fmla="*/ 738 w 782"/>
                <a:gd name="T81" fmla="*/ 258 h 427"/>
                <a:gd name="T82" fmla="*/ 712 w 782"/>
                <a:gd name="T83" fmla="*/ 267 h 427"/>
                <a:gd name="T84" fmla="*/ 724 w 782"/>
                <a:gd name="T85" fmla="*/ 281 h 427"/>
                <a:gd name="T86" fmla="*/ 738 w 782"/>
                <a:gd name="T87" fmla="*/ 277 h 427"/>
                <a:gd name="T88" fmla="*/ 774 w 782"/>
                <a:gd name="T89" fmla="*/ 277 h 427"/>
                <a:gd name="T90" fmla="*/ 704 w 782"/>
                <a:gd name="T91" fmla="*/ 317 h 42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782" h="427">
                  <a:moveTo>
                    <a:pt x="704" y="317"/>
                  </a:moveTo>
                  <a:lnTo>
                    <a:pt x="202" y="401"/>
                  </a:lnTo>
                  <a:lnTo>
                    <a:pt x="0" y="427"/>
                  </a:lnTo>
                  <a:lnTo>
                    <a:pt x="54" y="411"/>
                  </a:lnTo>
                  <a:lnTo>
                    <a:pt x="60" y="397"/>
                  </a:lnTo>
                  <a:lnTo>
                    <a:pt x="78" y="389"/>
                  </a:lnTo>
                  <a:lnTo>
                    <a:pt x="78" y="377"/>
                  </a:lnTo>
                  <a:lnTo>
                    <a:pt x="92" y="369"/>
                  </a:lnTo>
                  <a:lnTo>
                    <a:pt x="90" y="357"/>
                  </a:lnTo>
                  <a:lnTo>
                    <a:pt x="156" y="297"/>
                  </a:lnTo>
                  <a:lnTo>
                    <a:pt x="160" y="299"/>
                  </a:lnTo>
                  <a:lnTo>
                    <a:pt x="156" y="305"/>
                  </a:lnTo>
                  <a:lnTo>
                    <a:pt x="162" y="309"/>
                  </a:lnTo>
                  <a:lnTo>
                    <a:pt x="164" y="317"/>
                  </a:lnTo>
                  <a:lnTo>
                    <a:pt x="174" y="325"/>
                  </a:lnTo>
                  <a:lnTo>
                    <a:pt x="196" y="333"/>
                  </a:lnTo>
                  <a:lnTo>
                    <a:pt x="216" y="321"/>
                  </a:lnTo>
                  <a:lnTo>
                    <a:pt x="220" y="313"/>
                  </a:lnTo>
                  <a:lnTo>
                    <a:pt x="236" y="323"/>
                  </a:lnTo>
                  <a:lnTo>
                    <a:pt x="266" y="309"/>
                  </a:lnTo>
                  <a:lnTo>
                    <a:pt x="270" y="305"/>
                  </a:lnTo>
                  <a:lnTo>
                    <a:pt x="266" y="299"/>
                  </a:lnTo>
                  <a:lnTo>
                    <a:pt x="268" y="295"/>
                  </a:lnTo>
                  <a:lnTo>
                    <a:pt x="280" y="299"/>
                  </a:lnTo>
                  <a:lnTo>
                    <a:pt x="300" y="285"/>
                  </a:lnTo>
                  <a:lnTo>
                    <a:pt x="308" y="289"/>
                  </a:lnTo>
                  <a:lnTo>
                    <a:pt x="324" y="273"/>
                  </a:lnTo>
                  <a:lnTo>
                    <a:pt x="320" y="269"/>
                  </a:lnTo>
                  <a:lnTo>
                    <a:pt x="328" y="259"/>
                  </a:lnTo>
                  <a:lnTo>
                    <a:pt x="320" y="254"/>
                  </a:lnTo>
                  <a:lnTo>
                    <a:pt x="342" y="208"/>
                  </a:lnTo>
                  <a:lnTo>
                    <a:pt x="346" y="188"/>
                  </a:lnTo>
                  <a:lnTo>
                    <a:pt x="356" y="174"/>
                  </a:lnTo>
                  <a:lnTo>
                    <a:pt x="354" y="168"/>
                  </a:lnTo>
                  <a:lnTo>
                    <a:pt x="362" y="152"/>
                  </a:lnTo>
                  <a:lnTo>
                    <a:pt x="364" y="130"/>
                  </a:lnTo>
                  <a:lnTo>
                    <a:pt x="374" y="132"/>
                  </a:lnTo>
                  <a:lnTo>
                    <a:pt x="380" y="142"/>
                  </a:lnTo>
                  <a:lnTo>
                    <a:pt x="402" y="146"/>
                  </a:lnTo>
                  <a:lnTo>
                    <a:pt x="422" y="88"/>
                  </a:lnTo>
                  <a:lnTo>
                    <a:pt x="436" y="94"/>
                  </a:lnTo>
                  <a:lnTo>
                    <a:pt x="444" y="72"/>
                  </a:lnTo>
                  <a:lnTo>
                    <a:pt x="448" y="74"/>
                  </a:lnTo>
                  <a:lnTo>
                    <a:pt x="456" y="66"/>
                  </a:lnTo>
                  <a:lnTo>
                    <a:pt x="470" y="40"/>
                  </a:lnTo>
                  <a:lnTo>
                    <a:pt x="472" y="0"/>
                  </a:lnTo>
                  <a:lnTo>
                    <a:pt x="526" y="30"/>
                  </a:lnTo>
                  <a:lnTo>
                    <a:pt x="532" y="6"/>
                  </a:lnTo>
                  <a:lnTo>
                    <a:pt x="550" y="6"/>
                  </a:lnTo>
                  <a:lnTo>
                    <a:pt x="562" y="14"/>
                  </a:lnTo>
                  <a:lnTo>
                    <a:pt x="558" y="26"/>
                  </a:lnTo>
                  <a:lnTo>
                    <a:pt x="566" y="32"/>
                  </a:lnTo>
                  <a:lnTo>
                    <a:pt x="584" y="34"/>
                  </a:lnTo>
                  <a:lnTo>
                    <a:pt x="590" y="40"/>
                  </a:lnTo>
                  <a:lnTo>
                    <a:pt x="600" y="44"/>
                  </a:lnTo>
                  <a:lnTo>
                    <a:pt x="606" y="46"/>
                  </a:lnTo>
                  <a:lnTo>
                    <a:pt x="610" y="52"/>
                  </a:lnTo>
                  <a:lnTo>
                    <a:pt x="614" y="68"/>
                  </a:lnTo>
                  <a:lnTo>
                    <a:pt x="606" y="72"/>
                  </a:lnTo>
                  <a:lnTo>
                    <a:pt x="606" y="86"/>
                  </a:lnTo>
                  <a:lnTo>
                    <a:pt x="600" y="92"/>
                  </a:lnTo>
                  <a:lnTo>
                    <a:pt x="596" y="104"/>
                  </a:lnTo>
                  <a:lnTo>
                    <a:pt x="598" y="108"/>
                  </a:lnTo>
                  <a:lnTo>
                    <a:pt x="602" y="114"/>
                  </a:lnTo>
                  <a:lnTo>
                    <a:pt x="634" y="122"/>
                  </a:lnTo>
                  <a:lnTo>
                    <a:pt x="654" y="136"/>
                  </a:lnTo>
                  <a:lnTo>
                    <a:pt x="698" y="144"/>
                  </a:lnTo>
                  <a:lnTo>
                    <a:pt x="708" y="154"/>
                  </a:lnTo>
                  <a:lnTo>
                    <a:pt x="712" y="166"/>
                  </a:lnTo>
                  <a:lnTo>
                    <a:pt x="712" y="188"/>
                  </a:lnTo>
                  <a:lnTo>
                    <a:pt x="706" y="192"/>
                  </a:lnTo>
                  <a:lnTo>
                    <a:pt x="710" y="208"/>
                  </a:lnTo>
                  <a:lnTo>
                    <a:pt x="720" y="212"/>
                  </a:lnTo>
                  <a:lnTo>
                    <a:pt x="730" y="226"/>
                  </a:lnTo>
                  <a:lnTo>
                    <a:pt x="724" y="226"/>
                  </a:lnTo>
                  <a:lnTo>
                    <a:pt x="716" y="232"/>
                  </a:lnTo>
                  <a:lnTo>
                    <a:pt x="718" y="238"/>
                  </a:lnTo>
                  <a:lnTo>
                    <a:pt x="724" y="248"/>
                  </a:lnTo>
                  <a:lnTo>
                    <a:pt x="734" y="252"/>
                  </a:lnTo>
                  <a:lnTo>
                    <a:pt x="738" y="258"/>
                  </a:lnTo>
                  <a:lnTo>
                    <a:pt x="730" y="263"/>
                  </a:lnTo>
                  <a:lnTo>
                    <a:pt x="712" y="267"/>
                  </a:lnTo>
                  <a:lnTo>
                    <a:pt x="712" y="277"/>
                  </a:lnTo>
                  <a:lnTo>
                    <a:pt x="724" y="281"/>
                  </a:lnTo>
                  <a:lnTo>
                    <a:pt x="734" y="283"/>
                  </a:lnTo>
                  <a:lnTo>
                    <a:pt x="738" y="277"/>
                  </a:lnTo>
                  <a:lnTo>
                    <a:pt x="742" y="275"/>
                  </a:lnTo>
                  <a:lnTo>
                    <a:pt x="774" y="277"/>
                  </a:lnTo>
                  <a:lnTo>
                    <a:pt x="782" y="301"/>
                  </a:lnTo>
                  <a:lnTo>
                    <a:pt x="704" y="317"/>
                  </a:lnTo>
                  <a:close/>
                </a:path>
              </a:pathLst>
            </a:custGeom>
            <a:solidFill>
              <a:srgbClr val="009973"/>
            </a:solidFill>
            <a:ln w="3175">
              <a:solidFill>
                <a:srgbClr val="404040"/>
              </a:solidFill>
              <a:prstDash val="solid"/>
              <a:round/>
              <a:headEnd/>
              <a:tailEnd/>
            </a:ln>
          </p:spPr>
          <p:txBody>
            <a:bodyPr/>
            <a:lstStyle/>
            <a:p>
              <a:endParaRPr lang="en-US">
                <a:latin typeface="+mj-lt"/>
              </a:endParaRPr>
            </a:p>
          </p:txBody>
        </p:sp>
        <p:sp>
          <p:nvSpPr>
            <p:cNvPr id="38" name="Freeform 218"/>
            <p:cNvSpPr>
              <a:spLocks/>
            </p:cNvSpPr>
            <p:nvPr/>
          </p:nvSpPr>
          <p:spPr bwMode="auto">
            <a:xfrm>
              <a:off x="2749" y="1924"/>
              <a:ext cx="664" cy="579"/>
            </a:xfrm>
            <a:custGeom>
              <a:avLst/>
              <a:gdLst>
                <a:gd name="T0" fmla="*/ 0 w 664"/>
                <a:gd name="T1" fmla="*/ 6 h 579"/>
                <a:gd name="T2" fmla="*/ 6 w 664"/>
                <a:gd name="T3" fmla="*/ 16 h 579"/>
                <a:gd name="T4" fmla="*/ 28 w 664"/>
                <a:gd name="T5" fmla="*/ 52 h 579"/>
                <a:gd name="T6" fmla="*/ 34 w 664"/>
                <a:gd name="T7" fmla="*/ 68 h 579"/>
                <a:gd name="T8" fmla="*/ 62 w 664"/>
                <a:gd name="T9" fmla="*/ 100 h 579"/>
                <a:gd name="T10" fmla="*/ 86 w 664"/>
                <a:gd name="T11" fmla="*/ 116 h 579"/>
                <a:gd name="T12" fmla="*/ 62 w 664"/>
                <a:gd name="T13" fmla="*/ 140 h 579"/>
                <a:gd name="T14" fmla="*/ 90 w 664"/>
                <a:gd name="T15" fmla="*/ 184 h 579"/>
                <a:gd name="T16" fmla="*/ 112 w 664"/>
                <a:gd name="T17" fmla="*/ 527 h 579"/>
                <a:gd name="T18" fmla="*/ 572 w 664"/>
                <a:gd name="T19" fmla="*/ 531 h 579"/>
                <a:gd name="T20" fmla="*/ 542 w 664"/>
                <a:gd name="T21" fmla="*/ 579 h 579"/>
                <a:gd name="T22" fmla="*/ 620 w 664"/>
                <a:gd name="T23" fmla="*/ 559 h 579"/>
                <a:gd name="T24" fmla="*/ 624 w 664"/>
                <a:gd name="T25" fmla="*/ 543 h 579"/>
                <a:gd name="T26" fmla="*/ 626 w 664"/>
                <a:gd name="T27" fmla="*/ 527 h 579"/>
                <a:gd name="T28" fmla="*/ 628 w 664"/>
                <a:gd name="T29" fmla="*/ 505 h 579"/>
                <a:gd name="T30" fmla="*/ 640 w 664"/>
                <a:gd name="T31" fmla="*/ 495 h 579"/>
                <a:gd name="T32" fmla="*/ 664 w 664"/>
                <a:gd name="T33" fmla="*/ 475 h 579"/>
                <a:gd name="T34" fmla="*/ 656 w 664"/>
                <a:gd name="T35" fmla="*/ 449 h 579"/>
                <a:gd name="T36" fmla="*/ 644 w 664"/>
                <a:gd name="T37" fmla="*/ 437 h 579"/>
                <a:gd name="T38" fmla="*/ 636 w 664"/>
                <a:gd name="T39" fmla="*/ 441 h 579"/>
                <a:gd name="T40" fmla="*/ 620 w 664"/>
                <a:gd name="T41" fmla="*/ 415 h 579"/>
                <a:gd name="T42" fmla="*/ 618 w 664"/>
                <a:gd name="T43" fmla="*/ 377 h 579"/>
                <a:gd name="T44" fmla="*/ 576 w 664"/>
                <a:gd name="T45" fmla="*/ 329 h 579"/>
                <a:gd name="T46" fmla="*/ 532 w 664"/>
                <a:gd name="T47" fmla="*/ 297 h 579"/>
                <a:gd name="T48" fmla="*/ 546 w 664"/>
                <a:gd name="T49" fmla="*/ 246 h 579"/>
                <a:gd name="T50" fmla="*/ 550 w 664"/>
                <a:gd name="T51" fmla="*/ 222 h 579"/>
                <a:gd name="T52" fmla="*/ 536 w 664"/>
                <a:gd name="T53" fmla="*/ 208 h 579"/>
                <a:gd name="T54" fmla="*/ 508 w 664"/>
                <a:gd name="T55" fmla="*/ 216 h 579"/>
                <a:gd name="T56" fmla="*/ 494 w 664"/>
                <a:gd name="T57" fmla="*/ 204 h 579"/>
                <a:gd name="T58" fmla="*/ 458 w 664"/>
                <a:gd name="T59" fmla="*/ 146 h 579"/>
                <a:gd name="T60" fmla="*/ 424 w 664"/>
                <a:gd name="T61" fmla="*/ 112 h 579"/>
                <a:gd name="T62" fmla="*/ 412 w 664"/>
                <a:gd name="T63" fmla="*/ 30 h 579"/>
                <a:gd name="T64" fmla="*/ 326 w 664"/>
                <a:gd name="T65" fmla="*/ 2 h 5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4" h="579">
                  <a:moveTo>
                    <a:pt x="326" y="2"/>
                  </a:moveTo>
                  <a:lnTo>
                    <a:pt x="0" y="6"/>
                  </a:lnTo>
                  <a:lnTo>
                    <a:pt x="0" y="14"/>
                  </a:lnTo>
                  <a:lnTo>
                    <a:pt x="6" y="16"/>
                  </a:lnTo>
                  <a:lnTo>
                    <a:pt x="10" y="44"/>
                  </a:lnTo>
                  <a:lnTo>
                    <a:pt x="28" y="52"/>
                  </a:lnTo>
                  <a:lnTo>
                    <a:pt x="26" y="58"/>
                  </a:lnTo>
                  <a:lnTo>
                    <a:pt x="34" y="68"/>
                  </a:lnTo>
                  <a:lnTo>
                    <a:pt x="32" y="78"/>
                  </a:lnTo>
                  <a:lnTo>
                    <a:pt x="62" y="100"/>
                  </a:lnTo>
                  <a:lnTo>
                    <a:pt x="78" y="96"/>
                  </a:lnTo>
                  <a:lnTo>
                    <a:pt x="86" y="116"/>
                  </a:lnTo>
                  <a:lnTo>
                    <a:pt x="76" y="116"/>
                  </a:lnTo>
                  <a:lnTo>
                    <a:pt x="62" y="140"/>
                  </a:lnTo>
                  <a:lnTo>
                    <a:pt x="82" y="162"/>
                  </a:lnTo>
                  <a:lnTo>
                    <a:pt x="90" y="184"/>
                  </a:lnTo>
                  <a:lnTo>
                    <a:pt x="110" y="190"/>
                  </a:lnTo>
                  <a:lnTo>
                    <a:pt x="112" y="527"/>
                  </a:lnTo>
                  <a:lnTo>
                    <a:pt x="562" y="513"/>
                  </a:lnTo>
                  <a:lnTo>
                    <a:pt x="572" y="531"/>
                  </a:lnTo>
                  <a:lnTo>
                    <a:pt x="572" y="541"/>
                  </a:lnTo>
                  <a:lnTo>
                    <a:pt x="542" y="579"/>
                  </a:lnTo>
                  <a:lnTo>
                    <a:pt x="608" y="577"/>
                  </a:lnTo>
                  <a:lnTo>
                    <a:pt x="620" y="559"/>
                  </a:lnTo>
                  <a:lnTo>
                    <a:pt x="612" y="545"/>
                  </a:lnTo>
                  <a:lnTo>
                    <a:pt x="624" y="543"/>
                  </a:lnTo>
                  <a:lnTo>
                    <a:pt x="616" y="535"/>
                  </a:lnTo>
                  <a:lnTo>
                    <a:pt x="626" y="527"/>
                  </a:lnTo>
                  <a:lnTo>
                    <a:pt x="622" y="507"/>
                  </a:lnTo>
                  <a:lnTo>
                    <a:pt x="628" y="505"/>
                  </a:lnTo>
                  <a:lnTo>
                    <a:pt x="632" y="519"/>
                  </a:lnTo>
                  <a:lnTo>
                    <a:pt x="640" y="495"/>
                  </a:lnTo>
                  <a:lnTo>
                    <a:pt x="654" y="501"/>
                  </a:lnTo>
                  <a:lnTo>
                    <a:pt x="664" y="475"/>
                  </a:lnTo>
                  <a:lnTo>
                    <a:pt x="664" y="451"/>
                  </a:lnTo>
                  <a:lnTo>
                    <a:pt x="656" y="449"/>
                  </a:lnTo>
                  <a:lnTo>
                    <a:pt x="648" y="435"/>
                  </a:lnTo>
                  <a:lnTo>
                    <a:pt x="644" y="437"/>
                  </a:lnTo>
                  <a:lnTo>
                    <a:pt x="648" y="447"/>
                  </a:lnTo>
                  <a:lnTo>
                    <a:pt x="636" y="441"/>
                  </a:lnTo>
                  <a:lnTo>
                    <a:pt x="626" y="417"/>
                  </a:lnTo>
                  <a:lnTo>
                    <a:pt x="620" y="415"/>
                  </a:lnTo>
                  <a:lnTo>
                    <a:pt x="628" y="395"/>
                  </a:lnTo>
                  <a:lnTo>
                    <a:pt x="618" y="377"/>
                  </a:lnTo>
                  <a:lnTo>
                    <a:pt x="618" y="361"/>
                  </a:lnTo>
                  <a:lnTo>
                    <a:pt x="576" y="329"/>
                  </a:lnTo>
                  <a:lnTo>
                    <a:pt x="564" y="327"/>
                  </a:lnTo>
                  <a:lnTo>
                    <a:pt x="532" y="297"/>
                  </a:lnTo>
                  <a:lnTo>
                    <a:pt x="528" y="281"/>
                  </a:lnTo>
                  <a:lnTo>
                    <a:pt x="546" y="246"/>
                  </a:lnTo>
                  <a:lnTo>
                    <a:pt x="544" y="234"/>
                  </a:lnTo>
                  <a:lnTo>
                    <a:pt x="550" y="222"/>
                  </a:lnTo>
                  <a:lnTo>
                    <a:pt x="550" y="218"/>
                  </a:lnTo>
                  <a:lnTo>
                    <a:pt x="536" y="208"/>
                  </a:lnTo>
                  <a:lnTo>
                    <a:pt x="518" y="204"/>
                  </a:lnTo>
                  <a:lnTo>
                    <a:pt x="508" y="216"/>
                  </a:lnTo>
                  <a:lnTo>
                    <a:pt x="500" y="214"/>
                  </a:lnTo>
                  <a:lnTo>
                    <a:pt x="494" y="204"/>
                  </a:lnTo>
                  <a:lnTo>
                    <a:pt x="482" y="164"/>
                  </a:lnTo>
                  <a:lnTo>
                    <a:pt x="458" y="146"/>
                  </a:lnTo>
                  <a:lnTo>
                    <a:pt x="452" y="134"/>
                  </a:lnTo>
                  <a:lnTo>
                    <a:pt x="424" y="112"/>
                  </a:lnTo>
                  <a:lnTo>
                    <a:pt x="408" y="62"/>
                  </a:lnTo>
                  <a:lnTo>
                    <a:pt x="412" y="30"/>
                  </a:lnTo>
                  <a:lnTo>
                    <a:pt x="384" y="0"/>
                  </a:lnTo>
                  <a:lnTo>
                    <a:pt x="326" y="2"/>
                  </a:lnTo>
                  <a:close/>
                </a:path>
              </a:pathLst>
            </a:custGeom>
            <a:solidFill>
              <a:schemeClr val="accent6">
                <a:lumMod val="40000"/>
                <a:lumOff val="60000"/>
              </a:schemeClr>
            </a:solidFill>
            <a:ln w="3175">
              <a:solidFill>
                <a:srgbClr val="404040"/>
              </a:solidFill>
              <a:prstDash val="solid"/>
              <a:round/>
              <a:headEnd/>
              <a:tailEnd/>
            </a:ln>
          </p:spPr>
          <p:txBody>
            <a:bodyPr/>
            <a:lstStyle/>
            <a:p>
              <a:endParaRPr lang="en-US">
                <a:latin typeface="+mj-lt"/>
              </a:endParaRPr>
            </a:p>
          </p:txBody>
        </p:sp>
        <p:sp>
          <p:nvSpPr>
            <p:cNvPr id="39" name="Freeform 219"/>
            <p:cNvSpPr>
              <a:spLocks/>
            </p:cNvSpPr>
            <p:nvPr/>
          </p:nvSpPr>
          <p:spPr bwMode="auto">
            <a:xfrm>
              <a:off x="2026" y="836"/>
              <a:ext cx="658" cy="416"/>
            </a:xfrm>
            <a:custGeom>
              <a:avLst/>
              <a:gdLst>
                <a:gd name="T0" fmla="*/ 590 w 658"/>
                <a:gd name="T1" fmla="*/ 34 h 416"/>
                <a:gd name="T2" fmla="*/ 260 w 658"/>
                <a:gd name="T3" fmla="*/ 18 h 416"/>
                <a:gd name="T4" fmla="*/ 36 w 658"/>
                <a:gd name="T5" fmla="*/ 0 h 416"/>
                <a:gd name="T6" fmla="*/ 0 w 658"/>
                <a:gd name="T7" fmla="*/ 378 h 416"/>
                <a:gd name="T8" fmla="*/ 620 w 658"/>
                <a:gd name="T9" fmla="*/ 414 h 416"/>
                <a:gd name="T10" fmla="*/ 658 w 658"/>
                <a:gd name="T11" fmla="*/ 416 h 416"/>
                <a:gd name="T12" fmla="*/ 656 w 658"/>
                <a:gd name="T13" fmla="*/ 368 h 416"/>
                <a:gd name="T14" fmla="*/ 646 w 658"/>
                <a:gd name="T15" fmla="*/ 352 h 416"/>
                <a:gd name="T16" fmla="*/ 638 w 658"/>
                <a:gd name="T17" fmla="*/ 326 h 416"/>
                <a:gd name="T18" fmla="*/ 644 w 658"/>
                <a:gd name="T19" fmla="*/ 292 h 416"/>
                <a:gd name="T20" fmla="*/ 640 w 658"/>
                <a:gd name="T21" fmla="*/ 290 h 416"/>
                <a:gd name="T22" fmla="*/ 636 w 658"/>
                <a:gd name="T23" fmla="*/ 206 h 416"/>
                <a:gd name="T24" fmla="*/ 614 w 658"/>
                <a:gd name="T25" fmla="*/ 136 h 416"/>
                <a:gd name="T26" fmla="*/ 614 w 658"/>
                <a:gd name="T27" fmla="*/ 86 h 416"/>
                <a:gd name="T28" fmla="*/ 618 w 658"/>
                <a:gd name="T29" fmla="*/ 72 h 416"/>
                <a:gd name="T30" fmla="*/ 608 w 658"/>
                <a:gd name="T31" fmla="*/ 34 h 416"/>
                <a:gd name="T32" fmla="*/ 608 w 658"/>
                <a:gd name="T33" fmla="*/ 34 h 416"/>
                <a:gd name="T34" fmla="*/ 590 w 658"/>
                <a:gd name="T35" fmla="*/ 34 h 4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58" h="416">
                  <a:moveTo>
                    <a:pt x="590" y="34"/>
                  </a:moveTo>
                  <a:lnTo>
                    <a:pt x="260" y="18"/>
                  </a:lnTo>
                  <a:lnTo>
                    <a:pt x="36" y="0"/>
                  </a:lnTo>
                  <a:lnTo>
                    <a:pt x="0" y="378"/>
                  </a:lnTo>
                  <a:lnTo>
                    <a:pt x="620" y="414"/>
                  </a:lnTo>
                  <a:lnTo>
                    <a:pt x="658" y="416"/>
                  </a:lnTo>
                  <a:lnTo>
                    <a:pt x="656" y="368"/>
                  </a:lnTo>
                  <a:lnTo>
                    <a:pt x="646" y="352"/>
                  </a:lnTo>
                  <a:lnTo>
                    <a:pt x="638" y="326"/>
                  </a:lnTo>
                  <a:lnTo>
                    <a:pt x="644" y="292"/>
                  </a:lnTo>
                  <a:lnTo>
                    <a:pt x="640" y="290"/>
                  </a:lnTo>
                  <a:lnTo>
                    <a:pt x="636" y="206"/>
                  </a:lnTo>
                  <a:lnTo>
                    <a:pt x="614" y="136"/>
                  </a:lnTo>
                  <a:lnTo>
                    <a:pt x="614" y="86"/>
                  </a:lnTo>
                  <a:lnTo>
                    <a:pt x="618" y="72"/>
                  </a:lnTo>
                  <a:lnTo>
                    <a:pt x="608" y="34"/>
                  </a:lnTo>
                  <a:lnTo>
                    <a:pt x="590" y="34"/>
                  </a:lnTo>
                  <a:close/>
                </a:path>
              </a:pathLst>
            </a:custGeom>
            <a:solidFill>
              <a:srgbClr val="00B050"/>
            </a:solidFill>
            <a:ln w="3175">
              <a:solidFill>
                <a:srgbClr val="404040"/>
              </a:solidFill>
              <a:prstDash val="solid"/>
              <a:round/>
              <a:headEnd/>
              <a:tailEnd/>
            </a:ln>
          </p:spPr>
          <p:txBody>
            <a:bodyPr/>
            <a:lstStyle/>
            <a:p>
              <a:endParaRPr lang="en-US">
                <a:latin typeface="+mj-lt"/>
              </a:endParaRPr>
            </a:p>
          </p:txBody>
        </p:sp>
        <p:sp>
          <p:nvSpPr>
            <p:cNvPr id="40" name="Freeform 220"/>
            <p:cNvSpPr>
              <a:spLocks/>
            </p:cNvSpPr>
            <p:nvPr/>
          </p:nvSpPr>
          <p:spPr bwMode="auto">
            <a:xfrm>
              <a:off x="406" y="1444"/>
              <a:ext cx="642" cy="991"/>
            </a:xfrm>
            <a:custGeom>
              <a:avLst/>
              <a:gdLst>
                <a:gd name="T0" fmla="*/ 330 w 642"/>
                <a:gd name="T1" fmla="*/ 877 h 991"/>
                <a:gd name="T2" fmla="*/ 0 w 642"/>
                <a:gd name="T3" fmla="*/ 370 h 991"/>
                <a:gd name="T4" fmla="*/ 100 w 642"/>
                <a:gd name="T5" fmla="*/ 0 h 991"/>
                <a:gd name="T6" fmla="*/ 370 w 642"/>
                <a:gd name="T7" fmla="*/ 68 h 991"/>
                <a:gd name="T8" fmla="*/ 642 w 642"/>
                <a:gd name="T9" fmla="*/ 130 h 991"/>
                <a:gd name="T10" fmla="*/ 496 w 642"/>
                <a:gd name="T11" fmla="*/ 853 h 991"/>
                <a:gd name="T12" fmla="*/ 484 w 642"/>
                <a:gd name="T13" fmla="*/ 869 h 991"/>
                <a:gd name="T14" fmla="*/ 478 w 642"/>
                <a:gd name="T15" fmla="*/ 871 h 991"/>
                <a:gd name="T16" fmla="*/ 470 w 642"/>
                <a:gd name="T17" fmla="*/ 869 h 991"/>
                <a:gd name="T18" fmla="*/ 462 w 642"/>
                <a:gd name="T19" fmla="*/ 853 h 991"/>
                <a:gd name="T20" fmla="*/ 454 w 642"/>
                <a:gd name="T21" fmla="*/ 853 h 991"/>
                <a:gd name="T22" fmla="*/ 444 w 642"/>
                <a:gd name="T23" fmla="*/ 847 h 991"/>
                <a:gd name="T24" fmla="*/ 428 w 642"/>
                <a:gd name="T25" fmla="*/ 859 h 991"/>
                <a:gd name="T26" fmla="*/ 422 w 642"/>
                <a:gd name="T27" fmla="*/ 869 h 991"/>
                <a:gd name="T28" fmla="*/ 426 w 642"/>
                <a:gd name="T29" fmla="*/ 879 h 991"/>
                <a:gd name="T30" fmla="*/ 418 w 642"/>
                <a:gd name="T31" fmla="*/ 897 h 991"/>
                <a:gd name="T32" fmla="*/ 416 w 642"/>
                <a:gd name="T33" fmla="*/ 971 h 991"/>
                <a:gd name="T34" fmla="*/ 410 w 642"/>
                <a:gd name="T35" fmla="*/ 973 h 991"/>
                <a:gd name="T36" fmla="*/ 406 w 642"/>
                <a:gd name="T37" fmla="*/ 991 h 991"/>
                <a:gd name="T38" fmla="*/ 330 w 642"/>
                <a:gd name="T39" fmla="*/ 877 h 99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642" h="991">
                  <a:moveTo>
                    <a:pt x="330" y="877"/>
                  </a:moveTo>
                  <a:lnTo>
                    <a:pt x="0" y="370"/>
                  </a:lnTo>
                  <a:lnTo>
                    <a:pt x="100" y="0"/>
                  </a:lnTo>
                  <a:lnTo>
                    <a:pt x="370" y="68"/>
                  </a:lnTo>
                  <a:lnTo>
                    <a:pt x="642" y="130"/>
                  </a:lnTo>
                  <a:lnTo>
                    <a:pt x="496" y="853"/>
                  </a:lnTo>
                  <a:lnTo>
                    <a:pt x="484" y="869"/>
                  </a:lnTo>
                  <a:lnTo>
                    <a:pt x="478" y="871"/>
                  </a:lnTo>
                  <a:lnTo>
                    <a:pt x="470" y="869"/>
                  </a:lnTo>
                  <a:lnTo>
                    <a:pt x="462" y="853"/>
                  </a:lnTo>
                  <a:lnTo>
                    <a:pt x="454" y="853"/>
                  </a:lnTo>
                  <a:lnTo>
                    <a:pt x="444" y="847"/>
                  </a:lnTo>
                  <a:lnTo>
                    <a:pt x="428" y="859"/>
                  </a:lnTo>
                  <a:lnTo>
                    <a:pt x="422" y="869"/>
                  </a:lnTo>
                  <a:lnTo>
                    <a:pt x="426" y="879"/>
                  </a:lnTo>
                  <a:lnTo>
                    <a:pt x="418" y="897"/>
                  </a:lnTo>
                  <a:lnTo>
                    <a:pt x="416" y="971"/>
                  </a:lnTo>
                  <a:lnTo>
                    <a:pt x="410" y="973"/>
                  </a:lnTo>
                  <a:lnTo>
                    <a:pt x="406" y="991"/>
                  </a:lnTo>
                  <a:lnTo>
                    <a:pt x="330" y="877"/>
                  </a:lnTo>
                  <a:close/>
                </a:path>
              </a:pathLst>
            </a:custGeom>
            <a:solidFill>
              <a:srgbClr val="009999"/>
            </a:solidFill>
            <a:ln w="3175">
              <a:solidFill>
                <a:srgbClr val="404040"/>
              </a:solidFill>
              <a:prstDash val="solid"/>
              <a:round/>
              <a:headEnd/>
              <a:tailEnd/>
            </a:ln>
          </p:spPr>
          <p:txBody>
            <a:bodyPr/>
            <a:lstStyle/>
            <a:p>
              <a:endParaRPr lang="en-US">
                <a:latin typeface="+mj-lt"/>
              </a:endParaRPr>
            </a:p>
          </p:txBody>
        </p:sp>
        <p:sp>
          <p:nvSpPr>
            <p:cNvPr id="41" name="Freeform 221"/>
            <p:cNvSpPr>
              <a:spLocks/>
            </p:cNvSpPr>
            <p:nvPr/>
          </p:nvSpPr>
          <p:spPr bwMode="auto">
            <a:xfrm>
              <a:off x="1304" y="1250"/>
              <a:ext cx="710" cy="588"/>
            </a:xfrm>
            <a:custGeom>
              <a:avLst/>
              <a:gdLst>
                <a:gd name="T0" fmla="*/ 630 w 710"/>
                <a:gd name="T1" fmla="*/ 74 h 588"/>
                <a:gd name="T2" fmla="*/ 86 w 710"/>
                <a:gd name="T3" fmla="*/ 0 h 588"/>
                <a:gd name="T4" fmla="*/ 0 w 710"/>
                <a:gd name="T5" fmla="*/ 500 h 588"/>
                <a:gd name="T6" fmla="*/ 188 w 710"/>
                <a:gd name="T7" fmla="*/ 530 h 588"/>
                <a:gd name="T8" fmla="*/ 662 w 710"/>
                <a:gd name="T9" fmla="*/ 588 h 588"/>
                <a:gd name="T10" fmla="*/ 710 w 710"/>
                <a:gd name="T11" fmla="*/ 82 h 588"/>
                <a:gd name="T12" fmla="*/ 630 w 710"/>
                <a:gd name="T13" fmla="*/ 74 h 58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10" h="588">
                  <a:moveTo>
                    <a:pt x="630" y="74"/>
                  </a:moveTo>
                  <a:lnTo>
                    <a:pt x="86" y="0"/>
                  </a:lnTo>
                  <a:lnTo>
                    <a:pt x="0" y="500"/>
                  </a:lnTo>
                  <a:lnTo>
                    <a:pt x="188" y="530"/>
                  </a:lnTo>
                  <a:lnTo>
                    <a:pt x="662" y="588"/>
                  </a:lnTo>
                  <a:lnTo>
                    <a:pt x="710" y="82"/>
                  </a:lnTo>
                  <a:lnTo>
                    <a:pt x="630" y="74"/>
                  </a:lnTo>
                  <a:close/>
                </a:path>
              </a:pathLst>
            </a:custGeom>
            <a:solidFill>
              <a:schemeClr val="accent6">
                <a:lumMod val="40000"/>
                <a:lumOff val="60000"/>
              </a:schemeClr>
            </a:solidFill>
            <a:ln w="3175">
              <a:solidFill>
                <a:srgbClr val="404040"/>
              </a:solidFill>
              <a:prstDash val="solid"/>
              <a:round/>
              <a:headEnd/>
              <a:tailEnd/>
            </a:ln>
          </p:spPr>
          <p:txBody>
            <a:bodyPr/>
            <a:lstStyle/>
            <a:p>
              <a:endParaRPr lang="en-US">
                <a:latin typeface="+mj-lt"/>
              </a:endParaRPr>
            </a:p>
          </p:txBody>
        </p:sp>
        <p:sp>
          <p:nvSpPr>
            <p:cNvPr id="42" name="Freeform 222"/>
            <p:cNvSpPr>
              <a:spLocks/>
            </p:cNvSpPr>
            <p:nvPr/>
          </p:nvSpPr>
          <p:spPr bwMode="auto">
            <a:xfrm>
              <a:off x="4937" y="752"/>
              <a:ext cx="378" cy="578"/>
            </a:xfrm>
            <a:custGeom>
              <a:avLst/>
              <a:gdLst>
                <a:gd name="T0" fmla="*/ 0 w 378"/>
                <a:gd name="T1" fmla="*/ 318 h 578"/>
                <a:gd name="T2" fmla="*/ 30 w 378"/>
                <a:gd name="T3" fmla="*/ 312 h 578"/>
                <a:gd name="T4" fmla="*/ 30 w 378"/>
                <a:gd name="T5" fmla="*/ 300 h 578"/>
                <a:gd name="T6" fmla="*/ 42 w 378"/>
                <a:gd name="T7" fmla="*/ 298 h 578"/>
                <a:gd name="T8" fmla="*/ 36 w 378"/>
                <a:gd name="T9" fmla="*/ 280 h 578"/>
                <a:gd name="T10" fmla="*/ 50 w 378"/>
                <a:gd name="T11" fmla="*/ 256 h 578"/>
                <a:gd name="T12" fmla="*/ 68 w 378"/>
                <a:gd name="T13" fmla="*/ 24 h 578"/>
                <a:gd name="T14" fmla="*/ 86 w 378"/>
                <a:gd name="T15" fmla="*/ 14 h 578"/>
                <a:gd name="T16" fmla="*/ 110 w 378"/>
                <a:gd name="T17" fmla="*/ 34 h 578"/>
                <a:gd name="T18" fmla="*/ 156 w 378"/>
                <a:gd name="T19" fmla="*/ 22 h 578"/>
                <a:gd name="T20" fmla="*/ 174 w 378"/>
                <a:gd name="T21" fmla="*/ 0 h 578"/>
                <a:gd name="T22" fmla="*/ 272 w 378"/>
                <a:gd name="T23" fmla="*/ 190 h 578"/>
                <a:gd name="T24" fmla="*/ 312 w 378"/>
                <a:gd name="T25" fmla="*/ 228 h 578"/>
                <a:gd name="T26" fmla="*/ 334 w 378"/>
                <a:gd name="T27" fmla="*/ 238 h 578"/>
                <a:gd name="T28" fmla="*/ 354 w 378"/>
                <a:gd name="T29" fmla="*/ 234 h 578"/>
                <a:gd name="T30" fmla="*/ 366 w 378"/>
                <a:gd name="T31" fmla="*/ 252 h 578"/>
                <a:gd name="T32" fmla="*/ 364 w 378"/>
                <a:gd name="T33" fmla="*/ 268 h 578"/>
                <a:gd name="T34" fmla="*/ 378 w 378"/>
                <a:gd name="T35" fmla="*/ 274 h 578"/>
                <a:gd name="T36" fmla="*/ 370 w 378"/>
                <a:gd name="T37" fmla="*/ 292 h 578"/>
                <a:gd name="T38" fmla="*/ 354 w 378"/>
                <a:gd name="T39" fmla="*/ 302 h 578"/>
                <a:gd name="T40" fmla="*/ 340 w 378"/>
                <a:gd name="T41" fmla="*/ 314 h 578"/>
                <a:gd name="T42" fmla="*/ 314 w 378"/>
                <a:gd name="T43" fmla="*/ 338 h 578"/>
                <a:gd name="T44" fmla="*/ 298 w 378"/>
                <a:gd name="T45" fmla="*/ 348 h 578"/>
                <a:gd name="T46" fmla="*/ 286 w 378"/>
                <a:gd name="T47" fmla="*/ 370 h 578"/>
                <a:gd name="T48" fmla="*/ 262 w 378"/>
                <a:gd name="T49" fmla="*/ 368 h 578"/>
                <a:gd name="T50" fmla="*/ 248 w 378"/>
                <a:gd name="T51" fmla="*/ 372 h 578"/>
                <a:gd name="T52" fmla="*/ 236 w 378"/>
                <a:gd name="T53" fmla="*/ 354 h 578"/>
                <a:gd name="T54" fmla="*/ 228 w 378"/>
                <a:gd name="T55" fmla="*/ 358 h 578"/>
                <a:gd name="T56" fmla="*/ 224 w 378"/>
                <a:gd name="T57" fmla="*/ 384 h 578"/>
                <a:gd name="T58" fmla="*/ 222 w 378"/>
                <a:gd name="T59" fmla="*/ 408 h 578"/>
                <a:gd name="T60" fmla="*/ 216 w 378"/>
                <a:gd name="T61" fmla="*/ 426 h 578"/>
                <a:gd name="T62" fmla="*/ 200 w 378"/>
                <a:gd name="T63" fmla="*/ 434 h 578"/>
                <a:gd name="T64" fmla="*/ 190 w 378"/>
                <a:gd name="T65" fmla="*/ 452 h 578"/>
                <a:gd name="T66" fmla="*/ 180 w 378"/>
                <a:gd name="T67" fmla="*/ 446 h 578"/>
                <a:gd name="T68" fmla="*/ 176 w 378"/>
                <a:gd name="T69" fmla="*/ 464 h 578"/>
                <a:gd name="T70" fmla="*/ 170 w 378"/>
                <a:gd name="T71" fmla="*/ 472 h 578"/>
                <a:gd name="T72" fmla="*/ 154 w 378"/>
                <a:gd name="T73" fmla="*/ 462 h 578"/>
                <a:gd name="T74" fmla="*/ 134 w 378"/>
                <a:gd name="T75" fmla="*/ 488 h 578"/>
                <a:gd name="T76" fmla="*/ 120 w 378"/>
                <a:gd name="T77" fmla="*/ 552 h 578"/>
                <a:gd name="T78" fmla="*/ 90 w 378"/>
                <a:gd name="T79" fmla="*/ 570 h 578"/>
                <a:gd name="T80" fmla="*/ 68 w 378"/>
                <a:gd name="T81" fmla="*/ 544 h 57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78" h="578">
                  <a:moveTo>
                    <a:pt x="36" y="430"/>
                  </a:moveTo>
                  <a:lnTo>
                    <a:pt x="0" y="318"/>
                  </a:lnTo>
                  <a:lnTo>
                    <a:pt x="12" y="308"/>
                  </a:lnTo>
                  <a:lnTo>
                    <a:pt x="30" y="312"/>
                  </a:lnTo>
                  <a:lnTo>
                    <a:pt x="28" y="302"/>
                  </a:lnTo>
                  <a:lnTo>
                    <a:pt x="30" y="300"/>
                  </a:lnTo>
                  <a:lnTo>
                    <a:pt x="42" y="302"/>
                  </a:lnTo>
                  <a:lnTo>
                    <a:pt x="42" y="298"/>
                  </a:lnTo>
                  <a:lnTo>
                    <a:pt x="36" y="288"/>
                  </a:lnTo>
                  <a:lnTo>
                    <a:pt x="36" y="280"/>
                  </a:lnTo>
                  <a:lnTo>
                    <a:pt x="48" y="262"/>
                  </a:lnTo>
                  <a:lnTo>
                    <a:pt x="50" y="256"/>
                  </a:lnTo>
                  <a:lnTo>
                    <a:pt x="44" y="102"/>
                  </a:lnTo>
                  <a:lnTo>
                    <a:pt x="68" y="24"/>
                  </a:lnTo>
                  <a:lnTo>
                    <a:pt x="76" y="16"/>
                  </a:lnTo>
                  <a:lnTo>
                    <a:pt x="86" y="14"/>
                  </a:lnTo>
                  <a:lnTo>
                    <a:pt x="98" y="20"/>
                  </a:lnTo>
                  <a:lnTo>
                    <a:pt x="110" y="34"/>
                  </a:lnTo>
                  <a:lnTo>
                    <a:pt x="132" y="36"/>
                  </a:lnTo>
                  <a:lnTo>
                    <a:pt x="156" y="22"/>
                  </a:lnTo>
                  <a:lnTo>
                    <a:pt x="162" y="2"/>
                  </a:lnTo>
                  <a:lnTo>
                    <a:pt x="174" y="0"/>
                  </a:lnTo>
                  <a:lnTo>
                    <a:pt x="224" y="26"/>
                  </a:lnTo>
                  <a:lnTo>
                    <a:pt x="272" y="190"/>
                  </a:lnTo>
                  <a:lnTo>
                    <a:pt x="300" y="196"/>
                  </a:lnTo>
                  <a:lnTo>
                    <a:pt x="312" y="228"/>
                  </a:lnTo>
                  <a:lnTo>
                    <a:pt x="318" y="234"/>
                  </a:lnTo>
                  <a:lnTo>
                    <a:pt x="334" y="238"/>
                  </a:lnTo>
                  <a:lnTo>
                    <a:pt x="348" y="236"/>
                  </a:lnTo>
                  <a:lnTo>
                    <a:pt x="354" y="234"/>
                  </a:lnTo>
                  <a:lnTo>
                    <a:pt x="354" y="228"/>
                  </a:lnTo>
                  <a:lnTo>
                    <a:pt x="366" y="252"/>
                  </a:lnTo>
                  <a:lnTo>
                    <a:pt x="362" y="264"/>
                  </a:lnTo>
                  <a:lnTo>
                    <a:pt x="364" y="268"/>
                  </a:lnTo>
                  <a:lnTo>
                    <a:pt x="374" y="266"/>
                  </a:lnTo>
                  <a:lnTo>
                    <a:pt x="378" y="274"/>
                  </a:lnTo>
                  <a:lnTo>
                    <a:pt x="378" y="282"/>
                  </a:lnTo>
                  <a:lnTo>
                    <a:pt x="370" y="292"/>
                  </a:lnTo>
                  <a:lnTo>
                    <a:pt x="358" y="296"/>
                  </a:lnTo>
                  <a:lnTo>
                    <a:pt x="354" y="302"/>
                  </a:lnTo>
                  <a:lnTo>
                    <a:pt x="344" y="306"/>
                  </a:lnTo>
                  <a:lnTo>
                    <a:pt x="340" y="314"/>
                  </a:lnTo>
                  <a:lnTo>
                    <a:pt x="316" y="326"/>
                  </a:lnTo>
                  <a:lnTo>
                    <a:pt x="314" y="338"/>
                  </a:lnTo>
                  <a:lnTo>
                    <a:pt x="306" y="346"/>
                  </a:lnTo>
                  <a:lnTo>
                    <a:pt x="298" y="348"/>
                  </a:lnTo>
                  <a:lnTo>
                    <a:pt x="290" y="360"/>
                  </a:lnTo>
                  <a:lnTo>
                    <a:pt x="286" y="370"/>
                  </a:lnTo>
                  <a:lnTo>
                    <a:pt x="280" y="374"/>
                  </a:lnTo>
                  <a:lnTo>
                    <a:pt x="262" y="368"/>
                  </a:lnTo>
                  <a:lnTo>
                    <a:pt x="256" y="374"/>
                  </a:lnTo>
                  <a:lnTo>
                    <a:pt x="248" y="372"/>
                  </a:lnTo>
                  <a:lnTo>
                    <a:pt x="242" y="366"/>
                  </a:lnTo>
                  <a:lnTo>
                    <a:pt x="236" y="354"/>
                  </a:lnTo>
                  <a:lnTo>
                    <a:pt x="234" y="354"/>
                  </a:lnTo>
                  <a:lnTo>
                    <a:pt x="228" y="358"/>
                  </a:lnTo>
                  <a:lnTo>
                    <a:pt x="222" y="366"/>
                  </a:lnTo>
                  <a:lnTo>
                    <a:pt x="224" y="384"/>
                  </a:lnTo>
                  <a:lnTo>
                    <a:pt x="220" y="396"/>
                  </a:lnTo>
                  <a:lnTo>
                    <a:pt x="222" y="408"/>
                  </a:lnTo>
                  <a:lnTo>
                    <a:pt x="218" y="424"/>
                  </a:lnTo>
                  <a:lnTo>
                    <a:pt x="216" y="426"/>
                  </a:lnTo>
                  <a:lnTo>
                    <a:pt x="204" y="426"/>
                  </a:lnTo>
                  <a:lnTo>
                    <a:pt x="200" y="434"/>
                  </a:lnTo>
                  <a:lnTo>
                    <a:pt x="198" y="446"/>
                  </a:lnTo>
                  <a:lnTo>
                    <a:pt x="190" y="452"/>
                  </a:lnTo>
                  <a:lnTo>
                    <a:pt x="186" y="452"/>
                  </a:lnTo>
                  <a:lnTo>
                    <a:pt x="180" y="446"/>
                  </a:lnTo>
                  <a:lnTo>
                    <a:pt x="176" y="448"/>
                  </a:lnTo>
                  <a:lnTo>
                    <a:pt x="176" y="464"/>
                  </a:lnTo>
                  <a:lnTo>
                    <a:pt x="172" y="474"/>
                  </a:lnTo>
                  <a:lnTo>
                    <a:pt x="170" y="472"/>
                  </a:lnTo>
                  <a:lnTo>
                    <a:pt x="160" y="462"/>
                  </a:lnTo>
                  <a:lnTo>
                    <a:pt x="154" y="462"/>
                  </a:lnTo>
                  <a:lnTo>
                    <a:pt x="142" y="472"/>
                  </a:lnTo>
                  <a:lnTo>
                    <a:pt x="134" y="488"/>
                  </a:lnTo>
                  <a:lnTo>
                    <a:pt x="136" y="508"/>
                  </a:lnTo>
                  <a:lnTo>
                    <a:pt x="120" y="552"/>
                  </a:lnTo>
                  <a:lnTo>
                    <a:pt x="100" y="578"/>
                  </a:lnTo>
                  <a:lnTo>
                    <a:pt x="90" y="570"/>
                  </a:lnTo>
                  <a:lnTo>
                    <a:pt x="88" y="560"/>
                  </a:lnTo>
                  <a:lnTo>
                    <a:pt x="68" y="544"/>
                  </a:lnTo>
                  <a:lnTo>
                    <a:pt x="36" y="430"/>
                  </a:lnTo>
                  <a:close/>
                </a:path>
              </a:pathLst>
            </a:custGeom>
            <a:solidFill>
              <a:srgbClr val="FF0000"/>
            </a:solidFill>
            <a:ln w="3175">
              <a:solidFill>
                <a:srgbClr val="404040"/>
              </a:solidFill>
              <a:prstDash val="solid"/>
              <a:round/>
              <a:headEnd/>
              <a:tailEnd/>
            </a:ln>
          </p:spPr>
          <p:txBody>
            <a:bodyPr/>
            <a:lstStyle/>
            <a:p>
              <a:endParaRPr lang="en-US">
                <a:latin typeface="+mj-lt"/>
              </a:endParaRPr>
            </a:p>
          </p:txBody>
        </p:sp>
        <p:sp>
          <p:nvSpPr>
            <p:cNvPr id="44" name="Freeform 224"/>
            <p:cNvSpPr>
              <a:spLocks/>
            </p:cNvSpPr>
            <p:nvPr/>
          </p:nvSpPr>
          <p:spPr bwMode="auto">
            <a:xfrm>
              <a:off x="3009" y="1120"/>
              <a:ext cx="524" cy="564"/>
            </a:xfrm>
            <a:custGeom>
              <a:avLst/>
              <a:gdLst>
                <a:gd name="T0" fmla="*/ 492 w 524"/>
                <a:gd name="T1" fmla="*/ 284 h 564"/>
                <a:gd name="T2" fmla="*/ 518 w 524"/>
                <a:gd name="T3" fmla="*/ 190 h 564"/>
                <a:gd name="T4" fmla="*/ 494 w 524"/>
                <a:gd name="T5" fmla="*/ 246 h 564"/>
                <a:gd name="T6" fmla="*/ 448 w 524"/>
                <a:gd name="T7" fmla="*/ 286 h 564"/>
                <a:gd name="T8" fmla="*/ 460 w 524"/>
                <a:gd name="T9" fmla="*/ 244 h 564"/>
                <a:gd name="T10" fmla="*/ 480 w 524"/>
                <a:gd name="T11" fmla="*/ 212 h 564"/>
                <a:gd name="T12" fmla="*/ 476 w 524"/>
                <a:gd name="T13" fmla="*/ 212 h 564"/>
                <a:gd name="T14" fmla="*/ 468 w 524"/>
                <a:gd name="T15" fmla="*/ 182 h 564"/>
                <a:gd name="T16" fmla="*/ 448 w 524"/>
                <a:gd name="T17" fmla="*/ 180 h 564"/>
                <a:gd name="T18" fmla="*/ 454 w 524"/>
                <a:gd name="T19" fmla="*/ 164 h 564"/>
                <a:gd name="T20" fmla="*/ 454 w 524"/>
                <a:gd name="T21" fmla="*/ 152 h 564"/>
                <a:gd name="T22" fmla="*/ 452 w 524"/>
                <a:gd name="T23" fmla="*/ 140 h 564"/>
                <a:gd name="T24" fmla="*/ 422 w 524"/>
                <a:gd name="T25" fmla="*/ 128 h 564"/>
                <a:gd name="T26" fmla="*/ 422 w 524"/>
                <a:gd name="T27" fmla="*/ 112 h 564"/>
                <a:gd name="T28" fmla="*/ 374 w 524"/>
                <a:gd name="T29" fmla="*/ 106 h 564"/>
                <a:gd name="T30" fmla="*/ 232 w 524"/>
                <a:gd name="T31" fmla="*/ 50 h 564"/>
                <a:gd name="T32" fmla="*/ 216 w 524"/>
                <a:gd name="T33" fmla="*/ 46 h 564"/>
                <a:gd name="T34" fmla="*/ 182 w 524"/>
                <a:gd name="T35" fmla="*/ 40 h 564"/>
                <a:gd name="T36" fmla="*/ 174 w 524"/>
                <a:gd name="T37" fmla="*/ 42 h 564"/>
                <a:gd name="T38" fmla="*/ 176 w 524"/>
                <a:gd name="T39" fmla="*/ 10 h 564"/>
                <a:gd name="T40" fmla="*/ 110 w 524"/>
                <a:gd name="T41" fmla="*/ 40 h 564"/>
                <a:gd name="T42" fmla="*/ 76 w 524"/>
                <a:gd name="T43" fmla="*/ 44 h 564"/>
                <a:gd name="T44" fmla="*/ 60 w 524"/>
                <a:gd name="T45" fmla="*/ 28 h 564"/>
                <a:gd name="T46" fmla="*/ 50 w 524"/>
                <a:gd name="T47" fmla="*/ 38 h 564"/>
                <a:gd name="T48" fmla="*/ 46 w 524"/>
                <a:gd name="T49" fmla="*/ 118 h 564"/>
                <a:gd name="T50" fmla="*/ 8 w 524"/>
                <a:gd name="T51" fmla="*/ 152 h 564"/>
                <a:gd name="T52" fmla="*/ 0 w 524"/>
                <a:gd name="T53" fmla="*/ 176 h 564"/>
                <a:gd name="T54" fmla="*/ 22 w 524"/>
                <a:gd name="T55" fmla="*/ 196 h 564"/>
                <a:gd name="T56" fmla="*/ 14 w 524"/>
                <a:gd name="T57" fmla="*/ 234 h 564"/>
                <a:gd name="T58" fmla="*/ 14 w 524"/>
                <a:gd name="T59" fmla="*/ 258 h 564"/>
                <a:gd name="T60" fmla="*/ 18 w 524"/>
                <a:gd name="T61" fmla="*/ 292 h 564"/>
                <a:gd name="T62" fmla="*/ 48 w 524"/>
                <a:gd name="T63" fmla="*/ 312 h 564"/>
                <a:gd name="T64" fmla="*/ 78 w 524"/>
                <a:gd name="T65" fmla="*/ 318 h 564"/>
                <a:gd name="T66" fmla="*/ 102 w 524"/>
                <a:gd name="T67" fmla="*/ 354 h 564"/>
                <a:gd name="T68" fmla="*/ 154 w 524"/>
                <a:gd name="T69" fmla="*/ 398 h 564"/>
                <a:gd name="T70" fmla="*/ 180 w 524"/>
                <a:gd name="T71" fmla="*/ 530 h 564"/>
                <a:gd name="T72" fmla="*/ 218 w 524"/>
                <a:gd name="T73" fmla="*/ 552 h 564"/>
                <a:gd name="T74" fmla="*/ 482 w 524"/>
                <a:gd name="T75" fmla="*/ 546 h 564"/>
                <a:gd name="T76" fmla="*/ 490 w 524"/>
                <a:gd name="T77" fmla="*/ 348 h 56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524" h="564">
                  <a:moveTo>
                    <a:pt x="490" y="348"/>
                  </a:moveTo>
                  <a:lnTo>
                    <a:pt x="492" y="284"/>
                  </a:lnTo>
                  <a:lnTo>
                    <a:pt x="524" y="204"/>
                  </a:lnTo>
                  <a:lnTo>
                    <a:pt x="518" y="190"/>
                  </a:lnTo>
                  <a:lnTo>
                    <a:pt x="498" y="218"/>
                  </a:lnTo>
                  <a:lnTo>
                    <a:pt x="494" y="246"/>
                  </a:lnTo>
                  <a:lnTo>
                    <a:pt x="484" y="248"/>
                  </a:lnTo>
                  <a:lnTo>
                    <a:pt x="448" y="286"/>
                  </a:lnTo>
                  <a:lnTo>
                    <a:pt x="448" y="278"/>
                  </a:lnTo>
                  <a:lnTo>
                    <a:pt x="460" y="244"/>
                  </a:lnTo>
                  <a:lnTo>
                    <a:pt x="470" y="232"/>
                  </a:lnTo>
                  <a:lnTo>
                    <a:pt x="480" y="212"/>
                  </a:lnTo>
                  <a:lnTo>
                    <a:pt x="474" y="212"/>
                  </a:lnTo>
                  <a:lnTo>
                    <a:pt x="476" y="212"/>
                  </a:lnTo>
                  <a:lnTo>
                    <a:pt x="462" y="202"/>
                  </a:lnTo>
                  <a:lnTo>
                    <a:pt x="468" y="182"/>
                  </a:lnTo>
                  <a:lnTo>
                    <a:pt x="466" y="178"/>
                  </a:lnTo>
                  <a:lnTo>
                    <a:pt x="448" y="180"/>
                  </a:lnTo>
                  <a:lnTo>
                    <a:pt x="448" y="172"/>
                  </a:lnTo>
                  <a:lnTo>
                    <a:pt x="454" y="164"/>
                  </a:lnTo>
                  <a:lnTo>
                    <a:pt x="450" y="156"/>
                  </a:lnTo>
                  <a:lnTo>
                    <a:pt x="454" y="152"/>
                  </a:lnTo>
                  <a:lnTo>
                    <a:pt x="450" y="144"/>
                  </a:lnTo>
                  <a:lnTo>
                    <a:pt x="452" y="140"/>
                  </a:lnTo>
                  <a:lnTo>
                    <a:pt x="442" y="132"/>
                  </a:lnTo>
                  <a:lnTo>
                    <a:pt x="422" y="128"/>
                  </a:lnTo>
                  <a:lnTo>
                    <a:pt x="424" y="118"/>
                  </a:lnTo>
                  <a:lnTo>
                    <a:pt x="422" y="112"/>
                  </a:lnTo>
                  <a:lnTo>
                    <a:pt x="384" y="102"/>
                  </a:lnTo>
                  <a:lnTo>
                    <a:pt x="374" y="106"/>
                  </a:lnTo>
                  <a:lnTo>
                    <a:pt x="242" y="72"/>
                  </a:lnTo>
                  <a:lnTo>
                    <a:pt x="232" y="50"/>
                  </a:lnTo>
                  <a:lnTo>
                    <a:pt x="222" y="44"/>
                  </a:lnTo>
                  <a:lnTo>
                    <a:pt x="216" y="46"/>
                  </a:lnTo>
                  <a:lnTo>
                    <a:pt x="214" y="42"/>
                  </a:lnTo>
                  <a:lnTo>
                    <a:pt x="182" y="40"/>
                  </a:lnTo>
                  <a:lnTo>
                    <a:pt x="176" y="46"/>
                  </a:lnTo>
                  <a:lnTo>
                    <a:pt x="174" y="42"/>
                  </a:lnTo>
                  <a:lnTo>
                    <a:pt x="178" y="24"/>
                  </a:lnTo>
                  <a:lnTo>
                    <a:pt x="176" y="10"/>
                  </a:lnTo>
                  <a:lnTo>
                    <a:pt x="166" y="0"/>
                  </a:lnTo>
                  <a:lnTo>
                    <a:pt x="110" y="40"/>
                  </a:lnTo>
                  <a:lnTo>
                    <a:pt x="90" y="44"/>
                  </a:lnTo>
                  <a:lnTo>
                    <a:pt x="76" y="44"/>
                  </a:lnTo>
                  <a:lnTo>
                    <a:pt x="68" y="34"/>
                  </a:lnTo>
                  <a:lnTo>
                    <a:pt x="60" y="28"/>
                  </a:lnTo>
                  <a:lnTo>
                    <a:pt x="56" y="38"/>
                  </a:lnTo>
                  <a:lnTo>
                    <a:pt x="50" y="38"/>
                  </a:lnTo>
                  <a:lnTo>
                    <a:pt x="52" y="110"/>
                  </a:lnTo>
                  <a:lnTo>
                    <a:pt x="46" y="118"/>
                  </a:lnTo>
                  <a:lnTo>
                    <a:pt x="16" y="134"/>
                  </a:lnTo>
                  <a:lnTo>
                    <a:pt x="8" y="152"/>
                  </a:lnTo>
                  <a:lnTo>
                    <a:pt x="0" y="160"/>
                  </a:lnTo>
                  <a:lnTo>
                    <a:pt x="0" y="176"/>
                  </a:lnTo>
                  <a:lnTo>
                    <a:pt x="12" y="178"/>
                  </a:lnTo>
                  <a:lnTo>
                    <a:pt x="22" y="196"/>
                  </a:lnTo>
                  <a:lnTo>
                    <a:pt x="12" y="212"/>
                  </a:lnTo>
                  <a:lnTo>
                    <a:pt x="14" y="234"/>
                  </a:lnTo>
                  <a:lnTo>
                    <a:pt x="10" y="240"/>
                  </a:lnTo>
                  <a:lnTo>
                    <a:pt x="14" y="258"/>
                  </a:lnTo>
                  <a:lnTo>
                    <a:pt x="10" y="280"/>
                  </a:lnTo>
                  <a:lnTo>
                    <a:pt x="18" y="292"/>
                  </a:lnTo>
                  <a:lnTo>
                    <a:pt x="38" y="298"/>
                  </a:lnTo>
                  <a:lnTo>
                    <a:pt x="48" y="312"/>
                  </a:lnTo>
                  <a:lnTo>
                    <a:pt x="62" y="310"/>
                  </a:lnTo>
                  <a:lnTo>
                    <a:pt x="78" y="318"/>
                  </a:lnTo>
                  <a:lnTo>
                    <a:pt x="96" y="338"/>
                  </a:lnTo>
                  <a:lnTo>
                    <a:pt x="102" y="354"/>
                  </a:lnTo>
                  <a:lnTo>
                    <a:pt x="146" y="382"/>
                  </a:lnTo>
                  <a:lnTo>
                    <a:pt x="154" y="398"/>
                  </a:lnTo>
                  <a:lnTo>
                    <a:pt x="160" y="434"/>
                  </a:lnTo>
                  <a:lnTo>
                    <a:pt x="180" y="530"/>
                  </a:lnTo>
                  <a:lnTo>
                    <a:pt x="212" y="540"/>
                  </a:lnTo>
                  <a:lnTo>
                    <a:pt x="218" y="552"/>
                  </a:lnTo>
                  <a:lnTo>
                    <a:pt x="218" y="564"/>
                  </a:lnTo>
                  <a:lnTo>
                    <a:pt x="482" y="546"/>
                  </a:lnTo>
                  <a:lnTo>
                    <a:pt x="468" y="452"/>
                  </a:lnTo>
                  <a:lnTo>
                    <a:pt x="490" y="348"/>
                  </a:lnTo>
                  <a:close/>
                </a:path>
              </a:pathLst>
            </a:custGeom>
            <a:solidFill>
              <a:srgbClr val="00B050"/>
            </a:solidFill>
            <a:ln w="3175">
              <a:solidFill>
                <a:srgbClr val="404040"/>
              </a:solidFill>
              <a:prstDash val="solid"/>
              <a:round/>
              <a:headEnd/>
              <a:tailEnd/>
            </a:ln>
          </p:spPr>
          <p:txBody>
            <a:bodyPr/>
            <a:lstStyle/>
            <a:p>
              <a:endParaRPr lang="en-US">
                <a:latin typeface="+mj-lt"/>
              </a:endParaRPr>
            </a:p>
          </p:txBody>
        </p:sp>
        <p:sp>
          <p:nvSpPr>
            <p:cNvPr id="45" name="Freeform 225"/>
            <p:cNvSpPr>
              <a:spLocks/>
            </p:cNvSpPr>
            <p:nvPr/>
          </p:nvSpPr>
          <p:spPr bwMode="auto">
            <a:xfrm>
              <a:off x="4821" y="1596"/>
              <a:ext cx="174" cy="112"/>
            </a:xfrm>
            <a:custGeom>
              <a:avLst/>
              <a:gdLst>
                <a:gd name="T0" fmla="*/ 146 w 174"/>
                <a:gd name="T1" fmla="*/ 0 h 112"/>
                <a:gd name="T2" fmla="*/ 118 w 174"/>
                <a:gd name="T3" fmla="*/ 34 h 112"/>
                <a:gd name="T4" fmla="*/ 36 w 174"/>
                <a:gd name="T5" fmla="*/ 64 h 112"/>
                <a:gd name="T6" fmla="*/ 12 w 174"/>
                <a:gd name="T7" fmla="*/ 82 h 112"/>
                <a:gd name="T8" fmla="*/ 8 w 174"/>
                <a:gd name="T9" fmla="*/ 92 h 112"/>
                <a:gd name="T10" fmla="*/ 0 w 174"/>
                <a:gd name="T11" fmla="*/ 96 h 112"/>
                <a:gd name="T12" fmla="*/ 0 w 174"/>
                <a:gd name="T13" fmla="*/ 110 h 112"/>
                <a:gd name="T14" fmla="*/ 2 w 174"/>
                <a:gd name="T15" fmla="*/ 112 h 112"/>
                <a:gd name="T16" fmla="*/ 2 w 174"/>
                <a:gd name="T17" fmla="*/ 106 h 112"/>
                <a:gd name="T18" fmla="*/ 10 w 174"/>
                <a:gd name="T19" fmla="*/ 102 h 112"/>
                <a:gd name="T20" fmla="*/ 12 w 174"/>
                <a:gd name="T21" fmla="*/ 108 h 112"/>
                <a:gd name="T22" fmla="*/ 20 w 174"/>
                <a:gd name="T23" fmla="*/ 110 h 112"/>
                <a:gd name="T24" fmla="*/ 174 w 174"/>
                <a:gd name="T25" fmla="*/ 14 h 112"/>
                <a:gd name="T26" fmla="*/ 154 w 174"/>
                <a:gd name="T27" fmla="*/ 16 h 112"/>
                <a:gd name="T28" fmla="*/ 142 w 174"/>
                <a:gd name="T29" fmla="*/ 26 h 112"/>
                <a:gd name="T30" fmla="*/ 136 w 174"/>
                <a:gd name="T31" fmla="*/ 34 h 112"/>
                <a:gd name="T32" fmla="*/ 124 w 174"/>
                <a:gd name="T33" fmla="*/ 40 h 112"/>
                <a:gd name="T34" fmla="*/ 126 w 174"/>
                <a:gd name="T35" fmla="*/ 34 h 112"/>
                <a:gd name="T36" fmla="*/ 142 w 174"/>
                <a:gd name="T37" fmla="*/ 10 h 112"/>
                <a:gd name="T38" fmla="*/ 146 w 174"/>
                <a:gd name="T39" fmla="*/ 0 h 1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4" h="112">
                  <a:moveTo>
                    <a:pt x="146" y="0"/>
                  </a:moveTo>
                  <a:lnTo>
                    <a:pt x="118" y="34"/>
                  </a:lnTo>
                  <a:lnTo>
                    <a:pt x="36" y="64"/>
                  </a:lnTo>
                  <a:lnTo>
                    <a:pt x="12" y="82"/>
                  </a:lnTo>
                  <a:lnTo>
                    <a:pt x="8" y="92"/>
                  </a:lnTo>
                  <a:lnTo>
                    <a:pt x="0" y="96"/>
                  </a:lnTo>
                  <a:lnTo>
                    <a:pt x="0" y="110"/>
                  </a:lnTo>
                  <a:lnTo>
                    <a:pt x="2" y="112"/>
                  </a:lnTo>
                  <a:lnTo>
                    <a:pt x="2" y="106"/>
                  </a:lnTo>
                  <a:lnTo>
                    <a:pt x="10" y="102"/>
                  </a:lnTo>
                  <a:lnTo>
                    <a:pt x="12" y="108"/>
                  </a:lnTo>
                  <a:lnTo>
                    <a:pt x="20" y="110"/>
                  </a:lnTo>
                  <a:lnTo>
                    <a:pt x="174" y="14"/>
                  </a:lnTo>
                  <a:lnTo>
                    <a:pt x="154" y="16"/>
                  </a:lnTo>
                  <a:lnTo>
                    <a:pt x="142" y="26"/>
                  </a:lnTo>
                  <a:lnTo>
                    <a:pt x="136" y="34"/>
                  </a:lnTo>
                  <a:lnTo>
                    <a:pt x="124" y="40"/>
                  </a:lnTo>
                  <a:lnTo>
                    <a:pt x="126" y="34"/>
                  </a:lnTo>
                  <a:lnTo>
                    <a:pt x="142" y="10"/>
                  </a:lnTo>
                  <a:lnTo>
                    <a:pt x="146" y="0"/>
                  </a:lnTo>
                  <a:close/>
                </a:path>
              </a:pathLst>
            </a:custGeom>
            <a:solidFill>
              <a:schemeClr val="bg1">
                <a:lumMod val="85000"/>
              </a:schemeClr>
            </a:solidFill>
            <a:ln w="3175">
              <a:solidFill>
                <a:srgbClr val="404040"/>
              </a:solidFill>
              <a:prstDash val="solid"/>
              <a:round/>
              <a:headEnd/>
              <a:tailEnd/>
            </a:ln>
          </p:spPr>
          <p:txBody>
            <a:bodyPr/>
            <a:lstStyle/>
            <a:p>
              <a:endParaRPr lang="en-US">
                <a:latin typeface="+mj-lt"/>
              </a:endParaRPr>
            </a:p>
          </p:txBody>
        </p:sp>
        <p:sp>
          <p:nvSpPr>
            <p:cNvPr id="46" name="Freeform 226"/>
            <p:cNvSpPr>
              <a:spLocks/>
            </p:cNvSpPr>
            <p:nvPr/>
          </p:nvSpPr>
          <p:spPr bwMode="auto">
            <a:xfrm>
              <a:off x="4493" y="3749"/>
              <a:ext cx="22" cy="36"/>
            </a:xfrm>
            <a:custGeom>
              <a:avLst/>
              <a:gdLst>
                <a:gd name="T0" fmla="*/ 22 w 22"/>
                <a:gd name="T1" fmla="*/ 2 h 36"/>
                <a:gd name="T2" fmla="*/ 16 w 22"/>
                <a:gd name="T3" fmla="*/ 0 h 36"/>
                <a:gd name="T4" fmla="*/ 0 w 22"/>
                <a:gd name="T5" fmla="*/ 32 h 36"/>
                <a:gd name="T6" fmla="*/ 2 w 22"/>
                <a:gd name="T7" fmla="*/ 36 h 36"/>
                <a:gd name="T8" fmla="*/ 22 w 22"/>
                <a:gd name="T9" fmla="*/ 2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36">
                  <a:moveTo>
                    <a:pt x="22" y="2"/>
                  </a:moveTo>
                  <a:lnTo>
                    <a:pt x="16" y="0"/>
                  </a:lnTo>
                  <a:lnTo>
                    <a:pt x="0" y="32"/>
                  </a:lnTo>
                  <a:lnTo>
                    <a:pt x="2" y="36"/>
                  </a:lnTo>
                  <a:lnTo>
                    <a:pt x="22" y="2"/>
                  </a:lnTo>
                  <a:close/>
                </a:path>
              </a:pathLst>
            </a:custGeom>
            <a:solidFill>
              <a:srgbClr val="A5A5E9"/>
            </a:solidFill>
            <a:ln w="3175">
              <a:solidFill>
                <a:srgbClr val="404040"/>
              </a:solidFill>
              <a:prstDash val="solid"/>
              <a:round/>
              <a:headEnd/>
              <a:tailEnd/>
            </a:ln>
          </p:spPr>
          <p:txBody>
            <a:bodyPr/>
            <a:lstStyle/>
            <a:p>
              <a:endParaRPr lang="en-US">
                <a:latin typeface="+mj-lt"/>
              </a:endParaRPr>
            </a:p>
          </p:txBody>
        </p:sp>
        <p:sp>
          <p:nvSpPr>
            <p:cNvPr id="47" name="Freeform 227"/>
            <p:cNvSpPr>
              <a:spLocks/>
            </p:cNvSpPr>
            <p:nvPr/>
          </p:nvSpPr>
          <p:spPr bwMode="auto">
            <a:xfrm>
              <a:off x="4463" y="3793"/>
              <a:ext cx="20" cy="16"/>
            </a:xfrm>
            <a:custGeom>
              <a:avLst/>
              <a:gdLst>
                <a:gd name="T0" fmla="*/ 20 w 20"/>
                <a:gd name="T1" fmla="*/ 0 h 16"/>
                <a:gd name="T2" fmla="*/ 0 w 20"/>
                <a:gd name="T3" fmla="*/ 12 h 16"/>
                <a:gd name="T4" fmla="*/ 2 w 20"/>
                <a:gd name="T5" fmla="*/ 16 h 16"/>
                <a:gd name="T6" fmla="*/ 20 w 20"/>
                <a:gd name="T7" fmla="*/ 6 h 16"/>
                <a:gd name="T8" fmla="*/ 20 w 20"/>
                <a:gd name="T9" fmla="*/ 0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16">
                  <a:moveTo>
                    <a:pt x="20" y="0"/>
                  </a:moveTo>
                  <a:lnTo>
                    <a:pt x="0" y="12"/>
                  </a:lnTo>
                  <a:lnTo>
                    <a:pt x="2" y="16"/>
                  </a:lnTo>
                  <a:lnTo>
                    <a:pt x="20" y="6"/>
                  </a:lnTo>
                  <a:lnTo>
                    <a:pt x="20" y="0"/>
                  </a:lnTo>
                  <a:close/>
                </a:path>
              </a:pathLst>
            </a:custGeom>
            <a:solidFill>
              <a:srgbClr val="A5A5E9"/>
            </a:solidFill>
            <a:ln w="3175">
              <a:solidFill>
                <a:srgbClr val="404040"/>
              </a:solidFill>
              <a:prstDash val="solid"/>
              <a:round/>
              <a:headEnd/>
              <a:tailEnd/>
            </a:ln>
          </p:spPr>
          <p:txBody>
            <a:bodyPr/>
            <a:lstStyle/>
            <a:p>
              <a:endParaRPr lang="en-US">
                <a:latin typeface="+mj-lt"/>
              </a:endParaRPr>
            </a:p>
          </p:txBody>
        </p:sp>
        <p:sp>
          <p:nvSpPr>
            <p:cNvPr id="48" name="Freeform 228"/>
            <p:cNvSpPr>
              <a:spLocks/>
            </p:cNvSpPr>
            <p:nvPr/>
          </p:nvSpPr>
          <p:spPr bwMode="auto">
            <a:xfrm>
              <a:off x="4359" y="3819"/>
              <a:ext cx="56" cy="32"/>
            </a:xfrm>
            <a:custGeom>
              <a:avLst/>
              <a:gdLst>
                <a:gd name="T0" fmla="*/ 56 w 56"/>
                <a:gd name="T1" fmla="*/ 14 h 32"/>
                <a:gd name="T2" fmla="*/ 40 w 56"/>
                <a:gd name="T3" fmla="*/ 14 h 32"/>
                <a:gd name="T4" fmla="*/ 16 w 56"/>
                <a:gd name="T5" fmla="*/ 28 h 32"/>
                <a:gd name="T6" fmla="*/ 0 w 56"/>
                <a:gd name="T7" fmla="*/ 32 h 32"/>
                <a:gd name="T8" fmla="*/ 4 w 56"/>
                <a:gd name="T9" fmla="*/ 24 h 32"/>
                <a:gd name="T10" fmla="*/ 20 w 56"/>
                <a:gd name="T11" fmla="*/ 18 h 32"/>
                <a:gd name="T12" fmla="*/ 40 w 56"/>
                <a:gd name="T13" fmla="*/ 0 h 32"/>
                <a:gd name="T14" fmla="*/ 56 w 56"/>
                <a:gd name="T15" fmla="*/ 2 h 32"/>
                <a:gd name="T16" fmla="*/ 56 w 56"/>
                <a:gd name="T17" fmla="*/ 14 h 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6" h="32">
                  <a:moveTo>
                    <a:pt x="56" y="14"/>
                  </a:moveTo>
                  <a:lnTo>
                    <a:pt x="40" y="14"/>
                  </a:lnTo>
                  <a:lnTo>
                    <a:pt x="16" y="28"/>
                  </a:lnTo>
                  <a:lnTo>
                    <a:pt x="0" y="32"/>
                  </a:lnTo>
                  <a:lnTo>
                    <a:pt x="4" y="24"/>
                  </a:lnTo>
                  <a:lnTo>
                    <a:pt x="20" y="18"/>
                  </a:lnTo>
                  <a:lnTo>
                    <a:pt x="40" y="0"/>
                  </a:lnTo>
                  <a:lnTo>
                    <a:pt x="56" y="2"/>
                  </a:lnTo>
                  <a:lnTo>
                    <a:pt x="56" y="14"/>
                  </a:lnTo>
                  <a:close/>
                </a:path>
              </a:pathLst>
            </a:custGeom>
            <a:solidFill>
              <a:srgbClr val="A5A5E9"/>
            </a:solidFill>
            <a:ln w="3175">
              <a:solidFill>
                <a:srgbClr val="404040"/>
              </a:solidFill>
              <a:prstDash val="solid"/>
              <a:round/>
              <a:headEnd/>
              <a:tailEnd/>
            </a:ln>
          </p:spPr>
          <p:txBody>
            <a:bodyPr/>
            <a:lstStyle/>
            <a:p>
              <a:endParaRPr lang="en-US">
                <a:latin typeface="+mj-lt"/>
              </a:endParaRPr>
            </a:p>
          </p:txBody>
        </p:sp>
        <p:sp>
          <p:nvSpPr>
            <p:cNvPr id="49" name="Freeform 229"/>
            <p:cNvSpPr>
              <a:spLocks/>
            </p:cNvSpPr>
            <p:nvPr/>
          </p:nvSpPr>
          <p:spPr bwMode="auto">
            <a:xfrm>
              <a:off x="5163" y="1144"/>
              <a:ext cx="16" cy="22"/>
            </a:xfrm>
            <a:custGeom>
              <a:avLst/>
              <a:gdLst>
                <a:gd name="T0" fmla="*/ 0 w 16"/>
                <a:gd name="T1" fmla="*/ 14 h 22"/>
                <a:gd name="T2" fmla="*/ 6 w 16"/>
                <a:gd name="T3" fmla="*/ 22 h 22"/>
                <a:gd name="T4" fmla="*/ 14 w 16"/>
                <a:gd name="T5" fmla="*/ 22 h 22"/>
                <a:gd name="T6" fmla="*/ 16 w 16"/>
                <a:gd name="T7" fmla="*/ 14 h 22"/>
                <a:gd name="T8" fmla="*/ 10 w 16"/>
                <a:gd name="T9" fmla="*/ 12 h 22"/>
                <a:gd name="T10" fmla="*/ 6 w 16"/>
                <a:gd name="T11" fmla="*/ 0 h 22"/>
                <a:gd name="T12" fmla="*/ 0 w 16"/>
                <a:gd name="T13" fmla="*/ 2 h 22"/>
                <a:gd name="T14" fmla="*/ 0 w 16"/>
                <a:gd name="T15" fmla="*/ 14 h 2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22">
                  <a:moveTo>
                    <a:pt x="0" y="14"/>
                  </a:moveTo>
                  <a:lnTo>
                    <a:pt x="6" y="22"/>
                  </a:lnTo>
                  <a:lnTo>
                    <a:pt x="14" y="22"/>
                  </a:lnTo>
                  <a:lnTo>
                    <a:pt x="16" y="14"/>
                  </a:lnTo>
                  <a:lnTo>
                    <a:pt x="10" y="12"/>
                  </a:lnTo>
                  <a:lnTo>
                    <a:pt x="6" y="0"/>
                  </a:lnTo>
                  <a:lnTo>
                    <a:pt x="0" y="2"/>
                  </a:lnTo>
                  <a:lnTo>
                    <a:pt x="0" y="14"/>
                  </a:lnTo>
                  <a:close/>
                </a:path>
              </a:pathLst>
            </a:custGeom>
            <a:solidFill>
              <a:srgbClr val="FF0000"/>
            </a:solidFill>
            <a:ln w="3175">
              <a:solidFill>
                <a:srgbClr val="404040"/>
              </a:solidFill>
              <a:prstDash val="solid"/>
              <a:round/>
              <a:headEnd/>
              <a:tailEnd/>
            </a:ln>
          </p:spPr>
          <p:txBody>
            <a:bodyPr/>
            <a:lstStyle/>
            <a:p>
              <a:endParaRPr lang="en-US">
                <a:latin typeface="+mj-lt"/>
              </a:endParaRPr>
            </a:p>
          </p:txBody>
        </p:sp>
        <p:sp>
          <p:nvSpPr>
            <p:cNvPr id="50" name="Freeform 230"/>
            <p:cNvSpPr>
              <a:spLocks/>
            </p:cNvSpPr>
            <p:nvPr/>
          </p:nvSpPr>
          <p:spPr bwMode="auto">
            <a:xfrm>
              <a:off x="5175" y="1132"/>
              <a:ext cx="12" cy="14"/>
            </a:xfrm>
            <a:custGeom>
              <a:avLst/>
              <a:gdLst>
                <a:gd name="T0" fmla="*/ 4 w 12"/>
                <a:gd name="T1" fmla="*/ 14 h 14"/>
                <a:gd name="T2" fmla="*/ 10 w 12"/>
                <a:gd name="T3" fmla="*/ 14 h 14"/>
                <a:gd name="T4" fmla="*/ 12 w 12"/>
                <a:gd name="T5" fmla="*/ 8 h 14"/>
                <a:gd name="T6" fmla="*/ 8 w 12"/>
                <a:gd name="T7" fmla="*/ 0 h 14"/>
                <a:gd name="T8" fmla="*/ 4 w 12"/>
                <a:gd name="T9" fmla="*/ 0 h 14"/>
                <a:gd name="T10" fmla="*/ 0 w 12"/>
                <a:gd name="T11" fmla="*/ 8 h 14"/>
                <a:gd name="T12" fmla="*/ 4 w 12"/>
                <a:gd name="T13" fmla="*/ 14 h 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14">
                  <a:moveTo>
                    <a:pt x="4" y="14"/>
                  </a:moveTo>
                  <a:lnTo>
                    <a:pt x="10" y="14"/>
                  </a:lnTo>
                  <a:lnTo>
                    <a:pt x="12" y="8"/>
                  </a:lnTo>
                  <a:lnTo>
                    <a:pt x="8" y="0"/>
                  </a:lnTo>
                  <a:lnTo>
                    <a:pt x="4" y="0"/>
                  </a:lnTo>
                  <a:lnTo>
                    <a:pt x="0" y="8"/>
                  </a:lnTo>
                  <a:lnTo>
                    <a:pt x="4" y="14"/>
                  </a:lnTo>
                  <a:close/>
                </a:path>
              </a:pathLst>
            </a:custGeom>
            <a:solidFill>
              <a:srgbClr val="FFF2C7"/>
            </a:solidFill>
            <a:ln w="3175">
              <a:solidFill>
                <a:srgbClr val="404040"/>
              </a:solidFill>
              <a:prstDash val="solid"/>
              <a:round/>
              <a:headEnd/>
              <a:tailEnd/>
            </a:ln>
          </p:spPr>
          <p:txBody>
            <a:bodyPr/>
            <a:lstStyle/>
            <a:p>
              <a:endParaRPr lang="en-US">
                <a:latin typeface="+mj-lt"/>
              </a:endParaRPr>
            </a:p>
          </p:txBody>
        </p:sp>
        <p:sp>
          <p:nvSpPr>
            <p:cNvPr id="51" name="Freeform 231"/>
            <p:cNvSpPr>
              <a:spLocks/>
            </p:cNvSpPr>
            <p:nvPr/>
          </p:nvSpPr>
          <p:spPr bwMode="auto">
            <a:xfrm>
              <a:off x="5187" y="1150"/>
              <a:ext cx="8" cy="16"/>
            </a:xfrm>
            <a:custGeom>
              <a:avLst/>
              <a:gdLst>
                <a:gd name="T0" fmla="*/ 0 w 8"/>
                <a:gd name="T1" fmla="*/ 8 h 16"/>
                <a:gd name="T2" fmla="*/ 2 w 8"/>
                <a:gd name="T3" fmla="*/ 14 h 16"/>
                <a:gd name="T4" fmla="*/ 8 w 8"/>
                <a:gd name="T5" fmla="*/ 16 h 16"/>
                <a:gd name="T6" fmla="*/ 8 w 8"/>
                <a:gd name="T7" fmla="*/ 6 h 16"/>
                <a:gd name="T8" fmla="*/ 4 w 8"/>
                <a:gd name="T9" fmla="*/ 0 h 16"/>
                <a:gd name="T10" fmla="*/ 0 w 8"/>
                <a:gd name="T11" fmla="*/ 8 h 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16">
                  <a:moveTo>
                    <a:pt x="0" y="8"/>
                  </a:moveTo>
                  <a:lnTo>
                    <a:pt x="2" y="14"/>
                  </a:lnTo>
                  <a:lnTo>
                    <a:pt x="8" y="16"/>
                  </a:lnTo>
                  <a:lnTo>
                    <a:pt x="8" y="6"/>
                  </a:lnTo>
                  <a:lnTo>
                    <a:pt x="4" y="0"/>
                  </a:lnTo>
                  <a:lnTo>
                    <a:pt x="0" y="8"/>
                  </a:lnTo>
                  <a:close/>
                </a:path>
              </a:pathLst>
            </a:custGeom>
            <a:solidFill>
              <a:srgbClr val="FF0000"/>
            </a:solidFill>
            <a:ln w="3175">
              <a:solidFill>
                <a:srgbClr val="404040"/>
              </a:solidFill>
              <a:prstDash val="solid"/>
              <a:round/>
              <a:headEnd/>
              <a:tailEnd/>
            </a:ln>
          </p:spPr>
          <p:txBody>
            <a:bodyPr/>
            <a:lstStyle/>
            <a:p>
              <a:endParaRPr lang="en-US">
                <a:latin typeface="+mj-lt"/>
              </a:endParaRPr>
            </a:p>
          </p:txBody>
        </p:sp>
        <p:sp>
          <p:nvSpPr>
            <p:cNvPr id="52" name="Freeform 232"/>
            <p:cNvSpPr>
              <a:spLocks/>
            </p:cNvSpPr>
            <p:nvPr/>
          </p:nvSpPr>
          <p:spPr bwMode="auto">
            <a:xfrm>
              <a:off x="4041" y="1820"/>
              <a:ext cx="452" cy="447"/>
            </a:xfrm>
            <a:custGeom>
              <a:avLst/>
              <a:gdLst>
                <a:gd name="T0" fmla="*/ 26 w 452"/>
                <a:gd name="T1" fmla="*/ 302 h 447"/>
                <a:gd name="T2" fmla="*/ 38 w 452"/>
                <a:gd name="T3" fmla="*/ 278 h 447"/>
                <a:gd name="T4" fmla="*/ 44 w 452"/>
                <a:gd name="T5" fmla="*/ 228 h 447"/>
                <a:gd name="T6" fmla="*/ 58 w 452"/>
                <a:gd name="T7" fmla="*/ 242 h 447"/>
                <a:gd name="T8" fmla="*/ 72 w 452"/>
                <a:gd name="T9" fmla="*/ 234 h 447"/>
                <a:gd name="T10" fmla="*/ 70 w 452"/>
                <a:gd name="T11" fmla="*/ 212 h 447"/>
                <a:gd name="T12" fmla="*/ 74 w 452"/>
                <a:gd name="T13" fmla="*/ 190 h 447"/>
                <a:gd name="T14" fmla="*/ 94 w 452"/>
                <a:gd name="T15" fmla="*/ 168 h 447"/>
                <a:gd name="T16" fmla="*/ 116 w 452"/>
                <a:gd name="T17" fmla="*/ 166 h 447"/>
                <a:gd name="T18" fmla="*/ 148 w 452"/>
                <a:gd name="T19" fmla="*/ 120 h 447"/>
                <a:gd name="T20" fmla="*/ 148 w 452"/>
                <a:gd name="T21" fmla="*/ 102 h 447"/>
                <a:gd name="T22" fmla="*/ 150 w 452"/>
                <a:gd name="T23" fmla="*/ 94 h 447"/>
                <a:gd name="T24" fmla="*/ 158 w 452"/>
                <a:gd name="T25" fmla="*/ 42 h 447"/>
                <a:gd name="T26" fmla="*/ 156 w 452"/>
                <a:gd name="T27" fmla="*/ 24 h 447"/>
                <a:gd name="T28" fmla="*/ 148 w 452"/>
                <a:gd name="T29" fmla="*/ 4 h 447"/>
                <a:gd name="T30" fmla="*/ 160 w 452"/>
                <a:gd name="T31" fmla="*/ 0 h 447"/>
                <a:gd name="T32" fmla="*/ 278 w 452"/>
                <a:gd name="T33" fmla="*/ 100 h 447"/>
                <a:gd name="T34" fmla="*/ 304 w 452"/>
                <a:gd name="T35" fmla="*/ 150 h 447"/>
                <a:gd name="T36" fmla="*/ 324 w 452"/>
                <a:gd name="T37" fmla="*/ 122 h 447"/>
                <a:gd name="T38" fmla="*/ 344 w 452"/>
                <a:gd name="T39" fmla="*/ 108 h 447"/>
                <a:gd name="T40" fmla="*/ 350 w 452"/>
                <a:gd name="T41" fmla="*/ 102 h 447"/>
                <a:gd name="T42" fmla="*/ 368 w 452"/>
                <a:gd name="T43" fmla="*/ 110 h 447"/>
                <a:gd name="T44" fmla="*/ 382 w 452"/>
                <a:gd name="T45" fmla="*/ 104 h 447"/>
                <a:gd name="T46" fmla="*/ 382 w 452"/>
                <a:gd name="T47" fmla="*/ 98 h 447"/>
                <a:gd name="T48" fmla="*/ 394 w 452"/>
                <a:gd name="T49" fmla="*/ 92 h 447"/>
                <a:gd name="T50" fmla="*/ 422 w 452"/>
                <a:gd name="T51" fmla="*/ 90 h 447"/>
                <a:gd name="T52" fmla="*/ 438 w 452"/>
                <a:gd name="T53" fmla="*/ 90 h 447"/>
                <a:gd name="T54" fmla="*/ 436 w 452"/>
                <a:gd name="T55" fmla="*/ 98 h 447"/>
                <a:gd name="T56" fmla="*/ 440 w 452"/>
                <a:gd name="T57" fmla="*/ 100 h 447"/>
                <a:gd name="T58" fmla="*/ 442 w 452"/>
                <a:gd name="T59" fmla="*/ 106 h 447"/>
                <a:gd name="T60" fmla="*/ 452 w 452"/>
                <a:gd name="T61" fmla="*/ 120 h 447"/>
                <a:gd name="T62" fmla="*/ 392 w 452"/>
                <a:gd name="T63" fmla="*/ 114 h 447"/>
                <a:gd name="T64" fmla="*/ 376 w 452"/>
                <a:gd name="T65" fmla="*/ 180 h 447"/>
                <a:gd name="T66" fmla="*/ 364 w 452"/>
                <a:gd name="T67" fmla="*/ 186 h 447"/>
                <a:gd name="T68" fmla="*/ 342 w 452"/>
                <a:gd name="T69" fmla="*/ 202 h 447"/>
                <a:gd name="T70" fmla="*/ 300 w 452"/>
                <a:gd name="T71" fmla="*/ 256 h 447"/>
                <a:gd name="T72" fmla="*/ 284 w 452"/>
                <a:gd name="T73" fmla="*/ 244 h 447"/>
                <a:gd name="T74" fmla="*/ 274 w 452"/>
                <a:gd name="T75" fmla="*/ 282 h 447"/>
                <a:gd name="T76" fmla="*/ 266 w 452"/>
                <a:gd name="T77" fmla="*/ 302 h 447"/>
                <a:gd name="T78" fmla="*/ 240 w 452"/>
                <a:gd name="T79" fmla="*/ 368 h 447"/>
                <a:gd name="T80" fmla="*/ 240 w 452"/>
                <a:gd name="T81" fmla="*/ 383 h 447"/>
                <a:gd name="T82" fmla="*/ 228 w 452"/>
                <a:gd name="T83" fmla="*/ 403 h 447"/>
                <a:gd name="T84" fmla="*/ 200 w 452"/>
                <a:gd name="T85" fmla="*/ 413 h 447"/>
                <a:gd name="T86" fmla="*/ 186 w 452"/>
                <a:gd name="T87" fmla="*/ 413 h 447"/>
                <a:gd name="T88" fmla="*/ 186 w 452"/>
                <a:gd name="T89" fmla="*/ 423 h 447"/>
                <a:gd name="T90" fmla="*/ 140 w 452"/>
                <a:gd name="T91" fmla="*/ 427 h 447"/>
                <a:gd name="T92" fmla="*/ 116 w 452"/>
                <a:gd name="T93" fmla="*/ 447 h 447"/>
                <a:gd name="T94" fmla="*/ 84 w 452"/>
                <a:gd name="T95" fmla="*/ 431 h 447"/>
                <a:gd name="T96" fmla="*/ 76 w 452"/>
                <a:gd name="T97" fmla="*/ 419 h 447"/>
                <a:gd name="T98" fmla="*/ 76 w 452"/>
                <a:gd name="T99" fmla="*/ 411 h 447"/>
                <a:gd name="T100" fmla="*/ 54 w 452"/>
                <a:gd name="T101" fmla="*/ 401 h 447"/>
                <a:gd name="T102" fmla="*/ 38 w 452"/>
                <a:gd name="T103" fmla="*/ 385 h 447"/>
                <a:gd name="T104" fmla="*/ 20 w 452"/>
                <a:gd name="T105" fmla="*/ 362 h 447"/>
                <a:gd name="T106" fmla="*/ 6 w 452"/>
                <a:gd name="T107" fmla="*/ 330 h 447"/>
                <a:gd name="T108" fmla="*/ 2 w 452"/>
                <a:gd name="T109" fmla="*/ 310 h 44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52" h="447">
                  <a:moveTo>
                    <a:pt x="2" y="310"/>
                  </a:moveTo>
                  <a:lnTo>
                    <a:pt x="26" y="302"/>
                  </a:lnTo>
                  <a:lnTo>
                    <a:pt x="28" y="284"/>
                  </a:lnTo>
                  <a:lnTo>
                    <a:pt x="38" y="278"/>
                  </a:lnTo>
                  <a:lnTo>
                    <a:pt x="30" y="258"/>
                  </a:lnTo>
                  <a:lnTo>
                    <a:pt x="44" y="228"/>
                  </a:lnTo>
                  <a:lnTo>
                    <a:pt x="54" y="228"/>
                  </a:lnTo>
                  <a:lnTo>
                    <a:pt x="58" y="242"/>
                  </a:lnTo>
                  <a:lnTo>
                    <a:pt x="66" y="232"/>
                  </a:lnTo>
                  <a:lnTo>
                    <a:pt x="72" y="234"/>
                  </a:lnTo>
                  <a:lnTo>
                    <a:pt x="64" y="216"/>
                  </a:lnTo>
                  <a:lnTo>
                    <a:pt x="70" y="212"/>
                  </a:lnTo>
                  <a:lnTo>
                    <a:pt x="68" y="202"/>
                  </a:lnTo>
                  <a:lnTo>
                    <a:pt x="74" y="190"/>
                  </a:lnTo>
                  <a:lnTo>
                    <a:pt x="84" y="186"/>
                  </a:lnTo>
                  <a:lnTo>
                    <a:pt x="94" y="168"/>
                  </a:lnTo>
                  <a:lnTo>
                    <a:pt x="104" y="176"/>
                  </a:lnTo>
                  <a:lnTo>
                    <a:pt x="116" y="166"/>
                  </a:lnTo>
                  <a:lnTo>
                    <a:pt x="146" y="134"/>
                  </a:lnTo>
                  <a:lnTo>
                    <a:pt x="148" y="120"/>
                  </a:lnTo>
                  <a:lnTo>
                    <a:pt x="142" y="114"/>
                  </a:lnTo>
                  <a:lnTo>
                    <a:pt x="148" y="102"/>
                  </a:lnTo>
                  <a:lnTo>
                    <a:pt x="146" y="96"/>
                  </a:lnTo>
                  <a:lnTo>
                    <a:pt x="150" y="94"/>
                  </a:lnTo>
                  <a:lnTo>
                    <a:pt x="150" y="72"/>
                  </a:lnTo>
                  <a:lnTo>
                    <a:pt x="158" y="42"/>
                  </a:lnTo>
                  <a:lnTo>
                    <a:pt x="154" y="32"/>
                  </a:lnTo>
                  <a:lnTo>
                    <a:pt x="156" y="24"/>
                  </a:lnTo>
                  <a:lnTo>
                    <a:pt x="146" y="8"/>
                  </a:lnTo>
                  <a:lnTo>
                    <a:pt x="148" y="4"/>
                  </a:lnTo>
                  <a:lnTo>
                    <a:pt x="160" y="0"/>
                  </a:lnTo>
                  <a:lnTo>
                    <a:pt x="178" y="116"/>
                  </a:lnTo>
                  <a:lnTo>
                    <a:pt x="278" y="100"/>
                  </a:lnTo>
                  <a:lnTo>
                    <a:pt x="286" y="166"/>
                  </a:lnTo>
                  <a:lnTo>
                    <a:pt x="304" y="150"/>
                  </a:lnTo>
                  <a:lnTo>
                    <a:pt x="318" y="126"/>
                  </a:lnTo>
                  <a:lnTo>
                    <a:pt x="324" y="122"/>
                  </a:lnTo>
                  <a:lnTo>
                    <a:pt x="332" y="126"/>
                  </a:lnTo>
                  <a:lnTo>
                    <a:pt x="344" y="108"/>
                  </a:lnTo>
                  <a:lnTo>
                    <a:pt x="346" y="98"/>
                  </a:lnTo>
                  <a:lnTo>
                    <a:pt x="350" y="102"/>
                  </a:lnTo>
                  <a:lnTo>
                    <a:pt x="350" y="106"/>
                  </a:lnTo>
                  <a:lnTo>
                    <a:pt x="368" y="110"/>
                  </a:lnTo>
                  <a:lnTo>
                    <a:pt x="378" y="108"/>
                  </a:lnTo>
                  <a:lnTo>
                    <a:pt x="382" y="104"/>
                  </a:lnTo>
                  <a:lnTo>
                    <a:pt x="378" y="100"/>
                  </a:lnTo>
                  <a:lnTo>
                    <a:pt x="382" y="98"/>
                  </a:lnTo>
                  <a:lnTo>
                    <a:pt x="380" y="96"/>
                  </a:lnTo>
                  <a:lnTo>
                    <a:pt x="394" y="92"/>
                  </a:lnTo>
                  <a:lnTo>
                    <a:pt x="402" y="82"/>
                  </a:lnTo>
                  <a:lnTo>
                    <a:pt x="422" y="90"/>
                  </a:lnTo>
                  <a:lnTo>
                    <a:pt x="436" y="86"/>
                  </a:lnTo>
                  <a:lnTo>
                    <a:pt x="438" y="90"/>
                  </a:lnTo>
                  <a:lnTo>
                    <a:pt x="434" y="94"/>
                  </a:lnTo>
                  <a:lnTo>
                    <a:pt x="436" y="98"/>
                  </a:lnTo>
                  <a:lnTo>
                    <a:pt x="440" y="96"/>
                  </a:lnTo>
                  <a:lnTo>
                    <a:pt x="440" y="100"/>
                  </a:lnTo>
                  <a:lnTo>
                    <a:pt x="446" y="100"/>
                  </a:lnTo>
                  <a:lnTo>
                    <a:pt x="442" y="106"/>
                  </a:lnTo>
                  <a:lnTo>
                    <a:pt x="450" y="110"/>
                  </a:lnTo>
                  <a:lnTo>
                    <a:pt x="452" y="120"/>
                  </a:lnTo>
                  <a:lnTo>
                    <a:pt x="446" y="144"/>
                  </a:lnTo>
                  <a:lnTo>
                    <a:pt x="392" y="114"/>
                  </a:lnTo>
                  <a:lnTo>
                    <a:pt x="390" y="154"/>
                  </a:lnTo>
                  <a:lnTo>
                    <a:pt x="376" y="180"/>
                  </a:lnTo>
                  <a:lnTo>
                    <a:pt x="368" y="188"/>
                  </a:lnTo>
                  <a:lnTo>
                    <a:pt x="364" y="186"/>
                  </a:lnTo>
                  <a:lnTo>
                    <a:pt x="356" y="208"/>
                  </a:lnTo>
                  <a:lnTo>
                    <a:pt x="342" y="202"/>
                  </a:lnTo>
                  <a:lnTo>
                    <a:pt x="322" y="260"/>
                  </a:lnTo>
                  <a:lnTo>
                    <a:pt x="300" y="256"/>
                  </a:lnTo>
                  <a:lnTo>
                    <a:pt x="294" y="246"/>
                  </a:lnTo>
                  <a:lnTo>
                    <a:pt x="284" y="244"/>
                  </a:lnTo>
                  <a:lnTo>
                    <a:pt x="282" y="266"/>
                  </a:lnTo>
                  <a:lnTo>
                    <a:pt x="274" y="282"/>
                  </a:lnTo>
                  <a:lnTo>
                    <a:pt x="276" y="288"/>
                  </a:lnTo>
                  <a:lnTo>
                    <a:pt x="266" y="302"/>
                  </a:lnTo>
                  <a:lnTo>
                    <a:pt x="262" y="322"/>
                  </a:lnTo>
                  <a:lnTo>
                    <a:pt x="240" y="368"/>
                  </a:lnTo>
                  <a:lnTo>
                    <a:pt x="248" y="373"/>
                  </a:lnTo>
                  <a:lnTo>
                    <a:pt x="240" y="383"/>
                  </a:lnTo>
                  <a:lnTo>
                    <a:pt x="244" y="387"/>
                  </a:lnTo>
                  <a:lnTo>
                    <a:pt x="228" y="403"/>
                  </a:lnTo>
                  <a:lnTo>
                    <a:pt x="220" y="399"/>
                  </a:lnTo>
                  <a:lnTo>
                    <a:pt x="200" y="413"/>
                  </a:lnTo>
                  <a:lnTo>
                    <a:pt x="188" y="409"/>
                  </a:lnTo>
                  <a:lnTo>
                    <a:pt x="186" y="413"/>
                  </a:lnTo>
                  <a:lnTo>
                    <a:pt x="190" y="419"/>
                  </a:lnTo>
                  <a:lnTo>
                    <a:pt x="186" y="423"/>
                  </a:lnTo>
                  <a:lnTo>
                    <a:pt x="156" y="437"/>
                  </a:lnTo>
                  <a:lnTo>
                    <a:pt x="140" y="427"/>
                  </a:lnTo>
                  <a:lnTo>
                    <a:pt x="136" y="435"/>
                  </a:lnTo>
                  <a:lnTo>
                    <a:pt x="116" y="447"/>
                  </a:lnTo>
                  <a:lnTo>
                    <a:pt x="94" y="439"/>
                  </a:lnTo>
                  <a:lnTo>
                    <a:pt x="84" y="431"/>
                  </a:lnTo>
                  <a:lnTo>
                    <a:pt x="82" y="423"/>
                  </a:lnTo>
                  <a:lnTo>
                    <a:pt x="76" y="419"/>
                  </a:lnTo>
                  <a:lnTo>
                    <a:pt x="80" y="413"/>
                  </a:lnTo>
                  <a:lnTo>
                    <a:pt x="76" y="411"/>
                  </a:lnTo>
                  <a:lnTo>
                    <a:pt x="60" y="409"/>
                  </a:lnTo>
                  <a:lnTo>
                    <a:pt x="54" y="401"/>
                  </a:lnTo>
                  <a:lnTo>
                    <a:pt x="42" y="397"/>
                  </a:lnTo>
                  <a:lnTo>
                    <a:pt x="38" y="385"/>
                  </a:lnTo>
                  <a:lnTo>
                    <a:pt x="20" y="368"/>
                  </a:lnTo>
                  <a:lnTo>
                    <a:pt x="20" y="362"/>
                  </a:lnTo>
                  <a:lnTo>
                    <a:pt x="0" y="342"/>
                  </a:lnTo>
                  <a:lnTo>
                    <a:pt x="6" y="330"/>
                  </a:lnTo>
                  <a:lnTo>
                    <a:pt x="2" y="310"/>
                  </a:lnTo>
                  <a:close/>
                </a:path>
              </a:pathLst>
            </a:custGeom>
            <a:solidFill>
              <a:srgbClr val="DE0000"/>
            </a:solidFill>
            <a:ln w="3175">
              <a:solidFill>
                <a:srgbClr val="404040"/>
              </a:solidFill>
              <a:prstDash val="solid"/>
              <a:round/>
              <a:headEnd/>
              <a:tailEnd/>
            </a:ln>
          </p:spPr>
          <p:txBody>
            <a:bodyPr/>
            <a:lstStyle/>
            <a:p>
              <a:endParaRPr lang="en-US">
                <a:latin typeface="+mj-lt"/>
              </a:endParaRPr>
            </a:p>
          </p:txBody>
        </p:sp>
        <p:sp>
          <p:nvSpPr>
            <p:cNvPr id="53" name="Freeform 233"/>
            <p:cNvSpPr>
              <a:spLocks/>
            </p:cNvSpPr>
            <p:nvPr/>
          </p:nvSpPr>
          <p:spPr bwMode="auto">
            <a:xfrm>
              <a:off x="3305" y="2335"/>
              <a:ext cx="860" cy="294"/>
            </a:xfrm>
            <a:custGeom>
              <a:avLst/>
              <a:gdLst>
                <a:gd name="T0" fmla="*/ 858 w 860"/>
                <a:gd name="T1" fmla="*/ 0 h 294"/>
                <a:gd name="T2" fmla="*/ 656 w 860"/>
                <a:gd name="T3" fmla="*/ 26 h 294"/>
                <a:gd name="T4" fmla="*/ 370 w 860"/>
                <a:gd name="T5" fmla="*/ 56 h 294"/>
                <a:gd name="T6" fmla="*/ 366 w 860"/>
                <a:gd name="T7" fmla="*/ 62 h 294"/>
                <a:gd name="T8" fmla="*/ 238 w 860"/>
                <a:gd name="T9" fmla="*/ 72 h 294"/>
                <a:gd name="T10" fmla="*/ 236 w 860"/>
                <a:gd name="T11" fmla="*/ 68 h 294"/>
                <a:gd name="T12" fmla="*/ 214 w 860"/>
                <a:gd name="T13" fmla="*/ 68 h 294"/>
                <a:gd name="T14" fmla="*/ 220 w 860"/>
                <a:gd name="T15" fmla="*/ 92 h 294"/>
                <a:gd name="T16" fmla="*/ 78 w 860"/>
                <a:gd name="T17" fmla="*/ 100 h 294"/>
                <a:gd name="T18" fmla="*/ 76 w 860"/>
                <a:gd name="T19" fmla="*/ 108 h 294"/>
                <a:gd name="T20" fmla="*/ 72 w 860"/>
                <a:gd name="T21" fmla="*/ 94 h 294"/>
                <a:gd name="T22" fmla="*/ 66 w 860"/>
                <a:gd name="T23" fmla="*/ 96 h 294"/>
                <a:gd name="T24" fmla="*/ 70 w 860"/>
                <a:gd name="T25" fmla="*/ 116 h 294"/>
                <a:gd name="T26" fmla="*/ 60 w 860"/>
                <a:gd name="T27" fmla="*/ 124 h 294"/>
                <a:gd name="T28" fmla="*/ 68 w 860"/>
                <a:gd name="T29" fmla="*/ 132 h 294"/>
                <a:gd name="T30" fmla="*/ 56 w 860"/>
                <a:gd name="T31" fmla="*/ 134 h 294"/>
                <a:gd name="T32" fmla="*/ 64 w 860"/>
                <a:gd name="T33" fmla="*/ 148 h 294"/>
                <a:gd name="T34" fmla="*/ 52 w 860"/>
                <a:gd name="T35" fmla="*/ 166 h 294"/>
                <a:gd name="T36" fmla="*/ 60 w 860"/>
                <a:gd name="T37" fmla="*/ 178 h 294"/>
                <a:gd name="T38" fmla="*/ 48 w 860"/>
                <a:gd name="T39" fmla="*/ 180 h 294"/>
                <a:gd name="T40" fmla="*/ 54 w 860"/>
                <a:gd name="T41" fmla="*/ 186 h 294"/>
                <a:gd name="T42" fmla="*/ 52 w 860"/>
                <a:gd name="T43" fmla="*/ 190 h 294"/>
                <a:gd name="T44" fmla="*/ 32 w 860"/>
                <a:gd name="T45" fmla="*/ 202 h 294"/>
                <a:gd name="T46" fmla="*/ 38 w 860"/>
                <a:gd name="T47" fmla="*/ 212 h 294"/>
                <a:gd name="T48" fmla="*/ 32 w 860"/>
                <a:gd name="T49" fmla="*/ 218 h 294"/>
                <a:gd name="T50" fmla="*/ 36 w 860"/>
                <a:gd name="T51" fmla="*/ 226 h 294"/>
                <a:gd name="T52" fmla="*/ 28 w 860"/>
                <a:gd name="T53" fmla="*/ 228 h 294"/>
                <a:gd name="T54" fmla="*/ 18 w 860"/>
                <a:gd name="T55" fmla="*/ 250 h 294"/>
                <a:gd name="T56" fmla="*/ 22 w 860"/>
                <a:gd name="T57" fmla="*/ 278 h 294"/>
                <a:gd name="T58" fmla="*/ 12 w 860"/>
                <a:gd name="T59" fmla="*/ 280 h 294"/>
                <a:gd name="T60" fmla="*/ 10 w 860"/>
                <a:gd name="T61" fmla="*/ 288 h 294"/>
                <a:gd name="T62" fmla="*/ 0 w 860"/>
                <a:gd name="T63" fmla="*/ 294 h 294"/>
                <a:gd name="T64" fmla="*/ 218 w 860"/>
                <a:gd name="T65" fmla="*/ 280 h 294"/>
                <a:gd name="T66" fmla="*/ 482 w 860"/>
                <a:gd name="T67" fmla="*/ 258 h 294"/>
                <a:gd name="T68" fmla="*/ 616 w 860"/>
                <a:gd name="T69" fmla="*/ 244 h 294"/>
                <a:gd name="T70" fmla="*/ 616 w 860"/>
                <a:gd name="T71" fmla="*/ 216 h 294"/>
                <a:gd name="T72" fmla="*/ 620 w 860"/>
                <a:gd name="T73" fmla="*/ 210 h 294"/>
                <a:gd name="T74" fmla="*/ 636 w 860"/>
                <a:gd name="T75" fmla="*/ 210 h 294"/>
                <a:gd name="T76" fmla="*/ 642 w 860"/>
                <a:gd name="T77" fmla="*/ 188 h 294"/>
                <a:gd name="T78" fmla="*/ 654 w 860"/>
                <a:gd name="T79" fmla="*/ 176 h 294"/>
                <a:gd name="T80" fmla="*/ 666 w 860"/>
                <a:gd name="T81" fmla="*/ 168 h 294"/>
                <a:gd name="T82" fmla="*/ 692 w 860"/>
                <a:gd name="T83" fmla="*/ 164 h 294"/>
                <a:gd name="T84" fmla="*/ 722 w 860"/>
                <a:gd name="T85" fmla="*/ 136 h 294"/>
                <a:gd name="T86" fmla="*/ 740 w 860"/>
                <a:gd name="T87" fmla="*/ 130 h 294"/>
                <a:gd name="T88" fmla="*/ 746 w 860"/>
                <a:gd name="T89" fmla="*/ 116 h 294"/>
                <a:gd name="T90" fmla="*/ 746 w 860"/>
                <a:gd name="T91" fmla="*/ 108 h 294"/>
                <a:gd name="T92" fmla="*/ 756 w 860"/>
                <a:gd name="T93" fmla="*/ 110 h 294"/>
                <a:gd name="T94" fmla="*/ 758 w 860"/>
                <a:gd name="T95" fmla="*/ 100 h 294"/>
                <a:gd name="T96" fmla="*/ 772 w 860"/>
                <a:gd name="T97" fmla="*/ 90 h 294"/>
                <a:gd name="T98" fmla="*/ 780 w 860"/>
                <a:gd name="T99" fmla="*/ 102 h 294"/>
                <a:gd name="T100" fmla="*/ 804 w 860"/>
                <a:gd name="T101" fmla="*/ 76 h 294"/>
                <a:gd name="T102" fmla="*/ 812 w 860"/>
                <a:gd name="T103" fmla="*/ 72 h 294"/>
                <a:gd name="T104" fmla="*/ 828 w 860"/>
                <a:gd name="T105" fmla="*/ 78 h 294"/>
                <a:gd name="T106" fmla="*/ 840 w 860"/>
                <a:gd name="T107" fmla="*/ 50 h 294"/>
                <a:gd name="T108" fmla="*/ 850 w 860"/>
                <a:gd name="T109" fmla="*/ 42 h 294"/>
                <a:gd name="T110" fmla="*/ 860 w 860"/>
                <a:gd name="T111" fmla="*/ 42 h 294"/>
                <a:gd name="T112" fmla="*/ 854 w 860"/>
                <a:gd name="T113" fmla="*/ 36 h 294"/>
                <a:gd name="T114" fmla="*/ 858 w 860"/>
                <a:gd name="T115" fmla="*/ 24 h 294"/>
                <a:gd name="T116" fmla="*/ 856 w 860"/>
                <a:gd name="T117" fmla="*/ 18 h 294"/>
                <a:gd name="T118" fmla="*/ 858 w 860"/>
                <a:gd name="T119" fmla="*/ 0 h 29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60" h="294">
                  <a:moveTo>
                    <a:pt x="858" y="0"/>
                  </a:moveTo>
                  <a:lnTo>
                    <a:pt x="656" y="26"/>
                  </a:lnTo>
                  <a:lnTo>
                    <a:pt x="370" y="56"/>
                  </a:lnTo>
                  <a:lnTo>
                    <a:pt x="366" y="62"/>
                  </a:lnTo>
                  <a:lnTo>
                    <a:pt x="238" y="72"/>
                  </a:lnTo>
                  <a:lnTo>
                    <a:pt x="236" y="68"/>
                  </a:lnTo>
                  <a:lnTo>
                    <a:pt x="214" y="68"/>
                  </a:lnTo>
                  <a:lnTo>
                    <a:pt x="220" y="92"/>
                  </a:lnTo>
                  <a:lnTo>
                    <a:pt x="78" y="100"/>
                  </a:lnTo>
                  <a:lnTo>
                    <a:pt x="76" y="108"/>
                  </a:lnTo>
                  <a:lnTo>
                    <a:pt x="72" y="94"/>
                  </a:lnTo>
                  <a:lnTo>
                    <a:pt x="66" y="96"/>
                  </a:lnTo>
                  <a:lnTo>
                    <a:pt x="70" y="116"/>
                  </a:lnTo>
                  <a:lnTo>
                    <a:pt x="60" y="124"/>
                  </a:lnTo>
                  <a:lnTo>
                    <a:pt x="68" y="132"/>
                  </a:lnTo>
                  <a:lnTo>
                    <a:pt x="56" y="134"/>
                  </a:lnTo>
                  <a:lnTo>
                    <a:pt x="64" y="148"/>
                  </a:lnTo>
                  <a:lnTo>
                    <a:pt x="52" y="166"/>
                  </a:lnTo>
                  <a:lnTo>
                    <a:pt x="60" y="178"/>
                  </a:lnTo>
                  <a:lnTo>
                    <a:pt x="48" y="180"/>
                  </a:lnTo>
                  <a:lnTo>
                    <a:pt x="54" y="186"/>
                  </a:lnTo>
                  <a:lnTo>
                    <a:pt x="52" y="190"/>
                  </a:lnTo>
                  <a:lnTo>
                    <a:pt x="32" y="202"/>
                  </a:lnTo>
                  <a:lnTo>
                    <a:pt x="38" y="212"/>
                  </a:lnTo>
                  <a:lnTo>
                    <a:pt x="32" y="218"/>
                  </a:lnTo>
                  <a:lnTo>
                    <a:pt x="36" y="226"/>
                  </a:lnTo>
                  <a:lnTo>
                    <a:pt x="28" y="228"/>
                  </a:lnTo>
                  <a:lnTo>
                    <a:pt x="18" y="250"/>
                  </a:lnTo>
                  <a:lnTo>
                    <a:pt x="22" y="278"/>
                  </a:lnTo>
                  <a:lnTo>
                    <a:pt x="12" y="280"/>
                  </a:lnTo>
                  <a:lnTo>
                    <a:pt x="10" y="288"/>
                  </a:lnTo>
                  <a:lnTo>
                    <a:pt x="0" y="294"/>
                  </a:lnTo>
                  <a:lnTo>
                    <a:pt x="218" y="280"/>
                  </a:lnTo>
                  <a:lnTo>
                    <a:pt x="482" y="258"/>
                  </a:lnTo>
                  <a:lnTo>
                    <a:pt x="616" y="244"/>
                  </a:lnTo>
                  <a:lnTo>
                    <a:pt x="616" y="216"/>
                  </a:lnTo>
                  <a:lnTo>
                    <a:pt x="620" y="210"/>
                  </a:lnTo>
                  <a:lnTo>
                    <a:pt x="636" y="210"/>
                  </a:lnTo>
                  <a:lnTo>
                    <a:pt x="642" y="188"/>
                  </a:lnTo>
                  <a:lnTo>
                    <a:pt x="654" y="176"/>
                  </a:lnTo>
                  <a:lnTo>
                    <a:pt x="666" y="168"/>
                  </a:lnTo>
                  <a:lnTo>
                    <a:pt x="692" y="164"/>
                  </a:lnTo>
                  <a:lnTo>
                    <a:pt x="722" y="136"/>
                  </a:lnTo>
                  <a:lnTo>
                    <a:pt x="740" y="130"/>
                  </a:lnTo>
                  <a:lnTo>
                    <a:pt x="746" y="116"/>
                  </a:lnTo>
                  <a:lnTo>
                    <a:pt x="746" y="108"/>
                  </a:lnTo>
                  <a:lnTo>
                    <a:pt x="756" y="110"/>
                  </a:lnTo>
                  <a:lnTo>
                    <a:pt x="758" y="100"/>
                  </a:lnTo>
                  <a:lnTo>
                    <a:pt x="772" y="90"/>
                  </a:lnTo>
                  <a:lnTo>
                    <a:pt x="780" y="102"/>
                  </a:lnTo>
                  <a:lnTo>
                    <a:pt x="804" y="76"/>
                  </a:lnTo>
                  <a:lnTo>
                    <a:pt x="812" y="72"/>
                  </a:lnTo>
                  <a:lnTo>
                    <a:pt x="828" y="78"/>
                  </a:lnTo>
                  <a:lnTo>
                    <a:pt x="840" y="50"/>
                  </a:lnTo>
                  <a:lnTo>
                    <a:pt x="850" y="42"/>
                  </a:lnTo>
                  <a:lnTo>
                    <a:pt x="860" y="42"/>
                  </a:lnTo>
                  <a:lnTo>
                    <a:pt x="854" y="36"/>
                  </a:lnTo>
                  <a:lnTo>
                    <a:pt x="858" y="24"/>
                  </a:lnTo>
                  <a:lnTo>
                    <a:pt x="856" y="18"/>
                  </a:lnTo>
                  <a:lnTo>
                    <a:pt x="858" y="0"/>
                  </a:lnTo>
                  <a:close/>
                </a:path>
              </a:pathLst>
            </a:custGeom>
            <a:solidFill>
              <a:schemeClr val="accent5">
                <a:lumMod val="50000"/>
                <a:lumOff val="50000"/>
              </a:schemeClr>
            </a:solidFill>
            <a:ln w="3175">
              <a:solidFill>
                <a:srgbClr val="404040"/>
              </a:solidFill>
              <a:prstDash val="solid"/>
              <a:round/>
              <a:headEnd/>
              <a:tailEnd/>
            </a:ln>
          </p:spPr>
          <p:txBody>
            <a:bodyPr/>
            <a:lstStyle/>
            <a:p>
              <a:endParaRPr lang="en-US">
                <a:latin typeface="+mj-lt"/>
              </a:endParaRPr>
            </a:p>
          </p:txBody>
        </p:sp>
        <p:sp>
          <p:nvSpPr>
            <p:cNvPr id="54" name="Freeform 234"/>
            <p:cNvSpPr>
              <a:spLocks/>
            </p:cNvSpPr>
            <p:nvPr/>
          </p:nvSpPr>
          <p:spPr bwMode="auto">
            <a:xfrm>
              <a:off x="3623" y="3077"/>
              <a:ext cx="902" cy="692"/>
            </a:xfrm>
            <a:custGeom>
              <a:avLst/>
              <a:gdLst>
                <a:gd name="T0" fmla="*/ 42 w 902"/>
                <a:gd name="T1" fmla="*/ 102 h 692"/>
                <a:gd name="T2" fmla="*/ 62 w 902"/>
                <a:gd name="T3" fmla="*/ 90 h 692"/>
                <a:gd name="T4" fmla="*/ 66 w 902"/>
                <a:gd name="T5" fmla="*/ 96 h 692"/>
                <a:gd name="T6" fmla="*/ 140 w 902"/>
                <a:gd name="T7" fmla="*/ 94 h 692"/>
                <a:gd name="T8" fmla="*/ 148 w 902"/>
                <a:gd name="T9" fmla="*/ 102 h 692"/>
                <a:gd name="T10" fmla="*/ 144 w 902"/>
                <a:gd name="T11" fmla="*/ 108 h 692"/>
                <a:gd name="T12" fmla="*/ 256 w 902"/>
                <a:gd name="T13" fmla="*/ 172 h 692"/>
                <a:gd name="T14" fmla="*/ 322 w 902"/>
                <a:gd name="T15" fmla="*/ 162 h 692"/>
                <a:gd name="T16" fmla="*/ 360 w 902"/>
                <a:gd name="T17" fmla="*/ 142 h 692"/>
                <a:gd name="T18" fmla="*/ 362 w 902"/>
                <a:gd name="T19" fmla="*/ 130 h 692"/>
                <a:gd name="T20" fmla="*/ 400 w 902"/>
                <a:gd name="T21" fmla="*/ 118 h 692"/>
                <a:gd name="T22" fmla="*/ 458 w 902"/>
                <a:gd name="T23" fmla="*/ 156 h 692"/>
                <a:gd name="T24" fmla="*/ 472 w 902"/>
                <a:gd name="T25" fmla="*/ 180 h 692"/>
                <a:gd name="T26" fmla="*/ 506 w 902"/>
                <a:gd name="T27" fmla="*/ 206 h 692"/>
                <a:gd name="T28" fmla="*/ 552 w 902"/>
                <a:gd name="T29" fmla="*/ 226 h 692"/>
                <a:gd name="T30" fmla="*/ 572 w 902"/>
                <a:gd name="T31" fmla="*/ 384 h 692"/>
                <a:gd name="T32" fmla="*/ 580 w 902"/>
                <a:gd name="T33" fmla="*/ 364 h 692"/>
                <a:gd name="T34" fmla="*/ 600 w 902"/>
                <a:gd name="T35" fmla="*/ 372 h 692"/>
                <a:gd name="T36" fmla="*/ 598 w 902"/>
                <a:gd name="T37" fmla="*/ 438 h 692"/>
                <a:gd name="T38" fmla="*/ 650 w 902"/>
                <a:gd name="T39" fmla="*/ 496 h 692"/>
                <a:gd name="T40" fmla="*/ 674 w 902"/>
                <a:gd name="T41" fmla="*/ 522 h 692"/>
                <a:gd name="T42" fmla="*/ 686 w 902"/>
                <a:gd name="T43" fmla="*/ 518 h 692"/>
                <a:gd name="T44" fmla="*/ 680 w 902"/>
                <a:gd name="T45" fmla="*/ 536 h 692"/>
                <a:gd name="T46" fmla="*/ 720 w 902"/>
                <a:gd name="T47" fmla="*/ 598 h 692"/>
                <a:gd name="T48" fmla="*/ 750 w 902"/>
                <a:gd name="T49" fmla="*/ 606 h 692"/>
                <a:gd name="T50" fmla="*/ 792 w 902"/>
                <a:gd name="T51" fmla="*/ 658 h 692"/>
                <a:gd name="T52" fmla="*/ 796 w 902"/>
                <a:gd name="T53" fmla="*/ 688 h 692"/>
                <a:gd name="T54" fmla="*/ 852 w 902"/>
                <a:gd name="T55" fmla="*/ 680 h 692"/>
                <a:gd name="T56" fmla="*/ 894 w 902"/>
                <a:gd name="T57" fmla="*/ 670 h 692"/>
                <a:gd name="T58" fmla="*/ 890 w 902"/>
                <a:gd name="T59" fmla="*/ 646 h 692"/>
                <a:gd name="T60" fmla="*/ 886 w 902"/>
                <a:gd name="T61" fmla="*/ 452 h 692"/>
                <a:gd name="T62" fmla="*/ 796 w 902"/>
                <a:gd name="T63" fmla="*/ 260 h 692"/>
                <a:gd name="T64" fmla="*/ 660 w 902"/>
                <a:gd name="T65" fmla="*/ 18 h 692"/>
                <a:gd name="T66" fmla="*/ 612 w 902"/>
                <a:gd name="T67" fmla="*/ 0 h 692"/>
                <a:gd name="T68" fmla="*/ 612 w 902"/>
                <a:gd name="T69" fmla="*/ 32 h 692"/>
                <a:gd name="T70" fmla="*/ 598 w 902"/>
                <a:gd name="T71" fmla="*/ 58 h 692"/>
                <a:gd name="T72" fmla="*/ 588 w 902"/>
                <a:gd name="T73" fmla="*/ 34 h 692"/>
                <a:gd name="T74" fmla="*/ 288 w 902"/>
                <a:gd name="T75" fmla="*/ 38 h 692"/>
                <a:gd name="T76" fmla="*/ 0 w 902"/>
                <a:gd name="T77" fmla="*/ 42 h 692"/>
                <a:gd name="T78" fmla="*/ 26 w 902"/>
                <a:gd name="T79" fmla="*/ 84 h 692"/>
                <a:gd name="T80" fmla="*/ 26 w 902"/>
                <a:gd name="T81" fmla="*/ 120 h 6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02" h="692">
                  <a:moveTo>
                    <a:pt x="26" y="120"/>
                  </a:moveTo>
                  <a:lnTo>
                    <a:pt x="42" y="102"/>
                  </a:lnTo>
                  <a:lnTo>
                    <a:pt x="52" y="100"/>
                  </a:lnTo>
                  <a:lnTo>
                    <a:pt x="62" y="90"/>
                  </a:lnTo>
                  <a:lnTo>
                    <a:pt x="64" y="90"/>
                  </a:lnTo>
                  <a:lnTo>
                    <a:pt x="66" y="96"/>
                  </a:lnTo>
                  <a:lnTo>
                    <a:pt x="60" y="110"/>
                  </a:lnTo>
                  <a:lnTo>
                    <a:pt x="140" y="94"/>
                  </a:lnTo>
                  <a:lnTo>
                    <a:pt x="150" y="96"/>
                  </a:lnTo>
                  <a:lnTo>
                    <a:pt x="148" y="102"/>
                  </a:lnTo>
                  <a:lnTo>
                    <a:pt x="142" y="106"/>
                  </a:lnTo>
                  <a:lnTo>
                    <a:pt x="144" y="108"/>
                  </a:lnTo>
                  <a:lnTo>
                    <a:pt x="234" y="146"/>
                  </a:lnTo>
                  <a:lnTo>
                    <a:pt x="256" y="172"/>
                  </a:lnTo>
                  <a:lnTo>
                    <a:pt x="266" y="178"/>
                  </a:lnTo>
                  <a:lnTo>
                    <a:pt x="322" y="162"/>
                  </a:lnTo>
                  <a:lnTo>
                    <a:pt x="348" y="144"/>
                  </a:lnTo>
                  <a:lnTo>
                    <a:pt x="360" y="142"/>
                  </a:lnTo>
                  <a:lnTo>
                    <a:pt x="362" y="140"/>
                  </a:lnTo>
                  <a:lnTo>
                    <a:pt x="362" y="130"/>
                  </a:lnTo>
                  <a:lnTo>
                    <a:pt x="372" y="122"/>
                  </a:lnTo>
                  <a:lnTo>
                    <a:pt x="400" y="118"/>
                  </a:lnTo>
                  <a:lnTo>
                    <a:pt x="420" y="124"/>
                  </a:lnTo>
                  <a:lnTo>
                    <a:pt x="458" y="156"/>
                  </a:lnTo>
                  <a:lnTo>
                    <a:pt x="468" y="160"/>
                  </a:lnTo>
                  <a:lnTo>
                    <a:pt x="472" y="180"/>
                  </a:lnTo>
                  <a:lnTo>
                    <a:pt x="482" y="184"/>
                  </a:lnTo>
                  <a:lnTo>
                    <a:pt x="506" y="206"/>
                  </a:lnTo>
                  <a:lnTo>
                    <a:pt x="546" y="220"/>
                  </a:lnTo>
                  <a:lnTo>
                    <a:pt x="552" y="226"/>
                  </a:lnTo>
                  <a:lnTo>
                    <a:pt x="570" y="382"/>
                  </a:lnTo>
                  <a:lnTo>
                    <a:pt x="572" y="384"/>
                  </a:lnTo>
                  <a:lnTo>
                    <a:pt x="582" y="382"/>
                  </a:lnTo>
                  <a:lnTo>
                    <a:pt x="580" y="364"/>
                  </a:lnTo>
                  <a:lnTo>
                    <a:pt x="590" y="366"/>
                  </a:lnTo>
                  <a:lnTo>
                    <a:pt x="600" y="372"/>
                  </a:lnTo>
                  <a:lnTo>
                    <a:pt x="592" y="418"/>
                  </a:lnTo>
                  <a:lnTo>
                    <a:pt x="598" y="438"/>
                  </a:lnTo>
                  <a:lnTo>
                    <a:pt x="646" y="494"/>
                  </a:lnTo>
                  <a:lnTo>
                    <a:pt x="650" y="496"/>
                  </a:lnTo>
                  <a:lnTo>
                    <a:pt x="664" y="488"/>
                  </a:lnTo>
                  <a:lnTo>
                    <a:pt x="674" y="522"/>
                  </a:lnTo>
                  <a:lnTo>
                    <a:pt x="684" y="518"/>
                  </a:lnTo>
                  <a:lnTo>
                    <a:pt x="686" y="518"/>
                  </a:lnTo>
                  <a:lnTo>
                    <a:pt x="682" y="530"/>
                  </a:lnTo>
                  <a:lnTo>
                    <a:pt x="680" y="536"/>
                  </a:lnTo>
                  <a:lnTo>
                    <a:pt x="702" y="560"/>
                  </a:lnTo>
                  <a:lnTo>
                    <a:pt x="720" y="598"/>
                  </a:lnTo>
                  <a:lnTo>
                    <a:pt x="732" y="608"/>
                  </a:lnTo>
                  <a:lnTo>
                    <a:pt x="750" y="606"/>
                  </a:lnTo>
                  <a:lnTo>
                    <a:pt x="764" y="616"/>
                  </a:lnTo>
                  <a:lnTo>
                    <a:pt x="792" y="658"/>
                  </a:lnTo>
                  <a:lnTo>
                    <a:pt x="794" y="684"/>
                  </a:lnTo>
                  <a:lnTo>
                    <a:pt x="796" y="688"/>
                  </a:lnTo>
                  <a:lnTo>
                    <a:pt x="806" y="692"/>
                  </a:lnTo>
                  <a:lnTo>
                    <a:pt x="852" y="680"/>
                  </a:lnTo>
                  <a:lnTo>
                    <a:pt x="876" y="664"/>
                  </a:lnTo>
                  <a:lnTo>
                    <a:pt x="894" y="670"/>
                  </a:lnTo>
                  <a:lnTo>
                    <a:pt x="902" y="652"/>
                  </a:lnTo>
                  <a:lnTo>
                    <a:pt x="890" y="646"/>
                  </a:lnTo>
                  <a:lnTo>
                    <a:pt x="902" y="560"/>
                  </a:lnTo>
                  <a:lnTo>
                    <a:pt x="886" y="452"/>
                  </a:lnTo>
                  <a:lnTo>
                    <a:pt x="804" y="312"/>
                  </a:lnTo>
                  <a:lnTo>
                    <a:pt x="796" y="260"/>
                  </a:lnTo>
                  <a:lnTo>
                    <a:pt x="732" y="182"/>
                  </a:lnTo>
                  <a:lnTo>
                    <a:pt x="660" y="18"/>
                  </a:lnTo>
                  <a:lnTo>
                    <a:pt x="662" y="4"/>
                  </a:lnTo>
                  <a:lnTo>
                    <a:pt x="612" y="0"/>
                  </a:lnTo>
                  <a:lnTo>
                    <a:pt x="604" y="10"/>
                  </a:lnTo>
                  <a:lnTo>
                    <a:pt x="612" y="32"/>
                  </a:lnTo>
                  <a:lnTo>
                    <a:pt x="610" y="56"/>
                  </a:lnTo>
                  <a:lnTo>
                    <a:pt x="598" y="58"/>
                  </a:lnTo>
                  <a:lnTo>
                    <a:pt x="592" y="52"/>
                  </a:lnTo>
                  <a:lnTo>
                    <a:pt x="588" y="34"/>
                  </a:lnTo>
                  <a:lnTo>
                    <a:pt x="300" y="50"/>
                  </a:lnTo>
                  <a:lnTo>
                    <a:pt x="288" y="38"/>
                  </a:lnTo>
                  <a:lnTo>
                    <a:pt x="280" y="16"/>
                  </a:lnTo>
                  <a:lnTo>
                    <a:pt x="0" y="42"/>
                  </a:lnTo>
                  <a:lnTo>
                    <a:pt x="0" y="60"/>
                  </a:lnTo>
                  <a:lnTo>
                    <a:pt x="26" y="84"/>
                  </a:lnTo>
                  <a:lnTo>
                    <a:pt x="22" y="100"/>
                  </a:lnTo>
                  <a:lnTo>
                    <a:pt x="26" y="120"/>
                  </a:lnTo>
                  <a:close/>
                </a:path>
              </a:pathLst>
            </a:custGeom>
            <a:solidFill>
              <a:srgbClr val="A5A5E9"/>
            </a:solidFill>
            <a:ln w="3175">
              <a:solidFill>
                <a:srgbClr val="404040"/>
              </a:solidFill>
              <a:prstDash val="solid"/>
              <a:round/>
              <a:headEnd/>
              <a:tailEnd/>
            </a:ln>
          </p:spPr>
          <p:txBody>
            <a:bodyPr/>
            <a:lstStyle/>
            <a:p>
              <a:endParaRPr lang="en-US">
                <a:latin typeface="+mj-lt"/>
              </a:endParaRPr>
            </a:p>
          </p:txBody>
        </p:sp>
        <p:sp>
          <p:nvSpPr>
            <p:cNvPr id="55" name="Freeform 235"/>
            <p:cNvSpPr>
              <a:spLocks/>
            </p:cNvSpPr>
            <p:nvPr/>
          </p:nvSpPr>
          <p:spPr bwMode="auto">
            <a:xfrm>
              <a:off x="4669" y="1834"/>
              <a:ext cx="108" cy="178"/>
            </a:xfrm>
            <a:custGeom>
              <a:avLst/>
              <a:gdLst>
                <a:gd name="T0" fmla="*/ 0 w 108"/>
                <a:gd name="T1" fmla="*/ 20 h 178"/>
                <a:gd name="T2" fmla="*/ 10 w 108"/>
                <a:gd name="T3" fmla="*/ 2 h 178"/>
                <a:gd name="T4" fmla="*/ 22 w 108"/>
                <a:gd name="T5" fmla="*/ 0 h 178"/>
                <a:gd name="T6" fmla="*/ 36 w 108"/>
                <a:gd name="T7" fmla="*/ 4 h 178"/>
                <a:gd name="T8" fmla="*/ 30 w 108"/>
                <a:gd name="T9" fmla="*/ 10 h 178"/>
                <a:gd name="T10" fmla="*/ 24 w 108"/>
                <a:gd name="T11" fmla="*/ 28 h 178"/>
                <a:gd name="T12" fmla="*/ 30 w 108"/>
                <a:gd name="T13" fmla="*/ 36 h 178"/>
                <a:gd name="T14" fmla="*/ 30 w 108"/>
                <a:gd name="T15" fmla="*/ 48 h 178"/>
                <a:gd name="T16" fmla="*/ 108 w 108"/>
                <a:gd name="T17" fmla="*/ 152 h 178"/>
                <a:gd name="T18" fmla="*/ 104 w 108"/>
                <a:gd name="T19" fmla="*/ 164 h 178"/>
                <a:gd name="T20" fmla="*/ 40 w 108"/>
                <a:gd name="T21" fmla="*/ 178 h 178"/>
                <a:gd name="T22" fmla="*/ 0 w 108"/>
                <a:gd name="T23" fmla="*/ 20 h 1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8" h="178">
                  <a:moveTo>
                    <a:pt x="0" y="20"/>
                  </a:moveTo>
                  <a:lnTo>
                    <a:pt x="10" y="2"/>
                  </a:lnTo>
                  <a:lnTo>
                    <a:pt x="22" y="0"/>
                  </a:lnTo>
                  <a:lnTo>
                    <a:pt x="36" y="4"/>
                  </a:lnTo>
                  <a:lnTo>
                    <a:pt x="30" y="10"/>
                  </a:lnTo>
                  <a:lnTo>
                    <a:pt x="24" y="28"/>
                  </a:lnTo>
                  <a:lnTo>
                    <a:pt x="30" y="36"/>
                  </a:lnTo>
                  <a:lnTo>
                    <a:pt x="30" y="48"/>
                  </a:lnTo>
                  <a:lnTo>
                    <a:pt x="108" y="152"/>
                  </a:lnTo>
                  <a:lnTo>
                    <a:pt x="104" y="164"/>
                  </a:lnTo>
                  <a:lnTo>
                    <a:pt x="40" y="178"/>
                  </a:lnTo>
                  <a:lnTo>
                    <a:pt x="0" y="20"/>
                  </a:lnTo>
                  <a:close/>
                </a:path>
              </a:pathLst>
            </a:custGeom>
            <a:solidFill>
              <a:srgbClr val="FFC000"/>
            </a:solidFill>
            <a:ln w="3175">
              <a:solidFill>
                <a:srgbClr val="404040"/>
              </a:solidFill>
              <a:prstDash val="solid"/>
              <a:round/>
              <a:headEnd/>
              <a:tailEnd/>
            </a:ln>
          </p:spPr>
          <p:txBody>
            <a:bodyPr/>
            <a:lstStyle/>
            <a:p>
              <a:endParaRPr lang="en-US">
                <a:latin typeface="+mj-lt"/>
              </a:endParaRPr>
            </a:p>
          </p:txBody>
        </p:sp>
        <p:sp>
          <p:nvSpPr>
            <p:cNvPr id="56" name="Freeform 236"/>
            <p:cNvSpPr>
              <a:spLocks/>
            </p:cNvSpPr>
            <p:nvPr/>
          </p:nvSpPr>
          <p:spPr bwMode="auto">
            <a:xfrm>
              <a:off x="136" y="840"/>
              <a:ext cx="794" cy="674"/>
            </a:xfrm>
            <a:custGeom>
              <a:avLst/>
              <a:gdLst>
                <a:gd name="T0" fmla="*/ 370 w 794"/>
                <a:gd name="T1" fmla="*/ 604 h 674"/>
                <a:gd name="T2" fmla="*/ 0 w 794"/>
                <a:gd name="T3" fmla="*/ 496 h 674"/>
                <a:gd name="T4" fmla="*/ 12 w 794"/>
                <a:gd name="T5" fmla="*/ 382 h 674"/>
                <a:gd name="T6" fmla="*/ 34 w 794"/>
                <a:gd name="T7" fmla="*/ 342 h 674"/>
                <a:gd name="T8" fmla="*/ 48 w 794"/>
                <a:gd name="T9" fmla="*/ 328 h 674"/>
                <a:gd name="T10" fmla="*/ 60 w 794"/>
                <a:gd name="T11" fmla="*/ 326 h 674"/>
                <a:gd name="T12" fmla="*/ 62 w 794"/>
                <a:gd name="T13" fmla="*/ 312 h 674"/>
                <a:gd name="T14" fmla="*/ 58 w 794"/>
                <a:gd name="T15" fmla="*/ 312 h 674"/>
                <a:gd name="T16" fmla="*/ 152 w 794"/>
                <a:gd name="T17" fmla="*/ 88 h 674"/>
                <a:gd name="T18" fmla="*/ 162 w 794"/>
                <a:gd name="T19" fmla="*/ 76 h 674"/>
                <a:gd name="T20" fmla="*/ 166 w 794"/>
                <a:gd name="T21" fmla="*/ 58 h 674"/>
                <a:gd name="T22" fmla="*/ 172 w 794"/>
                <a:gd name="T23" fmla="*/ 50 h 674"/>
                <a:gd name="T24" fmla="*/ 168 w 794"/>
                <a:gd name="T25" fmla="*/ 44 h 674"/>
                <a:gd name="T26" fmla="*/ 184 w 794"/>
                <a:gd name="T27" fmla="*/ 4 h 674"/>
                <a:gd name="T28" fmla="*/ 190 w 794"/>
                <a:gd name="T29" fmla="*/ 0 h 674"/>
                <a:gd name="T30" fmla="*/ 222 w 794"/>
                <a:gd name="T31" fmla="*/ 8 h 674"/>
                <a:gd name="T32" fmla="*/ 236 w 794"/>
                <a:gd name="T33" fmla="*/ 18 h 674"/>
                <a:gd name="T34" fmla="*/ 240 w 794"/>
                <a:gd name="T35" fmla="*/ 14 h 674"/>
                <a:gd name="T36" fmla="*/ 260 w 794"/>
                <a:gd name="T37" fmla="*/ 38 h 674"/>
                <a:gd name="T38" fmla="*/ 262 w 794"/>
                <a:gd name="T39" fmla="*/ 52 h 674"/>
                <a:gd name="T40" fmla="*/ 256 w 794"/>
                <a:gd name="T41" fmla="*/ 90 h 674"/>
                <a:gd name="T42" fmla="*/ 292 w 794"/>
                <a:gd name="T43" fmla="*/ 114 h 674"/>
                <a:gd name="T44" fmla="*/ 320 w 794"/>
                <a:gd name="T45" fmla="*/ 112 h 674"/>
                <a:gd name="T46" fmla="*/ 338 w 794"/>
                <a:gd name="T47" fmla="*/ 106 h 674"/>
                <a:gd name="T48" fmla="*/ 380 w 794"/>
                <a:gd name="T49" fmla="*/ 120 h 674"/>
                <a:gd name="T50" fmla="*/ 390 w 794"/>
                <a:gd name="T51" fmla="*/ 134 h 674"/>
                <a:gd name="T52" fmla="*/ 442 w 794"/>
                <a:gd name="T53" fmla="*/ 132 h 674"/>
                <a:gd name="T54" fmla="*/ 452 w 794"/>
                <a:gd name="T55" fmla="*/ 140 h 674"/>
                <a:gd name="T56" fmla="*/ 474 w 794"/>
                <a:gd name="T57" fmla="*/ 142 h 674"/>
                <a:gd name="T58" fmla="*/ 500 w 794"/>
                <a:gd name="T59" fmla="*/ 138 h 674"/>
                <a:gd name="T60" fmla="*/ 526 w 794"/>
                <a:gd name="T61" fmla="*/ 140 h 674"/>
                <a:gd name="T62" fmla="*/ 536 w 794"/>
                <a:gd name="T63" fmla="*/ 134 h 674"/>
                <a:gd name="T64" fmla="*/ 578 w 794"/>
                <a:gd name="T65" fmla="*/ 142 h 674"/>
                <a:gd name="T66" fmla="*/ 588 w 794"/>
                <a:gd name="T67" fmla="*/ 138 h 674"/>
                <a:gd name="T68" fmla="*/ 768 w 794"/>
                <a:gd name="T69" fmla="*/ 182 h 674"/>
                <a:gd name="T70" fmla="*/ 774 w 794"/>
                <a:gd name="T71" fmla="*/ 206 h 674"/>
                <a:gd name="T72" fmla="*/ 792 w 794"/>
                <a:gd name="T73" fmla="*/ 218 h 674"/>
                <a:gd name="T74" fmla="*/ 794 w 794"/>
                <a:gd name="T75" fmla="*/ 240 h 674"/>
                <a:gd name="T76" fmla="*/ 770 w 794"/>
                <a:gd name="T77" fmla="*/ 266 h 674"/>
                <a:gd name="T78" fmla="*/ 760 w 794"/>
                <a:gd name="T79" fmla="*/ 288 h 674"/>
                <a:gd name="T80" fmla="*/ 744 w 794"/>
                <a:gd name="T81" fmla="*/ 304 h 674"/>
                <a:gd name="T82" fmla="*/ 742 w 794"/>
                <a:gd name="T83" fmla="*/ 316 h 674"/>
                <a:gd name="T84" fmla="*/ 734 w 794"/>
                <a:gd name="T85" fmla="*/ 326 h 674"/>
                <a:gd name="T86" fmla="*/ 720 w 794"/>
                <a:gd name="T87" fmla="*/ 334 h 674"/>
                <a:gd name="T88" fmla="*/ 696 w 794"/>
                <a:gd name="T89" fmla="*/ 362 h 674"/>
                <a:gd name="T90" fmla="*/ 692 w 794"/>
                <a:gd name="T91" fmla="*/ 386 h 674"/>
                <a:gd name="T92" fmla="*/ 710 w 794"/>
                <a:gd name="T93" fmla="*/ 394 h 674"/>
                <a:gd name="T94" fmla="*/ 716 w 794"/>
                <a:gd name="T95" fmla="*/ 408 h 674"/>
                <a:gd name="T96" fmla="*/ 706 w 794"/>
                <a:gd name="T97" fmla="*/ 416 h 674"/>
                <a:gd name="T98" fmla="*/ 708 w 794"/>
                <a:gd name="T99" fmla="*/ 426 h 674"/>
                <a:gd name="T100" fmla="*/ 694 w 794"/>
                <a:gd name="T101" fmla="*/ 448 h 674"/>
                <a:gd name="T102" fmla="*/ 640 w 794"/>
                <a:gd name="T103" fmla="*/ 674 h 674"/>
                <a:gd name="T104" fmla="*/ 370 w 794"/>
                <a:gd name="T105" fmla="*/ 604 h 67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794" h="674">
                  <a:moveTo>
                    <a:pt x="370" y="604"/>
                  </a:moveTo>
                  <a:lnTo>
                    <a:pt x="0" y="496"/>
                  </a:lnTo>
                  <a:lnTo>
                    <a:pt x="12" y="382"/>
                  </a:lnTo>
                  <a:lnTo>
                    <a:pt x="34" y="342"/>
                  </a:lnTo>
                  <a:lnTo>
                    <a:pt x="48" y="328"/>
                  </a:lnTo>
                  <a:lnTo>
                    <a:pt x="60" y="326"/>
                  </a:lnTo>
                  <a:lnTo>
                    <a:pt x="62" y="312"/>
                  </a:lnTo>
                  <a:lnTo>
                    <a:pt x="58" y="312"/>
                  </a:lnTo>
                  <a:lnTo>
                    <a:pt x="152" y="88"/>
                  </a:lnTo>
                  <a:lnTo>
                    <a:pt x="162" y="76"/>
                  </a:lnTo>
                  <a:lnTo>
                    <a:pt x="166" y="58"/>
                  </a:lnTo>
                  <a:lnTo>
                    <a:pt x="172" y="50"/>
                  </a:lnTo>
                  <a:lnTo>
                    <a:pt x="168" y="44"/>
                  </a:lnTo>
                  <a:lnTo>
                    <a:pt x="184" y="4"/>
                  </a:lnTo>
                  <a:lnTo>
                    <a:pt x="190" y="0"/>
                  </a:lnTo>
                  <a:lnTo>
                    <a:pt x="222" y="8"/>
                  </a:lnTo>
                  <a:lnTo>
                    <a:pt x="236" y="18"/>
                  </a:lnTo>
                  <a:lnTo>
                    <a:pt x="240" y="14"/>
                  </a:lnTo>
                  <a:lnTo>
                    <a:pt x="260" y="38"/>
                  </a:lnTo>
                  <a:lnTo>
                    <a:pt x="262" y="52"/>
                  </a:lnTo>
                  <a:lnTo>
                    <a:pt x="256" y="90"/>
                  </a:lnTo>
                  <a:lnTo>
                    <a:pt x="292" y="114"/>
                  </a:lnTo>
                  <a:lnTo>
                    <a:pt x="320" y="112"/>
                  </a:lnTo>
                  <a:lnTo>
                    <a:pt x="338" y="106"/>
                  </a:lnTo>
                  <a:lnTo>
                    <a:pt x="380" y="120"/>
                  </a:lnTo>
                  <a:lnTo>
                    <a:pt x="390" y="134"/>
                  </a:lnTo>
                  <a:lnTo>
                    <a:pt x="442" y="132"/>
                  </a:lnTo>
                  <a:lnTo>
                    <a:pt x="452" y="140"/>
                  </a:lnTo>
                  <a:lnTo>
                    <a:pt x="474" y="142"/>
                  </a:lnTo>
                  <a:lnTo>
                    <a:pt x="500" y="138"/>
                  </a:lnTo>
                  <a:lnTo>
                    <a:pt x="526" y="140"/>
                  </a:lnTo>
                  <a:lnTo>
                    <a:pt x="536" y="134"/>
                  </a:lnTo>
                  <a:lnTo>
                    <a:pt x="578" y="142"/>
                  </a:lnTo>
                  <a:lnTo>
                    <a:pt x="588" y="138"/>
                  </a:lnTo>
                  <a:lnTo>
                    <a:pt x="768" y="182"/>
                  </a:lnTo>
                  <a:lnTo>
                    <a:pt x="774" y="206"/>
                  </a:lnTo>
                  <a:lnTo>
                    <a:pt x="792" y="218"/>
                  </a:lnTo>
                  <a:lnTo>
                    <a:pt x="794" y="240"/>
                  </a:lnTo>
                  <a:lnTo>
                    <a:pt x="770" y="266"/>
                  </a:lnTo>
                  <a:lnTo>
                    <a:pt x="760" y="288"/>
                  </a:lnTo>
                  <a:lnTo>
                    <a:pt x="744" y="304"/>
                  </a:lnTo>
                  <a:lnTo>
                    <a:pt x="742" y="316"/>
                  </a:lnTo>
                  <a:lnTo>
                    <a:pt x="734" y="326"/>
                  </a:lnTo>
                  <a:lnTo>
                    <a:pt x="720" y="334"/>
                  </a:lnTo>
                  <a:lnTo>
                    <a:pt x="696" y="362"/>
                  </a:lnTo>
                  <a:lnTo>
                    <a:pt x="692" y="386"/>
                  </a:lnTo>
                  <a:lnTo>
                    <a:pt x="710" y="394"/>
                  </a:lnTo>
                  <a:lnTo>
                    <a:pt x="716" y="408"/>
                  </a:lnTo>
                  <a:lnTo>
                    <a:pt x="706" y="416"/>
                  </a:lnTo>
                  <a:lnTo>
                    <a:pt x="708" y="426"/>
                  </a:lnTo>
                  <a:lnTo>
                    <a:pt x="694" y="448"/>
                  </a:lnTo>
                  <a:lnTo>
                    <a:pt x="640" y="674"/>
                  </a:lnTo>
                  <a:lnTo>
                    <a:pt x="370" y="604"/>
                  </a:lnTo>
                  <a:close/>
                </a:path>
              </a:pathLst>
            </a:custGeom>
            <a:solidFill>
              <a:srgbClr val="FF99CC"/>
            </a:solidFill>
            <a:ln w="3175">
              <a:solidFill>
                <a:srgbClr val="404040"/>
              </a:solidFill>
              <a:prstDash val="solid"/>
              <a:round/>
              <a:headEnd/>
              <a:tailEnd/>
            </a:ln>
          </p:spPr>
          <p:txBody>
            <a:bodyPr/>
            <a:lstStyle/>
            <a:p>
              <a:endParaRPr lang="en-US">
                <a:latin typeface="+mj-lt"/>
              </a:endParaRPr>
            </a:p>
          </p:txBody>
        </p:sp>
        <p:sp>
          <p:nvSpPr>
            <p:cNvPr id="57" name="Freeform 237"/>
            <p:cNvSpPr>
              <a:spLocks/>
            </p:cNvSpPr>
            <p:nvPr/>
          </p:nvSpPr>
          <p:spPr bwMode="auto">
            <a:xfrm>
              <a:off x="922" y="1574"/>
              <a:ext cx="570" cy="709"/>
            </a:xfrm>
            <a:custGeom>
              <a:avLst/>
              <a:gdLst>
                <a:gd name="T0" fmla="*/ 186 w 570"/>
                <a:gd name="T1" fmla="*/ 10 h 709"/>
                <a:gd name="T2" fmla="*/ 402 w 570"/>
                <a:gd name="T3" fmla="*/ 50 h 709"/>
                <a:gd name="T4" fmla="*/ 382 w 570"/>
                <a:gd name="T5" fmla="*/ 176 h 709"/>
                <a:gd name="T6" fmla="*/ 570 w 570"/>
                <a:gd name="T7" fmla="*/ 206 h 709"/>
                <a:gd name="T8" fmla="*/ 494 w 570"/>
                <a:gd name="T9" fmla="*/ 709 h 709"/>
                <a:gd name="T10" fmla="*/ 74 w 570"/>
                <a:gd name="T11" fmla="*/ 637 h 709"/>
                <a:gd name="T12" fmla="*/ 0 w 570"/>
                <a:gd name="T13" fmla="*/ 621 h 709"/>
                <a:gd name="T14" fmla="*/ 126 w 570"/>
                <a:gd name="T15" fmla="*/ 0 h 709"/>
                <a:gd name="T16" fmla="*/ 186 w 570"/>
                <a:gd name="T17" fmla="*/ 10 h 7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0" h="709">
                  <a:moveTo>
                    <a:pt x="186" y="10"/>
                  </a:moveTo>
                  <a:lnTo>
                    <a:pt x="402" y="50"/>
                  </a:lnTo>
                  <a:lnTo>
                    <a:pt x="382" y="176"/>
                  </a:lnTo>
                  <a:lnTo>
                    <a:pt x="570" y="206"/>
                  </a:lnTo>
                  <a:lnTo>
                    <a:pt x="494" y="709"/>
                  </a:lnTo>
                  <a:lnTo>
                    <a:pt x="74" y="637"/>
                  </a:lnTo>
                  <a:lnTo>
                    <a:pt x="0" y="621"/>
                  </a:lnTo>
                  <a:lnTo>
                    <a:pt x="126" y="0"/>
                  </a:lnTo>
                  <a:lnTo>
                    <a:pt x="186" y="10"/>
                  </a:lnTo>
                  <a:close/>
                </a:path>
              </a:pathLst>
            </a:custGeom>
            <a:solidFill>
              <a:srgbClr val="FF33CC"/>
            </a:solidFill>
            <a:ln w="3175">
              <a:solidFill>
                <a:srgbClr val="404040"/>
              </a:solidFill>
              <a:prstDash val="solid"/>
              <a:round/>
              <a:headEnd/>
              <a:tailEnd/>
            </a:ln>
          </p:spPr>
          <p:txBody>
            <a:bodyPr/>
            <a:lstStyle/>
            <a:p>
              <a:endParaRPr lang="en-US">
                <a:latin typeface="+mj-lt"/>
              </a:endParaRPr>
            </a:p>
          </p:txBody>
        </p:sp>
        <p:sp>
          <p:nvSpPr>
            <p:cNvPr id="58" name="Freeform 238"/>
            <p:cNvSpPr>
              <a:spLocks/>
            </p:cNvSpPr>
            <p:nvPr/>
          </p:nvSpPr>
          <p:spPr bwMode="auto">
            <a:xfrm>
              <a:off x="1966" y="1584"/>
              <a:ext cx="817" cy="418"/>
            </a:xfrm>
            <a:custGeom>
              <a:avLst/>
              <a:gdLst>
                <a:gd name="T0" fmla="*/ 500 w 817"/>
                <a:gd name="T1" fmla="*/ 32 h 418"/>
                <a:gd name="T2" fmla="*/ 24 w 817"/>
                <a:gd name="T3" fmla="*/ 0 h 418"/>
                <a:gd name="T4" fmla="*/ 0 w 817"/>
                <a:gd name="T5" fmla="*/ 254 h 418"/>
                <a:gd name="T6" fmla="*/ 190 w 817"/>
                <a:gd name="T7" fmla="*/ 270 h 418"/>
                <a:gd name="T8" fmla="*/ 180 w 817"/>
                <a:gd name="T9" fmla="*/ 394 h 418"/>
                <a:gd name="T10" fmla="*/ 815 w 817"/>
                <a:gd name="T11" fmla="*/ 418 h 418"/>
                <a:gd name="T12" fmla="*/ 817 w 817"/>
                <a:gd name="T13" fmla="*/ 408 h 418"/>
                <a:gd name="T14" fmla="*/ 809 w 817"/>
                <a:gd name="T15" fmla="*/ 398 h 418"/>
                <a:gd name="T16" fmla="*/ 811 w 817"/>
                <a:gd name="T17" fmla="*/ 392 h 418"/>
                <a:gd name="T18" fmla="*/ 793 w 817"/>
                <a:gd name="T19" fmla="*/ 384 h 418"/>
                <a:gd name="T20" fmla="*/ 789 w 817"/>
                <a:gd name="T21" fmla="*/ 356 h 418"/>
                <a:gd name="T22" fmla="*/ 783 w 817"/>
                <a:gd name="T23" fmla="*/ 354 h 418"/>
                <a:gd name="T24" fmla="*/ 781 w 817"/>
                <a:gd name="T25" fmla="*/ 338 h 418"/>
                <a:gd name="T26" fmla="*/ 773 w 817"/>
                <a:gd name="T27" fmla="*/ 330 h 418"/>
                <a:gd name="T28" fmla="*/ 777 w 817"/>
                <a:gd name="T29" fmla="*/ 310 h 418"/>
                <a:gd name="T30" fmla="*/ 773 w 817"/>
                <a:gd name="T31" fmla="*/ 288 h 418"/>
                <a:gd name="T32" fmla="*/ 775 w 817"/>
                <a:gd name="T33" fmla="*/ 272 h 418"/>
                <a:gd name="T34" fmla="*/ 767 w 817"/>
                <a:gd name="T35" fmla="*/ 268 h 418"/>
                <a:gd name="T36" fmla="*/ 773 w 817"/>
                <a:gd name="T37" fmla="*/ 256 h 418"/>
                <a:gd name="T38" fmla="*/ 765 w 817"/>
                <a:gd name="T39" fmla="*/ 252 h 418"/>
                <a:gd name="T40" fmla="*/ 769 w 817"/>
                <a:gd name="T41" fmla="*/ 236 h 418"/>
                <a:gd name="T42" fmla="*/ 761 w 817"/>
                <a:gd name="T43" fmla="*/ 234 h 418"/>
                <a:gd name="T44" fmla="*/ 761 w 817"/>
                <a:gd name="T45" fmla="*/ 224 h 418"/>
                <a:gd name="T46" fmla="*/ 753 w 817"/>
                <a:gd name="T47" fmla="*/ 226 h 418"/>
                <a:gd name="T48" fmla="*/ 751 w 817"/>
                <a:gd name="T49" fmla="*/ 208 h 418"/>
                <a:gd name="T50" fmla="*/ 755 w 817"/>
                <a:gd name="T51" fmla="*/ 194 h 418"/>
                <a:gd name="T52" fmla="*/ 747 w 817"/>
                <a:gd name="T53" fmla="*/ 180 h 418"/>
                <a:gd name="T54" fmla="*/ 749 w 817"/>
                <a:gd name="T55" fmla="*/ 170 h 418"/>
                <a:gd name="T56" fmla="*/ 739 w 817"/>
                <a:gd name="T57" fmla="*/ 162 h 418"/>
                <a:gd name="T58" fmla="*/ 737 w 817"/>
                <a:gd name="T59" fmla="*/ 154 h 418"/>
                <a:gd name="T60" fmla="*/ 731 w 817"/>
                <a:gd name="T61" fmla="*/ 144 h 418"/>
                <a:gd name="T62" fmla="*/ 731 w 817"/>
                <a:gd name="T63" fmla="*/ 132 h 418"/>
                <a:gd name="T64" fmla="*/ 725 w 817"/>
                <a:gd name="T65" fmla="*/ 120 h 418"/>
                <a:gd name="T66" fmla="*/ 725 w 817"/>
                <a:gd name="T67" fmla="*/ 104 h 418"/>
                <a:gd name="T68" fmla="*/ 706 w 817"/>
                <a:gd name="T69" fmla="*/ 100 h 418"/>
                <a:gd name="T70" fmla="*/ 698 w 817"/>
                <a:gd name="T71" fmla="*/ 80 h 418"/>
                <a:gd name="T72" fmla="*/ 660 w 817"/>
                <a:gd name="T73" fmla="*/ 66 h 418"/>
                <a:gd name="T74" fmla="*/ 648 w 817"/>
                <a:gd name="T75" fmla="*/ 54 h 418"/>
                <a:gd name="T76" fmla="*/ 592 w 817"/>
                <a:gd name="T77" fmla="*/ 54 h 418"/>
                <a:gd name="T78" fmla="*/ 586 w 817"/>
                <a:gd name="T79" fmla="*/ 64 h 418"/>
                <a:gd name="T80" fmla="*/ 578 w 817"/>
                <a:gd name="T81" fmla="*/ 64 h 418"/>
                <a:gd name="T82" fmla="*/ 544 w 817"/>
                <a:gd name="T83" fmla="*/ 46 h 418"/>
                <a:gd name="T84" fmla="*/ 534 w 817"/>
                <a:gd name="T85" fmla="*/ 34 h 418"/>
                <a:gd name="T86" fmla="*/ 534 w 817"/>
                <a:gd name="T87" fmla="*/ 34 h 418"/>
                <a:gd name="T88" fmla="*/ 500 w 817"/>
                <a:gd name="T89" fmla="*/ 32 h 41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817" h="418">
                  <a:moveTo>
                    <a:pt x="500" y="32"/>
                  </a:moveTo>
                  <a:lnTo>
                    <a:pt x="24" y="0"/>
                  </a:lnTo>
                  <a:lnTo>
                    <a:pt x="0" y="254"/>
                  </a:lnTo>
                  <a:lnTo>
                    <a:pt x="190" y="270"/>
                  </a:lnTo>
                  <a:lnTo>
                    <a:pt x="180" y="394"/>
                  </a:lnTo>
                  <a:lnTo>
                    <a:pt x="815" y="418"/>
                  </a:lnTo>
                  <a:lnTo>
                    <a:pt x="817" y="408"/>
                  </a:lnTo>
                  <a:lnTo>
                    <a:pt x="809" y="398"/>
                  </a:lnTo>
                  <a:lnTo>
                    <a:pt x="811" y="392"/>
                  </a:lnTo>
                  <a:lnTo>
                    <a:pt x="793" y="384"/>
                  </a:lnTo>
                  <a:lnTo>
                    <a:pt x="789" y="356"/>
                  </a:lnTo>
                  <a:lnTo>
                    <a:pt x="783" y="354"/>
                  </a:lnTo>
                  <a:lnTo>
                    <a:pt x="781" y="338"/>
                  </a:lnTo>
                  <a:lnTo>
                    <a:pt x="773" y="330"/>
                  </a:lnTo>
                  <a:lnTo>
                    <a:pt x="777" y="310"/>
                  </a:lnTo>
                  <a:lnTo>
                    <a:pt x="773" y="288"/>
                  </a:lnTo>
                  <a:lnTo>
                    <a:pt x="775" y="272"/>
                  </a:lnTo>
                  <a:lnTo>
                    <a:pt x="767" y="268"/>
                  </a:lnTo>
                  <a:lnTo>
                    <a:pt x="773" y="256"/>
                  </a:lnTo>
                  <a:lnTo>
                    <a:pt x="765" y="252"/>
                  </a:lnTo>
                  <a:lnTo>
                    <a:pt x="769" y="236"/>
                  </a:lnTo>
                  <a:lnTo>
                    <a:pt x="761" y="234"/>
                  </a:lnTo>
                  <a:lnTo>
                    <a:pt x="761" y="224"/>
                  </a:lnTo>
                  <a:lnTo>
                    <a:pt x="753" y="226"/>
                  </a:lnTo>
                  <a:lnTo>
                    <a:pt x="751" y="208"/>
                  </a:lnTo>
                  <a:lnTo>
                    <a:pt x="755" y="194"/>
                  </a:lnTo>
                  <a:lnTo>
                    <a:pt x="747" y="180"/>
                  </a:lnTo>
                  <a:lnTo>
                    <a:pt x="749" y="170"/>
                  </a:lnTo>
                  <a:lnTo>
                    <a:pt x="739" y="162"/>
                  </a:lnTo>
                  <a:lnTo>
                    <a:pt x="737" y="154"/>
                  </a:lnTo>
                  <a:lnTo>
                    <a:pt x="731" y="144"/>
                  </a:lnTo>
                  <a:lnTo>
                    <a:pt x="731" y="132"/>
                  </a:lnTo>
                  <a:lnTo>
                    <a:pt x="725" y="120"/>
                  </a:lnTo>
                  <a:lnTo>
                    <a:pt x="725" y="104"/>
                  </a:lnTo>
                  <a:lnTo>
                    <a:pt x="706" y="100"/>
                  </a:lnTo>
                  <a:lnTo>
                    <a:pt x="698" y="80"/>
                  </a:lnTo>
                  <a:lnTo>
                    <a:pt x="660" y="66"/>
                  </a:lnTo>
                  <a:lnTo>
                    <a:pt x="648" y="54"/>
                  </a:lnTo>
                  <a:lnTo>
                    <a:pt x="592" y="54"/>
                  </a:lnTo>
                  <a:lnTo>
                    <a:pt x="586" y="64"/>
                  </a:lnTo>
                  <a:lnTo>
                    <a:pt x="578" y="64"/>
                  </a:lnTo>
                  <a:lnTo>
                    <a:pt x="544" y="46"/>
                  </a:lnTo>
                  <a:lnTo>
                    <a:pt x="534" y="34"/>
                  </a:lnTo>
                  <a:lnTo>
                    <a:pt x="500" y="32"/>
                  </a:lnTo>
                  <a:close/>
                </a:path>
              </a:pathLst>
            </a:custGeom>
            <a:solidFill>
              <a:srgbClr val="00B050"/>
            </a:solidFill>
            <a:ln w="3175">
              <a:solidFill>
                <a:srgbClr val="404040"/>
              </a:solidFill>
              <a:prstDash val="solid"/>
              <a:round/>
              <a:headEnd/>
              <a:tailEnd/>
            </a:ln>
          </p:spPr>
          <p:txBody>
            <a:bodyPr/>
            <a:lstStyle/>
            <a:p>
              <a:endParaRPr lang="en-US">
                <a:latin typeface="+mj-lt"/>
              </a:endParaRPr>
            </a:p>
          </p:txBody>
        </p:sp>
        <p:sp>
          <p:nvSpPr>
            <p:cNvPr id="59" name="Freeform 239"/>
            <p:cNvSpPr>
              <a:spLocks/>
            </p:cNvSpPr>
            <p:nvPr/>
          </p:nvSpPr>
          <p:spPr bwMode="auto">
            <a:xfrm>
              <a:off x="4875" y="1070"/>
              <a:ext cx="162" cy="342"/>
            </a:xfrm>
            <a:custGeom>
              <a:avLst/>
              <a:gdLst>
                <a:gd name="T0" fmla="*/ 162 w 162"/>
                <a:gd name="T1" fmla="*/ 260 h 342"/>
                <a:gd name="T2" fmla="*/ 152 w 162"/>
                <a:gd name="T3" fmla="*/ 252 h 342"/>
                <a:gd name="T4" fmla="*/ 150 w 162"/>
                <a:gd name="T5" fmla="*/ 242 h 342"/>
                <a:gd name="T6" fmla="*/ 130 w 162"/>
                <a:gd name="T7" fmla="*/ 226 h 342"/>
                <a:gd name="T8" fmla="*/ 98 w 162"/>
                <a:gd name="T9" fmla="*/ 112 h 342"/>
                <a:gd name="T10" fmla="*/ 62 w 162"/>
                <a:gd name="T11" fmla="*/ 0 h 342"/>
                <a:gd name="T12" fmla="*/ 58 w 162"/>
                <a:gd name="T13" fmla="*/ 4 h 342"/>
                <a:gd name="T14" fmla="*/ 40 w 162"/>
                <a:gd name="T15" fmla="*/ 10 h 342"/>
                <a:gd name="T16" fmla="*/ 36 w 162"/>
                <a:gd name="T17" fmla="*/ 18 h 342"/>
                <a:gd name="T18" fmla="*/ 32 w 162"/>
                <a:gd name="T19" fmla="*/ 46 h 342"/>
                <a:gd name="T20" fmla="*/ 36 w 162"/>
                <a:gd name="T21" fmla="*/ 54 h 342"/>
                <a:gd name="T22" fmla="*/ 30 w 162"/>
                <a:gd name="T23" fmla="*/ 74 h 342"/>
                <a:gd name="T24" fmla="*/ 42 w 162"/>
                <a:gd name="T25" fmla="*/ 92 h 342"/>
                <a:gd name="T26" fmla="*/ 42 w 162"/>
                <a:gd name="T27" fmla="*/ 102 h 342"/>
                <a:gd name="T28" fmla="*/ 24 w 162"/>
                <a:gd name="T29" fmla="*/ 130 h 342"/>
                <a:gd name="T30" fmla="*/ 10 w 162"/>
                <a:gd name="T31" fmla="*/ 138 h 342"/>
                <a:gd name="T32" fmla="*/ 14 w 162"/>
                <a:gd name="T33" fmla="*/ 182 h 342"/>
                <a:gd name="T34" fmla="*/ 0 w 162"/>
                <a:gd name="T35" fmla="*/ 240 h 342"/>
                <a:gd name="T36" fmla="*/ 10 w 162"/>
                <a:gd name="T37" fmla="*/ 308 h 342"/>
                <a:gd name="T38" fmla="*/ 6 w 162"/>
                <a:gd name="T39" fmla="*/ 328 h 342"/>
                <a:gd name="T40" fmla="*/ 18 w 162"/>
                <a:gd name="T41" fmla="*/ 342 h 342"/>
                <a:gd name="T42" fmla="*/ 124 w 162"/>
                <a:gd name="T43" fmla="*/ 316 h 342"/>
                <a:gd name="T44" fmla="*/ 152 w 162"/>
                <a:gd name="T45" fmla="*/ 288 h 342"/>
                <a:gd name="T46" fmla="*/ 162 w 162"/>
                <a:gd name="T47" fmla="*/ 286 h 342"/>
                <a:gd name="T48" fmla="*/ 162 w 162"/>
                <a:gd name="T49" fmla="*/ 260 h 3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2" h="342">
                  <a:moveTo>
                    <a:pt x="162" y="260"/>
                  </a:moveTo>
                  <a:lnTo>
                    <a:pt x="152" y="252"/>
                  </a:lnTo>
                  <a:lnTo>
                    <a:pt x="150" y="242"/>
                  </a:lnTo>
                  <a:lnTo>
                    <a:pt x="130" y="226"/>
                  </a:lnTo>
                  <a:lnTo>
                    <a:pt x="98" y="112"/>
                  </a:lnTo>
                  <a:lnTo>
                    <a:pt x="62" y="0"/>
                  </a:lnTo>
                  <a:lnTo>
                    <a:pt x="58" y="4"/>
                  </a:lnTo>
                  <a:lnTo>
                    <a:pt x="40" y="10"/>
                  </a:lnTo>
                  <a:lnTo>
                    <a:pt x="36" y="18"/>
                  </a:lnTo>
                  <a:lnTo>
                    <a:pt x="32" y="46"/>
                  </a:lnTo>
                  <a:lnTo>
                    <a:pt x="36" y="54"/>
                  </a:lnTo>
                  <a:lnTo>
                    <a:pt x="30" y="74"/>
                  </a:lnTo>
                  <a:lnTo>
                    <a:pt x="42" y="92"/>
                  </a:lnTo>
                  <a:lnTo>
                    <a:pt x="42" y="102"/>
                  </a:lnTo>
                  <a:lnTo>
                    <a:pt x="24" y="130"/>
                  </a:lnTo>
                  <a:lnTo>
                    <a:pt x="10" y="138"/>
                  </a:lnTo>
                  <a:lnTo>
                    <a:pt x="14" y="182"/>
                  </a:lnTo>
                  <a:lnTo>
                    <a:pt x="0" y="240"/>
                  </a:lnTo>
                  <a:lnTo>
                    <a:pt x="10" y="308"/>
                  </a:lnTo>
                  <a:lnTo>
                    <a:pt x="6" y="328"/>
                  </a:lnTo>
                  <a:lnTo>
                    <a:pt x="18" y="342"/>
                  </a:lnTo>
                  <a:lnTo>
                    <a:pt x="124" y="316"/>
                  </a:lnTo>
                  <a:lnTo>
                    <a:pt x="152" y="288"/>
                  </a:lnTo>
                  <a:lnTo>
                    <a:pt x="162" y="286"/>
                  </a:lnTo>
                  <a:lnTo>
                    <a:pt x="162" y="260"/>
                  </a:lnTo>
                  <a:close/>
                </a:path>
              </a:pathLst>
            </a:custGeom>
            <a:solidFill>
              <a:srgbClr val="FF0000"/>
            </a:solidFill>
            <a:ln w="3175">
              <a:solidFill>
                <a:srgbClr val="404040"/>
              </a:solidFill>
              <a:prstDash val="solid"/>
              <a:round/>
              <a:headEnd/>
              <a:tailEnd/>
            </a:ln>
          </p:spPr>
          <p:txBody>
            <a:bodyPr/>
            <a:lstStyle/>
            <a:p>
              <a:endParaRPr lang="en-US">
                <a:latin typeface="+mj-lt"/>
              </a:endParaRPr>
            </a:p>
          </p:txBody>
        </p:sp>
        <p:sp>
          <p:nvSpPr>
            <p:cNvPr id="60" name="Freeform 240"/>
            <p:cNvSpPr>
              <a:spLocks/>
            </p:cNvSpPr>
            <p:nvPr/>
          </p:nvSpPr>
          <p:spPr bwMode="auto">
            <a:xfrm>
              <a:off x="2014" y="2353"/>
              <a:ext cx="863" cy="462"/>
            </a:xfrm>
            <a:custGeom>
              <a:avLst/>
              <a:gdLst>
                <a:gd name="T0" fmla="*/ 56 w 863"/>
                <a:gd name="T1" fmla="*/ 70 h 462"/>
                <a:gd name="T2" fmla="*/ 302 w 863"/>
                <a:gd name="T3" fmla="*/ 86 h 462"/>
                <a:gd name="T4" fmla="*/ 290 w 863"/>
                <a:gd name="T5" fmla="*/ 332 h 462"/>
                <a:gd name="T6" fmla="*/ 302 w 863"/>
                <a:gd name="T7" fmla="*/ 332 h 462"/>
                <a:gd name="T8" fmla="*/ 326 w 863"/>
                <a:gd name="T9" fmla="*/ 356 h 462"/>
                <a:gd name="T10" fmla="*/ 336 w 863"/>
                <a:gd name="T11" fmla="*/ 354 h 462"/>
                <a:gd name="T12" fmla="*/ 350 w 863"/>
                <a:gd name="T13" fmla="*/ 358 h 462"/>
                <a:gd name="T14" fmla="*/ 356 w 863"/>
                <a:gd name="T15" fmla="*/ 348 h 462"/>
                <a:gd name="T16" fmla="*/ 372 w 863"/>
                <a:gd name="T17" fmla="*/ 364 h 462"/>
                <a:gd name="T18" fmla="*/ 374 w 863"/>
                <a:gd name="T19" fmla="*/ 380 h 462"/>
                <a:gd name="T20" fmla="*/ 394 w 863"/>
                <a:gd name="T21" fmla="*/ 380 h 462"/>
                <a:gd name="T22" fmla="*/ 418 w 863"/>
                <a:gd name="T23" fmla="*/ 392 h 462"/>
                <a:gd name="T24" fmla="*/ 434 w 863"/>
                <a:gd name="T25" fmla="*/ 390 h 462"/>
                <a:gd name="T26" fmla="*/ 448 w 863"/>
                <a:gd name="T27" fmla="*/ 402 h 462"/>
                <a:gd name="T28" fmla="*/ 458 w 863"/>
                <a:gd name="T29" fmla="*/ 392 h 462"/>
                <a:gd name="T30" fmla="*/ 486 w 863"/>
                <a:gd name="T31" fmla="*/ 394 h 462"/>
                <a:gd name="T32" fmla="*/ 486 w 863"/>
                <a:gd name="T33" fmla="*/ 408 h 462"/>
                <a:gd name="T34" fmla="*/ 500 w 863"/>
                <a:gd name="T35" fmla="*/ 414 h 462"/>
                <a:gd name="T36" fmla="*/ 498 w 863"/>
                <a:gd name="T37" fmla="*/ 426 h 462"/>
                <a:gd name="T38" fmla="*/ 508 w 863"/>
                <a:gd name="T39" fmla="*/ 430 h 462"/>
                <a:gd name="T40" fmla="*/ 532 w 863"/>
                <a:gd name="T41" fmla="*/ 414 h 462"/>
                <a:gd name="T42" fmla="*/ 538 w 863"/>
                <a:gd name="T43" fmla="*/ 418 h 462"/>
                <a:gd name="T44" fmla="*/ 538 w 863"/>
                <a:gd name="T45" fmla="*/ 426 h 462"/>
                <a:gd name="T46" fmla="*/ 550 w 863"/>
                <a:gd name="T47" fmla="*/ 426 h 462"/>
                <a:gd name="T48" fmla="*/ 554 w 863"/>
                <a:gd name="T49" fmla="*/ 436 h 462"/>
                <a:gd name="T50" fmla="*/ 578 w 863"/>
                <a:gd name="T51" fmla="*/ 428 h 462"/>
                <a:gd name="T52" fmla="*/ 578 w 863"/>
                <a:gd name="T53" fmla="*/ 440 h 462"/>
                <a:gd name="T54" fmla="*/ 586 w 863"/>
                <a:gd name="T55" fmla="*/ 450 h 462"/>
                <a:gd name="T56" fmla="*/ 594 w 863"/>
                <a:gd name="T57" fmla="*/ 438 h 462"/>
                <a:gd name="T58" fmla="*/ 592 w 863"/>
                <a:gd name="T59" fmla="*/ 434 h 462"/>
                <a:gd name="T60" fmla="*/ 622 w 863"/>
                <a:gd name="T61" fmla="*/ 424 h 462"/>
                <a:gd name="T62" fmla="*/ 632 w 863"/>
                <a:gd name="T63" fmla="*/ 434 h 462"/>
                <a:gd name="T64" fmla="*/ 662 w 863"/>
                <a:gd name="T65" fmla="*/ 444 h 462"/>
                <a:gd name="T66" fmla="*/ 670 w 863"/>
                <a:gd name="T67" fmla="*/ 454 h 462"/>
                <a:gd name="T68" fmla="*/ 674 w 863"/>
                <a:gd name="T69" fmla="*/ 446 h 462"/>
                <a:gd name="T70" fmla="*/ 681 w 863"/>
                <a:gd name="T71" fmla="*/ 446 h 462"/>
                <a:gd name="T72" fmla="*/ 687 w 863"/>
                <a:gd name="T73" fmla="*/ 438 h 462"/>
                <a:gd name="T74" fmla="*/ 709 w 863"/>
                <a:gd name="T75" fmla="*/ 430 h 462"/>
                <a:gd name="T76" fmla="*/ 727 w 863"/>
                <a:gd name="T77" fmla="*/ 436 h 462"/>
                <a:gd name="T78" fmla="*/ 727 w 863"/>
                <a:gd name="T79" fmla="*/ 430 h 462"/>
                <a:gd name="T80" fmla="*/ 745 w 863"/>
                <a:gd name="T81" fmla="*/ 424 h 462"/>
                <a:gd name="T82" fmla="*/ 751 w 863"/>
                <a:gd name="T83" fmla="*/ 432 h 462"/>
                <a:gd name="T84" fmla="*/ 773 w 863"/>
                <a:gd name="T85" fmla="*/ 434 h 462"/>
                <a:gd name="T86" fmla="*/ 785 w 863"/>
                <a:gd name="T87" fmla="*/ 422 h 462"/>
                <a:gd name="T88" fmla="*/ 811 w 863"/>
                <a:gd name="T89" fmla="*/ 434 h 462"/>
                <a:gd name="T90" fmla="*/ 821 w 863"/>
                <a:gd name="T91" fmla="*/ 448 h 462"/>
                <a:gd name="T92" fmla="*/ 863 w 863"/>
                <a:gd name="T93" fmla="*/ 462 h 462"/>
                <a:gd name="T94" fmla="*/ 847 w 863"/>
                <a:gd name="T95" fmla="*/ 34 h 462"/>
                <a:gd name="T96" fmla="*/ 104 w 863"/>
                <a:gd name="T97" fmla="*/ 8 h 462"/>
                <a:gd name="T98" fmla="*/ 6 w 863"/>
                <a:gd name="T99" fmla="*/ 0 h 462"/>
                <a:gd name="T100" fmla="*/ 0 w 863"/>
                <a:gd name="T101" fmla="*/ 64 h 462"/>
                <a:gd name="T102" fmla="*/ 56 w 863"/>
                <a:gd name="T103" fmla="*/ 70 h 46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863" h="462">
                  <a:moveTo>
                    <a:pt x="56" y="70"/>
                  </a:moveTo>
                  <a:lnTo>
                    <a:pt x="302" y="86"/>
                  </a:lnTo>
                  <a:lnTo>
                    <a:pt x="290" y="332"/>
                  </a:lnTo>
                  <a:lnTo>
                    <a:pt x="302" y="332"/>
                  </a:lnTo>
                  <a:lnTo>
                    <a:pt x="326" y="356"/>
                  </a:lnTo>
                  <a:lnTo>
                    <a:pt x="336" y="354"/>
                  </a:lnTo>
                  <a:lnTo>
                    <a:pt x="350" y="358"/>
                  </a:lnTo>
                  <a:lnTo>
                    <a:pt x="356" y="348"/>
                  </a:lnTo>
                  <a:lnTo>
                    <a:pt x="372" y="364"/>
                  </a:lnTo>
                  <a:lnTo>
                    <a:pt x="374" y="380"/>
                  </a:lnTo>
                  <a:lnTo>
                    <a:pt x="394" y="380"/>
                  </a:lnTo>
                  <a:lnTo>
                    <a:pt x="418" y="392"/>
                  </a:lnTo>
                  <a:lnTo>
                    <a:pt x="434" y="390"/>
                  </a:lnTo>
                  <a:lnTo>
                    <a:pt x="448" y="402"/>
                  </a:lnTo>
                  <a:lnTo>
                    <a:pt x="458" y="392"/>
                  </a:lnTo>
                  <a:lnTo>
                    <a:pt x="486" y="394"/>
                  </a:lnTo>
                  <a:lnTo>
                    <a:pt x="486" y="408"/>
                  </a:lnTo>
                  <a:lnTo>
                    <a:pt x="500" y="414"/>
                  </a:lnTo>
                  <a:lnTo>
                    <a:pt x="498" y="426"/>
                  </a:lnTo>
                  <a:lnTo>
                    <a:pt x="508" y="430"/>
                  </a:lnTo>
                  <a:lnTo>
                    <a:pt x="532" y="414"/>
                  </a:lnTo>
                  <a:lnTo>
                    <a:pt x="538" y="418"/>
                  </a:lnTo>
                  <a:lnTo>
                    <a:pt x="538" y="426"/>
                  </a:lnTo>
                  <a:lnTo>
                    <a:pt x="550" y="426"/>
                  </a:lnTo>
                  <a:lnTo>
                    <a:pt x="554" y="436"/>
                  </a:lnTo>
                  <a:lnTo>
                    <a:pt x="578" y="428"/>
                  </a:lnTo>
                  <a:lnTo>
                    <a:pt x="578" y="440"/>
                  </a:lnTo>
                  <a:lnTo>
                    <a:pt x="586" y="450"/>
                  </a:lnTo>
                  <a:lnTo>
                    <a:pt x="594" y="438"/>
                  </a:lnTo>
                  <a:lnTo>
                    <a:pt x="592" y="434"/>
                  </a:lnTo>
                  <a:lnTo>
                    <a:pt x="622" y="424"/>
                  </a:lnTo>
                  <a:lnTo>
                    <a:pt x="632" y="434"/>
                  </a:lnTo>
                  <a:lnTo>
                    <a:pt x="662" y="444"/>
                  </a:lnTo>
                  <a:lnTo>
                    <a:pt x="670" y="454"/>
                  </a:lnTo>
                  <a:lnTo>
                    <a:pt x="674" y="446"/>
                  </a:lnTo>
                  <a:lnTo>
                    <a:pt x="681" y="446"/>
                  </a:lnTo>
                  <a:lnTo>
                    <a:pt x="687" y="438"/>
                  </a:lnTo>
                  <a:lnTo>
                    <a:pt x="709" y="430"/>
                  </a:lnTo>
                  <a:lnTo>
                    <a:pt x="727" y="436"/>
                  </a:lnTo>
                  <a:lnTo>
                    <a:pt x="727" y="430"/>
                  </a:lnTo>
                  <a:lnTo>
                    <a:pt x="745" y="424"/>
                  </a:lnTo>
                  <a:lnTo>
                    <a:pt x="751" y="432"/>
                  </a:lnTo>
                  <a:lnTo>
                    <a:pt x="773" y="434"/>
                  </a:lnTo>
                  <a:lnTo>
                    <a:pt x="785" y="422"/>
                  </a:lnTo>
                  <a:lnTo>
                    <a:pt x="811" y="434"/>
                  </a:lnTo>
                  <a:lnTo>
                    <a:pt x="821" y="448"/>
                  </a:lnTo>
                  <a:lnTo>
                    <a:pt x="863" y="462"/>
                  </a:lnTo>
                  <a:lnTo>
                    <a:pt x="847" y="34"/>
                  </a:lnTo>
                  <a:lnTo>
                    <a:pt x="104" y="8"/>
                  </a:lnTo>
                  <a:lnTo>
                    <a:pt x="6" y="0"/>
                  </a:lnTo>
                  <a:lnTo>
                    <a:pt x="0" y="64"/>
                  </a:lnTo>
                  <a:lnTo>
                    <a:pt x="56" y="70"/>
                  </a:lnTo>
                  <a:close/>
                </a:path>
              </a:pathLst>
            </a:custGeom>
            <a:solidFill>
              <a:srgbClr val="FF0000"/>
            </a:solidFill>
            <a:ln w="3175">
              <a:solidFill>
                <a:srgbClr val="404040"/>
              </a:solidFill>
              <a:prstDash val="solid"/>
              <a:round/>
              <a:headEnd/>
              <a:tailEnd/>
            </a:ln>
          </p:spPr>
          <p:txBody>
            <a:bodyPr/>
            <a:lstStyle/>
            <a:p>
              <a:endParaRPr lang="en-US">
                <a:latin typeface="+mj-lt"/>
              </a:endParaRPr>
            </a:p>
          </p:txBody>
        </p:sp>
        <p:sp>
          <p:nvSpPr>
            <p:cNvPr id="61" name="Freeform 241"/>
            <p:cNvSpPr>
              <a:spLocks/>
            </p:cNvSpPr>
            <p:nvPr/>
          </p:nvSpPr>
          <p:spPr bwMode="auto">
            <a:xfrm>
              <a:off x="4239" y="1154"/>
              <a:ext cx="606" cy="542"/>
            </a:xfrm>
            <a:custGeom>
              <a:avLst/>
              <a:gdLst>
                <a:gd name="T0" fmla="*/ 590 w 606"/>
                <a:gd name="T1" fmla="*/ 516 h 542"/>
                <a:gd name="T2" fmla="*/ 586 w 606"/>
                <a:gd name="T3" fmla="*/ 486 h 542"/>
                <a:gd name="T4" fmla="*/ 596 w 606"/>
                <a:gd name="T5" fmla="*/ 458 h 542"/>
                <a:gd name="T6" fmla="*/ 580 w 606"/>
                <a:gd name="T7" fmla="*/ 366 h 542"/>
                <a:gd name="T8" fmla="*/ 578 w 606"/>
                <a:gd name="T9" fmla="*/ 264 h 542"/>
                <a:gd name="T10" fmla="*/ 552 w 606"/>
                <a:gd name="T11" fmla="*/ 166 h 542"/>
                <a:gd name="T12" fmla="*/ 542 w 606"/>
                <a:gd name="T13" fmla="*/ 166 h 542"/>
                <a:gd name="T14" fmla="*/ 528 w 606"/>
                <a:gd name="T15" fmla="*/ 116 h 542"/>
                <a:gd name="T16" fmla="*/ 534 w 606"/>
                <a:gd name="T17" fmla="*/ 88 h 542"/>
                <a:gd name="T18" fmla="*/ 530 w 606"/>
                <a:gd name="T19" fmla="*/ 64 h 542"/>
                <a:gd name="T20" fmla="*/ 516 w 606"/>
                <a:gd name="T21" fmla="*/ 24 h 542"/>
                <a:gd name="T22" fmla="*/ 514 w 606"/>
                <a:gd name="T23" fmla="*/ 8 h 542"/>
                <a:gd name="T24" fmla="*/ 366 w 606"/>
                <a:gd name="T25" fmla="*/ 32 h 542"/>
                <a:gd name="T26" fmla="*/ 308 w 606"/>
                <a:gd name="T27" fmla="*/ 126 h 542"/>
                <a:gd name="T28" fmla="*/ 274 w 606"/>
                <a:gd name="T29" fmla="*/ 162 h 542"/>
                <a:gd name="T30" fmla="*/ 290 w 606"/>
                <a:gd name="T31" fmla="*/ 168 h 542"/>
                <a:gd name="T32" fmla="*/ 296 w 606"/>
                <a:gd name="T33" fmla="*/ 180 h 542"/>
                <a:gd name="T34" fmla="*/ 284 w 606"/>
                <a:gd name="T35" fmla="*/ 186 h 542"/>
                <a:gd name="T36" fmla="*/ 286 w 606"/>
                <a:gd name="T37" fmla="*/ 196 h 542"/>
                <a:gd name="T38" fmla="*/ 302 w 606"/>
                <a:gd name="T39" fmla="*/ 218 h 542"/>
                <a:gd name="T40" fmla="*/ 274 w 606"/>
                <a:gd name="T41" fmla="*/ 240 h 542"/>
                <a:gd name="T42" fmla="*/ 238 w 606"/>
                <a:gd name="T43" fmla="*/ 274 h 542"/>
                <a:gd name="T44" fmla="*/ 198 w 606"/>
                <a:gd name="T45" fmla="*/ 282 h 542"/>
                <a:gd name="T46" fmla="*/ 166 w 606"/>
                <a:gd name="T47" fmla="*/ 282 h 542"/>
                <a:gd name="T48" fmla="*/ 50 w 606"/>
                <a:gd name="T49" fmla="*/ 316 h 542"/>
                <a:gd name="T50" fmla="*/ 56 w 606"/>
                <a:gd name="T51" fmla="*/ 388 h 542"/>
                <a:gd name="T52" fmla="*/ 46 w 606"/>
                <a:gd name="T53" fmla="*/ 404 h 542"/>
                <a:gd name="T54" fmla="*/ 0 w 606"/>
                <a:gd name="T55" fmla="*/ 450 h 542"/>
                <a:gd name="T56" fmla="*/ 408 w 606"/>
                <a:gd name="T57" fmla="*/ 408 h 542"/>
                <a:gd name="T58" fmla="*/ 424 w 606"/>
                <a:gd name="T59" fmla="*/ 422 h 542"/>
                <a:gd name="T60" fmla="*/ 440 w 606"/>
                <a:gd name="T61" fmla="*/ 428 h 542"/>
                <a:gd name="T62" fmla="*/ 448 w 606"/>
                <a:gd name="T63" fmla="*/ 450 h 542"/>
                <a:gd name="T64" fmla="*/ 484 w 606"/>
                <a:gd name="T65" fmla="*/ 468 h 542"/>
                <a:gd name="T66" fmla="*/ 574 w 606"/>
                <a:gd name="T67" fmla="*/ 504 h 542"/>
                <a:gd name="T68" fmla="*/ 580 w 606"/>
                <a:gd name="T69" fmla="*/ 518 h 54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06" h="542">
                  <a:moveTo>
                    <a:pt x="580" y="518"/>
                  </a:moveTo>
                  <a:lnTo>
                    <a:pt x="590" y="516"/>
                  </a:lnTo>
                  <a:lnTo>
                    <a:pt x="596" y="496"/>
                  </a:lnTo>
                  <a:lnTo>
                    <a:pt x="586" y="486"/>
                  </a:lnTo>
                  <a:lnTo>
                    <a:pt x="606" y="468"/>
                  </a:lnTo>
                  <a:lnTo>
                    <a:pt x="596" y="458"/>
                  </a:lnTo>
                  <a:lnTo>
                    <a:pt x="582" y="366"/>
                  </a:lnTo>
                  <a:lnTo>
                    <a:pt x="580" y="366"/>
                  </a:lnTo>
                  <a:lnTo>
                    <a:pt x="582" y="274"/>
                  </a:lnTo>
                  <a:lnTo>
                    <a:pt x="578" y="264"/>
                  </a:lnTo>
                  <a:lnTo>
                    <a:pt x="560" y="174"/>
                  </a:lnTo>
                  <a:lnTo>
                    <a:pt x="552" y="166"/>
                  </a:lnTo>
                  <a:lnTo>
                    <a:pt x="544" y="174"/>
                  </a:lnTo>
                  <a:lnTo>
                    <a:pt x="542" y="166"/>
                  </a:lnTo>
                  <a:lnTo>
                    <a:pt x="544" y="152"/>
                  </a:lnTo>
                  <a:lnTo>
                    <a:pt x="528" y="116"/>
                  </a:lnTo>
                  <a:lnTo>
                    <a:pt x="530" y="96"/>
                  </a:lnTo>
                  <a:lnTo>
                    <a:pt x="534" y="88"/>
                  </a:lnTo>
                  <a:lnTo>
                    <a:pt x="528" y="74"/>
                  </a:lnTo>
                  <a:lnTo>
                    <a:pt x="530" y="64"/>
                  </a:lnTo>
                  <a:lnTo>
                    <a:pt x="518" y="44"/>
                  </a:lnTo>
                  <a:lnTo>
                    <a:pt x="516" y="24"/>
                  </a:lnTo>
                  <a:lnTo>
                    <a:pt x="512" y="16"/>
                  </a:lnTo>
                  <a:lnTo>
                    <a:pt x="514" y="8"/>
                  </a:lnTo>
                  <a:lnTo>
                    <a:pt x="510" y="0"/>
                  </a:lnTo>
                  <a:lnTo>
                    <a:pt x="366" y="32"/>
                  </a:lnTo>
                  <a:lnTo>
                    <a:pt x="318" y="84"/>
                  </a:lnTo>
                  <a:lnTo>
                    <a:pt x="308" y="126"/>
                  </a:lnTo>
                  <a:lnTo>
                    <a:pt x="278" y="154"/>
                  </a:lnTo>
                  <a:lnTo>
                    <a:pt x="274" y="162"/>
                  </a:lnTo>
                  <a:lnTo>
                    <a:pt x="278" y="170"/>
                  </a:lnTo>
                  <a:lnTo>
                    <a:pt x="290" y="168"/>
                  </a:lnTo>
                  <a:lnTo>
                    <a:pt x="296" y="174"/>
                  </a:lnTo>
                  <a:lnTo>
                    <a:pt x="296" y="180"/>
                  </a:lnTo>
                  <a:lnTo>
                    <a:pt x="292" y="186"/>
                  </a:lnTo>
                  <a:lnTo>
                    <a:pt x="284" y="186"/>
                  </a:lnTo>
                  <a:lnTo>
                    <a:pt x="284" y="190"/>
                  </a:lnTo>
                  <a:lnTo>
                    <a:pt x="286" y="196"/>
                  </a:lnTo>
                  <a:lnTo>
                    <a:pt x="296" y="204"/>
                  </a:lnTo>
                  <a:lnTo>
                    <a:pt x="302" y="218"/>
                  </a:lnTo>
                  <a:lnTo>
                    <a:pt x="300" y="230"/>
                  </a:lnTo>
                  <a:lnTo>
                    <a:pt x="274" y="240"/>
                  </a:lnTo>
                  <a:lnTo>
                    <a:pt x="252" y="268"/>
                  </a:lnTo>
                  <a:lnTo>
                    <a:pt x="238" y="274"/>
                  </a:lnTo>
                  <a:lnTo>
                    <a:pt x="206" y="282"/>
                  </a:lnTo>
                  <a:lnTo>
                    <a:pt x="198" y="282"/>
                  </a:lnTo>
                  <a:lnTo>
                    <a:pt x="182" y="290"/>
                  </a:lnTo>
                  <a:lnTo>
                    <a:pt x="166" y="282"/>
                  </a:lnTo>
                  <a:lnTo>
                    <a:pt x="130" y="282"/>
                  </a:lnTo>
                  <a:lnTo>
                    <a:pt x="50" y="316"/>
                  </a:lnTo>
                  <a:lnTo>
                    <a:pt x="74" y="366"/>
                  </a:lnTo>
                  <a:lnTo>
                    <a:pt x="56" y="388"/>
                  </a:lnTo>
                  <a:lnTo>
                    <a:pt x="52" y="400"/>
                  </a:lnTo>
                  <a:lnTo>
                    <a:pt x="46" y="404"/>
                  </a:lnTo>
                  <a:lnTo>
                    <a:pt x="40" y="406"/>
                  </a:lnTo>
                  <a:lnTo>
                    <a:pt x="0" y="450"/>
                  </a:lnTo>
                  <a:lnTo>
                    <a:pt x="6" y="484"/>
                  </a:lnTo>
                  <a:lnTo>
                    <a:pt x="408" y="408"/>
                  </a:lnTo>
                  <a:lnTo>
                    <a:pt x="420" y="412"/>
                  </a:lnTo>
                  <a:lnTo>
                    <a:pt x="424" y="422"/>
                  </a:lnTo>
                  <a:lnTo>
                    <a:pt x="442" y="424"/>
                  </a:lnTo>
                  <a:lnTo>
                    <a:pt x="440" y="428"/>
                  </a:lnTo>
                  <a:lnTo>
                    <a:pt x="446" y="430"/>
                  </a:lnTo>
                  <a:lnTo>
                    <a:pt x="448" y="450"/>
                  </a:lnTo>
                  <a:lnTo>
                    <a:pt x="460" y="464"/>
                  </a:lnTo>
                  <a:lnTo>
                    <a:pt x="484" y="468"/>
                  </a:lnTo>
                  <a:lnTo>
                    <a:pt x="488" y="474"/>
                  </a:lnTo>
                  <a:lnTo>
                    <a:pt x="574" y="504"/>
                  </a:lnTo>
                  <a:lnTo>
                    <a:pt x="570" y="542"/>
                  </a:lnTo>
                  <a:lnTo>
                    <a:pt x="580" y="518"/>
                  </a:lnTo>
                  <a:close/>
                </a:path>
              </a:pathLst>
            </a:custGeom>
            <a:solidFill>
              <a:schemeClr val="bg1">
                <a:lumMod val="85000"/>
              </a:schemeClr>
            </a:solidFill>
            <a:ln w="3175">
              <a:solidFill>
                <a:srgbClr val="404040"/>
              </a:solidFill>
              <a:prstDash val="solid"/>
              <a:round/>
              <a:headEnd/>
              <a:tailEnd/>
            </a:ln>
          </p:spPr>
          <p:txBody>
            <a:bodyPr/>
            <a:lstStyle/>
            <a:p>
              <a:endParaRPr lang="en-US">
                <a:latin typeface="+mj-lt"/>
              </a:endParaRPr>
            </a:p>
          </p:txBody>
        </p:sp>
        <p:sp>
          <p:nvSpPr>
            <p:cNvPr id="62" name="Freeform 242"/>
            <p:cNvSpPr>
              <a:spLocks/>
            </p:cNvSpPr>
            <p:nvPr/>
          </p:nvSpPr>
          <p:spPr bwMode="auto">
            <a:xfrm>
              <a:off x="2634" y="818"/>
              <a:ext cx="641" cy="742"/>
            </a:xfrm>
            <a:custGeom>
              <a:avLst/>
              <a:gdLst>
                <a:gd name="T0" fmla="*/ 641 w 641"/>
                <a:gd name="T1" fmla="*/ 166 h 742"/>
                <a:gd name="T2" fmla="*/ 633 w 641"/>
                <a:gd name="T3" fmla="*/ 166 h 742"/>
                <a:gd name="T4" fmla="*/ 577 w 641"/>
                <a:gd name="T5" fmla="*/ 158 h 742"/>
                <a:gd name="T6" fmla="*/ 571 w 641"/>
                <a:gd name="T7" fmla="*/ 158 h 742"/>
                <a:gd name="T8" fmla="*/ 543 w 641"/>
                <a:gd name="T9" fmla="*/ 150 h 742"/>
                <a:gd name="T10" fmla="*/ 509 w 641"/>
                <a:gd name="T11" fmla="*/ 162 h 742"/>
                <a:gd name="T12" fmla="*/ 499 w 641"/>
                <a:gd name="T13" fmla="*/ 164 h 742"/>
                <a:gd name="T14" fmla="*/ 479 w 641"/>
                <a:gd name="T15" fmla="*/ 154 h 742"/>
                <a:gd name="T16" fmla="*/ 447 w 641"/>
                <a:gd name="T17" fmla="*/ 136 h 742"/>
                <a:gd name="T18" fmla="*/ 415 w 641"/>
                <a:gd name="T19" fmla="*/ 118 h 742"/>
                <a:gd name="T20" fmla="*/ 375 w 641"/>
                <a:gd name="T21" fmla="*/ 96 h 742"/>
                <a:gd name="T22" fmla="*/ 323 w 641"/>
                <a:gd name="T23" fmla="*/ 100 h 742"/>
                <a:gd name="T24" fmla="*/ 307 w 641"/>
                <a:gd name="T25" fmla="*/ 102 h 742"/>
                <a:gd name="T26" fmla="*/ 295 w 641"/>
                <a:gd name="T27" fmla="*/ 98 h 742"/>
                <a:gd name="T28" fmla="*/ 291 w 641"/>
                <a:gd name="T29" fmla="*/ 94 h 742"/>
                <a:gd name="T30" fmla="*/ 255 w 641"/>
                <a:gd name="T31" fmla="*/ 84 h 742"/>
                <a:gd name="T32" fmla="*/ 243 w 641"/>
                <a:gd name="T33" fmla="*/ 86 h 742"/>
                <a:gd name="T34" fmla="*/ 241 w 641"/>
                <a:gd name="T35" fmla="*/ 84 h 742"/>
                <a:gd name="T36" fmla="*/ 227 w 641"/>
                <a:gd name="T37" fmla="*/ 86 h 742"/>
                <a:gd name="T38" fmla="*/ 213 w 641"/>
                <a:gd name="T39" fmla="*/ 52 h 742"/>
                <a:gd name="T40" fmla="*/ 193 w 641"/>
                <a:gd name="T41" fmla="*/ 2 h 742"/>
                <a:gd name="T42" fmla="*/ 175 w 641"/>
                <a:gd name="T43" fmla="*/ 54 h 742"/>
                <a:gd name="T44" fmla="*/ 10 w 641"/>
                <a:gd name="T45" fmla="*/ 90 h 742"/>
                <a:gd name="T46" fmla="*/ 6 w 641"/>
                <a:gd name="T47" fmla="*/ 154 h 742"/>
                <a:gd name="T48" fmla="*/ 32 w 641"/>
                <a:gd name="T49" fmla="*/ 308 h 742"/>
                <a:gd name="T50" fmla="*/ 30 w 641"/>
                <a:gd name="T51" fmla="*/ 344 h 742"/>
                <a:gd name="T52" fmla="*/ 48 w 641"/>
                <a:gd name="T53" fmla="*/ 386 h 742"/>
                <a:gd name="T54" fmla="*/ 48 w 641"/>
                <a:gd name="T55" fmla="*/ 446 h 742"/>
                <a:gd name="T56" fmla="*/ 26 w 641"/>
                <a:gd name="T57" fmla="*/ 470 h 742"/>
                <a:gd name="T58" fmla="*/ 38 w 641"/>
                <a:gd name="T59" fmla="*/ 500 h 742"/>
                <a:gd name="T60" fmla="*/ 57 w 641"/>
                <a:gd name="T61" fmla="*/ 514 h 742"/>
                <a:gd name="T62" fmla="*/ 535 w 641"/>
                <a:gd name="T63" fmla="*/ 736 h 742"/>
                <a:gd name="T64" fmla="*/ 521 w 641"/>
                <a:gd name="T65" fmla="*/ 684 h 742"/>
                <a:gd name="T66" fmla="*/ 471 w 641"/>
                <a:gd name="T67" fmla="*/ 640 h 742"/>
                <a:gd name="T68" fmla="*/ 437 w 641"/>
                <a:gd name="T69" fmla="*/ 612 h 742"/>
                <a:gd name="T70" fmla="*/ 413 w 641"/>
                <a:gd name="T71" fmla="*/ 600 h 742"/>
                <a:gd name="T72" fmla="*/ 385 w 641"/>
                <a:gd name="T73" fmla="*/ 582 h 742"/>
                <a:gd name="T74" fmla="*/ 385 w 641"/>
                <a:gd name="T75" fmla="*/ 542 h 742"/>
                <a:gd name="T76" fmla="*/ 387 w 641"/>
                <a:gd name="T77" fmla="*/ 514 h 742"/>
                <a:gd name="T78" fmla="*/ 387 w 641"/>
                <a:gd name="T79" fmla="*/ 480 h 742"/>
                <a:gd name="T80" fmla="*/ 375 w 641"/>
                <a:gd name="T81" fmla="*/ 462 h 742"/>
                <a:gd name="T82" fmla="*/ 391 w 641"/>
                <a:gd name="T83" fmla="*/ 436 h 742"/>
                <a:gd name="T84" fmla="*/ 427 w 641"/>
                <a:gd name="T85" fmla="*/ 412 h 742"/>
                <a:gd name="T86" fmla="*/ 431 w 641"/>
                <a:gd name="T87" fmla="*/ 340 h 742"/>
                <a:gd name="T88" fmla="*/ 443 w 641"/>
                <a:gd name="T89" fmla="*/ 336 h 742"/>
                <a:gd name="T90" fmla="*/ 607 w 641"/>
                <a:gd name="T91" fmla="*/ 200 h 7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41" h="742">
                  <a:moveTo>
                    <a:pt x="607" y="200"/>
                  </a:moveTo>
                  <a:lnTo>
                    <a:pt x="641" y="166"/>
                  </a:lnTo>
                  <a:lnTo>
                    <a:pt x="633" y="166"/>
                  </a:lnTo>
                  <a:lnTo>
                    <a:pt x="611" y="158"/>
                  </a:lnTo>
                  <a:lnTo>
                    <a:pt x="577" y="158"/>
                  </a:lnTo>
                  <a:lnTo>
                    <a:pt x="571" y="158"/>
                  </a:lnTo>
                  <a:lnTo>
                    <a:pt x="543" y="150"/>
                  </a:lnTo>
                  <a:lnTo>
                    <a:pt x="529" y="150"/>
                  </a:lnTo>
                  <a:lnTo>
                    <a:pt x="509" y="162"/>
                  </a:lnTo>
                  <a:lnTo>
                    <a:pt x="499" y="164"/>
                  </a:lnTo>
                  <a:lnTo>
                    <a:pt x="479" y="154"/>
                  </a:lnTo>
                  <a:lnTo>
                    <a:pt x="467" y="140"/>
                  </a:lnTo>
                  <a:lnTo>
                    <a:pt x="447" y="136"/>
                  </a:lnTo>
                  <a:lnTo>
                    <a:pt x="437" y="126"/>
                  </a:lnTo>
                  <a:lnTo>
                    <a:pt x="415" y="118"/>
                  </a:lnTo>
                  <a:lnTo>
                    <a:pt x="405" y="108"/>
                  </a:lnTo>
                  <a:lnTo>
                    <a:pt x="375" y="96"/>
                  </a:lnTo>
                  <a:lnTo>
                    <a:pt x="335" y="92"/>
                  </a:lnTo>
                  <a:lnTo>
                    <a:pt x="323" y="100"/>
                  </a:lnTo>
                  <a:lnTo>
                    <a:pt x="307" y="102"/>
                  </a:lnTo>
                  <a:lnTo>
                    <a:pt x="295" y="98"/>
                  </a:lnTo>
                  <a:lnTo>
                    <a:pt x="295" y="96"/>
                  </a:lnTo>
                  <a:lnTo>
                    <a:pt x="291" y="94"/>
                  </a:lnTo>
                  <a:lnTo>
                    <a:pt x="265" y="84"/>
                  </a:lnTo>
                  <a:lnTo>
                    <a:pt x="255" y="84"/>
                  </a:lnTo>
                  <a:lnTo>
                    <a:pt x="243" y="86"/>
                  </a:lnTo>
                  <a:lnTo>
                    <a:pt x="241" y="84"/>
                  </a:lnTo>
                  <a:lnTo>
                    <a:pt x="229" y="86"/>
                  </a:lnTo>
                  <a:lnTo>
                    <a:pt x="227" y="86"/>
                  </a:lnTo>
                  <a:lnTo>
                    <a:pt x="213" y="52"/>
                  </a:lnTo>
                  <a:lnTo>
                    <a:pt x="211" y="50"/>
                  </a:lnTo>
                  <a:lnTo>
                    <a:pt x="193" y="2"/>
                  </a:lnTo>
                  <a:lnTo>
                    <a:pt x="175" y="0"/>
                  </a:lnTo>
                  <a:lnTo>
                    <a:pt x="175" y="54"/>
                  </a:lnTo>
                  <a:lnTo>
                    <a:pt x="0" y="52"/>
                  </a:lnTo>
                  <a:lnTo>
                    <a:pt x="10" y="90"/>
                  </a:lnTo>
                  <a:lnTo>
                    <a:pt x="6" y="104"/>
                  </a:lnTo>
                  <a:lnTo>
                    <a:pt x="6" y="154"/>
                  </a:lnTo>
                  <a:lnTo>
                    <a:pt x="28" y="224"/>
                  </a:lnTo>
                  <a:lnTo>
                    <a:pt x="32" y="308"/>
                  </a:lnTo>
                  <a:lnTo>
                    <a:pt x="36" y="310"/>
                  </a:lnTo>
                  <a:lnTo>
                    <a:pt x="30" y="344"/>
                  </a:lnTo>
                  <a:lnTo>
                    <a:pt x="38" y="370"/>
                  </a:lnTo>
                  <a:lnTo>
                    <a:pt x="48" y="386"/>
                  </a:lnTo>
                  <a:lnTo>
                    <a:pt x="50" y="434"/>
                  </a:lnTo>
                  <a:lnTo>
                    <a:pt x="48" y="446"/>
                  </a:lnTo>
                  <a:lnTo>
                    <a:pt x="42" y="458"/>
                  </a:lnTo>
                  <a:lnTo>
                    <a:pt x="26" y="470"/>
                  </a:lnTo>
                  <a:lnTo>
                    <a:pt x="24" y="476"/>
                  </a:lnTo>
                  <a:lnTo>
                    <a:pt x="38" y="500"/>
                  </a:lnTo>
                  <a:lnTo>
                    <a:pt x="52" y="504"/>
                  </a:lnTo>
                  <a:lnTo>
                    <a:pt x="57" y="514"/>
                  </a:lnTo>
                  <a:lnTo>
                    <a:pt x="56" y="742"/>
                  </a:lnTo>
                  <a:lnTo>
                    <a:pt x="535" y="736"/>
                  </a:lnTo>
                  <a:lnTo>
                    <a:pt x="529" y="700"/>
                  </a:lnTo>
                  <a:lnTo>
                    <a:pt x="521" y="684"/>
                  </a:lnTo>
                  <a:lnTo>
                    <a:pt x="477" y="656"/>
                  </a:lnTo>
                  <a:lnTo>
                    <a:pt x="471" y="640"/>
                  </a:lnTo>
                  <a:lnTo>
                    <a:pt x="453" y="620"/>
                  </a:lnTo>
                  <a:lnTo>
                    <a:pt x="437" y="612"/>
                  </a:lnTo>
                  <a:lnTo>
                    <a:pt x="423" y="614"/>
                  </a:lnTo>
                  <a:lnTo>
                    <a:pt x="413" y="600"/>
                  </a:lnTo>
                  <a:lnTo>
                    <a:pt x="393" y="594"/>
                  </a:lnTo>
                  <a:lnTo>
                    <a:pt x="385" y="582"/>
                  </a:lnTo>
                  <a:lnTo>
                    <a:pt x="389" y="560"/>
                  </a:lnTo>
                  <a:lnTo>
                    <a:pt x="385" y="542"/>
                  </a:lnTo>
                  <a:lnTo>
                    <a:pt x="389" y="536"/>
                  </a:lnTo>
                  <a:lnTo>
                    <a:pt x="387" y="514"/>
                  </a:lnTo>
                  <a:lnTo>
                    <a:pt x="397" y="498"/>
                  </a:lnTo>
                  <a:lnTo>
                    <a:pt x="387" y="480"/>
                  </a:lnTo>
                  <a:lnTo>
                    <a:pt x="375" y="478"/>
                  </a:lnTo>
                  <a:lnTo>
                    <a:pt x="375" y="462"/>
                  </a:lnTo>
                  <a:lnTo>
                    <a:pt x="383" y="454"/>
                  </a:lnTo>
                  <a:lnTo>
                    <a:pt x="391" y="436"/>
                  </a:lnTo>
                  <a:lnTo>
                    <a:pt x="421" y="420"/>
                  </a:lnTo>
                  <a:lnTo>
                    <a:pt x="427" y="412"/>
                  </a:lnTo>
                  <a:lnTo>
                    <a:pt x="425" y="340"/>
                  </a:lnTo>
                  <a:lnTo>
                    <a:pt x="431" y="340"/>
                  </a:lnTo>
                  <a:lnTo>
                    <a:pt x="435" y="330"/>
                  </a:lnTo>
                  <a:lnTo>
                    <a:pt x="443" y="336"/>
                  </a:lnTo>
                  <a:lnTo>
                    <a:pt x="577" y="212"/>
                  </a:lnTo>
                  <a:lnTo>
                    <a:pt x="607" y="200"/>
                  </a:lnTo>
                  <a:close/>
                </a:path>
              </a:pathLst>
            </a:custGeom>
            <a:solidFill>
              <a:srgbClr val="00B050"/>
            </a:solidFill>
            <a:ln w="3175">
              <a:solidFill>
                <a:srgbClr val="404040"/>
              </a:solidFill>
              <a:prstDash val="solid"/>
              <a:round/>
              <a:headEnd/>
              <a:tailEnd/>
            </a:ln>
          </p:spPr>
          <p:txBody>
            <a:bodyPr/>
            <a:lstStyle/>
            <a:p>
              <a:endParaRPr lang="en-US">
                <a:latin typeface="+mj-lt"/>
              </a:endParaRPr>
            </a:p>
          </p:txBody>
        </p:sp>
        <p:sp>
          <p:nvSpPr>
            <p:cNvPr id="63" name="Freeform 243"/>
            <p:cNvSpPr>
              <a:spLocks/>
            </p:cNvSpPr>
            <p:nvPr/>
          </p:nvSpPr>
          <p:spPr bwMode="auto">
            <a:xfrm>
              <a:off x="3223" y="1036"/>
              <a:ext cx="574" cy="296"/>
            </a:xfrm>
            <a:custGeom>
              <a:avLst/>
              <a:gdLst>
                <a:gd name="T0" fmla="*/ 330 w 574"/>
                <a:gd name="T1" fmla="*/ 206 h 296"/>
                <a:gd name="T2" fmla="*/ 342 w 574"/>
                <a:gd name="T3" fmla="*/ 226 h 296"/>
                <a:gd name="T4" fmla="*/ 376 w 574"/>
                <a:gd name="T5" fmla="*/ 192 h 296"/>
                <a:gd name="T6" fmla="*/ 432 w 574"/>
                <a:gd name="T7" fmla="*/ 162 h 296"/>
                <a:gd name="T8" fmla="*/ 494 w 574"/>
                <a:gd name="T9" fmla="*/ 168 h 296"/>
                <a:gd name="T10" fmla="*/ 514 w 574"/>
                <a:gd name="T11" fmla="*/ 176 h 296"/>
                <a:gd name="T12" fmla="*/ 518 w 574"/>
                <a:gd name="T13" fmla="*/ 156 h 296"/>
                <a:gd name="T14" fmla="*/ 534 w 574"/>
                <a:gd name="T15" fmla="*/ 168 h 296"/>
                <a:gd name="T16" fmla="*/ 574 w 574"/>
                <a:gd name="T17" fmla="*/ 156 h 296"/>
                <a:gd name="T18" fmla="*/ 562 w 574"/>
                <a:gd name="T19" fmla="*/ 146 h 296"/>
                <a:gd name="T20" fmla="*/ 546 w 574"/>
                <a:gd name="T21" fmla="*/ 134 h 296"/>
                <a:gd name="T22" fmla="*/ 538 w 574"/>
                <a:gd name="T23" fmla="*/ 108 h 296"/>
                <a:gd name="T24" fmla="*/ 532 w 574"/>
                <a:gd name="T25" fmla="*/ 96 h 296"/>
                <a:gd name="T26" fmla="*/ 496 w 574"/>
                <a:gd name="T27" fmla="*/ 102 h 296"/>
                <a:gd name="T28" fmla="*/ 468 w 574"/>
                <a:gd name="T29" fmla="*/ 78 h 296"/>
                <a:gd name="T30" fmla="*/ 450 w 574"/>
                <a:gd name="T31" fmla="*/ 70 h 296"/>
                <a:gd name="T32" fmla="*/ 372 w 574"/>
                <a:gd name="T33" fmla="*/ 88 h 296"/>
                <a:gd name="T34" fmla="*/ 334 w 574"/>
                <a:gd name="T35" fmla="*/ 118 h 296"/>
                <a:gd name="T36" fmla="*/ 288 w 574"/>
                <a:gd name="T37" fmla="*/ 118 h 296"/>
                <a:gd name="T38" fmla="*/ 242 w 574"/>
                <a:gd name="T39" fmla="*/ 90 h 296"/>
                <a:gd name="T40" fmla="*/ 188 w 574"/>
                <a:gd name="T41" fmla="*/ 84 h 296"/>
                <a:gd name="T42" fmla="*/ 168 w 574"/>
                <a:gd name="T43" fmla="*/ 94 h 296"/>
                <a:gd name="T44" fmla="*/ 174 w 574"/>
                <a:gd name="T45" fmla="*/ 58 h 296"/>
                <a:gd name="T46" fmla="*/ 222 w 574"/>
                <a:gd name="T47" fmla="*/ 8 h 296"/>
                <a:gd name="T48" fmla="*/ 202 w 574"/>
                <a:gd name="T49" fmla="*/ 2 h 296"/>
                <a:gd name="T50" fmla="*/ 50 w 574"/>
                <a:gd name="T51" fmla="*/ 100 h 296"/>
                <a:gd name="T52" fmla="*/ 0 w 574"/>
                <a:gd name="T53" fmla="*/ 126 h 296"/>
                <a:gd name="T54" fmla="*/ 8 w 574"/>
                <a:gd name="T55" fmla="*/ 128 h 296"/>
                <a:gd name="T56" fmla="*/ 28 w 574"/>
                <a:gd name="T57" fmla="*/ 156 h 296"/>
                <a:gd name="T58" fmla="*/ 170 w 574"/>
                <a:gd name="T59" fmla="*/ 186 h 296"/>
                <a:gd name="T60" fmla="*/ 210 w 574"/>
                <a:gd name="T61" fmla="*/ 202 h 296"/>
                <a:gd name="T62" fmla="*/ 228 w 574"/>
                <a:gd name="T63" fmla="*/ 216 h 296"/>
                <a:gd name="T64" fmla="*/ 236 w 574"/>
                <a:gd name="T65" fmla="*/ 228 h 296"/>
                <a:gd name="T66" fmla="*/ 236 w 574"/>
                <a:gd name="T67" fmla="*/ 240 h 296"/>
                <a:gd name="T68" fmla="*/ 234 w 574"/>
                <a:gd name="T69" fmla="*/ 256 h 296"/>
                <a:gd name="T70" fmla="*/ 252 w 574"/>
                <a:gd name="T71" fmla="*/ 262 h 296"/>
                <a:gd name="T72" fmla="*/ 248 w 574"/>
                <a:gd name="T73" fmla="*/ 286 h 296"/>
                <a:gd name="T74" fmla="*/ 260 w 574"/>
                <a:gd name="T75" fmla="*/ 296 h 296"/>
                <a:gd name="T76" fmla="*/ 312 w 574"/>
                <a:gd name="T77" fmla="*/ 212 h 2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574" h="296">
                  <a:moveTo>
                    <a:pt x="318" y="212"/>
                  </a:moveTo>
                  <a:lnTo>
                    <a:pt x="330" y="206"/>
                  </a:lnTo>
                  <a:lnTo>
                    <a:pt x="340" y="194"/>
                  </a:lnTo>
                  <a:lnTo>
                    <a:pt x="342" y="226"/>
                  </a:lnTo>
                  <a:lnTo>
                    <a:pt x="350" y="224"/>
                  </a:lnTo>
                  <a:lnTo>
                    <a:pt x="376" y="192"/>
                  </a:lnTo>
                  <a:lnTo>
                    <a:pt x="422" y="176"/>
                  </a:lnTo>
                  <a:lnTo>
                    <a:pt x="432" y="162"/>
                  </a:lnTo>
                  <a:lnTo>
                    <a:pt x="452" y="156"/>
                  </a:lnTo>
                  <a:lnTo>
                    <a:pt x="494" y="168"/>
                  </a:lnTo>
                  <a:lnTo>
                    <a:pt x="502" y="176"/>
                  </a:lnTo>
                  <a:lnTo>
                    <a:pt x="514" y="176"/>
                  </a:lnTo>
                  <a:lnTo>
                    <a:pt x="514" y="164"/>
                  </a:lnTo>
                  <a:lnTo>
                    <a:pt x="518" y="156"/>
                  </a:lnTo>
                  <a:lnTo>
                    <a:pt x="526" y="160"/>
                  </a:lnTo>
                  <a:lnTo>
                    <a:pt x="534" y="168"/>
                  </a:lnTo>
                  <a:lnTo>
                    <a:pt x="574" y="156"/>
                  </a:lnTo>
                  <a:lnTo>
                    <a:pt x="572" y="150"/>
                  </a:lnTo>
                  <a:lnTo>
                    <a:pt x="562" y="146"/>
                  </a:lnTo>
                  <a:lnTo>
                    <a:pt x="556" y="138"/>
                  </a:lnTo>
                  <a:lnTo>
                    <a:pt x="546" y="134"/>
                  </a:lnTo>
                  <a:lnTo>
                    <a:pt x="542" y="116"/>
                  </a:lnTo>
                  <a:lnTo>
                    <a:pt x="538" y="108"/>
                  </a:lnTo>
                  <a:lnTo>
                    <a:pt x="536" y="100"/>
                  </a:lnTo>
                  <a:lnTo>
                    <a:pt x="532" y="96"/>
                  </a:lnTo>
                  <a:lnTo>
                    <a:pt x="530" y="96"/>
                  </a:lnTo>
                  <a:lnTo>
                    <a:pt x="496" y="102"/>
                  </a:lnTo>
                  <a:lnTo>
                    <a:pt x="470" y="96"/>
                  </a:lnTo>
                  <a:lnTo>
                    <a:pt x="468" y="78"/>
                  </a:lnTo>
                  <a:lnTo>
                    <a:pt x="462" y="70"/>
                  </a:lnTo>
                  <a:lnTo>
                    <a:pt x="450" y="70"/>
                  </a:lnTo>
                  <a:lnTo>
                    <a:pt x="434" y="80"/>
                  </a:lnTo>
                  <a:lnTo>
                    <a:pt x="372" y="88"/>
                  </a:lnTo>
                  <a:lnTo>
                    <a:pt x="344" y="106"/>
                  </a:lnTo>
                  <a:lnTo>
                    <a:pt x="334" y="118"/>
                  </a:lnTo>
                  <a:lnTo>
                    <a:pt x="326" y="122"/>
                  </a:lnTo>
                  <a:lnTo>
                    <a:pt x="288" y="118"/>
                  </a:lnTo>
                  <a:lnTo>
                    <a:pt x="272" y="122"/>
                  </a:lnTo>
                  <a:lnTo>
                    <a:pt x="242" y="90"/>
                  </a:lnTo>
                  <a:lnTo>
                    <a:pt x="212" y="76"/>
                  </a:lnTo>
                  <a:lnTo>
                    <a:pt x="188" y="84"/>
                  </a:lnTo>
                  <a:lnTo>
                    <a:pt x="180" y="82"/>
                  </a:lnTo>
                  <a:lnTo>
                    <a:pt x="168" y="94"/>
                  </a:lnTo>
                  <a:lnTo>
                    <a:pt x="168" y="70"/>
                  </a:lnTo>
                  <a:lnTo>
                    <a:pt x="174" y="58"/>
                  </a:lnTo>
                  <a:lnTo>
                    <a:pt x="184" y="52"/>
                  </a:lnTo>
                  <a:lnTo>
                    <a:pt x="222" y="8"/>
                  </a:lnTo>
                  <a:lnTo>
                    <a:pt x="222" y="0"/>
                  </a:lnTo>
                  <a:lnTo>
                    <a:pt x="202" y="2"/>
                  </a:lnTo>
                  <a:lnTo>
                    <a:pt x="94" y="86"/>
                  </a:lnTo>
                  <a:lnTo>
                    <a:pt x="50" y="100"/>
                  </a:lnTo>
                  <a:lnTo>
                    <a:pt x="22" y="122"/>
                  </a:lnTo>
                  <a:lnTo>
                    <a:pt x="0" y="126"/>
                  </a:lnTo>
                  <a:lnTo>
                    <a:pt x="2" y="130"/>
                  </a:lnTo>
                  <a:lnTo>
                    <a:pt x="8" y="128"/>
                  </a:lnTo>
                  <a:lnTo>
                    <a:pt x="18" y="134"/>
                  </a:lnTo>
                  <a:lnTo>
                    <a:pt x="28" y="156"/>
                  </a:lnTo>
                  <a:lnTo>
                    <a:pt x="160" y="190"/>
                  </a:lnTo>
                  <a:lnTo>
                    <a:pt x="170" y="186"/>
                  </a:lnTo>
                  <a:lnTo>
                    <a:pt x="208" y="196"/>
                  </a:lnTo>
                  <a:lnTo>
                    <a:pt x="210" y="202"/>
                  </a:lnTo>
                  <a:lnTo>
                    <a:pt x="208" y="212"/>
                  </a:lnTo>
                  <a:lnTo>
                    <a:pt x="228" y="216"/>
                  </a:lnTo>
                  <a:lnTo>
                    <a:pt x="238" y="224"/>
                  </a:lnTo>
                  <a:lnTo>
                    <a:pt x="236" y="228"/>
                  </a:lnTo>
                  <a:lnTo>
                    <a:pt x="240" y="236"/>
                  </a:lnTo>
                  <a:lnTo>
                    <a:pt x="236" y="240"/>
                  </a:lnTo>
                  <a:lnTo>
                    <a:pt x="240" y="248"/>
                  </a:lnTo>
                  <a:lnTo>
                    <a:pt x="234" y="256"/>
                  </a:lnTo>
                  <a:lnTo>
                    <a:pt x="234" y="264"/>
                  </a:lnTo>
                  <a:lnTo>
                    <a:pt x="252" y="262"/>
                  </a:lnTo>
                  <a:lnTo>
                    <a:pt x="254" y="266"/>
                  </a:lnTo>
                  <a:lnTo>
                    <a:pt x="248" y="286"/>
                  </a:lnTo>
                  <a:lnTo>
                    <a:pt x="262" y="296"/>
                  </a:lnTo>
                  <a:lnTo>
                    <a:pt x="260" y="296"/>
                  </a:lnTo>
                  <a:lnTo>
                    <a:pt x="266" y="296"/>
                  </a:lnTo>
                  <a:lnTo>
                    <a:pt x="312" y="212"/>
                  </a:lnTo>
                  <a:lnTo>
                    <a:pt x="318" y="212"/>
                  </a:lnTo>
                  <a:close/>
                </a:path>
              </a:pathLst>
            </a:custGeom>
            <a:solidFill>
              <a:srgbClr val="DE0000"/>
            </a:solidFill>
            <a:ln w="3175">
              <a:solidFill>
                <a:srgbClr val="404040"/>
              </a:solidFill>
              <a:prstDash val="solid"/>
              <a:round/>
              <a:headEnd/>
              <a:tailEnd/>
            </a:ln>
          </p:spPr>
          <p:txBody>
            <a:bodyPr/>
            <a:lstStyle/>
            <a:p>
              <a:endParaRPr lang="en-US">
                <a:latin typeface="+mj-lt"/>
              </a:endParaRPr>
            </a:p>
          </p:txBody>
        </p:sp>
        <p:sp>
          <p:nvSpPr>
            <p:cNvPr id="64" name="Freeform 244"/>
            <p:cNvSpPr>
              <a:spLocks/>
            </p:cNvSpPr>
            <p:nvPr/>
          </p:nvSpPr>
          <p:spPr bwMode="auto">
            <a:xfrm>
              <a:off x="3581" y="1234"/>
              <a:ext cx="396" cy="514"/>
            </a:xfrm>
            <a:custGeom>
              <a:avLst/>
              <a:gdLst>
                <a:gd name="T0" fmla="*/ 354 w 396"/>
                <a:gd name="T1" fmla="*/ 450 h 514"/>
                <a:gd name="T2" fmla="*/ 358 w 396"/>
                <a:gd name="T3" fmla="*/ 410 h 514"/>
                <a:gd name="T4" fmla="*/ 364 w 396"/>
                <a:gd name="T5" fmla="*/ 388 h 514"/>
                <a:gd name="T6" fmla="*/ 376 w 396"/>
                <a:gd name="T7" fmla="*/ 366 h 514"/>
                <a:gd name="T8" fmla="*/ 396 w 396"/>
                <a:gd name="T9" fmla="*/ 302 h 514"/>
                <a:gd name="T10" fmla="*/ 386 w 396"/>
                <a:gd name="T11" fmla="*/ 286 h 514"/>
                <a:gd name="T12" fmla="*/ 338 w 396"/>
                <a:gd name="T13" fmla="*/ 184 h 514"/>
                <a:gd name="T14" fmla="*/ 296 w 396"/>
                <a:gd name="T15" fmla="*/ 206 h 514"/>
                <a:gd name="T16" fmla="*/ 268 w 396"/>
                <a:gd name="T17" fmla="*/ 248 h 514"/>
                <a:gd name="T18" fmla="*/ 252 w 396"/>
                <a:gd name="T19" fmla="*/ 240 h 514"/>
                <a:gd name="T20" fmla="*/ 282 w 396"/>
                <a:gd name="T21" fmla="*/ 184 h 514"/>
                <a:gd name="T22" fmla="*/ 294 w 396"/>
                <a:gd name="T23" fmla="*/ 156 h 514"/>
                <a:gd name="T24" fmla="*/ 284 w 396"/>
                <a:gd name="T25" fmla="*/ 96 h 514"/>
                <a:gd name="T26" fmla="*/ 276 w 396"/>
                <a:gd name="T27" fmla="*/ 72 h 514"/>
                <a:gd name="T28" fmla="*/ 282 w 396"/>
                <a:gd name="T29" fmla="*/ 64 h 514"/>
                <a:gd name="T30" fmla="*/ 256 w 396"/>
                <a:gd name="T31" fmla="*/ 34 h 514"/>
                <a:gd name="T32" fmla="*/ 220 w 396"/>
                <a:gd name="T33" fmla="*/ 22 h 514"/>
                <a:gd name="T34" fmla="*/ 190 w 396"/>
                <a:gd name="T35" fmla="*/ 4 h 514"/>
                <a:gd name="T36" fmla="*/ 170 w 396"/>
                <a:gd name="T37" fmla="*/ 6 h 514"/>
                <a:gd name="T38" fmla="*/ 148 w 396"/>
                <a:gd name="T39" fmla="*/ 0 h 514"/>
                <a:gd name="T40" fmla="*/ 122 w 396"/>
                <a:gd name="T41" fmla="*/ 14 h 514"/>
                <a:gd name="T42" fmla="*/ 134 w 396"/>
                <a:gd name="T43" fmla="*/ 42 h 514"/>
                <a:gd name="T44" fmla="*/ 98 w 396"/>
                <a:gd name="T45" fmla="*/ 62 h 514"/>
                <a:gd name="T46" fmla="*/ 90 w 396"/>
                <a:gd name="T47" fmla="*/ 106 h 514"/>
                <a:gd name="T48" fmla="*/ 82 w 396"/>
                <a:gd name="T49" fmla="*/ 112 h 514"/>
                <a:gd name="T50" fmla="*/ 74 w 396"/>
                <a:gd name="T51" fmla="*/ 82 h 514"/>
                <a:gd name="T52" fmla="*/ 58 w 396"/>
                <a:gd name="T53" fmla="*/ 98 h 514"/>
                <a:gd name="T54" fmla="*/ 36 w 396"/>
                <a:gd name="T55" fmla="*/ 130 h 514"/>
                <a:gd name="T56" fmla="*/ 28 w 396"/>
                <a:gd name="T57" fmla="*/ 190 h 514"/>
                <a:gd name="T58" fmla="*/ 22 w 396"/>
                <a:gd name="T59" fmla="*/ 204 h 514"/>
                <a:gd name="T60" fmla="*/ 48 w 396"/>
                <a:gd name="T61" fmla="*/ 342 h 514"/>
                <a:gd name="T62" fmla="*/ 22 w 396"/>
                <a:gd name="T63" fmla="*/ 498 h 514"/>
                <a:gd name="T64" fmla="*/ 198 w 396"/>
                <a:gd name="T65" fmla="*/ 496 h 514"/>
                <a:gd name="T66" fmla="*/ 328 w 396"/>
                <a:gd name="T67" fmla="*/ 488 h 514"/>
                <a:gd name="T68" fmla="*/ 354 w 396"/>
                <a:gd name="T69" fmla="*/ 450 h 51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6" h="514">
                  <a:moveTo>
                    <a:pt x="354" y="450"/>
                  </a:moveTo>
                  <a:lnTo>
                    <a:pt x="354" y="450"/>
                  </a:lnTo>
                  <a:lnTo>
                    <a:pt x="352" y="430"/>
                  </a:lnTo>
                  <a:lnTo>
                    <a:pt x="358" y="410"/>
                  </a:lnTo>
                  <a:lnTo>
                    <a:pt x="366" y="398"/>
                  </a:lnTo>
                  <a:lnTo>
                    <a:pt x="364" y="388"/>
                  </a:lnTo>
                  <a:lnTo>
                    <a:pt x="366" y="378"/>
                  </a:lnTo>
                  <a:lnTo>
                    <a:pt x="376" y="366"/>
                  </a:lnTo>
                  <a:lnTo>
                    <a:pt x="396" y="364"/>
                  </a:lnTo>
                  <a:lnTo>
                    <a:pt x="396" y="302"/>
                  </a:lnTo>
                  <a:lnTo>
                    <a:pt x="392" y="296"/>
                  </a:lnTo>
                  <a:lnTo>
                    <a:pt x="386" y="286"/>
                  </a:lnTo>
                  <a:lnTo>
                    <a:pt x="372" y="232"/>
                  </a:lnTo>
                  <a:lnTo>
                    <a:pt x="338" y="184"/>
                  </a:lnTo>
                  <a:lnTo>
                    <a:pt x="298" y="202"/>
                  </a:lnTo>
                  <a:lnTo>
                    <a:pt x="296" y="206"/>
                  </a:lnTo>
                  <a:lnTo>
                    <a:pt x="288" y="234"/>
                  </a:lnTo>
                  <a:lnTo>
                    <a:pt x="268" y="248"/>
                  </a:lnTo>
                  <a:lnTo>
                    <a:pt x="256" y="246"/>
                  </a:lnTo>
                  <a:lnTo>
                    <a:pt x="252" y="240"/>
                  </a:lnTo>
                  <a:lnTo>
                    <a:pt x="260" y="206"/>
                  </a:lnTo>
                  <a:lnTo>
                    <a:pt x="282" y="184"/>
                  </a:lnTo>
                  <a:lnTo>
                    <a:pt x="286" y="168"/>
                  </a:lnTo>
                  <a:lnTo>
                    <a:pt x="294" y="156"/>
                  </a:lnTo>
                  <a:lnTo>
                    <a:pt x="298" y="146"/>
                  </a:lnTo>
                  <a:lnTo>
                    <a:pt x="284" y="96"/>
                  </a:lnTo>
                  <a:lnTo>
                    <a:pt x="278" y="84"/>
                  </a:lnTo>
                  <a:lnTo>
                    <a:pt x="276" y="72"/>
                  </a:lnTo>
                  <a:lnTo>
                    <a:pt x="280" y="64"/>
                  </a:lnTo>
                  <a:lnTo>
                    <a:pt x="282" y="64"/>
                  </a:lnTo>
                  <a:lnTo>
                    <a:pt x="268" y="44"/>
                  </a:lnTo>
                  <a:lnTo>
                    <a:pt x="256" y="34"/>
                  </a:lnTo>
                  <a:lnTo>
                    <a:pt x="230" y="28"/>
                  </a:lnTo>
                  <a:lnTo>
                    <a:pt x="220" y="22"/>
                  </a:lnTo>
                  <a:lnTo>
                    <a:pt x="212" y="20"/>
                  </a:lnTo>
                  <a:lnTo>
                    <a:pt x="190" y="4"/>
                  </a:lnTo>
                  <a:lnTo>
                    <a:pt x="180" y="2"/>
                  </a:lnTo>
                  <a:lnTo>
                    <a:pt x="170" y="6"/>
                  </a:lnTo>
                  <a:lnTo>
                    <a:pt x="166" y="2"/>
                  </a:lnTo>
                  <a:lnTo>
                    <a:pt x="148" y="0"/>
                  </a:lnTo>
                  <a:lnTo>
                    <a:pt x="130" y="2"/>
                  </a:lnTo>
                  <a:lnTo>
                    <a:pt x="122" y="14"/>
                  </a:lnTo>
                  <a:lnTo>
                    <a:pt x="126" y="32"/>
                  </a:lnTo>
                  <a:lnTo>
                    <a:pt x="134" y="42"/>
                  </a:lnTo>
                  <a:lnTo>
                    <a:pt x="132" y="46"/>
                  </a:lnTo>
                  <a:lnTo>
                    <a:pt x="98" y="62"/>
                  </a:lnTo>
                  <a:lnTo>
                    <a:pt x="98" y="104"/>
                  </a:lnTo>
                  <a:lnTo>
                    <a:pt x="90" y="106"/>
                  </a:lnTo>
                  <a:lnTo>
                    <a:pt x="84" y="118"/>
                  </a:lnTo>
                  <a:lnTo>
                    <a:pt x="82" y="112"/>
                  </a:lnTo>
                  <a:lnTo>
                    <a:pt x="78" y="90"/>
                  </a:lnTo>
                  <a:lnTo>
                    <a:pt x="74" y="82"/>
                  </a:lnTo>
                  <a:lnTo>
                    <a:pt x="66" y="88"/>
                  </a:lnTo>
                  <a:lnTo>
                    <a:pt x="58" y="98"/>
                  </a:lnTo>
                  <a:lnTo>
                    <a:pt x="38" y="114"/>
                  </a:lnTo>
                  <a:lnTo>
                    <a:pt x="36" y="130"/>
                  </a:lnTo>
                  <a:lnTo>
                    <a:pt x="28" y="142"/>
                  </a:lnTo>
                  <a:lnTo>
                    <a:pt x="28" y="190"/>
                  </a:lnTo>
                  <a:lnTo>
                    <a:pt x="30" y="196"/>
                  </a:lnTo>
                  <a:lnTo>
                    <a:pt x="22" y="204"/>
                  </a:lnTo>
                  <a:lnTo>
                    <a:pt x="14" y="272"/>
                  </a:lnTo>
                  <a:lnTo>
                    <a:pt x="48" y="342"/>
                  </a:lnTo>
                  <a:lnTo>
                    <a:pt x="50" y="400"/>
                  </a:lnTo>
                  <a:lnTo>
                    <a:pt x="22" y="498"/>
                  </a:lnTo>
                  <a:lnTo>
                    <a:pt x="0" y="514"/>
                  </a:lnTo>
                  <a:lnTo>
                    <a:pt x="198" y="496"/>
                  </a:lnTo>
                  <a:lnTo>
                    <a:pt x="198" y="504"/>
                  </a:lnTo>
                  <a:lnTo>
                    <a:pt x="328" y="488"/>
                  </a:lnTo>
                  <a:lnTo>
                    <a:pt x="354" y="450"/>
                  </a:lnTo>
                  <a:close/>
                </a:path>
              </a:pathLst>
            </a:custGeom>
            <a:solidFill>
              <a:srgbClr val="DE0000"/>
            </a:solidFill>
            <a:ln w="3175">
              <a:solidFill>
                <a:srgbClr val="404040"/>
              </a:solidFill>
              <a:prstDash val="solid"/>
              <a:round/>
              <a:headEnd/>
              <a:tailEnd/>
            </a:ln>
          </p:spPr>
          <p:txBody>
            <a:bodyPr/>
            <a:lstStyle/>
            <a:p>
              <a:endParaRPr lang="en-US">
                <a:latin typeface="+mj-lt"/>
              </a:endParaRPr>
            </a:p>
          </p:txBody>
        </p:sp>
        <p:sp>
          <p:nvSpPr>
            <p:cNvPr id="65" name="Freeform 245"/>
            <p:cNvSpPr>
              <a:spLocks/>
            </p:cNvSpPr>
            <p:nvPr/>
          </p:nvSpPr>
          <p:spPr bwMode="auto">
            <a:xfrm>
              <a:off x="4821" y="1484"/>
              <a:ext cx="172" cy="166"/>
            </a:xfrm>
            <a:custGeom>
              <a:avLst/>
              <a:gdLst>
                <a:gd name="T0" fmla="*/ 14 w 172"/>
                <a:gd name="T1" fmla="*/ 166 h 166"/>
                <a:gd name="T2" fmla="*/ 68 w 172"/>
                <a:gd name="T3" fmla="*/ 134 h 166"/>
                <a:gd name="T4" fmla="*/ 72 w 172"/>
                <a:gd name="T5" fmla="*/ 122 h 166"/>
                <a:gd name="T6" fmla="*/ 84 w 172"/>
                <a:gd name="T7" fmla="*/ 112 h 166"/>
                <a:gd name="T8" fmla="*/ 108 w 172"/>
                <a:gd name="T9" fmla="*/ 112 h 166"/>
                <a:gd name="T10" fmla="*/ 172 w 172"/>
                <a:gd name="T11" fmla="*/ 88 h 166"/>
                <a:gd name="T12" fmla="*/ 170 w 172"/>
                <a:gd name="T13" fmla="*/ 78 h 166"/>
                <a:gd name="T14" fmla="*/ 172 w 172"/>
                <a:gd name="T15" fmla="*/ 76 h 166"/>
                <a:gd name="T16" fmla="*/ 154 w 172"/>
                <a:gd name="T17" fmla="*/ 0 h 166"/>
                <a:gd name="T18" fmla="*/ 68 w 172"/>
                <a:gd name="T19" fmla="*/ 20 h 166"/>
                <a:gd name="T20" fmla="*/ 66 w 172"/>
                <a:gd name="T21" fmla="*/ 26 h 166"/>
                <a:gd name="T22" fmla="*/ 62 w 172"/>
                <a:gd name="T23" fmla="*/ 22 h 166"/>
                <a:gd name="T24" fmla="*/ 0 w 172"/>
                <a:gd name="T25" fmla="*/ 36 h 166"/>
                <a:gd name="T26" fmla="*/ 14 w 172"/>
                <a:gd name="T27" fmla="*/ 128 h 166"/>
                <a:gd name="T28" fmla="*/ 24 w 172"/>
                <a:gd name="T29" fmla="*/ 138 h 166"/>
                <a:gd name="T30" fmla="*/ 4 w 172"/>
                <a:gd name="T31" fmla="*/ 156 h 166"/>
                <a:gd name="T32" fmla="*/ 14 w 172"/>
                <a:gd name="T33" fmla="*/ 166 h 1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2" h="166">
                  <a:moveTo>
                    <a:pt x="14" y="166"/>
                  </a:moveTo>
                  <a:lnTo>
                    <a:pt x="68" y="134"/>
                  </a:lnTo>
                  <a:lnTo>
                    <a:pt x="72" y="122"/>
                  </a:lnTo>
                  <a:lnTo>
                    <a:pt x="84" y="112"/>
                  </a:lnTo>
                  <a:lnTo>
                    <a:pt x="108" y="112"/>
                  </a:lnTo>
                  <a:lnTo>
                    <a:pt x="172" y="88"/>
                  </a:lnTo>
                  <a:lnTo>
                    <a:pt x="170" y="78"/>
                  </a:lnTo>
                  <a:lnTo>
                    <a:pt x="172" y="76"/>
                  </a:lnTo>
                  <a:lnTo>
                    <a:pt x="154" y="0"/>
                  </a:lnTo>
                  <a:lnTo>
                    <a:pt x="68" y="20"/>
                  </a:lnTo>
                  <a:lnTo>
                    <a:pt x="66" y="26"/>
                  </a:lnTo>
                  <a:lnTo>
                    <a:pt x="62" y="22"/>
                  </a:lnTo>
                  <a:lnTo>
                    <a:pt x="0" y="36"/>
                  </a:lnTo>
                  <a:lnTo>
                    <a:pt x="14" y="128"/>
                  </a:lnTo>
                  <a:lnTo>
                    <a:pt x="24" y="138"/>
                  </a:lnTo>
                  <a:lnTo>
                    <a:pt x="4" y="156"/>
                  </a:lnTo>
                  <a:lnTo>
                    <a:pt x="14" y="166"/>
                  </a:lnTo>
                  <a:close/>
                </a:path>
              </a:pathLst>
            </a:custGeom>
            <a:solidFill>
              <a:srgbClr val="FF0000"/>
            </a:solidFill>
            <a:ln w="3175">
              <a:solidFill>
                <a:srgbClr val="404040"/>
              </a:solidFill>
              <a:prstDash val="solid"/>
              <a:round/>
              <a:headEnd/>
              <a:tailEnd/>
            </a:ln>
          </p:spPr>
          <p:txBody>
            <a:bodyPr/>
            <a:lstStyle/>
            <a:p>
              <a:endParaRPr lang="en-US">
                <a:latin typeface="+mj-lt"/>
              </a:endParaRPr>
            </a:p>
          </p:txBody>
        </p:sp>
        <p:sp>
          <p:nvSpPr>
            <p:cNvPr id="66" name="Freeform 246"/>
            <p:cNvSpPr>
              <a:spLocks/>
            </p:cNvSpPr>
            <p:nvPr/>
          </p:nvSpPr>
          <p:spPr bwMode="auto">
            <a:xfrm>
              <a:off x="4317" y="1854"/>
              <a:ext cx="456" cy="218"/>
            </a:xfrm>
            <a:custGeom>
              <a:avLst/>
              <a:gdLst>
                <a:gd name="T0" fmla="*/ 0 w 456"/>
                <a:gd name="T1" fmla="*/ 66 h 218"/>
                <a:gd name="T2" fmla="*/ 10 w 456"/>
                <a:gd name="T3" fmla="*/ 132 h 218"/>
                <a:gd name="T4" fmla="*/ 42 w 456"/>
                <a:gd name="T5" fmla="*/ 92 h 218"/>
                <a:gd name="T6" fmla="*/ 56 w 456"/>
                <a:gd name="T7" fmla="*/ 92 h 218"/>
                <a:gd name="T8" fmla="*/ 70 w 456"/>
                <a:gd name="T9" fmla="*/ 64 h 218"/>
                <a:gd name="T10" fmla="*/ 74 w 456"/>
                <a:gd name="T11" fmla="*/ 72 h 218"/>
                <a:gd name="T12" fmla="*/ 102 w 456"/>
                <a:gd name="T13" fmla="*/ 74 h 218"/>
                <a:gd name="T14" fmla="*/ 102 w 456"/>
                <a:gd name="T15" fmla="*/ 66 h 218"/>
                <a:gd name="T16" fmla="*/ 104 w 456"/>
                <a:gd name="T17" fmla="*/ 62 h 218"/>
                <a:gd name="T18" fmla="*/ 126 w 456"/>
                <a:gd name="T19" fmla="*/ 48 h 218"/>
                <a:gd name="T20" fmla="*/ 160 w 456"/>
                <a:gd name="T21" fmla="*/ 52 h 218"/>
                <a:gd name="T22" fmla="*/ 158 w 456"/>
                <a:gd name="T23" fmla="*/ 60 h 218"/>
                <a:gd name="T24" fmla="*/ 164 w 456"/>
                <a:gd name="T25" fmla="*/ 62 h 218"/>
                <a:gd name="T26" fmla="*/ 170 w 456"/>
                <a:gd name="T27" fmla="*/ 66 h 218"/>
                <a:gd name="T28" fmla="*/ 174 w 456"/>
                <a:gd name="T29" fmla="*/ 76 h 218"/>
                <a:gd name="T30" fmla="*/ 194 w 456"/>
                <a:gd name="T31" fmla="*/ 86 h 218"/>
                <a:gd name="T32" fmla="*/ 202 w 456"/>
                <a:gd name="T33" fmla="*/ 106 h 218"/>
                <a:gd name="T34" fmla="*/ 228 w 456"/>
                <a:gd name="T35" fmla="*/ 114 h 218"/>
                <a:gd name="T36" fmla="*/ 244 w 456"/>
                <a:gd name="T37" fmla="*/ 124 h 218"/>
                <a:gd name="T38" fmla="*/ 254 w 456"/>
                <a:gd name="T39" fmla="*/ 132 h 218"/>
                <a:gd name="T40" fmla="*/ 258 w 456"/>
                <a:gd name="T41" fmla="*/ 148 h 218"/>
                <a:gd name="T42" fmla="*/ 250 w 456"/>
                <a:gd name="T43" fmla="*/ 166 h 218"/>
                <a:gd name="T44" fmla="*/ 248 w 456"/>
                <a:gd name="T45" fmla="*/ 184 h 218"/>
                <a:gd name="T46" fmla="*/ 266 w 456"/>
                <a:gd name="T47" fmla="*/ 188 h 218"/>
                <a:gd name="T48" fmla="*/ 298 w 456"/>
                <a:gd name="T49" fmla="*/ 192 h 218"/>
                <a:gd name="T50" fmla="*/ 320 w 456"/>
                <a:gd name="T51" fmla="*/ 200 h 218"/>
                <a:gd name="T52" fmla="*/ 344 w 456"/>
                <a:gd name="T53" fmla="*/ 212 h 218"/>
                <a:gd name="T54" fmla="*/ 316 w 456"/>
                <a:gd name="T55" fmla="*/ 174 h 218"/>
                <a:gd name="T56" fmla="*/ 324 w 456"/>
                <a:gd name="T57" fmla="*/ 170 h 218"/>
                <a:gd name="T58" fmla="*/ 308 w 456"/>
                <a:gd name="T59" fmla="*/ 92 h 218"/>
                <a:gd name="T60" fmla="*/ 332 w 456"/>
                <a:gd name="T61" fmla="*/ 46 h 218"/>
                <a:gd name="T62" fmla="*/ 344 w 456"/>
                <a:gd name="T63" fmla="*/ 22 h 218"/>
                <a:gd name="T64" fmla="*/ 350 w 456"/>
                <a:gd name="T65" fmla="*/ 30 h 218"/>
                <a:gd name="T66" fmla="*/ 346 w 456"/>
                <a:gd name="T67" fmla="*/ 48 h 218"/>
                <a:gd name="T68" fmla="*/ 334 w 456"/>
                <a:gd name="T69" fmla="*/ 66 h 218"/>
                <a:gd name="T70" fmla="*/ 340 w 456"/>
                <a:gd name="T71" fmla="*/ 84 h 218"/>
                <a:gd name="T72" fmla="*/ 330 w 456"/>
                <a:gd name="T73" fmla="*/ 108 h 218"/>
                <a:gd name="T74" fmla="*/ 344 w 456"/>
                <a:gd name="T75" fmla="*/ 110 h 218"/>
                <a:gd name="T76" fmla="*/ 354 w 456"/>
                <a:gd name="T77" fmla="*/ 140 h 218"/>
                <a:gd name="T78" fmla="*/ 344 w 456"/>
                <a:gd name="T79" fmla="*/ 154 h 218"/>
                <a:gd name="T80" fmla="*/ 350 w 456"/>
                <a:gd name="T81" fmla="*/ 174 h 218"/>
                <a:gd name="T82" fmla="*/ 378 w 456"/>
                <a:gd name="T83" fmla="*/ 182 h 218"/>
                <a:gd name="T84" fmla="*/ 398 w 456"/>
                <a:gd name="T85" fmla="*/ 202 h 218"/>
                <a:gd name="T86" fmla="*/ 406 w 456"/>
                <a:gd name="T87" fmla="*/ 218 h 218"/>
                <a:gd name="T88" fmla="*/ 446 w 456"/>
                <a:gd name="T89" fmla="*/ 184 h 218"/>
                <a:gd name="T90" fmla="*/ 456 w 456"/>
                <a:gd name="T91" fmla="*/ 144 h 218"/>
                <a:gd name="T92" fmla="*/ 352 w 456"/>
                <a:gd name="T93" fmla="*/ 0 h 2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56" h="218">
                  <a:moveTo>
                    <a:pt x="352" y="0"/>
                  </a:moveTo>
                  <a:lnTo>
                    <a:pt x="0" y="66"/>
                  </a:lnTo>
                  <a:lnTo>
                    <a:pt x="2" y="66"/>
                  </a:lnTo>
                  <a:lnTo>
                    <a:pt x="10" y="132"/>
                  </a:lnTo>
                  <a:lnTo>
                    <a:pt x="28" y="116"/>
                  </a:lnTo>
                  <a:lnTo>
                    <a:pt x="42" y="92"/>
                  </a:lnTo>
                  <a:lnTo>
                    <a:pt x="48" y="88"/>
                  </a:lnTo>
                  <a:lnTo>
                    <a:pt x="56" y="92"/>
                  </a:lnTo>
                  <a:lnTo>
                    <a:pt x="68" y="74"/>
                  </a:lnTo>
                  <a:lnTo>
                    <a:pt x="70" y="64"/>
                  </a:lnTo>
                  <a:lnTo>
                    <a:pt x="74" y="68"/>
                  </a:lnTo>
                  <a:lnTo>
                    <a:pt x="74" y="72"/>
                  </a:lnTo>
                  <a:lnTo>
                    <a:pt x="92" y="76"/>
                  </a:lnTo>
                  <a:lnTo>
                    <a:pt x="102" y="74"/>
                  </a:lnTo>
                  <a:lnTo>
                    <a:pt x="106" y="70"/>
                  </a:lnTo>
                  <a:lnTo>
                    <a:pt x="102" y="66"/>
                  </a:lnTo>
                  <a:lnTo>
                    <a:pt x="106" y="64"/>
                  </a:lnTo>
                  <a:lnTo>
                    <a:pt x="104" y="62"/>
                  </a:lnTo>
                  <a:lnTo>
                    <a:pt x="118" y="58"/>
                  </a:lnTo>
                  <a:lnTo>
                    <a:pt x="126" y="48"/>
                  </a:lnTo>
                  <a:lnTo>
                    <a:pt x="146" y="56"/>
                  </a:lnTo>
                  <a:lnTo>
                    <a:pt x="160" y="52"/>
                  </a:lnTo>
                  <a:lnTo>
                    <a:pt x="162" y="56"/>
                  </a:lnTo>
                  <a:lnTo>
                    <a:pt x="158" y="60"/>
                  </a:lnTo>
                  <a:lnTo>
                    <a:pt x="160" y="64"/>
                  </a:lnTo>
                  <a:lnTo>
                    <a:pt x="164" y="62"/>
                  </a:lnTo>
                  <a:lnTo>
                    <a:pt x="164" y="66"/>
                  </a:lnTo>
                  <a:lnTo>
                    <a:pt x="170" y="66"/>
                  </a:lnTo>
                  <a:lnTo>
                    <a:pt x="166" y="72"/>
                  </a:lnTo>
                  <a:lnTo>
                    <a:pt x="174" y="76"/>
                  </a:lnTo>
                  <a:lnTo>
                    <a:pt x="176" y="86"/>
                  </a:lnTo>
                  <a:lnTo>
                    <a:pt x="194" y="86"/>
                  </a:lnTo>
                  <a:lnTo>
                    <a:pt x="206" y="94"/>
                  </a:lnTo>
                  <a:lnTo>
                    <a:pt x="202" y="106"/>
                  </a:lnTo>
                  <a:lnTo>
                    <a:pt x="210" y="112"/>
                  </a:lnTo>
                  <a:lnTo>
                    <a:pt x="228" y="114"/>
                  </a:lnTo>
                  <a:lnTo>
                    <a:pt x="234" y="120"/>
                  </a:lnTo>
                  <a:lnTo>
                    <a:pt x="244" y="124"/>
                  </a:lnTo>
                  <a:lnTo>
                    <a:pt x="250" y="126"/>
                  </a:lnTo>
                  <a:lnTo>
                    <a:pt x="254" y="132"/>
                  </a:lnTo>
                  <a:lnTo>
                    <a:pt x="256" y="140"/>
                  </a:lnTo>
                  <a:lnTo>
                    <a:pt x="258" y="148"/>
                  </a:lnTo>
                  <a:lnTo>
                    <a:pt x="250" y="152"/>
                  </a:lnTo>
                  <a:lnTo>
                    <a:pt x="250" y="166"/>
                  </a:lnTo>
                  <a:lnTo>
                    <a:pt x="250" y="172"/>
                  </a:lnTo>
                  <a:lnTo>
                    <a:pt x="248" y="184"/>
                  </a:lnTo>
                  <a:lnTo>
                    <a:pt x="252" y="188"/>
                  </a:lnTo>
                  <a:lnTo>
                    <a:pt x="266" y="188"/>
                  </a:lnTo>
                  <a:lnTo>
                    <a:pt x="288" y="196"/>
                  </a:lnTo>
                  <a:lnTo>
                    <a:pt x="298" y="192"/>
                  </a:lnTo>
                  <a:lnTo>
                    <a:pt x="306" y="198"/>
                  </a:lnTo>
                  <a:lnTo>
                    <a:pt x="320" y="200"/>
                  </a:lnTo>
                  <a:lnTo>
                    <a:pt x="330" y="208"/>
                  </a:lnTo>
                  <a:lnTo>
                    <a:pt x="344" y="212"/>
                  </a:lnTo>
                  <a:lnTo>
                    <a:pt x="332" y="184"/>
                  </a:lnTo>
                  <a:lnTo>
                    <a:pt x="316" y="174"/>
                  </a:lnTo>
                  <a:lnTo>
                    <a:pt x="324" y="172"/>
                  </a:lnTo>
                  <a:lnTo>
                    <a:pt x="324" y="170"/>
                  </a:lnTo>
                  <a:lnTo>
                    <a:pt x="312" y="140"/>
                  </a:lnTo>
                  <a:lnTo>
                    <a:pt x="308" y="92"/>
                  </a:lnTo>
                  <a:lnTo>
                    <a:pt x="300" y="78"/>
                  </a:lnTo>
                  <a:lnTo>
                    <a:pt x="332" y="46"/>
                  </a:lnTo>
                  <a:lnTo>
                    <a:pt x="340" y="24"/>
                  </a:lnTo>
                  <a:lnTo>
                    <a:pt x="344" y="22"/>
                  </a:lnTo>
                  <a:lnTo>
                    <a:pt x="348" y="26"/>
                  </a:lnTo>
                  <a:lnTo>
                    <a:pt x="350" y="30"/>
                  </a:lnTo>
                  <a:lnTo>
                    <a:pt x="350" y="40"/>
                  </a:lnTo>
                  <a:lnTo>
                    <a:pt x="346" y="48"/>
                  </a:lnTo>
                  <a:lnTo>
                    <a:pt x="338" y="54"/>
                  </a:lnTo>
                  <a:lnTo>
                    <a:pt x="334" y="66"/>
                  </a:lnTo>
                  <a:lnTo>
                    <a:pt x="334" y="74"/>
                  </a:lnTo>
                  <a:lnTo>
                    <a:pt x="340" y="84"/>
                  </a:lnTo>
                  <a:lnTo>
                    <a:pt x="340" y="90"/>
                  </a:lnTo>
                  <a:lnTo>
                    <a:pt x="330" y="108"/>
                  </a:lnTo>
                  <a:lnTo>
                    <a:pt x="334" y="112"/>
                  </a:lnTo>
                  <a:lnTo>
                    <a:pt x="344" y="110"/>
                  </a:lnTo>
                  <a:lnTo>
                    <a:pt x="348" y="114"/>
                  </a:lnTo>
                  <a:lnTo>
                    <a:pt x="354" y="140"/>
                  </a:lnTo>
                  <a:lnTo>
                    <a:pt x="348" y="148"/>
                  </a:lnTo>
                  <a:lnTo>
                    <a:pt x="344" y="154"/>
                  </a:lnTo>
                  <a:lnTo>
                    <a:pt x="344" y="164"/>
                  </a:lnTo>
                  <a:lnTo>
                    <a:pt x="350" y="174"/>
                  </a:lnTo>
                  <a:lnTo>
                    <a:pt x="364" y="186"/>
                  </a:lnTo>
                  <a:lnTo>
                    <a:pt x="378" y="182"/>
                  </a:lnTo>
                  <a:lnTo>
                    <a:pt x="386" y="184"/>
                  </a:lnTo>
                  <a:lnTo>
                    <a:pt x="398" y="202"/>
                  </a:lnTo>
                  <a:lnTo>
                    <a:pt x="402" y="214"/>
                  </a:lnTo>
                  <a:lnTo>
                    <a:pt x="406" y="218"/>
                  </a:lnTo>
                  <a:lnTo>
                    <a:pt x="450" y="200"/>
                  </a:lnTo>
                  <a:lnTo>
                    <a:pt x="446" y="184"/>
                  </a:lnTo>
                  <a:lnTo>
                    <a:pt x="456" y="160"/>
                  </a:lnTo>
                  <a:lnTo>
                    <a:pt x="456" y="144"/>
                  </a:lnTo>
                  <a:lnTo>
                    <a:pt x="392" y="158"/>
                  </a:lnTo>
                  <a:lnTo>
                    <a:pt x="352" y="0"/>
                  </a:lnTo>
                  <a:close/>
                </a:path>
              </a:pathLst>
            </a:custGeom>
            <a:solidFill>
              <a:srgbClr val="FFC000"/>
            </a:solidFill>
            <a:ln w="3175">
              <a:solidFill>
                <a:srgbClr val="404040"/>
              </a:solidFill>
              <a:prstDash val="solid"/>
              <a:round/>
              <a:headEnd/>
              <a:tailEnd/>
            </a:ln>
          </p:spPr>
          <p:txBody>
            <a:bodyPr/>
            <a:lstStyle/>
            <a:p>
              <a:endParaRPr lang="en-US">
                <a:latin typeface="+mj-lt"/>
              </a:endParaRPr>
            </a:p>
          </p:txBody>
        </p:sp>
        <p:sp>
          <p:nvSpPr>
            <p:cNvPr id="67" name="Freeform 247"/>
            <p:cNvSpPr>
              <a:spLocks/>
            </p:cNvSpPr>
            <p:nvPr/>
          </p:nvSpPr>
          <p:spPr bwMode="auto">
            <a:xfrm>
              <a:off x="3787" y="2563"/>
              <a:ext cx="540" cy="572"/>
            </a:xfrm>
            <a:custGeom>
              <a:avLst/>
              <a:gdLst>
                <a:gd name="T0" fmla="*/ 498 w 540"/>
                <a:gd name="T1" fmla="*/ 518 h 572"/>
                <a:gd name="T2" fmla="*/ 494 w 540"/>
                <a:gd name="T3" fmla="*/ 488 h 572"/>
                <a:gd name="T4" fmla="*/ 534 w 540"/>
                <a:gd name="T5" fmla="*/ 346 h 572"/>
                <a:gd name="T6" fmla="*/ 540 w 540"/>
                <a:gd name="T7" fmla="*/ 344 h 572"/>
                <a:gd name="T8" fmla="*/ 512 w 540"/>
                <a:gd name="T9" fmla="*/ 336 h 572"/>
                <a:gd name="T10" fmla="*/ 510 w 540"/>
                <a:gd name="T11" fmla="*/ 312 h 572"/>
                <a:gd name="T12" fmla="*/ 494 w 540"/>
                <a:gd name="T13" fmla="*/ 288 h 572"/>
                <a:gd name="T14" fmla="*/ 476 w 540"/>
                <a:gd name="T15" fmla="*/ 280 h 572"/>
                <a:gd name="T16" fmla="*/ 474 w 540"/>
                <a:gd name="T17" fmla="*/ 262 h 572"/>
                <a:gd name="T18" fmla="*/ 460 w 540"/>
                <a:gd name="T19" fmla="*/ 238 h 572"/>
                <a:gd name="T20" fmla="*/ 460 w 540"/>
                <a:gd name="T21" fmla="*/ 232 h 572"/>
                <a:gd name="T22" fmla="*/ 428 w 540"/>
                <a:gd name="T23" fmla="*/ 216 h 572"/>
                <a:gd name="T24" fmla="*/ 428 w 540"/>
                <a:gd name="T25" fmla="*/ 210 h 572"/>
                <a:gd name="T26" fmla="*/ 418 w 540"/>
                <a:gd name="T27" fmla="*/ 206 h 572"/>
                <a:gd name="T28" fmla="*/ 418 w 540"/>
                <a:gd name="T29" fmla="*/ 198 h 572"/>
                <a:gd name="T30" fmla="*/ 406 w 540"/>
                <a:gd name="T31" fmla="*/ 194 h 572"/>
                <a:gd name="T32" fmla="*/ 406 w 540"/>
                <a:gd name="T33" fmla="*/ 180 h 572"/>
                <a:gd name="T34" fmla="*/ 374 w 540"/>
                <a:gd name="T35" fmla="*/ 160 h 572"/>
                <a:gd name="T36" fmla="*/ 374 w 540"/>
                <a:gd name="T37" fmla="*/ 160 h 572"/>
                <a:gd name="T38" fmla="*/ 362 w 540"/>
                <a:gd name="T39" fmla="*/ 142 h 572"/>
                <a:gd name="T40" fmla="*/ 332 w 540"/>
                <a:gd name="T41" fmla="*/ 128 h 572"/>
                <a:gd name="T42" fmla="*/ 328 w 540"/>
                <a:gd name="T43" fmla="*/ 120 h 572"/>
                <a:gd name="T44" fmla="*/ 328 w 540"/>
                <a:gd name="T45" fmla="*/ 120 h 572"/>
                <a:gd name="T46" fmla="*/ 310 w 540"/>
                <a:gd name="T47" fmla="*/ 102 h 572"/>
                <a:gd name="T48" fmla="*/ 298 w 540"/>
                <a:gd name="T49" fmla="*/ 80 h 572"/>
                <a:gd name="T50" fmla="*/ 298 w 540"/>
                <a:gd name="T51" fmla="*/ 80 h 572"/>
                <a:gd name="T52" fmla="*/ 290 w 540"/>
                <a:gd name="T53" fmla="*/ 66 h 572"/>
                <a:gd name="T54" fmla="*/ 276 w 540"/>
                <a:gd name="T55" fmla="*/ 68 h 572"/>
                <a:gd name="T56" fmla="*/ 238 w 540"/>
                <a:gd name="T57" fmla="*/ 42 h 572"/>
                <a:gd name="T58" fmla="*/ 248 w 540"/>
                <a:gd name="T59" fmla="*/ 20 h 572"/>
                <a:gd name="T60" fmla="*/ 258 w 540"/>
                <a:gd name="T61" fmla="*/ 12 h 572"/>
                <a:gd name="T62" fmla="*/ 260 w 540"/>
                <a:gd name="T63" fmla="*/ 0 h 572"/>
                <a:gd name="T64" fmla="*/ 0 w 540"/>
                <a:gd name="T65" fmla="*/ 30 h 572"/>
                <a:gd name="T66" fmla="*/ 84 w 540"/>
                <a:gd name="T67" fmla="*/ 324 h 572"/>
                <a:gd name="T68" fmla="*/ 102 w 540"/>
                <a:gd name="T69" fmla="*/ 350 h 572"/>
                <a:gd name="T70" fmla="*/ 100 w 540"/>
                <a:gd name="T71" fmla="*/ 362 h 572"/>
                <a:gd name="T72" fmla="*/ 112 w 540"/>
                <a:gd name="T73" fmla="*/ 368 h 572"/>
                <a:gd name="T74" fmla="*/ 96 w 540"/>
                <a:gd name="T75" fmla="*/ 388 h 572"/>
                <a:gd name="T76" fmla="*/ 96 w 540"/>
                <a:gd name="T77" fmla="*/ 418 h 572"/>
                <a:gd name="T78" fmla="*/ 104 w 540"/>
                <a:gd name="T79" fmla="*/ 440 h 572"/>
                <a:gd name="T80" fmla="*/ 104 w 540"/>
                <a:gd name="T81" fmla="*/ 510 h 572"/>
                <a:gd name="T82" fmla="*/ 124 w 540"/>
                <a:gd name="T83" fmla="*/ 552 h 572"/>
                <a:gd name="T84" fmla="*/ 136 w 540"/>
                <a:gd name="T85" fmla="*/ 564 h 572"/>
                <a:gd name="T86" fmla="*/ 424 w 540"/>
                <a:gd name="T87" fmla="*/ 548 h 572"/>
                <a:gd name="T88" fmla="*/ 428 w 540"/>
                <a:gd name="T89" fmla="*/ 566 h 572"/>
                <a:gd name="T90" fmla="*/ 434 w 540"/>
                <a:gd name="T91" fmla="*/ 572 h 572"/>
                <a:gd name="T92" fmla="*/ 446 w 540"/>
                <a:gd name="T93" fmla="*/ 570 h 572"/>
                <a:gd name="T94" fmla="*/ 448 w 540"/>
                <a:gd name="T95" fmla="*/ 546 h 572"/>
                <a:gd name="T96" fmla="*/ 440 w 540"/>
                <a:gd name="T97" fmla="*/ 524 h 572"/>
                <a:gd name="T98" fmla="*/ 448 w 540"/>
                <a:gd name="T99" fmla="*/ 514 h 572"/>
                <a:gd name="T100" fmla="*/ 498 w 540"/>
                <a:gd name="T101" fmla="*/ 518 h 57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40" h="572">
                  <a:moveTo>
                    <a:pt x="498" y="518"/>
                  </a:moveTo>
                  <a:lnTo>
                    <a:pt x="494" y="488"/>
                  </a:lnTo>
                  <a:lnTo>
                    <a:pt x="534" y="346"/>
                  </a:lnTo>
                  <a:lnTo>
                    <a:pt x="540" y="344"/>
                  </a:lnTo>
                  <a:lnTo>
                    <a:pt x="512" y="336"/>
                  </a:lnTo>
                  <a:lnTo>
                    <a:pt x="510" y="312"/>
                  </a:lnTo>
                  <a:lnTo>
                    <a:pt x="494" y="288"/>
                  </a:lnTo>
                  <a:lnTo>
                    <a:pt x="476" y="280"/>
                  </a:lnTo>
                  <a:lnTo>
                    <a:pt x="474" y="262"/>
                  </a:lnTo>
                  <a:lnTo>
                    <a:pt x="460" y="238"/>
                  </a:lnTo>
                  <a:lnTo>
                    <a:pt x="460" y="232"/>
                  </a:lnTo>
                  <a:lnTo>
                    <a:pt x="428" y="216"/>
                  </a:lnTo>
                  <a:lnTo>
                    <a:pt x="428" y="210"/>
                  </a:lnTo>
                  <a:lnTo>
                    <a:pt x="418" y="206"/>
                  </a:lnTo>
                  <a:lnTo>
                    <a:pt x="418" y="198"/>
                  </a:lnTo>
                  <a:lnTo>
                    <a:pt x="406" y="194"/>
                  </a:lnTo>
                  <a:lnTo>
                    <a:pt x="406" y="180"/>
                  </a:lnTo>
                  <a:lnTo>
                    <a:pt x="374" y="160"/>
                  </a:lnTo>
                  <a:lnTo>
                    <a:pt x="362" y="142"/>
                  </a:lnTo>
                  <a:lnTo>
                    <a:pt x="332" y="128"/>
                  </a:lnTo>
                  <a:lnTo>
                    <a:pt x="328" y="120"/>
                  </a:lnTo>
                  <a:lnTo>
                    <a:pt x="310" y="102"/>
                  </a:lnTo>
                  <a:lnTo>
                    <a:pt x="298" y="80"/>
                  </a:lnTo>
                  <a:lnTo>
                    <a:pt x="290" y="66"/>
                  </a:lnTo>
                  <a:lnTo>
                    <a:pt x="276" y="68"/>
                  </a:lnTo>
                  <a:lnTo>
                    <a:pt x="238" y="42"/>
                  </a:lnTo>
                  <a:lnTo>
                    <a:pt x="248" y="20"/>
                  </a:lnTo>
                  <a:lnTo>
                    <a:pt x="258" y="12"/>
                  </a:lnTo>
                  <a:lnTo>
                    <a:pt x="260" y="0"/>
                  </a:lnTo>
                  <a:lnTo>
                    <a:pt x="0" y="30"/>
                  </a:lnTo>
                  <a:lnTo>
                    <a:pt x="84" y="324"/>
                  </a:lnTo>
                  <a:lnTo>
                    <a:pt x="102" y="350"/>
                  </a:lnTo>
                  <a:lnTo>
                    <a:pt x="100" y="362"/>
                  </a:lnTo>
                  <a:lnTo>
                    <a:pt x="112" y="368"/>
                  </a:lnTo>
                  <a:lnTo>
                    <a:pt x="96" y="388"/>
                  </a:lnTo>
                  <a:lnTo>
                    <a:pt x="96" y="418"/>
                  </a:lnTo>
                  <a:lnTo>
                    <a:pt x="104" y="440"/>
                  </a:lnTo>
                  <a:lnTo>
                    <a:pt x="104" y="510"/>
                  </a:lnTo>
                  <a:lnTo>
                    <a:pt x="124" y="552"/>
                  </a:lnTo>
                  <a:lnTo>
                    <a:pt x="136" y="564"/>
                  </a:lnTo>
                  <a:lnTo>
                    <a:pt x="424" y="548"/>
                  </a:lnTo>
                  <a:lnTo>
                    <a:pt x="428" y="566"/>
                  </a:lnTo>
                  <a:lnTo>
                    <a:pt x="434" y="572"/>
                  </a:lnTo>
                  <a:lnTo>
                    <a:pt x="446" y="570"/>
                  </a:lnTo>
                  <a:lnTo>
                    <a:pt x="448" y="546"/>
                  </a:lnTo>
                  <a:lnTo>
                    <a:pt x="440" y="524"/>
                  </a:lnTo>
                  <a:lnTo>
                    <a:pt x="448" y="514"/>
                  </a:lnTo>
                  <a:lnTo>
                    <a:pt x="498" y="518"/>
                  </a:lnTo>
                  <a:close/>
                </a:path>
              </a:pathLst>
            </a:custGeom>
            <a:solidFill>
              <a:srgbClr val="7030A0"/>
            </a:solidFill>
            <a:ln w="3175">
              <a:solidFill>
                <a:srgbClr val="404040"/>
              </a:solidFill>
              <a:prstDash val="solid"/>
              <a:round/>
              <a:headEnd/>
              <a:tailEnd/>
            </a:ln>
          </p:spPr>
          <p:txBody>
            <a:bodyPr/>
            <a:lstStyle/>
            <a:p>
              <a:endParaRPr lang="en-US">
                <a:latin typeface="+mj-lt"/>
              </a:endParaRPr>
            </a:p>
          </p:txBody>
        </p:sp>
        <p:sp>
          <p:nvSpPr>
            <p:cNvPr id="68" name="Freeform 248"/>
            <p:cNvSpPr>
              <a:spLocks/>
            </p:cNvSpPr>
            <p:nvPr/>
          </p:nvSpPr>
          <p:spPr bwMode="auto">
            <a:xfrm>
              <a:off x="736" y="2195"/>
              <a:ext cx="680" cy="800"/>
            </a:xfrm>
            <a:custGeom>
              <a:avLst/>
              <a:gdLst>
                <a:gd name="T0" fmla="*/ 260 w 680"/>
                <a:gd name="T1" fmla="*/ 16 h 800"/>
                <a:gd name="T2" fmla="*/ 680 w 680"/>
                <a:gd name="T3" fmla="*/ 88 h 800"/>
                <a:gd name="T4" fmla="*/ 574 w 680"/>
                <a:gd name="T5" fmla="*/ 800 h 800"/>
                <a:gd name="T6" fmla="*/ 372 w 680"/>
                <a:gd name="T7" fmla="*/ 766 h 800"/>
                <a:gd name="T8" fmla="*/ 0 w 680"/>
                <a:gd name="T9" fmla="*/ 540 h 800"/>
                <a:gd name="T10" fmla="*/ 0 w 680"/>
                <a:gd name="T11" fmla="*/ 528 h 800"/>
                <a:gd name="T12" fmla="*/ 12 w 680"/>
                <a:gd name="T13" fmla="*/ 518 h 800"/>
                <a:gd name="T14" fmla="*/ 26 w 680"/>
                <a:gd name="T15" fmla="*/ 524 h 800"/>
                <a:gd name="T16" fmla="*/ 38 w 680"/>
                <a:gd name="T17" fmla="*/ 508 h 800"/>
                <a:gd name="T18" fmla="*/ 40 w 680"/>
                <a:gd name="T19" fmla="*/ 494 h 800"/>
                <a:gd name="T20" fmla="*/ 20 w 680"/>
                <a:gd name="T21" fmla="*/ 476 h 800"/>
                <a:gd name="T22" fmla="*/ 26 w 680"/>
                <a:gd name="T23" fmla="*/ 460 h 800"/>
                <a:gd name="T24" fmla="*/ 22 w 680"/>
                <a:gd name="T25" fmla="*/ 448 h 800"/>
                <a:gd name="T26" fmla="*/ 24 w 680"/>
                <a:gd name="T27" fmla="*/ 436 h 800"/>
                <a:gd name="T28" fmla="*/ 34 w 680"/>
                <a:gd name="T29" fmla="*/ 436 h 800"/>
                <a:gd name="T30" fmla="*/ 50 w 680"/>
                <a:gd name="T31" fmla="*/ 420 h 800"/>
                <a:gd name="T32" fmla="*/ 52 w 680"/>
                <a:gd name="T33" fmla="*/ 404 h 800"/>
                <a:gd name="T34" fmla="*/ 58 w 680"/>
                <a:gd name="T35" fmla="*/ 400 h 800"/>
                <a:gd name="T36" fmla="*/ 60 w 680"/>
                <a:gd name="T37" fmla="*/ 370 h 800"/>
                <a:gd name="T38" fmla="*/ 72 w 680"/>
                <a:gd name="T39" fmla="*/ 364 h 800"/>
                <a:gd name="T40" fmla="*/ 78 w 680"/>
                <a:gd name="T41" fmla="*/ 354 h 800"/>
                <a:gd name="T42" fmla="*/ 110 w 680"/>
                <a:gd name="T43" fmla="*/ 340 h 800"/>
                <a:gd name="T44" fmla="*/ 102 w 680"/>
                <a:gd name="T45" fmla="*/ 314 h 800"/>
                <a:gd name="T46" fmla="*/ 90 w 680"/>
                <a:gd name="T47" fmla="*/ 302 h 800"/>
                <a:gd name="T48" fmla="*/ 74 w 680"/>
                <a:gd name="T49" fmla="*/ 254 h 800"/>
                <a:gd name="T50" fmla="*/ 80 w 680"/>
                <a:gd name="T51" fmla="*/ 222 h 800"/>
                <a:gd name="T52" fmla="*/ 86 w 680"/>
                <a:gd name="T53" fmla="*/ 220 h 800"/>
                <a:gd name="T54" fmla="*/ 88 w 680"/>
                <a:gd name="T55" fmla="*/ 146 h 800"/>
                <a:gd name="T56" fmla="*/ 96 w 680"/>
                <a:gd name="T57" fmla="*/ 128 h 800"/>
                <a:gd name="T58" fmla="*/ 92 w 680"/>
                <a:gd name="T59" fmla="*/ 118 h 800"/>
                <a:gd name="T60" fmla="*/ 98 w 680"/>
                <a:gd name="T61" fmla="*/ 108 h 800"/>
                <a:gd name="T62" fmla="*/ 114 w 680"/>
                <a:gd name="T63" fmla="*/ 96 h 800"/>
                <a:gd name="T64" fmla="*/ 124 w 680"/>
                <a:gd name="T65" fmla="*/ 102 h 800"/>
                <a:gd name="T66" fmla="*/ 132 w 680"/>
                <a:gd name="T67" fmla="*/ 102 h 800"/>
                <a:gd name="T68" fmla="*/ 140 w 680"/>
                <a:gd name="T69" fmla="*/ 118 h 800"/>
                <a:gd name="T70" fmla="*/ 148 w 680"/>
                <a:gd name="T71" fmla="*/ 120 h 800"/>
                <a:gd name="T72" fmla="*/ 154 w 680"/>
                <a:gd name="T73" fmla="*/ 118 h 800"/>
                <a:gd name="T74" fmla="*/ 166 w 680"/>
                <a:gd name="T75" fmla="*/ 102 h 800"/>
                <a:gd name="T76" fmla="*/ 186 w 680"/>
                <a:gd name="T77" fmla="*/ 0 h 800"/>
                <a:gd name="T78" fmla="*/ 260 w 680"/>
                <a:gd name="T79" fmla="*/ 16 h 8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80" h="800">
                  <a:moveTo>
                    <a:pt x="260" y="16"/>
                  </a:moveTo>
                  <a:lnTo>
                    <a:pt x="680" y="88"/>
                  </a:lnTo>
                  <a:lnTo>
                    <a:pt x="574" y="800"/>
                  </a:lnTo>
                  <a:lnTo>
                    <a:pt x="372" y="766"/>
                  </a:lnTo>
                  <a:lnTo>
                    <a:pt x="0" y="540"/>
                  </a:lnTo>
                  <a:lnTo>
                    <a:pt x="0" y="528"/>
                  </a:lnTo>
                  <a:lnTo>
                    <a:pt x="12" y="518"/>
                  </a:lnTo>
                  <a:lnTo>
                    <a:pt x="26" y="524"/>
                  </a:lnTo>
                  <a:lnTo>
                    <a:pt x="38" y="508"/>
                  </a:lnTo>
                  <a:lnTo>
                    <a:pt x="40" y="494"/>
                  </a:lnTo>
                  <a:lnTo>
                    <a:pt x="20" y="476"/>
                  </a:lnTo>
                  <a:lnTo>
                    <a:pt x="26" y="460"/>
                  </a:lnTo>
                  <a:lnTo>
                    <a:pt x="22" y="448"/>
                  </a:lnTo>
                  <a:lnTo>
                    <a:pt x="24" y="436"/>
                  </a:lnTo>
                  <a:lnTo>
                    <a:pt x="34" y="436"/>
                  </a:lnTo>
                  <a:lnTo>
                    <a:pt x="50" y="420"/>
                  </a:lnTo>
                  <a:lnTo>
                    <a:pt x="52" y="404"/>
                  </a:lnTo>
                  <a:lnTo>
                    <a:pt x="58" y="400"/>
                  </a:lnTo>
                  <a:lnTo>
                    <a:pt x="60" y="370"/>
                  </a:lnTo>
                  <a:lnTo>
                    <a:pt x="72" y="364"/>
                  </a:lnTo>
                  <a:lnTo>
                    <a:pt x="78" y="354"/>
                  </a:lnTo>
                  <a:lnTo>
                    <a:pt x="110" y="340"/>
                  </a:lnTo>
                  <a:lnTo>
                    <a:pt x="102" y="314"/>
                  </a:lnTo>
                  <a:lnTo>
                    <a:pt x="90" y="302"/>
                  </a:lnTo>
                  <a:lnTo>
                    <a:pt x="74" y="254"/>
                  </a:lnTo>
                  <a:lnTo>
                    <a:pt x="80" y="222"/>
                  </a:lnTo>
                  <a:lnTo>
                    <a:pt x="86" y="220"/>
                  </a:lnTo>
                  <a:lnTo>
                    <a:pt x="88" y="146"/>
                  </a:lnTo>
                  <a:lnTo>
                    <a:pt x="96" y="128"/>
                  </a:lnTo>
                  <a:lnTo>
                    <a:pt x="92" y="118"/>
                  </a:lnTo>
                  <a:lnTo>
                    <a:pt x="98" y="108"/>
                  </a:lnTo>
                  <a:lnTo>
                    <a:pt x="114" y="96"/>
                  </a:lnTo>
                  <a:lnTo>
                    <a:pt x="124" y="102"/>
                  </a:lnTo>
                  <a:lnTo>
                    <a:pt x="132" y="102"/>
                  </a:lnTo>
                  <a:lnTo>
                    <a:pt x="140" y="118"/>
                  </a:lnTo>
                  <a:lnTo>
                    <a:pt x="148" y="120"/>
                  </a:lnTo>
                  <a:lnTo>
                    <a:pt x="154" y="118"/>
                  </a:lnTo>
                  <a:lnTo>
                    <a:pt x="166" y="102"/>
                  </a:lnTo>
                  <a:lnTo>
                    <a:pt x="186" y="0"/>
                  </a:lnTo>
                  <a:lnTo>
                    <a:pt x="260" y="16"/>
                  </a:lnTo>
                  <a:close/>
                </a:path>
              </a:pathLst>
            </a:custGeom>
            <a:solidFill>
              <a:srgbClr val="FF33CC"/>
            </a:solidFill>
            <a:ln w="3175">
              <a:solidFill>
                <a:srgbClr val="404040"/>
              </a:solidFill>
              <a:prstDash val="solid"/>
              <a:round/>
              <a:headEnd/>
              <a:tailEnd/>
            </a:ln>
          </p:spPr>
          <p:txBody>
            <a:bodyPr/>
            <a:lstStyle/>
            <a:p>
              <a:endParaRPr lang="en-US">
                <a:latin typeface="+mj-lt"/>
              </a:endParaRPr>
            </a:p>
          </p:txBody>
        </p:sp>
        <p:sp>
          <p:nvSpPr>
            <p:cNvPr id="69" name="Freeform 249"/>
            <p:cNvSpPr>
              <a:spLocks/>
            </p:cNvSpPr>
            <p:nvPr/>
          </p:nvSpPr>
          <p:spPr bwMode="auto">
            <a:xfrm>
              <a:off x="3183" y="2615"/>
              <a:ext cx="360" cy="612"/>
            </a:xfrm>
            <a:custGeom>
              <a:avLst/>
              <a:gdLst>
                <a:gd name="T0" fmla="*/ 360 w 360"/>
                <a:gd name="T1" fmla="*/ 588 h 612"/>
                <a:gd name="T2" fmla="*/ 294 w 360"/>
                <a:gd name="T3" fmla="*/ 588 h 612"/>
                <a:gd name="T4" fmla="*/ 270 w 360"/>
                <a:gd name="T5" fmla="*/ 602 h 612"/>
                <a:gd name="T6" fmla="*/ 254 w 360"/>
                <a:gd name="T7" fmla="*/ 598 h 612"/>
                <a:gd name="T8" fmla="*/ 230 w 360"/>
                <a:gd name="T9" fmla="*/ 612 h 612"/>
                <a:gd name="T10" fmla="*/ 220 w 360"/>
                <a:gd name="T11" fmla="*/ 586 h 612"/>
                <a:gd name="T12" fmla="*/ 206 w 360"/>
                <a:gd name="T13" fmla="*/ 574 h 612"/>
                <a:gd name="T14" fmla="*/ 200 w 360"/>
                <a:gd name="T15" fmla="*/ 562 h 612"/>
                <a:gd name="T16" fmla="*/ 210 w 360"/>
                <a:gd name="T17" fmla="*/ 520 h 612"/>
                <a:gd name="T18" fmla="*/ 2 w 360"/>
                <a:gd name="T19" fmla="*/ 528 h 612"/>
                <a:gd name="T20" fmla="*/ 2 w 360"/>
                <a:gd name="T21" fmla="*/ 530 h 612"/>
                <a:gd name="T22" fmla="*/ 10 w 360"/>
                <a:gd name="T23" fmla="*/ 520 h 612"/>
                <a:gd name="T24" fmla="*/ 0 w 360"/>
                <a:gd name="T25" fmla="*/ 496 h 612"/>
                <a:gd name="T26" fmla="*/ 14 w 360"/>
                <a:gd name="T27" fmla="*/ 490 h 612"/>
                <a:gd name="T28" fmla="*/ 18 w 360"/>
                <a:gd name="T29" fmla="*/ 478 h 612"/>
                <a:gd name="T30" fmla="*/ 14 w 360"/>
                <a:gd name="T31" fmla="*/ 464 h 612"/>
                <a:gd name="T32" fmla="*/ 24 w 360"/>
                <a:gd name="T33" fmla="*/ 454 h 612"/>
                <a:gd name="T34" fmla="*/ 30 w 360"/>
                <a:gd name="T35" fmla="*/ 424 h 612"/>
                <a:gd name="T36" fmla="*/ 58 w 360"/>
                <a:gd name="T37" fmla="*/ 398 h 612"/>
                <a:gd name="T38" fmla="*/ 56 w 360"/>
                <a:gd name="T39" fmla="*/ 382 h 612"/>
                <a:gd name="T40" fmla="*/ 64 w 360"/>
                <a:gd name="T41" fmla="*/ 382 h 612"/>
                <a:gd name="T42" fmla="*/ 76 w 360"/>
                <a:gd name="T43" fmla="*/ 358 h 612"/>
                <a:gd name="T44" fmla="*/ 54 w 360"/>
                <a:gd name="T45" fmla="*/ 342 h 612"/>
                <a:gd name="T46" fmla="*/ 54 w 360"/>
                <a:gd name="T47" fmla="*/ 330 h 612"/>
                <a:gd name="T48" fmla="*/ 46 w 360"/>
                <a:gd name="T49" fmla="*/ 318 h 612"/>
                <a:gd name="T50" fmla="*/ 56 w 360"/>
                <a:gd name="T51" fmla="*/ 312 h 612"/>
                <a:gd name="T52" fmla="*/ 46 w 360"/>
                <a:gd name="T53" fmla="*/ 304 h 612"/>
                <a:gd name="T54" fmla="*/ 54 w 360"/>
                <a:gd name="T55" fmla="*/ 282 h 612"/>
                <a:gd name="T56" fmla="*/ 44 w 360"/>
                <a:gd name="T57" fmla="*/ 278 h 612"/>
                <a:gd name="T58" fmla="*/ 46 w 360"/>
                <a:gd name="T59" fmla="*/ 272 h 612"/>
                <a:gd name="T60" fmla="*/ 44 w 360"/>
                <a:gd name="T61" fmla="*/ 258 h 612"/>
                <a:gd name="T62" fmla="*/ 50 w 360"/>
                <a:gd name="T63" fmla="*/ 252 h 612"/>
                <a:gd name="T64" fmla="*/ 50 w 360"/>
                <a:gd name="T65" fmla="*/ 240 h 612"/>
                <a:gd name="T66" fmla="*/ 42 w 360"/>
                <a:gd name="T67" fmla="*/ 234 h 612"/>
                <a:gd name="T68" fmla="*/ 46 w 360"/>
                <a:gd name="T69" fmla="*/ 214 h 612"/>
                <a:gd name="T70" fmla="*/ 34 w 360"/>
                <a:gd name="T71" fmla="*/ 204 h 612"/>
                <a:gd name="T72" fmla="*/ 42 w 360"/>
                <a:gd name="T73" fmla="*/ 200 h 612"/>
                <a:gd name="T74" fmla="*/ 42 w 360"/>
                <a:gd name="T75" fmla="*/ 194 h 612"/>
                <a:gd name="T76" fmla="*/ 34 w 360"/>
                <a:gd name="T77" fmla="*/ 188 h 612"/>
                <a:gd name="T78" fmla="*/ 50 w 360"/>
                <a:gd name="T79" fmla="*/ 172 h 612"/>
                <a:gd name="T80" fmla="*/ 54 w 360"/>
                <a:gd name="T81" fmla="*/ 154 h 612"/>
                <a:gd name="T82" fmla="*/ 48 w 360"/>
                <a:gd name="T83" fmla="*/ 148 h 612"/>
                <a:gd name="T84" fmla="*/ 68 w 360"/>
                <a:gd name="T85" fmla="*/ 140 h 612"/>
                <a:gd name="T86" fmla="*/ 68 w 360"/>
                <a:gd name="T87" fmla="*/ 132 h 612"/>
                <a:gd name="T88" fmla="*/ 60 w 360"/>
                <a:gd name="T89" fmla="*/ 126 h 612"/>
                <a:gd name="T90" fmla="*/ 70 w 360"/>
                <a:gd name="T91" fmla="*/ 120 h 612"/>
                <a:gd name="T92" fmla="*/ 72 w 360"/>
                <a:gd name="T93" fmla="*/ 110 h 612"/>
                <a:gd name="T94" fmla="*/ 78 w 360"/>
                <a:gd name="T95" fmla="*/ 110 h 612"/>
                <a:gd name="T96" fmla="*/ 78 w 360"/>
                <a:gd name="T97" fmla="*/ 98 h 612"/>
                <a:gd name="T98" fmla="*/ 98 w 360"/>
                <a:gd name="T99" fmla="*/ 90 h 612"/>
                <a:gd name="T100" fmla="*/ 94 w 360"/>
                <a:gd name="T101" fmla="*/ 64 h 612"/>
                <a:gd name="T102" fmla="*/ 98 w 360"/>
                <a:gd name="T103" fmla="*/ 50 h 612"/>
                <a:gd name="T104" fmla="*/ 108 w 360"/>
                <a:gd name="T105" fmla="*/ 50 h 612"/>
                <a:gd name="T106" fmla="*/ 108 w 360"/>
                <a:gd name="T107" fmla="*/ 40 h 612"/>
                <a:gd name="T108" fmla="*/ 126 w 360"/>
                <a:gd name="T109" fmla="*/ 26 h 612"/>
                <a:gd name="T110" fmla="*/ 122 w 360"/>
                <a:gd name="T111" fmla="*/ 14 h 612"/>
                <a:gd name="T112" fmla="*/ 340 w 360"/>
                <a:gd name="T113" fmla="*/ 0 h 612"/>
                <a:gd name="T114" fmla="*/ 352 w 360"/>
                <a:gd name="T115" fmla="*/ 14 h 612"/>
                <a:gd name="T116" fmla="*/ 360 w 360"/>
                <a:gd name="T117" fmla="*/ 588 h 61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60" h="612">
                  <a:moveTo>
                    <a:pt x="360" y="588"/>
                  </a:moveTo>
                  <a:lnTo>
                    <a:pt x="294" y="588"/>
                  </a:lnTo>
                  <a:lnTo>
                    <a:pt x="270" y="602"/>
                  </a:lnTo>
                  <a:lnTo>
                    <a:pt x="254" y="598"/>
                  </a:lnTo>
                  <a:lnTo>
                    <a:pt x="230" y="612"/>
                  </a:lnTo>
                  <a:lnTo>
                    <a:pt x="220" y="586"/>
                  </a:lnTo>
                  <a:lnTo>
                    <a:pt x="206" y="574"/>
                  </a:lnTo>
                  <a:lnTo>
                    <a:pt x="200" y="562"/>
                  </a:lnTo>
                  <a:lnTo>
                    <a:pt x="210" y="520"/>
                  </a:lnTo>
                  <a:lnTo>
                    <a:pt x="2" y="528"/>
                  </a:lnTo>
                  <a:lnTo>
                    <a:pt x="2" y="530"/>
                  </a:lnTo>
                  <a:lnTo>
                    <a:pt x="10" y="520"/>
                  </a:lnTo>
                  <a:lnTo>
                    <a:pt x="0" y="496"/>
                  </a:lnTo>
                  <a:lnTo>
                    <a:pt x="14" y="490"/>
                  </a:lnTo>
                  <a:lnTo>
                    <a:pt x="18" y="478"/>
                  </a:lnTo>
                  <a:lnTo>
                    <a:pt x="14" y="464"/>
                  </a:lnTo>
                  <a:lnTo>
                    <a:pt x="24" y="454"/>
                  </a:lnTo>
                  <a:lnTo>
                    <a:pt x="30" y="424"/>
                  </a:lnTo>
                  <a:lnTo>
                    <a:pt x="58" y="398"/>
                  </a:lnTo>
                  <a:lnTo>
                    <a:pt x="56" y="382"/>
                  </a:lnTo>
                  <a:lnTo>
                    <a:pt x="64" y="382"/>
                  </a:lnTo>
                  <a:lnTo>
                    <a:pt x="76" y="358"/>
                  </a:lnTo>
                  <a:lnTo>
                    <a:pt x="54" y="342"/>
                  </a:lnTo>
                  <a:lnTo>
                    <a:pt x="54" y="330"/>
                  </a:lnTo>
                  <a:lnTo>
                    <a:pt x="46" y="318"/>
                  </a:lnTo>
                  <a:lnTo>
                    <a:pt x="56" y="312"/>
                  </a:lnTo>
                  <a:lnTo>
                    <a:pt x="46" y="304"/>
                  </a:lnTo>
                  <a:lnTo>
                    <a:pt x="54" y="282"/>
                  </a:lnTo>
                  <a:lnTo>
                    <a:pt x="44" y="278"/>
                  </a:lnTo>
                  <a:lnTo>
                    <a:pt x="46" y="272"/>
                  </a:lnTo>
                  <a:lnTo>
                    <a:pt x="44" y="258"/>
                  </a:lnTo>
                  <a:lnTo>
                    <a:pt x="50" y="252"/>
                  </a:lnTo>
                  <a:lnTo>
                    <a:pt x="50" y="240"/>
                  </a:lnTo>
                  <a:lnTo>
                    <a:pt x="42" y="234"/>
                  </a:lnTo>
                  <a:lnTo>
                    <a:pt x="46" y="214"/>
                  </a:lnTo>
                  <a:lnTo>
                    <a:pt x="34" y="204"/>
                  </a:lnTo>
                  <a:lnTo>
                    <a:pt x="42" y="200"/>
                  </a:lnTo>
                  <a:lnTo>
                    <a:pt x="42" y="194"/>
                  </a:lnTo>
                  <a:lnTo>
                    <a:pt x="34" y="188"/>
                  </a:lnTo>
                  <a:lnTo>
                    <a:pt x="50" y="172"/>
                  </a:lnTo>
                  <a:lnTo>
                    <a:pt x="54" y="154"/>
                  </a:lnTo>
                  <a:lnTo>
                    <a:pt x="48" y="148"/>
                  </a:lnTo>
                  <a:lnTo>
                    <a:pt x="68" y="140"/>
                  </a:lnTo>
                  <a:lnTo>
                    <a:pt x="68" y="132"/>
                  </a:lnTo>
                  <a:lnTo>
                    <a:pt x="60" y="126"/>
                  </a:lnTo>
                  <a:lnTo>
                    <a:pt x="70" y="120"/>
                  </a:lnTo>
                  <a:lnTo>
                    <a:pt x="72" y="110"/>
                  </a:lnTo>
                  <a:lnTo>
                    <a:pt x="78" y="110"/>
                  </a:lnTo>
                  <a:lnTo>
                    <a:pt x="78" y="98"/>
                  </a:lnTo>
                  <a:lnTo>
                    <a:pt x="98" y="90"/>
                  </a:lnTo>
                  <a:lnTo>
                    <a:pt x="94" y="64"/>
                  </a:lnTo>
                  <a:lnTo>
                    <a:pt x="98" y="50"/>
                  </a:lnTo>
                  <a:lnTo>
                    <a:pt x="108" y="50"/>
                  </a:lnTo>
                  <a:lnTo>
                    <a:pt x="108" y="40"/>
                  </a:lnTo>
                  <a:lnTo>
                    <a:pt x="126" y="26"/>
                  </a:lnTo>
                  <a:lnTo>
                    <a:pt x="122" y="14"/>
                  </a:lnTo>
                  <a:lnTo>
                    <a:pt x="340" y="0"/>
                  </a:lnTo>
                  <a:lnTo>
                    <a:pt x="352" y="14"/>
                  </a:lnTo>
                  <a:lnTo>
                    <a:pt x="360" y="588"/>
                  </a:lnTo>
                  <a:close/>
                </a:path>
              </a:pathLst>
            </a:custGeom>
            <a:solidFill>
              <a:schemeClr val="accent5">
                <a:lumMod val="50000"/>
                <a:lumOff val="50000"/>
              </a:schemeClr>
            </a:solidFill>
            <a:ln w="3175">
              <a:solidFill>
                <a:srgbClr val="404040"/>
              </a:solidFill>
              <a:prstDash val="solid"/>
              <a:round/>
              <a:headEnd/>
              <a:tailEnd/>
            </a:ln>
          </p:spPr>
          <p:txBody>
            <a:bodyPr/>
            <a:lstStyle/>
            <a:p>
              <a:endParaRPr lang="en-US">
                <a:latin typeface="+mj-lt"/>
              </a:endParaRPr>
            </a:p>
          </p:txBody>
        </p:sp>
        <p:sp>
          <p:nvSpPr>
            <p:cNvPr id="70" name="Freeform 250"/>
            <p:cNvSpPr>
              <a:spLocks/>
            </p:cNvSpPr>
            <p:nvPr/>
          </p:nvSpPr>
          <p:spPr bwMode="auto">
            <a:xfrm>
              <a:off x="1990" y="1214"/>
              <a:ext cx="701" cy="472"/>
            </a:xfrm>
            <a:custGeom>
              <a:avLst/>
              <a:gdLst>
                <a:gd name="T0" fmla="*/ 658 w 701"/>
                <a:gd name="T1" fmla="*/ 36 h 472"/>
                <a:gd name="T2" fmla="*/ 36 w 701"/>
                <a:gd name="T3" fmla="*/ 0 h 472"/>
                <a:gd name="T4" fmla="*/ 0 w 701"/>
                <a:gd name="T5" fmla="*/ 370 h 472"/>
                <a:gd name="T6" fmla="*/ 510 w 701"/>
                <a:gd name="T7" fmla="*/ 404 h 472"/>
                <a:gd name="T8" fmla="*/ 510 w 701"/>
                <a:gd name="T9" fmla="*/ 404 h 472"/>
                <a:gd name="T10" fmla="*/ 520 w 701"/>
                <a:gd name="T11" fmla="*/ 416 h 472"/>
                <a:gd name="T12" fmla="*/ 554 w 701"/>
                <a:gd name="T13" fmla="*/ 434 h 472"/>
                <a:gd name="T14" fmla="*/ 562 w 701"/>
                <a:gd name="T15" fmla="*/ 434 h 472"/>
                <a:gd name="T16" fmla="*/ 568 w 701"/>
                <a:gd name="T17" fmla="*/ 424 h 472"/>
                <a:gd name="T18" fmla="*/ 624 w 701"/>
                <a:gd name="T19" fmla="*/ 424 h 472"/>
                <a:gd name="T20" fmla="*/ 636 w 701"/>
                <a:gd name="T21" fmla="*/ 436 h 472"/>
                <a:gd name="T22" fmla="*/ 674 w 701"/>
                <a:gd name="T23" fmla="*/ 450 h 472"/>
                <a:gd name="T24" fmla="*/ 682 w 701"/>
                <a:gd name="T25" fmla="*/ 470 h 472"/>
                <a:gd name="T26" fmla="*/ 694 w 701"/>
                <a:gd name="T27" fmla="*/ 472 h 472"/>
                <a:gd name="T28" fmla="*/ 694 w 701"/>
                <a:gd name="T29" fmla="*/ 466 h 472"/>
                <a:gd name="T30" fmla="*/ 690 w 701"/>
                <a:gd name="T31" fmla="*/ 458 h 472"/>
                <a:gd name="T32" fmla="*/ 692 w 701"/>
                <a:gd name="T33" fmla="*/ 454 h 472"/>
                <a:gd name="T34" fmla="*/ 680 w 701"/>
                <a:gd name="T35" fmla="*/ 442 h 472"/>
                <a:gd name="T36" fmla="*/ 694 w 701"/>
                <a:gd name="T37" fmla="*/ 410 h 472"/>
                <a:gd name="T38" fmla="*/ 694 w 701"/>
                <a:gd name="T39" fmla="*/ 410 h 472"/>
                <a:gd name="T40" fmla="*/ 698 w 701"/>
                <a:gd name="T41" fmla="*/ 394 h 472"/>
                <a:gd name="T42" fmla="*/ 696 w 701"/>
                <a:gd name="T43" fmla="*/ 382 h 472"/>
                <a:gd name="T44" fmla="*/ 688 w 701"/>
                <a:gd name="T45" fmla="*/ 380 h 472"/>
                <a:gd name="T46" fmla="*/ 690 w 701"/>
                <a:gd name="T47" fmla="*/ 378 h 472"/>
                <a:gd name="T48" fmla="*/ 686 w 701"/>
                <a:gd name="T49" fmla="*/ 374 h 472"/>
                <a:gd name="T50" fmla="*/ 692 w 701"/>
                <a:gd name="T51" fmla="*/ 372 h 472"/>
                <a:gd name="T52" fmla="*/ 692 w 701"/>
                <a:gd name="T53" fmla="*/ 362 h 472"/>
                <a:gd name="T54" fmla="*/ 686 w 701"/>
                <a:gd name="T55" fmla="*/ 354 h 472"/>
                <a:gd name="T56" fmla="*/ 686 w 701"/>
                <a:gd name="T57" fmla="*/ 346 h 472"/>
                <a:gd name="T58" fmla="*/ 700 w 701"/>
                <a:gd name="T59" fmla="*/ 346 h 472"/>
                <a:gd name="T60" fmla="*/ 701 w 701"/>
                <a:gd name="T61" fmla="*/ 118 h 472"/>
                <a:gd name="T62" fmla="*/ 696 w 701"/>
                <a:gd name="T63" fmla="*/ 108 h 472"/>
                <a:gd name="T64" fmla="*/ 682 w 701"/>
                <a:gd name="T65" fmla="*/ 104 h 472"/>
                <a:gd name="T66" fmla="*/ 668 w 701"/>
                <a:gd name="T67" fmla="*/ 80 h 472"/>
                <a:gd name="T68" fmla="*/ 670 w 701"/>
                <a:gd name="T69" fmla="*/ 74 h 472"/>
                <a:gd name="T70" fmla="*/ 686 w 701"/>
                <a:gd name="T71" fmla="*/ 62 h 472"/>
                <a:gd name="T72" fmla="*/ 692 w 701"/>
                <a:gd name="T73" fmla="*/ 50 h 472"/>
                <a:gd name="T74" fmla="*/ 694 w 701"/>
                <a:gd name="T75" fmla="*/ 38 h 472"/>
                <a:gd name="T76" fmla="*/ 658 w 701"/>
                <a:gd name="T77" fmla="*/ 36 h 47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701" h="472">
                  <a:moveTo>
                    <a:pt x="658" y="36"/>
                  </a:moveTo>
                  <a:lnTo>
                    <a:pt x="36" y="0"/>
                  </a:lnTo>
                  <a:lnTo>
                    <a:pt x="0" y="370"/>
                  </a:lnTo>
                  <a:lnTo>
                    <a:pt x="510" y="404"/>
                  </a:lnTo>
                  <a:lnTo>
                    <a:pt x="520" y="416"/>
                  </a:lnTo>
                  <a:lnTo>
                    <a:pt x="554" y="434"/>
                  </a:lnTo>
                  <a:lnTo>
                    <a:pt x="562" y="434"/>
                  </a:lnTo>
                  <a:lnTo>
                    <a:pt x="568" y="424"/>
                  </a:lnTo>
                  <a:lnTo>
                    <a:pt x="624" y="424"/>
                  </a:lnTo>
                  <a:lnTo>
                    <a:pt x="636" y="436"/>
                  </a:lnTo>
                  <a:lnTo>
                    <a:pt x="674" y="450"/>
                  </a:lnTo>
                  <a:lnTo>
                    <a:pt x="682" y="470"/>
                  </a:lnTo>
                  <a:lnTo>
                    <a:pt x="694" y="472"/>
                  </a:lnTo>
                  <a:lnTo>
                    <a:pt x="694" y="466"/>
                  </a:lnTo>
                  <a:lnTo>
                    <a:pt x="690" y="458"/>
                  </a:lnTo>
                  <a:lnTo>
                    <a:pt x="692" y="454"/>
                  </a:lnTo>
                  <a:lnTo>
                    <a:pt x="680" y="442"/>
                  </a:lnTo>
                  <a:lnTo>
                    <a:pt x="694" y="410"/>
                  </a:lnTo>
                  <a:lnTo>
                    <a:pt x="698" y="394"/>
                  </a:lnTo>
                  <a:lnTo>
                    <a:pt x="696" y="382"/>
                  </a:lnTo>
                  <a:lnTo>
                    <a:pt x="688" y="380"/>
                  </a:lnTo>
                  <a:lnTo>
                    <a:pt x="690" y="378"/>
                  </a:lnTo>
                  <a:lnTo>
                    <a:pt x="686" y="374"/>
                  </a:lnTo>
                  <a:lnTo>
                    <a:pt x="692" y="372"/>
                  </a:lnTo>
                  <a:lnTo>
                    <a:pt x="692" y="362"/>
                  </a:lnTo>
                  <a:lnTo>
                    <a:pt x="686" y="354"/>
                  </a:lnTo>
                  <a:lnTo>
                    <a:pt x="686" y="346"/>
                  </a:lnTo>
                  <a:lnTo>
                    <a:pt x="700" y="346"/>
                  </a:lnTo>
                  <a:lnTo>
                    <a:pt x="701" y="118"/>
                  </a:lnTo>
                  <a:lnTo>
                    <a:pt x="696" y="108"/>
                  </a:lnTo>
                  <a:lnTo>
                    <a:pt x="682" y="104"/>
                  </a:lnTo>
                  <a:lnTo>
                    <a:pt x="668" y="80"/>
                  </a:lnTo>
                  <a:lnTo>
                    <a:pt x="670" y="74"/>
                  </a:lnTo>
                  <a:lnTo>
                    <a:pt x="686" y="62"/>
                  </a:lnTo>
                  <a:lnTo>
                    <a:pt x="692" y="50"/>
                  </a:lnTo>
                  <a:lnTo>
                    <a:pt x="694" y="38"/>
                  </a:lnTo>
                  <a:lnTo>
                    <a:pt x="658" y="36"/>
                  </a:lnTo>
                  <a:close/>
                </a:path>
              </a:pathLst>
            </a:custGeom>
            <a:solidFill>
              <a:srgbClr val="00B050"/>
            </a:solidFill>
            <a:ln w="3175">
              <a:solidFill>
                <a:srgbClr val="404040"/>
              </a:solidFill>
              <a:prstDash val="solid"/>
              <a:round/>
              <a:headEnd/>
              <a:tailEnd/>
            </a:ln>
          </p:spPr>
          <p:txBody>
            <a:bodyPr/>
            <a:lstStyle/>
            <a:p>
              <a:endParaRPr lang="en-US">
                <a:latin typeface="+mj-lt"/>
              </a:endParaRPr>
            </a:p>
          </p:txBody>
        </p:sp>
        <p:sp>
          <p:nvSpPr>
            <p:cNvPr id="71" name="Freeform 251"/>
            <p:cNvSpPr>
              <a:spLocks/>
            </p:cNvSpPr>
            <p:nvPr/>
          </p:nvSpPr>
          <p:spPr bwMode="auto">
            <a:xfrm>
              <a:off x="776" y="656"/>
              <a:ext cx="602" cy="968"/>
            </a:xfrm>
            <a:custGeom>
              <a:avLst/>
              <a:gdLst>
                <a:gd name="T0" fmla="*/ 272 w 602"/>
                <a:gd name="T1" fmla="*/ 918 h 968"/>
                <a:gd name="T2" fmla="*/ 602 w 602"/>
                <a:gd name="T3" fmla="*/ 656 h 968"/>
                <a:gd name="T4" fmla="*/ 584 w 602"/>
                <a:gd name="T5" fmla="*/ 624 h 968"/>
                <a:gd name="T6" fmla="*/ 570 w 602"/>
                <a:gd name="T7" fmla="*/ 624 h 968"/>
                <a:gd name="T8" fmla="*/ 564 w 602"/>
                <a:gd name="T9" fmla="*/ 636 h 968"/>
                <a:gd name="T10" fmla="*/ 548 w 602"/>
                <a:gd name="T11" fmla="*/ 638 h 968"/>
                <a:gd name="T12" fmla="*/ 530 w 602"/>
                <a:gd name="T13" fmla="*/ 636 h 968"/>
                <a:gd name="T14" fmla="*/ 498 w 602"/>
                <a:gd name="T15" fmla="*/ 628 h 968"/>
                <a:gd name="T16" fmla="*/ 482 w 602"/>
                <a:gd name="T17" fmla="*/ 640 h 968"/>
                <a:gd name="T18" fmla="*/ 450 w 602"/>
                <a:gd name="T19" fmla="*/ 630 h 968"/>
                <a:gd name="T20" fmla="*/ 444 w 602"/>
                <a:gd name="T21" fmla="*/ 642 h 968"/>
                <a:gd name="T22" fmla="*/ 428 w 602"/>
                <a:gd name="T23" fmla="*/ 630 h 968"/>
                <a:gd name="T24" fmla="*/ 424 w 602"/>
                <a:gd name="T25" fmla="*/ 610 h 968"/>
                <a:gd name="T26" fmla="*/ 424 w 602"/>
                <a:gd name="T27" fmla="*/ 588 h 968"/>
                <a:gd name="T28" fmla="*/ 406 w 602"/>
                <a:gd name="T29" fmla="*/ 582 h 968"/>
                <a:gd name="T30" fmla="*/ 396 w 602"/>
                <a:gd name="T31" fmla="*/ 562 h 968"/>
                <a:gd name="T32" fmla="*/ 402 w 602"/>
                <a:gd name="T33" fmla="*/ 552 h 968"/>
                <a:gd name="T34" fmla="*/ 394 w 602"/>
                <a:gd name="T35" fmla="*/ 538 h 968"/>
                <a:gd name="T36" fmla="*/ 386 w 602"/>
                <a:gd name="T37" fmla="*/ 512 h 968"/>
                <a:gd name="T38" fmla="*/ 384 w 602"/>
                <a:gd name="T39" fmla="*/ 496 h 968"/>
                <a:gd name="T40" fmla="*/ 382 w 602"/>
                <a:gd name="T41" fmla="*/ 482 h 968"/>
                <a:gd name="T42" fmla="*/ 372 w 602"/>
                <a:gd name="T43" fmla="*/ 458 h 968"/>
                <a:gd name="T44" fmla="*/ 358 w 602"/>
                <a:gd name="T45" fmla="*/ 472 h 968"/>
                <a:gd name="T46" fmla="*/ 338 w 602"/>
                <a:gd name="T47" fmla="*/ 480 h 968"/>
                <a:gd name="T48" fmla="*/ 320 w 602"/>
                <a:gd name="T49" fmla="*/ 464 h 968"/>
                <a:gd name="T50" fmla="*/ 324 w 602"/>
                <a:gd name="T51" fmla="*/ 438 h 968"/>
                <a:gd name="T52" fmla="*/ 340 w 602"/>
                <a:gd name="T53" fmla="*/ 422 h 968"/>
                <a:gd name="T54" fmla="*/ 336 w 602"/>
                <a:gd name="T55" fmla="*/ 412 h 968"/>
                <a:gd name="T56" fmla="*/ 338 w 602"/>
                <a:gd name="T57" fmla="*/ 392 h 968"/>
                <a:gd name="T58" fmla="*/ 346 w 602"/>
                <a:gd name="T59" fmla="*/ 380 h 968"/>
                <a:gd name="T60" fmla="*/ 356 w 602"/>
                <a:gd name="T61" fmla="*/ 352 h 968"/>
                <a:gd name="T62" fmla="*/ 366 w 602"/>
                <a:gd name="T63" fmla="*/ 334 h 968"/>
                <a:gd name="T64" fmla="*/ 340 w 602"/>
                <a:gd name="T65" fmla="*/ 326 h 968"/>
                <a:gd name="T66" fmla="*/ 340 w 602"/>
                <a:gd name="T67" fmla="*/ 316 h 968"/>
                <a:gd name="T68" fmla="*/ 332 w 602"/>
                <a:gd name="T69" fmla="*/ 312 h 968"/>
                <a:gd name="T70" fmla="*/ 322 w 602"/>
                <a:gd name="T71" fmla="*/ 290 h 968"/>
                <a:gd name="T72" fmla="*/ 298 w 602"/>
                <a:gd name="T73" fmla="*/ 242 h 968"/>
                <a:gd name="T74" fmla="*/ 278 w 602"/>
                <a:gd name="T75" fmla="*/ 222 h 968"/>
                <a:gd name="T76" fmla="*/ 276 w 602"/>
                <a:gd name="T77" fmla="*/ 208 h 968"/>
                <a:gd name="T78" fmla="*/ 276 w 602"/>
                <a:gd name="T79" fmla="*/ 192 h 968"/>
                <a:gd name="T80" fmla="*/ 256 w 602"/>
                <a:gd name="T81" fmla="*/ 138 h 968"/>
                <a:gd name="T82" fmla="*/ 202 w 602"/>
                <a:gd name="T83" fmla="*/ 0 h 968"/>
                <a:gd name="T84" fmla="*/ 132 w 602"/>
                <a:gd name="T85" fmla="*/ 346 h 968"/>
                <a:gd name="T86" fmla="*/ 134 w 602"/>
                <a:gd name="T87" fmla="*/ 390 h 968"/>
                <a:gd name="T88" fmla="*/ 154 w 602"/>
                <a:gd name="T89" fmla="*/ 424 h 968"/>
                <a:gd name="T90" fmla="*/ 120 w 602"/>
                <a:gd name="T91" fmla="*/ 472 h 968"/>
                <a:gd name="T92" fmla="*/ 102 w 602"/>
                <a:gd name="T93" fmla="*/ 500 h 968"/>
                <a:gd name="T94" fmla="*/ 80 w 602"/>
                <a:gd name="T95" fmla="*/ 518 h 968"/>
                <a:gd name="T96" fmla="*/ 52 w 602"/>
                <a:gd name="T97" fmla="*/ 570 h 968"/>
                <a:gd name="T98" fmla="*/ 76 w 602"/>
                <a:gd name="T99" fmla="*/ 592 h 968"/>
                <a:gd name="T100" fmla="*/ 68 w 602"/>
                <a:gd name="T101" fmla="*/ 610 h 968"/>
                <a:gd name="T102" fmla="*/ 0 w 602"/>
                <a:gd name="T103" fmla="*/ 858 h 96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602" h="968">
                  <a:moveTo>
                    <a:pt x="58" y="870"/>
                  </a:moveTo>
                  <a:lnTo>
                    <a:pt x="272" y="918"/>
                  </a:lnTo>
                  <a:lnTo>
                    <a:pt x="548" y="968"/>
                  </a:lnTo>
                  <a:lnTo>
                    <a:pt x="602" y="656"/>
                  </a:lnTo>
                  <a:lnTo>
                    <a:pt x="590" y="642"/>
                  </a:lnTo>
                  <a:lnTo>
                    <a:pt x="584" y="624"/>
                  </a:lnTo>
                  <a:lnTo>
                    <a:pt x="580" y="620"/>
                  </a:lnTo>
                  <a:lnTo>
                    <a:pt x="570" y="624"/>
                  </a:lnTo>
                  <a:lnTo>
                    <a:pt x="570" y="630"/>
                  </a:lnTo>
                  <a:lnTo>
                    <a:pt x="564" y="636"/>
                  </a:lnTo>
                  <a:lnTo>
                    <a:pt x="566" y="644"/>
                  </a:lnTo>
                  <a:lnTo>
                    <a:pt x="548" y="638"/>
                  </a:lnTo>
                  <a:lnTo>
                    <a:pt x="536" y="642"/>
                  </a:lnTo>
                  <a:lnTo>
                    <a:pt x="530" y="636"/>
                  </a:lnTo>
                  <a:lnTo>
                    <a:pt x="512" y="636"/>
                  </a:lnTo>
                  <a:lnTo>
                    <a:pt x="498" y="628"/>
                  </a:lnTo>
                  <a:lnTo>
                    <a:pt x="490" y="632"/>
                  </a:lnTo>
                  <a:lnTo>
                    <a:pt x="482" y="640"/>
                  </a:lnTo>
                  <a:lnTo>
                    <a:pt x="458" y="630"/>
                  </a:lnTo>
                  <a:lnTo>
                    <a:pt x="450" y="630"/>
                  </a:lnTo>
                  <a:lnTo>
                    <a:pt x="442" y="636"/>
                  </a:lnTo>
                  <a:lnTo>
                    <a:pt x="444" y="642"/>
                  </a:lnTo>
                  <a:lnTo>
                    <a:pt x="440" y="644"/>
                  </a:lnTo>
                  <a:lnTo>
                    <a:pt x="428" y="630"/>
                  </a:lnTo>
                  <a:lnTo>
                    <a:pt x="430" y="620"/>
                  </a:lnTo>
                  <a:lnTo>
                    <a:pt x="424" y="610"/>
                  </a:lnTo>
                  <a:lnTo>
                    <a:pt x="428" y="604"/>
                  </a:lnTo>
                  <a:lnTo>
                    <a:pt x="424" y="588"/>
                  </a:lnTo>
                  <a:lnTo>
                    <a:pt x="416" y="580"/>
                  </a:lnTo>
                  <a:lnTo>
                    <a:pt x="406" y="582"/>
                  </a:lnTo>
                  <a:lnTo>
                    <a:pt x="400" y="572"/>
                  </a:lnTo>
                  <a:lnTo>
                    <a:pt x="396" y="562"/>
                  </a:lnTo>
                  <a:lnTo>
                    <a:pt x="402" y="558"/>
                  </a:lnTo>
                  <a:lnTo>
                    <a:pt x="402" y="552"/>
                  </a:lnTo>
                  <a:lnTo>
                    <a:pt x="400" y="538"/>
                  </a:lnTo>
                  <a:lnTo>
                    <a:pt x="394" y="538"/>
                  </a:lnTo>
                  <a:lnTo>
                    <a:pt x="394" y="526"/>
                  </a:lnTo>
                  <a:lnTo>
                    <a:pt x="386" y="512"/>
                  </a:lnTo>
                  <a:lnTo>
                    <a:pt x="388" y="502"/>
                  </a:lnTo>
                  <a:lnTo>
                    <a:pt x="384" y="496"/>
                  </a:lnTo>
                  <a:lnTo>
                    <a:pt x="388" y="486"/>
                  </a:lnTo>
                  <a:lnTo>
                    <a:pt x="382" y="482"/>
                  </a:lnTo>
                  <a:lnTo>
                    <a:pt x="386" y="474"/>
                  </a:lnTo>
                  <a:lnTo>
                    <a:pt x="372" y="458"/>
                  </a:lnTo>
                  <a:lnTo>
                    <a:pt x="370" y="464"/>
                  </a:lnTo>
                  <a:lnTo>
                    <a:pt x="358" y="472"/>
                  </a:lnTo>
                  <a:lnTo>
                    <a:pt x="346" y="474"/>
                  </a:lnTo>
                  <a:lnTo>
                    <a:pt x="338" y="480"/>
                  </a:lnTo>
                  <a:lnTo>
                    <a:pt x="328" y="468"/>
                  </a:lnTo>
                  <a:lnTo>
                    <a:pt x="320" y="464"/>
                  </a:lnTo>
                  <a:lnTo>
                    <a:pt x="328" y="448"/>
                  </a:lnTo>
                  <a:lnTo>
                    <a:pt x="324" y="438"/>
                  </a:lnTo>
                  <a:lnTo>
                    <a:pt x="342" y="428"/>
                  </a:lnTo>
                  <a:lnTo>
                    <a:pt x="340" y="422"/>
                  </a:lnTo>
                  <a:lnTo>
                    <a:pt x="342" y="416"/>
                  </a:lnTo>
                  <a:lnTo>
                    <a:pt x="336" y="412"/>
                  </a:lnTo>
                  <a:lnTo>
                    <a:pt x="342" y="400"/>
                  </a:lnTo>
                  <a:lnTo>
                    <a:pt x="338" y="392"/>
                  </a:lnTo>
                  <a:lnTo>
                    <a:pt x="346" y="390"/>
                  </a:lnTo>
                  <a:lnTo>
                    <a:pt x="346" y="380"/>
                  </a:lnTo>
                  <a:lnTo>
                    <a:pt x="358" y="358"/>
                  </a:lnTo>
                  <a:lnTo>
                    <a:pt x="356" y="352"/>
                  </a:lnTo>
                  <a:lnTo>
                    <a:pt x="362" y="350"/>
                  </a:lnTo>
                  <a:lnTo>
                    <a:pt x="366" y="334"/>
                  </a:lnTo>
                  <a:lnTo>
                    <a:pt x="344" y="332"/>
                  </a:lnTo>
                  <a:lnTo>
                    <a:pt x="340" y="326"/>
                  </a:lnTo>
                  <a:lnTo>
                    <a:pt x="342" y="322"/>
                  </a:lnTo>
                  <a:lnTo>
                    <a:pt x="340" y="316"/>
                  </a:lnTo>
                  <a:lnTo>
                    <a:pt x="330" y="320"/>
                  </a:lnTo>
                  <a:lnTo>
                    <a:pt x="332" y="312"/>
                  </a:lnTo>
                  <a:lnTo>
                    <a:pt x="322" y="302"/>
                  </a:lnTo>
                  <a:lnTo>
                    <a:pt x="322" y="290"/>
                  </a:lnTo>
                  <a:lnTo>
                    <a:pt x="314" y="280"/>
                  </a:lnTo>
                  <a:lnTo>
                    <a:pt x="298" y="242"/>
                  </a:lnTo>
                  <a:lnTo>
                    <a:pt x="284" y="234"/>
                  </a:lnTo>
                  <a:lnTo>
                    <a:pt x="278" y="222"/>
                  </a:lnTo>
                  <a:lnTo>
                    <a:pt x="268" y="214"/>
                  </a:lnTo>
                  <a:lnTo>
                    <a:pt x="276" y="208"/>
                  </a:lnTo>
                  <a:lnTo>
                    <a:pt x="270" y="198"/>
                  </a:lnTo>
                  <a:lnTo>
                    <a:pt x="276" y="192"/>
                  </a:lnTo>
                  <a:lnTo>
                    <a:pt x="276" y="180"/>
                  </a:lnTo>
                  <a:lnTo>
                    <a:pt x="256" y="138"/>
                  </a:lnTo>
                  <a:lnTo>
                    <a:pt x="282" y="18"/>
                  </a:lnTo>
                  <a:lnTo>
                    <a:pt x="202" y="0"/>
                  </a:lnTo>
                  <a:lnTo>
                    <a:pt x="126" y="318"/>
                  </a:lnTo>
                  <a:lnTo>
                    <a:pt x="132" y="346"/>
                  </a:lnTo>
                  <a:lnTo>
                    <a:pt x="124" y="354"/>
                  </a:lnTo>
                  <a:lnTo>
                    <a:pt x="134" y="390"/>
                  </a:lnTo>
                  <a:lnTo>
                    <a:pt x="152" y="402"/>
                  </a:lnTo>
                  <a:lnTo>
                    <a:pt x="154" y="424"/>
                  </a:lnTo>
                  <a:lnTo>
                    <a:pt x="130" y="450"/>
                  </a:lnTo>
                  <a:lnTo>
                    <a:pt x="120" y="472"/>
                  </a:lnTo>
                  <a:lnTo>
                    <a:pt x="104" y="488"/>
                  </a:lnTo>
                  <a:lnTo>
                    <a:pt x="102" y="500"/>
                  </a:lnTo>
                  <a:lnTo>
                    <a:pt x="94" y="510"/>
                  </a:lnTo>
                  <a:lnTo>
                    <a:pt x="80" y="518"/>
                  </a:lnTo>
                  <a:lnTo>
                    <a:pt x="56" y="546"/>
                  </a:lnTo>
                  <a:lnTo>
                    <a:pt x="52" y="570"/>
                  </a:lnTo>
                  <a:lnTo>
                    <a:pt x="70" y="578"/>
                  </a:lnTo>
                  <a:lnTo>
                    <a:pt x="76" y="592"/>
                  </a:lnTo>
                  <a:lnTo>
                    <a:pt x="66" y="600"/>
                  </a:lnTo>
                  <a:lnTo>
                    <a:pt x="68" y="610"/>
                  </a:lnTo>
                  <a:lnTo>
                    <a:pt x="54" y="632"/>
                  </a:lnTo>
                  <a:lnTo>
                    <a:pt x="0" y="858"/>
                  </a:lnTo>
                  <a:lnTo>
                    <a:pt x="58" y="870"/>
                  </a:lnTo>
                  <a:close/>
                </a:path>
              </a:pathLst>
            </a:custGeom>
            <a:solidFill>
              <a:srgbClr val="FF99CC"/>
            </a:solidFill>
            <a:ln w="3175">
              <a:solidFill>
                <a:srgbClr val="404040"/>
              </a:solidFill>
              <a:prstDash val="solid"/>
              <a:round/>
              <a:headEnd/>
              <a:tailEnd/>
            </a:ln>
          </p:spPr>
          <p:txBody>
            <a:bodyPr/>
            <a:lstStyle/>
            <a:p>
              <a:endParaRPr lang="en-US">
                <a:latin typeface="+mj-lt"/>
              </a:endParaRPr>
            </a:p>
          </p:txBody>
        </p:sp>
        <p:sp>
          <p:nvSpPr>
            <p:cNvPr id="72" name="Freeform 252"/>
            <p:cNvSpPr>
              <a:spLocks/>
            </p:cNvSpPr>
            <p:nvPr/>
          </p:nvSpPr>
          <p:spPr bwMode="auto">
            <a:xfrm>
              <a:off x="1416" y="1780"/>
              <a:ext cx="740" cy="581"/>
            </a:xfrm>
            <a:custGeom>
              <a:avLst/>
              <a:gdLst>
                <a:gd name="T0" fmla="*/ 494 w 740"/>
                <a:gd name="T1" fmla="*/ 563 h 581"/>
                <a:gd name="T2" fmla="*/ 0 w 740"/>
                <a:gd name="T3" fmla="*/ 503 h 581"/>
                <a:gd name="T4" fmla="*/ 76 w 740"/>
                <a:gd name="T5" fmla="*/ 0 h 581"/>
                <a:gd name="T6" fmla="*/ 550 w 740"/>
                <a:gd name="T7" fmla="*/ 58 h 581"/>
                <a:gd name="T8" fmla="*/ 740 w 740"/>
                <a:gd name="T9" fmla="*/ 74 h 581"/>
                <a:gd name="T10" fmla="*/ 702 w 740"/>
                <a:gd name="T11" fmla="*/ 581 h 581"/>
                <a:gd name="T12" fmla="*/ 494 w 740"/>
                <a:gd name="T13" fmla="*/ 563 h 58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40" h="581">
                  <a:moveTo>
                    <a:pt x="494" y="563"/>
                  </a:moveTo>
                  <a:lnTo>
                    <a:pt x="0" y="503"/>
                  </a:lnTo>
                  <a:lnTo>
                    <a:pt x="76" y="0"/>
                  </a:lnTo>
                  <a:lnTo>
                    <a:pt x="550" y="58"/>
                  </a:lnTo>
                  <a:lnTo>
                    <a:pt x="740" y="74"/>
                  </a:lnTo>
                  <a:lnTo>
                    <a:pt x="702" y="581"/>
                  </a:lnTo>
                  <a:lnTo>
                    <a:pt x="494" y="563"/>
                  </a:lnTo>
                  <a:close/>
                </a:path>
              </a:pathLst>
            </a:custGeom>
            <a:solidFill>
              <a:schemeClr val="accent6">
                <a:lumMod val="40000"/>
                <a:lumOff val="60000"/>
              </a:schemeClr>
            </a:solidFill>
            <a:ln w="3175">
              <a:solidFill>
                <a:srgbClr val="404040"/>
              </a:solidFill>
              <a:prstDash val="solid"/>
              <a:round/>
              <a:headEnd/>
              <a:tailEnd/>
            </a:ln>
          </p:spPr>
          <p:txBody>
            <a:bodyPr/>
            <a:lstStyle/>
            <a:p>
              <a:endParaRPr lang="en-US">
                <a:latin typeface="+mj-lt"/>
              </a:endParaRPr>
            </a:p>
          </p:txBody>
        </p:sp>
        <p:sp>
          <p:nvSpPr>
            <p:cNvPr id="73" name="Freeform 253"/>
            <p:cNvSpPr>
              <a:spLocks/>
            </p:cNvSpPr>
            <p:nvPr/>
          </p:nvSpPr>
          <p:spPr bwMode="auto">
            <a:xfrm>
              <a:off x="1576" y="2417"/>
              <a:ext cx="1407" cy="1378"/>
            </a:xfrm>
            <a:custGeom>
              <a:avLst/>
              <a:gdLst>
                <a:gd name="T0" fmla="*/ 42 w 1407"/>
                <a:gd name="T1" fmla="*/ 598 h 1378"/>
                <a:gd name="T2" fmla="*/ 168 w 1407"/>
                <a:gd name="T3" fmla="*/ 722 h 1378"/>
                <a:gd name="T4" fmla="*/ 290 w 1407"/>
                <a:gd name="T5" fmla="*/ 938 h 1378"/>
                <a:gd name="T6" fmla="*/ 422 w 1407"/>
                <a:gd name="T7" fmla="*/ 848 h 1378"/>
                <a:gd name="T8" fmla="*/ 610 w 1407"/>
                <a:gd name="T9" fmla="*/ 950 h 1378"/>
                <a:gd name="T10" fmla="*/ 692 w 1407"/>
                <a:gd name="T11" fmla="*/ 1122 h 1378"/>
                <a:gd name="T12" fmla="*/ 786 w 1407"/>
                <a:gd name="T13" fmla="*/ 1300 h 1378"/>
                <a:gd name="T14" fmla="*/ 880 w 1407"/>
                <a:gd name="T15" fmla="*/ 1348 h 1378"/>
                <a:gd name="T16" fmla="*/ 1010 w 1407"/>
                <a:gd name="T17" fmla="*/ 1378 h 1378"/>
                <a:gd name="T18" fmla="*/ 990 w 1407"/>
                <a:gd name="T19" fmla="*/ 1328 h 1378"/>
                <a:gd name="T20" fmla="*/ 984 w 1407"/>
                <a:gd name="T21" fmla="*/ 1244 h 1378"/>
                <a:gd name="T22" fmla="*/ 970 w 1407"/>
                <a:gd name="T23" fmla="*/ 1214 h 1378"/>
                <a:gd name="T24" fmla="*/ 982 w 1407"/>
                <a:gd name="T25" fmla="*/ 1202 h 1378"/>
                <a:gd name="T26" fmla="*/ 1004 w 1407"/>
                <a:gd name="T27" fmla="*/ 1160 h 1378"/>
                <a:gd name="T28" fmla="*/ 1032 w 1407"/>
                <a:gd name="T29" fmla="*/ 1114 h 1378"/>
                <a:gd name="T30" fmla="*/ 1020 w 1407"/>
                <a:gd name="T31" fmla="*/ 1102 h 1378"/>
                <a:gd name="T32" fmla="*/ 1060 w 1407"/>
                <a:gd name="T33" fmla="*/ 1080 h 1378"/>
                <a:gd name="T34" fmla="*/ 1086 w 1407"/>
                <a:gd name="T35" fmla="*/ 1066 h 1378"/>
                <a:gd name="T36" fmla="*/ 1084 w 1407"/>
                <a:gd name="T37" fmla="*/ 1042 h 1378"/>
                <a:gd name="T38" fmla="*/ 1098 w 1407"/>
                <a:gd name="T39" fmla="*/ 1032 h 1378"/>
                <a:gd name="T40" fmla="*/ 1106 w 1407"/>
                <a:gd name="T41" fmla="*/ 1028 h 1378"/>
                <a:gd name="T42" fmla="*/ 1117 w 1407"/>
                <a:gd name="T43" fmla="*/ 1036 h 1378"/>
                <a:gd name="T44" fmla="*/ 1131 w 1407"/>
                <a:gd name="T45" fmla="*/ 1024 h 1378"/>
                <a:gd name="T46" fmla="*/ 1169 w 1407"/>
                <a:gd name="T47" fmla="*/ 1028 h 1378"/>
                <a:gd name="T48" fmla="*/ 1127 w 1407"/>
                <a:gd name="T49" fmla="*/ 1052 h 1378"/>
                <a:gd name="T50" fmla="*/ 1233 w 1407"/>
                <a:gd name="T51" fmla="*/ 1002 h 1378"/>
                <a:gd name="T52" fmla="*/ 1259 w 1407"/>
                <a:gd name="T53" fmla="*/ 890 h 1378"/>
                <a:gd name="T54" fmla="*/ 1271 w 1407"/>
                <a:gd name="T55" fmla="*/ 910 h 1378"/>
                <a:gd name="T56" fmla="*/ 1269 w 1407"/>
                <a:gd name="T57" fmla="*/ 924 h 1378"/>
                <a:gd name="T58" fmla="*/ 1373 w 1407"/>
                <a:gd name="T59" fmla="*/ 896 h 1378"/>
                <a:gd name="T60" fmla="*/ 1379 w 1407"/>
                <a:gd name="T61" fmla="*/ 860 h 1378"/>
                <a:gd name="T62" fmla="*/ 1387 w 1407"/>
                <a:gd name="T63" fmla="*/ 822 h 1378"/>
                <a:gd name="T64" fmla="*/ 1383 w 1407"/>
                <a:gd name="T65" fmla="*/ 788 h 1378"/>
                <a:gd name="T66" fmla="*/ 1405 w 1407"/>
                <a:gd name="T67" fmla="*/ 740 h 1378"/>
                <a:gd name="T68" fmla="*/ 1401 w 1407"/>
                <a:gd name="T69" fmla="*/ 720 h 1378"/>
                <a:gd name="T70" fmla="*/ 1401 w 1407"/>
                <a:gd name="T71" fmla="*/ 708 h 1378"/>
                <a:gd name="T72" fmla="*/ 1391 w 1407"/>
                <a:gd name="T73" fmla="*/ 684 h 1378"/>
                <a:gd name="T74" fmla="*/ 1371 w 1407"/>
                <a:gd name="T75" fmla="*/ 658 h 1378"/>
                <a:gd name="T76" fmla="*/ 1347 w 1407"/>
                <a:gd name="T77" fmla="*/ 606 h 1378"/>
                <a:gd name="T78" fmla="*/ 1309 w 1407"/>
                <a:gd name="T79" fmla="*/ 408 h 1378"/>
                <a:gd name="T80" fmla="*/ 1249 w 1407"/>
                <a:gd name="T81" fmla="*/ 370 h 1378"/>
                <a:gd name="T82" fmla="*/ 1189 w 1407"/>
                <a:gd name="T83" fmla="*/ 368 h 1378"/>
                <a:gd name="T84" fmla="*/ 1165 w 1407"/>
                <a:gd name="T85" fmla="*/ 372 h 1378"/>
                <a:gd name="T86" fmla="*/ 1119 w 1407"/>
                <a:gd name="T87" fmla="*/ 382 h 1378"/>
                <a:gd name="T88" fmla="*/ 1100 w 1407"/>
                <a:gd name="T89" fmla="*/ 380 h 1378"/>
                <a:gd name="T90" fmla="*/ 1030 w 1407"/>
                <a:gd name="T91" fmla="*/ 370 h 1378"/>
                <a:gd name="T92" fmla="*/ 1016 w 1407"/>
                <a:gd name="T93" fmla="*/ 376 h 1378"/>
                <a:gd name="T94" fmla="*/ 988 w 1407"/>
                <a:gd name="T95" fmla="*/ 362 h 1378"/>
                <a:gd name="T96" fmla="*/ 970 w 1407"/>
                <a:gd name="T97" fmla="*/ 350 h 1378"/>
                <a:gd name="T98" fmla="*/ 938 w 1407"/>
                <a:gd name="T99" fmla="*/ 350 h 1378"/>
                <a:gd name="T100" fmla="*/ 896 w 1407"/>
                <a:gd name="T101" fmla="*/ 328 h 1378"/>
                <a:gd name="T102" fmla="*/ 856 w 1407"/>
                <a:gd name="T103" fmla="*/ 328 h 1378"/>
                <a:gd name="T104" fmla="*/ 810 w 1407"/>
                <a:gd name="T105" fmla="*/ 300 h 1378"/>
                <a:gd name="T106" fmla="*/ 774 w 1407"/>
                <a:gd name="T107" fmla="*/ 290 h 1378"/>
                <a:gd name="T108" fmla="*/ 728 w 1407"/>
                <a:gd name="T109" fmla="*/ 268 h 1378"/>
                <a:gd name="T110" fmla="*/ 384 w 1407"/>
                <a:gd name="T111" fmla="*/ 570 h 137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407" h="1378">
                  <a:moveTo>
                    <a:pt x="4" y="552"/>
                  </a:moveTo>
                  <a:lnTo>
                    <a:pt x="30" y="572"/>
                  </a:lnTo>
                  <a:lnTo>
                    <a:pt x="42" y="598"/>
                  </a:lnTo>
                  <a:lnTo>
                    <a:pt x="64" y="612"/>
                  </a:lnTo>
                  <a:lnTo>
                    <a:pt x="80" y="638"/>
                  </a:lnTo>
                  <a:lnTo>
                    <a:pt x="168" y="722"/>
                  </a:lnTo>
                  <a:lnTo>
                    <a:pt x="186" y="824"/>
                  </a:lnTo>
                  <a:lnTo>
                    <a:pt x="210" y="866"/>
                  </a:lnTo>
                  <a:lnTo>
                    <a:pt x="290" y="938"/>
                  </a:lnTo>
                  <a:lnTo>
                    <a:pt x="336" y="950"/>
                  </a:lnTo>
                  <a:lnTo>
                    <a:pt x="398" y="854"/>
                  </a:lnTo>
                  <a:lnTo>
                    <a:pt x="422" y="848"/>
                  </a:lnTo>
                  <a:lnTo>
                    <a:pt x="442" y="854"/>
                  </a:lnTo>
                  <a:lnTo>
                    <a:pt x="532" y="858"/>
                  </a:lnTo>
                  <a:lnTo>
                    <a:pt x="610" y="950"/>
                  </a:lnTo>
                  <a:lnTo>
                    <a:pt x="644" y="1046"/>
                  </a:lnTo>
                  <a:lnTo>
                    <a:pt x="676" y="1084"/>
                  </a:lnTo>
                  <a:lnTo>
                    <a:pt x="692" y="1122"/>
                  </a:lnTo>
                  <a:lnTo>
                    <a:pt x="726" y="1148"/>
                  </a:lnTo>
                  <a:lnTo>
                    <a:pt x="752" y="1246"/>
                  </a:lnTo>
                  <a:lnTo>
                    <a:pt x="786" y="1300"/>
                  </a:lnTo>
                  <a:lnTo>
                    <a:pt x="820" y="1324"/>
                  </a:lnTo>
                  <a:lnTo>
                    <a:pt x="850" y="1330"/>
                  </a:lnTo>
                  <a:lnTo>
                    <a:pt x="880" y="1348"/>
                  </a:lnTo>
                  <a:lnTo>
                    <a:pt x="936" y="1354"/>
                  </a:lnTo>
                  <a:lnTo>
                    <a:pt x="974" y="1374"/>
                  </a:lnTo>
                  <a:lnTo>
                    <a:pt x="1010" y="1378"/>
                  </a:lnTo>
                  <a:lnTo>
                    <a:pt x="1012" y="1372"/>
                  </a:lnTo>
                  <a:lnTo>
                    <a:pt x="1004" y="1366"/>
                  </a:lnTo>
                  <a:lnTo>
                    <a:pt x="990" y="1328"/>
                  </a:lnTo>
                  <a:lnTo>
                    <a:pt x="988" y="1324"/>
                  </a:lnTo>
                  <a:lnTo>
                    <a:pt x="976" y="1250"/>
                  </a:lnTo>
                  <a:lnTo>
                    <a:pt x="984" y="1244"/>
                  </a:lnTo>
                  <a:lnTo>
                    <a:pt x="986" y="1220"/>
                  </a:lnTo>
                  <a:lnTo>
                    <a:pt x="984" y="1216"/>
                  </a:lnTo>
                  <a:lnTo>
                    <a:pt x="970" y="1214"/>
                  </a:lnTo>
                  <a:lnTo>
                    <a:pt x="964" y="1210"/>
                  </a:lnTo>
                  <a:lnTo>
                    <a:pt x="968" y="1202"/>
                  </a:lnTo>
                  <a:lnTo>
                    <a:pt x="982" y="1202"/>
                  </a:lnTo>
                  <a:lnTo>
                    <a:pt x="988" y="1208"/>
                  </a:lnTo>
                  <a:lnTo>
                    <a:pt x="998" y="1202"/>
                  </a:lnTo>
                  <a:lnTo>
                    <a:pt x="1004" y="1160"/>
                  </a:lnTo>
                  <a:lnTo>
                    <a:pt x="992" y="1140"/>
                  </a:lnTo>
                  <a:lnTo>
                    <a:pt x="1022" y="1134"/>
                  </a:lnTo>
                  <a:lnTo>
                    <a:pt x="1032" y="1114"/>
                  </a:lnTo>
                  <a:lnTo>
                    <a:pt x="1032" y="1110"/>
                  </a:lnTo>
                  <a:lnTo>
                    <a:pt x="1020" y="1112"/>
                  </a:lnTo>
                  <a:lnTo>
                    <a:pt x="1020" y="1102"/>
                  </a:lnTo>
                  <a:lnTo>
                    <a:pt x="1040" y="1092"/>
                  </a:lnTo>
                  <a:lnTo>
                    <a:pt x="1048" y="1092"/>
                  </a:lnTo>
                  <a:lnTo>
                    <a:pt x="1060" y="1080"/>
                  </a:lnTo>
                  <a:lnTo>
                    <a:pt x="1062" y="1072"/>
                  </a:lnTo>
                  <a:lnTo>
                    <a:pt x="1066" y="1068"/>
                  </a:lnTo>
                  <a:lnTo>
                    <a:pt x="1086" y="1066"/>
                  </a:lnTo>
                  <a:lnTo>
                    <a:pt x="1094" y="1062"/>
                  </a:lnTo>
                  <a:lnTo>
                    <a:pt x="1096" y="1052"/>
                  </a:lnTo>
                  <a:lnTo>
                    <a:pt x="1084" y="1042"/>
                  </a:lnTo>
                  <a:lnTo>
                    <a:pt x="1084" y="1034"/>
                  </a:lnTo>
                  <a:lnTo>
                    <a:pt x="1088" y="1028"/>
                  </a:lnTo>
                  <a:lnTo>
                    <a:pt x="1098" y="1032"/>
                  </a:lnTo>
                  <a:lnTo>
                    <a:pt x="1104" y="1038"/>
                  </a:lnTo>
                  <a:lnTo>
                    <a:pt x="1106" y="1036"/>
                  </a:lnTo>
                  <a:lnTo>
                    <a:pt x="1106" y="1028"/>
                  </a:lnTo>
                  <a:lnTo>
                    <a:pt x="1108" y="1024"/>
                  </a:lnTo>
                  <a:lnTo>
                    <a:pt x="1114" y="1026"/>
                  </a:lnTo>
                  <a:lnTo>
                    <a:pt x="1117" y="1036"/>
                  </a:lnTo>
                  <a:lnTo>
                    <a:pt x="1121" y="1036"/>
                  </a:lnTo>
                  <a:lnTo>
                    <a:pt x="1127" y="1032"/>
                  </a:lnTo>
                  <a:lnTo>
                    <a:pt x="1131" y="1024"/>
                  </a:lnTo>
                  <a:lnTo>
                    <a:pt x="1133" y="1022"/>
                  </a:lnTo>
                  <a:lnTo>
                    <a:pt x="1137" y="1038"/>
                  </a:lnTo>
                  <a:lnTo>
                    <a:pt x="1169" y="1028"/>
                  </a:lnTo>
                  <a:lnTo>
                    <a:pt x="1175" y="1030"/>
                  </a:lnTo>
                  <a:lnTo>
                    <a:pt x="1173" y="1032"/>
                  </a:lnTo>
                  <a:lnTo>
                    <a:pt x="1127" y="1052"/>
                  </a:lnTo>
                  <a:lnTo>
                    <a:pt x="1123" y="1058"/>
                  </a:lnTo>
                  <a:lnTo>
                    <a:pt x="1127" y="1060"/>
                  </a:lnTo>
                  <a:lnTo>
                    <a:pt x="1233" y="1002"/>
                  </a:lnTo>
                  <a:lnTo>
                    <a:pt x="1251" y="960"/>
                  </a:lnTo>
                  <a:lnTo>
                    <a:pt x="1253" y="896"/>
                  </a:lnTo>
                  <a:lnTo>
                    <a:pt x="1259" y="890"/>
                  </a:lnTo>
                  <a:lnTo>
                    <a:pt x="1265" y="886"/>
                  </a:lnTo>
                  <a:lnTo>
                    <a:pt x="1271" y="886"/>
                  </a:lnTo>
                  <a:lnTo>
                    <a:pt x="1271" y="910"/>
                  </a:lnTo>
                  <a:lnTo>
                    <a:pt x="1285" y="910"/>
                  </a:lnTo>
                  <a:lnTo>
                    <a:pt x="1283" y="920"/>
                  </a:lnTo>
                  <a:lnTo>
                    <a:pt x="1269" y="924"/>
                  </a:lnTo>
                  <a:lnTo>
                    <a:pt x="1275" y="926"/>
                  </a:lnTo>
                  <a:lnTo>
                    <a:pt x="1337" y="898"/>
                  </a:lnTo>
                  <a:lnTo>
                    <a:pt x="1373" y="896"/>
                  </a:lnTo>
                  <a:lnTo>
                    <a:pt x="1361" y="882"/>
                  </a:lnTo>
                  <a:lnTo>
                    <a:pt x="1373" y="872"/>
                  </a:lnTo>
                  <a:lnTo>
                    <a:pt x="1379" y="860"/>
                  </a:lnTo>
                  <a:lnTo>
                    <a:pt x="1385" y="850"/>
                  </a:lnTo>
                  <a:lnTo>
                    <a:pt x="1389" y="840"/>
                  </a:lnTo>
                  <a:lnTo>
                    <a:pt x="1387" y="822"/>
                  </a:lnTo>
                  <a:lnTo>
                    <a:pt x="1381" y="814"/>
                  </a:lnTo>
                  <a:lnTo>
                    <a:pt x="1387" y="802"/>
                  </a:lnTo>
                  <a:lnTo>
                    <a:pt x="1383" y="788"/>
                  </a:lnTo>
                  <a:lnTo>
                    <a:pt x="1401" y="754"/>
                  </a:lnTo>
                  <a:lnTo>
                    <a:pt x="1401" y="746"/>
                  </a:lnTo>
                  <a:lnTo>
                    <a:pt x="1405" y="740"/>
                  </a:lnTo>
                  <a:lnTo>
                    <a:pt x="1401" y="732"/>
                  </a:lnTo>
                  <a:lnTo>
                    <a:pt x="1407" y="728"/>
                  </a:lnTo>
                  <a:lnTo>
                    <a:pt x="1401" y="720"/>
                  </a:lnTo>
                  <a:lnTo>
                    <a:pt x="1403" y="708"/>
                  </a:lnTo>
                  <a:lnTo>
                    <a:pt x="1401" y="708"/>
                  </a:lnTo>
                  <a:lnTo>
                    <a:pt x="1397" y="706"/>
                  </a:lnTo>
                  <a:lnTo>
                    <a:pt x="1389" y="692"/>
                  </a:lnTo>
                  <a:lnTo>
                    <a:pt x="1391" y="684"/>
                  </a:lnTo>
                  <a:lnTo>
                    <a:pt x="1381" y="672"/>
                  </a:lnTo>
                  <a:lnTo>
                    <a:pt x="1383" y="668"/>
                  </a:lnTo>
                  <a:lnTo>
                    <a:pt x="1371" y="658"/>
                  </a:lnTo>
                  <a:lnTo>
                    <a:pt x="1373" y="644"/>
                  </a:lnTo>
                  <a:lnTo>
                    <a:pt x="1371" y="632"/>
                  </a:lnTo>
                  <a:lnTo>
                    <a:pt x="1347" y="606"/>
                  </a:lnTo>
                  <a:lnTo>
                    <a:pt x="1345" y="410"/>
                  </a:lnTo>
                  <a:lnTo>
                    <a:pt x="1331" y="404"/>
                  </a:lnTo>
                  <a:lnTo>
                    <a:pt x="1309" y="408"/>
                  </a:lnTo>
                  <a:lnTo>
                    <a:pt x="1301" y="398"/>
                  </a:lnTo>
                  <a:lnTo>
                    <a:pt x="1259" y="384"/>
                  </a:lnTo>
                  <a:lnTo>
                    <a:pt x="1249" y="370"/>
                  </a:lnTo>
                  <a:lnTo>
                    <a:pt x="1223" y="358"/>
                  </a:lnTo>
                  <a:lnTo>
                    <a:pt x="1211" y="370"/>
                  </a:lnTo>
                  <a:lnTo>
                    <a:pt x="1189" y="368"/>
                  </a:lnTo>
                  <a:lnTo>
                    <a:pt x="1183" y="360"/>
                  </a:lnTo>
                  <a:lnTo>
                    <a:pt x="1165" y="366"/>
                  </a:lnTo>
                  <a:lnTo>
                    <a:pt x="1165" y="372"/>
                  </a:lnTo>
                  <a:lnTo>
                    <a:pt x="1147" y="366"/>
                  </a:lnTo>
                  <a:lnTo>
                    <a:pt x="1125" y="374"/>
                  </a:lnTo>
                  <a:lnTo>
                    <a:pt x="1119" y="382"/>
                  </a:lnTo>
                  <a:lnTo>
                    <a:pt x="1112" y="382"/>
                  </a:lnTo>
                  <a:lnTo>
                    <a:pt x="1108" y="390"/>
                  </a:lnTo>
                  <a:lnTo>
                    <a:pt x="1100" y="380"/>
                  </a:lnTo>
                  <a:lnTo>
                    <a:pt x="1070" y="370"/>
                  </a:lnTo>
                  <a:lnTo>
                    <a:pt x="1060" y="360"/>
                  </a:lnTo>
                  <a:lnTo>
                    <a:pt x="1030" y="370"/>
                  </a:lnTo>
                  <a:lnTo>
                    <a:pt x="1032" y="374"/>
                  </a:lnTo>
                  <a:lnTo>
                    <a:pt x="1024" y="386"/>
                  </a:lnTo>
                  <a:lnTo>
                    <a:pt x="1016" y="376"/>
                  </a:lnTo>
                  <a:lnTo>
                    <a:pt x="1016" y="364"/>
                  </a:lnTo>
                  <a:lnTo>
                    <a:pt x="992" y="372"/>
                  </a:lnTo>
                  <a:lnTo>
                    <a:pt x="988" y="362"/>
                  </a:lnTo>
                  <a:lnTo>
                    <a:pt x="976" y="362"/>
                  </a:lnTo>
                  <a:lnTo>
                    <a:pt x="976" y="354"/>
                  </a:lnTo>
                  <a:lnTo>
                    <a:pt x="970" y="350"/>
                  </a:lnTo>
                  <a:lnTo>
                    <a:pt x="946" y="366"/>
                  </a:lnTo>
                  <a:lnTo>
                    <a:pt x="936" y="362"/>
                  </a:lnTo>
                  <a:lnTo>
                    <a:pt x="938" y="350"/>
                  </a:lnTo>
                  <a:lnTo>
                    <a:pt x="924" y="344"/>
                  </a:lnTo>
                  <a:lnTo>
                    <a:pt x="924" y="330"/>
                  </a:lnTo>
                  <a:lnTo>
                    <a:pt x="896" y="328"/>
                  </a:lnTo>
                  <a:lnTo>
                    <a:pt x="886" y="338"/>
                  </a:lnTo>
                  <a:lnTo>
                    <a:pt x="872" y="326"/>
                  </a:lnTo>
                  <a:lnTo>
                    <a:pt x="856" y="328"/>
                  </a:lnTo>
                  <a:lnTo>
                    <a:pt x="832" y="316"/>
                  </a:lnTo>
                  <a:lnTo>
                    <a:pt x="812" y="316"/>
                  </a:lnTo>
                  <a:lnTo>
                    <a:pt x="810" y="300"/>
                  </a:lnTo>
                  <a:lnTo>
                    <a:pt x="794" y="284"/>
                  </a:lnTo>
                  <a:lnTo>
                    <a:pt x="788" y="294"/>
                  </a:lnTo>
                  <a:lnTo>
                    <a:pt x="774" y="290"/>
                  </a:lnTo>
                  <a:lnTo>
                    <a:pt x="764" y="292"/>
                  </a:lnTo>
                  <a:lnTo>
                    <a:pt x="740" y="268"/>
                  </a:lnTo>
                  <a:lnTo>
                    <a:pt x="728" y="268"/>
                  </a:lnTo>
                  <a:lnTo>
                    <a:pt x="740" y="22"/>
                  </a:lnTo>
                  <a:lnTo>
                    <a:pt x="432" y="0"/>
                  </a:lnTo>
                  <a:lnTo>
                    <a:pt x="384" y="570"/>
                  </a:lnTo>
                  <a:lnTo>
                    <a:pt x="0" y="530"/>
                  </a:lnTo>
                  <a:lnTo>
                    <a:pt x="4" y="552"/>
                  </a:lnTo>
                  <a:close/>
                </a:path>
              </a:pathLst>
            </a:custGeom>
            <a:solidFill>
              <a:srgbClr val="FF0000"/>
            </a:solidFill>
            <a:ln w="3175">
              <a:solidFill>
                <a:srgbClr val="404040"/>
              </a:solidFill>
              <a:prstDash val="solid"/>
              <a:round/>
              <a:headEnd/>
              <a:tailEnd/>
            </a:ln>
          </p:spPr>
          <p:txBody>
            <a:bodyPr/>
            <a:lstStyle/>
            <a:p>
              <a:endParaRPr lang="en-US">
                <a:latin typeface="+mj-lt"/>
              </a:endParaRPr>
            </a:p>
          </p:txBody>
        </p:sp>
        <p:sp>
          <p:nvSpPr>
            <p:cNvPr id="74" name="Freeform 254"/>
            <p:cNvSpPr>
              <a:spLocks/>
            </p:cNvSpPr>
            <p:nvPr/>
          </p:nvSpPr>
          <p:spPr bwMode="auto">
            <a:xfrm>
              <a:off x="3157" y="1668"/>
              <a:ext cx="398" cy="707"/>
            </a:xfrm>
            <a:custGeom>
              <a:avLst/>
              <a:gdLst>
                <a:gd name="T0" fmla="*/ 334 w 398"/>
                <a:gd name="T1" fmla="*/ 0 h 707"/>
                <a:gd name="T2" fmla="*/ 90 w 398"/>
                <a:gd name="T3" fmla="*/ 28 h 707"/>
                <a:gd name="T4" fmla="*/ 116 w 398"/>
                <a:gd name="T5" fmla="*/ 58 h 707"/>
                <a:gd name="T6" fmla="*/ 116 w 398"/>
                <a:gd name="T7" fmla="*/ 96 h 707"/>
                <a:gd name="T8" fmla="*/ 102 w 398"/>
                <a:gd name="T9" fmla="*/ 126 h 707"/>
                <a:gd name="T10" fmla="*/ 38 w 398"/>
                <a:gd name="T11" fmla="*/ 152 h 707"/>
                <a:gd name="T12" fmla="*/ 48 w 398"/>
                <a:gd name="T13" fmla="*/ 190 h 707"/>
                <a:gd name="T14" fmla="*/ 38 w 398"/>
                <a:gd name="T15" fmla="*/ 224 h 707"/>
                <a:gd name="T16" fmla="*/ 8 w 398"/>
                <a:gd name="T17" fmla="*/ 260 h 707"/>
                <a:gd name="T18" fmla="*/ 4 w 398"/>
                <a:gd name="T19" fmla="*/ 286 h 707"/>
                <a:gd name="T20" fmla="*/ 16 w 398"/>
                <a:gd name="T21" fmla="*/ 368 h 707"/>
                <a:gd name="T22" fmla="*/ 50 w 398"/>
                <a:gd name="T23" fmla="*/ 402 h 707"/>
                <a:gd name="T24" fmla="*/ 86 w 398"/>
                <a:gd name="T25" fmla="*/ 460 h 707"/>
                <a:gd name="T26" fmla="*/ 100 w 398"/>
                <a:gd name="T27" fmla="*/ 472 h 707"/>
                <a:gd name="T28" fmla="*/ 128 w 398"/>
                <a:gd name="T29" fmla="*/ 464 h 707"/>
                <a:gd name="T30" fmla="*/ 142 w 398"/>
                <a:gd name="T31" fmla="*/ 478 h 707"/>
                <a:gd name="T32" fmla="*/ 138 w 398"/>
                <a:gd name="T33" fmla="*/ 502 h 707"/>
                <a:gd name="T34" fmla="*/ 124 w 398"/>
                <a:gd name="T35" fmla="*/ 553 h 707"/>
                <a:gd name="T36" fmla="*/ 168 w 398"/>
                <a:gd name="T37" fmla="*/ 585 h 707"/>
                <a:gd name="T38" fmla="*/ 210 w 398"/>
                <a:gd name="T39" fmla="*/ 633 h 707"/>
                <a:gd name="T40" fmla="*/ 212 w 398"/>
                <a:gd name="T41" fmla="*/ 671 h 707"/>
                <a:gd name="T42" fmla="*/ 228 w 398"/>
                <a:gd name="T43" fmla="*/ 697 h 707"/>
                <a:gd name="T44" fmla="*/ 236 w 398"/>
                <a:gd name="T45" fmla="*/ 693 h 707"/>
                <a:gd name="T46" fmla="*/ 248 w 398"/>
                <a:gd name="T47" fmla="*/ 705 h 707"/>
                <a:gd name="T48" fmla="*/ 250 w 398"/>
                <a:gd name="T49" fmla="*/ 693 h 707"/>
                <a:gd name="T50" fmla="*/ 314 w 398"/>
                <a:gd name="T51" fmla="*/ 689 h 707"/>
                <a:gd name="T52" fmla="*/ 314 w 398"/>
                <a:gd name="T53" fmla="*/ 661 h 707"/>
                <a:gd name="T54" fmla="*/ 354 w 398"/>
                <a:gd name="T55" fmla="*/ 633 h 707"/>
                <a:gd name="T56" fmla="*/ 356 w 398"/>
                <a:gd name="T57" fmla="*/ 591 h 707"/>
                <a:gd name="T58" fmla="*/ 350 w 398"/>
                <a:gd name="T59" fmla="*/ 591 h 707"/>
                <a:gd name="T60" fmla="*/ 348 w 398"/>
                <a:gd name="T61" fmla="*/ 581 h 707"/>
                <a:gd name="T62" fmla="*/ 352 w 398"/>
                <a:gd name="T63" fmla="*/ 561 h 707"/>
                <a:gd name="T64" fmla="*/ 354 w 398"/>
                <a:gd name="T65" fmla="*/ 555 h 707"/>
                <a:gd name="T66" fmla="*/ 356 w 398"/>
                <a:gd name="T67" fmla="*/ 537 h 707"/>
                <a:gd name="T68" fmla="*/ 370 w 398"/>
                <a:gd name="T69" fmla="*/ 529 h 707"/>
                <a:gd name="T70" fmla="*/ 388 w 398"/>
                <a:gd name="T71" fmla="*/ 502 h 707"/>
                <a:gd name="T72" fmla="*/ 398 w 398"/>
                <a:gd name="T73" fmla="*/ 470 h 707"/>
                <a:gd name="T74" fmla="*/ 394 w 398"/>
                <a:gd name="T75" fmla="*/ 444 h 707"/>
                <a:gd name="T76" fmla="*/ 386 w 398"/>
                <a:gd name="T77" fmla="*/ 412 h 707"/>
                <a:gd name="T78" fmla="*/ 392 w 398"/>
                <a:gd name="T79" fmla="*/ 390 h 707"/>
                <a:gd name="T80" fmla="*/ 336 w 398"/>
                <a:gd name="T81" fmla="*/ 24 h 70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98" h="707">
                  <a:moveTo>
                    <a:pt x="336" y="24"/>
                  </a:moveTo>
                  <a:lnTo>
                    <a:pt x="334" y="0"/>
                  </a:lnTo>
                  <a:lnTo>
                    <a:pt x="70" y="16"/>
                  </a:lnTo>
                  <a:lnTo>
                    <a:pt x="90" y="28"/>
                  </a:lnTo>
                  <a:lnTo>
                    <a:pt x="94" y="42"/>
                  </a:lnTo>
                  <a:lnTo>
                    <a:pt x="116" y="58"/>
                  </a:lnTo>
                  <a:lnTo>
                    <a:pt x="120" y="74"/>
                  </a:lnTo>
                  <a:lnTo>
                    <a:pt x="116" y="96"/>
                  </a:lnTo>
                  <a:lnTo>
                    <a:pt x="106" y="106"/>
                  </a:lnTo>
                  <a:lnTo>
                    <a:pt x="102" y="126"/>
                  </a:lnTo>
                  <a:lnTo>
                    <a:pt x="72" y="144"/>
                  </a:lnTo>
                  <a:lnTo>
                    <a:pt x="38" y="152"/>
                  </a:lnTo>
                  <a:lnTo>
                    <a:pt x="34" y="174"/>
                  </a:lnTo>
                  <a:lnTo>
                    <a:pt x="48" y="190"/>
                  </a:lnTo>
                  <a:lnTo>
                    <a:pt x="50" y="208"/>
                  </a:lnTo>
                  <a:lnTo>
                    <a:pt x="38" y="224"/>
                  </a:lnTo>
                  <a:lnTo>
                    <a:pt x="34" y="246"/>
                  </a:lnTo>
                  <a:lnTo>
                    <a:pt x="8" y="260"/>
                  </a:lnTo>
                  <a:lnTo>
                    <a:pt x="12" y="280"/>
                  </a:lnTo>
                  <a:lnTo>
                    <a:pt x="4" y="286"/>
                  </a:lnTo>
                  <a:lnTo>
                    <a:pt x="0" y="318"/>
                  </a:lnTo>
                  <a:lnTo>
                    <a:pt x="16" y="368"/>
                  </a:lnTo>
                  <a:lnTo>
                    <a:pt x="44" y="390"/>
                  </a:lnTo>
                  <a:lnTo>
                    <a:pt x="50" y="402"/>
                  </a:lnTo>
                  <a:lnTo>
                    <a:pt x="74" y="420"/>
                  </a:lnTo>
                  <a:lnTo>
                    <a:pt x="86" y="460"/>
                  </a:lnTo>
                  <a:lnTo>
                    <a:pt x="92" y="470"/>
                  </a:lnTo>
                  <a:lnTo>
                    <a:pt x="100" y="472"/>
                  </a:lnTo>
                  <a:lnTo>
                    <a:pt x="110" y="460"/>
                  </a:lnTo>
                  <a:lnTo>
                    <a:pt x="128" y="464"/>
                  </a:lnTo>
                  <a:lnTo>
                    <a:pt x="142" y="474"/>
                  </a:lnTo>
                  <a:lnTo>
                    <a:pt x="142" y="478"/>
                  </a:lnTo>
                  <a:lnTo>
                    <a:pt x="136" y="490"/>
                  </a:lnTo>
                  <a:lnTo>
                    <a:pt x="138" y="502"/>
                  </a:lnTo>
                  <a:lnTo>
                    <a:pt x="120" y="537"/>
                  </a:lnTo>
                  <a:lnTo>
                    <a:pt x="124" y="553"/>
                  </a:lnTo>
                  <a:lnTo>
                    <a:pt x="156" y="583"/>
                  </a:lnTo>
                  <a:lnTo>
                    <a:pt x="168" y="585"/>
                  </a:lnTo>
                  <a:lnTo>
                    <a:pt x="210" y="617"/>
                  </a:lnTo>
                  <a:lnTo>
                    <a:pt x="210" y="633"/>
                  </a:lnTo>
                  <a:lnTo>
                    <a:pt x="220" y="651"/>
                  </a:lnTo>
                  <a:lnTo>
                    <a:pt x="212" y="671"/>
                  </a:lnTo>
                  <a:lnTo>
                    <a:pt x="218" y="673"/>
                  </a:lnTo>
                  <a:lnTo>
                    <a:pt x="228" y="697"/>
                  </a:lnTo>
                  <a:lnTo>
                    <a:pt x="240" y="703"/>
                  </a:lnTo>
                  <a:lnTo>
                    <a:pt x="236" y="693"/>
                  </a:lnTo>
                  <a:lnTo>
                    <a:pt x="240" y="691"/>
                  </a:lnTo>
                  <a:lnTo>
                    <a:pt x="248" y="705"/>
                  </a:lnTo>
                  <a:lnTo>
                    <a:pt x="256" y="707"/>
                  </a:lnTo>
                  <a:lnTo>
                    <a:pt x="250" y="693"/>
                  </a:lnTo>
                  <a:lnTo>
                    <a:pt x="266" y="673"/>
                  </a:lnTo>
                  <a:lnTo>
                    <a:pt x="314" y="689"/>
                  </a:lnTo>
                  <a:lnTo>
                    <a:pt x="324" y="679"/>
                  </a:lnTo>
                  <a:lnTo>
                    <a:pt x="314" y="661"/>
                  </a:lnTo>
                  <a:lnTo>
                    <a:pt x="316" y="647"/>
                  </a:lnTo>
                  <a:lnTo>
                    <a:pt x="354" y="633"/>
                  </a:lnTo>
                  <a:lnTo>
                    <a:pt x="346" y="611"/>
                  </a:lnTo>
                  <a:lnTo>
                    <a:pt x="356" y="591"/>
                  </a:lnTo>
                  <a:lnTo>
                    <a:pt x="354" y="591"/>
                  </a:lnTo>
                  <a:lnTo>
                    <a:pt x="350" y="591"/>
                  </a:lnTo>
                  <a:lnTo>
                    <a:pt x="356" y="587"/>
                  </a:lnTo>
                  <a:lnTo>
                    <a:pt x="348" y="581"/>
                  </a:lnTo>
                  <a:lnTo>
                    <a:pt x="356" y="581"/>
                  </a:lnTo>
                  <a:lnTo>
                    <a:pt x="352" y="561"/>
                  </a:lnTo>
                  <a:lnTo>
                    <a:pt x="360" y="557"/>
                  </a:lnTo>
                  <a:lnTo>
                    <a:pt x="354" y="555"/>
                  </a:lnTo>
                  <a:lnTo>
                    <a:pt x="364" y="549"/>
                  </a:lnTo>
                  <a:lnTo>
                    <a:pt x="356" y="537"/>
                  </a:lnTo>
                  <a:lnTo>
                    <a:pt x="360" y="529"/>
                  </a:lnTo>
                  <a:lnTo>
                    <a:pt x="370" y="529"/>
                  </a:lnTo>
                  <a:lnTo>
                    <a:pt x="378" y="508"/>
                  </a:lnTo>
                  <a:lnTo>
                    <a:pt x="388" y="502"/>
                  </a:lnTo>
                  <a:lnTo>
                    <a:pt x="386" y="494"/>
                  </a:lnTo>
                  <a:lnTo>
                    <a:pt x="398" y="470"/>
                  </a:lnTo>
                  <a:lnTo>
                    <a:pt x="392" y="454"/>
                  </a:lnTo>
                  <a:lnTo>
                    <a:pt x="394" y="444"/>
                  </a:lnTo>
                  <a:lnTo>
                    <a:pt x="380" y="424"/>
                  </a:lnTo>
                  <a:lnTo>
                    <a:pt x="386" y="412"/>
                  </a:lnTo>
                  <a:lnTo>
                    <a:pt x="382" y="400"/>
                  </a:lnTo>
                  <a:lnTo>
                    <a:pt x="392" y="390"/>
                  </a:lnTo>
                  <a:lnTo>
                    <a:pt x="368" y="92"/>
                  </a:lnTo>
                  <a:lnTo>
                    <a:pt x="336" y="24"/>
                  </a:lnTo>
                  <a:close/>
                </a:path>
              </a:pathLst>
            </a:custGeom>
            <a:solidFill>
              <a:srgbClr val="FFFF00"/>
            </a:solidFill>
            <a:ln w="3175">
              <a:solidFill>
                <a:srgbClr val="404040"/>
              </a:solidFill>
              <a:prstDash val="solid"/>
              <a:round/>
              <a:headEnd/>
              <a:tailEnd/>
            </a:ln>
          </p:spPr>
          <p:txBody>
            <a:bodyPr/>
            <a:lstStyle/>
            <a:p>
              <a:endParaRPr lang="en-US">
                <a:latin typeface="+mj-lt"/>
              </a:endParaRPr>
            </a:p>
          </p:txBody>
        </p:sp>
        <p:sp>
          <p:nvSpPr>
            <p:cNvPr id="76" name="Freeform 256"/>
            <p:cNvSpPr>
              <a:spLocks/>
            </p:cNvSpPr>
            <p:nvPr/>
          </p:nvSpPr>
          <p:spPr bwMode="auto">
            <a:xfrm>
              <a:off x="2600" y="3493"/>
              <a:ext cx="70" cy="74"/>
            </a:xfrm>
            <a:custGeom>
              <a:avLst/>
              <a:gdLst>
                <a:gd name="T0" fmla="*/ 16 w 70"/>
                <a:gd name="T1" fmla="*/ 42 h 74"/>
                <a:gd name="T2" fmla="*/ 20 w 70"/>
                <a:gd name="T3" fmla="*/ 42 h 74"/>
                <a:gd name="T4" fmla="*/ 22 w 70"/>
                <a:gd name="T5" fmla="*/ 32 h 74"/>
                <a:gd name="T6" fmla="*/ 40 w 70"/>
                <a:gd name="T7" fmla="*/ 18 h 74"/>
                <a:gd name="T8" fmla="*/ 44 w 70"/>
                <a:gd name="T9" fmla="*/ 18 h 74"/>
                <a:gd name="T10" fmla="*/ 54 w 70"/>
                <a:gd name="T11" fmla="*/ 12 h 74"/>
                <a:gd name="T12" fmla="*/ 60 w 70"/>
                <a:gd name="T13" fmla="*/ 4 h 74"/>
                <a:gd name="T14" fmla="*/ 66 w 70"/>
                <a:gd name="T15" fmla="*/ 0 h 74"/>
                <a:gd name="T16" fmla="*/ 70 w 70"/>
                <a:gd name="T17" fmla="*/ 4 h 74"/>
                <a:gd name="T18" fmla="*/ 68 w 70"/>
                <a:gd name="T19" fmla="*/ 12 h 74"/>
                <a:gd name="T20" fmla="*/ 8 w 70"/>
                <a:gd name="T21" fmla="*/ 74 h 74"/>
                <a:gd name="T22" fmla="*/ 4 w 70"/>
                <a:gd name="T23" fmla="*/ 74 h 74"/>
                <a:gd name="T24" fmla="*/ 0 w 70"/>
                <a:gd name="T25" fmla="*/ 70 h 74"/>
                <a:gd name="T26" fmla="*/ 16 w 70"/>
                <a:gd name="T27" fmla="*/ 46 h 74"/>
                <a:gd name="T28" fmla="*/ 16 w 70"/>
                <a:gd name="T29" fmla="*/ 42 h 7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0" h="74">
                  <a:moveTo>
                    <a:pt x="16" y="42"/>
                  </a:moveTo>
                  <a:lnTo>
                    <a:pt x="20" y="42"/>
                  </a:lnTo>
                  <a:lnTo>
                    <a:pt x="22" y="32"/>
                  </a:lnTo>
                  <a:lnTo>
                    <a:pt x="40" y="18"/>
                  </a:lnTo>
                  <a:lnTo>
                    <a:pt x="44" y="18"/>
                  </a:lnTo>
                  <a:lnTo>
                    <a:pt x="54" y="12"/>
                  </a:lnTo>
                  <a:lnTo>
                    <a:pt x="60" y="4"/>
                  </a:lnTo>
                  <a:lnTo>
                    <a:pt x="66" y="0"/>
                  </a:lnTo>
                  <a:lnTo>
                    <a:pt x="70" y="4"/>
                  </a:lnTo>
                  <a:lnTo>
                    <a:pt x="68" y="12"/>
                  </a:lnTo>
                  <a:lnTo>
                    <a:pt x="8" y="74"/>
                  </a:lnTo>
                  <a:lnTo>
                    <a:pt x="4" y="74"/>
                  </a:lnTo>
                  <a:lnTo>
                    <a:pt x="0" y="70"/>
                  </a:lnTo>
                  <a:lnTo>
                    <a:pt x="16" y="46"/>
                  </a:lnTo>
                  <a:lnTo>
                    <a:pt x="16" y="42"/>
                  </a:lnTo>
                  <a:close/>
                </a:path>
              </a:pathLst>
            </a:custGeom>
            <a:solidFill>
              <a:srgbClr val="FF0000"/>
            </a:solidFill>
            <a:ln w="3175">
              <a:solidFill>
                <a:srgbClr val="404040"/>
              </a:solidFill>
              <a:prstDash val="solid"/>
              <a:round/>
              <a:headEnd/>
              <a:tailEnd/>
            </a:ln>
          </p:spPr>
          <p:txBody>
            <a:bodyPr/>
            <a:lstStyle/>
            <a:p>
              <a:endParaRPr lang="en-US">
                <a:latin typeface="+mj-lt"/>
              </a:endParaRPr>
            </a:p>
          </p:txBody>
        </p:sp>
      </p:grpSp>
      <p:grpSp>
        <p:nvGrpSpPr>
          <p:cNvPr id="77" name="Group 511"/>
          <p:cNvGrpSpPr>
            <a:grpSpLocks/>
          </p:cNvGrpSpPr>
          <p:nvPr/>
        </p:nvGrpSpPr>
        <p:grpSpPr bwMode="auto">
          <a:xfrm>
            <a:off x="44191" y="63950"/>
            <a:ext cx="936884" cy="698501"/>
            <a:chOff x="294" y="3226"/>
            <a:chExt cx="892" cy="590"/>
          </a:xfrm>
          <a:solidFill>
            <a:srgbClr val="FF99CC"/>
          </a:solidFill>
        </p:grpSpPr>
        <p:sp>
          <p:nvSpPr>
            <p:cNvPr id="78" name="Freeform 495"/>
            <p:cNvSpPr>
              <a:spLocks/>
            </p:cNvSpPr>
            <p:nvPr/>
          </p:nvSpPr>
          <p:spPr bwMode="auto">
            <a:xfrm>
              <a:off x="558" y="3226"/>
              <a:ext cx="628" cy="552"/>
            </a:xfrm>
            <a:custGeom>
              <a:avLst/>
              <a:gdLst>
                <a:gd name="T0" fmla="*/ 160 w 628"/>
                <a:gd name="T1" fmla="*/ 420 h 552"/>
                <a:gd name="T2" fmla="*/ 114 w 628"/>
                <a:gd name="T3" fmla="*/ 424 h 552"/>
                <a:gd name="T4" fmla="*/ 74 w 628"/>
                <a:gd name="T5" fmla="*/ 406 h 552"/>
                <a:gd name="T6" fmla="*/ 52 w 628"/>
                <a:gd name="T7" fmla="*/ 388 h 552"/>
                <a:gd name="T8" fmla="*/ 22 w 628"/>
                <a:gd name="T9" fmla="*/ 322 h 552"/>
                <a:gd name="T10" fmla="*/ 54 w 628"/>
                <a:gd name="T11" fmla="*/ 278 h 552"/>
                <a:gd name="T12" fmla="*/ 98 w 628"/>
                <a:gd name="T13" fmla="*/ 270 h 552"/>
                <a:gd name="T14" fmla="*/ 116 w 628"/>
                <a:gd name="T15" fmla="*/ 228 h 552"/>
                <a:gd name="T16" fmla="*/ 60 w 628"/>
                <a:gd name="T17" fmla="*/ 228 h 552"/>
                <a:gd name="T18" fmla="*/ 30 w 628"/>
                <a:gd name="T19" fmla="*/ 196 h 552"/>
                <a:gd name="T20" fmla="*/ 38 w 628"/>
                <a:gd name="T21" fmla="*/ 172 h 552"/>
                <a:gd name="T22" fmla="*/ 48 w 628"/>
                <a:gd name="T23" fmla="*/ 168 h 552"/>
                <a:gd name="T24" fmla="*/ 80 w 628"/>
                <a:gd name="T25" fmla="*/ 160 h 552"/>
                <a:gd name="T26" fmla="*/ 112 w 628"/>
                <a:gd name="T27" fmla="*/ 176 h 552"/>
                <a:gd name="T28" fmla="*/ 112 w 628"/>
                <a:gd name="T29" fmla="*/ 150 h 552"/>
                <a:gd name="T30" fmla="*/ 84 w 628"/>
                <a:gd name="T31" fmla="*/ 126 h 552"/>
                <a:gd name="T32" fmla="*/ 96 w 628"/>
                <a:gd name="T33" fmla="*/ 72 h 552"/>
                <a:gd name="T34" fmla="*/ 164 w 628"/>
                <a:gd name="T35" fmla="*/ 16 h 552"/>
                <a:gd name="T36" fmla="*/ 204 w 628"/>
                <a:gd name="T37" fmla="*/ 6 h 552"/>
                <a:gd name="T38" fmla="*/ 366 w 628"/>
                <a:gd name="T39" fmla="*/ 48 h 552"/>
                <a:gd name="T40" fmla="*/ 446 w 628"/>
                <a:gd name="T41" fmla="*/ 376 h 552"/>
                <a:gd name="T42" fmla="*/ 556 w 628"/>
                <a:gd name="T43" fmla="*/ 430 h 552"/>
                <a:gd name="T44" fmla="*/ 628 w 628"/>
                <a:gd name="T45" fmla="*/ 514 h 552"/>
                <a:gd name="T46" fmla="*/ 608 w 628"/>
                <a:gd name="T47" fmla="*/ 518 h 552"/>
                <a:gd name="T48" fmla="*/ 580 w 628"/>
                <a:gd name="T49" fmla="*/ 472 h 552"/>
                <a:gd name="T50" fmla="*/ 534 w 628"/>
                <a:gd name="T51" fmla="*/ 428 h 552"/>
                <a:gd name="T52" fmla="*/ 510 w 628"/>
                <a:gd name="T53" fmla="*/ 426 h 552"/>
                <a:gd name="T54" fmla="*/ 506 w 628"/>
                <a:gd name="T55" fmla="*/ 428 h 552"/>
                <a:gd name="T56" fmla="*/ 466 w 628"/>
                <a:gd name="T57" fmla="*/ 410 h 552"/>
                <a:gd name="T58" fmla="*/ 428 w 628"/>
                <a:gd name="T59" fmla="*/ 394 h 552"/>
                <a:gd name="T60" fmla="*/ 330 w 628"/>
                <a:gd name="T61" fmla="*/ 368 h 552"/>
                <a:gd name="T62" fmla="*/ 306 w 628"/>
                <a:gd name="T63" fmla="*/ 352 h 552"/>
                <a:gd name="T64" fmla="*/ 290 w 628"/>
                <a:gd name="T65" fmla="*/ 396 h 552"/>
                <a:gd name="T66" fmla="*/ 244 w 628"/>
                <a:gd name="T67" fmla="*/ 420 h 552"/>
                <a:gd name="T68" fmla="*/ 242 w 628"/>
                <a:gd name="T69" fmla="*/ 404 h 552"/>
                <a:gd name="T70" fmla="*/ 260 w 628"/>
                <a:gd name="T71" fmla="*/ 364 h 552"/>
                <a:gd name="T72" fmla="*/ 282 w 628"/>
                <a:gd name="T73" fmla="*/ 344 h 552"/>
                <a:gd name="T74" fmla="*/ 268 w 628"/>
                <a:gd name="T75" fmla="*/ 320 h 552"/>
                <a:gd name="T76" fmla="*/ 228 w 628"/>
                <a:gd name="T77" fmla="*/ 386 h 552"/>
                <a:gd name="T78" fmla="*/ 196 w 628"/>
                <a:gd name="T79" fmla="*/ 452 h 552"/>
                <a:gd name="T80" fmla="*/ 142 w 628"/>
                <a:gd name="T81" fmla="*/ 490 h 552"/>
                <a:gd name="T82" fmla="*/ 74 w 628"/>
                <a:gd name="T83" fmla="*/ 526 h 552"/>
                <a:gd name="T84" fmla="*/ 16 w 628"/>
                <a:gd name="T85" fmla="*/ 546 h 552"/>
                <a:gd name="T86" fmla="*/ 10 w 628"/>
                <a:gd name="T87" fmla="*/ 536 h 552"/>
                <a:gd name="T88" fmla="*/ 82 w 628"/>
                <a:gd name="T89" fmla="*/ 510 h 552"/>
                <a:gd name="T90" fmla="*/ 140 w 628"/>
                <a:gd name="T91" fmla="*/ 466 h 55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28" h="552">
                  <a:moveTo>
                    <a:pt x="140" y="466"/>
                  </a:moveTo>
                  <a:lnTo>
                    <a:pt x="144" y="444"/>
                  </a:lnTo>
                  <a:lnTo>
                    <a:pt x="160" y="420"/>
                  </a:lnTo>
                  <a:lnTo>
                    <a:pt x="130" y="430"/>
                  </a:lnTo>
                  <a:lnTo>
                    <a:pt x="120" y="438"/>
                  </a:lnTo>
                  <a:lnTo>
                    <a:pt x="114" y="424"/>
                  </a:lnTo>
                  <a:lnTo>
                    <a:pt x="100" y="416"/>
                  </a:lnTo>
                  <a:lnTo>
                    <a:pt x="70" y="424"/>
                  </a:lnTo>
                  <a:lnTo>
                    <a:pt x="74" y="406"/>
                  </a:lnTo>
                  <a:lnTo>
                    <a:pt x="72" y="376"/>
                  </a:lnTo>
                  <a:lnTo>
                    <a:pt x="66" y="380"/>
                  </a:lnTo>
                  <a:lnTo>
                    <a:pt x="52" y="388"/>
                  </a:lnTo>
                  <a:lnTo>
                    <a:pt x="40" y="378"/>
                  </a:lnTo>
                  <a:lnTo>
                    <a:pt x="38" y="348"/>
                  </a:lnTo>
                  <a:lnTo>
                    <a:pt x="22" y="322"/>
                  </a:lnTo>
                  <a:lnTo>
                    <a:pt x="30" y="302"/>
                  </a:lnTo>
                  <a:lnTo>
                    <a:pt x="42" y="288"/>
                  </a:lnTo>
                  <a:lnTo>
                    <a:pt x="54" y="278"/>
                  </a:lnTo>
                  <a:lnTo>
                    <a:pt x="64" y="278"/>
                  </a:lnTo>
                  <a:lnTo>
                    <a:pt x="88" y="268"/>
                  </a:lnTo>
                  <a:lnTo>
                    <a:pt x="98" y="270"/>
                  </a:lnTo>
                  <a:lnTo>
                    <a:pt x="112" y="258"/>
                  </a:lnTo>
                  <a:lnTo>
                    <a:pt x="106" y="236"/>
                  </a:lnTo>
                  <a:lnTo>
                    <a:pt x="116" y="228"/>
                  </a:lnTo>
                  <a:lnTo>
                    <a:pt x="108" y="224"/>
                  </a:lnTo>
                  <a:lnTo>
                    <a:pt x="88" y="232"/>
                  </a:lnTo>
                  <a:lnTo>
                    <a:pt x="60" y="228"/>
                  </a:lnTo>
                  <a:lnTo>
                    <a:pt x="40" y="224"/>
                  </a:lnTo>
                  <a:lnTo>
                    <a:pt x="30" y="196"/>
                  </a:lnTo>
                  <a:lnTo>
                    <a:pt x="18" y="180"/>
                  </a:lnTo>
                  <a:lnTo>
                    <a:pt x="38" y="172"/>
                  </a:lnTo>
                  <a:lnTo>
                    <a:pt x="48" y="168"/>
                  </a:lnTo>
                  <a:lnTo>
                    <a:pt x="70" y="156"/>
                  </a:lnTo>
                  <a:lnTo>
                    <a:pt x="80" y="160"/>
                  </a:lnTo>
                  <a:lnTo>
                    <a:pt x="80" y="176"/>
                  </a:lnTo>
                  <a:lnTo>
                    <a:pt x="102" y="182"/>
                  </a:lnTo>
                  <a:lnTo>
                    <a:pt x="112" y="176"/>
                  </a:lnTo>
                  <a:lnTo>
                    <a:pt x="140" y="168"/>
                  </a:lnTo>
                  <a:lnTo>
                    <a:pt x="110" y="162"/>
                  </a:lnTo>
                  <a:lnTo>
                    <a:pt x="112" y="150"/>
                  </a:lnTo>
                  <a:lnTo>
                    <a:pt x="94" y="146"/>
                  </a:lnTo>
                  <a:lnTo>
                    <a:pt x="90" y="136"/>
                  </a:lnTo>
                  <a:lnTo>
                    <a:pt x="84" y="126"/>
                  </a:lnTo>
                  <a:lnTo>
                    <a:pt x="52" y="90"/>
                  </a:lnTo>
                  <a:lnTo>
                    <a:pt x="62" y="74"/>
                  </a:lnTo>
                  <a:lnTo>
                    <a:pt x="96" y="72"/>
                  </a:lnTo>
                  <a:lnTo>
                    <a:pt x="106" y="56"/>
                  </a:lnTo>
                  <a:lnTo>
                    <a:pt x="126" y="34"/>
                  </a:lnTo>
                  <a:lnTo>
                    <a:pt x="164" y="16"/>
                  </a:lnTo>
                  <a:lnTo>
                    <a:pt x="178" y="14"/>
                  </a:lnTo>
                  <a:lnTo>
                    <a:pt x="192" y="0"/>
                  </a:lnTo>
                  <a:lnTo>
                    <a:pt x="204" y="6"/>
                  </a:lnTo>
                  <a:lnTo>
                    <a:pt x="246" y="26"/>
                  </a:lnTo>
                  <a:lnTo>
                    <a:pt x="306" y="44"/>
                  </a:lnTo>
                  <a:lnTo>
                    <a:pt x="366" y="48"/>
                  </a:lnTo>
                  <a:lnTo>
                    <a:pt x="386" y="58"/>
                  </a:lnTo>
                  <a:lnTo>
                    <a:pt x="418" y="378"/>
                  </a:lnTo>
                  <a:lnTo>
                    <a:pt x="446" y="376"/>
                  </a:lnTo>
                  <a:lnTo>
                    <a:pt x="480" y="416"/>
                  </a:lnTo>
                  <a:lnTo>
                    <a:pt x="510" y="384"/>
                  </a:lnTo>
                  <a:lnTo>
                    <a:pt x="556" y="430"/>
                  </a:lnTo>
                  <a:lnTo>
                    <a:pt x="584" y="470"/>
                  </a:lnTo>
                  <a:lnTo>
                    <a:pt x="624" y="484"/>
                  </a:lnTo>
                  <a:lnTo>
                    <a:pt x="628" y="514"/>
                  </a:lnTo>
                  <a:lnTo>
                    <a:pt x="616" y="522"/>
                  </a:lnTo>
                  <a:lnTo>
                    <a:pt x="618" y="506"/>
                  </a:lnTo>
                  <a:lnTo>
                    <a:pt x="608" y="518"/>
                  </a:lnTo>
                  <a:lnTo>
                    <a:pt x="590" y="506"/>
                  </a:lnTo>
                  <a:lnTo>
                    <a:pt x="584" y="486"/>
                  </a:lnTo>
                  <a:lnTo>
                    <a:pt x="580" y="472"/>
                  </a:lnTo>
                  <a:lnTo>
                    <a:pt x="560" y="460"/>
                  </a:lnTo>
                  <a:lnTo>
                    <a:pt x="556" y="442"/>
                  </a:lnTo>
                  <a:lnTo>
                    <a:pt x="534" y="428"/>
                  </a:lnTo>
                  <a:lnTo>
                    <a:pt x="512" y="400"/>
                  </a:lnTo>
                  <a:lnTo>
                    <a:pt x="522" y="428"/>
                  </a:lnTo>
                  <a:lnTo>
                    <a:pt x="510" y="426"/>
                  </a:lnTo>
                  <a:lnTo>
                    <a:pt x="502" y="414"/>
                  </a:lnTo>
                  <a:lnTo>
                    <a:pt x="490" y="412"/>
                  </a:lnTo>
                  <a:lnTo>
                    <a:pt x="506" y="428"/>
                  </a:lnTo>
                  <a:lnTo>
                    <a:pt x="496" y="436"/>
                  </a:lnTo>
                  <a:lnTo>
                    <a:pt x="472" y="418"/>
                  </a:lnTo>
                  <a:lnTo>
                    <a:pt x="466" y="410"/>
                  </a:lnTo>
                  <a:lnTo>
                    <a:pt x="442" y="402"/>
                  </a:lnTo>
                  <a:lnTo>
                    <a:pt x="444" y="384"/>
                  </a:lnTo>
                  <a:lnTo>
                    <a:pt x="428" y="394"/>
                  </a:lnTo>
                  <a:lnTo>
                    <a:pt x="410" y="390"/>
                  </a:lnTo>
                  <a:lnTo>
                    <a:pt x="362" y="386"/>
                  </a:lnTo>
                  <a:lnTo>
                    <a:pt x="330" y="368"/>
                  </a:lnTo>
                  <a:lnTo>
                    <a:pt x="328" y="358"/>
                  </a:lnTo>
                  <a:lnTo>
                    <a:pt x="314" y="362"/>
                  </a:lnTo>
                  <a:lnTo>
                    <a:pt x="306" y="352"/>
                  </a:lnTo>
                  <a:lnTo>
                    <a:pt x="296" y="368"/>
                  </a:lnTo>
                  <a:lnTo>
                    <a:pt x="300" y="388"/>
                  </a:lnTo>
                  <a:lnTo>
                    <a:pt x="290" y="396"/>
                  </a:lnTo>
                  <a:lnTo>
                    <a:pt x="282" y="392"/>
                  </a:lnTo>
                  <a:lnTo>
                    <a:pt x="266" y="412"/>
                  </a:lnTo>
                  <a:lnTo>
                    <a:pt x="244" y="420"/>
                  </a:lnTo>
                  <a:lnTo>
                    <a:pt x="242" y="412"/>
                  </a:lnTo>
                  <a:lnTo>
                    <a:pt x="254" y="402"/>
                  </a:lnTo>
                  <a:lnTo>
                    <a:pt x="242" y="404"/>
                  </a:lnTo>
                  <a:lnTo>
                    <a:pt x="246" y="386"/>
                  </a:lnTo>
                  <a:lnTo>
                    <a:pt x="250" y="372"/>
                  </a:lnTo>
                  <a:lnTo>
                    <a:pt x="260" y="364"/>
                  </a:lnTo>
                  <a:lnTo>
                    <a:pt x="286" y="366"/>
                  </a:lnTo>
                  <a:lnTo>
                    <a:pt x="272" y="358"/>
                  </a:lnTo>
                  <a:lnTo>
                    <a:pt x="282" y="344"/>
                  </a:lnTo>
                  <a:lnTo>
                    <a:pt x="268" y="352"/>
                  </a:lnTo>
                  <a:lnTo>
                    <a:pt x="264" y="350"/>
                  </a:lnTo>
                  <a:lnTo>
                    <a:pt x="268" y="320"/>
                  </a:lnTo>
                  <a:lnTo>
                    <a:pt x="260" y="352"/>
                  </a:lnTo>
                  <a:lnTo>
                    <a:pt x="242" y="366"/>
                  </a:lnTo>
                  <a:lnTo>
                    <a:pt x="228" y="386"/>
                  </a:lnTo>
                  <a:lnTo>
                    <a:pt x="202" y="420"/>
                  </a:lnTo>
                  <a:lnTo>
                    <a:pt x="214" y="430"/>
                  </a:lnTo>
                  <a:lnTo>
                    <a:pt x="196" y="452"/>
                  </a:lnTo>
                  <a:lnTo>
                    <a:pt x="162" y="474"/>
                  </a:lnTo>
                  <a:lnTo>
                    <a:pt x="156" y="486"/>
                  </a:lnTo>
                  <a:lnTo>
                    <a:pt x="142" y="490"/>
                  </a:lnTo>
                  <a:lnTo>
                    <a:pt x="118" y="512"/>
                  </a:lnTo>
                  <a:lnTo>
                    <a:pt x="102" y="518"/>
                  </a:lnTo>
                  <a:lnTo>
                    <a:pt x="74" y="526"/>
                  </a:lnTo>
                  <a:lnTo>
                    <a:pt x="40" y="538"/>
                  </a:lnTo>
                  <a:lnTo>
                    <a:pt x="28" y="544"/>
                  </a:lnTo>
                  <a:lnTo>
                    <a:pt x="16" y="546"/>
                  </a:lnTo>
                  <a:lnTo>
                    <a:pt x="6" y="552"/>
                  </a:lnTo>
                  <a:lnTo>
                    <a:pt x="0" y="544"/>
                  </a:lnTo>
                  <a:lnTo>
                    <a:pt x="10" y="536"/>
                  </a:lnTo>
                  <a:lnTo>
                    <a:pt x="34" y="532"/>
                  </a:lnTo>
                  <a:lnTo>
                    <a:pt x="60" y="514"/>
                  </a:lnTo>
                  <a:lnTo>
                    <a:pt x="82" y="510"/>
                  </a:lnTo>
                  <a:lnTo>
                    <a:pt x="102" y="496"/>
                  </a:lnTo>
                  <a:lnTo>
                    <a:pt x="124" y="482"/>
                  </a:lnTo>
                  <a:lnTo>
                    <a:pt x="140" y="466"/>
                  </a:lnTo>
                  <a:close/>
                </a:path>
              </a:pathLst>
            </a:custGeom>
            <a:grpFill/>
            <a:ln w="3175">
              <a:solidFill>
                <a:srgbClr val="404040"/>
              </a:solidFill>
              <a:prstDash val="solid"/>
              <a:round/>
              <a:headEnd/>
              <a:tailEnd/>
            </a:ln>
          </p:spPr>
          <p:txBody>
            <a:bodyPr/>
            <a:lstStyle/>
            <a:p>
              <a:endParaRPr lang="en-US">
                <a:latin typeface="+mj-lt"/>
              </a:endParaRPr>
            </a:p>
          </p:txBody>
        </p:sp>
        <p:sp>
          <p:nvSpPr>
            <p:cNvPr id="79" name="Freeform 496"/>
            <p:cNvSpPr>
              <a:spLocks/>
            </p:cNvSpPr>
            <p:nvPr/>
          </p:nvSpPr>
          <p:spPr bwMode="auto">
            <a:xfrm>
              <a:off x="748" y="3666"/>
              <a:ext cx="46" cy="54"/>
            </a:xfrm>
            <a:custGeom>
              <a:avLst/>
              <a:gdLst>
                <a:gd name="T0" fmla="*/ 40 w 46"/>
                <a:gd name="T1" fmla="*/ 0 h 54"/>
                <a:gd name="T2" fmla="*/ 30 w 46"/>
                <a:gd name="T3" fmla="*/ 12 h 54"/>
                <a:gd name="T4" fmla="*/ 30 w 46"/>
                <a:gd name="T5" fmla="*/ 18 h 54"/>
                <a:gd name="T6" fmla="*/ 16 w 46"/>
                <a:gd name="T7" fmla="*/ 22 h 54"/>
                <a:gd name="T8" fmla="*/ 16 w 46"/>
                <a:gd name="T9" fmla="*/ 34 h 54"/>
                <a:gd name="T10" fmla="*/ 8 w 46"/>
                <a:gd name="T11" fmla="*/ 28 h 54"/>
                <a:gd name="T12" fmla="*/ 0 w 46"/>
                <a:gd name="T13" fmla="*/ 36 h 54"/>
                <a:gd name="T14" fmla="*/ 4 w 46"/>
                <a:gd name="T15" fmla="*/ 52 h 54"/>
                <a:gd name="T16" fmla="*/ 4 w 46"/>
                <a:gd name="T17" fmla="*/ 52 h 54"/>
                <a:gd name="T18" fmla="*/ 14 w 46"/>
                <a:gd name="T19" fmla="*/ 54 h 54"/>
                <a:gd name="T20" fmla="*/ 14 w 46"/>
                <a:gd name="T21" fmla="*/ 54 h 54"/>
                <a:gd name="T22" fmla="*/ 22 w 46"/>
                <a:gd name="T23" fmla="*/ 50 h 54"/>
                <a:gd name="T24" fmla="*/ 28 w 46"/>
                <a:gd name="T25" fmla="*/ 44 h 54"/>
                <a:gd name="T26" fmla="*/ 42 w 46"/>
                <a:gd name="T27" fmla="*/ 34 h 54"/>
                <a:gd name="T28" fmla="*/ 36 w 46"/>
                <a:gd name="T29" fmla="*/ 20 h 54"/>
                <a:gd name="T30" fmla="*/ 36 w 46"/>
                <a:gd name="T31" fmla="*/ 14 h 54"/>
                <a:gd name="T32" fmla="*/ 44 w 46"/>
                <a:gd name="T33" fmla="*/ 12 h 54"/>
                <a:gd name="T34" fmla="*/ 44 w 46"/>
                <a:gd name="T35" fmla="*/ 12 h 54"/>
                <a:gd name="T36" fmla="*/ 46 w 46"/>
                <a:gd name="T37" fmla="*/ 8 h 54"/>
                <a:gd name="T38" fmla="*/ 46 w 46"/>
                <a:gd name="T39" fmla="*/ 8 h 54"/>
                <a:gd name="T40" fmla="*/ 40 w 46"/>
                <a:gd name="T41" fmla="*/ 0 h 54"/>
                <a:gd name="T42" fmla="*/ 40 w 46"/>
                <a:gd name="T43" fmla="*/ 0 h 5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6" h="54">
                  <a:moveTo>
                    <a:pt x="40" y="0"/>
                  </a:moveTo>
                  <a:lnTo>
                    <a:pt x="30" y="12"/>
                  </a:lnTo>
                  <a:lnTo>
                    <a:pt x="30" y="18"/>
                  </a:lnTo>
                  <a:lnTo>
                    <a:pt x="16" y="22"/>
                  </a:lnTo>
                  <a:lnTo>
                    <a:pt x="16" y="34"/>
                  </a:lnTo>
                  <a:lnTo>
                    <a:pt x="8" y="28"/>
                  </a:lnTo>
                  <a:lnTo>
                    <a:pt x="0" y="36"/>
                  </a:lnTo>
                  <a:lnTo>
                    <a:pt x="4" y="52"/>
                  </a:lnTo>
                  <a:lnTo>
                    <a:pt x="14" y="54"/>
                  </a:lnTo>
                  <a:lnTo>
                    <a:pt x="22" y="50"/>
                  </a:lnTo>
                  <a:lnTo>
                    <a:pt x="28" y="44"/>
                  </a:lnTo>
                  <a:lnTo>
                    <a:pt x="42" y="34"/>
                  </a:lnTo>
                  <a:lnTo>
                    <a:pt x="36" y="20"/>
                  </a:lnTo>
                  <a:lnTo>
                    <a:pt x="36" y="14"/>
                  </a:lnTo>
                  <a:lnTo>
                    <a:pt x="44" y="12"/>
                  </a:lnTo>
                  <a:lnTo>
                    <a:pt x="46" y="8"/>
                  </a:lnTo>
                  <a:lnTo>
                    <a:pt x="40" y="0"/>
                  </a:lnTo>
                  <a:close/>
                </a:path>
              </a:pathLst>
            </a:custGeom>
            <a:grpFill/>
            <a:ln w="3175">
              <a:solidFill>
                <a:srgbClr val="404040"/>
              </a:solidFill>
              <a:prstDash val="solid"/>
              <a:round/>
              <a:headEnd/>
              <a:tailEnd/>
            </a:ln>
          </p:spPr>
          <p:txBody>
            <a:bodyPr/>
            <a:lstStyle/>
            <a:p>
              <a:endParaRPr lang="en-US">
                <a:latin typeface="+mj-lt"/>
              </a:endParaRPr>
            </a:p>
          </p:txBody>
        </p:sp>
        <p:sp>
          <p:nvSpPr>
            <p:cNvPr id="80" name="Freeform 497"/>
            <p:cNvSpPr>
              <a:spLocks/>
            </p:cNvSpPr>
            <p:nvPr/>
          </p:nvSpPr>
          <p:spPr bwMode="auto">
            <a:xfrm>
              <a:off x="1102" y="3690"/>
              <a:ext cx="50" cy="68"/>
            </a:xfrm>
            <a:custGeom>
              <a:avLst/>
              <a:gdLst>
                <a:gd name="T0" fmla="*/ 16 w 50"/>
                <a:gd name="T1" fmla="*/ 2 h 68"/>
                <a:gd name="T2" fmla="*/ 4 w 50"/>
                <a:gd name="T3" fmla="*/ 0 h 68"/>
                <a:gd name="T4" fmla="*/ 0 w 50"/>
                <a:gd name="T5" fmla="*/ 10 h 68"/>
                <a:gd name="T6" fmla="*/ 4 w 50"/>
                <a:gd name="T7" fmla="*/ 24 h 68"/>
                <a:gd name="T8" fmla="*/ 18 w 50"/>
                <a:gd name="T9" fmla="*/ 34 h 68"/>
                <a:gd name="T10" fmla="*/ 28 w 50"/>
                <a:gd name="T11" fmla="*/ 50 h 68"/>
                <a:gd name="T12" fmla="*/ 44 w 50"/>
                <a:gd name="T13" fmla="*/ 60 h 68"/>
                <a:gd name="T14" fmla="*/ 50 w 50"/>
                <a:gd name="T15" fmla="*/ 68 h 68"/>
                <a:gd name="T16" fmla="*/ 46 w 50"/>
                <a:gd name="T17" fmla="*/ 50 h 68"/>
                <a:gd name="T18" fmla="*/ 40 w 50"/>
                <a:gd name="T19" fmla="*/ 44 h 68"/>
                <a:gd name="T20" fmla="*/ 34 w 50"/>
                <a:gd name="T21" fmla="*/ 26 h 68"/>
                <a:gd name="T22" fmla="*/ 24 w 50"/>
                <a:gd name="T23" fmla="*/ 8 h 68"/>
                <a:gd name="T24" fmla="*/ 16 w 50"/>
                <a:gd name="T25" fmla="*/ 2 h 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0" h="68">
                  <a:moveTo>
                    <a:pt x="16" y="2"/>
                  </a:moveTo>
                  <a:lnTo>
                    <a:pt x="4" y="0"/>
                  </a:lnTo>
                  <a:lnTo>
                    <a:pt x="0" y="10"/>
                  </a:lnTo>
                  <a:lnTo>
                    <a:pt x="4" y="24"/>
                  </a:lnTo>
                  <a:lnTo>
                    <a:pt x="18" y="34"/>
                  </a:lnTo>
                  <a:lnTo>
                    <a:pt x="28" y="50"/>
                  </a:lnTo>
                  <a:lnTo>
                    <a:pt x="44" y="60"/>
                  </a:lnTo>
                  <a:lnTo>
                    <a:pt x="50" y="68"/>
                  </a:lnTo>
                  <a:lnTo>
                    <a:pt x="46" y="50"/>
                  </a:lnTo>
                  <a:lnTo>
                    <a:pt x="40" y="44"/>
                  </a:lnTo>
                  <a:lnTo>
                    <a:pt x="34" y="26"/>
                  </a:lnTo>
                  <a:lnTo>
                    <a:pt x="24" y="8"/>
                  </a:lnTo>
                  <a:lnTo>
                    <a:pt x="16" y="2"/>
                  </a:lnTo>
                  <a:close/>
                </a:path>
              </a:pathLst>
            </a:custGeom>
            <a:grpFill/>
            <a:ln w="3175">
              <a:solidFill>
                <a:srgbClr val="404040"/>
              </a:solidFill>
              <a:prstDash val="solid"/>
              <a:round/>
              <a:headEnd/>
              <a:tailEnd/>
            </a:ln>
          </p:spPr>
          <p:txBody>
            <a:bodyPr/>
            <a:lstStyle/>
            <a:p>
              <a:endParaRPr lang="en-US">
                <a:latin typeface="+mj-lt"/>
              </a:endParaRPr>
            </a:p>
          </p:txBody>
        </p:sp>
        <p:sp>
          <p:nvSpPr>
            <p:cNvPr id="81" name="Freeform 498"/>
            <p:cNvSpPr>
              <a:spLocks/>
            </p:cNvSpPr>
            <p:nvPr/>
          </p:nvSpPr>
          <p:spPr bwMode="auto">
            <a:xfrm>
              <a:off x="470" y="3778"/>
              <a:ext cx="70" cy="34"/>
            </a:xfrm>
            <a:custGeom>
              <a:avLst/>
              <a:gdLst>
                <a:gd name="T0" fmla="*/ 70 w 70"/>
                <a:gd name="T1" fmla="*/ 6 h 34"/>
                <a:gd name="T2" fmla="*/ 66 w 70"/>
                <a:gd name="T3" fmla="*/ 0 h 34"/>
                <a:gd name="T4" fmla="*/ 56 w 70"/>
                <a:gd name="T5" fmla="*/ 4 h 34"/>
                <a:gd name="T6" fmla="*/ 48 w 70"/>
                <a:gd name="T7" fmla="*/ 6 h 34"/>
                <a:gd name="T8" fmla="*/ 34 w 70"/>
                <a:gd name="T9" fmla="*/ 14 h 34"/>
                <a:gd name="T10" fmla="*/ 34 w 70"/>
                <a:gd name="T11" fmla="*/ 14 h 34"/>
                <a:gd name="T12" fmla="*/ 14 w 70"/>
                <a:gd name="T13" fmla="*/ 16 h 34"/>
                <a:gd name="T14" fmla="*/ 14 w 70"/>
                <a:gd name="T15" fmla="*/ 16 h 34"/>
                <a:gd name="T16" fmla="*/ 12 w 70"/>
                <a:gd name="T17" fmla="*/ 18 h 34"/>
                <a:gd name="T18" fmla="*/ 6 w 70"/>
                <a:gd name="T19" fmla="*/ 24 h 34"/>
                <a:gd name="T20" fmla="*/ 0 w 70"/>
                <a:gd name="T21" fmla="*/ 34 h 34"/>
                <a:gd name="T22" fmla="*/ 18 w 70"/>
                <a:gd name="T23" fmla="*/ 24 h 34"/>
                <a:gd name="T24" fmla="*/ 40 w 70"/>
                <a:gd name="T25" fmla="*/ 18 h 34"/>
                <a:gd name="T26" fmla="*/ 56 w 70"/>
                <a:gd name="T27" fmla="*/ 14 h 34"/>
                <a:gd name="T28" fmla="*/ 70 w 70"/>
                <a:gd name="T29" fmla="*/ 6 h 3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0" h="34">
                  <a:moveTo>
                    <a:pt x="70" y="6"/>
                  </a:moveTo>
                  <a:lnTo>
                    <a:pt x="66" y="0"/>
                  </a:lnTo>
                  <a:lnTo>
                    <a:pt x="56" y="4"/>
                  </a:lnTo>
                  <a:lnTo>
                    <a:pt x="48" y="6"/>
                  </a:lnTo>
                  <a:lnTo>
                    <a:pt x="34" y="14"/>
                  </a:lnTo>
                  <a:lnTo>
                    <a:pt x="14" y="16"/>
                  </a:lnTo>
                  <a:lnTo>
                    <a:pt x="12" y="18"/>
                  </a:lnTo>
                  <a:lnTo>
                    <a:pt x="6" y="24"/>
                  </a:lnTo>
                  <a:lnTo>
                    <a:pt x="0" y="34"/>
                  </a:lnTo>
                  <a:lnTo>
                    <a:pt x="18" y="24"/>
                  </a:lnTo>
                  <a:lnTo>
                    <a:pt x="40" y="18"/>
                  </a:lnTo>
                  <a:lnTo>
                    <a:pt x="56" y="14"/>
                  </a:lnTo>
                  <a:lnTo>
                    <a:pt x="70" y="6"/>
                  </a:lnTo>
                  <a:close/>
                </a:path>
              </a:pathLst>
            </a:custGeom>
            <a:grpFill/>
            <a:ln w="3175">
              <a:solidFill>
                <a:srgbClr val="404040"/>
              </a:solidFill>
              <a:prstDash val="solid"/>
              <a:round/>
              <a:headEnd/>
              <a:tailEnd/>
            </a:ln>
          </p:spPr>
          <p:txBody>
            <a:bodyPr/>
            <a:lstStyle/>
            <a:p>
              <a:endParaRPr lang="en-US">
                <a:latin typeface="+mj-lt"/>
              </a:endParaRPr>
            </a:p>
          </p:txBody>
        </p:sp>
        <p:sp>
          <p:nvSpPr>
            <p:cNvPr id="82" name="Freeform 499"/>
            <p:cNvSpPr>
              <a:spLocks/>
            </p:cNvSpPr>
            <p:nvPr/>
          </p:nvSpPr>
          <p:spPr bwMode="auto">
            <a:xfrm>
              <a:off x="360" y="3800"/>
              <a:ext cx="50" cy="16"/>
            </a:xfrm>
            <a:custGeom>
              <a:avLst/>
              <a:gdLst>
                <a:gd name="T0" fmla="*/ 50 w 50"/>
                <a:gd name="T1" fmla="*/ 8 h 16"/>
                <a:gd name="T2" fmla="*/ 24 w 50"/>
                <a:gd name="T3" fmla="*/ 6 h 16"/>
                <a:gd name="T4" fmla="*/ 12 w 50"/>
                <a:gd name="T5" fmla="*/ 0 h 16"/>
                <a:gd name="T6" fmla="*/ 0 w 50"/>
                <a:gd name="T7" fmla="*/ 6 h 16"/>
                <a:gd name="T8" fmla="*/ 12 w 50"/>
                <a:gd name="T9" fmla="*/ 8 h 16"/>
                <a:gd name="T10" fmla="*/ 32 w 50"/>
                <a:gd name="T11" fmla="*/ 16 h 16"/>
                <a:gd name="T12" fmla="*/ 50 w 50"/>
                <a:gd name="T13" fmla="*/ 8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 h="16">
                  <a:moveTo>
                    <a:pt x="50" y="8"/>
                  </a:moveTo>
                  <a:lnTo>
                    <a:pt x="24" y="6"/>
                  </a:lnTo>
                  <a:lnTo>
                    <a:pt x="12" y="0"/>
                  </a:lnTo>
                  <a:lnTo>
                    <a:pt x="0" y="6"/>
                  </a:lnTo>
                  <a:lnTo>
                    <a:pt x="12" y="8"/>
                  </a:lnTo>
                  <a:lnTo>
                    <a:pt x="32" y="16"/>
                  </a:lnTo>
                  <a:lnTo>
                    <a:pt x="50" y="8"/>
                  </a:lnTo>
                  <a:close/>
                </a:path>
              </a:pathLst>
            </a:custGeom>
            <a:grpFill/>
            <a:ln w="3175">
              <a:solidFill>
                <a:srgbClr val="404040"/>
              </a:solidFill>
              <a:prstDash val="solid"/>
              <a:round/>
              <a:headEnd/>
              <a:tailEnd/>
            </a:ln>
          </p:spPr>
          <p:txBody>
            <a:bodyPr/>
            <a:lstStyle/>
            <a:p>
              <a:endParaRPr lang="en-US">
                <a:latin typeface="+mj-lt"/>
              </a:endParaRPr>
            </a:p>
          </p:txBody>
        </p:sp>
        <p:sp>
          <p:nvSpPr>
            <p:cNvPr id="83" name="Freeform 500"/>
            <p:cNvSpPr>
              <a:spLocks/>
            </p:cNvSpPr>
            <p:nvPr/>
          </p:nvSpPr>
          <p:spPr bwMode="auto">
            <a:xfrm>
              <a:off x="294" y="3794"/>
              <a:ext cx="34" cy="14"/>
            </a:xfrm>
            <a:custGeom>
              <a:avLst/>
              <a:gdLst>
                <a:gd name="T0" fmla="*/ 34 w 34"/>
                <a:gd name="T1" fmla="*/ 10 h 14"/>
                <a:gd name="T2" fmla="*/ 0 w 34"/>
                <a:gd name="T3" fmla="*/ 0 h 14"/>
                <a:gd name="T4" fmla="*/ 2 w 34"/>
                <a:gd name="T5" fmla="*/ 8 h 14"/>
                <a:gd name="T6" fmla="*/ 12 w 34"/>
                <a:gd name="T7" fmla="*/ 8 h 14"/>
                <a:gd name="T8" fmla="*/ 26 w 34"/>
                <a:gd name="T9" fmla="*/ 14 h 14"/>
                <a:gd name="T10" fmla="*/ 34 w 34"/>
                <a:gd name="T11" fmla="*/ 10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14">
                  <a:moveTo>
                    <a:pt x="34" y="10"/>
                  </a:moveTo>
                  <a:lnTo>
                    <a:pt x="0" y="0"/>
                  </a:lnTo>
                  <a:lnTo>
                    <a:pt x="2" y="8"/>
                  </a:lnTo>
                  <a:lnTo>
                    <a:pt x="12" y="8"/>
                  </a:lnTo>
                  <a:lnTo>
                    <a:pt x="26" y="14"/>
                  </a:lnTo>
                  <a:lnTo>
                    <a:pt x="34" y="10"/>
                  </a:lnTo>
                  <a:close/>
                </a:path>
              </a:pathLst>
            </a:custGeom>
            <a:grpFill/>
            <a:ln w="3175">
              <a:solidFill>
                <a:srgbClr val="404040"/>
              </a:solidFill>
              <a:prstDash val="solid"/>
              <a:round/>
              <a:headEnd/>
              <a:tailEnd/>
            </a:ln>
          </p:spPr>
          <p:txBody>
            <a:bodyPr/>
            <a:lstStyle/>
            <a:p>
              <a:endParaRPr lang="en-US">
                <a:latin typeface="+mj-lt"/>
              </a:endParaRPr>
            </a:p>
          </p:txBody>
        </p:sp>
        <p:sp>
          <p:nvSpPr>
            <p:cNvPr id="84" name="Freeform 501"/>
            <p:cNvSpPr>
              <a:spLocks/>
            </p:cNvSpPr>
            <p:nvPr/>
          </p:nvSpPr>
          <p:spPr bwMode="auto">
            <a:xfrm>
              <a:off x="548" y="3584"/>
              <a:ext cx="28" cy="20"/>
            </a:xfrm>
            <a:custGeom>
              <a:avLst/>
              <a:gdLst>
                <a:gd name="T0" fmla="*/ 28 w 28"/>
                <a:gd name="T1" fmla="*/ 6 h 20"/>
                <a:gd name="T2" fmla="*/ 18 w 28"/>
                <a:gd name="T3" fmla="*/ 0 h 20"/>
                <a:gd name="T4" fmla="*/ 0 w 28"/>
                <a:gd name="T5" fmla="*/ 2 h 20"/>
                <a:gd name="T6" fmla="*/ 2 w 28"/>
                <a:gd name="T7" fmla="*/ 8 h 20"/>
                <a:gd name="T8" fmla="*/ 10 w 28"/>
                <a:gd name="T9" fmla="*/ 16 h 20"/>
                <a:gd name="T10" fmla="*/ 18 w 28"/>
                <a:gd name="T11" fmla="*/ 20 h 20"/>
                <a:gd name="T12" fmla="*/ 28 w 28"/>
                <a:gd name="T13" fmla="*/ 14 h 20"/>
                <a:gd name="T14" fmla="*/ 28 w 28"/>
                <a:gd name="T15" fmla="*/ 6 h 2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8" h="20">
                  <a:moveTo>
                    <a:pt x="28" y="6"/>
                  </a:moveTo>
                  <a:lnTo>
                    <a:pt x="18" y="0"/>
                  </a:lnTo>
                  <a:lnTo>
                    <a:pt x="0" y="2"/>
                  </a:lnTo>
                  <a:lnTo>
                    <a:pt x="2" y="8"/>
                  </a:lnTo>
                  <a:lnTo>
                    <a:pt x="10" y="16"/>
                  </a:lnTo>
                  <a:lnTo>
                    <a:pt x="18" y="20"/>
                  </a:lnTo>
                  <a:lnTo>
                    <a:pt x="28" y="14"/>
                  </a:lnTo>
                  <a:lnTo>
                    <a:pt x="28" y="6"/>
                  </a:lnTo>
                  <a:close/>
                </a:path>
              </a:pathLst>
            </a:custGeom>
            <a:grpFill/>
            <a:ln w="3175">
              <a:solidFill>
                <a:srgbClr val="404040"/>
              </a:solidFill>
              <a:prstDash val="solid"/>
              <a:round/>
              <a:headEnd/>
              <a:tailEnd/>
            </a:ln>
          </p:spPr>
          <p:txBody>
            <a:bodyPr/>
            <a:lstStyle/>
            <a:p>
              <a:endParaRPr lang="en-US">
                <a:latin typeface="+mj-lt"/>
              </a:endParaRPr>
            </a:p>
          </p:txBody>
        </p:sp>
        <p:sp>
          <p:nvSpPr>
            <p:cNvPr id="85" name="Freeform 502"/>
            <p:cNvSpPr>
              <a:spLocks/>
            </p:cNvSpPr>
            <p:nvPr/>
          </p:nvSpPr>
          <p:spPr bwMode="auto">
            <a:xfrm>
              <a:off x="504" y="3458"/>
              <a:ext cx="44" cy="30"/>
            </a:xfrm>
            <a:custGeom>
              <a:avLst/>
              <a:gdLst>
                <a:gd name="T0" fmla="*/ 4 w 44"/>
                <a:gd name="T1" fmla="*/ 0 h 30"/>
                <a:gd name="T2" fmla="*/ 16 w 44"/>
                <a:gd name="T3" fmla="*/ 8 h 30"/>
                <a:gd name="T4" fmla="*/ 22 w 44"/>
                <a:gd name="T5" fmla="*/ 6 h 30"/>
                <a:gd name="T6" fmla="*/ 30 w 44"/>
                <a:gd name="T7" fmla="*/ 18 h 30"/>
                <a:gd name="T8" fmla="*/ 44 w 44"/>
                <a:gd name="T9" fmla="*/ 24 h 30"/>
                <a:gd name="T10" fmla="*/ 44 w 44"/>
                <a:gd name="T11" fmla="*/ 30 h 30"/>
                <a:gd name="T12" fmla="*/ 28 w 44"/>
                <a:gd name="T13" fmla="*/ 30 h 30"/>
                <a:gd name="T14" fmla="*/ 14 w 44"/>
                <a:gd name="T15" fmla="*/ 16 h 30"/>
                <a:gd name="T16" fmla="*/ 6 w 44"/>
                <a:gd name="T17" fmla="*/ 16 h 30"/>
                <a:gd name="T18" fmla="*/ 0 w 44"/>
                <a:gd name="T19" fmla="*/ 10 h 30"/>
                <a:gd name="T20" fmla="*/ 4 w 44"/>
                <a:gd name="T21" fmla="*/ 0 h 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4" h="30">
                  <a:moveTo>
                    <a:pt x="4" y="0"/>
                  </a:moveTo>
                  <a:lnTo>
                    <a:pt x="16" y="8"/>
                  </a:lnTo>
                  <a:lnTo>
                    <a:pt x="22" y="6"/>
                  </a:lnTo>
                  <a:lnTo>
                    <a:pt x="30" y="18"/>
                  </a:lnTo>
                  <a:lnTo>
                    <a:pt x="44" y="24"/>
                  </a:lnTo>
                  <a:lnTo>
                    <a:pt x="44" y="30"/>
                  </a:lnTo>
                  <a:lnTo>
                    <a:pt x="28" y="30"/>
                  </a:lnTo>
                  <a:lnTo>
                    <a:pt x="14" y="16"/>
                  </a:lnTo>
                  <a:lnTo>
                    <a:pt x="6" y="16"/>
                  </a:lnTo>
                  <a:lnTo>
                    <a:pt x="0" y="10"/>
                  </a:lnTo>
                  <a:lnTo>
                    <a:pt x="4" y="0"/>
                  </a:lnTo>
                  <a:close/>
                </a:path>
              </a:pathLst>
            </a:custGeom>
            <a:grpFill/>
            <a:ln w="3175">
              <a:solidFill>
                <a:srgbClr val="404040"/>
              </a:solidFill>
              <a:prstDash val="solid"/>
              <a:round/>
              <a:headEnd/>
              <a:tailEnd/>
            </a:ln>
          </p:spPr>
          <p:txBody>
            <a:bodyPr/>
            <a:lstStyle/>
            <a:p>
              <a:endParaRPr lang="en-US">
                <a:latin typeface="+mj-lt"/>
              </a:endParaRPr>
            </a:p>
          </p:txBody>
        </p:sp>
        <p:sp>
          <p:nvSpPr>
            <p:cNvPr id="86" name="Freeform 503"/>
            <p:cNvSpPr>
              <a:spLocks/>
            </p:cNvSpPr>
            <p:nvPr/>
          </p:nvSpPr>
          <p:spPr bwMode="auto">
            <a:xfrm>
              <a:off x="864" y="3602"/>
              <a:ext cx="28" cy="24"/>
            </a:xfrm>
            <a:custGeom>
              <a:avLst/>
              <a:gdLst>
                <a:gd name="T0" fmla="*/ 22 w 28"/>
                <a:gd name="T1" fmla="*/ 0 h 24"/>
                <a:gd name="T2" fmla="*/ 10 w 28"/>
                <a:gd name="T3" fmla="*/ 6 h 24"/>
                <a:gd name="T4" fmla="*/ 2 w 28"/>
                <a:gd name="T5" fmla="*/ 20 h 24"/>
                <a:gd name="T6" fmla="*/ 0 w 28"/>
                <a:gd name="T7" fmla="*/ 24 h 24"/>
                <a:gd name="T8" fmla="*/ 8 w 28"/>
                <a:gd name="T9" fmla="*/ 20 h 24"/>
                <a:gd name="T10" fmla="*/ 14 w 28"/>
                <a:gd name="T11" fmla="*/ 10 h 24"/>
                <a:gd name="T12" fmla="*/ 24 w 28"/>
                <a:gd name="T13" fmla="*/ 6 h 24"/>
                <a:gd name="T14" fmla="*/ 28 w 28"/>
                <a:gd name="T15" fmla="*/ 6 h 24"/>
                <a:gd name="T16" fmla="*/ 22 w 28"/>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8" h="24">
                  <a:moveTo>
                    <a:pt x="22" y="0"/>
                  </a:moveTo>
                  <a:lnTo>
                    <a:pt x="10" y="6"/>
                  </a:lnTo>
                  <a:lnTo>
                    <a:pt x="2" y="20"/>
                  </a:lnTo>
                  <a:lnTo>
                    <a:pt x="0" y="24"/>
                  </a:lnTo>
                  <a:lnTo>
                    <a:pt x="8" y="20"/>
                  </a:lnTo>
                  <a:lnTo>
                    <a:pt x="14" y="10"/>
                  </a:lnTo>
                  <a:lnTo>
                    <a:pt x="24" y="6"/>
                  </a:lnTo>
                  <a:lnTo>
                    <a:pt x="28" y="6"/>
                  </a:lnTo>
                  <a:lnTo>
                    <a:pt x="22" y="0"/>
                  </a:lnTo>
                  <a:close/>
                </a:path>
              </a:pathLst>
            </a:custGeom>
            <a:grpFill/>
            <a:ln w="3175">
              <a:solidFill>
                <a:srgbClr val="404040"/>
              </a:solidFill>
              <a:prstDash val="solid"/>
              <a:round/>
              <a:headEnd/>
              <a:tailEnd/>
            </a:ln>
          </p:spPr>
          <p:txBody>
            <a:bodyPr/>
            <a:lstStyle/>
            <a:p>
              <a:endParaRPr lang="en-US">
                <a:latin typeface="+mj-lt"/>
              </a:endParaRPr>
            </a:p>
          </p:txBody>
        </p:sp>
        <p:sp>
          <p:nvSpPr>
            <p:cNvPr id="87" name="Freeform 504"/>
            <p:cNvSpPr>
              <a:spLocks/>
            </p:cNvSpPr>
            <p:nvPr/>
          </p:nvSpPr>
          <p:spPr bwMode="auto">
            <a:xfrm>
              <a:off x="1062" y="3658"/>
              <a:ext cx="38" cy="58"/>
            </a:xfrm>
            <a:custGeom>
              <a:avLst/>
              <a:gdLst>
                <a:gd name="T0" fmla="*/ 4 w 38"/>
                <a:gd name="T1" fmla="*/ 0 h 58"/>
                <a:gd name="T2" fmla="*/ 0 w 38"/>
                <a:gd name="T3" fmla="*/ 14 h 58"/>
                <a:gd name="T4" fmla="*/ 16 w 38"/>
                <a:gd name="T5" fmla="*/ 30 h 58"/>
                <a:gd name="T6" fmla="*/ 26 w 38"/>
                <a:gd name="T7" fmla="*/ 46 h 58"/>
                <a:gd name="T8" fmla="*/ 32 w 38"/>
                <a:gd name="T9" fmla="*/ 58 h 58"/>
                <a:gd name="T10" fmla="*/ 34 w 38"/>
                <a:gd name="T11" fmla="*/ 44 h 58"/>
                <a:gd name="T12" fmla="*/ 36 w 38"/>
                <a:gd name="T13" fmla="*/ 24 h 58"/>
                <a:gd name="T14" fmla="*/ 38 w 38"/>
                <a:gd name="T15" fmla="*/ 12 h 58"/>
                <a:gd name="T16" fmla="*/ 30 w 38"/>
                <a:gd name="T17" fmla="*/ 4 h 58"/>
                <a:gd name="T18" fmla="*/ 24 w 38"/>
                <a:gd name="T19" fmla="*/ 6 h 58"/>
                <a:gd name="T20" fmla="*/ 4 w 38"/>
                <a:gd name="T21" fmla="*/ 0 h 5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 h="58">
                  <a:moveTo>
                    <a:pt x="4" y="0"/>
                  </a:moveTo>
                  <a:lnTo>
                    <a:pt x="0" y="14"/>
                  </a:lnTo>
                  <a:lnTo>
                    <a:pt x="16" y="30"/>
                  </a:lnTo>
                  <a:lnTo>
                    <a:pt x="26" y="46"/>
                  </a:lnTo>
                  <a:lnTo>
                    <a:pt x="32" y="58"/>
                  </a:lnTo>
                  <a:lnTo>
                    <a:pt x="34" y="44"/>
                  </a:lnTo>
                  <a:lnTo>
                    <a:pt x="36" y="24"/>
                  </a:lnTo>
                  <a:lnTo>
                    <a:pt x="38" y="12"/>
                  </a:lnTo>
                  <a:lnTo>
                    <a:pt x="30" y="4"/>
                  </a:lnTo>
                  <a:lnTo>
                    <a:pt x="24" y="6"/>
                  </a:lnTo>
                  <a:lnTo>
                    <a:pt x="4" y="0"/>
                  </a:lnTo>
                  <a:close/>
                </a:path>
              </a:pathLst>
            </a:custGeom>
            <a:grpFill/>
            <a:ln w="3175">
              <a:solidFill>
                <a:srgbClr val="404040"/>
              </a:solidFill>
              <a:prstDash val="solid"/>
              <a:round/>
              <a:headEnd/>
              <a:tailEnd/>
            </a:ln>
          </p:spPr>
          <p:txBody>
            <a:bodyPr/>
            <a:lstStyle/>
            <a:p>
              <a:endParaRPr lang="en-US">
                <a:latin typeface="+mj-lt"/>
              </a:endParaRPr>
            </a:p>
          </p:txBody>
        </p:sp>
      </p:grpSp>
      <p:sp>
        <p:nvSpPr>
          <p:cNvPr id="89" name="Freeform 364"/>
          <p:cNvSpPr>
            <a:spLocks/>
          </p:cNvSpPr>
          <p:nvPr/>
        </p:nvSpPr>
        <p:spPr bwMode="auto">
          <a:xfrm>
            <a:off x="472233" y="3529674"/>
            <a:ext cx="66675" cy="19050"/>
          </a:xfrm>
          <a:custGeom>
            <a:avLst/>
            <a:gdLst>
              <a:gd name="T0" fmla="*/ 0 w 42"/>
              <a:gd name="T1" fmla="*/ 9525 h 12"/>
              <a:gd name="T2" fmla="*/ 3175 w 42"/>
              <a:gd name="T3" fmla="*/ 6350 h 12"/>
              <a:gd name="T4" fmla="*/ 63500 w 42"/>
              <a:gd name="T5" fmla="*/ 0 h 12"/>
              <a:gd name="T6" fmla="*/ 66675 w 42"/>
              <a:gd name="T7" fmla="*/ 6350 h 12"/>
              <a:gd name="T8" fmla="*/ 66675 w 42"/>
              <a:gd name="T9" fmla="*/ 12700 h 12"/>
              <a:gd name="T10" fmla="*/ 50800 w 42"/>
              <a:gd name="T11" fmla="*/ 19050 h 12"/>
              <a:gd name="T12" fmla="*/ 22225 w 42"/>
              <a:gd name="T13" fmla="*/ 12700 h 12"/>
              <a:gd name="T14" fmla="*/ 6350 w 42"/>
              <a:gd name="T15" fmla="*/ 19050 h 12"/>
              <a:gd name="T16" fmla="*/ 0 w 42"/>
              <a:gd name="T17" fmla="*/ 9525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 h="12">
                <a:moveTo>
                  <a:pt x="0" y="6"/>
                </a:moveTo>
                <a:lnTo>
                  <a:pt x="2" y="4"/>
                </a:lnTo>
                <a:lnTo>
                  <a:pt x="40" y="0"/>
                </a:lnTo>
                <a:lnTo>
                  <a:pt x="42" y="4"/>
                </a:lnTo>
                <a:lnTo>
                  <a:pt x="42" y="8"/>
                </a:lnTo>
                <a:lnTo>
                  <a:pt x="32" y="12"/>
                </a:lnTo>
                <a:lnTo>
                  <a:pt x="14" y="8"/>
                </a:lnTo>
                <a:lnTo>
                  <a:pt x="4" y="12"/>
                </a:lnTo>
                <a:lnTo>
                  <a:pt x="0" y="6"/>
                </a:lnTo>
                <a:close/>
              </a:path>
            </a:pathLst>
          </a:custGeom>
          <a:solidFill>
            <a:srgbClr val="C00000"/>
          </a:solidFill>
          <a:ln w="3175">
            <a:solidFill>
              <a:srgbClr val="404040"/>
            </a:solidFill>
            <a:prstDash val="solid"/>
            <a:round/>
            <a:headEnd/>
            <a:tailEnd/>
          </a:ln>
        </p:spPr>
        <p:txBody>
          <a:bodyPr/>
          <a:lstStyle/>
          <a:p>
            <a:endParaRPr lang="en-US">
              <a:latin typeface="+mj-lt"/>
            </a:endParaRPr>
          </a:p>
        </p:txBody>
      </p:sp>
      <p:grpSp>
        <p:nvGrpSpPr>
          <p:cNvPr id="90" name="Group 89"/>
          <p:cNvGrpSpPr/>
          <p:nvPr/>
        </p:nvGrpSpPr>
        <p:grpSpPr>
          <a:xfrm>
            <a:off x="154733" y="3187293"/>
            <a:ext cx="650875" cy="527050"/>
            <a:chOff x="143068" y="3698028"/>
            <a:chExt cx="650875" cy="527050"/>
          </a:xfrm>
          <a:solidFill>
            <a:srgbClr val="C00000"/>
          </a:solidFill>
        </p:grpSpPr>
        <p:sp>
          <p:nvSpPr>
            <p:cNvPr id="91" name="Line 356"/>
            <p:cNvSpPr>
              <a:spLocks noChangeShapeType="1"/>
            </p:cNvSpPr>
            <p:nvPr/>
          </p:nvSpPr>
          <p:spPr bwMode="auto">
            <a:xfrm>
              <a:off x="236375" y="3698028"/>
              <a:ext cx="1588" cy="1588"/>
            </a:xfrm>
            <a:prstGeom prst="line">
              <a:avLst/>
            </a:prstGeom>
            <a:grpFill/>
            <a:ln w="3175">
              <a:solidFill>
                <a:srgbClr val="42A6CC"/>
              </a:solidFill>
              <a:round/>
              <a:headEnd/>
              <a:tailEnd/>
            </a:ln>
          </p:spPr>
          <p:txBody>
            <a:bodyPr/>
            <a:lstStyle/>
            <a:p>
              <a:endParaRPr lang="en-US">
                <a:latin typeface="+mj-lt"/>
              </a:endParaRPr>
            </a:p>
          </p:txBody>
        </p:sp>
        <p:sp>
          <p:nvSpPr>
            <p:cNvPr id="92" name="Line 359"/>
            <p:cNvSpPr>
              <a:spLocks noChangeShapeType="1"/>
            </p:cNvSpPr>
            <p:nvPr/>
          </p:nvSpPr>
          <p:spPr bwMode="auto">
            <a:xfrm>
              <a:off x="143068" y="3698028"/>
              <a:ext cx="1588" cy="1588"/>
            </a:xfrm>
            <a:prstGeom prst="line">
              <a:avLst/>
            </a:prstGeom>
            <a:grpFill/>
            <a:ln w="3175">
              <a:solidFill>
                <a:srgbClr val="42A6CC"/>
              </a:solidFill>
              <a:round/>
              <a:headEnd/>
              <a:tailEnd/>
            </a:ln>
          </p:spPr>
          <p:txBody>
            <a:bodyPr/>
            <a:lstStyle/>
            <a:p>
              <a:endParaRPr lang="en-US">
                <a:latin typeface="+mj-lt"/>
              </a:endParaRPr>
            </a:p>
          </p:txBody>
        </p:sp>
        <p:sp>
          <p:nvSpPr>
            <p:cNvPr id="93" name="Freeform 362"/>
            <p:cNvSpPr>
              <a:spLocks/>
            </p:cNvSpPr>
            <p:nvPr/>
          </p:nvSpPr>
          <p:spPr bwMode="auto">
            <a:xfrm>
              <a:off x="181168" y="3805978"/>
              <a:ext cx="53975" cy="50800"/>
            </a:xfrm>
            <a:custGeom>
              <a:avLst/>
              <a:gdLst>
                <a:gd name="T0" fmla="*/ 12700 w 34"/>
                <a:gd name="T1" fmla="*/ 3175 h 32"/>
                <a:gd name="T2" fmla="*/ 31750 w 34"/>
                <a:gd name="T3" fmla="*/ 3175 h 32"/>
                <a:gd name="T4" fmla="*/ 44450 w 34"/>
                <a:gd name="T5" fmla="*/ 0 h 32"/>
                <a:gd name="T6" fmla="*/ 50800 w 34"/>
                <a:gd name="T7" fmla="*/ 15875 h 32"/>
                <a:gd name="T8" fmla="*/ 53975 w 34"/>
                <a:gd name="T9" fmla="*/ 25400 h 32"/>
                <a:gd name="T10" fmla="*/ 28575 w 34"/>
                <a:gd name="T11" fmla="*/ 50800 h 32"/>
                <a:gd name="T12" fmla="*/ 19050 w 34"/>
                <a:gd name="T13" fmla="*/ 47625 h 32"/>
                <a:gd name="T14" fmla="*/ 12700 w 34"/>
                <a:gd name="T15" fmla="*/ 38100 h 32"/>
                <a:gd name="T16" fmla="*/ 3175 w 34"/>
                <a:gd name="T17" fmla="*/ 34925 h 32"/>
                <a:gd name="T18" fmla="*/ 0 w 34"/>
                <a:gd name="T19" fmla="*/ 25400 h 32"/>
                <a:gd name="T20" fmla="*/ 12700 w 34"/>
                <a:gd name="T21" fmla="*/ 3175 h 3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4" h="32">
                  <a:moveTo>
                    <a:pt x="8" y="2"/>
                  </a:moveTo>
                  <a:lnTo>
                    <a:pt x="20" y="2"/>
                  </a:lnTo>
                  <a:lnTo>
                    <a:pt x="28" y="0"/>
                  </a:lnTo>
                  <a:lnTo>
                    <a:pt x="32" y="10"/>
                  </a:lnTo>
                  <a:lnTo>
                    <a:pt x="34" y="16"/>
                  </a:lnTo>
                  <a:lnTo>
                    <a:pt x="18" y="32"/>
                  </a:lnTo>
                  <a:lnTo>
                    <a:pt x="12" y="30"/>
                  </a:lnTo>
                  <a:lnTo>
                    <a:pt x="8" y="24"/>
                  </a:lnTo>
                  <a:lnTo>
                    <a:pt x="2" y="22"/>
                  </a:lnTo>
                  <a:lnTo>
                    <a:pt x="0" y="16"/>
                  </a:lnTo>
                  <a:lnTo>
                    <a:pt x="8" y="2"/>
                  </a:lnTo>
                  <a:close/>
                </a:path>
              </a:pathLst>
            </a:custGeom>
            <a:grpFill/>
            <a:ln w="3175">
              <a:solidFill>
                <a:srgbClr val="404040"/>
              </a:solidFill>
              <a:prstDash val="solid"/>
              <a:round/>
              <a:headEnd/>
              <a:tailEnd/>
            </a:ln>
          </p:spPr>
          <p:txBody>
            <a:bodyPr/>
            <a:lstStyle/>
            <a:p>
              <a:endParaRPr lang="en-US">
                <a:latin typeface="+mj-lt"/>
              </a:endParaRPr>
            </a:p>
          </p:txBody>
        </p:sp>
        <p:sp>
          <p:nvSpPr>
            <p:cNvPr id="94" name="Freeform 363"/>
            <p:cNvSpPr>
              <a:spLocks/>
            </p:cNvSpPr>
            <p:nvPr/>
          </p:nvSpPr>
          <p:spPr bwMode="auto">
            <a:xfrm>
              <a:off x="365318" y="3882178"/>
              <a:ext cx="63500" cy="41275"/>
            </a:xfrm>
            <a:custGeom>
              <a:avLst/>
              <a:gdLst>
                <a:gd name="T0" fmla="*/ 6350 w 40"/>
                <a:gd name="T1" fmla="*/ 9525 h 26"/>
                <a:gd name="T2" fmla="*/ 9525 w 40"/>
                <a:gd name="T3" fmla="*/ 6350 h 26"/>
                <a:gd name="T4" fmla="*/ 19050 w 40"/>
                <a:gd name="T5" fmla="*/ 0 h 26"/>
                <a:gd name="T6" fmla="*/ 63500 w 40"/>
                <a:gd name="T7" fmla="*/ 34925 h 26"/>
                <a:gd name="T8" fmla="*/ 57150 w 40"/>
                <a:gd name="T9" fmla="*/ 34925 h 26"/>
                <a:gd name="T10" fmla="*/ 31750 w 40"/>
                <a:gd name="T11" fmla="*/ 41275 h 26"/>
                <a:gd name="T12" fmla="*/ 19050 w 40"/>
                <a:gd name="T13" fmla="*/ 34925 h 26"/>
                <a:gd name="T14" fmla="*/ 6350 w 40"/>
                <a:gd name="T15" fmla="*/ 15875 h 26"/>
                <a:gd name="T16" fmla="*/ 0 w 40"/>
                <a:gd name="T17" fmla="*/ 12700 h 26"/>
                <a:gd name="T18" fmla="*/ 6350 w 40"/>
                <a:gd name="T19" fmla="*/ 9525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 h="26">
                  <a:moveTo>
                    <a:pt x="4" y="6"/>
                  </a:moveTo>
                  <a:lnTo>
                    <a:pt x="6" y="4"/>
                  </a:lnTo>
                  <a:lnTo>
                    <a:pt x="12" y="0"/>
                  </a:lnTo>
                  <a:lnTo>
                    <a:pt x="40" y="22"/>
                  </a:lnTo>
                  <a:lnTo>
                    <a:pt x="36" y="22"/>
                  </a:lnTo>
                  <a:lnTo>
                    <a:pt x="20" y="26"/>
                  </a:lnTo>
                  <a:lnTo>
                    <a:pt x="12" y="22"/>
                  </a:lnTo>
                  <a:lnTo>
                    <a:pt x="4" y="10"/>
                  </a:lnTo>
                  <a:lnTo>
                    <a:pt x="0" y="8"/>
                  </a:lnTo>
                  <a:lnTo>
                    <a:pt x="4" y="6"/>
                  </a:lnTo>
                  <a:close/>
                </a:path>
              </a:pathLst>
            </a:custGeom>
            <a:grpFill/>
            <a:ln w="3175">
              <a:solidFill>
                <a:srgbClr val="404040"/>
              </a:solidFill>
              <a:prstDash val="solid"/>
              <a:round/>
              <a:headEnd/>
              <a:tailEnd/>
            </a:ln>
          </p:spPr>
          <p:txBody>
            <a:bodyPr/>
            <a:lstStyle/>
            <a:p>
              <a:endParaRPr lang="en-US">
                <a:latin typeface="+mj-lt"/>
              </a:endParaRPr>
            </a:p>
          </p:txBody>
        </p:sp>
        <p:sp>
          <p:nvSpPr>
            <p:cNvPr id="95" name="Freeform 365"/>
            <p:cNvSpPr>
              <a:spLocks/>
            </p:cNvSpPr>
            <p:nvPr/>
          </p:nvSpPr>
          <p:spPr bwMode="auto">
            <a:xfrm>
              <a:off x="555818" y="3955203"/>
              <a:ext cx="79375" cy="60325"/>
            </a:xfrm>
            <a:custGeom>
              <a:avLst/>
              <a:gdLst>
                <a:gd name="T0" fmla="*/ 28575 w 50"/>
                <a:gd name="T1" fmla="*/ 12700 h 38"/>
                <a:gd name="T2" fmla="*/ 34925 w 50"/>
                <a:gd name="T3" fmla="*/ 12700 h 38"/>
                <a:gd name="T4" fmla="*/ 41275 w 50"/>
                <a:gd name="T5" fmla="*/ 6350 h 38"/>
                <a:gd name="T6" fmla="*/ 79375 w 50"/>
                <a:gd name="T7" fmla="*/ 31750 h 38"/>
                <a:gd name="T8" fmla="*/ 79375 w 50"/>
                <a:gd name="T9" fmla="*/ 41275 h 38"/>
                <a:gd name="T10" fmla="*/ 60325 w 50"/>
                <a:gd name="T11" fmla="*/ 57150 h 38"/>
                <a:gd name="T12" fmla="*/ 50800 w 50"/>
                <a:gd name="T13" fmla="*/ 60325 h 38"/>
                <a:gd name="T14" fmla="*/ 41275 w 50"/>
                <a:gd name="T15" fmla="*/ 57150 h 38"/>
                <a:gd name="T16" fmla="*/ 22225 w 50"/>
                <a:gd name="T17" fmla="*/ 25400 h 38"/>
                <a:gd name="T18" fmla="*/ 12700 w 50"/>
                <a:gd name="T19" fmla="*/ 22225 h 38"/>
                <a:gd name="T20" fmla="*/ 0 w 50"/>
                <a:gd name="T21" fmla="*/ 9525 h 38"/>
                <a:gd name="T22" fmla="*/ 3175 w 50"/>
                <a:gd name="T23" fmla="*/ 0 h 38"/>
                <a:gd name="T24" fmla="*/ 15875 w 50"/>
                <a:gd name="T25" fmla="*/ 0 h 38"/>
                <a:gd name="T26" fmla="*/ 28575 w 50"/>
                <a:gd name="T27" fmla="*/ 12700 h 3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0" h="38">
                  <a:moveTo>
                    <a:pt x="18" y="8"/>
                  </a:moveTo>
                  <a:lnTo>
                    <a:pt x="22" y="8"/>
                  </a:lnTo>
                  <a:lnTo>
                    <a:pt x="26" y="4"/>
                  </a:lnTo>
                  <a:lnTo>
                    <a:pt x="50" y="20"/>
                  </a:lnTo>
                  <a:lnTo>
                    <a:pt x="50" y="26"/>
                  </a:lnTo>
                  <a:lnTo>
                    <a:pt x="38" y="36"/>
                  </a:lnTo>
                  <a:lnTo>
                    <a:pt x="32" y="38"/>
                  </a:lnTo>
                  <a:lnTo>
                    <a:pt x="26" y="36"/>
                  </a:lnTo>
                  <a:lnTo>
                    <a:pt x="14" y="16"/>
                  </a:lnTo>
                  <a:lnTo>
                    <a:pt x="8" y="14"/>
                  </a:lnTo>
                  <a:lnTo>
                    <a:pt x="0" y="6"/>
                  </a:lnTo>
                  <a:lnTo>
                    <a:pt x="2" y="0"/>
                  </a:lnTo>
                  <a:lnTo>
                    <a:pt x="10" y="0"/>
                  </a:lnTo>
                  <a:lnTo>
                    <a:pt x="18" y="8"/>
                  </a:lnTo>
                  <a:close/>
                </a:path>
              </a:pathLst>
            </a:custGeom>
            <a:grpFill/>
            <a:ln w="3175">
              <a:solidFill>
                <a:srgbClr val="404040"/>
              </a:solidFill>
              <a:prstDash val="solid"/>
              <a:round/>
              <a:headEnd/>
              <a:tailEnd/>
            </a:ln>
          </p:spPr>
          <p:txBody>
            <a:bodyPr/>
            <a:lstStyle/>
            <a:p>
              <a:endParaRPr lang="en-US">
                <a:latin typeface="+mj-lt"/>
              </a:endParaRPr>
            </a:p>
          </p:txBody>
        </p:sp>
        <p:sp>
          <p:nvSpPr>
            <p:cNvPr id="96" name="Freeform 366"/>
            <p:cNvSpPr>
              <a:spLocks/>
            </p:cNvSpPr>
            <p:nvPr/>
          </p:nvSpPr>
          <p:spPr bwMode="auto">
            <a:xfrm>
              <a:off x="647893" y="4059978"/>
              <a:ext cx="146050" cy="165100"/>
            </a:xfrm>
            <a:custGeom>
              <a:avLst/>
              <a:gdLst>
                <a:gd name="T0" fmla="*/ 6350 w 92"/>
                <a:gd name="T1" fmla="*/ 0 h 104"/>
                <a:gd name="T2" fmla="*/ 9525 w 92"/>
                <a:gd name="T3" fmla="*/ 0 h 104"/>
                <a:gd name="T4" fmla="*/ 22225 w 92"/>
                <a:gd name="T5" fmla="*/ 0 h 104"/>
                <a:gd name="T6" fmla="*/ 31750 w 92"/>
                <a:gd name="T7" fmla="*/ 9525 h 104"/>
                <a:gd name="T8" fmla="*/ 44450 w 92"/>
                <a:gd name="T9" fmla="*/ 6350 h 104"/>
                <a:gd name="T10" fmla="*/ 85725 w 92"/>
                <a:gd name="T11" fmla="*/ 22225 h 104"/>
                <a:gd name="T12" fmla="*/ 92075 w 92"/>
                <a:gd name="T13" fmla="*/ 25400 h 104"/>
                <a:gd name="T14" fmla="*/ 107950 w 92"/>
                <a:gd name="T15" fmla="*/ 47625 h 104"/>
                <a:gd name="T16" fmla="*/ 120650 w 92"/>
                <a:gd name="T17" fmla="*/ 50800 h 104"/>
                <a:gd name="T18" fmla="*/ 142875 w 92"/>
                <a:gd name="T19" fmla="*/ 73025 h 104"/>
                <a:gd name="T20" fmla="*/ 146050 w 92"/>
                <a:gd name="T21" fmla="*/ 88900 h 104"/>
                <a:gd name="T22" fmla="*/ 136525 w 92"/>
                <a:gd name="T23" fmla="*/ 114300 h 104"/>
                <a:gd name="T24" fmla="*/ 104775 w 92"/>
                <a:gd name="T25" fmla="*/ 111125 h 104"/>
                <a:gd name="T26" fmla="*/ 88900 w 92"/>
                <a:gd name="T27" fmla="*/ 114300 h 104"/>
                <a:gd name="T28" fmla="*/ 60325 w 92"/>
                <a:gd name="T29" fmla="*/ 142875 h 104"/>
                <a:gd name="T30" fmla="*/ 57150 w 92"/>
                <a:gd name="T31" fmla="*/ 155575 h 104"/>
                <a:gd name="T32" fmla="*/ 47625 w 92"/>
                <a:gd name="T33" fmla="*/ 165100 h 104"/>
                <a:gd name="T34" fmla="*/ 31750 w 92"/>
                <a:gd name="T35" fmla="*/ 155575 h 104"/>
                <a:gd name="T36" fmla="*/ 19050 w 92"/>
                <a:gd name="T37" fmla="*/ 139700 h 104"/>
                <a:gd name="T38" fmla="*/ 0 w 92"/>
                <a:gd name="T39" fmla="*/ 57150 h 104"/>
                <a:gd name="T40" fmla="*/ 12700 w 92"/>
                <a:gd name="T41" fmla="*/ 31750 h 104"/>
                <a:gd name="T42" fmla="*/ 12700 w 92"/>
                <a:gd name="T43" fmla="*/ 15875 h 104"/>
                <a:gd name="T44" fmla="*/ 6350 w 92"/>
                <a:gd name="T45" fmla="*/ 0 h 10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2" h="104">
                  <a:moveTo>
                    <a:pt x="4" y="0"/>
                  </a:moveTo>
                  <a:lnTo>
                    <a:pt x="6" y="0"/>
                  </a:lnTo>
                  <a:lnTo>
                    <a:pt x="14" y="0"/>
                  </a:lnTo>
                  <a:lnTo>
                    <a:pt x="20" y="6"/>
                  </a:lnTo>
                  <a:lnTo>
                    <a:pt x="28" y="4"/>
                  </a:lnTo>
                  <a:lnTo>
                    <a:pt x="54" y="14"/>
                  </a:lnTo>
                  <a:lnTo>
                    <a:pt x="58" y="16"/>
                  </a:lnTo>
                  <a:lnTo>
                    <a:pt x="68" y="30"/>
                  </a:lnTo>
                  <a:lnTo>
                    <a:pt x="76" y="32"/>
                  </a:lnTo>
                  <a:lnTo>
                    <a:pt x="90" y="46"/>
                  </a:lnTo>
                  <a:lnTo>
                    <a:pt x="92" y="56"/>
                  </a:lnTo>
                  <a:lnTo>
                    <a:pt x="86" y="72"/>
                  </a:lnTo>
                  <a:lnTo>
                    <a:pt x="66" y="70"/>
                  </a:lnTo>
                  <a:lnTo>
                    <a:pt x="56" y="72"/>
                  </a:lnTo>
                  <a:lnTo>
                    <a:pt x="38" y="90"/>
                  </a:lnTo>
                  <a:lnTo>
                    <a:pt x="36" y="98"/>
                  </a:lnTo>
                  <a:lnTo>
                    <a:pt x="30" y="104"/>
                  </a:lnTo>
                  <a:lnTo>
                    <a:pt x="20" y="98"/>
                  </a:lnTo>
                  <a:lnTo>
                    <a:pt x="12" y="88"/>
                  </a:lnTo>
                  <a:lnTo>
                    <a:pt x="0" y="36"/>
                  </a:lnTo>
                  <a:lnTo>
                    <a:pt x="8" y="20"/>
                  </a:lnTo>
                  <a:lnTo>
                    <a:pt x="8" y="10"/>
                  </a:lnTo>
                  <a:lnTo>
                    <a:pt x="4" y="0"/>
                  </a:lnTo>
                  <a:close/>
                </a:path>
              </a:pathLst>
            </a:custGeom>
            <a:grpFill/>
            <a:ln w="3175">
              <a:solidFill>
                <a:srgbClr val="404040"/>
              </a:solidFill>
              <a:prstDash val="solid"/>
              <a:round/>
              <a:headEnd/>
              <a:tailEnd/>
            </a:ln>
          </p:spPr>
          <p:txBody>
            <a:bodyPr/>
            <a:lstStyle/>
            <a:p>
              <a:endParaRPr lang="en-US">
                <a:latin typeface="+mj-lt"/>
              </a:endParaRPr>
            </a:p>
          </p:txBody>
        </p:sp>
        <p:sp>
          <p:nvSpPr>
            <p:cNvPr id="97" name="Freeform 367"/>
            <p:cNvSpPr>
              <a:spLocks/>
            </p:cNvSpPr>
            <p:nvPr/>
          </p:nvSpPr>
          <p:spPr bwMode="auto">
            <a:xfrm>
              <a:off x="505018" y="3940915"/>
              <a:ext cx="22225" cy="22225"/>
            </a:xfrm>
            <a:custGeom>
              <a:avLst/>
              <a:gdLst>
                <a:gd name="T0" fmla="*/ 0 w 14"/>
                <a:gd name="T1" fmla="*/ 3175 h 14"/>
                <a:gd name="T2" fmla="*/ 0 w 14"/>
                <a:gd name="T3" fmla="*/ 0 h 14"/>
                <a:gd name="T4" fmla="*/ 12700 w 14"/>
                <a:gd name="T5" fmla="*/ 0 h 14"/>
                <a:gd name="T6" fmla="*/ 22225 w 14"/>
                <a:gd name="T7" fmla="*/ 12700 h 14"/>
                <a:gd name="T8" fmla="*/ 19050 w 14"/>
                <a:gd name="T9" fmla="*/ 19050 h 14"/>
                <a:gd name="T10" fmla="*/ 12700 w 14"/>
                <a:gd name="T11" fmla="*/ 22225 h 14"/>
                <a:gd name="T12" fmla="*/ 3175 w 14"/>
                <a:gd name="T13" fmla="*/ 9525 h 14"/>
                <a:gd name="T14" fmla="*/ 0 w 14"/>
                <a:gd name="T15" fmla="*/ 3175 h 14"/>
                <a:gd name="T16" fmla="*/ 3175 w 14"/>
                <a:gd name="T17" fmla="*/ 9525 h 14"/>
                <a:gd name="T18" fmla="*/ 0 w 14"/>
                <a:gd name="T19" fmla="*/ 3175 h 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14">
                  <a:moveTo>
                    <a:pt x="0" y="2"/>
                  </a:moveTo>
                  <a:lnTo>
                    <a:pt x="0" y="0"/>
                  </a:lnTo>
                  <a:lnTo>
                    <a:pt x="8" y="0"/>
                  </a:lnTo>
                  <a:lnTo>
                    <a:pt x="14" y="8"/>
                  </a:lnTo>
                  <a:lnTo>
                    <a:pt x="12" y="12"/>
                  </a:lnTo>
                  <a:lnTo>
                    <a:pt x="8" y="14"/>
                  </a:lnTo>
                  <a:lnTo>
                    <a:pt x="2" y="6"/>
                  </a:lnTo>
                  <a:lnTo>
                    <a:pt x="0" y="2"/>
                  </a:lnTo>
                  <a:lnTo>
                    <a:pt x="2" y="6"/>
                  </a:lnTo>
                  <a:lnTo>
                    <a:pt x="0" y="2"/>
                  </a:lnTo>
                  <a:close/>
                </a:path>
              </a:pathLst>
            </a:custGeom>
            <a:grpFill/>
            <a:ln w="3175">
              <a:solidFill>
                <a:srgbClr val="404040"/>
              </a:solidFill>
              <a:prstDash val="solid"/>
              <a:round/>
              <a:headEnd/>
              <a:tailEnd/>
            </a:ln>
          </p:spPr>
          <p:txBody>
            <a:bodyPr/>
            <a:lstStyle/>
            <a:p>
              <a:endParaRPr lang="en-US">
                <a:latin typeface="+mj-lt"/>
              </a:endParaRPr>
            </a:p>
          </p:txBody>
        </p:sp>
        <p:sp>
          <p:nvSpPr>
            <p:cNvPr id="98" name="Rectangle 589"/>
            <p:cNvSpPr>
              <a:spLocks noChangeArrowheads="1"/>
            </p:cNvSpPr>
            <p:nvPr/>
          </p:nvSpPr>
          <p:spPr bwMode="auto">
            <a:xfrm>
              <a:off x="266893" y="3934565"/>
              <a:ext cx="146844" cy="1538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1000" dirty="0">
                  <a:solidFill>
                    <a:srgbClr val="404040"/>
                  </a:solidFill>
                  <a:latin typeface="+mj-lt"/>
                </a:rPr>
                <a:t>HI</a:t>
              </a:r>
              <a:endParaRPr lang="en-US" altLang="en-US" sz="1000" dirty="0">
                <a:latin typeface="+mj-lt"/>
              </a:endParaRPr>
            </a:p>
          </p:txBody>
        </p:sp>
      </p:grpSp>
      <p:grpSp>
        <p:nvGrpSpPr>
          <p:cNvPr id="99" name="Group 490"/>
          <p:cNvGrpSpPr>
            <a:grpSpLocks/>
          </p:cNvGrpSpPr>
          <p:nvPr/>
        </p:nvGrpSpPr>
        <p:grpSpPr bwMode="auto">
          <a:xfrm>
            <a:off x="947738" y="921932"/>
            <a:ext cx="7694613" cy="4176713"/>
            <a:chOff x="285" y="896"/>
            <a:chExt cx="4847" cy="2631"/>
          </a:xfrm>
        </p:grpSpPr>
        <p:sp>
          <p:nvSpPr>
            <p:cNvPr id="100" name="Rectangle 491"/>
            <p:cNvSpPr>
              <a:spLocks noChangeArrowheads="1"/>
            </p:cNvSpPr>
            <p:nvPr/>
          </p:nvSpPr>
          <p:spPr bwMode="auto">
            <a:xfrm>
              <a:off x="3649" y="2848"/>
              <a:ext cx="59"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AL</a:t>
              </a:r>
              <a:endParaRPr lang="en-US" altLang="en-US" dirty="0">
                <a:latin typeface="+mj-lt"/>
              </a:endParaRPr>
            </a:p>
          </p:txBody>
        </p:sp>
        <p:sp>
          <p:nvSpPr>
            <p:cNvPr id="101" name="Rectangle 492"/>
            <p:cNvSpPr>
              <a:spLocks noChangeArrowheads="1"/>
            </p:cNvSpPr>
            <p:nvPr/>
          </p:nvSpPr>
          <p:spPr bwMode="auto">
            <a:xfrm>
              <a:off x="1027" y="2668"/>
              <a:ext cx="63"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AZ</a:t>
              </a:r>
              <a:endParaRPr lang="en-US" altLang="en-US" dirty="0">
                <a:latin typeface="+mj-lt"/>
              </a:endParaRPr>
            </a:p>
          </p:txBody>
        </p:sp>
        <p:sp>
          <p:nvSpPr>
            <p:cNvPr id="102" name="Rectangle 493"/>
            <p:cNvSpPr>
              <a:spLocks noChangeArrowheads="1"/>
            </p:cNvSpPr>
            <p:nvPr/>
          </p:nvSpPr>
          <p:spPr bwMode="auto">
            <a:xfrm>
              <a:off x="2970" y="2696"/>
              <a:ext cx="6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a:solidFill>
                    <a:srgbClr val="404040"/>
                  </a:solidFill>
                  <a:latin typeface="+mj-lt"/>
                </a:rPr>
                <a:t>AR</a:t>
              </a:r>
              <a:endParaRPr lang="en-US" altLang="en-US">
                <a:latin typeface="+mj-lt"/>
              </a:endParaRPr>
            </a:p>
          </p:txBody>
        </p:sp>
        <p:sp>
          <p:nvSpPr>
            <p:cNvPr id="103" name="Rectangle 494"/>
            <p:cNvSpPr>
              <a:spLocks noChangeArrowheads="1"/>
            </p:cNvSpPr>
            <p:nvPr/>
          </p:nvSpPr>
          <p:spPr bwMode="auto">
            <a:xfrm>
              <a:off x="285" y="2029"/>
              <a:ext cx="6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CA</a:t>
              </a:r>
              <a:endParaRPr lang="en-US" altLang="en-US" dirty="0">
                <a:latin typeface="+mj-lt"/>
              </a:endParaRPr>
            </a:p>
          </p:txBody>
        </p:sp>
        <p:sp>
          <p:nvSpPr>
            <p:cNvPr id="104" name="Rectangle 495"/>
            <p:cNvSpPr>
              <a:spLocks noChangeArrowheads="1"/>
            </p:cNvSpPr>
            <p:nvPr/>
          </p:nvSpPr>
          <p:spPr bwMode="auto">
            <a:xfrm>
              <a:off x="1694" y="2053"/>
              <a:ext cx="69"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a:solidFill>
                    <a:srgbClr val="404040"/>
                  </a:solidFill>
                  <a:latin typeface="+mj-lt"/>
                </a:rPr>
                <a:t>CO</a:t>
              </a:r>
              <a:endParaRPr lang="en-US" altLang="en-US">
                <a:latin typeface="+mj-lt"/>
              </a:endParaRPr>
            </a:p>
          </p:txBody>
        </p:sp>
        <p:sp>
          <p:nvSpPr>
            <p:cNvPr id="105" name="Rectangle 496"/>
            <p:cNvSpPr>
              <a:spLocks noChangeArrowheads="1"/>
            </p:cNvSpPr>
            <p:nvPr/>
          </p:nvSpPr>
          <p:spPr bwMode="auto">
            <a:xfrm>
              <a:off x="4880" y="1522"/>
              <a:ext cx="61"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CT</a:t>
              </a:r>
              <a:endParaRPr lang="en-US" altLang="en-US" dirty="0">
                <a:latin typeface="+mj-lt"/>
              </a:endParaRPr>
            </a:p>
          </p:txBody>
        </p:sp>
        <p:sp>
          <p:nvSpPr>
            <p:cNvPr id="106" name="Rectangle 497"/>
            <p:cNvSpPr>
              <a:spLocks noChangeArrowheads="1"/>
            </p:cNvSpPr>
            <p:nvPr/>
          </p:nvSpPr>
          <p:spPr bwMode="auto">
            <a:xfrm>
              <a:off x="4764" y="1937"/>
              <a:ext cx="67"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DE</a:t>
              </a:r>
              <a:endParaRPr lang="en-US" altLang="en-US" dirty="0">
                <a:latin typeface="+mj-lt"/>
              </a:endParaRPr>
            </a:p>
          </p:txBody>
        </p:sp>
        <p:sp>
          <p:nvSpPr>
            <p:cNvPr id="107" name="Rectangle 498"/>
            <p:cNvSpPr>
              <a:spLocks noChangeArrowheads="1"/>
            </p:cNvSpPr>
            <p:nvPr/>
          </p:nvSpPr>
          <p:spPr bwMode="auto">
            <a:xfrm>
              <a:off x="4334" y="3469"/>
              <a:ext cx="56"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FL</a:t>
              </a:r>
              <a:endParaRPr lang="en-US" altLang="en-US" dirty="0">
                <a:latin typeface="+mj-lt"/>
              </a:endParaRPr>
            </a:p>
          </p:txBody>
        </p:sp>
        <p:sp>
          <p:nvSpPr>
            <p:cNvPr id="108" name="Rectangle 499"/>
            <p:cNvSpPr>
              <a:spLocks noChangeArrowheads="1"/>
            </p:cNvSpPr>
            <p:nvPr/>
          </p:nvSpPr>
          <p:spPr bwMode="auto">
            <a:xfrm>
              <a:off x="3913" y="2610"/>
              <a:ext cx="69"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chemeClr val="bg1"/>
                  </a:solidFill>
                  <a:latin typeface="+mj-lt"/>
                </a:rPr>
                <a:t>GA</a:t>
              </a:r>
              <a:endParaRPr lang="en-US" altLang="en-US" dirty="0">
                <a:solidFill>
                  <a:schemeClr val="bg1"/>
                </a:solidFill>
                <a:latin typeface="+mj-lt"/>
              </a:endParaRPr>
            </a:p>
          </p:txBody>
        </p:sp>
        <p:sp>
          <p:nvSpPr>
            <p:cNvPr id="109" name="Rectangle 500"/>
            <p:cNvSpPr>
              <a:spLocks noChangeArrowheads="1"/>
            </p:cNvSpPr>
            <p:nvPr/>
          </p:nvSpPr>
          <p:spPr bwMode="auto">
            <a:xfrm>
              <a:off x="986" y="1265"/>
              <a:ext cx="49"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ID</a:t>
              </a:r>
              <a:endParaRPr lang="en-US" altLang="en-US" dirty="0">
                <a:latin typeface="+mj-lt"/>
              </a:endParaRPr>
            </a:p>
          </p:txBody>
        </p:sp>
        <p:sp>
          <p:nvSpPr>
            <p:cNvPr id="110" name="Rectangle 501"/>
            <p:cNvSpPr>
              <a:spLocks noChangeArrowheads="1"/>
            </p:cNvSpPr>
            <p:nvPr/>
          </p:nvSpPr>
          <p:spPr bwMode="auto">
            <a:xfrm>
              <a:off x="3381" y="1980"/>
              <a:ext cx="40"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IL</a:t>
              </a:r>
              <a:endParaRPr lang="en-US" altLang="en-US" dirty="0">
                <a:latin typeface="+mj-lt"/>
              </a:endParaRPr>
            </a:p>
          </p:txBody>
        </p:sp>
        <p:sp>
          <p:nvSpPr>
            <p:cNvPr id="111" name="Rectangle 502"/>
            <p:cNvSpPr>
              <a:spLocks noChangeArrowheads="1"/>
            </p:cNvSpPr>
            <p:nvPr/>
          </p:nvSpPr>
          <p:spPr bwMode="auto">
            <a:xfrm>
              <a:off x="3592" y="2145"/>
              <a:ext cx="51"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IN</a:t>
              </a:r>
              <a:endParaRPr lang="en-US" altLang="en-US" dirty="0">
                <a:latin typeface="+mj-lt"/>
              </a:endParaRPr>
            </a:p>
          </p:txBody>
        </p:sp>
        <p:sp>
          <p:nvSpPr>
            <p:cNvPr id="112" name="Rectangle 503"/>
            <p:cNvSpPr>
              <a:spLocks noChangeArrowheads="1"/>
            </p:cNvSpPr>
            <p:nvPr/>
          </p:nvSpPr>
          <p:spPr bwMode="auto">
            <a:xfrm>
              <a:off x="3020" y="1735"/>
              <a:ext cx="46"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IA</a:t>
              </a:r>
              <a:endParaRPr lang="en-US" altLang="en-US" dirty="0">
                <a:latin typeface="+mj-lt"/>
              </a:endParaRPr>
            </a:p>
          </p:txBody>
        </p:sp>
        <p:sp>
          <p:nvSpPr>
            <p:cNvPr id="113" name="Rectangle 504"/>
            <p:cNvSpPr>
              <a:spLocks noChangeArrowheads="1"/>
            </p:cNvSpPr>
            <p:nvPr/>
          </p:nvSpPr>
          <p:spPr bwMode="auto">
            <a:xfrm>
              <a:off x="2638" y="2242"/>
              <a:ext cx="83"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KS</a:t>
              </a:r>
              <a:endParaRPr lang="en-US" altLang="en-US" dirty="0">
                <a:latin typeface="+mj-lt"/>
              </a:endParaRPr>
            </a:p>
          </p:txBody>
        </p:sp>
        <p:sp>
          <p:nvSpPr>
            <p:cNvPr id="114" name="Rectangle 505"/>
            <p:cNvSpPr>
              <a:spLocks noChangeArrowheads="1"/>
            </p:cNvSpPr>
            <p:nvPr/>
          </p:nvSpPr>
          <p:spPr bwMode="auto">
            <a:xfrm>
              <a:off x="3800" y="2189"/>
              <a:ext cx="6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KY</a:t>
              </a:r>
              <a:endParaRPr lang="en-US" altLang="en-US" dirty="0">
                <a:latin typeface="+mj-lt"/>
              </a:endParaRPr>
            </a:p>
          </p:txBody>
        </p:sp>
        <p:sp>
          <p:nvSpPr>
            <p:cNvPr id="115" name="Rectangle 506"/>
            <p:cNvSpPr>
              <a:spLocks noChangeArrowheads="1"/>
            </p:cNvSpPr>
            <p:nvPr/>
          </p:nvSpPr>
          <p:spPr bwMode="auto">
            <a:xfrm>
              <a:off x="3041" y="3043"/>
              <a:ext cx="59"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LA</a:t>
              </a:r>
              <a:endParaRPr lang="en-US" altLang="en-US" dirty="0">
                <a:latin typeface="+mj-lt"/>
              </a:endParaRPr>
            </a:p>
          </p:txBody>
        </p:sp>
        <p:sp>
          <p:nvSpPr>
            <p:cNvPr id="116" name="Rectangle 507"/>
            <p:cNvSpPr>
              <a:spLocks noChangeArrowheads="1"/>
            </p:cNvSpPr>
            <p:nvPr/>
          </p:nvSpPr>
          <p:spPr bwMode="auto">
            <a:xfrm>
              <a:off x="5060" y="999"/>
              <a:ext cx="72"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a:solidFill>
                    <a:srgbClr val="404040"/>
                  </a:solidFill>
                  <a:latin typeface="+mj-lt"/>
                </a:rPr>
                <a:t>ME</a:t>
              </a:r>
              <a:endParaRPr lang="en-US" altLang="en-US">
                <a:latin typeface="+mj-lt"/>
              </a:endParaRPr>
            </a:p>
          </p:txBody>
        </p:sp>
        <p:sp>
          <p:nvSpPr>
            <p:cNvPr id="117" name="Rectangle 508"/>
            <p:cNvSpPr>
              <a:spLocks noChangeArrowheads="1"/>
            </p:cNvSpPr>
            <p:nvPr/>
          </p:nvSpPr>
          <p:spPr bwMode="auto">
            <a:xfrm>
              <a:off x="4595" y="1953"/>
              <a:ext cx="77"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MD</a:t>
              </a:r>
              <a:endParaRPr lang="en-US" altLang="en-US" dirty="0">
                <a:latin typeface="+mj-lt"/>
              </a:endParaRPr>
            </a:p>
          </p:txBody>
        </p:sp>
        <p:sp>
          <p:nvSpPr>
            <p:cNvPr id="118" name="Rectangle 509"/>
            <p:cNvSpPr>
              <a:spLocks noChangeArrowheads="1"/>
            </p:cNvSpPr>
            <p:nvPr/>
          </p:nvSpPr>
          <p:spPr bwMode="auto">
            <a:xfrm>
              <a:off x="4944" y="1408"/>
              <a:ext cx="7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MA</a:t>
              </a:r>
              <a:endParaRPr lang="en-US" altLang="en-US" dirty="0">
                <a:latin typeface="+mj-lt"/>
              </a:endParaRPr>
            </a:p>
          </p:txBody>
        </p:sp>
        <p:sp>
          <p:nvSpPr>
            <p:cNvPr id="119" name="Rectangle 510"/>
            <p:cNvSpPr>
              <a:spLocks noChangeArrowheads="1"/>
            </p:cNvSpPr>
            <p:nvPr/>
          </p:nvSpPr>
          <p:spPr bwMode="auto">
            <a:xfrm>
              <a:off x="3657" y="1451"/>
              <a:ext cx="56"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chemeClr val="bg1"/>
                  </a:solidFill>
                  <a:latin typeface="+mj-lt"/>
                </a:rPr>
                <a:t>MI</a:t>
              </a:r>
              <a:endParaRPr lang="en-US" altLang="en-US" dirty="0">
                <a:solidFill>
                  <a:schemeClr val="bg1"/>
                </a:solidFill>
                <a:latin typeface="+mj-lt"/>
              </a:endParaRPr>
            </a:p>
          </p:txBody>
        </p:sp>
        <p:sp>
          <p:nvSpPr>
            <p:cNvPr id="120" name="Rectangle 511"/>
            <p:cNvSpPr>
              <a:spLocks noChangeArrowheads="1"/>
            </p:cNvSpPr>
            <p:nvPr/>
          </p:nvSpPr>
          <p:spPr bwMode="auto">
            <a:xfrm>
              <a:off x="2799" y="1150"/>
              <a:ext cx="79"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MN</a:t>
              </a:r>
              <a:endParaRPr lang="en-US" altLang="en-US" dirty="0">
                <a:latin typeface="+mj-lt"/>
              </a:endParaRPr>
            </a:p>
          </p:txBody>
        </p:sp>
        <p:sp>
          <p:nvSpPr>
            <p:cNvPr id="121" name="Rectangle 512"/>
            <p:cNvSpPr>
              <a:spLocks noChangeArrowheads="1"/>
            </p:cNvSpPr>
            <p:nvPr/>
          </p:nvSpPr>
          <p:spPr bwMode="auto">
            <a:xfrm>
              <a:off x="3367" y="2865"/>
              <a:ext cx="72"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MS</a:t>
              </a:r>
              <a:endParaRPr lang="en-US" altLang="en-US" dirty="0">
                <a:latin typeface="+mj-lt"/>
              </a:endParaRPr>
            </a:p>
          </p:txBody>
        </p:sp>
        <p:sp>
          <p:nvSpPr>
            <p:cNvPr id="122" name="Rectangle 513"/>
            <p:cNvSpPr>
              <a:spLocks noChangeArrowheads="1"/>
            </p:cNvSpPr>
            <p:nvPr/>
          </p:nvSpPr>
          <p:spPr bwMode="auto">
            <a:xfrm>
              <a:off x="2890" y="2208"/>
              <a:ext cx="79"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MO</a:t>
              </a:r>
              <a:endParaRPr lang="en-US" altLang="en-US" dirty="0">
                <a:latin typeface="+mj-lt"/>
              </a:endParaRPr>
            </a:p>
          </p:txBody>
        </p:sp>
        <p:sp>
          <p:nvSpPr>
            <p:cNvPr id="123" name="Rectangle 514"/>
            <p:cNvSpPr>
              <a:spLocks noChangeArrowheads="1"/>
            </p:cNvSpPr>
            <p:nvPr/>
          </p:nvSpPr>
          <p:spPr bwMode="auto">
            <a:xfrm>
              <a:off x="1530" y="1035"/>
              <a:ext cx="71"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a:solidFill>
                    <a:srgbClr val="404040"/>
                  </a:solidFill>
                  <a:latin typeface="+mj-lt"/>
                </a:rPr>
                <a:t>MT</a:t>
              </a:r>
              <a:endParaRPr lang="en-US" altLang="en-US">
                <a:latin typeface="+mj-lt"/>
              </a:endParaRPr>
            </a:p>
          </p:txBody>
        </p:sp>
        <p:sp>
          <p:nvSpPr>
            <p:cNvPr id="124" name="Rectangle 515"/>
            <p:cNvSpPr>
              <a:spLocks noChangeArrowheads="1"/>
            </p:cNvSpPr>
            <p:nvPr/>
          </p:nvSpPr>
          <p:spPr bwMode="auto">
            <a:xfrm>
              <a:off x="2270" y="1767"/>
              <a:ext cx="67"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a:solidFill>
                    <a:srgbClr val="404040"/>
                  </a:solidFill>
                  <a:latin typeface="+mj-lt"/>
                </a:rPr>
                <a:t>NE</a:t>
              </a:r>
              <a:endParaRPr lang="en-US" altLang="en-US">
                <a:latin typeface="+mj-lt"/>
              </a:endParaRPr>
            </a:p>
          </p:txBody>
        </p:sp>
        <p:sp>
          <p:nvSpPr>
            <p:cNvPr id="125" name="Rectangle 516"/>
            <p:cNvSpPr>
              <a:spLocks noChangeArrowheads="1"/>
            </p:cNvSpPr>
            <p:nvPr/>
          </p:nvSpPr>
          <p:spPr bwMode="auto">
            <a:xfrm>
              <a:off x="648" y="1927"/>
              <a:ext cx="70"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NV</a:t>
              </a:r>
              <a:endParaRPr lang="en-US" altLang="en-US" dirty="0">
                <a:latin typeface="+mj-lt"/>
              </a:endParaRPr>
            </a:p>
          </p:txBody>
        </p:sp>
        <p:sp>
          <p:nvSpPr>
            <p:cNvPr id="126" name="Rectangle 517"/>
            <p:cNvSpPr>
              <a:spLocks noChangeArrowheads="1"/>
            </p:cNvSpPr>
            <p:nvPr/>
          </p:nvSpPr>
          <p:spPr bwMode="auto">
            <a:xfrm>
              <a:off x="4906" y="1291"/>
              <a:ext cx="75"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NH</a:t>
              </a:r>
              <a:endParaRPr lang="en-US" altLang="en-US" dirty="0">
                <a:latin typeface="+mj-lt"/>
              </a:endParaRPr>
            </a:p>
          </p:txBody>
        </p:sp>
        <p:sp>
          <p:nvSpPr>
            <p:cNvPr id="127" name="Rectangle 518"/>
            <p:cNvSpPr>
              <a:spLocks noChangeArrowheads="1"/>
            </p:cNvSpPr>
            <p:nvPr/>
          </p:nvSpPr>
          <p:spPr bwMode="auto">
            <a:xfrm>
              <a:off x="4728" y="1661"/>
              <a:ext cx="59"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NJ</a:t>
              </a:r>
              <a:endParaRPr lang="en-US" altLang="en-US" dirty="0">
                <a:latin typeface="+mj-lt"/>
              </a:endParaRPr>
            </a:p>
          </p:txBody>
        </p:sp>
        <p:sp>
          <p:nvSpPr>
            <p:cNvPr id="128" name="Rectangle 519"/>
            <p:cNvSpPr>
              <a:spLocks noChangeArrowheads="1"/>
            </p:cNvSpPr>
            <p:nvPr/>
          </p:nvSpPr>
          <p:spPr bwMode="auto">
            <a:xfrm>
              <a:off x="1568" y="2626"/>
              <a:ext cx="79"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a:solidFill>
                    <a:srgbClr val="404040"/>
                  </a:solidFill>
                  <a:latin typeface="+mj-lt"/>
                </a:rPr>
                <a:t>NM</a:t>
              </a:r>
              <a:endParaRPr lang="en-US" altLang="en-US">
                <a:latin typeface="+mj-lt"/>
              </a:endParaRPr>
            </a:p>
          </p:txBody>
        </p:sp>
        <p:sp>
          <p:nvSpPr>
            <p:cNvPr id="129" name="Rectangle 520"/>
            <p:cNvSpPr>
              <a:spLocks noChangeArrowheads="1"/>
            </p:cNvSpPr>
            <p:nvPr/>
          </p:nvSpPr>
          <p:spPr bwMode="auto">
            <a:xfrm>
              <a:off x="4588" y="1291"/>
              <a:ext cx="67"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NY</a:t>
              </a:r>
              <a:endParaRPr lang="en-US" altLang="en-US" dirty="0">
                <a:latin typeface="+mj-lt"/>
              </a:endParaRPr>
            </a:p>
          </p:txBody>
        </p:sp>
        <p:sp>
          <p:nvSpPr>
            <p:cNvPr id="130" name="Rectangle 521"/>
            <p:cNvSpPr>
              <a:spLocks noChangeArrowheads="1"/>
            </p:cNvSpPr>
            <p:nvPr/>
          </p:nvSpPr>
          <p:spPr bwMode="auto">
            <a:xfrm>
              <a:off x="4536" y="2522"/>
              <a:ext cx="70"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NC</a:t>
              </a:r>
              <a:endParaRPr lang="en-US" altLang="en-US" dirty="0">
                <a:latin typeface="+mj-lt"/>
              </a:endParaRPr>
            </a:p>
          </p:txBody>
        </p:sp>
        <p:sp>
          <p:nvSpPr>
            <p:cNvPr id="131" name="Rectangle 522"/>
            <p:cNvSpPr>
              <a:spLocks noChangeArrowheads="1"/>
            </p:cNvSpPr>
            <p:nvPr/>
          </p:nvSpPr>
          <p:spPr bwMode="auto">
            <a:xfrm>
              <a:off x="2281" y="1034"/>
              <a:ext cx="73"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ND</a:t>
              </a:r>
              <a:endParaRPr lang="en-US" altLang="en-US" dirty="0">
                <a:latin typeface="+mj-lt"/>
              </a:endParaRPr>
            </a:p>
          </p:txBody>
        </p:sp>
        <p:sp>
          <p:nvSpPr>
            <p:cNvPr id="132" name="Rectangle 523"/>
            <p:cNvSpPr>
              <a:spLocks noChangeArrowheads="1"/>
            </p:cNvSpPr>
            <p:nvPr/>
          </p:nvSpPr>
          <p:spPr bwMode="auto">
            <a:xfrm>
              <a:off x="4013" y="1830"/>
              <a:ext cx="75"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OH</a:t>
              </a:r>
              <a:endParaRPr lang="en-US" altLang="en-US" dirty="0">
                <a:latin typeface="+mj-lt"/>
              </a:endParaRPr>
            </a:p>
          </p:txBody>
        </p:sp>
        <p:sp>
          <p:nvSpPr>
            <p:cNvPr id="133" name="Rectangle 524"/>
            <p:cNvSpPr>
              <a:spLocks noChangeArrowheads="1"/>
            </p:cNvSpPr>
            <p:nvPr/>
          </p:nvSpPr>
          <p:spPr bwMode="auto">
            <a:xfrm>
              <a:off x="2490" y="2554"/>
              <a:ext cx="69"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a:solidFill>
                    <a:srgbClr val="404040"/>
                  </a:solidFill>
                  <a:latin typeface="+mj-lt"/>
                </a:rPr>
                <a:t>OK</a:t>
              </a:r>
              <a:endParaRPr lang="en-US" altLang="en-US">
                <a:latin typeface="+mj-lt"/>
              </a:endParaRPr>
            </a:p>
          </p:txBody>
        </p:sp>
        <p:sp>
          <p:nvSpPr>
            <p:cNvPr id="134" name="Rectangle 525"/>
            <p:cNvSpPr>
              <a:spLocks noChangeArrowheads="1"/>
            </p:cNvSpPr>
            <p:nvPr/>
          </p:nvSpPr>
          <p:spPr bwMode="auto">
            <a:xfrm>
              <a:off x="336" y="1117"/>
              <a:ext cx="69"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OR</a:t>
              </a:r>
              <a:endParaRPr lang="en-US" altLang="en-US" dirty="0">
                <a:latin typeface="+mj-lt"/>
              </a:endParaRPr>
            </a:p>
          </p:txBody>
        </p:sp>
        <p:sp>
          <p:nvSpPr>
            <p:cNvPr id="135" name="Rectangle 526"/>
            <p:cNvSpPr>
              <a:spLocks noChangeArrowheads="1"/>
            </p:cNvSpPr>
            <p:nvPr/>
          </p:nvSpPr>
          <p:spPr bwMode="auto">
            <a:xfrm>
              <a:off x="4420" y="1717"/>
              <a:ext cx="6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PA</a:t>
              </a:r>
              <a:endParaRPr lang="en-US" altLang="en-US" dirty="0">
                <a:latin typeface="+mj-lt"/>
              </a:endParaRPr>
            </a:p>
          </p:txBody>
        </p:sp>
        <p:sp>
          <p:nvSpPr>
            <p:cNvPr id="136" name="Rectangle 527"/>
            <p:cNvSpPr>
              <a:spLocks noChangeArrowheads="1"/>
            </p:cNvSpPr>
            <p:nvPr/>
          </p:nvSpPr>
          <p:spPr bwMode="auto">
            <a:xfrm>
              <a:off x="5032" y="1541"/>
              <a:ext cx="45"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a:solidFill>
                    <a:srgbClr val="404040"/>
                  </a:solidFill>
                  <a:latin typeface="+mj-lt"/>
                </a:rPr>
                <a:t>RI</a:t>
              </a:r>
              <a:endParaRPr lang="en-US" altLang="en-US">
                <a:latin typeface="+mj-lt"/>
              </a:endParaRPr>
            </a:p>
          </p:txBody>
        </p:sp>
        <p:sp>
          <p:nvSpPr>
            <p:cNvPr id="137" name="Rectangle 528"/>
            <p:cNvSpPr>
              <a:spLocks noChangeArrowheads="1"/>
            </p:cNvSpPr>
            <p:nvPr/>
          </p:nvSpPr>
          <p:spPr bwMode="auto">
            <a:xfrm>
              <a:off x="4238" y="2636"/>
              <a:ext cx="60"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SC</a:t>
              </a:r>
              <a:endParaRPr lang="en-US" altLang="en-US" dirty="0">
                <a:latin typeface="+mj-lt"/>
              </a:endParaRPr>
            </a:p>
          </p:txBody>
        </p:sp>
        <p:sp>
          <p:nvSpPr>
            <p:cNvPr id="138" name="Rectangle 529"/>
            <p:cNvSpPr>
              <a:spLocks noChangeArrowheads="1"/>
            </p:cNvSpPr>
            <p:nvPr/>
          </p:nvSpPr>
          <p:spPr bwMode="auto">
            <a:xfrm>
              <a:off x="2180" y="1348"/>
              <a:ext cx="6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SD</a:t>
              </a:r>
              <a:endParaRPr lang="en-US" altLang="en-US" dirty="0">
                <a:latin typeface="+mj-lt"/>
              </a:endParaRPr>
            </a:p>
          </p:txBody>
        </p:sp>
        <p:sp>
          <p:nvSpPr>
            <p:cNvPr id="139" name="Rectangle 530"/>
            <p:cNvSpPr>
              <a:spLocks noChangeArrowheads="1"/>
            </p:cNvSpPr>
            <p:nvPr/>
          </p:nvSpPr>
          <p:spPr bwMode="auto">
            <a:xfrm>
              <a:off x="3677" y="2474"/>
              <a:ext cx="67"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TN</a:t>
              </a:r>
              <a:endParaRPr lang="en-US" altLang="en-US" dirty="0">
                <a:latin typeface="+mj-lt"/>
              </a:endParaRPr>
            </a:p>
          </p:txBody>
        </p:sp>
        <p:sp>
          <p:nvSpPr>
            <p:cNvPr id="140" name="Rectangle 531"/>
            <p:cNvSpPr>
              <a:spLocks noChangeArrowheads="1"/>
            </p:cNvSpPr>
            <p:nvPr/>
          </p:nvSpPr>
          <p:spPr bwMode="auto">
            <a:xfrm>
              <a:off x="2095" y="2579"/>
              <a:ext cx="63"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TX</a:t>
              </a:r>
              <a:endParaRPr lang="en-US" altLang="en-US" dirty="0">
                <a:latin typeface="+mj-lt"/>
              </a:endParaRPr>
            </a:p>
          </p:txBody>
        </p:sp>
        <p:sp>
          <p:nvSpPr>
            <p:cNvPr id="141" name="Rectangle 532"/>
            <p:cNvSpPr>
              <a:spLocks noChangeArrowheads="1"/>
            </p:cNvSpPr>
            <p:nvPr/>
          </p:nvSpPr>
          <p:spPr bwMode="auto">
            <a:xfrm>
              <a:off x="1156" y="1937"/>
              <a:ext cx="67"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a:solidFill>
                    <a:srgbClr val="404040"/>
                  </a:solidFill>
                  <a:latin typeface="+mj-lt"/>
                </a:rPr>
                <a:t>UT</a:t>
              </a:r>
              <a:endParaRPr lang="en-US" altLang="en-US">
                <a:latin typeface="+mj-lt"/>
              </a:endParaRPr>
            </a:p>
          </p:txBody>
        </p:sp>
        <p:sp>
          <p:nvSpPr>
            <p:cNvPr id="142" name="Rectangle 533"/>
            <p:cNvSpPr>
              <a:spLocks noChangeArrowheads="1"/>
            </p:cNvSpPr>
            <p:nvPr/>
          </p:nvSpPr>
          <p:spPr bwMode="auto">
            <a:xfrm>
              <a:off x="4800" y="1238"/>
              <a:ext cx="61"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a:solidFill>
                    <a:srgbClr val="404040"/>
                  </a:solidFill>
                  <a:latin typeface="+mj-lt"/>
                </a:rPr>
                <a:t>VT</a:t>
              </a:r>
              <a:endParaRPr lang="en-US" altLang="en-US">
                <a:latin typeface="+mj-lt"/>
              </a:endParaRPr>
            </a:p>
          </p:txBody>
        </p:sp>
        <p:sp>
          <p:nvSpPr>
            <p:cNvPr id="143" name="Rectangle 534"/>
            <p:cNvSpPr>
              <a:spLocks noChangeArrowheads="1"/>
            </p:cNvSpPr>
            <p:nvPr/>
          </p:nvSpPr>
          <p:spPr bwMode="auto">
            <a:xfrm>
              <a:off x="4420" y="2144"/>
              <a:ext cx="6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VA</a:t>
              </a:r>
              <a:endParaRPr lang="en-US" altLang="en-US" dirty="0">
                <a:latin typeface="+mj-lt"/>
              </a:endParaRPr>
            </a:p>
          </p:txBody>
        </p:sp>
        <p:sp>
          <p:nvSpPr>
            <p:cNvPr id="144" name="Rectangle 535"/>
            <p:cNvSpPr>
              <a:spLocks noChangeArrowheads="1"/>
            </p:cNvSpPr>
            <p:nvPr/>
          </p:nvSpPr>
          <p:spPr bwMode="auto">
            <a:xfrm>
              <a:off x="640" y="896"/>
              <a:ext cx="81"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WA</a:t>
              </a:r>
              <a:endParaRPr lang="en-US" altLang="en-US" dirty="0">
                <a:latin typeface="+mj-lt"/>
              </a:endParaRPr>
            </a:p>
          </p:txBody>
        </p:sp>
        <p:sp>
          <p:nvSpPr>
            <p:cNvPr id="145" name="Rectangle 536"/>
            <p:cNvSpPr>
              <a:spLocks noChangeArrowheads="1"/>
            </p:cNvSpPr>
            <p:nvPr/>
          </p:nvSpPr>
          <p:spPr bwMode="auto">
            <a:xfrm>
              <a:off x="4177" y="2128"/>
              <a:ext cx="81"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WV</a:t>
              </a:r>
              <a:endParaRPr lang="en-US" altLang="en-US" dirty="0">
                <a:latin typeface="+mj-lt"/>
              </a:endParaRPr>
            </a:p>
          </p:txBody>
        </p:sp>
        <p:sp>
          <p:nvSpPr>
            <p:cNvPr id="146" name="Rectangle 537"/>
            <p:cNvSpPr>
              <a:spLocks noChangeArrowheads="1"/>
            </p:cNvSpPr>
            <p:nvPr/>
          </p:nvSpPr>
          <p:spPr bwMode="auto">
            <a:xfrm>
              <a:off x="4104" y="2101"/>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latin typeface="+mj-lt"/>
              </a:endParaRPr>
            </a:p>
          </p:txBody>
        </p:sp>
        <p:sp>
          <p:nvSpPr>
            <p:cNvPr id="147" name="Rectangle 538"/>
            <p:cNvSpPr>
              <a:spLocks noChangeArrowheads="1"/>
            </p:cNvSpPr>
            <p:nvPr/>
          </p:nvSpPr>
          <p:spPr bwMode="auto">
            <a:xfrm>
              <a:off x="3051" y="1294"/>
              <a:ext cx="63"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WI</a:t>
              </a:r>
              <a:endParaRPr lang="en-US" altLang="en-US" dirty="0">
                <a:latin typeface="+mj-lt"/>
              </a:endParaRPr>
            </a:p>
          </p:txBody>
        </p:sp>
        <p:sp>
          <p:nvSpPr>
            <p:cNvPr id="148" name="Rectangle 539"/>
            <p:cNvSpPr>
              <a:spLocks noChangeArrowheads="1"/>
            </p:cNvSpPr>
            <p:nvPr/>
          </p:nvSpPr>
          <p:spPr bwMode="auto">
            <a:xfrm>
              <a:off x="1570" y="1539"/>
              <a:ext cx="77"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a:solidFill>
                    <a:srgbClr val="404040"/>
                  </a:solidFill>
                  <a:latin typeface="+mj-lt"/>
                </a:rPr>
                <a:t>WY</a:t>
              </a:r>
              <a:endParaRPr lang="en-US" altLang="en-US">
                <a:latin typeface="+mj-lt"/>
              </a:endParaRPr>
            </a:p>
          </p:txBody>
        </p:sp>
      </p:grpSp>
      <p:sp>
        <p:nvSpPr>
          <p:cNvPr id="2" name="TextBox 1"/>
          <p:cNvSpPr txBox="1"/>
          <p:nvPr/>
        </p:nvSpPr>
        <p:spPr>
          <a:xfrm>
            <a:off x="2552700" y="102626"/>
            <a:ext cx="4557979" cy="400110"/>
          </a:xfrm>
          <a:prstGeom prst="rect">
            <a:avLst/>
          </a:prstGeom>
          <a:noFill/>
        </p:spPr>
        <p:txBody>
          <a:bodyPr wrap="none" rtlCol="0">
            <a:spAutoFit/>
          </a:bodyPr>
          <a:lstStyle/>
          <a:p>
            <a:r>
              <a:rPr lang="en-US" sz="2000" b="1" dirty="0">
                <a:solidFill>
                  <a:srgbClr val="0070C0"/>
                </a:solidFill>
                <a:latin typeface="+mj-lt"/>
              </a:rPr>
              <a:t>Non-Med Territory Map – As of 4.7.20</a:t>
            </a:r>
          </a:p>
        </p:txBody>
      </p:sp>
      <p:sp>
        <p:nvSpPr>
          <p:cNvPr id="168" name="Freeform 224"/>
          <p:cNvSpPr>
            <a:spLocks/>
          </p:cNvSpPr>
          <p:nvPr/>
        </p:nvSpPr>
        <p:spPr bwMode="auto">
          <a:xfrm>
            <a:off x="5514376" y="1280679"/>
            <a:ext cx="570687" cy="879502"/>
          </a:xfrm>
          <a:custGeom>
            <a:avLst/>
            <a:gdLst>
              <a:gd name="T0" fmla="*/ 492 w 524"/>
              <a:gd name="T1" fmla="*/ 284 h 564"/>
              <a:gd name="T2" fmla="*/ 518 w 524"/>
              <a:gd name="T3" fmla="*/ 190 h 564"/>
              <a:gd name="T4" fmla="*/ 494 w 524"/>
              <a:gd name="T5" fmla="*/ 246 h 564"/>
              <a:gd name="T6" fmla="*/ 448 w 524"/>
              <a:gd name="T7" fmla="*/ 286 h 564"/>
              <a:gd name="T8" fmla="*/ 460 w 524"/>
              <a:gd name="T9" fmla="*/ 244 h 564"/>
              <a:gd name="T10" fmla="*/ 480 w 524"/>
              <a:gd name="T11" fmla="*/ 212 h 564"/>
              <a:gd name="T12" fmla="*/ 476 w 524"/>
              <a:gd name="T13" fmla="*/ 212 h 564"/>
              <a:gd name="T14" fmla="*/ 468 w 524"/>
              <a:gd name="T15" fmla="*/ 182 h 564"/>
              <a:gd name="T16" fmla="*/ 448 w 524"/>
              <a:gd name="T17" fmla="*/ 180 h 564"/>
              <a:gd name="T18" fmla="*/ 454 w 524"/>
              <a:gd name="T19" fmla="*/ 164 h 564"/>
              <a:gd name="T20" fmla="*/ 454 w 524"/>
              <a:gd name="T21" fmla="*/ 152 h 564"/>
              <a:gd name="T22" fmla="*/ 452 w 524"/>
              <a:gd name="T23" fmla="*/ 140 h 564"/>
              <a:gd name="T24" fmla="*/ 422 w 524"/>
              <a:gd name="T25" fmla="*/ 128 h 564"/>
              <a:gd name="T26" fmla="*/ 422 w 524"/>
              <a:gd name="T27" fmla="*/ 112 h 564"/>
              <a:gd name="T28" fmla="*/ 374 w 524"/>
              <a:gd name="T29" fmla="*/ 106 h 564"/>
              <a:gd name="T30" fmla="*/ 232 w 524"/>
              <a:gd name="T31" fmla="*/ 50 h 564"/>
              <a:gd name="T32" fmla="*/ 216 w 524"/>
              <a:gd name="T33" fmla="*/ 46 h 564"/>
              <a:gd name="T34" fmla="*/ 182 w 524"/>
              <a:gd name="T35" fmla="*/ 40 h 564"/>
              <a:gd name="T36" fmla="*/ 174 w 524"/>
              <a:gd name="T37" fmla="*/ 42 h 564"/>
              <a:gd name="T38" fmla="*/ 176 w 524"/>
              <a:gd name="T39" fmla="*/ 10 h 564"/>
              <a:gd name="T40" fmla="*/ 110 w 524"/>
              <a:gd name="T41" fmla="*/ 40 h 564"/>
              <a:gd name="T42" fmla="*/ 76 w 524"/>
              <a:gd name="T43" fmla="*/ 44 h 564"/>
              <a:gd name="T44" fmla="*/ 60 w 524"/>
              <a:gd name="T45" fmla="*/ 28 h 564"/>
              <a:gd name="T46" fmla="*/ 50 w 524"/>
              <a:gd name="T47" fmla="*/ 38 h 564"/>
              <a:gd name="T48" fmla="*/ 46 w 524"/>
              <a:gd name="T49" fmla="*/ 118 h 564"/>
              <a:gd name="T50" fmla="*/ 8 w 524"/>
              <a:gd name="T51" fmla="*/ 152 h 564"/>
              <a:gd name="T52" fmla="*/ 0 w 524"/>
              <a:gd name="T53" fmla="*/ 176 h 564"/>
              <a:gd name="T54" fmla="*/ 22 w 524"/>
              <a:gd name="T55" fmla="*/ 196 h 564"/>
              <a:gd name="T56" fmla="*/ 14 w 524"/>
              <a:gd name="T57" fmla="*/ 234 h 564"/>
              <a:gd name="T58" fmla="*/ 14 w 524"/>
              <a:gd name="T59" fmla="*/ 258 h 564"/>
              <a:gd name="T60" fmla="*/ 18 w 524"/>
              <a:gd name="T61" fmla="*/ 292 h 564"/>
              <a:gd name="T62" fmla="*/ 48 w 524"/>
              <a:gd name="T63" fmla="*/ 312 h 564"/>
              <a:gd name="T64" fmla="*/ 78 w 524"/>
              <a:gd name="T65" fmla="*/ 318 h 564"/>
              <a:gd name="T66" fmla="*/ 102 w 524"/>
              <a:gd name="T67" fmla="*/ 354 h 564"/>
              <a:gd name="T68" fmla="*/ 154 w 524"/>
              <a:gd name="T69" fmla="*/ 398 h 564"/>
              <a:gd name="T70" fmla="*/ 180 w 524"/>
              <a:gd name="T71" fmla="*/ 530 h 564"/>
              <a:gd name="T72" fmla="*/ 218 w 524"/>
              <a:gd name="T73" fmla="*/ 552 h 564"/>
              <a:gd name="T74" fmla="*/ 482 w 524"/>
              <a:gd name="T75" fmla="*/ 546 h 564"/>
              <a:gd name="T76" fmla="*/ 490 w 524"/>
              <a:gd name="T77" fmla="*/ 348 h 56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connsiteX0" fmla="*/ 9351 w 10000"/>
              <a:gd name="connsiteY0" fmla="*/ 6170 h 10000"/>
              <a:gd name="connsiteX1" fmla="*/ 9389 w 10000"/>
              <a:gd name="connsiteY1" fmla="*/ 5035 h 10000"/>
              <a:gd name="connsiteX2" fmla="*/ 10000 w 10000"/>
              <a:gd name="connsiteY2" fmla="*/ 3617 h 10000"/>
              <a:gd name="connsiteX3" fmla="*/ 9885 w 10000"/>
              <a:gd name="connsiteY3" fmla="*/ 3369 h 10000"/>
              <a:gd name="connsiteX4" fmla="*/ 9504 w 10000"/>
              <a:gd name="connsiteY4" fmla="*/ 3865 h 10000"/>
              <a:gd name="connsiteX5" fmla="*/ 9427 w 10000"/>
              <a:gd name="connsiteY5" fmla="*/ 4362 h 10000"/>
              <a:gd name="connsiteX6" fmla="*/ 9237 w 10000"/>
              <a:gd name="connsiteY6" fmla="*/ 4397 h 10000"/>
              <a:gd name="connsiteX7" fmla="*/ 8550 w 10000"/>
              <a:gd name="connsiteY7" fmla="*/ 5071 h 10000"/>
              <a:gd name="connsiteX8" fmla="*/ 8550 w 10000"/>
              <a:gd name="connsiteY8" fmla="*/ 4929 h 10000"/>
              <a:gd name="connsiteX9" fmla="*/ 8779 w 10000"/>
              <a:gd name="connsiteY9" fmla="*/ 4326 h 10000"/>
              <a:gd name="connsiteX10" fmla="*/ 8969 w 10000"/>
              <a:gd name="connsiteY10" fmla="*/ 4113 h 10000"/>
              <a:gd name="connsiteX11" fmla="*/ 9160 w 10000"/>
              <a:gd name="connsiteY11" fmla="*/ 3759 h 10000"/>
              <a:gd name="connsiteX12" fmla="*/ 9046 w 10000"/>
              <a:gd name="connsiteY12" fmla="*/ 3759 h 10000"/>
              <a:gd name="connsiteX13" fmla="*/ 9084 w 10000"/>
              <a:gd name="connsiteY13" fmla="*/ 3759 h 10000"/>
              <a:gd name="connsiteX14" fmla="*/ 8817 w 10000"/>
              <a:gd name="connsiteY14" fmla="*/ 3582 h 10000"/>
              <a:gd name="connsiteX15" fmla="*/ 8931 w 10000"/>
              <a:gd name="connsiteY15" fmla="*/ 3227 h 10000"/>
              <a:gd name="connsiteX16" fmla="*/ 8893 w 10000"/>
              <a:gd name="connsiteY16" fmla="*/ 3156 h 10000"/>
              <a:gd name="connsiteX17" fmla="*/ 8550 w 10000"/>
              <a:gd name="connsiteY17" fmla="*/ 3191 h 10000"/>
              <a:gd name="connsiteX18" fmla="*/ 8550 w 10000"/>
              <a:gd name="connsiteY18" fmla="*/ 3050 h 10000"/>
              <a:gd name="connsiteX19" fmla="*/ 8664 w 10000"/>
              <a:gd name="connsiteY19" fmla="*/ 2908 h 10000"/>
              <a:gd name="connsiteX20" fmla="*/ 8588 w 10000"/>
              <a:gd name="connsiteY20" fmla="*/ 2766 h 10000"/>
              <a:gd name="connsiteX21" fmla="*/ 8664 w 10000"/>
              <a:gd name="connsiteY21" fmla="*/ 2695 h 10000"/>
              <a:gd name="connsiteX22" fmla="*/ 8588 w 10000"/>
              <a:gd name="connsiteY22" fmla="*/ 2553 h 10000"/>
              <a:gd name="connsiteX23" fmla="*/ 8626 w 10000"/>
              <a:gd name="connsiteY23" fmla="*/ 2482 h 10000"/>
              <a:gd name="connsiteX24" fmla="*/ 8435 w 10000"/>
              <a:gd name="connsiteY24" fmla="*/ 2340 h 10000"/>
              <a:gd name="connsiteX25" fmla="*/ 8053 w 10000"/>
              <a:gd name="connsiteY25" fmla="*/ 2270 h 10000"/>
              <a:gd name="connsiteX26" fmla="*/ 8092 w 10000"/>
              <a:gd name="connsiteY26" fmla="*/ 2092 h 10000"/>
              <a:gd name="connsiteX27" fmla="*/ 8053 w 10000"/>
              <a:gd name="connsiteY27" fmla="*/ 1986 h 10000"/>
              <a:gd name="connsiteX28" fmla="*/ 7328 w 10000"/>
              <a:gd name="connsiteY28" fmla="*/ 1809 h 10000"/>
              <a:gd name="connsiteX29" fmla="*/ 7137 w 10000"/>
              <a:gd name="connsiteY29" fmla="*/ 1879 h 10000"/>
              <a:gd name="connsiteX30" fmla="*/ 4618 w 10000"/>
              <a:gd name="connsiteY30" fmla="*/ 1277 h 10000"/>
              <a:gd name="connsiteX31" fmla="*/ 4427 w 10000"/>
              <a:gd name="connsiteY31" fmla="*/ 887 h 10000"/>
              <a:gd name="connsiteX32" fmla="*/ 4237 w 10000"/>
              <a:gd name="connsiteY32" fmla="*/ 780 h 10000"/>
              <a:gd name="connsiteX33" fmla="*/ 4122 w 10000"/>
              <a:gd name="connsiteY33" fmla="*/ 816 h 10000"/>
              <a:gd name="connsiteX34" fmla="*/ 4084 w 10000"/>
              <a:gd name="connsiteY34" fmla="*/ 745 h 10000"/>
              <a:gd name="connsiteX35" fmla="*/ 3473 w 10000"/>
              <a:gd name="connsiteY35" fmla="*/ 709 h 10000"/>
              <a:gd name="connsiteX36" fmla="*/ 3359 w 10000"/>
              <a:gd name="connsiteY36" fmla="*/ 816 h 10000"/>
              <a:gd name="connsiteX37" fmla="*/ 3321 w 10000"/>
              <a:gd name="connsiteY37" fmla="*/ 745 h 10000"/>
              <a:gd name="connsiteX38" fmla="*/ 3397 w 10000"/>
              <a:gd name="connsiteY38" fmla="*/ 426 h 10000"/>
              <a:gd name="connsiteX39" fmla="*/ 3359 w 10000"/>
              <a:gd name="connsiteY39" fmla="*/ 177 h 10000"/>
              <a:gd name="connsiteX40" fmla="*/ 3168 w 10000"/>
              <a:gd name="connsiteY40" fmla="*/ 0 h 10000"/>
              <a:gd name="connsiteX41" fmla="*/ 2099 w 10000"/>
              <a:gd name="connsiteY41" fmla="*/ 709 h 10000"/>
              <a:gd name="connsiteX42" fmla="*/ 1718 w 10000"/>
              <a:gd name="connsiteY42" fmla="*/ 780 h 10000"/>
              <a:gd name="connsiteX43" fmla="*/ 1450 w 10000"/>
              <a:gd name="connsiteY43" fmla="*/ 780 h 10000"/>
              <a:gd name="connsiteX44" fmla="*/ 1298 w 10000"/>
              <a:gd name="connsiteY44" fmla="*/ 603 h 10000"/>
              <a:gd name="connsiteX45" fmla="*/ 1145 w 10000"/>
              <a:gd name="connsiteY45" fmla="*/ 496 h 10000"/>
              <a:gd name="connsiteX46" fmla="*/ 1069 w 10000"/>
              <a:gd name="connsiteY46" fmla="*/ 674 h 10000"/>
              <a:gd name="connsiteX47" fmla="*/ 992 w 10000"/>
              <a:gd name="connsiteY47" fmla="*/ 1950 h 10000"/>
              <a:gd name="connsiteX48" fmla="*/ 878 w 10000"/>
              <a:gd name="connsiteY48" fmla="*/ 2092 h 10000"/>
              <a:gd name="connsiteX49" fmla="*/ 305 w 10000"/>
              <a:gd name="connsiteY49" fmla="*/ 2376 h 10000"/>
              <a:gd name="connsiteX50" fmla="*/ 153 w 10000"/>
              <a:gd name="connsiteY50" fmla="*/ 2695 h 10000"/>
              <a:gd name="connsiteX51" fmla="*/ 0 w 10000"/>
              <a:gd name="connsiteY51" fmla="*/ 2837 h 10000"/>
              <a:gd name="connsiteX52" fmla="*/ 0 w 10000"/>
              <a:gd name="connsiteY52" fmla="*/ 3121 h 10000"/>
              <a:gd name="connsiteX53" fmla="*/ 229 w 10000"/>
              <a:gd name="connsiteY53" fmla="*/ 3156 h 10000"/>
              <a:gd name="connsiteX54" fmla="*/ 420 w 10000"/>
              <a:gd name="connsiteY54" fmla="*/ 3475 h 10000"/>
              <a:gd name="connsiteX55" fmla="*/ 229 w 10000"/>
              <a:gd name="connsiteY55" fmla="*/ 3759 h 10000"/>
              <a:gd name="connsiteX56" fmla="*/ 267 w 10000"/>
              <a:gd name="connsiteY56" fmla="*/ 4149 h 10000"/>
              <a:gd name="connsiteX57" fmla="*/ 191 w 10000"/>
              <a:gd name="connsiteY57" fmla="*/ 4255 h 10000"/>
              <a:gd name="connsiteX58" fmla="*/ 267 w 10000"/>
              <a:gd name="connsiteY58" fmla="*/ 4574 h 10000"/>
              <a:gd name="connsiteX59" fmla="*/ 191 w 10000"/>
              <a:gd name="connsiteY59" fmla="*/ 4965 h 10000"/>
              <a:gd name="connsiteX60" fmla="*/ 344 w 10000"/>
              <a:gd name="connsiteY60" fmla="*/ 5177 h 10000"/>
              <a:gd name="connsiteX61" fmla="*/ 725 w 10000"/>
              <a:gd name="connsiteY61" fmla="*/ 5284 h 10000"/>
              <a:gd name="connsiteX62" fmla="*/ 916 w 10000"/>
              <a:gd name="connsiteY62" fmla="*/ 5532 h 10000"/>
              <a:gd name="connsiteX63" fmla="*/ 1183 w 10000"/>
              <a:gd name="connsiteY63" fmla="*/ 5496 h 10000"/>
              <a:gd name="connsiteX64" fmla="*/ 1489 w 10000"/>
              <a:gd name="connsiteY64" fmla="*/ 5638 h 10000"/>
              <a:gd name="connsiteX65" fmla="*/ 1832 w 10000"/>
              <a:gd name="connsiteY65" fmla="*/ 5993 h 10000"/>
              <a:gd name="connsiteX66" fmla="*/ 1947 w 10000"/>
              <a:gd name="connsiteY66" fmla="*/ 6277 h 10000"/>
              <a:gd name="connsiteX67" fmla="*/ 2786 w 10000"/>
              <a:gd name="connsiteY67" fmla="*/ 6773 h 10000"/>
              <a:gd name="connsiteX68" fmla="*/ 2939 w 10000"/>
              <a:gd name="connsiteY68" fmla="*/ 7057 h 10000"/>
              <a:gd name="connsiteX69" fmla="*/ 3053 w 10000"/>
              <a:gd name="connsiteY69" fmla="*/ 7695 h 10000"/>
              <a:gd name="connsiteX70" fmla="*/ 3435 w 10000"/>
              <a:gd name="connsiteY70" fmla="*/ 9397 h 10000"/>
              <a:gd name="connsiteX71" fmla="*/ 4046 w 10000"/>
              <a:gd name="connsiteY71" fmla="*/ 9574 h 10000"/>
              <a:gd name="connsiteX72" fmla="*/ 4160 w 10000"/>
              <a:gd name="connsiteY72" fmla="*/ 9787 h 10000"/>
              <a:gd name="connsiteX73" fmla="*/ 4160 w 10000"/>
              <a:gd name="connsiteY73" fmla="*/ 10000 h 10000"/>
              <a:gd name="connsiteX74" fmla="*/ 9198 w 10000"/>
              <a:gd name="connsiteY74" fmla="*/ 9681 h 10000"/>
              <a:gd name="connsiteX75" fmla="*/ 8931 w 10000"/>
              <a:gd name="connsiteY75" fmla="*/ 8014 h 10000"/>
              <a:gd name="connsiteX76" fmla="*/ 9351 w 10000"/>
              <a:gd name="connsiteY76" fmla="*/ 6170 h 10000"/>
              <a:gd name="connsiteX0" fmla="*/ 9351 w 10000"/>
              <a:gd name="connsiteY0" fmla="*/ 6170 h 10000"/>
              <a:gd name="connsiteX1" fmla="*/ 9389 w 10000"/>
              <a:gd name="connsiteY1" fmla="*/ 5035 h 10000"/>
              <a:gd name="connsiteX2" fmla="*/ 10000 w 10000"/>
              <a:gd name="connsiteY2" fmla="*/ 3617 h 10000"/>
              <a:gd name="connsiteX3" fmla="*/ 9885 w 10000"/>
              <a:gd name="connsiteY3" fmla="*/ 3369 h 10000"/>
              <a:gd name="connsiteX4" fmla="*/ 9504 w 10000"/>
              <a:gd name="connsiteY4" fmla="*/ 3865 h 10000"/>
              <a:gd name="connsiteX5" fmla="*/ 9427 w 10000"/>
              <a:gd name="connsiteY5" fmla="*/ 4362 h 10000"/>
              <a:gd name="connsiteX6" fmla="*/ 9237 w 10000"/>
              <a:gd name="connsiteY6" fmla="*/ 4397 h 10000"/>
              <a:gd name="connsiteX7" fmla="*/ 8550 w 10000"/>
              <a:gd name="connsiteY7" fmla="*/ 5071 h 10000"/>
              <a:gd name="connsiteX8" fmla="*/ 8550 w 10000"/>
              <a:gd name="connsiteY8" fmla="*/ 4929 h 10000"/>
              <a:gd name="connsiteX9" fmla="*/ 8779 w 10000"/>
              <a:gd name="connsiteY9" fmla="*/ 4326 h 10000"/>
              <a:gd name="connsiteX10" fmla="*/ 8969 w 10000"/>
              <a:gd name="connsiteY10" fmla="*/ 4113 h 10000"/>
              <a:gd name="connsiteX11" fmla="*/ 9160 w 10000"/>
              <a:gd name="connsiteY11" fmla="*/ 3759 h 10000"/>
              <a:gd name="connsiteX12" fmla="*/ 9046 w 10000"/>
              <a:gd name="connsiteY12" fmla="*/ 3759 h 10000"/>
              <a:gd name="connsiteX13" fmla="*/ 9084 w 10000"/>
              <a:gd name="connsiteY13" fmla="*/ 3759 h 10000"/>
              <a:gd name="connsiteX14" fmla="*/ 8817 w 10000"/>
              <a:gd name="connsiteY14" fmla="*/ 3582 h 10000"/>
              <a:gd name="connsiteX15" fmla="*/ 8931 w 10000"/>
              <a:gd name="connsiteY15" fmla="*/ 3227 h 10000"/>
              <a:gd name="connsiteX16" fmla="*/ 8893 w 10000"/>
              <a:gd name="connsiteY16" fmla="*/ 3156 h 10000"/>
              <a:gd name="connsiteX17" fmla="*/ 8550 w 10000"/>
              <a:gd name="connsiteY17" fmla="*/ 3191 h 10000"/>
              <a:gd name="connsiteX18" fmla="*/ 8550 w 10000"/>
              <a:gd name="connsiteY18" fmla="*/ 3050 h 10000"/>
              <a:gd name="connsiteX19" fmla="*/ 8664 w 10000"/>
              <a:gd name="connsiteY19" fmla="*/ 2908 h 10000"/>
              <a:gd name="connsiteX20" fmla="*/ 8588 w 10000"/>
              <a:gd name="connsiteY20" fmla="*/ 2766 h 10000"/>
              <a:gd name="connsiteX21" fmla="*/ 8664 w 10000"/>
              <a:gd name="connsiteY21" fmla="*/ 2695 h 10000"/>
              <a:gd name="connsiteX22" fmla="*/ 8588 w 10000"/>
              <a:gd name="connsiteY22" fmla="*/ 2553 h 10000"/>
              <a:gd name="connsiteX23" fmla="*/ 8626 w 10000"/>
              <a:gd name="connsiteY23" fmla="*/ 2482 h 10000"/>
              <a:gd name="connsiteX24" fmla="*/ 8435 w 10000"/>
              <a:gd name="connsiteY24" fmla="*/ 2340 h 10000"/>
              <a:gd name="connsiteX25" fmla="*/ 8053 w 10000"/>
              <a:gd name="connsiteY25" fmla="*/ 2270 h 10000"/>
              <a:gd name="connsiteX26" fmla="*/ 8092 w 10000"/>
              <a:gd name="connsiteY26" fmla="*/ 2092 h 10000"/>
              <a:gd name="connsiteX27" fmla="*/ 8053 w 10000"/>
              <a:gd name="connsiteY27" fmla="*/ 1986 h 10000"/>
              <a:gd name="connsiteX28" fmla="*/ 7328 w 10000"/>
              <a:gd name="connsiteY28" fmla="*/ 1809 h 10000"/>
              <a:gd name="connsiteX29" fmla="*/ 7137 w 10000"/>
              <a:gd name="connsiteY29" fmla="*/ 1879 h 10000"/>
              <a:gd name="connsiteX30" fmla="*/ 4618 w 10000"/>
              <a:gd name="connsiteY30" fmla="*/ 1277 h 10000"/>
              <a:gd name="connsiteX31" fmla="*/ 4427 w 10000"/>
              <a:gd name="connsiteY31" fmla="*/ 887 h 10000"/>
              <a:gd name="connsiteX32" fmla="*/ 4237 w 10000"/>
              <a:gd name="connsiteY32" fmla="*/ 780 h 10000"/>
              <a:gd name="connsiteX33" fmla="*/ 4122 w 10000"/>
              <a:gd name="connsiteY33" fmla="*/ 816 h 10000"/>
              <a:gd name="connsiteX34" fmla="*/ 4084 w 10000"/>
              <a:gd name="connsiteY34" fmla="*/ 745 h 10000"/>
              <a:gd name="connsiteX35" fmla="*/ 3473 w 10000"/>
              <a:gd name="connsiteY35" fmla="*/ 709 h 10000"/>
              <a:gd name="connsiteX36" fmla="*/ 3359 w 10000"/>
              <a:gd name="connsiteY36" fmla="*/ 816 h 10000"/>
              <a:gd name="connsiteX37" fmla="*/ 3321 w 10000"/>
              <a:gd name="connsiteY37" fmla="*/ 745 h 10000"/>
              <a:gd name="connsiteX38" fmla="*/ 3397 w 10000"/>
              <a:gd name="connsiteY38" fmla="*/ 426 h 10000"/>
              <a:gd name="connsiteX39" fmla="*/ 3359 w 10000"/>
              <a:gd name="connsiteY39" fmla="*/ 177 h 10000"/>
              <a:gd name="connsiteX40" fmla="*/ 3168 w 10000"/>
              <a:gd name="connsiteY40" fmla="*/ 0 h 10000"/>
              <a:gd name="connsiteX41" fmla="*/ 2099 w 10000"/>
              <a:gd name="connsiteY41" fmla="*/ 709 h 10000"/>
              <a:gd name="connsiteX42" fmla="*/ 1718 w 10000"/>
              <a:gd name="connsiteY42" fmla="*/ 780 h 10000"/>
              <a:gd name="connsiteX43" fmla="*/ 1450 w 10000"/>
              <a:gd name="connsiteY43" fmla="*/ 780 h 10000"/>
              <a:gd name="connsiteX44" fmla="*/ 1298 w 10000"/>
              <a:gd name="connsiteY44" fmla="*/ 603 h 10000"/>
              <a:gd name="connsiteX45" fmla="*/ 1145 w 10000"/>
              <a:gd name="connsiteY45" fmla="*/ 496 h 10000"/>
              <a:gd name="connsiteX46" fmla="*/ 992 w 10000"/>
              <a:gd name="connsiteY46" fmla="*/ 1950 h 10000"/>
              <a:gd name="connsiteX47" fmla="*/ 878 w 10000"/>
              <a:gd name="connsiteY47" fmla="*/ 2092 h 10000"/>
              <a:gd name="connsiteX48" fmla="*/ 305 w 10000"/>
              <a:gd name="connsiteY48" fmla="*/ 2376 h 10000"/>
              <a:gd name="connsiteX49" fmla="*/ 153 w 10000"/>
              <a:gd name="connsiteY49" fmla="*/ 2695 h 10000"/>
              <a:gd name="connsiteX50" fmla="*/ 0 w 10000"/>
              <a:gd name="connsiteY50" fmla="*/ 2837 h 10000"/>
              <a:gd name="connsiteX51" fmla="*/ 0 w 10000"/>
              <a:gd name="connsiteY51" fmla="*/ 3121 h 10000"/>
              <a:gd name="connsiteX52" fmla="*/ 229 w 10000"/>
              <a:gd name="connsiteY52" fmla="*/ 3156 h 10000"/>
              <a:gd name="connsiteX53" fmla="*/ 420 w 10000"/>
              <a:gd name="connsiteY53" fmla="*/ 3475 h 10000"/>
              <a:gd name="connsiteX54" fmla="*/ 229 w 10000"/>
              <a:gd name="connsiteY54" fmla="*/ 3759 h 10000"/>
              <a:gd name="connsiteX55" fmla="*/ 267 w 10000"/>
              <a:gd name="connsiteY55" fmla="*/ 4149 h 10000"/>
              <a:gd name="connsiteX56" fmla="*/ 191 w 10000"/>
              <a:gd name="connsiteY56" fmla="*/ 4255 h 10000"/>
              <a:gd name="connsiteX57" fmla="*/ 267 w 10000"/>
              <a:gd name="connsiteY57" fmla="*/ 4574 h 10000"/>
              <a:gd name="connsiteX58" fmla="*/ 191 w 10000"/>
              <a:gd name="connsiteY58" fmla="*/ 4965 h 10000"/>
              <a:gd name="connsiteX59" fmla="*/ 344 w 10000"/>
              <a:gd name="connsiteY59" fmla="*/ 5177 h 10000"/>
              <a:gd name="connsiteX60" fmla="*/ 725 w 10000"/>
              <a:gd name="connsiteY60" fmla="*/ 5284 h 10000"/>
              <a:gd name="connsiteX61" fmla="*/ 916 w 10000"/>
              <a:gd name="connsiteY61" fmla="*/ 5532 h 10000"/>
              <a:gd name="connsiteX62" fmla="*/ 1183 w 10000"/>
              <a:gd name="connsiteY62" fmla="*/ 5496 h 10000"/>
              <a:gd name="connsiteX63" fmla="*/ 1489 w 10000"/>
              <a:gd name="connsiteY63" fmla="*/ 5638 h 10000"/>
              <a:gd name="connsiteX64" fmla="*/ 1832 w 10000"/>
              <a:gd name="connsiteY64" fmla="*/ 5993 h 10000"/>
              <a:gd name="connsiteX65" fmla="*/ 1947 w 10000"/>
              <a:gd name="connsiteY65" fmla="*/ 6277 h 10000"/>
              <a:gd name="connsiteX66" fmla="*/ 2786 w 10000"/>
              <a:gd name="connsiteY66" fmla="*/ 6773 h 10000"/>
              <a:gd name="connsiteX67" fmla="*/ 2939 w 10000"/>
              <a:gd name="connsiteY67" fmla="*/ 7057 h 10000"/>
              <a:gd name="connsiteX68" fmla="*/ 3053 w 10000"/>
              <a:gd name="connsiteY68" fmla="*/ 7695 h 10000"/>
              <a:gd name="connsiteX69" fmla="*/ 3435 w 10000"/>
              <a:gd name="connsiteY69" fmla="*/ 9397 h 10000"/>
              <a:gd name="connsiteX70" fmla="*/ 4046 w 10000"/>
              <a:gd name="connsiteY70" fmla="*/ 9574 h 10000"/>
              <a:gd name="connsiteX71" fmla="*/ 4160 w 10000"/>
              <a:gd name="connsiteY71" fmla="*/ 9787 h 10000"/>
              <a:gd name="connsiteX72" fmla="*/ 4160 w 10000"/>
              <a:gd name="connsiteY72" fmla="*/ 10000 h 10000"/>
              <a:gd name="connsiteX73" fmla="*/ 9198 w 10000"/>
              <a:gd name="connsiteY73" fmla="*/ 9681 h 10000"/>
              <a:gd name="connsiteX74" fmla="*/ 8931 w 10000"/>
              <a:gd name="connsiteY74" fmla="*/ 8014 h 10000"/>
              <a:gd name="connsiteX75" fmla="*/ 9351 w 10000"/>
              <a:gd name="connsiteY75" fmla="*/ 6170 h 10000"/>
              <a:gd name="connsiteX0" fmla="*/ 9351 w 10000"/>
              <a:gd name="connsiteY0" fmla="*/ 6170 h 10000"/>
              <a:gd name="connsiteX1" fmla="*/ 9389 w 10000"/>
              <a:gd name="connsiteY1" fmla="*/ 5035 h 10000"/>
              <a:gd name="connsiteX2" fmla="*/ 10000 w 10000"/>
              <a:gd name="connsiteY2" fmla="*/ 3617 h 10000"/>
              <a:gd name="connsiteX3" fmla="*/ 9885 w 10000"/>
              <a:gd name="connsiteY3" fmla="*/ 3369 h 10000"/>
              <a:gd name="connsiteX4" fmla="*/ 9504 w 10000"/>
              <a:gd name="connsiteY4" fmla="*/ 3865 h 10000"/>
              <a:gd name="connsiteX5" fmla="*/ 9427 w 10000"/>
              <a:gd name="connsiteY5" fmla="*/ 4362 h 10000"/>
              <a:gd name="connsiteX6" fmla="*/ 9237 w 10000"/>
              <a:gd name="connsiteY6" fmla="*/ 4397 h 10000"/>
              <a:gd name="connsiteX7" fmla="*/ 8550 w 10000"/>
              <a:gd name="connsiteY7" fmla="*/ 5071 h 10000"/>
              <a:gd name="connsiteX8" fmla="*/ 8550 w 10000"/>
              <a:gd name="connsiteY8" fmla="*/ 4929 h 10000"/>
              <a:gd name="connsiteX9" fmla="*/ 8779 w 10000"/>
              <a:gd name="connsiteY9" fmla="*/ 4326 h 10000"/>
              <a:gd name="connsiteX10" fmla="*/ 8969 w 10000"/>
              <a:gd name="connsiteY10" fmla="*/ 4113 h 10000"/>
              <a:gd name="connsiteX11" fmla="*/ 9160 w 10000"/>
              <a:gd name="connsiteY11" fmla="*/ 3759 h 10000"/>
              <a:gd name="connsiteX12" fmla="*/ 9046 w 10000"/>
              <a:gd name="connsiteY12" fmla="*/ 3759 h 10000"/>
              <a:gd name="connsiteX13" fmla="*/ 9084 w 10000"/>
              <a:gd name="connsiteY13" fmla="*/ 3759 h 10000"/>
              <a:gd name="connsiteX14" fmla="*/ 8817 w 10000"/>
              <a:gd name="connsiteY14" fmla="*/ 3582 h 10000"/>
              <a:gd name="connsiteX15" fmla="*/ 8931 w 10000"/>
              <a:gd name="connsiteY15" fmla="*/ 3227 h 10000"/>
              <a:gd name="connsiteX16" fmla="*/ 8893 w 10000"/>
              <a:gd name="connsiteY16" fmla="*/ 3156 h 10000"/>
              <a:gd name="connsiteX17" fmla="*/ 8550 w 10000"/>
              <a:gd name="connsiteY17" fmla="*/ 3191 h 10000"/>
              <a:gd name="connsiteX18" fmla="*/ 8550 w 10000"/>
              <a:gd name="connsiteY18" fmla="*/ 3050 h 10000"/>
              <a:gd name="connsiteX19" fmla="*/ 8664 w 10000"/>
              <a:gd name="connsiteY19" fmla="*/ 2908 h 10000"/>
              <a:gd name="connsiteX20" fmla="*/ 8588 w 10000"/>
              <a:gd name="connsiteY20" fmla="*/ 2766 h 10000"/>
              <a:gd name="connsiteX21" fmla="*/ 8664 w 10000"/>
              <a:gd name="connsiteY21" fmla="*/ 2695 h 10000"/>
              <a:gd name="connsiteX22" fmla="*/ 8588 w 10000"/>
              <a:gd name="connsiteY22" fmla="*/ 2553 h 10000"/>
              <a:gd name="connsiteX23" fmla="*/ 8626 w 10000"/>
              <a:gd name="connsiteY23" fmla="*/ 2482 h 10000"/>
              <a:gd name="connsiteX24" fmla="*/ 8435 w 10000"/>
              <a:gd name="connsiteY24" fmla="*/ 2340 h 10000"/>
              <a:gd name="connsiteX25" fmla="*/ 8053 w 10000"/>
              <a:gd name="connsiteY25" fmla="*/ 2270 h 10000"/>
              <a:gd name="connsiteX26" fmla="*/ 8092 w 10000"/>
              <a:gd name="connsiteY26" fmla="*/ 2092 h 10000"/>
              <a:gd name="connsiteX27" fmla="*/ 8053 w 10000"/>
              <a:gd name="connsiteY27" fmla="*/ 1986 h 10000"/>
              <a:gd name="connsiteX28" fmla="*/ 7328 w 10000"/>
              <a:gd name="connsiteY28" fmla="*/ 1809 h 10000"/>
              <a:gd name="connsiteX29" fmla="*/ 7137 w 10000"/>
              <a:gd name="connsiteY29" fmla="*/ 1879 h 10000"/>
              <a:gd name="connsiteX30" fmla="*/ 4618 w 10000"/>
              <a:gd name="connsiteY30" fmla="*/ 1277 h 10000"/>
              <a:gd name="connsiteX31" fmla="*/ 4427 w 10000"/>
              <a:gd name="connsiteY31" fmla="*/ 887 h 10000"/>
              <a:gd name="connsiteX32" fmla="*/ 4237 w 10000"/>
              <a:gd name="connsiteY32" fmla="*/ 780 h 10000"/>
              <a:gd name="connsiteX33" fmla="*/ 4122 w 10000"/>
              <a:gd name="connsiteY33" fmla="*/ 816 h 10000"/>
              <a:gd name="connsiteX34" fmla="*/ 4084 w 10000"/>
              <a:gd name="connsiteY34" fmla="*/ 745 h 10000"/>
              <a:gd name="connsiteX35" fmla="*/ 3473 w 10000"/>
              <a:gd name="connsiteY35" fmla="*/ 709 h 10000"/>
              <a:gd name="connsiteX36" fmla="*/ 3359 w 10000"/>
              <a:gd name="connsiteY36" fmla="*/ 816 h 10000"/>
              <a:gd name="connsiteX37" fmla="*/ 3321 w 10000"/>
              <a:gd name="connsiteY37" fmla="*/ 745 h 10000"/>
              <a:gd name="connsiteX38" fmla="*/ 3397 w 10000"/>
              <a:gd name="connsiteY38" fmla="*/ 426 h 10000"/>
              <a:gd name="connsiteX39" fmla="*/ 3359 w 10000"/>
              <a:gd name="connsiteY39" fmla="*/ 177 h 10000"/>
              <a:gd name="connsiteX40" fmla="*/ 3168 w 10000"/>
              <a:gd name="connsiteY40" fmla="*/ 0 h 10000"/>
              <a:gd name="connsiteX41" fmla="*/ 2099 w 10000"/>
              <a:gd name="connsiteY41" fmla="*/ 709 h 10000"/>
              <a:gd name="connsiteX42" fmla="*/ 1718 w 10000"/>
              <a:gd name="connsiteY42" fmla="*/ 780 h 10000"/>
              <a:gd name="connsiteX43" fmla="*/ 1450 w 10000"/>
              <a:gd name="connsiteY43" fmla="*/ 780 h 10000"/>
              <a:gd name="connsiteX44" fmla="*/ 1298 w 10000"/>
              <a:gd name="connsiteY44" fmla="*/ 603 h 10000"/>
              <a:gd name="connsiteX45" fmla="*/ 992 w 10000"/>
              <a:gd name="connsiteY45" fmla="*/ 1950 h 10000"/>
              <a:gd name="connsiteX46" fmla="*/ 878 w 10000"/>
              <a:gd name="connsiteY46" fmla="*/ 2092 h 10000"/>
              <a:gd name="connsiteX47" fmla="*/ 305 w 10000"/>
              <a:gd name="connsiteY47" fmla="*/ 2376 h 10000"/>
              <a:gd name="connsiteX48" fmla="*/ 153 w 10000"/>
              <a:gd name="connsiteY48" fmla="*/ 2695 h 10000"/>
              <a:gd name="connsiteX49" fmla="*/ 0 w 10000"/>
              <a:gd name="connsiteY49" fmla="*/ 2837 h 10000"/>
              <a:gd name="connsiteX50" fmla="*/ 0 w 10000"/>
              <a:gd name="connsiteY50" fmla="*/ 3121 h 10000"/>
              <a:gd name="connsiteX51" fmla="*/ 229 w 10000"/>
              <a:gd name="connsiteY51" fmla="*/ 3156 h 10000"/>
              <a:gd name="connsiteX52" fmla="*/ 420 w 10000"/>
              <a:gd name="connsiteY52" fmla="*/ 3475 h 10000"/>
              <a:gd name="connsiteX53" fmla="*/ 229 w 10000"/>
              <a:gd name="connsiteY53" fmla="*/ 3759 h 10000"/>
              <a:gd name="connsiteX54" fmla="*/ 267 w 10000"/>
              <a:gd name="connsiteY54" fmla="*/ 4149 h 10000"/>
              <a:gd name="connsiteX55" fmla="*/ 191 w 10000"/>
              <a:gd name="connsiteY55" fmla="*/ 4255 h 10000"/>
              <a:gd name="connsiteX56" fmla="*/ 267 w 10000"/>
              <a:gd name="connsiteY56" fmla="*/ 4574 h 10000"/>
              <a:gd name="connsiteX57" fmla="*/ 191 w 10000"/>
              <a:gd name="connsiteY57" fmla="*/ 4965 h 10000"/>
              <a:gd name="connsiteX58" fmla="*/ 344 w 10000"/>
              <a:gd name="connsiteY58" fmla="*/ 5177 h 10000"/>
              <a:gd name="connsiteX59" fmla="*/ 725 w 10000"/>
              <a:gd name="connsiteY59" fmla="*/ 5284 h 10000"/>
              <a:gd name="connsiteX60" fmla="*/ 916 w 10000"/>
              <a:gd name="connsiteY60" fmla="*/ 5532 h 10000"/>
              <a:gd name="connsiteX61" fmla="*/ 1183 w 10000"/>
              <a:gd name="connsiteY61" fmla="*/ 5496 h 10000"/>
              <a:gd name="connsiteX62" fmla="*/ 1489 w 10000"/>
              <a:gd name="connsiteY62" fmla="*/ 5638 h 10000"/>
              <a:gd name="connsiteX63" fmla="*/ 1832 w 10000"/>
              <a:gd name="connsiteY63" fmla="*/ 5993 h 10000"/>
              <a:gd name="connsiteX64" fmla="*/ 1947 w 10000"/>
              <a:gd name="connsiteY64" fmla="*/ 6277 h 10000"/>
              <a:gd name="connsiteX65" fmla="*/ 2786 w 10000"/>
              <a:gd name="connsiteY65" fmla="*/ 6773 h 10000"/>
              <a:gd name="connsiteX66" fmla="*/ 2939 w 10000"/>
              <a:gd name="connsiteY66" fmla="*/ 7057 h 10000"/>
              <a:gd name="connsiteX67" fmla="*/ 3053 w 10000"/>
              <a:gd name="connsiteY67" fmla="*/ 7695 h 10000"/>
              <a:gd name="connsiteX68" fmla="*/ 3435 w 10000"/>
              <a:gd name="connsiteY68" fmla="*/ 9397 h 10000"/>
              <a:gd name="connsiteX69" fmla="*/ 4046 w 10000"/>
              <a:gd name="connsiteY69" fmla="*/ 9574 h 10000"/>
              <a:gd name="connsiteX70" fmla="*/ 4160 w 10000"/>
              <a:gd name="connsiteY70" fmla="*/ 9787 h 10000"/>
              <a:gd name="connsiteX71" fmla="*/ 4160 w 10000"/>
              <a:gd name="connsiteY71" fmla="*/ 10000 h 10000"/>
              <a:gd name="connsiteX72" fmla="*/ 9198 w 10000"/>
              <a:gd name="connsiteY72" fmla="*/ 9681 h 10000"/>
              <a:gd name="connsiteX73" fmla="*/ 8931 w 10000"/>
              <a:gd name="connsiteY73" fmla="*/ 8014 h 10000"/>
              <a:gd name="connsiteX74" fmla="*/ 9351 w 10000"/>
              <a:gd name="connsiteY74" fmla="*/ 6170 h 10000"/>
              <a:gd name="connsiteX0" fmla="*/ 9351 w 10000"/>
              <a:gd name="connsiteY0" fmla="*/ 6170 h 10000"/>
              <a:gd name="connsiteX1" fmla="*/ 9389 w 10000"/>
              <a:gd name="connsiteY1" fmla="*/ 5035 h 10000"/>
              <a:gd name="connsiteX2" fmla="*/ 10000 w 10000"/>
              <a:gd name="connsiteY2" fmla="*/ 3617 h 10000"/>
              <a:gd name="connsiteX3" fmla="*/ 9885 w 10000"/>
              <a:gd name="connsiteY3" fmla="*/ 3369 h 10000"/>
              <a:gd name="connsiteX4" fmla="*/ 9504 w 10000"/>
              <a:gd name="connsiteY4" fmla="*/ 3865 h 10000"/>
              <a:gd name="connsiteX5" fmla="*/ 9427 w 10000"/>
              <a:gd name="connsiteY5" fmla="*/ 4362 h 10000"/>
              <a:gd name="connsiteX6" fmla="*/ 9237 w 10000"/>
              <a:gd name="connsiteY6" fmla="*/ 4397 h 10000"/>
              <a:gd name="connsiteX7" fmla="*/ 8550 w 10000"/>
              <a:gd name="connsiteY7" fmla="*/ 5071 h 10000"/>
              <a:gd name="connsiteX8" fmla="*/ 8550 w 10000"/>
              <a:gd name="connsiteY8" fmla="*/ 4929 h 10000"/>
              <a:gd name="connsiteX9" fmla="*/ 8779 w 10000"/>
              <a:gd name="connsiteY9" fmla="*/ 4326 h 10000"/>
              <a:gd name="connsiteX10" fmla="*/ 8969 w 10000"/>
              <a:gd name="connsiteY10" fmla="*/ 4113 h 10000"/>
              <a:gd name="connsiteX11" fmla="*/ 9160 w 10000"/>
              <a:gd name="connsiteY11" fmla="*/ 3759 h 10000"/>
              <a:gd name="connsiteX12" fmla="*/ 9046 w 10000"/>
              <a:gd name="connsiteY12" fmla="*/ 3759 h 10000"/>
              <a:gd name="connsiteX13" fmla="*/ 9084 w 10000"/>
              <a:gd name="connsiteY13" fmla="*/ 3759 h 10000"/>
              <a:gd name="connsiteX14" fmla="*/ 8817 w 10000"/>
              <a:gd name="connsiteY14" fmla="*/ 3582 h 10000"/>
              <a:gd name="connsiteX15" fmla="*/ 8931 w 10000"/>
              <a:gd name="connsiteY15" fmla="*/ 3227 h 10000"/>
              <a:gd name="connsiteX16" fmla="*/ 8893 w 10000"/>
              <a:gd name="connsiteY16" fmla="*/ 3156 h 10000"/>
              <a:gd name="connsiteX17" fmla="*/ 8550 w 10000"/>
              <a:gd name="connsiteY17" fmla="*/ 3191 h 10000"/>
              <a:gd name="connsiteX18" fmla="*/ 8550 w 10000"/>
              <a:gd name="connsiteY18" fmla="*/ 3050 h 10000"/>
              <a:gd name="connsiteX19" fmla="*/ 8664 w 10000"/>
              <a:gd name="connsiteY19" fmla="*/ 2908 h 10000"/>
              <a:gd name="connsiteX20" fmla="*/ 8588 w 10000"/>
              <a:gd name="connsiteY20" fmla="*/ 2766 h 10000"/>
              <a:gd name="connsiteX21" fmla="*/ 8664 w 10000"/>
              <a:gd name="connsiteY21" fmla="*/ 2695 h 10000"/>
              <a:gd name="connsiteX22" fmla="*/ 8588 w 10000"/>
              <a:gd name="connsiteY22" fmla="*/ 2553 h 10000"/>
              <a:gd name="connsiteX23" fmla="*/ 8626 w 10000"/>
              <a:gd name="connsiteY23" fmla="*/ 2482 h 10000"/>
              <a:gd name="connsiteX24" fmla="*/ 8435 w 10000"/>
              <a:gd name="connsiteY24" fmla="*/ 2340 h 10000"/>
              <a:gd name="connsiteX25" fmla="*/ 8053 w 10000"/>
              <a:gd name="connsiteY25" fmla="*/ 2270 h 10000"/>
              <a:gd name="connsiteX26" fmla="*/ 8092 w 10000"/>
              <a:gd name="connsiteY26" fmla="*/ 2092 h 10000"/>
              <a:gd name="connsiteX27" fmla="*/ 8053 w 10000"/>
              <a:gd name="connsiteY27" fmla="*/ 1986 h 10000"/>
              <a:gd name="connsiteX28" fmla="*/ 7328 w 10000"/>
              <a:gd name="connsiteY28" fmla="*/ 1809 h 10000"/>
              <a:gd name="connsiteX29" fmla="*/ 7137 w 10000"/>
              <a:gd name="connsiteY29" fmla="*/ 1879 h 10000"/>
              <a:gd name="connsiteX30" fmla="*/ 4618 w 10000"/>
              <a:gd name="connsiteY30" fmla="*/ 1277 h 10000"/>
              <a:gd name="connsiteX31" fmla="*/ 4427 w 10000"/>
              <a:gd name="connsiteY31" fmla="*/ 887 h 10000"/>
              <a:gd name="connsiteX32" fmla="*/ 4237 w 10000"/>
              <a:gd name="connsiteY32" fmla="*/ 780 h 10000"/>
              <a:gd name="connsiteX33" fmla="*/ 4122 w 10000"/>
              <a:gd name="connsiteY33" fmla="*/ 816 h 10000"/>
              <a:gd name="connsiteX34" fmla="*/ 4084 w 10000"/>
              <a:gd name="connsiteY34" fmla="*/ 745 h 10000"/>
              <a:gd name="connsiteX35" fmla="*/ 3473 w 10000"/>
              <a:gd name="connsiteY35" fmla="*/ 709 h 10000"/>
              <a:gd name="connsiteX36" fmla="*/ 3359 w 10000"/>
              <a:gd name="connsiteY36" fmla="*/ 816 h 10000"/>
              <a:gd name="connsiteX37" fmla="*/ 3321 w 10000"/>
              <a:gd name="connsiteY37" fmla="*/ 745 h 10000"/>
              <a:gd name="connsiteX38" fmla="*/ 3397 w 10000"/>
              <a:gd name="connsiteY38" fmla="*/ 426 h 10000"/>
              <a:gd name="connsiteX39" fmla="*/ 3359 w 10000"/>
              <a:gd name="connsiteY39" fmla="*/ 177 h 10000"/>
              <a:gd name="connsiteX40" fmla="*/ 3168 w 10000"/>
              <a:gd name="connsiteY40" fmla="*/ 0 h 10000"/>
              <a:gd name="connsiteX41" fmla="*/ 2099 w 10000"/>
              <a:gd name="connsiteY41" fmla="*/ 709 h 10000"/>
              <a:gd name="connsiteX42" fmla="*/ 1718 w 10000"/>
              <a:gd name="connsiteY42" fmla="*/ 780 h 10000"/>
              <a:gd name="connsiteX43" fmla="*/ 1450 w 10000"/>
              <a:gd name="connsiteY43" fmla="*/ 780 h 10000"/>
              <a:gd name="connsiteX44" fmla="*/ 992 w 10000"/>
              <a:gd name="connsiteY44" fmla="*/ 1950 h 10000"/>
              <a:gd name="connsiteX45" fmla="*/ 878 w 10000"/>
              <a:gd name="connsiteY45" fmla="*/ 2092 h 10000"/>
              <a:gd name="connsiteX46" fmla="*/ 305 w 10000"/>
              <a:gd name="connsiteY46" fmla="*/ 2376 h 10000"/>
              <a:gd name="connsiteX47" fmla="*/ 153 w 10000"/>
              <a:gd name="connsiteY47" fmla="*/ 2695 h 10000"/>
              <a:gd name="connsiteX48" fmla="*/ 0 w 10000"/>
              <a:gd name="connsiteY48" fmla="*/ 2837 h 10000"/>
              <a:gd name="connsiteX49" fmla="*/ 0 w 10000"/>
              <a:gd name="connsiteY49" fmla="*/ 3121 h 10000"/>
              <a:gd name="connsiteX50" fmla="*/ 229 w 10000"/>
              <a:gd name="connsiteY50" fmla="*/ 3156 h 10000"/>
              <a:gd name="connsiteX51" fmla="*/ 420 w 10000"/>
              <a:gd name="connsiteY51" fmla="*/ 3475 h 10000"/>
              <a:gd name="connsiteX52" fmla="*/ 229 w 10000"/>
              <a:gd name="connsiteY52" fmla="*/ 3759 h 10000"/>
              <a:gd name="connsiteX53" fmla="*/ 267 w 10000"/>
              <a:gd name="connsiteY53" fmla="*/ 4149 h 10000"/>
              <a:gd name="connsiteX54" fmla="*/ 191 w 10000"/>
              <a:gd name="connsiteY54" fmla="*/ 4255 h 10000"/>
              <a:gd name="connsiteX55" fmla="*/ 267 w 10000"/>
              <a:gd name="connsiteY55" fmla="*/ 4574 h 10000"/>
              <a:gd name="connsiteX56" fmla="*/ 191 w 10000"/>
              <a:gd name="connsiteY56" fmla="*/ 4965 h 10000"/>
              <a:gd name="connsiteX57" fmla="*/ 344 w 10000"/>
              <a:gd name="connsiteY57" fmla="*/ 5177 h 10000"/>
              <a:gd name="connsiteX58" fmla="*/ 725 w 10000"/>
              <a:gd name="connsiteY58" fmla="*/ 5284 h 10000"/>
              <a:gd name="connsiteX59" fmla="*/ 916 w 10000"/>
              <a:gd name="connsiteY59" fmla="*/ 5532 h 10000"/>
              <a:gd name="connsiteX60" fmla="*/ 1183 w 10000"/>
              <a:gd name="connsiteY60" fmla="*/ 5496 h 10000"/>
              <a:gd name="connsiteX61" fmla="*/ 1489 w 10000"/>
              <a:gd name="connsiteY61" fmla="*/ 5638 h 10000"/>
              <a:gd name="connsiteX62" fmla="*/ 1832 w 10000"/>
              <a:gd name="connsiteY62" fmla="*/ 5993 h 10000"/>
              <a:gd name="connsiteX63" fmla="*/ 1947 w 10000"/>
              <a:gd name="connsiteY63" fmla="*/ 6277 h 10000"/>
              <a:gd name="connsiteX64" fmla="*/ 2786 w 10000"/>
              <a:gd name="connsiteY64" fmla="*/ 6773 h 10000"/>
              <a:gd name="connsiteX65" fmla="*/ 2939 w 10000"/>
              <a:gd name="connsiteY65" fmla="*/ 7057 h 10000"/>
              <a:gd name="connsiteX66" fmla="*/ 3053 w 10000"/>
              <a:gd name="connsiteY66" fmla="*/ 7695 h 10000"/>
              <a:gd name="connsiteX67" fmla="*/ 3435 w 10000"/>
              <a:gd name="connsiteY67" fmla="*/ 9397 h 10000"/>
              <a:gd name="connsiteX68" fmla="*/ 4046 w 10000"/>
              <a:gd name="connsiteY68" fmla="*/ 9574 h 10000"/>
              <a:gd name="connsiteX69" fmla="*/ 4160 w 10000"/>
              <a:gd name="connsiteY69" fmla="*/ 9787 h 10000"/>
              <a:gd name="connsiteX70" fmla="*/ 4160 w 10000"/>
              <a:gd name="connsiteY70" fmla="*/ 10000 h 10000"/>
              <a:gd name="connsiteX71" fmla="*/ 9198 w 10000"/>
              <a:gd name="connsiteY71" fmla="*/ 9681 h 10000"/>
              <a:gd name="connsiteX72" fmla="*/ 8931 w 10000"/>
              <a:gd name="connsiteY72" fmla="*/ 8014 h 10000"/>
              <a:gd name="connsiteX73" fmla="*/ 9351 w 10000"/>
              <a:gd name="connsiteY73" fmla="*/ 6170 h 10000"/>
              <a:gd name="connsiteX0" fmla="*/ 9351 w 10000"/>
              <a:gd name="connsiteY0" fmla="*/ 6170 h 10000"/>
              <a:gd name="connsiteX1" fmla="*/ 9389 w 10000"/>
              <a:gd name="connsiteY1" fmla="*/ 5035 h 10000"/>
              <a:gd name="connsiteX2" fmla="*/ 10000 w 10000"/>
              <a:gd name="connsiteY2" fmla="*/ 3617 h 10000"/>
              <a:gd name="connsiteX3" fmla="*/ 9885 w 10000"/>
              <a:gd name="connsiteY3" fmla="*/ 3369 h 10000"/>
              <a:gd name="connsiteX4" fmla="*/ 9504 w 10000"/>
              <a:gd name="connsiteY4" fmla="*/ 3865 h 10000"/>
              <a:gd name="connsiteX5" fmla="*/ 9427 w 10000"/>
              <a:gd name="connsiteY5" fmla="*/ 4362 h 10000"/>
              <a:gd name="connsiteX6" fmla="*/ 9237 w 10000"/>
              <a:gd name="connsiteY6" fmla="*/ 4397 h 10000"/>
              <a:gd name="connsiteX7" fmla="*/ 8550 w 10000"/>
              <a:gd name="connsiteY7" fmla="*/ 5071 h 10000"/>
              <a:gd name="connsiteX8" fmla="*/ 8550 w 10000"/>
              <a:gd name="connsiteY8" fmla="*/ 4929 h 10000"/>
              <a:gd name="connsiteX9" fmla="*/ 8779 w 10000"/>
              <a:gd name="connsiteY9" fmla="*/ 4326 h 10000"/>
              <a:gd name="connsiteX10" fmla="*/ 8969 w 10000"/>
              <a:gd name="connsiteY10" fmla="*/ 4113 h 10000"/>
              <a:gd name="connsiteX11" fmla="*/ 9160 w 10000"/>
              <a:gd name="connsiteY11" fmla="*/ 3759 h 10000"/>
              <a:gd name="connsiteX12" fmla="*/ 9046 w 10000"/>
              <a:gd name="connsiteY12" fmla="*/ 3759 h 10000"/>
              <a:gd name="connsiteX13" fmla="*/ 9084 w 10000"/>
              <a:gd name="connsiteY13" fmla="*/ 3759 h 10000"/>
              <a:gd name="connsiteX14" fmla="*/ 8817 w 10000"/>
              <a:gd name="connsiteY14" fmla="*/ 3582 h 10000"/>
              <a:gd name="connsiteX15" fmla="*/ 8931 w 10000"/>
              <a:gd name="connsiteY15" fmla="*/ 3227 h 10000"/>
              <a:gd name="connsiteX16" fmla="*/ 8893 w 10000"/>
              <a:gd name="connsiteY16" fmla="*/ 3156 h 10000"/>
              <a:gd name="connsiteX17" fmla="*/ 8550 w 10000"/>
              <a:gd name="connsiteY17" fmla="*/ 3191 h 10000"/>
              <a:gd name="connsiteX18" fmla="*/ 8550 w 10000"/>
              <a:gd name="connsiteY18" fmla="*/ 3050 h 10000"/>
              <a:gd name="connsiteX19" fmla="*/ 8664 w 10000"/>
              <a:gd name="connsiteY19" fmla="*/ 2908 h 10000"/>
              <a:gd name="connsiteX20" fmla="*/ 8588 w 10000"/>
              <a:gd name="connsiteY20" fmla="*/ 2766 h 10000"/>
              <a:gd name="connsiteX21" fmla="*/ 8664 w 10000"/>
              <a:gd name="connsiteY21" fmla="*/ 2695 h 10000"/>
              <a:gd name="connsiteX22" fmla="*/ 8588 w 10000"/>
              <a:gd name="connsiteY22" fmla="*/ 2553 h 10000"/>
              <a:gd name="connsiteX23" fmla="*/ 8626 w 10000"/>
              <a:gd name="connsiteY23" fmla="*/ 2482 h 10000"/>
              <a:gd name="connsiteX24" fmla="*/ 8435 w 10000"/>
              <a:gd name="connsiteY24" fmla="*/ 2340 h 10000"/>
              <a:gd name="connsiteX25" fmla="*/ 8053 w 10000"/>
              <a:gd name="connsiteY25" fmla="*/ 2270 h 10000"/>
              <a:gd name="connsiteX26" fmla="*/ 8092 w 10000"/>
              <a:gd name="connsiteY26" fmla="*/ 2092 h 10000"/>
              <a:gd name="connsiteX27" fmla="*/ 8053 w 10000"/>
              <a:gd name="connsiteY27" fmla="*/ 1986 h 10000"/>
              <a:gd name="connsiteX28" fmla="*/ 7328 w 10000"/>
              <a:gd name="connsiteY28" fmla="*/ 1809 h 10000"/>
              <a:gd name="connsiteX29" fmla="*/ 7137 w 10000"/>
              <a:gd name="connsiteY29" fmla="*/ 1879 h 10000"/>
              <a:gd name="connsiteX30" fmla="*/ 4618 w 10000"/>
              <a:gd name="connsiteY30" fmla="*/ 1277 h 10000"/>
              <a:gd name="connsiteX31" fmla="*/ 4427 w 10000"/>
              <a:gd name="connsiteY31" fmla="*/ 887 h 10000"/>
              <a:gd name="connsiteX32" fmla="*/ 4237 w 10000"/>
              <a:gd name="connsiteY32" fmla="*/ 780 h 10000"/>
              <a:gd name="connsiteX33" fmla="*/ 4122 w 10000"/>
              <a:gd name="connsiteY33" fmla="*/ 816 h 10000"/>
              <a:gd name="connsiteX34" fmla="*/ 4084 w 10000"/>
              <a:gd name="connsiteY34" fmla="*/ 745 h 10000"/>
              <a:gd name="connsiteX35" fmla="*/ 3473 w 10000"/>
              <a:gd name="connsiteY35" fmla="*/ 709 h 10000"/>
              <a:gd name="connsiteX36" fmla="*/ 3359 w 10000"/>
              <a:gd name="connsiteY36" fmla="*/ 816 h 10000"/>
              <a:gd name="connsiteX37" fmla="*/ 3321 w 10000"/>
              <a:gd name="connsiteY37" fmla="*/ 745 h 10000"/>
              <a:gd name="connsiteX38" fmla="*/ 3397 w 10000"/>
              <a:gd name="connsiteY38" fmla="*/ 426 h 10000"/>
              <a:gd name="connsiteX39" fmla="*/ 3359 w 10000"/>
              <a:gd name="connsiteY39" fmla="*/ 177 h 10000"/>
              <a:gd name="connsiteX40" fmla="*/ 3168 w 10000"/>
              <a:gd name="connsiteY40" fmla="*/ 0 h 10000"/>
              <a:gd name="connsiteX41" fmla="*/ 2099 w 10000"/>
              <a:gd name="connsiteY41" fmla="*/ 709 h 10000"/>
              <a:gd name="connsiteX42" fmla="*/ 1718 w 10000"/>
              <a:gd name="connsiteY42" fmla="*/ 780 h 10000"/>
              <a:gd name="connsiteX43" fmla="*/ 992 w 10000"/>
              <a:gd name="connsiteY43" fmla="*/ 1950 h 10000"/>
              <a:gd name="connsiteX44" fmla="*/ 878 w 10000"/>
              <a:gd name="connsiteY44" fmla="*/ 2092 h 10000"/>
              <a:gd name="connsiteX45" fmla="*/ 305 w 10000"/>
              <a:gd name="connsiteY45" fmla="*/ 2376 h 10000"/>
              <a:gd name="connsiteX46" fmla="*/ 153 w 10000"/>
              <a:gd name="connsiteY46" fmla="*/ 2695 h 10000"/>
              <a:gd name="connsiteX47" fmla="*/ 0 w 10000"/>
              <a:gd name="connsiteY47" fmla="*/ 2837 h 10000"/>
              <a:gd name="connsiteX48" fmla="*/ 0 w 10000"/>
              <a:gd name="connsiteY48" fmla="*/ 3121 h 10000"/>
              <a:gd name="connsiteX49" fmla="*/ 229 w 10000"/>
              <a:gd name="connsiteY49" fmla="*/ 3156 h 10000"/>
              <a:gd name="connsiteX50" fmla="*/ 420 w 10000"/>
              <a:gd name="connsiteY50" fmla="*/ 3475 h 10000"/>
              <a:gd name="connsiteX51" fmla="*/ 229 w 10000"/>
              <a:gd name="connsiteY51" fmla="*/ 3759 h 10000"/>
              <a:gd name="connsiteX52" fmla="*/ 267 w 10000"/>
              <a:gd name="connsiteY52" fmla="*/ 4149 h 10000"/>
              <a:gd name="connsiteX53" fmla="*/ 191 w 10000"/>
              <a:gd name="connsiteY53" fmla="*/ 4255 h 10000"/>
              <a:gd name="connsiteX54" fmla="*/ 267 w 10000"/>
              <a:gd name="connsiteY54" fmla="*/ 4574 h 10000"/>
              <a:gd name="connsiteX55" fmla="*/ 191 w 10000"/>
              <a:gd name="connsiteY55" fmla="*/ 4965 h 10000"/>
              <a:gd name="connsiteX56" fmla="*/ 344 w 10000"/>
              <a:gd name="connsiteY56" fmla="*/ 5177 h 10000"/>
              <a:gd name="connsiteX57" fmla="*/ 725 w 10000"/>
              <a:gd name="connsiteY57" fmla="*/ 5284 h 10000"/>
              <a:gd name="connsiteX58" fmla="*/ 916 w 10000"/>
              <a:gd name="connsiteY58" fmla="*/ 5532 h 10000"/>
              <a:gd name="connsiteX59" fmla="*/ 1183 w 10000"/>
              <a:gd name="connsiteY59" fmla="*/ 5496 h 10000"/>
              <a:gd name="connsiteX60" fmla="*/ 1489 w 10000"/>
              <a:gd name="connsiteY60" fmla="*/ 5638 h 10000"/>
              <a:gd name="connsiteX61" fmla="*/ 1832 w 10000"/>
              <a:gd name="connsiteY61" fmla="*/ 5993 h 10000"/>
              <a:gd name="connsiteX62" fmla="*/ 1947 w 10000"/>
              <a:gd name="connsiteY62" fmla="*/ 6277 h 10000"/>
              <a:gd name="connsiteX63" fmla="*/ 2786 w 10000"/>
              <a:gd name="connsiteY63" fmla="*/ 6773 h 10000"/>
              <a:gd name="connsiteX64" fmla="*/ 2939 w 10000"/>
              <a:gd name="connsiteY64" fmla="*/ 7057 h 10000"/>
              <a:gd name="connsiteX65" fmla="*/ 3053 w 10000"/>
              <a:gd name="connsiteY65" fmla="*/ 7695 h 10000"/>
              <a:gd name="connsiteX66" fmla="*/ 3435 w 10000"/>
              <a:gd name="connsiteY66" fmla="*/ 9397 h 10000"/>
              <a:gd name="connsiteX67" fmla="*/ 4046 w 10000"/>
              <a:gd name="connsiteY67" fmla="*/ 9574 h 10000"/>
              <a:gd name="connsiteX68" fmla="*/ 4160 w 10000"/>
              <a:gd name="connsiteY68" fmla="*/ 9787 h 10000"/>
              <a:gd name="connsiteX69" fmla="*/ 4160 w 10000"/>
              <a:gd name="connsiteY69" fmla="*/ 10000 h 10000"/>
              <a:gd name="connsiteX70" fmla="*/ 9198 w 10000"/>
              <a:gd name="connsiteY70" fmla="*/ 9681 h 10000"/>
              <a:gd name="connsiteX71" fmla="*/ 8931 w 10000"/>
              <a:gd name="connsiteY71" fmla="*/ 8014 h 10000"/>
              <a:gd name="connsiteX72" fmla="*/ 9351 w 10000"/>
              <a:gd name="connsiteY72" fmla="*/ 6170 h 10000"/>
              <a:gd name="connsiteX0" fmla="*/ 9351 w 10000"/>
              <a:gd name="connsiteY0" fmla="*/ 6170 h 10000"/>
              <a:gd name="connsiteX1" fmla="*/ 9389 w 10000"/>
              <a:gd name="connsiteY1" fmla="*/ 5035 h 10000"/>
              <a:gd name="connsiteX2" fmla="*/ 10000 w 10000"/>
              <a:gd name="connsiteY2" fmla="*/ 3617 h 10000"/>
              <a:gd name="connsiteX3" fmla="*/ 9885 w 10000"/>
              <a:gd name="connsiteY3" fmla="*/ 3369 h 10000"/>
              <a:gd name="connsiteX4" fmla="*/ 9504 w 10000"/>
              <a:gd name="connsiteY4" fmla="*/ 3865 h 10000"/>
              <a:gd name="connsiteX5" fmla="*/ 9427 w 10000"/>
              <a:gd name="connsiteY5" fmla="*/ 4362 h 10000"/>
              <a:gd name="connsiteX6" fmla="*/ 9237 w 10000"/>
              <a:gd name="connsiteY6" fmla="*/ 4397 h 10000"/>
              <a:gd name="connsiteX7" fmla="*/ 8550 w 10000"/>
              <a:gd name="connsiteY7" fmla="*/ 5071 h 10000"/>
              <a:gd name="connsiteX8" fmla="*/ 8550 w 10000"/>
              <a:gd name="connsiteY8" fmla="*/ 4929 h 10000"/>
              <a:gd name="connsiteX9" fmla="*/ 8779 w 10000"/>
              <a:gd name="connsiteY9" fmla="*/ 4326 h 10000"/>
              <a:gd name="connsiteX10" fmla="*/ 8969 w 10000"/>
              <a:gd name="connsiteY10" fmla="*/ 4113 h 10000"/>
              <a:gd name="connsiteX11" fmla="*/ 9160 w 10000"/>
              <a:gd name="connsiteY11" fmla="*/ 3759 h 10000"/>
              <a:gd name="connsiteX12" fmla="*/ 9046 w 10000"/>
              <a:gd name="connsiteY12" fmla="*/ 3759 h 10000"/>
              <a:gd name="connsiteX13" fmla="*/ 9084 w 10000"/>
              <a:gd name="connsiteY13" fmla="*/ 3759 h 10000"/>
              <a:gd name="connsiteX14" fmla="*/ 8817 w 10000"/>
              <a:gd name="connsiteY14" fmla="*/ 3582 h 10000"/>
              <a:gd name="connsiteX15" fmla="*/ 8931 w 10000"/>
              <a:gd name="connsiteY15" fmla="*/ 3227 h 10000"/>
              <a:gd name="connsiteX16" fmla="*/ 8893 w 10000"/>
              <a:gd name="connsiteY16" fmla="*/ 3156 h 10000"/>
              <a:gd name="connsiteX17" fmla="*/ 8550 w 10000"/>
              <a:gd name="connsiteY17" fmla="*/ 3191 h 10000"/>
              <a:gd name="connsiteX18" fmla="*/ 8550 w 10000"/>
              <a:gd name="connsiteY18" fmla="*/ 3050 h 10000"/>
              <a:gd name="connsiteX19" fmla="*/ 8664 w 10000"/>
              <a:gd name="connsiteY19" fmla="*/ 2908 h 10000"/>
              <a:gd name="connsiteX20" fmla="*/ 8588 w 10000"/>
              <a:gd name="connsiteY20" fmla="*/ 2766 h 10000"/>
              <a:gd name="connsiteX21" fmla="*/ 8664 w 10000"/>
              <a:gd name="connsiteY21" fmla="*/ 2695 h 10000"/>
              <a:gd name="connsiteX22" fmla="*/ 8588 w 10000"/>
              <a:gd name="connsiteY22" fmla="*/ 2553 h 10000"/>
              <a:gd name="connsiteX23" fmla="*/ 8626 w 10000"/>
              <a:gd name="connsiteY23" fmla="*/ 2482 h 10000"/>
              <a:gd name="connsiteX24" fmla="*/ 8435 w 10000"/>
              <a:gd name="connsiteY24" fmla="*/ 2340 h 10000"/>
              <a:gd name="connsiteX25" fmla="*/ 8053 w 10000"/>
              <a:gd name="connsiteY25" fmla="*/ 2270 h 10000"/>
              <a:gd name="connsiteX26" fmla="*/ 8092 w 10000"/>
              <a:gd name="connsiteY26" fmla="*/ 2092 h 10000"/>
              <a:gd name="connsiteX27" fmla="*/ 8053 w 10000"/>
              <a:gd name="connsiteY27" fmla="*/ 1986 h 10000"/>
              <a:gd name="connsiteX28" fmla="*/ 7328 w 10000"/>
              <a:gd name="connsiteY28" fmla="*/ 1809 h 10000"/>
              <a:gd name="connsiteX29" fmla="*/ 7137 w 10000"/>
              <a:gd name="connsiteY29" fmla="*/ 1879 h 10000"/>
              <a:gd name="connsiteX30" fmla="*/ 4618 w 10000"/>
              <a:gd name="connsiteY30" fmla="*/ 1277 h 10000"/>
              <a:gd name="connsiteX31" fmla="*/ 4427 w 10000"/>
              <a:gd name="connsiteY31" fmla="*/ 887 h 10000"/>
              <a:gd name="connsiteX32" fmla="*/ 4237 w 10000"/>
              <a:gd name="connsiteY32" fmla="*/ 780 h 10000"/>
              <a:gd name="connsiteX33" fmla="*/ 4122 w 10000"/>
              <a:gd name="connsiteY33" fmla="*/ 816 h 10000"/>
              <a:gd name="connsiteX34" fmla="*/ 4084 w 10000"/>
              <a:gd name="connsiteY34" fmla="*/ 745 h 10000"/>
              <a:gd name="connsiteX35" fmla="*/ 3473 w 10000"/>
              <a:gd name="connsiteY35" fmla="*/ 709 h 10000"/>
              <a:gd name="connsiteX36" fmla="*/ 3359 w 10000"/>
              <a:gd name="connsiteY36" fmla="*/ 816 h 10000"/>
              <a:gd name="connsiteX37" fmla="*/ 3321 w 10000"/>
              <a:gd name="connsiteY37" fmla="*/ 745 h 10000"/>
              <a:gd name="connsiteX38" fmla="*/ 3397 w 10000"/>
              <a:gd name="connsiteY38" fmla="*/ 426 h 10000"/>
              <a:gd name="connsiteX39" fmla="*/ 3359 w 10000"/>
              <a:gd name="connsiteY39" fmla="*/ 177 h 10000"/>
              <a:gd name="connsiteX40" fmla="*/ 3168 w 10000"/>
              <a:gd name="connsiteY40" fmla="*/ 0 h 10000"/>
              <a:gd name="connsiteX41" fmla="*/ 2099 w 10000"/>
              <a:gd name="connsiteY41" fmla="*/ 709 h 10000"/>
              <a:gd name="connsiteX42" fmla="*/ 992 w 10000"/>
              <a:gd name="connsiteY42" fmla="*/ 1950 h 10000"/>
              <a:gd name="connsiteX43" fmla="*/ 878 w 10000"/>
              <a:gd name="connsiteY43" fmla="*/ 2092 h 10000"/>
              <a:gd name="connsiteX44" fmla="*/ 305 w 10000"/>
              <a:gd name="connsiteY44" fmla="*/ 2376 h 10000"/>
              <a:gd name="connsiteX45" fmla="*/ 153 w 10000"/>
              <a:gd name="connsiteY45" fmla="*/ 2695 h 10000"/>
              <a:gd name="connsiteX46" fmla="*/ 0 w 10000"/>
              <a:gd name="connsiteY46" fmla="*/ 2837 h 10000"/>
              <a:gd name="connsiteX47" fmla="*/ 0 w 10000"/>
              <a:gd name="connsiteY47" fmla="*/ 3121 h 10000"/>
              <a:gd name="connsiteX48" fmla="*/ 229 w 10000"/>
              <a:gd name="connsiteY48" fmla="*/ 3156 h 10000"/>
              <a:gd name="connsiteX49" fmla="*/ 420 w 10000"/>
              <a:gd name="connsiteY49" fmla="*/ 3475 h 10000"/>
              <a:gd name="connsiteX50" fmla="*/ 229 w 10000"/>
              <a:gd name="connsiteY50" fmla="*/ 3759 h 10000"/>
              <a:gd name="connsiteX51" fmla="*/ 267 w 10000"/>
              <a:gd name="connsiteY51" fmla="*/ 4149 h 10000"/>
              <a:gd name="connsiteX52" fmla="*/ 191 w 10000"/>
              <a:gd name="connsiteY52" fmla="*/ 4255 h 10000"/>
              <a:gd name="connsiteX53" fmla="*/ 267 w 10000"/>
              <a:gd name="connsiteY53" fmla="*/ 4574 h 10000"/>
              <a:gd name="connsiteX54" fmla="*/ 191 w 10000"/>
              <a:gd name="connsiteY54" fmla="*/ 4965 h 10000"/>
              <a:gd name="connsiteX55" fmla="*/ 344 w 10000"/>
              <a:gd name="connsiteY55" fmla="*/ 5177 h 10000"/>
              <a:gd name="connsiteX56" fmla="*/ 725 w 10000"/>
              <a:gd name="connsiteY56" fmla="*/ 5284 h 10000"/>
              <a:gd name="connsiteX57" fmla="*/ 916 w 10000"/>
              <a:gd name="connsiteY57" fmla="*/ 5532 h 10000"/>
              <a:gd name="connsiteX58" fmla="*/ 1183 w 10000"/>
              <a:gd name="connsiteY58" fmla="*/ 5496 h 10000"/>
              <a:gd name="connsiteX59" fmla="*/ 1489 w 10000"/>
              <a:gd name="connsiteY59" fmla="*/ 5638 h 10000"/>
              <a:gd name="connsiteX60" fmla="*/ 1832 w 10000"/>
              <a:gd name="connsiteY60" fmla="*/ 5993 h 10000"/>
              <a:gd name="connsiteX61" fmla="*/ 1947 w 10000"/>
              <a:gd name="connsiteY61" fmla="*/ 6277 h 10000"/>
              <a:gd name="connsiteX62" fmla="*/ 2786 w 10000"/>
              <a:gd name="connsiteY62" fmla="*/ 6773 h 10000"/>
              <a:gd name="connsiteX63" fmla="*/ 2939 w 10000"/>
              <a:gd name="connsiteY63" fmla="*/ 7057 h 10000"/>
              <a:gd name="connsiteX64" fmla="*/ 3053 w 10000"/>
              <a:gd name="connsiteY64" fmla="*/ 7695 h 10000"/>
              <a:gd name="connsiteX65" fmla="*/ 3435 w 10000"/>
              <a:gd name="connsiteY65" fmla="*/ 9397 h 10000"/>
              <a:gd name="connsiteX66" fmla="*/ 4046 w 10000"/>
              <a:gd name="connsiteY66" fmla="*/ 9574 h 10000"/>
              <a:gd name="connsiteX67" fmla="*/ 4160 w 10000"/>
              <a:gd name="connsiteY67" fmla="*/ 9787 h 10000"/>
              <a:gd name="connsiteX68" fmla="*/ 4160 w 10000"/>
              <a:gd name="connsiteY68" fmla="*/ 10000 h 10000"/>
              <a:gd name="connsiteX69" fmla="*/ 9198 w 10000"/>
              <a:gd name="connsiteY69" fmla="*/ 9681 h 10000"/>
              <a:gd name="connsiteX70" fmla="*/ 8931 w 10000"/>
              <a:gd name="connsiteY70" fmla="*/ 8014 h 10000"/>
              <a:gd name="connsiteX71" fmla="*/ 9351 w 10000"/>
              <a:gd name="connsiteY71" fmla="*/ 6170 h 10000"/>
              <a:gd name="connsiteX0" fmla="*/ 9351 w 10000"/>
              <a:gd name="connsiteY0" fmla="*/ 6170 h 10000"/>
              <a:gd name="connsiteX1" fmla="*/ 9389 w 10000"/>
              <a:gd name="connsiteY1" fmla="*/ 5035 h 10000"/>
              <a:gd name="connsiteX2" fmla="*/ 10000 w 10000"/>
              <a:gd name="connsiteY2" fmla="*/ 3617 h 10000"/>
              <a:gd name="connsiteX3" fmla="*/ 9885 w 10000"/>
              <a:gd name="connsiteY3" fmla="*/ 3369 h 10000"/>
              <a:gd name="connsiteX4" fmla="*/ 9504 w 10000"/>
              <a:gd name="connsiteY4" fmla="*/ 3865 h 10000"/>
              <a:gd name="connsiteX5" fmla="*/ 9427 w 10000"/>
              <a:gd name="connsiteY5" fmla="*/ 4362 h 10000"/>
              <a:gd name="connsiteX6" fmla="*/ 9237 w 10000"/>
              <a:gd name="connsiteY6" fmla="*/ 4397 h 10000"/>
              <a:gd name="connsiteX7" fmla="*/ 8550 w 10000"/>
              <a:gd name="connsiteY7" fmla="*/ 5071 h 10000"/>
              <a:gd name="connsiteX8" fmla="*/ 8550 w 10000"/>
              <a:gd name="connsiteY8" fmla="*/ 4929 h 10000"/>
              <a:gd name="connsiteX9" fmla="*/ 8779 w 10000"/>
              <a:gd name="connsiteY9" fmla="*/ 4326 h 10000"/>
              <a:gd name="connsiteX10" fmla="*/ 8969 w 10000"/>
              <a:gd name="connsiteY10" fmla="*/ 4113 h 10000"/>
              <a:gd name="connsiteX11" fmla="*/ 9160 w 10000"/>
              <a:gd name="connsiteY11" fmla="*/ 3759 h 10000"/>
              <a:gd name="connsiteX12" fmla="*/ 9046 w 10000"/>
              <a:gd name="connsiteY12" fmla="*/ 3759 h 10000"/>
              <a:gd name="connsiteX13" fmla="*/ 9084 w 10000"/>
              <a:gd name="connsiteY13" fmla="*/ 3759 h 10000"/>
              <a:gd name="connsiteX14" fmla="*/ 8817 w 10000"/>
              <a:gd name="connsiteY14" fmla="*/ 3582 h 10000"/>
              <a:gd name="connsiteX15" fmla="*/ 8931 w 10000"/>
              <a:gd name="connsiteY15" fmla="*/ 3227 h 10000"/>
              <a:gd name="connsiteX16" fmla="*/ 8893 w 10000"/>
              <a:gd name="connsiteY16" fmla="*/ 3156 h 10000"/>
              <a:gd name="connsiteX17" fmla="*/ 8550 w 10000"/>
              <a:gd name="connsiteY17" fmla="*/ 3191 h 10000"/>
              <a:gd name="connsiteX18" fmla="*/ 8550 w 10000"/>
              <a:gd name="connsiteY18" fmla="*/ 3050 h 10000"/>
              <a:gd name="connsiteX19" fmla="*/ 8664 w 10000"/>
              <a:gd name="connsiteY19" fmla="*/ 2908 h 10000"/>
              <a:gd name="connsiteX20" fmla="*/ 8588 w 10000"/>
              <a:gd name="connsiteY20" fmla="*/ 2766 h 10000"/>
              <a:gd name="connsiteX21" fmla="*/ 8664 w 10000"/>
              <a:gd name="connsiteY21" fmla="*/ 2695 h 10000"/>
              <a:gd name="connsiteX22" fmla="*/ 8588 w 10000"/>
              <a:gd name="connsiteY22" fmla="*/ 2553 h 10000"/>
              <a:gd name="connsiteX23" fmla="*/ 8626 w 10000"/>
              <a:gd name="connsiteY23" fmla="*/ 2482 h 10000"/>
              <a:gd name="connsiteX24" fmla="*/ 8435 w 10000"/>
              <a:gd name="connsiteY24" fmla="*/ 2340 h 10000"/>
              <a:gd name="connsiteX25" fmla="*/ 8053 w 10000"/>
              <a:gd name="connsiteY25" fmla="*/ 2270 h 10000"/>
              <a:gd name="connsiteX26" fmla="*/ 8092 w 10000"/>
              <a:gd name="connsiteY26" fmla="*/ 2092 h 10000"/>
              <a:gd name="connsiteX27" fmla="*/ 8053 w 10000"/>
              <a:gd name="connsiteY27" fmla="*/ 1986 h 10000"/>
              <a:gd name="connsiteX28" fmla="*/ 7328 w 10000"/>
              <a:gd name="connsiteY28" fmla="*/ 1809 h 10000"/>
              <a:gd name="connsiteX29" fmla="*/ 7137 w 10000"/>
              <a:gd name="connsiteY29" fmla="*/ 1879 h 10000"/>
              <a:gd name="connsiteX30" fmla="*/ 4618 w 10000"/>
              <a:gd name="connsiteY30" fmla="*/ 1277 h 10000"/>
              <a:gd name="connsiteX31" fmla="*/ 4427 w 10000"/>
              <a:gd name="connsiteY31" fmla="*/ 887 h 10000"/>
              <a:gd name="connsiteX32" fmla="*/ 4237 w 10000"/>
              <a:gd name="connsiteY32" fmla="*/ 780 h 10000"/>
              <a:gd name="connsiteX33" fmla="*/ 4122 w 10000"/>
              <a:gd name="connsiteY33" fmla="*/ 816 h 10000"/>
              <a:gd name="connsiteX34" fmla="*/ 4084 w 10000"/>
              <a:gd name="connsiteY34" fmla="*/ 745 h 10000"/>
              <a:gd name="connsiteX35" fmla="*/ 3473 w 10000"/>
              <a:gd name="connsiteY35" fmla="*/ 709 h 10000"/>
              <a:gd name="connsiteX36" fmla="*/ 3359 w 10000"/>
              <a:gd name="connsiteY36" fmla="*/ 816 h 10000"/>
              <a:gd name="connsiteX37" fmla="*/ 3321 w 10000"/>
              <a:gd name="connsiteY37" fmla="*/ 745 h 10000"/>
              <a:gd name="connsiteX38" fmla="*/ 3397 w 10000"/>
              <a:gd name="connsiteY38" fmla="*/ 426 h 10000"/>
              <a:gd name="connsiteX39" fmla="*/ 3359 w 10000"/>
              <a:gd name="connsiteY39" fmla="*/ 177 h 10000"/>
              <a:gd name="connsiteX40" fmla="*/ 3168 w 10000"/>
              <a:gd name="connsiteY40" fmla="*/ 0 h 10000"/>
              <a:gd name="connsiteX41" fmla="*/ 992 w 10000"/>
              <a:gd name="connsiteY41" fmla="*/ 1950 h 10000"/>
              <a:gd name="connsiteX42" fmla="*/ 878 w 10000"/>
              <a:gd name="connsiteY42" fmla="*/ 2092 h 10000"/>
              <a:gd name="connsiteX43" fmla="*/ 305 w 10000"/>
              <a:gd name="connsiteY43" fmla="*/ 2376 h 10000"/>
              <a:gd name="connsiteX44" fmla="*/ 153 w 10000"/>
              <a:gd name="connsiteY44" fmla="*/ 2695 h 10000"/>
              <a:gd name="connsiteX45" fmla="*/ 0 w 10000"/>
              <a:gd name="connsiteY45" fmla="*/ 2837 h 10000"/>
              <a:gd name="connsiteX46" fmla="*/ 0 w 10000"/>
              <a:gd name="connsiteY46" fmla="*/ 3121 h 10000"/>
              <a:gd name="connsiteX47" fmla="*/ 229 w 10000"/>
              <a:gd name="connsiteY47" fmla="*/ 3156 h 10000"/>
              <a:gd name="connsiteX48" fmla="*/ 420 w 10000"/>
              <a:gd name="connsiteY48" fmla="*/ 3475 h 10000"/>
              <a:gd name="connsiteX49" fmla="*/ 229 w 10000"/>
              <a:gd name="connsiteY49" fmla="*/ 3759 h 10000"/>
              <a:gd name="connsiteX50" fmla="*/ 267 w 10000"/>
              <a:gd name="connsiteY50" fmla="*/ 4149 h 10000"/>
              <a:gd name="connsiteX51" fmla="*/ 191 w 10000"/>
              <a:gd name="connsiteY51" fmla="*/ 4255 h 10000"/>
              <a:gd name="connsiteX52" fmla="*/ 267 w 10000"/>
              <a:gd name="connsiteY52" fmla="*/ 4574 h 10000"/>
              <a:gd name="connsiteX53" fmla="*/ 191 w 10000"/>
              <a:gd name="connsiteY53" fmla="*/ 4965 h 10000"/>
              <a:gd name="connsiteX54" fmla="*/ 344 w 10000"/>
              <a:gd name="connsiteY54" fmla="*/ 5177 h 10000"/>
              <a:gd name="connsiteX55" fmla="*/ 725 w 10000"/>
              <a:gd name="connsiteY55" fmla="*/ 5284 h 10000"/>
              <a:gd name="connsiteX56" fmla="*/ 916 w 10000"/>
              <a:gd name="connsiteY56" fmla="*/ 5532 h 10000"/>
              <a:gd name="connsiteX57" fmla="*/ 1183 w 10000"/>
              <a:gd name="connsiteY57" fmla="*/ 5496 h 10000"/>
              <a:gd name="connsiteX58" fmla="*/ 1489 w 10000"/>
              <a:gd name="connsiteY58" fmla="*/ 5638 h 10000"/>
              <a:gd name="connsiteX59" fmla="*/ 1832 w 10000"/>
              <a:gd name="connsiteY59" fmla="*/ 5993 h 10000"/>
              <a:gd name="connsiteX60" fmla="*/ 1947 w 10000"/>
              <a:gd name="connsiteY60" fmla="*/ 6277 h 10000"/>
              <a:gd name="connsiteX61" fmla="*/ 2786 w 10000"/>
              <a:gd name="connsiteY61" fmla="*/ 6773 h 10000"/>
              <a:gd name="connsiteX62" fmla="*/ 2939 w 10000"/>
              <a:gd name="connsiteY62" fmla="*/ 7057 h 10000"/>
              <a:gd name="connsiteX63" fmla="*/ 3053 w 10000"/>
              <a:gd name="connsiteY63" fmla="*/ 7695 h 10000"/>
              <a:gd name="connsiteX64" fmla="*/ 3435 w 10000"/>
              <a:gd name="connsiteY64" fmla="*/ 9397 h 10000"/>
              <a:gd name="connsiteX65" fmla="*/ 4046 w 10000"/>
              <a:gd name="connsiteY65" fmla="*/ 9574 h 10000"/>
              <a:gd name="connsiteX66" fmla="*/ 4160 w 10000"/>
              <a:gd name="connsiteY66" fmla="*/ 9787 h 10000"/>
              <a:gd name="connsiteX67" fmla="*/ 4160 w 10000"/>
              <a:gd name="connsiteY67" fmla="*/ 10000 h 10000"/>
              <a:gd name="connsiteX68" fmla="*/ 9198 w 10000"/>
              <a:gd name="connsiteY68" fmla="*/ 9681 h 10000"/>
              <a:gd name="connsiteX69" fmla="*/ 8931 w 10000"/>
              <a:gd name="connsiteY69" fmla="*/ 8014 h 10000"/>
              <a:gd name="connsiteX70" fmla="*/ 9351 w 10000"/>
              <a:gd name="connsiteY70" fmla="*/ 6170 h 10000"/>
              <a:gd name="connsiteX0" fmla="*/ 9351 w 10000"/>
              <a:gd name="connsiteY0" fmla="*/ 6170 h 10000"/>
              <a:gd name="connsiteX1" fmla="*/ 9389 w 10000"/>
              <a:gd name="connsiteY1" fmla="*/ 5035 h 10000"/>
              <a:gd name="connsiteX2" fmla="*/ 10000 w 10000"/>
              <a:gd name="connsiteY2" fmla="*/ 3617 h 10000"/>
              <a:gd name="connsiteX3" fmla="*/ 9885 w 10000"/>
              <a:gd name="connsiteY3" fmla="*/ 3369 h 10000"/>
              <a:gd name="connsiteX4" fmla="*/ 9504 w 10000"/>
              <a:gd name="connsiteY4" fmla="*/ 3865 h 10000"/>
              <a:gd name="connsiteX5" fmla="*/ 9427 w 10000"/>
              <a:gd name="connsiteY5" fmla="*/ 4362 h 10000"/>
              <a:gd name="connsiteX6" fmla="*/ 9237 w 10000"/>
              <a:gd name="connsiteY6" fmla="*/ 4397 h 10000"/>
              <a:gd name="connsiteX7" fmla="*/ 8550 w 10000"/>
              <a:gd name="connsiteY7" fmla="*/ 5071 h 10000"/>
              <a:gd name="connsiteX8" fmla="*/ 8550 w 10000"/>
              <a:gd name="connsiteY8" fmla="*/ 4929 h 10000"/>
              <a:gd name="connsiteX9" fmla="*/ 8779 w 10000"/>
              <a:gd name="connsiteY9" fmla="*/ 4326 h 10000"/>
              <a:gd name="connsiteX10" fmla="*/ 8969 w 10000"/>
              <a:gd name="connsiteY10" fmla="*/ 4113 h 10000"/>
              <a:gd name="connsiteX11" fmla="*/ 9160 w 10000"/>
              <a:gd name="connsiteY11" fmla="*/ 3759 h 10000"/>
              <a:gd name="connsiteX12" fmla="*/ 9046 w 10000"/>
              <a:gd name="connsiteY12" fmla="*/ 3759 h 10000"/>
              <a:gd name="connsiteX13" fmla="*/ 9084 w 10000"/>
              <a:gd name="connsiteY13" fmla="*/ 3759 h 10000"/>
              <a:gd name="connsiteX14" fmla="*/ 8817 w 10000"/>
              <a:gd name="connsiteY14" fmla="*/ 3582 h 10000"/>
              <a:gd name="connsiteX15" fmla="*/ 8931 w 10000"/>
              <a:gd name="connsiteY15" fmla="*/ 3227 h 10000"/>
              <a:gd name="connsiteX16" fmla="*/ 8893 w 10000"/>
              <a:gd name="connsiteY16" fmla="*/ 3156 h 10000"/>
              <a:gd name="connsiteX17" fmla="*/ 8550 w 10000"/>
              <a:gd name="connsiteY17" fmla="*/ 3191 h 10000"/>
              <a:gd name="connsiteX18" fmla="*/ 8550 w 10000"/>
              <a:gd name="connsiteY18" fmla="*/ 3050 h 10000"/>
              <a:gd name="connsiteX19" fmla="*/ 8664 w 10000"/>
              <a:gd name="connsiteY19" fmla="*/ 2908 h 10000"/>
              <a:gd name="connsiteX20" fmla="*/ 8588 w 10000"/>
              <a:gd name="connsiteY20" fmla="*/ 2766 h 10000"/>
              <a:gd name="connsiteX21" fmla="*/ 8664 w 10000"/>
              <a:gd name="connsiteY21" fmla="*/ 2695 h 10000"/>
              <a:gd name="connsiteX22" fmla="*/ 8588 w 10000"/>
              <a:gd name="connsiteY22" fmla="*/ 2553 h 10000"/>
              <a:gd name="connsiteX23" fmla="*/ 8626 w 10000"/>
              <a:gd name="connsiteY23" fmla="*/ 2482 h 10000"/>
              <a:gd name="connsiteX24" fmla="*/ 8435 w 10000"/>
              <a:gd name="connsiteY24" fmla="*/ 2340 h 10000"/>
              <a:gd name="connsiteX25" fmla="*/ 8053 w 10000"/>
              <a:gd name="connsiteY25" fmla="*/ 2270 h 10000"/>
              <a:gd name="connsiteX26" fmla="*/ 8092 w 10000"/>
              <a:gd name="connsiteY26" fmla="*/ 2092 h 10000"/>
              <a:gd name="connsiteX27" fmla="*/ 8053 w 10000"/>
              <a:gd name="connsiteY27" fmla="*/ 1986 h 10000"/>
              <a:gd name="connsiteX28" fmla="*/ 7328 w 10000"/>
              <a:gd name="connsiteY28" fmla="*/ 1809 h 10000"/>
              <a:gd name="connsiteX29" fmla="*/ 7137 w 10000"/>
              <a:gd name="connsiteY29" fmla="*/ 1879 h 10000"/>
              <a:gd name="connsiteX30" fmla="*/ 4618 w 10000"/>
              <a:gd name="connsiteY30" fmla="*/ 1277 h 10000"/>
              <a:gd name="connsiteX31" fmla="*/ 4427 w 10000"/>
              <a:gd name="connsiteY31" fmla="*/ 887 h 10000"/>
              <a:gd name="connsiteX32" fmla="*/ 4237 w 10000"/>
              <a:gd name="connsiteY32" fmla="*/ 780 h 10000"/>
              <a:gd name="connsiteX33" fmla="*/ 4122 w 10000"/>
              <a:gd name="connsiteY33" fmla="*/ 816 h 10000"/>
              <a:gd name="connsiteX34" fmla="*/ 4084 w 10000"/>
              <a:gd name="connsiteY34" fmla="*/ 745 h 10000"/>
              <a:gd name="connsiteX35" fmla="*/ 3473 w 10000"/>
              <a:gd name="connsiteY35" fmla="*/ 709 h 10000"/>
              <a:gd name="connsiteX36" fmla="*/ 3359 w 10000"/>
              <a:gd name="connsiteY36" fmla="*/ 816 h 10000"/>
              <a:gd name="connsiteX37" fmla="*/ 3321 w 10000"/>
              <a:gd name="connsiteY37" fmla="*/ 745 h 10000"/>
              <a:gd name="connsiteX38" fmla="*/ 3397 w 10000"/>
              <a:gd name="connsiteY38" fmla="*/ 426 h 10000"/>
              <a:gd name="connsiteX39" fmla="*/ 3359 w 10000"/>
              <a:gd name="connsiteY39" fmla="*/ 177 h 10000"/>
              <a:gd name="connsiteX40" fmla="*/ 3168 w 10000"/>
              <a:gd name="connsiteY40" fmla="*/ 0 h 10000"/>
              <a:gd name="connsiteX41" fmla="*/ 992 w 10000"/>
              <a:gd name="connsiteY41" fmla="*/ 1950 h 10000"/>
              <a:gd name="connsiteX42" fmla="*/ 878 w 10000"/>
              <a:gd name="connsiteY42" fmla="*/ 2092 h 10000"/>
              <a:gd name="connsiteX43" fmla="*/ 153 w 10000"/>
              <a:gd name="connsiteY43" fmla="*/ 2695 h 10000"/>
              <a:gd name="connsiteX44" fmla="*/ 0 w 10000"/>
              <a:gd name="connsiteY44" fmla="*/ 2837 h 10000"/>
              <a:gd name="connsiteX45" fmla="*/ 0 w 10000"/>
              <a:gd name="connsiteY45" fmla="*/ 3121 h 10000"/>
              <a:gd name="connsiteX46" fmla="*/ 229 w 10000"/>
              <a:gd name="connsiteY46" fmla="*/ 3156 h 10000"/>
              <a:gd name="connsiteX47" fmla="*/ 420 w 10000"/>
              <a:gd name="connsiteY47" fmla="*/ 3475 h 10000"/>
              <a:gd name="connsiteX48" fmla="*/ 229 w 10000"/>
              <a:gd name="connsiteY48" fmla="*/ 3759 h 10000"/>
              <a:gd name="connsiteX49" fmla="*/ 267 w 10000"/>
              <a:gd name="connsiteY49" fmla="*/ 4149 h 10000"/>
              <a:gd name="connsiteX50" fmla="*/ 191 w 10000"/>
              <a:gd name="connsiteY50" fmla="*/ 4255 h 10000"/>
              <a:gd name="connsiteX51" fmla="*/ 267 w 10000"/>
              <a:gd name="connsiteY51" fmla="*/ 4574 h 10000"/>
              <a:gd name="connsiteX52" fmla="*/ 191 w 10000"/>
              <a:gd name="connsiteY52" fmla="*/ 4965 h 10000"/>
              <a:gd name="connsiteX53" fmla="*/ 344 w 10000"/>
              <a:gd name="connsiteY53" fmla="*/ 5177 h 10000"/>
              <a:gd name="connsiteX54" fmla="*/ 725 w 10000"/>
              <a:gd name="connsiteY54" fmla="*/ 5284 h 10000"/>
              <a:gd name="connsiteX55" fmla="*/ 916 w 10000"/>
              <a:gd name="connsiteY55" fmla="*/ 5532 h 10000"/>
              <a:gd name="connsiteX56" fmla="*/ 1183 w 10000"/>
              <a:gd name="connsiteY56" fmla="*/ 5496 h 10000"/>
              <a:gd name="connsiteX57" fmla="*/ 1489 w 10000"/>
              <a:gd name="connsiteY57" fmla="*/ 5638 h 10000"/>
              <a:gd name="connsiteX58" fmla="*/ 1832 w 10000"/>
              <a:gd name="connsiteY58" fmla="*/ 5993 h 10000"/>
              <a:gd name="connsiteX59" fmla="*/ 1947 w 10000"/>
              <a:gd name="connsiteY59" fmla="*/ 6277 h 10000"/>
              <a:gd name="connsiteX60" fmla="*/ 2786 w 10000"/>
              <a:gd name="connsiteY60" fmla="*/ 6773 h 10000"/>
              <a:gd name="connsiteX61" fmla="*/ 2939 w 10000"/>
              <a:gd name="connsiteY61" fmla="*/ 7057 h 10000"/>
              <a:gd name="connsiteX62" fmla="*/ 3053 w 10000"/>
              <a:gd name="connsiteY62" fmla="*/ 7695 h 10000"/>
              <a:gd name="connsiteX63" fmla="*/ 3435 w 10000"/>
              <a:gd name="connsiteY63" fmla="*/ 9397 h 10000"/>
              <a:gd name="connsiteX64" fmla="*/ 4046 w 10000"/>
              <a:gd name="connsiteY64" fmla="*/ 9574 h 10000"/>
              <a:gd name="connsiteX65" fmla="*/ 4160 w 10000"/>
              <a:gd name="connsiteY65" fmla="*/ 9787 h 10000"/>
              <a:gd name="connsiteX66" fmla="*/ 4160 w 10000"/>
              <a:gd name="connsiteY66" fmla="*/ 10000 h 10000"/>
              <a:gd name="connsiteX67" fmla="*/ 9198 w 10000"/>
              <a:gd name="connsiteY67" fmla="*/ 9681 h 10000"/>
              <a:gd name="connsiteX68" fmla="*/ 8931 w 10000"/>
              <a:gd name="connsiteY68" fmla="*/ 8014 h 10000"/>
              <a:gd name="connsiteX69" fmla="*/ 9351 w 10000"/>
              <a:gd name="connsiteY69" fmla="*/ 6170 h 10000"/>
              <a:gd name="connsiteX0" fmla="*/ 9351 w 10000"/>
              <a:gd name="connsiteY0" fmla="*/ 6170 h 10000"/>
              <a:gd name="connsiteX1" fmla="*/ 9389 w 10000"/>
              <a:gd name="connsiteY1" fmla="*/ 5035 h 10000"/>
              <a:gd name="connsiteX2" fmla="*/ 10000 w 10000"/>
              <a:gd name="connsiteY2" fmla="*/ 3617 h 10000"/>
              <a:gd name="connsiteX3" fmla="*/ 9885 w 10000"/>
              <a:gd name="connsiteY3" fmla="*/ 3369 h 10000"/>
              <a:gd name="connsiteX4" fmla="*/ 9504 w 10000"/>
              <a:gd name="connsiteY4" fmla="*/ 3865 h 10000"/>
              <a:gd name="connsiteX5" fmla="*/ 9427 w 10000"/>
              <a:gd name="connsiteY5" fmla="*/ 4362 h 10000"/>
              <a:gd name="connsiteX6" fmla="*/ 9237 w 10000"/>
              <a:gd name="connsiteY6" fmla="*/ 4397 h 10000"/>
              <a:gd name="connsiteX7" fmla="*/ 8550 w 10000"/>
              <a:gd name="connsiteY7" fmla="*/ 5071 h 10000"/>
              <a:gd name="connsiteX8" fmla="*/ 8550 w 10000"/>
              <a:gd name="connsiteY8" fmla="*/ 4929 h 10000"/>
              <a:gd name="connsiteX9" fmla="*/ 8779 w 10000"/>
              <a:gd name="connsiteY9" fmla="*/ 4326 h 10000"/>
              <a:gd name="connsiteX10" fmla="*/ 8969 w 10000"/>
              <a:gd name="connsiteY10" fmla="*/ 4113 h 10000"/>
              <a:gd name="connsiteX11" fmla="*/ 9160 w 10000"/>
              <a:gd name="connsiteY11" fmla="*/ 3759 h 10000"/>
              <a:gd name="connsiteX12" fmla="*/ 9046 w 10000"/>
              <a:gd name="connsiteY12" fmla="*/ 3759 h 10000"/>
              <a:gd name="connsiteX13" fmla="*/ 9084 w 10000"/>
              <a:gd name="connsiteY13" fmla="*/ 3759 h 10000"/>
              <a:gd name="connsiteX14" fmla="*/ 8817 w 10000"/>
              <a:gd name="connsiteY14" fmla="*/ 3582 h 10000"/>
              <a:gd name="connsiteX15" fmla="*/ 8931 w 10000"/>
              <a:gd name="connsiteY15" fmla="*/ 3227 h 10000"/>
              <a:gd name="connsiteX16" fmla="*/ 8893 w 10000"/>
              <a:gd name="connsiteY16" fmla="*/ 3156 h 10000"/>
              <a:gd name="connsiteX17" fmla="*/ 8550 w 10000"/>
              <a:gd name="connsiteY17" fmla="*/ 3191 h 10000"/>
              <a:gd name="connsiteX18" fmla="*/ 8550 w 10000"/>
              <a:gd name="connsiteY18" fmla="*/ 3050 h 10000"/>
              <a:gd name="connsiteX19" fmla="*/ 8664 w 10000"/>
              <a:gd name="connsiteY19" fmla="*/ 2908 h 10000"/>
              <a:gd name="connsiteX20" fmla="*/ 8588 w 10000"/>
              <a:gd name="connsiteY20" fmla="*/ 2766 h 10000"/>
              <a:gd name="connsiteX21" fmla="*/ 8664 w 10000"/>
              <a:gd name="connsiteY21" fmla="*/ 2695 h 10000"/>
              <a:gd name="connsiteX22" fmla="*/ 8588 w 10000"/>
              <a:gd name="connsiteY22" fmla="*/ 2553 h 10000"/>
              <a:gd name="connsiteX23" fmla="*/ 8626 w 10000"/>
              <a:gd name="connsiteY23" fmla="*/ 2482 h 10000"/>
              <a:gd name="connsiteX24" fmla="*/ 8435 w 10000"/>
              <a:gd name="connsiteY24" fmla="*/ 2340 h 10000"/>
              <a:gd name="connsiteX25" fmla="*/ 8053 w 10000"/>
              <a:gd name="connsiteY25" fmla="*/ 2270 h 10000"/>
              <a:gd name="connsiteX26" fmla="*/ 8092 w 10000"/>
              <a:gd name="connsiteY26" fmla="*/ 2092 h 10000"/>
              <a:gd name="connsiteX27" fmla="*/ 8053 w 10000"/>
              <a:gd name="connsiteY27" fmla="*/ 1986 h 10000"/>
              <a:gd name="connsiteX28" fmla="*/ 7328 w 10000"/>
              <a:gd name="connsiteY28" fmla="*/ 1809 h 10000"/>
              <a:gd name="connsiteX29" fmla="*/ 7137 w 10000"/>
              <a:gd name="connsiteY29" fmla="*/ 1879 h 10000"/>
              <a:gd name="connsiteX30" fmla="*/ 4618 w 10000"/>
              <a:gd name="connsiteY30" fmla="*/ 1277 h 10000"/>
              <a:gd name="connsiteX31" fmla="*/ 4427 w 10000"/>
              <a:gd name="connsiteY31" fmla="*/ 887 h 10000"/>
              <a:gd name="connsiteX32" fmla="*/ 4237 w 10000"/>
              <a:gd name="connsiteY32" fmla="*/ 780 h 10000"/>
              <a:gd name="connsiteX33" fmla="*/ 4122 w 10000"/>
              <a:gd name="connsiteY33" fmla="*/ 816 h 10000"/>
              <a:gd name="connsiteX34" fmla="*/ 4084 w 10000"/>
              <a:gd name="connsiteY34" fmla="*/ 745 h 10000"/>
              <a:gd name="connsiteX35" fmla="*/ 3473 w 10000"/>
              <a:gd name="connsiteY35" fmla="*/ 709 h 10000"/>
              <a:gd name="connsiteX36" fmla="*/ 3359 w 10000"/>
              <a:gd name="connsiteY36" fmla="*/ 816 h 10000"/>
              <a:gd name="connsiteX37" fmla="*/ 3321 w 10000"/>
              <a:gd name="connsiteY37" fmla="*/ 745 h 10000"/>
              <a:gd name="connsiteX38" fmla="*/ 3397 w 10000"/>
              <a:gd name="connsiteY38" fmla="*/ 426 h 10000"/>
              <a:gd name="connsiteX39" fmla="*/ 3359 w 10000"/>
              <a:gd name="connsiteY39" fmla="*/ 177 h 10000"/>
              <a:gd name="connsiteX40" fmla="*/ 3168 w 10000"/>
              <a:gd name="connsiteY40" fmla="*/ 0 h 10000"/>
              <a:gd name="connsiteX41" fmla="*/ 992 w 10000"/>
              <a:gd name="connsiteY41" fmla="*/ 1950 h 10000"/>
              <a:gd name="connsiteX42" fmla="*/ 153 w 10000"/>
              <a:gd name="connsiteY42" fmla="*/ 2695 h 10000"/>
              <a:gd name="connsiteX43" fmla="*/ 0 w 10000"/>
              <a:gd name="connsiteY43" fmla="*/ 2837 h 10000"/>
              <a:gd name="connsiteX44" fmla="*/ 0 w 10000"/>
              <a:gd name="connsiteY44" fmla="*/ 3121 h 10000"/>
              <a:gd name="connsiteX45" fmla="*/ 229 w 10000"/>
              <a:gd name="connsiteY45" fmla="*/ 3156 h 10000"/>
              <a:gd name="connsiteX46" fmla="*/ 420 w 10000"/>
              <a:gd name="connsiteY46" fmla="*/ 3475 h 10000"/>
              <a:gd name="connsiteX47" fmla="*/ 229 w 10000"/>
              <a:gd name="connsiteY47" fmla="*/ 3759 h 10000"/>
              <a:gd name="connsiteX48" fmla="*/ 267 w 10000"/>
              <a:gd name="connsiteY48" fmla="*/ 4149 h 10000"/>
              <a:gd name="connsiteX49" fmla="*/ 191 w 10000"/>
              <a:gd name="connsiteY49" fmla="*/ 4255 h 10000"/>
              <a:gd name="connsiteX50" fmla="*/ 267 w 10000"/>
              <a:gd name="connsiteY50" fmla="*/ 4574 h 10000"/>
              <a:gd name="connsiteX51" fmla="*/ 191 w 10000"/>
              <a:gd name="connsiteY51" fmla="*/ 4965 h 10000"/>
              <a:gd name="connsiteX52" fmla="*/ 344 w 10000"/>
              <a:gd name="connsiteY52" fmla="*/ 5177 h 10000"/>
              <a:gd name="connsiteX53" fmla="*/ 725 w 10000"/>
              <a:gd name="connsiteY53" fmla="*/ 5284 h 10000"/>
              <a:gd name="connsiteX54" fmla="*/ 916 w 10000"/>
              <a:gd name="connsiteY54" fmla="*/ 5532 h 10000"/>
              <a:gd name="connsiteX55" fmla="*/ 1183 w 10000"/>
              <a:gd name="connsiteY55" fmla="*/ 5496 h 10000"/>
              <a:gd name="connsiteX56" fmla="*/ 1489 w 10000"/>
              <a:gd name="connsiteY56" fmla="*/ 5638 h 10000"/>
              <a:gd name="connsiteX57" fmla="*/ 1832 w 10000"/>
              <a:gd name="connsiteY57" fmla="*/ 5993 h 10000"/>
              <a:gd name="connsiteX58" fmla="*/ 1947 w 10000"/>
              <a:gd name="connsiteY58" fmla="*/ 6277 h 10000"/>
              <a:gd name="connsiteX59" fmla="*/ 2786 w 10000"/>
              <a:gd name="connsiteY59" fmla="*/ 6773 h 10000"/>
              <a:gd name="connsiteX60" fmla="*/ 2939 w 10000"/>
              <a:gd name="connsiteY60" fmla="*/ 7057 h 10000"/>
              <a:gd name="connsiteX61" fmla="*/ 3053 w 10000"/>
              <a:gd name="connsiteY61" fmla="*/ 7695 h 10000"/>
              <a:gd name="connsiteX62" fmla="*/ 3435 w 10000"/>
              <a:gd name="connsiteY62" fmla="*/ 9397 h 10000"/>
              <a:gd name="connsiteX63" fmla="*/ 4046 w 10000"/>
              <a:gd name="connsiteY63" fmla="*/ 9574 h 10000"/>
              <a:gd name="connsiteX64" fmla="*/ 4160 w 10000"/>
              <a:gd name="connsiteY64" fmla="*/ 9787 h 10000"/>
              <a:gd name="connsiteX65" fmla="*/ 4160 w 10000"/>
              <a:gd name="connsiteY65" fmla="*/ 10000 h 10000"/>
              <a:gd name="connsiteX66" fmla="*/ 9198 w 10000"/>
              <a:gd name="connsiteY66" fmla="*/ 9681 h 10000"/>
              <a:gd name="connsiteX67" fmla="*/ 8931 w 10000"/>
              <a:gd name="connsiteY67" fmla="*/ 8014 h 10000"/>
              <a:gd name="connsiteX68" fmla="*/ 9351 w 10000"/>
              <a:gd name="connsiteY68" fmla="*/ 6170 h 10000"/>
              <a:gd name="connsiteX0" fmla="*/ 9351 w 10000"/>
              <a:gd name="connsiteY0" fmla="*/ 6170 h 10000"/>
              <a:gd name="connsiteX1" fmla="*/ 9389 w 10000"/>
              <a:gd name="connsiteY1" fmla="*/ 5035 h 10000"/>
              <a:gd name="connsiteX2" fmla="*/ 10000 w 10000"/>
              <a:gd name="connsiteY2" fmla="*/ 3617 h 10000"/>
              <a:gd name="connsiteX3" fmla="*/ 9885 w 10000"/>
              <a:gd name="connsiteY3" fmla="*/ 3369 h 10000"/>
              <a:gd name="connsiteX4" fmla="*/ 9504 w 10000"/>
              <a:gd name="connsiteY4" fmla="*/ 3865 h 10000"/>
              <a:gd name="connsiteX5" fmla="*/ 9427 w 10000"/>
              <a:gd name="connsiteY5" fmla="*/ 4362 h 10000"/>
              <a:gd name="connsiteX6" fmla="*/ 9237 w 10000"/>
              <a:gd name="connsiteY6" fmla="*/ 4397 h 10000"/>
              <a:gd name="connsiteX7" fmla="*/ 8550 w 10000"/>
              <a:gd name="connsiteY7" fmla="*/ 5071 h 10000"/>
              <a:gd name="connsiteX8" fmla="*/ 8550 w 10000"/>
              <a:gd name="connsiteY8" fmla="*/ 4929 h 10000"/>
              <a:gd name="connsiteX9" fmla="*/ 8779 w 10000"/>
              <a:gd name="connsiteY9" fmla="*/ 4326 h 10000"/>
              <a:gd name="connsiteX10" fmla="*/ 8969 w 10000"/>
              <a:gd name="connsiteY10" fmla="*/ 4113 h 10000"/>
              <a:gd name="connsiteX11" fmla="*/ 9160 w 10000"/>
              <a:gd name="connsiteY11" fmla="*/ 3759 h 10000"/>
              <a:gd name="connsiteX12" fmla="*/ 9046 w 10000"/>
              <a:gd name="connsiteY12" fmla="*/ 3759 h 10000"/>
              <a:gd name="connsiteX13" fmla="*/ 9084 w 10000"/>
              <a:gd name="connsiteY13" fmla="*/ 3759 h 10000"/>
              <a:gd name="connsiteX14" fmla="*/ 8817 w 10000"/>
              <a:gd name="connsiteY14" fmla="*/ 3582 h 10000"/>
              <a:gd name="connsiteX15" fmla="*/ 8931 w 10000"/>
              <a:gd name="connsiteY15" fmla="*/ 3227 h 10000"/>
              <a:gd name="connsiteX16" fmla="*/ 8893 w 10000"/>
              <a:gd name="connsiteY16" fmla="*/ 3156 h 10000"/>
              <a:gd name="connsiteX17" fmla="*/ 8550 w 10000"/>
              <a:gd name="connsiteY17" fmla="*/ 3191 h 10000"/>
              <a:gd name="connsiteX18" fmla="*/ 8550 w 10000"/>
              <a:gd name="connsiteY18" fmla="*/ 3050 h 10000"/>
              <a:gd name="connsiteX19" fmla="*/ 8664 w 10000"/>
              <a:gd name="connsiteY19" fmla="*/ 2908 h 10000"/>
              <a:gd name="connsiteX20" fmla="*/ 8588 w 10000"/>
              <a:gd name="connsiteY20" fmla="*/ 2766 h 10000"/>
              <a:gd name="connsiteX21" fmla="*/ 8664 w 10000"/>
              <a:gd name="connsiteY21" fmla="*/ 2695 h 10000"/>
              <a:gd name="connsiteX22" fmla="*/ 8588 w 10000"/>
              <a:gd name="connsiteY22" fmla="*/ 2553 h 10000"/>
              <a:gd name="connsiteX23" fmla="*/ 8626 w 10000"/>
              <a:gd name="connsiteY23" fmla="*/ 2482 h 10000"/>
              <a:gd name="connsiteX24" fmla="*/ 8435 w 10000"/>
              <a:gd name="connsiteY24" fmla="*/ 2340 h 10000"/>
              <a:gd name="connsiteX25" fmla="*/ 8053 w 10000"/>
              <a:gd name="connsiteY25" fmla="*/ 2270 h 10000"/>
              <a:gd name="connsiteX26" fmla="*/ 8092 w 10000"/>
              <a:gd name="connsiteY26" fmla="*/ 2092 h 10000"/>
              <a:gd name="connsiteX27" fmla="*/ 8053 w 10000"/>
              <a:gd name="connsiteY27" fmla="*/ 1986 h 10000"/>
              <a:gd name="connsiteX28" fmla="*/ 7328 w 10000"/>
              <a:gd name="connsiteY28" fmla="*/ 1809 h 10000"/>
              <a:gd name="connsiteX29" fmla="*/ 7137 w 10000"/>
              <a:gd name="connsiteY29" fmla="*/ 1879 h 10000"/>
              <a:gd name="connsiteX30" fmla="*/ 4618 w 10000"/>
              <a:gd name="connsiteY30" fmla="*/ 1277 h 10000"/>
              <a:gd name="connsiteX31" fmla="*/ 4427 w 10000"/>
              <a:gd name="connsiteY31" fmla="*/ 887 h 10000"/>
              <a:gd name="connsiteX32" fmla="*/ 4237 w 10000"/>
              <a:gd name="connsiteY32" fmla="*/ 780 h 10000"/>
              <a:gd name="connsiteX33" fmla="*/ 4122 w 10000"/>
              <a:gd name="connsiteY33" fmla="*/ 816 h 10000"/>
              <a:gd name="connsiteX34" fmla="*/ 4084 w 10000"/>
              <a:gd name="connsiteY34" fmla="*/ 745 h 10000"/>
              <a:gd name="connsiteX35" fmla="*/ 3473 w 10000"/>
              <a:gd name="connsiteY35" fmla="*/ 709 h 10000"/>
              <a:gd name="connsiteX36" fmla="*/ 3359 w 10000"/>
              <a:gd name="connsiteY36" fmla="*/ 816 h 10000"/>
              <a:gd name="connsiteX37" fmla="*/ 3321 w 10000"/>
              <a:gd name="connsiteY37" fmla="*/ 745 h 10000"/>
              <a:gd name="connsiteX38" fmla="*/ 3397 w 10000"/>
              <a:gd name="connsiteY38" fmla="*/ 426 h 10000"/>
              <a:gd name="connsiteX39" fmla="*/ 3359 w 10000"/>
              <a:gd name="connsiteY39" fmla="*/ 177 h 10000"/>
              <a:gd name="connsiteX40" fmla="*/ 3168 w 10000"/>
              <a:gd name="connsiteY40" fmla="*/ 0 h 10000"/>
              <a:gd name="connsiteX41" fmla="*/ 153 w 10000"/>
              <a:gd name="connsiteY41" fmla="*/ 2695 h 10000"/>
              <a:gd name="connsiteX42" fmla="*/ 0 w 10000"/>
              <a:gd name="connsiteY42" fmla="*/ 2837 h 10000"/>
              <a:gd name="connsiteX43" fmla="*/ 0 w 10000"/>
              <a:gd name="connsiteY43" fmla="*/ 3121 h 10000"/>
              <a:gd name="connsiteX44" fmla="*/ 229 w 10000"/>
              <a:gd name="connsiteY44" fmla="*/ 3156 h 10000"/>
              <a:gd name="connsiteX45" fmla="*/ 420 w 10000"/>
              <a:gd name="connsiteY45" fmla="*/ 3475 h 10000"/>
              <a:gd name="connsiteX46" fmla="*/ 229 w 10000"/>
              <a:gd name="connsiteY46" fmla="*/ 3759 h 10000"/>
              <a:gd name="connsiteX47" fmla="*/ 267 w 10000"/>
              <a:gd name="connsiteY47" fmla="*/ 4149 h 10000"/>
              <a:gd name="connsiteX48" fmla="*/ 191 w 10000"/>
              <a:gd name="connsiteY48" fmla="*/ 4255 h 10000"/>
              <a:gd name="connsiteX49" fmla="*/ 267 w 10000"/>
              <a:gd name="connsiteY49" fmla="*/ 4574 h 10000"/>
              <a:gd name="connsiteX50" fmla="*/ 191 w 10000"/>
              <a:gd name="connsiteY50" fmla="*/ 4965 h 10000"/>
              <a:gd name="connsiteX51" fmla="*/ 344 w 10000"/>
              <a:gd name="connsiteY51" fmla="*/ 5177 h 10000"/>
              <a:gd name="connsiteX52" fmla="*/ 725 w 10000"/>
              <a:gd name="connsiteY52" fmla="*/ 5284 h 10000"/>
              <a:gd name="connsiteX53" fmla="*/ 916 w 10000"/>
              <a:gd name="connsiteY53" fmla="*/ 5532 h 10000"/>
              <a:gd name="connsiteX54" fmla="*/ 1183 w 10000"/>
              <a:gd name="connsiteY54" fmla="*/ 5496 h 10000"/>
              <a:gd name="connsiteX55" fmla="*/ 1489 w 10000"/>
              <a:gd name="connsiteY55" fmla="*/ 5638 h 10000"/>
              <a:gd name="connsiteX56" fmla="*/ 1832 w 10000"/>
              <a:gd name="connsiteY56" fmla="*/ 5993 h 10000"/>
              <a:gd name="connsiteX57" fmla="*/ 1947 w 10000"/>
              <a:gd name="connsiteY57" fmla="*/ 6277 h 10000"/>
              <a:gd name="connsiteX58" fmla="*/ 2786 w 10000"/>
              <a:gd name="connsiteY58" fmla="*/ 6773 h 10000"/>
              <a:gd name="connsiteX59" fmla="*/ 2939 w 10000"/>
              <a:gd name="connsiteY59" fmla="*/ 7057 h 10000"/>
              <a:gd name="connsiteX60" fmla="*/ 3053 w 10000"/>
              <a:gd name="connsiteY60" fmla="*/ 7695 h 10000"/>
              <a:gd name="connsiteX61" fmla="*/ 3435 w 10000"/>
              <a:gd name="connsiteY61" fmla="*/ 9397 h 10000"/>
              <a:gd name="connsiteX62" fmla="*/ 4046 w 10000"/>
              <a:gd name="connsiteY62" fmla="*/ 9574 h 10000"/>
              <a:gd name="connsiteX63" fmla="*/ 4160 w 10000"/>
              <a:gd name="connsiteY63" fmla="*/ 9787 h 10000"/>
              <a:gd name="connsiteX64" fmla="*/ 4160 w 10000"/>
              <a:gd name="connsiteY64" fmla="*/ 10000 h 10000"/>
              <a:gd name="connsiteX65" fmla="*/ 9198 w 10000"/>
              <a:gd name="connsiteY65" fmla="*/ 9681 h 10000"/>
              <a:gd name="connsiteX66" fmla="*/ 8931 w 10000"/>
              <a:gd name="connsiteY66" fmla="*/ 8014 h 10000"/>
              <a:gd name="connsiteX67" fmla="*/ 9351 w 10000"/>
              <a:gd name="connsiteY67" fmla="*/ 6170 h 10000"/>
              <a:gd name="connsiteX0" fmla="*/ 9351 w 10000"/>
              <a:gd name="connsiteY0" fmla="*/ 6170 h 10000"/>
              <a:gd name="connsiteX1" fmla="*/ 9389 w 10000"/>
              <a:gd name="connsiteY1" fmla="*/ 5035 h 10000"/>
              <a:gd name="connsiteX2" fmla="*/ 10000 w 10000"/>
              <a:gd name="connsiteY2" fmla="*/ 3617 h 10000"/>
              <a:gd name="connsiteX3" fmla="*/ 9885 w 10000"/>
              <a:gd name="connsiteY3" fmla="*/ 3369 h 10000"/>
              <a:gd name="connsiteX4" fmla="*/ 9504 w 10000"/>
              <a:gd name="connsiteY4" fmla="*/ 3865 h 10000"/>
              <a:gd name="connsiteX5" fmla="*/ 9427 w 10000"/>
              <a:gd name="connsiteY5" fmla="*/ 4362 h 10000"/>
              <a:gd name="connsiteX6" fmla="*/ 9237 w 10000"/>
              <a:gd name="connsiteY6" fmla="*/ 4397 h 10000"/>
              <a:gd name="connsiteX7" fmla="*/ 8550 w 10000"/>
              <a:gd name="connsiteY7" fmla="*/ 5071 h 10000"/>
              <a:gd name="connsiteX8" fmla="*/ 8550 w 10000"/>
              <a:gd name="connsiteY8" fmla="*/ 4929 h 10000"/>
              <a:gd name="connsiteX9" fmla="*/ 8779 w 10000"/>
              <a:gd name="connsiteY9" fmla="*/ 4326 h 10000"/>
              <a:gd name="connsiteX10" fmla="*/ 8969 w 10000"/>
              <a:gd name="connsiteY10" fmla="*/ 4113 h 10000"/>
              <a:gd name="connsiteX11" fmla="*/ 9160 w 10000"/>
              <a:gd name="connsiteY11" fmla="*/ 3759 h 10000"/>
              <a:gd name="connsiteX12" fmla="*/ 9046 w 10000"/>
              <a:gd name="connsiteY12" fmla="*/ 3759 h 10000"/>
              <a:gd name="connsiteX13" fmla="*/ 9084 w 10000"/>
              <a:gd name="connsiteY13" fmla="*/ 3759 h 10000"/>
              <a:gd name="connsiteX14" fmla="*/ 8817 w 10000"/>
              <a:gd name="connsiteY14" fmla="*/ 3582 h 10000"/>
              <a:gd name="connsiteX15" fmla="*/ 8931 w 10000"/>
              <a:gd name="connsiteY15" fmla="*/ 3227 h 10000"/>
              <a:gd name="connsiteX16" fmla="*/ 8893 w 10000"/>
              <a:gd name="connsiteY16" fmla="*/ 3156 h 10000"/>
              <a:gd name="connsiteX17" fmla="*/ 8550 w 10000"/>
              <a:gd name="connsiteY17" fmla="*/ 3191 h 10000"/>
              <a:gd name="connsiteX18" fmla="*/ 8550 w 10000"/>
              <a:gd name="connsiteY18" fmla="*/ 3050 h 10000"/>
              <a:gd name="connsiteX19" fmla="*/ 8664 w 10000"/>
              <a:gd name="connsiteY19" fmla="*/ 2908 h 10000"/>
              <a:gd name="connsiteX20" fmla="*/ 8588 w 10000"/>
              <a:gd name="connsiteY20" fmla="*/ 2766 h 10000"/>
              <a:gd name="connsiteX21" fmla="*/ 8664 w 10000"/>
              <a:gd name="connsiteY21" fmla="*/ 2695 h 10000"/>
              <a:gd name="connsiteX22" fmla="*/ 8588 w 10000"/>
              <a:gd name="connsiteY22" fmla="*/ 2553 h 10000"/>
              <a:gd name="connsiteX23" fmla="*/ 8626 w 10000"/>
              <a:gd name="connsiteY23" fmla="*/ 2482 h 10000"/>
              <a:gd name="connsiteX24" fmla="*/ 8435 w 10000"/>
              <a:gd name="connsiteY24" fmla="*/ 2340 h 10000"/>
              <a:gd name="connsiteX25" fmla="*/ 8053 w 10000"/>
              <a:gd name="connsiteY25" fmla="*/ 2270 h 10000"/>
              <a:gd name="connsiteX26" fmla="*/ 8092 w 10000"/>
              <a:gd name="connsiteY26" fmla="*/ 2092 h 10000"/>
              <a:gd name="connsiteX27" fmla="*/ 8053 w 10000"/>
              <a:gd name="connsiteY27" fmla="*/ 1986 h 10000"/>
              <a:gd name="connsiteX28" fmla="*/ 7328 w 10000"/>
              <a:gd name="connsiteY28" fmla="*/ 1809 h 10000"/>
              <a:gd name="connsiteX29" fmla="*/ 7137 w 10000"/>
              <a:gd name="connsiteY29" fmla="*/ 1879 h 10000"/>
              <a:gd name="connsiteX30" fmla="*/ 4618 w 10000"/>
              <a:gd name="connsiteY30" fmla="*/ 1277 h 10000"/>
              <a:gd name="connsiteX31" fmla="*/ 4427 w 10000"/>
              <a:gd name="connsiteY31" fmla="*/ 887 h 10000"/>
              <a:gd name="connsiteX32" fmla="*/ 4237 w 10000"/>
              <a:gd name="connsiteY32" fmla="*/ 780 h 10000"/>
              <a:gd name="connsiteX33" fmla="*/ 4122 w 10000"/>
              <a:gd name="connsiteY33" fmla="*/ 816 h 10000"/>
              <a:gd name="connsiteX34" fmla="*/ 4084 w 10000"/>
              <a:gd name="connsiteY34" fmla="*/ 745 h 10000"/>
              <a:gd name="connsiteX35" fmla="*/ 3473 w 10000"/>
              <a:gd name="connsiteY35" fmla="*/ 709 h 10000"/>
              <a:gd name="connsiteX36" fmla="*/ 3359 w 10000"/>
              <a:gd name="connsiteY36" fmla="*/ 816 h 10000"/>
              <a:gd name="connsiteX37" fmla="*/ 3321 w 10000"/>
              <a:gd name="connsiteY37" fmla="*/ 745 h 10000"/>
              <a:gd name="connsiteX38" fmla="*/ 3397 w 10000"/>
              <a:gd name="connsiteY38" fmla="*/ 426 h 10000"/>
              <a:gd name="connsiteX39" fmla="*/ 3359 w 10000"/>
              <a:gd name="connsiteY39" fmla="*/ 177 h 10000"/>
              <a:gd name="connsiteX40" fmla="*/ 3168 w 10000"/>
              <a:gd name="connsiteY40" fmla="*/ 0 h 10000"/>
              <a:gd name="connsiteX41" fmla="*/ 153 w 10000"/>
              <a:gd name="connsiteY41" fmla="*/ 2695 h 10000"/>
              <a:gd name="connsiteX42" fmla="*/ 0 w 10000"/>
              <a:gd name="connsiteY42" fmla="*/ 2837 h 10000"/>
              <a:gd name="connsiteX43" fmla="*/ 0 w 10000"/>
              <a:gd name="connsiteY43" fmla="*/ 3121 h 10000"/>
              <a:gd name="connsiteX44" fmla="*/ 229 w 10000"/>
              <a:gd name="connsiteY44" fmla="*/ 3156 h 10000"/>
              <a:gd name="connsiteX45" fmla="*/ 420 w 10000"/>
              <a:gd name="connsiteY45" fmla="*/ 3475 h 10000"/>
              <a:gd name="connsiteX46" fmla="*/ 267 w 10000"/>
              <a:gd name="connsiteY46" fmla="*/ 4149 h 10000"/>
              <a:gd name="connsiteX47" fmla="*/ 191 w 10000"/>
              <a:gd name="connsiteY47" fmla="*/ 4255 h 10000"/>
              <a:gd name="connsiteX48" fmla="*/ 267 w 10000"/>
              <a:gd name="connsiteY48" fmla="*/ 4574 h 10000"/>
              <a:gd name="connsiteX49" fmla="*/ 191 w 10000"/>
              <a:gd name="connsiteY49" fmla="*/ 4965 h 10000"/>
              <a:gd name="connsiteX50" fmla="*/ 344 w 10000"/>
              <a:gd name="connsiteY50" fmla="*/ 5177 h 10000"/>
              <a:gd name="connsiteX51" fmla="*/ 725 w 10000"/>
              <a:gd name="connsiteY51" fmla="*/ 5284 h 10000"/>
              <a:gd name="connsiteX52" fmla="*/ 916 w 10000"/>
              <a:gd name="connsiteY52" fmla="*/ 5532 h 10000"/>
              <a:gd name="connsiteX53" fmla="*/ 1183 w 10000"/>
              <a:gd name="connsiteY53" fmla="*/ 5496 h 10000"/>
              <a:gd name="connsiteX54" fmla="*/ 1489 w 10000"/>
              <a:gd name="connsiteY54" fmla="*/ 5638 h 10000"/>
              <a:gd name="connsiteX55" fmla="*/ 1832 w 10000"/>
              <a:gd name="connsiteY55" fmla="*/ 5993 h 10000"/>
              <a:gd name="connsiteX56" fmla="*/ 1947 w 10000"/>
              <a:gd name="connsiteY56" fmla="*/ 6277 h 10000"/>
              <a:gd name="connsiteX57" fmla="*/ 2786 w 10000"/>
              <a:gd name="connsiteY57" fmla="*/ 6773 h 10000"/>
              <a:gd name="connsiteX58" fmla="*/ 2939 w 10000"/>
              <a:gd name="connsiteY58" fmla="*/ 7057 h 10000"/>
              <a:gd name="connsiteX59" fmla="*/ 3053 w 10000"/>
              <a:gd name="connsiteY59" fmla="*/ 7695 h 10000"/>
              <a:gd name="connsiteX60" fmla="*/ 3435 w 10000"/>
              <a:gd name="connsiteY60" fmla="*/ 9397 h 10000"/>
              <a:gd name="connsiteX61" fmla="*/ 4046 w 10000"/>
              <a:gd name="connsiteY61" fmla="*/ 9574 h 10000"/>
              <a:gd name="connsiteX62" fmla="*/ 4160 w 10000"/>
              <a:gd name="connsiteY62" fmla="*/ 9787 h 10000"/>
              <a:gd name="connsiteX63" fmla="*/ 4160 w 10000"/>
              <a:gd name="connsiteY63" fmla="*/ 10000 h 10000"/>
              <a:gd name="connsiteX64" fmla="*/ 9198 w 10000"/>
              <a:gd name="connsiteY64" fmla="*/ 9681 h 10000"/>
              <a:gd name="connsiteX65" fmla="*/ 8931 w 10000"/>
              <a:gd name="connsiteY65" fmla="*/ 8014 h 10000"/>
              <a:gd name="connsiteX66" fmla="*/ 9351 w 10000"/>
              <a:gd name="connsiteY66" fmla="*/ 6170 h 10000"/>
              <a:gd name="connsiteX0" fmla="*/ 9351 w 10000"/>
              <a:gd name="connsiteY0" fmla="*/ 6170 h 10000"/>
              <a:gd name="connsiteX1" fmla="*/ 9389 w 10000"/>
              <a:gd name="connsiteY1" fmla="*/ 5035 h 10000"/>
              <a:gd name="connsiteX2" fmla="*/ 10000 w 10000"/>
              <a:gd name="connsiteY2" fmla="*/ 3617 h 10000"/>
              <a:gd name="connsiteX3" fmla="*/ 9885 w 10000"/>
              <a:gd name="connsiteY3" fmla="*/ 3369 h 10000"/>
              <a:gd name="connsiteX4" fmla="*/ 9504 w 10000"/>
              <a:gd name="connsiteY4" fmla="*/ 3865 h 10000"/>
              <a:gd name="connsiteX5" fmla="*/ 9427 w 10000"/>
              <a:gd name="connsiteY5" fmla="*/ 4362 h 10000"/>
              <a:gd name="connsiteX6" fmla="*/ 9237 w 10000"/>
              <a:gd name="connsiteY6" fmla="*/ 4397 h 10000"/>
              <a:gd name="connsiteX7" fmla="*/ 8550 w 10000"/>
              <a:gd name="connsiteY7" fmla="*/ 5071 h 10000"/>
              <a:gd name="connsiteX8" fmla="*/ 8550 w 10000"/>
              <a:gd name="connsiteY8" fmla="*/ 4929 h 10000"/>
              <a:gd name="connsiteX9" fmla="*/ 8779 w 10000"/>
              <a:gd name="connsiteY9" fmla="*/ 4326 h 10000"/>
              <a:gd name="connsiteX10" fmla="*/ 8969 w 10000"/>
              <a:gd name="connsiteY10" fmla="*/ 4113 h 10000"/>
              <a:gd name="connsiteX11" fmla="*/ 9160 w 10000"/>
              <a:gd name="connsiteY11" fmla="*/ 3759 h 10000"/>
              <a:gd name="connsiteX12" fmla="*/ 9046 w 10000"/>
              <a:gd name="connsiteY12" fmla="*/ 3759 h 10000"/>
              <a:gd name="connsiteX13" fmla="*/ 9084 w 10000"/>
              <a:gd name="connsiteY13" fmla="*/ 3759 h 10000"/>
              <a:gd name="connsiteX14" fmla="*/ 8817 w 10000"/>
              <a:gd name="connsiteY14" fmla="*/ 3582 h 10000"/>
              <a:gd name="connsiteX15" fmla="*/ 8931 w 10000"/>
              <a:gd name="connsiteY15" fmla="*/ 3227 h 10000"/>
              <a:gd name="connsiteX16" fmla="*/ 8893 w 10000"/>
              <a:gd name="connsiteY16" fmla="*/ 3156 h 10000"/>
              <a:gd name="connsiteX17" fmla="*/ 8550 w 10000"/>
              <a:gd name="connsiteY17" fmla="*/ 3191 h 10000"/>
              <a:gd name="connsiteX18" fmla="*/ 8550 w 10000"/>
              <a:gd name="connsiteY18" fmla="*/ 3050 h 10000"/>
              <a:gd name="connsiteX19" fmla="*/ 8664 w 10000"/>
              <a:gd name="connsiteY19" fmla="*/ 2908 h 10000"/>
              <a:gd name="connsiteX20" fmla="*/ 8588 w 10000"/>
              <a:gd name="connsiteY20" fmla="*/ 2766 h 10000"/>
              <a:gd name="connsiteX21" fmla="*/ 8664 w 10000"/>
              <a:gd name="connsiteY21" fmla="*/ 2695 h 10000"/>
              <a:gd name="connsiteX22" fmla="*/ 8588 w 10000"/>
              <a:gd name="connsiteY22" fmla="*/ 2553 h 10000"/>
              <a:gd name="connsiteX23" fmla="*/ 8626 w 10000"/>
              <a:gd name="connsiteY23" fmla="*/ 2482 h 10000"/>
              <a:gd name="connsiteX24" fmla="*/ 8435 w 10000"/>
              <a:gd name="connsiteY24" fmla="*/ 2340 h 10000"/>
              <a:gd name="connsiteX25" fmla="*/ 8053 w 10000"/>
              <a:gd name="connsiteY25" fmla="*/ 2270 h 10000"/>
              <a:gd name="connsiteX26" fmla="*/ 8092 w 10000"/>
              <a:gd name="connsiteY26" fmla="*/ 2092 h 10000"/>
              <a:gd name="connsiteX27" fmla="*/ 8053 w 10000"/>
              <a:gd name="connsiteY27" fmla="*/ 1986 h 10000"/>
              <a:gd name="connsiteX28" fmla="*/ 7328 w 10000"/>
              <a:gd name="connsiteY28" fmla="*/ 1809 h 10000"/>
              <a:gd name="connsiteX29" fmla="*/ 7137 w 10000"/>
              <a:gd name="connsiteY29" fmla="*/ 1879 h 10000"/>
              <a:gd name="connsiteX30" fmla="*/ 4618 w 10000"/>
              <a:gd name="connsiteY30" fmla="*/ 1277 h 10000"/>
              <a:gd name="connsiteX31" fmla="*/ 4427 w 10000"/>
              <a:gd name="connsiteY31" fmla="*/ 887 h 10000"/>
              <a:gd name="connsiteX32" fmla="*/ 4237 w 10000"/>
              <a:gd name="connsiteY32" fmla="*/ 780 h 10000"/>
              <a:gd name="connsiteX33" fmla="*/ 4122 w 10000"/>
              <a:gd name="connsiteY33" fmla="*/ 816 h 10000"/>
              <a:gd name="connsiteX34" fmla="*/ 4084 w 10000"/>
              <a:gd name="connsiteY34" fmla="*/ 745 h 10000"/>
              <a:gd name="connsiteX35" fmla="*/ 3473 w 10000"/>
              <a:gd name="connsiteY35" fmla="*/ 709 h 10000"/>
              <a:gd name="connsiteX36" fmla="*/ 3359 w 10000"/>
              <a:gd name="connsiteY36" fmla="*/ 816 h 10000"/>
              <a:gd name="connsiteX37" fmla="*/ 3321 w 10000"/>
              <a:gd name="connsiteY37" fmla="*/ 745 h 10000"/>
              <a:gd name="connsiteX38" fmla="*/ 3397 w 10000"/>
              <a:gd name="connsiteY38" fmla="*/ 426 h 10000"/>
              <a:gd name="connsiteX39" fmla="*/ 3359 w 10000"/>
              <a:gd name="connsiteY39" fmla="*/ 177 h 10000"/>
              <a:gd name="connsiteX40" fmla="*/ 3168 w 10000"/>
              <a:gd name="connsiteY40" fmla="*/ 0 h 10000"/>
              <a:gd name="connsiteX41" fmla="*/ 153 w 10000"/>
              <a:gd name="connsiteY41" fmla="*/ 2695 h 10000"/>
              <a:gd name="connsiteX42" fmla="*/ 0 w 10000"/>
              <a:gd name="connsiteY42" fmla="*/ 2837 h 10000"/>
              <a:gd name="connsiteX43" fmla="*/ 0 w 10000"/>
              <a:gd name="connsiteY43" fmla="*/ 3121 h 10000"/>
              <a:gd name="connsiteX44" fmla="*/ 229 w 10000"/>
              <a:gd name="connsiteY44" fmla="*/ 3156 h 10000"/>
              <a:gd name="connsiteX45" fmla="*/ 420 w 10000"/>
              <a:gd name="connsiteY45" fmla="*/ 3475 h 10000"/>
              <a:gd name="connsiteX46" fmla="*/ 267 w 10000"/>
              <a:gd name="connsiteY46" fmla="*/ 4149 h 10000"/>
              <a:gd name="connsiteX47" fmla="*/ 267 w 10000"/>
              <a:gd name="connsiteY47" fmla="*/ 4574 h 10000"/>
              <a:gd name="connsiteX48" fmla="*/ 191 w 10000"/>
              <a:gd name="connsiteY48" fmla="*/ 4965 h 10000"/>
              <a:gd name="connsiteX49" fmla="*/ 344 w 10000"/>
              <a:gd name="connsiteY49" fmla="*/ 5177 h 10000"/>
              <a:gd name="connsiteX50" fmla="*/ 725 w 10000"/>
              <a:gd name="connsiteY50" fmla="*/ 5284 h 10000"/>
              <a:gd name="connsiteX51" fmla="*/ 916 w 10000"/>
              <a:gd name="connsiteY51" fmla="*/ 5532 h 10000"/>
              <a:gd name="connsiteX52" fmla="*/ 1183 w 10000"/>
              <a:gd name="connsiteY52" fmla="*/ 5496 h 10000"/>
              <a:gd name="connsiteX53" fmla="*/ 1489 w 10000"/>
              <a:gd name="connsiteY53" fmla="*/ 5638 h 10000"/>
              <a:gd name="connsiteX54" fmla="*/ 1832 w 10000"/>
              <a:gd name="connsiteY54" fmla="*/ 5993 h 10000"/>
              <a:gd name="connsiteX55" fmla="*/ 1947 w 10000"/>
              <a:gd name="connsiteY55" fmla="*/ 6277 h 10000"/>
              <a:gd name="connsiteX56" fmla="*/ 2786 w 10000"/>
              <a:gd name="connsiteY56" fmla="*/ 6773 h 10000"/>
              <a:gd name="connsiteX57" fmla="*/ 2939 w 10000"/>
              <a:gd name="connsiteY57" fmla="*/ 7057 h 10000"/>
              <a:gd name="connsiteX58" fmla="*/ 3053 w 10000"/>
              <a:gd name="connsiteY58" fmla="*/ 7695 h 10000"/>
              <a:gd name="connsiteX59" fmla="*/ 3435 w 10000"/>
              <a:gd name="connsiteY59" fmla="*/ 9397 h 10000"/>
              <a:gd name="connsiteX60" fmla="*/ 4046 w 10000"/>
              <a:gd name="connsiteY60" fmla="*/ 9574 h 10000"/>
              <a:gd name="connsiteX61" fmla="*/ 4160 w 10000"/>
              <a:gd name="connsiteY61" fmla="*/ 9787 h 10000"/>
              <a:gd name="connsiteX62" fmla="*/ 4160 w 10000"/>
              <a:gd name="connsiteY62" fmla="*/ 10000 h 10000"/>
              <a:gd name="connsiteX63" fmla="*/ 9198 w 10000"/>
              <a:gd name="connsiteY63" fmla="*/ 9681 h 10000"/>
              <a:gd name="connsiteX64" fmla="*/ 8931 w 10000"/>
              <a:gd name="connsiteY64" fmla="*/ 8014 h 10000"/>
              <a:gd name="connsiteX65" fmla="*/ 9351 w 10000"/>
              <a:gd name="connsiteY65" fmla="*/ 6170 h 10000"/>
              <a:gd name="connsiteX0" fmla="*/ 9351 w 10000"/>
              <a:gd name="connsiteY0" fmla="*/ 6170 h 10000"/>
              <a:gd name="connsiteX1" fmla="*/ 9389 w 10000"/>
              <a:gd name="connsiteY1" fmla="*/ 5035 h 10000"/>
              <a:gd name="connsiteX2" fmla="*/ 10000 w 10000"/>
              <a:gd name="connsiteY2" fmla="*/ 3617 h 10000"/>
              <a:gd name="connsiteX3" fmla="*/ 9885 w 10000"/>
              <a:gd name="connsiteY3" fmla="*/ 3369 h 10000"/>
              <a:gd name="connsiteX4" fmla="*/ 9504 w 10000"/>
              <a:gd name="connsiteY4" fmla="*/ 3865 h 10000"/>
              <a:gd name="connsiteX5" fmla="*/ 9427 w 10000"/>
              <a:gd name="connsiteY5" fmla="*/ 4362 h 10000"/>
              <a:gd name="connsiteX6" fmla="*/ 9237 w 10000"/>
              <a:gd name="connsiteY6" fmla="*/ 4397 h 10000"/>
              <a:gd name="connsiteX7" fmla="*/ 8550 w 10000"/>
              <a:gd name="connsiteY7" fmla="*/ 5071 h 10000"/>
              <a:gd name="connsiteX8" fmla="*/ 8550 w 10000"/>
              <a:gd name="connsiteY8" fmla="*/ 4929 h 10000"/>
              <a:gd name="connsiteX9" fmla="*/ 8779 w 10000"/>
              <a:gd name="connsiteY9" fmla="*/ 4326 h 10000"/>
              <a:gd name="connsiteX10" fmla="*/ 8969 w 10000"/>
              <a:gd name="connsiteY10" fmla="*/ 4113 h 10000"/>
              <a:gd name="connsiteX11" fmla="*/ 9160 w 10000"/>
              <a:gd name="connsiteY11" fmla="*/ 3759 h 10000"/>
              <a:gd name="connsiteX12" fmla="*/ 9046 w 10000"/>
              <a:gd name="connsiteY12" fmla="*/ 3759 h 10000"/>
              <a:gd name="connsiteX13" fmla="*/ 9084 w 10000"/>
              <a:gd name="connsiteY13" fmla="*/ 3759 h 10000"/>
              <a:gd name="connsiteX14" fmla="*/ 8817 w 10000"/>
              <a:gd name="connsiteY14" fmla="*/ 3582 h 10000"/>
              <a:gd name="connsiteX15" fmla="*/ 8931 w 10000"/>
              <a:gd name="connsiteY15" fmla="*/ 3227 h 10000"/>
              <a:gd name="connsiteX16" fmla="*/ 8893 w 10000"/>
              <a:gd name="connsiteY16" fmla="*/ 3156 h 10000"/>
              <a:gd name="connsiteX17" fmla="*/ 8550 w 10000"/>
              <a:gd name="connsiteY17" fmla="*/ 3191 h 10000"/>
              <a:gd name="connsiteX18" fmla="*/ 8550 w 10000"/>
              <a:gd name="connsiteY18" fmla="*/ 3050 h 10000"/>
              <a:gd name="connsiteX19" fmla="*/ 8664 w 10000"/>
              <a:gd name="connsiteY19" fmla="*/ 2908 h 10000"/>
              <a:gd name="connsiteX20" fmla="*/ 8588 w 10000"/>
              <a:gd name="connsiteY20" fmla="*/ 2766 h 10000"/>
              <a:gd name="connsiteX21" fmla="*/ 8664 w 10000"/>
              <a:gd name="connsiteY21" fmla="*/ 2695 h 10000"/>
              <a:gd name="connsiteX22" fmla="*/ 8588 w 10000"/>
              <a:gd name="connsiteY22" fmla="*/ 2553 h 10000"/>
              <a:gd name="connsiteX23" fmla="*/ 8626 w 10000"/>
              <a:gd name="connsiteY23" fmla="*/ 2482 h 10000"/>
              <a:gd name="connsiteX24" fmla="*/ 8435 w 10000"/>
              <a:gd name="connsiteY24" fmla="*/ 2340 h 10000"/>
              <a:gd name="connsiteX25" fmla="*/ 8053 w 10000"/>
              <a:gd name="connsiteY25" fmla="*/ 2270 h 10000"/>
              <a:gd name="connsiteX26" fmla="*/ 8092 w 10000"/>
              <a:gd name="connsiteY26" fmla="*/ 2092 h 10000"/>
              <a:gd name="connsiteX27" fmla="*/ 8053 w 10000"/>
              <a:gd name="connsiteY27" fmla="*/ 1986 h 10000"/>
              <a:gd name="connsiteX28" fmla="*/ 7328 w 10000"/>
              <a:gd name="connsiteY28" fmla="*/ 1809 h 10000"/>
              <a:gd name="connsiteX29" fmla="*/ 7137 w 10000"/>
              <a:gd name="connsiteY29" fmla="*/ 1879 h 10000"/>
              <a:gd name="connsiteX30" fmla="*/ 4618 w 10000"/>
              <a:gd name="connsiteY30" fmla="*/ 1277 h 10000"/>
              <a:gd name="connsiteX31" fmla="*/ 4427 w 10000"/>
              <a:gd name="connsiteY31" fmla="*/ 887 h 10000"/>
              <a:gd name="connsiteX32" fmla="*/ 4237 w 10000"/>
              <a:gd name="connsiteY32" fmla="*/ 780 h 10000"/>
              <a:gd name="connsiteX33" fmla="*/ 4122 w 10000"/>
              <a:gd name="connsiteY33" fmla="*/ 816 h 10000"/>
              <a:gd name="connsiteX34" fmla="*/ 4084 w 10000"/>
              <a:gd name="connsiteY34" fmla="*/ 745 h 10000"/>
              <a:gd name="connsiteX35" fmla="*/ 3473 w 10000"/>
              <a:gd name="connsiteY35" fmla="*/ 709 h 10000"/>
              <a:gd name="connsiteX36" fmla="*/ 3359 w 10000"/>
              <a:gd name="connsiteY36" fmla="*/ 816 h 10000"/>
              <a:gd name="connsiteX37" fmla="*/ 3321 w 10000"/>
              <a:gd name="connsiteY37" fmla="*/ 745 h 10000"/>
              <a:gd name="connsiteX38" fmla="*/ 3397 w 10000"/>
              <a:gd name="connsiteY38" fmla="*/ 426 h 10000"/>
              <a:gd name="connsiteX39" fmla="*/ 3359 w 10000"/>
              <a:gd name="connsiteY39" fmla="*/ 177 h 10000"/>
              <a:gd name="connsiteX40" fmla="*/ 3168 w 10000"/>
              <a:gd name="connsiteY40" fmla="*/ 0 h 10000"/>
              <a:gd name="connsiteX41" fmla="*/ 153 w 10000"/>
              <a:gd name="connsiteY41" fmla="*/ 2695 h 10000"/>
              <a:gd name="connsiteX42" fmla="*/ 0 w 10000"/>
              <a:gd name="connsiteY42" fmla="*/ 2837 h 10000"/>
              <a:gd name="connsiteX43" fmla="*/ 0 w 10000"/>
              <a:gd name="connsiteY43" fmla="*/ 3121 h 10000"/>
              <a:gd name="connsiteX44" fmla="*/ 229 w 10000"/>
              <a:gd name="connsiteY44" fmla="*/ 3156 h 10000"/>
              <a:gd name="connsiteX45" fmla="*/ 267 w 10000"/>
              <a:gd name="connsiteY45" fmla="*/ 4149 h 10000"/>
              <a:gd name="connsiteX46" fmla="*/ 267 w 10000"/>
              <a:gd name="connsiteY46" fmla="*/ 4574 h 10000"/>
              <a:gd name="connsiteX47" fmla="*/ 191 w 10000"/>
              <a:gd name="connsiteY47" fmla="*/ 4965 h 10000"/>
              <a:gd name="connsiteX48" fmla="*/ 344 w 10000"/>
              <a:gd name="connsiteY48" fmla="*/ 5177 h 10000"/>
              <a:gd name="connsiteX49" fmla="*/ 725 w 10000"/>
              <a:gd name="connsiteY49" fmla="*/ 5284 h 10000"/>
              <a:gd name="connsiteX50" fmla="*/ 916 w 10000"/>
              <a:gd name="connsiteY50" fmla="*/ 5532 h 10000"/>
              <a:gd name="connsiteX51" fmla="*/ 1183 w 10000"/>
              <a:gd name="connsiteY51" fmla="*/ 5496 h 10000"/>
              <a:gd name="connsiteX52" fmla="*/ 1489 w 10000"/>
              <a:gd name="connsiteY52" fmla="*/ 5638 h 10000"/>
              <a:gd name="connsiteX53" fmla="*/ 1832 w 10000"/>
              <a:gd name="connsiteY53" fmla="*/ 5993 h 10000"/>
              <a:gd name="connsiteX54" fmla="*/ 1947 w 10000"/>
              <a:gd name="connsiteY54" fmla="*/ 6277 h 10000"/>
              <a:gd name="connsiteX55" fmla="*/ 2786 w 10000"/>
              <a:gd name="connsiteY55" fmla="*/ 6773 h 10000"/>
              <a:gd name="connsiteX56" fmla="*/ 2939 w 10000"/>
              <a:gd name="connsiteY56" fmla="*/ 7057 h 10000"/>
              <a:gd name="connsiteX57" fmla="*/ 3053 w 10000"/>
              <a:gd name="connsiteY57" fmla="*/ 7695 h 10000"/>
              <a:gd name="connsiteX58" fmla="*/ 3435 w 10000"/>
              <a:gd name="connsiteY58" fmla="*/ 9397 h 10000"/>
              <a:gd name="connsiteX59" fmla="*/ 4046 w 10000"/>
              <a:gd name="connsiteY59" fmla="*/ 9574 h 10000"/>
              <a:gd name="connsiteX60" fmla="*/ 4160 w 10000"/>
              <a:gd name="connsiteY60" fmla="*/ 9787 h 10000"/>
              <a:gd name="connsiteX61" fmla="*/ 4160 w 10000"/>
              <a:gd name="connsiteY61" fmla="*/ 10000 h 10000"/>
              <a:gd name="connsiteX62" fmla="*/ 9198 w 10000"/>
              <a:gd name="connsiteY62" fmla="*/ 9681 h 10000"/>
              <a:gd name="connsiteX63" fmla="*/ 8931 w 10000"/>
              <a:gd name="connsiteY63" fmla="*/ 8014 h 10000"/>
              <a:gd name="connsiteX64" fmla="*/ 9351 w 10000"/>
              <a:gd name="connsiteY64" fmla="*/ 6170 h 10000"/>
              <a:gd name="connsiteX0" fmla="*/ 9351 w 10000"/>
              <a:gd name="connsiteY0" fmla="*/ 6170 h 10000"/>
              <a:gd name="connsiteX1" fmla="*/ 9389 w 10000"/>
              <a:gd name="connsiteY1" fmla="*/ 5035 h 10000"/>
              <a:gd name="connsiteX2" fmla="*/ 10000 w 10000"/>
              <a:gd name="connsiteY2" fmla="*/ 3617 h 10000"/>
              <a:gd name="connsiteX3" fmla="*/ 9885 w 10000"/>
              <a:gd name="connsiteY3" fmla="*/ 3369 h 10000"/>
              <a:gd name="connsiteX4" fmla="*/ 9504 w 10000"/>
              <a:gd name="connsiteY4" fmla="*/ 3865 h 10000"/>
              <a:gd name="connsiteX5" fmla="*/ 9427 w 10000"/>
              <a:gd name="connsiteY5" fmla="*/ 4362 h 10000"/>
              <a:gd name="connsiteX6" fmla="*/ 9237 w 10000"/>
              <a:gd name="connsiteY6" fmla="*/ 4397 h 10000"/>
              <a:gd name="connsiteX7" fmla="*/ 8550 w 10000"/>
              <a:gd name="connsiteY7" fmla="*/ 5071 h 10000"/>
              <a:gd name="connsiteX8" fmla="*/ 8550 w 10000"/>
              <a:gd name="connsiteY8" fmla="*/ 4929 h 10000"/>
              <a:gd name="connsiteX9" fmla="*/ 8779 w 10000"/>
              <a:gd name="connsiteY9" fmla="*/ 4326 h 10000"/>
              <a:gd name="connsiteX10" fmla="*/ 8969 w 10000"/>
              <a:gd name="connsiteY10" fmla="*/ 4113 h 10000"/>
              <a:gd name="connsiteX11" fmla="*/ 9160 w 10000"/>
              <a:gd name="connsiteY11" fmla="*/ 3759 h 10000"/>
              <a:gd name="connsiteX12" fmla="*/ 9046 w 10000"/>
              <a:gd name="connsiteY12" fmla="*/ 3759 h 10000"/>
              <a:gd name="connsiteX13" fmla="*/ 9084 w 10000"/>
              <a:gd name="connsiteY13" fmla="*/ 3759 h 10000"/>
              <a:gd name="connsiteX14" fmla="*/ 8817 w 10000"/>
              <a:gd name="connsiteY14" fmla="*/ 3582 h 10000"/>
              <a:gd name="connsiteX15" fmla="*/ 8931 w 10000"/>
              <a:gd name="connsiteY15" fmla="*/ 3227 h 10000"/>
              <a:gd name="connsiteX16" fmla="*/ 8893 w 10000"/>
              <a:gd name="connsiteY16" fmla="*/ 3156 h 10000"/>
              <a:gd name="connsiteX17" fmla="*/ 8550 w 10000"/>
              <a:gd name="connsiteY17" fmla="*/ 3191 h 10000"/>
              <a:gd name="connsiteX18" fmla="*/ 8550 w 10000"/>
              <a:gd name="connsiteY18" fmla="*/ 3050 h 10000"/>
              <a:gd name="connsiteX19" fmla="*/ 8664 w 10000"/>
              <a:gd name="connsiteY19" fmla="*/ 2908 h 10000"/>
              <a:gd name="connsiteX20" fmla="*/ 8588 w 10000"/>
              <a:gd name="connsiteY20" fmla="*/ 2766 h 10000"/>
              <a:gd name="connsiteX21" fmla="*/ 8664 w 10000"/>
              <a:gd name="connsiteY21" fmla="*/ 2695 h 10000"/>
              <a:gd name="connsiteX22" fmla="*/ 8588 w 10000"/>
              <a:gd name="connsiteY22" fmla="*/ 2553 h 10000"/>
              <a:gd name="connsiteX23" fmla="*/ 8626 w 10000"/>
              <a:gd name="connsiteY23" fmla="*/ 2482 h 10000"/>
              <a:gd name="connsiteX24" fmla="*/ 8435 w 10000"/>
              <a:gd name="connsiteY24" fmla="*/ 2340 h 10000"/>
              <a:gd name="connsiteX25" fmla="*/ 8053 w 10000"/>
              <a:gd name="connsiteY25" fmla="*/ 2270 h 10000"/>
              <a:gd name="connsiteX26" fmla="*/ 8092 w 10000"/>
              <a:gd name="connsiteY26" fmla="*/ 2092 h 10000"/>
              <a:gd name="connsiteX27" fmla="*/ 8053 w 10000"/>
              <a:gd name="connsiteY27" fmla="*/ 1986 h 10000"/>
              <a:gd name="connsiteX28" fmla="*/ 7328 w 10000"/>
              <a:gd name="connsiteY28" fmla="*/ 1809 h 10000"/>
              <a:gd name="connsiteX29" fmla="*/ 7137 w 10000"/>
              <a:gd name="connsiteY29" fmla="*/ 1879 h 10000"/>
              <a:gd name="connsiteX30" fmla="*/ 4618 w 10000"/>
              <a:gd name="connsiteY30" fmla="*/ 1277 h 10000"/>
              <a:gd name="connsiteX31" fmla="*/ 4427 w 10000"/>
              <a:gd name="connsiteY31" fmla="*/ 887 h 10000"/>
              <a:gd name="connsiteX32" fmla="*/ 4237 w 10000"/>
              <a:gd name="connsiteY32" fmla="*/ 780 h 10000"/>
              <a:gd name="connsiteX33" fmla="*/ 4122 w 10000"/>
              <a:gd name="connsiteY33" fmla="*/ 816 h 10000"/>
              <a:gd name="connsiteX34" fmla="*/ 4084 w 10000"/>
              <a:gd name="connsiteY34" fmla="*/ 745 h 10000"/>
              <a:gd name="connsiteX35" fmla="*/ 3473 w 10000"/>
              <a:gd name="connsiteY35" fmla="*/ 709 h 10000"/>
              <a:gd name="connsiteX36" fmla="*/ 3359 w 10000"/>
              <a:gd name="connsiteY36" fmla="*/ 816 h 10000"/>
              <a:gd name="connsiteX37" fmla="*/ 3321 w 10000"/>
              <a:gd name="connsiteY37" fmla="*/ 745 h 10000"/>
              <a:gd name="connsiteX38" fmla="*/ 3397 w 10000"/>
              <a:gd name="connsiteY38" fmla="*/ 426 h 10000"/>
              <a:gd name="connsiteX39" fmla="*/ 3359 w 10000"/>
              <a:gd name="connsiteY39" fmla="*/ 177 h 10000"/>
              <a:gd name="connsiteX40" fmla="*/ 3168 w 10000"/>
              <a:gd name="connsiteY40" fmla="*/ 0 h 10000"/>
              <a:gd name="connsiteX41" fmla="*/ 153 w 10000"/>
              <a:gd name="connsiteY41" fmla="*/ 2695 h 10000"/>
              <a:gd name="connsiteX42" fmla="*/ 0 w 10000"/>
              <a:gd name="connsiteY42" fmla="*/ 2837 h 10000"/>
              <a:gd name="connsiteX43" fmla="*/ 0 w 10000"/>
              <a:gd name="connsiteY43" fmla="*/ 3121 h 10000"/>
              <a:gd name="connsiteX44" fmla="*/ 267 w 10000"/>
              <a:gd name="connsiteY44" fmla="*/ 4149 h 10000"/>
              <a:gd name="connsiteX45" fmla="*/ 267 w 10000"/>
              <a:gd name="connsiteY45" fmla="*/ 4574 h 10000"/>
              <a:gd name="connsiteX46" fmla="*/ 191 w 10000"/>
              <a:gd name="connsiteY46" fmla="*/ 4965 h 10000"/>
              <a:gd name="connsiteX47" fmla="*/ 344 w 10000"/>
              <a:gd name="connsiteY47" fmla="*/ 5177 h 10000"/>
              <a:gd name="connsiteX48" fmla="*/ 725 w 10000"/>
              <a:gd name="connsiteY48" fmla="*/ 5284 h 10000"/>
              <a:gd name="connsiteX49" fmla="*/ 916 w 10000"/>
              <a:gd name="connsiteY49" fmla="*/ 5532 h 10000"/>
              <a:gd name="connsiteX50" fmla="*/ 1183 w 10000"/>
              <a:gd name="connsiteY50" fmla="*/ 5496 h 10000"/>
              <a:gd name="connsiteX51" fmla="*/ 1489 w 10000"/>
              <a:gd name="connsiteY51" fmla="*/ 5638 h 10000"/>
              <a:gd name="connsiteX52" fmla="*/ 1832 w 10000"/>
              <a:gd name="connsiteY52" fmla="*/ 5993 h 10000"/>
              <a:gd name="connsiteX53" fmla="*/ 1947 w 10000"/>
              <a:gd name="connsiteY53" fmla="*/ 6277 h 10000"/>
              <a:gd name="connsiteX54" fmla="*/ 2786 w 10000"/>
              <a:gd name="connsiteY54" fmla="*/ 6773 h 10000"/>
              <a:gd name="connsiteX55" fmla="*/ 2939 w 10000"/>
              <a:gd name="connsiteY55" fmla="*/ 7057 h 10000"/>
              <a:gd name="connsiteX56" fmla="*/ 3053 w 10000"/>
              <a:gd name="connsiteY56" fmla="*/ 7695 h 10000"/>
              <a:gd name="connsiteX57" fmla="*/ 3435 w 10000"/>
              <a:gd name="connsiteY57" fmla="*/ 9397 h 10000"/>
              <a:gd name="connsiteX58" fmla="*/ 4046 w 10000"/>
              <a:gd name="connsiteY58" fmla="*/ 9574 h 10000"/>
              <a:gd name="connsiteX59" fmla="*/ 4160 w 10000"/>
              <a:gd name="connsiteY59" fmla="*/ 9787 h 10000"/>
              <a:gd name="connsiteX60" fmla="*/ 4160 w 10000"/>
              <a:gd name="connsiteY60" fmla="*/ 10000 h 10000"/>
              <a:gd name="connsiteX61" fmla="*/ 9198 w 10000"/>
              <a:gd name="connsiteY61" fmla="*/ 9681 h 10000"/>
              <a:gd name="connsiteX62" fmla="*/ 8931 w 10000"/>
              <a:gd name="connsiteY62" fmla="*/ 8014 h 10000"/>
              <a:gd name="connsiteX63" fmla="*/ 9351 w 10000"/>
              <a:gd name="connsiteY63" fmla="*/ 6170 h 10000"/>
              <a:gd name="connsiteX0" fmla="*/ 9351 w 10000"/>
              <a:gd name="connsiteY0" fmla="*/ 6170 h 10000"/>
              <a:gd name="connsiteX1" fmla="*/ 9389 w 10000"/>
              <a:gd name="connsiteY1" fmla="*/ 5035 h 10000"/>
              <a:gd name="connsiteX2" fmla="*/ 10000 w 10000"/>
              <a:gd name="connsiteY2" fmla="*/ 3617 h 10000"/>
              <a:gd name="connsiteX3" fmla="*/ 9885 w 10000"/>
              <a:gd name="connsiteY3" fmla="*/ 3369 h 10000"/>
              <a:gd name="connsiteX4" fmla="*/ 9504 w 10000"/>
              <a:gd name="connsiteY4" fmla="*/ 3865 h 10000"/>
              <a:gd name="connsiteX5" fmla="*/ 9427 w 10000"/>
              <a:gd name="connsiteY5" fmla="*/ 4362 h 10000"/>
              <a:gd name="connsiteX6" fmla="*/ 9237 w 10000"/>
              <a:gd name="connsiteY6" fmla="*/ 4397 h 10000"/>
              <a:gd name="connsiteX7" fmla="*/ 8550 w 10000"/>
              <a:gd name="connsiteY7" fmla="*/ 5071 h 10000"/>
              <a:gd name="connsiteX8" fmla="*/ 8550 w 10000"/>
              <a:gd name="connsiteY8" fmla="*/ 4929 h 10000"/>
              <a:gd name="connsiteX9" fmla="*/ 8779 w 10000"/>
              <a:gd name="connsiteY9" fmla="*/ 4326 h 10000"/>
              <a:gd name="connsiteX10" fmla="*/ 8969 w 10000"/>
              <a:gd name="connsiteY10" fmla="*/ 4113 h 10000"/>
              <a:gd name="connsiteX11" fmla="*/ 9160 w 10000"/>
              <a:gd name="connsiteY11" fmla="*/ 3759 h 10000"/>
              <a:gd name="connsiteX12" fmla="*/ 9046 w 10000"/>
              <a:gd name="connsiteY12" fmla="*/ 3759 h 10000"/>
              <a:gd name="connsiteX13" fmla="*/ 9084 w 10000"/>
              <a:gd name="connsiteY13" fmla="*/ 3759 h 10000"/>
              <a:gd name="connsiteX14" fmla="*/ 8817 w 10000"/>
              <a:gd name="connsiteY14" fmla="*/ 3582 h 10000"/>
              <a:gd name="connsiteX15" fmla="*/ 8931 w 10000"/>
              <a:gd name="connsiteY15" fmla="*/ 3227 h 10000"/>
              <a:gd name="connsiteX16" fmla="*/ 8893 w 10000"/>
              <a:gd name="connsiteY16" fmla="*/ 3156 h 10000"/>
              <a:gd name="connsiteX17" fmla="*/ 8550 w 10000"/>
              <a:gd name="connsiteY17" fmla="*/ 3191 h 10000"/>
              <a:gd name="connsiteX18" fmla="*/ 8550 w 10000"/>
              <a:gd name="connsiteY18" fmla="*/ 3050 h 10000"/>
              <a:gd name="connsiteX19" fmla="*/ 8664 w 10000"/>
              <a:gd name="connsiteY19" fmla="*/ 2908 h 10000"/>
              <a:gd name="connsiteX20" fmla="*/ 8588 w 10000"/>
              <a:gd name="connsiteY20" fmla="*/ 2766 h 10000"/>
              <a:gd name="connsiteX21" fmla="*/ 8664 w 10000"/>
              <a:gd name="connsiteY21" fmla="*/ 2695 h 10000"/>
              <a:gd name="connsiteX22" fmla="*/ 8588 w 10000"/>
              <a:gd name="connsiteY22" fmla="*/ 2553 h 10000"/>
              <a:gd name="connsiteX23" fmla="*/ 8626 w 10000"/>
              <a:gd name="connsiteY23" fmla="*/ 2482 h 10000"/>
              <a:gd name="connsiteX24" fmla="*/ 8435 w 10000"/>
              <a:gd name="connsiteY24" fmla="*/ 2340 h 10000"/>
              <a:gd name="connsiteX25" fmla="*/ 8053 w 10000"/>
              <a:gd name="connsiteY25" fmla="*/ 2270 h 10000"/>
              <a:gd name="connsiteX26" fmla="*/ 8092 w 10000"/>
              <a:gd name="connsiteY26" fmla="*/ 2092 h 10000"/>
              <a:gd name="connsiteX27" fmla="*/ 8053 w 10000"/>
              <a:gd name="connsiteY27" fmla="*/ 1986 h 10000"/>
              <a:gd name="connsiteX28" fmla="*/ 7328 w 10000"/>
              <a:gd name="connsiteY28" fmla="*/ 1809 h 10000"/>
              <a:gd name="connsiteX29" fmla="*/ 7137 w 10000"/>
              <a:gd name="connsiteY29" fmla="*/ 1879 h 10000"/>
              <a:gd name="connsiteX30" fmla="*/ 4618 w 10000"/>
              <a:gd name="connsiteY30" fmla="*/ 1277 h 10000"/>
              <a:gd name="connsiteX31" fmla="*/ 4427 w 10000"/>
              <a:gd name="connsiteY31" fmla="*/ 887 h 10000"/>
              <a:gd name="connsiteX32" fmla="*/ 4237 w 10000"/>
              <a:gd name="connsiteY32" fmla="*/ 780 h 10000"/>
              <a:gd name="connsiteX33" fmla="*/ 4122 w 10000"/>
              <a:gd name="connsiteY33" fmla="*/ 816 h 10000"/>
              <a:gd name="connsiteX34" fmla="*/ 4084 w 10000"/>
              <a:gd name="connsiteY34" fmla="*/ 745 h 10000"/>
              <a:gd name="connsiteX35" fmla="*/ 3473 w 10000"/>
              <a:gd name="connsiteY35" fmla="*/ 709 h 10000"/>
              <a:gd name="connsiteX36" fmla="*/ 3359 w 10000"/>
              <a:gd name="connsiteY36" fmla="*/ 816 h 10000"/>
              <a:gd name="connsiteX37" fmla="*/ 3321 w 10000"/>
              <a:gd name="connsiteY37" fmla="*/ 745 h 10000"/>
              <a:gd name="connsiteX38" fmla="*/ 3397 w 10000"/>
              <a:gd name="connsiteY38" fmla="*/ 426 h 10000"/>
              <a:gd name="connsiteX39" fmla="*/ 3359 w 10000"/>
              <a:gd name="connsiteY39" fmla="*/ 177 h 10000"/>
              <a:gd name="connsiteX40" fmla="*/ 3168 w 10000"/>
              <a:gd name="connsiteY40" fmla="*/ 0 h 10000"/>
              <a:gd name="connsiteX41" fmla="*/ 153 w 10000"/>
              <a:gd name="connsiteY41" fmla="*/ 2695 h 10000"/>
              <a:gd name="connsiteX42" fmla="*/ 0 w 10000"/>
              <a:gd name="connsiteY42" fmla="*/ 2837 h 10000"/>
              <a:gd name="connsiteX43" fmla="*/ 267 w 10000"/>
              <a:gd name="connsiteY43" fmla="*/ 4149 h 10000"/>
              <a:gd name="connsiteX44" fmla="*/ 267 w 10000"/>
              <a:gd name="connsiteY44" fmla="*/ 4574 h 10000"/>
              <a:gd name="connsiteX45" fmla="*/ 191 w 10000"/>
              <a:gd name="connsiteY45" fmla="*/ 4965 h 10000"/>
              <a:gd name="connsiteX46" fmla="*/ 344 w 10000"/>
              <a:gd name="connsiteY46" fmla="*/ 5177 h 10000"/>
              <a:gd name="connsiteX47" fmla="*/ 725 w 10000"/>
              <a:gd name="connsiteY47" fmla="*/ 5284 h 10000"/>
              <a:gd name="connsiteX48" fmla="*/ 916 w 10000"/>
              <a:gd name="connsiteY48" fmla="*/ 5532 h 10000"/>
              <a:gd name="connsiteX49" fmla="*/ 1183 w 10000"/>
              <a:gd name="connsiteY49" fmla="*/ 5496 h 10000"/>
              <a:gd name="connsiteX50" fmla="*/ 1489 w 10000"/>
              <a:gd name="connsiteY50" fmla="*/ 5638 h 10000"/>
              <a:gd name="connsiteX51" fmla="*/ 1832 w 10000"/>
              <a:gd name="connsiteY51" fmla="*/ 5993 h 10000"/>
              <a:gd name="connsiteX52" fmla="*/ 1947 w 10000"/>
              <a:gd name="connsiteY52" fmla="*/ 6277 h 10000"/>
              <a:gd name="connsiteX53" fmla="*/ 2786 w 10000"/>
              <a:gd name="connsiteY53" fmla="*/ 6773 h 10000"/>
              <a:gd name="connsiteX54" fmla="*/ 2939 w 10000"/>
              <a:gd name="connsiteY54" fmla="*/ 7057 h 10000"/>
              <a:gd name="connsiteX55" fmla="*/ 3053 w 10000"/>
              <a:gd name="connsiteY55" fmla="*/ 7695 h 10000"/>
              <a:gd name="connsiteX56" fmla="*/ 3435 w 10000"/>
              <a:gd name="connsiteY56" fmla="*/ 9397 h 10000"/>
              <a:gd name="connsiteX57" fmla="*/ 4046 w 10000"/>
              <a:gd name="connsiteY57" fmla="*/ 9574 h 10000"/>
              <a:gd name="connsiteX58" fmla="*/ 4160 w 10000"/>
              <a:gd name="connsiteY58" fmla="*/ 9787 h 10000"/>
              <a:gd name="connsiteX59" fmla="*/ 4160 w 10000"/>
              <a:gd name="connsiteY59" fmla="*/ 10000 h 10000"/>
              <a:gd name="connsiteX60" fmla="*/ 9198 w 10000"/>
              <a:gd name="connsiteY60" fmla="*/ 9681 h 10000"/>
              <a:gd name="connsiteX61" fmla="*/ 8931 w 10000"/>
              <a:gd name="connsiteY61" fmla="*/ 8014 h 10000"/>
              <a:gd name="connsiteX62" fmla="*/ 9351 w 10000"/>
              <a:gd name="connsiteY62" fmla="*/ 6170 h 10000"/>
              <a:gd name="connsiteX0" fmla="*/ 9198 w 9847"/>
              <a:gd name="connsiteY0" fmla="*/ 6170 h 10000"/>
              <a:gd name="connsiteX1" fmla="*/ 9236 w 9847"/>
              <a:gd name="connsiteY1" fmla="*/ 5035 h 10000"/>
              <a:gd name="connsiteX2" fmla="*/ 9847 w 9847"/>
              <a:gd name="connsiteY2" fmla="*/ 3617 h 10000"/>
              <a:gd name="connsiteX3" fmla="*/ 9732 w 9847"/>
              <a:gd name="connsiteY3" fmla="*/ 3369 h 10000"/>
              <a:gd name="connsiteX4" fmla="*/ 9351 w 9847"/>
              <a:gd name="connsiteY4" fmla="*/ 3865 h 10000"/>
              <a:gd name="connsiteX5" fmla="*/ 9274 w 9847"/>
              <a:gd name="connsiteY5" fmla="*/ 4362 h 10000"/>
              <a:gd name="connsiteX6" fmla="*/ 9084 w 9847"/>
              <a:gd name="connsiteY6" fmla="*/ 4397 h 10000"/>
              <a:gd name="connsiteX7" fmla="*/ 8397 w 9847"/>
              <a:gd name="connsiteY7" fmla="*/ 5071 h 10000"/>
              <a:gd name="connsiteX8" fmla="*/ 8397 w 9847"/>
              <a:gd name="connsiteY8" fmla="*/ 4929 h 10000"/>
              <a:gd name="connsiteX9" fmla="*/ 8626 w 9847"/>
              <a:gd name="connsiteY9" fmla="*/ 4326 h 10000"/>
              <a:gd name="connsiteX10" fmla="*/ 8816 w 9847"/>
              <a:gd name="connsiteY10" fmla="*/ 4113 h 10000"/>
              <a:gd name="connsiteX11" fmla="*/ 9007 w 9847"/>
              <a:gd name="connsiteY11" fmla="*/ 3759 h 10000"/>
              <a:gd name="connsiteX12" fmla="*/ 8893 w 9847"/>
              <a:gd name="connsiteY12" fmla="*/ 3759 h 10000"/>
              <a:gd name="connsiteX13" fmla="*/ 8931 w 9847"/>
              <a:gd name="connsiteY13" fmla="*/ 3759 h 10000"/>
              <a:gd name="connsiteX14" fmla="*/ 8664 w 9847"/>
              <a:gd name="connsiteY14" fmla="*/ 3582 h 10000"/>
              <a:gd name="connsiteX15" fmla="*/ 8778 w 9847"/>
              <a:gd name="connsiteY15" fmla="*/ 3227 h 10000"/>
              <a:gd name="connsiteX16" fmla="*/ 8740 w 9847"/>
              <a:gd name="connsiteY16" fmla="*/ 3156 h 10000"/>
              <a:gd name="connsiteX17" fmla="*/ 8397 w 9847"/>
              <a:gd name="connsiteY17" fmla="*/ 3191 h 10000"/>
              <a:gd name="connsiteX18" fmla="*/ 8397 w 9847"/>
              <a:gd name="connsiteY18" fmla="*/ 3050 h 10000"/>
              <a:gd name="connsiteX19" fmla="*/ 8511 w 9847"/>
              <a:gd name="connsiteY19" fmla="*/ 2908 h 10000"/>
              <a:gd name="connsiteX20" fmla="*/ 8435 w 9847"/>
              <a:gd name="connsiteY20" fmla="*/ 2766 h 10000"/>
              <a:gd name="connsiteX21" fmla="*/ 8511 w 9847"/>
              <a:gd name="connsiteY21" fmla="*/ 2695 h 10000"/>
              <a:gd name="connsiteX22" fmla="*/ 8435 w 9847"/>
              <a:gd name="connsiteY22" fmla="*/ 2553 h 10000"/>
              <a:gd name="connsiteX23" fmla="*/ 8473 w 9847"/>
              <a:gd name="connsiteY23" fmla="*/ 2482 h 10000"/>
              <a:gd name="connsiteX24" fmla="*/ 8282 w 9847"/>
              <a:gd name="connsiteY24" fmla="*/ 2340 h 10000"/>
              <a:gd name="connsiteX25" fmla="*/ 7900 w 9847"/>
              <a:gd name="connsiteY25" fmla="*/ 2270 h 10000"/>
              <a:gd name="connsiteX26" fmla="*/ 7939 w 9847"/>
              <a:gd name="connsiteY26" fmla="*/ 2092 h 10000"/>
              <a:gd name="connsiteX27" fmla="*/ 7900 w 9847"/>
              <a:gd name="connsiteY27" fmla="*/ 1986 h 10000"/>
              <a:gd name="connsiteX28" fmla="*/ 7175 w 9847"/>
              <a:gd name="connsiteY28" fmla="*/ 1809 h 10000"/>
              <a:gd name="connsiteX29" fmla="*/ 6984 w 9847"/>
              <a:gd name="connsiteY29" fmla="*/ 1879 h 10000"/>
              <a:gd name="connsiteX30" fmla="*/ 4465 w 9847"/>
              <a:gd name="connsiteY30" fmla="*/ 1277 h 10000"/>
              <a:gd name="connsiteX31" fmla="*/ 4274 w 9847"/>
              <a:gd name="connsiteY31" fmla="*/ 887 h 10000"/>
              <a:gd name="connsiteX32" fmla="*/ 4084 w 9847"/>
              <a:gd name="connsiteY32" fmla="*/ 780 h 10000"/>
              <a:gd name="connsiteX33" fmla="*/ 3969 w 9847"/>
              <a:gd name="connsiteY33" fmla="*/ 816 h 10000"/>
              <a:gd name="connsiteX34" fmla="*/ 3931 w 9847"/>
              <a:gd name="connsiteY34" fmla="*/ 745 h 10000"/>
              <a:gd name="connsiteX35" fmla="*/ 3320 w 9847"/>
              <a:gd name="connsiteY35" fmla="*/ 709 h 10000"/>
              <a:gd name="connsiteX36" fmla="*/ 3206 w 9847"/>
              <a:gd name="connsiteY36" fmla="*/ 816 h 10000"/>
              <a:gd name="connsiteX37" fmla="*/ 3168 w 9847"/>
              <a:gd name="connsiteY37" fmla="*/ 745 h 10000"/>
              <a:gd name="connsiteX38" fmla="*/ 3244 w 9847"/>
              <a:gd name="connsiteY38" fmla="*/ 426 h 10000"/>
              <a:gd name="connsiteX39" fmla="*/ 3206 w 9847"/>
              <a:gd name="connsiteY39" fmla="*/ 177 h 10000"/>
              <a:gd name="connsiteX40" fmla="*/ 3015 w 9847"/>
              <a:gd name="connsiteY40" fmla="*/ 0 h 10000"/>
              <a:gd name="connsiteX41" fmla="*/ 0 w 9847"/>
              <a:gd name="connsiteY41" fmla="*/ 2695 h 10000"/>
              <a:gd name="connsiteX42" fmla="*/ 114 w 9847"/>
              <a:gd name="connsiteY42" fmla="*/ 4149 h 10000"/>
              <a:gd name="connsiteX43" fmla="*/ 114 w 9847"/>
              <a:gd name="connsiteY43" fmla="*/ 4574 h 10000"/>
              <a:gd name="connsiteX44" fmla="*/ 38 w 9847"/>
              <a:gd name="connsiteY44" fmla="*/ 4965 h 10000"/>
              <a:gd name="connsiteX45" fmla="*/ 191 w 9847"/>
              <a:gd name="connsiteY45" fmla="*/ 5177 h 10000"/>
              <a:gd name="connsiteX46" fmla="*/ 572 w 9847"/>
              <a:gd name="connsiteY46" fmla="*/ 5284 h 10000"/>
              <a:gd name="connsiteX47" fmla="*/ 763 w 9847"/>
              <a:gd name="connsiteY47" fmla="*/ 5532 h 10000"/>
              <a:gd name="connsiteX48" fmla="*/ 1030 w 9847"/>
              <a:gd name="connsiteY48" fmla="*/ 5496 h 10000"/>
              <a:gd name="connsiteX49" fmla="*/ 1336 w 9847"/>
              <a:gd name="connsiteY49" fmla="*/ 5638 h 10000"/>
              <a:gd name="connsiteX50" fmla="*/ 1679 w 9847"/>
              <a:gd name="connsiteY50" fmla="*/ 5993 h 10000"/>
              <a:gd name="connsiteX51" fmla="*/ 1794 w 9847"/>
              <a:gd name="connsiteY51" fmla="*/ 6277 h 10000"/>
              <a:gd name="connsiteX52" fmla="*/ 2633 w 9847"/>
              <a:gd name="connsiteY52" fmla="*/ 6773 h 10000"/>
              <a:gd name="connsiteX53" fmla="*/ 2786 w 9847"/>
              <a:gd name="connsiteY53" fmla="*/ 7057 h 10000"/>
              <a:gd name="connsiteX54" fmla="*/ 2900 w 9847"/>
              <a:gd name="connsiteY54" fmla="*/ 7695 h 10000"/>
              <a:gd name="connsiteX55" fmla="*/ 3282 w 9847"/>
              <a:gd name="connsiteY55" fmla="*/ 9397 h 10000"/>
              <a:gd name="connsiteX56" fmla="*/ 3893 w 9847"/>
              <a:gd name="connsiteY56" fmla="*/ 9574 h 10000"/>
              <a:gd name="connsiteX57" fmla="*/ 4007 w 9847"/>
              <a:gd name="connsiteY57" fmla="*/ 9787 h 10000"/>
              <a:gd name="connsiteX58" fmla="*/ 4007 w 9847"/>
              <a:gd name="connsiteY58" fmla="*/ 10000 h 10000"/>
              <a:gd name="connsiteX59" fmla="*/ 9045 w 9847"/>
              <a:gd name="connsiteY59" fmla="*/ 9681 h 10000"/>
              <a:gd name="connsiteX60" fmla="*/ 8778 w 9847"/>
              <a:gd name="connsiteY60" fmla="*/ 8014 h 10000"/>
              <a:gd name="connsiteX61" fmla="*/ 9198 w 9847"/>
              <a:gd name="connsiteY61" fmla="*/ 6170 h 10000"/>
              <a:gd name="connsiteX0" fmla="*/ 9302 w 9961"/>
              <a:gd name="connsiteY0" fmla="*/ 6170 h 10000"/>
              <a:gd name="connsiteX1" fmla="*/ 9341 w 9961"/>
              <a:gd name="connsiteY1" fmla="*/ 5035 h 10000"/>
              <a:gd name="connsiteX2" fmla="*/ 9961 w 9961"/>
              <a:gd name="connsiteY2" fmla="*/ 3617 h 10000"/>
              <a:gd name="connsiteX3" fmla="*/ 9844 w 9961"/>
              <a:gd name="connsiteY3" fmla="*/ 3369 h 10000"/>
              <a:gd name="connsiteX4" fmla="*/ 9457 w 9961"/>
              <a:gd name="connsiteY4" fmla="*/ 3865 h 10000"/>
              <a:gd name="connsiteX5" fmla="*/ 9379 w 9961"/>
              <a:gd name="connsiteY5" fmla="*/ 4362 h 10000"/>
              <a:gd name="connsiteX6" fmla="*/ 9186 w 9961"/>
              <a:gd name="connsiteY6" fmla="*/ 4397 h 10000"/>
              <a:gd name="connsiteX7" fmla="*/ 8488 w 9961"/>
              <a:gd name="connsiteY7" fmla="*/ 5071 h 10000"/>
              <a:gd name="connsiteX8" fmla="*/ 8488 w 9961"/>
              <a:gd name="connsiteY8" fmla="*/ 4929 h 10000"/>
              <a:gd name="connsiteX9" fmla="*/ 8721 w 9961"/>
              <a:gd name="connsiteY9" fmla="*/ 4326 h 10000"/>
              <a:gd name="connsiteX10" fmla="*/ 8914 w 9961"/>
              <a:gd name="connsiteY10" fmla="*/ 4113 h 10000"/>
              <a:gd name="connsiteX11" fmla="*/ 9108 w 9961"/>
              <a:gd name="connsiteY11" fmla="*/ 3759 h 10000"/>
              <a:gd name="connsiteX12" fmla="*/ 8992 w 9961"/>
              <a:gd name="connsiteY12" fmla="*/ 3759 h 10000"/>
              <a:gd name="connsiteX13" fmla="*/ 9031 w 9961"/>
              <a:gd name="connsiteY13" fmla="*/ 3759 h 10000"/>
              <a:gd name="connsiteX14" fmla="*/ 8760 w 9961"/>
              <a:gd name="connsiteY14" fmla="*/ 3582 h 10000"/>
              <a:gd name="connsiteX15" fmla="*/ 8875 w 9961"/>
              <a:gd name="connsiteY15" fmla="*/ 3227 h 10000"/>
              <a:gd name="connsiteX16" fmla="*/ 8837 w 9961"/>
              <a:gd name="connsiteY16" fmla="*/ 3156 h 10000"/>
              <a:gd name="connsiteX17" fmla="*/ 8488 w 9961"/>
              <a:gd name="connsiteY17" fmla="*/ 3191 h 10000"/>
              <a:gd name="connsiteX18" fmla="*/ 8488 w 9961"/>
              <a:gd name="connsiteY18" fmla="*/ 3050 h 10000"/>
              <a:gd name="connsiteX19" fmla="*/ 8604 w 9961"/>
              <a:gd name="connsiteY19" fmla="*/ 2908 h 10000"/>
              <a:gd name="connsiteX20" fmla="*/ 8527 w 9961"/>
              <a:gd name="connsiteY20" fmla="*/ 2766 h 10000"/>
              <a:gd name="connsiteX21" fmla="*/ 8604 w 9961"/>
              <a:gd name="connsiteY21" fmla="*/ 2695 h 10000"/>
              <a:gd name="connsiteX22" fmla="*/ 8527 w 9961"/>
              <a:gd name="connsiteY22" fmla="*/ 2553 h 10000"/>
              <a:gd name="connsiteX23" fmla="*/ 8566 w 9961"/>
              <a:gd name="connsiteY23" fmla="*/ 2482 h 10000"/>
              <a:gd name="connsiteX24" fmla="*/ 8372 w 9961"/>
              <a:gd name="connsiteY24" fmla="*/ 2340 h 10000"/>
              <a:gd name="connsiteX25" fmla="*/ 7984 w 9961"/>
              <a:gd name="connsiteY25" fmla="*/ 2270 h 10000"/>
              <a:gd name="connsiteX26" fmla="*/ 8023 w 9961"/>
              <a:gd name="connsiteY26" fmla="*/ 2092 h 10000"/>
              <a:gd name="connsiteX27" fmla="*/ 7984 w 9961"/>
              <a:gd name="connsiteY27" fmla="*/ 1986 h 10000"/>
              <a:gd name="connsiteX28" fmla="*/ 7247 w 9961"/>
              <a:gd name="connsiteY28" fmla="*/ 1809 h 10000"/>
              <a:gd name="connsiteX29" fmla="*/ 7054 w 9961"/>
              <a:gd name="connsiteY29" fmla="*/ 1879 h 10000"/>
              <a:gd name="connsiteX30" fmla="*/ 4495 w 9961"/>
              <a:gd name="connsiteY30" fmla="*/ 1277 h 10000"/>
              <a:gd name="connsiteX31" fmla="*/ 4301 w 9961"/>
              <a:gd name="connsiteY31" fmla="*/ 887 h 10000"/>
              <a:gd name="connsiteX32" fmla="*/ 4108 w 9961"/>
              <a:gd name="connsiteY32" fmla="*/ 780 h 10000"/>
              <a:gd name="connsiteX33" fmla="*/ 3992 w 9961"/>
              <a:gd name="connsiteY33" fmla="*/ 816 h 10000"/>
              <a:gd name="connsiteX34" fmla="*/ 3953 w 9961"/>
              <a:gd name="connsiteY34" fmla="*/ 745 h 10000"/>
              <a:gd name="connsiteX35" fmla="*/ 3333 w 9961"/>
              <a:gd name="connsiteY35" fmla="*/ 709 h 10000"/>
              <a:gd name="connsiteX36" fmla="*/ 3217 w 9961"/>
              <a:gd name="connsiteY36" fmla="*/ 816 h 10000"/>
              <a:gd name="connsiteX37" fmla="*/ 3178 w 9961"/>
              <a:gd name="connsiteY37" fmla="*/ 745 h 10000"/>
              <a:gd name="connsiteX38" fmla="*/ 3255 w 9961"/>
              <a:gd name="connsiteY38" fmla="*/ 426 h 10000"/>
              <a:gd name="connsiteX39" fmla="*/ 3217 w 9961"/>
              <a:gd name="connsiteY39" fmla="*/ 177 h 10000"/>
              <a:gd name="connsiteX40" fmla="*/ 3023 w 9961"/>
              <a:gd name="connsiteY40" fmla="*/ 0 h 10000"/>
              <a:gd name="connsiteX41" fmla="*/ 77 w 9961"/>
              <a:gd name="connsiteY41" fmla="*/ 4149 h 10000"/>
              <a:gd name="connsiteX42" fmla="*/ 77 w 9961"/>
              <a:gd name="connsiteY42" fmla="*/ 4574 h 10000"/>
              <a:gd name="connsiteX43" fmla="*/ 0 w 9961"/>
              <a:gd name="connsiteY43" fmla="*/ 4965 h 10000"/>
              <a:gd name="connsiteX44" fmla="*/ 155 w 9961"/>
              <a:gd name="connsiteY44" fmla="*/ 5177 h 10000"/>
              <a:gd name="connsiteX45" fmla="*/ 542 w 9961"/>
              <a:gd name="connsiteY45" fmla="*/ 5284 h 10000"/>
              <a:gd name="connsiteX46" fmla="*/ 736 w 9961"/>
              <a:gd name="connsiteY46" fmla="*/ 5532 h 10000"/>
              <a:gd name="connsiteX47" fmla="*/ 1007 w 9961"/>
              <a:gd name="connsiteY47" fmla="*/ 5496 h 10000"/>
              <a:gd name="connsiteX48" fmla="*/ 1318 w 9961"/>
              <a:gd name="connsiteY48" fmla="*/ 5638 h 10000"/>
              <a:gd name="connsiteX49" fmla="*/ 1666 w 9961"/>
              <a:gd name="connsiteY49" fmla="*/ 5993 h 10000"/>
              <a:gd name="connsiteX50" fmla="*/ 1783 w 9961"/>
              <a:gd name="connsiteY50" fmla="*/ 6277 h 10000"/>
              <a:gd name="connsiteX51" fmla="*/ 2635 w 9961"/>
              <a:gd name="connsiteY51" fmla="*/ 6773 h 10000"/>
              <a:gd name="connsiteX52" fmla="*/ 2790 w 9961"/>
              <a:gd name="connsiteY52" fmla="*/ 7057 h 10000"/>
              <a:gd name="connsiteX53" fmla="*/ 2906 w 9961"/>
              <a:gd name="connsiteY53" fmla="*/ 7695 h 10000"/>
              <a:gd name="connsiteX54" fmla="*/ 3294 w 9961"/>
              <a:gd name="connsiteY54" fmla="*/ 9397 h 10000"/>
              <a:gd name="connsiteX55" fmla="*/ 3914 w 9961"/>
              <a:gd name="connsiteY55" fmla="*/ 9574 h 10000"/>
              <a:gd name="connsiteX56" fmla="*/ 4030 w 9961"/>
              <a:gd name="connsiteY56" fmla="*/ 9787 h 10000"/>
              <a:gd name="connsiteX57" fmla="*/ 4030 w 9961"/>
              <a:gd name="connsiteY57" fmla="*/ 10000 h 10000"/>
              <a:gd name="connsiteX58" fmla="*/ 9147 w 9961"/>
              <a:gd name="connsiteY58" fmla="*/ 9681 h 10000"/>
              <a:gd name="connsiteX59" fmla="*/ 8875 w 9961"/>
              <a:gd name="connsiteY59" fmla="*/ 8014 h 10000"/>
              <a:gd name="connsiteX60" fmla="*/ 9302 w 9961"/>
              <a:gd name="connsiteY60" fmla="*/ 6170 h 10000"/>
              <a:gd name="connsiteX0" fmla="*/ 9338 w 10000"/>
              <a:gd name="connsiteY0" fmla="*/ 6170 h 10000"/>
              <a:gd name="connsiteX1" fmla="*/ 9378 w 10000"/>
              <a:gd name="connsiteY1" fmla="*/ 5035 h 10000"/>
              <a:gd name="connsiteX2" fmla="*/ 10000 w 10000"/>
              <a:gd name="connsiteY2" fmla="*/ 3617 h 10000"/>
              <a:gd name="connsiteX3" fmla="*/ 9883 w 10000"/>
              <a:gd name="connsiteY3" fmla="*/ 3369 h 10000"/>
              <a:gd name="connsiteX4" fmla="*/ 9494 w 10000"/>
              <a:gd name="connsiteY4" fmla="*/ 3865 h 10000"/>
              <a:gd name="connsiteX5" fmla="*/ 9416 w 10000"/>
              <a:gd name="connsiteY5" fmla="*/ 4362 h 10000"/>
              <a:gd name="connsiteX6" fmla="*/ 9222 w 10000"/>
              <a:gd name="connsiteY6" fmla="*/ 4397 h 10000"/>
              <a:gd name="connsiteX7" fmla="*/ 8521 w 10000"/>
              <a:gd name="connsiteY7" fmla="*/ 5071 h 10000"/>
              <a:gd name="connsiteX8" fmla="*/ 8521 w 10000"/>
              <a:gd name="connsiteY8" fmla="*/ 4929 h 10000"/>
              <a:gd name="connsiteX9" fmla="*/ 8755 w 10000"/>
              <a:gd name="connsiteY9" fmla="*/ 4326 h 10000"/>
              <a:gd name="connsiteX10" fmla="*/ 8949 w 10000"/>
              <a:gd name="connsiteY10" fmla="*/ 4113 h 10000"/>
              <a:gd name="connsiteX11" fmla="*/ 9144 w 10000"/>
              <a:gd name="connsiteY11" fmla="*/ 3759 h 10000"/>
              <a:gd name="connsiteX12" fmla="*/ 9027 w 10000"/>
              <a:gd name="connsiteY12" fmla="*/ 3759 h 10000"/>
              <a:gd name="connsiteX13" fmla="*/ 9066 w 10000"/>
              <a:gd name="connsiteY13" fmla="*/ 3759 h 10000"/>
              <a:gd name="connsiteX14" fmla="*/ 8794 w 10000"/>
              <a:gd name="connsiteY14" fmla="*/ 3582 h 10000"/>
              <a:gd name="connsiteX15" fmla="*/ 8910 w 10000"/>
              <a:gd name="connsiteY15" fmla="*/ 3227 h 10000"/>
              <a:gd name="connsiteX16" fmla="*/ 8872 w 10000"/>
              <a:gd name="connsiteY16" fmla="*/ 3156 h 10000"/>
              <a:gd name="connsiteX17" fmla="*/ 8521 w 10000"/>
              <a:gd name="connsiteY17" fmla="*/ 3191 h 10000"/>
              <a:gd name="connsiteX18" fmla="*/ 8521 w 10000"/>
              <a:gd name="connsiteY18" fmla="*/ 3050 h 10000"/>
              <a:gd name="connsiteX19" fmla="*/ 8638 w 10000"/>
              <a:gd name="connsiteY19" fmla="*/ 2908 h 10000"/>
              <a:gd name="connsiteX20" fmla="*/ 8560 w 10000"/>
              <a:gd name="connsiteY20" fmla="*/ 2766 h 10000"/>
              <a:gd name="connsiteX21" fmla="*/ 8638 w 10000"/>
              <a:gd name="connsiteY21" fmla="*/ 2695 h 10000"/>
              <a:gd name="connsiteX22" fmla="*/ 8560 w 10000"/>
              <a:gd name="connsiteY22" fmla="*/ 2553 h 10000"/>
              <a:gd name="connsiteX23" fmla="*/ 8600 w 10000"/>
              <a:gd name="connsiteY23" fmla="*/ 2482 h 10000"/>
              <a:gd name="connsiteX24" fmla="*/ 8405 w 10000"/>
              <a:gd name="connsiteY24" fmla="*/ 2340 h 10000"/>
              <a:gd name="connsiteX25" fmla="*/ 8015 w 10000"/>
              <a:gd name="connsiteY25" fmla="*/ 2270 h 10000"/>
              <a:gd name="connsiteX26" fmla="*/ 8054 w 10000"/>
              <a:gd name="connsiteY26" fmla="*/ 2092 h 10000"/>
              <a:gd name="connsiteX27" fmla="*/ 8015 w 10000"/>
              <a:gd name="connsiteY27" fmla="*/ 1986 h 10000"/>
              <a:gd name="connsiteX28" fmla="*/ 7275 w 10000"/>
              <a:gd name="connsiteY28" fmla="*/ 1809 h 10000"/>
              <a:gd name="connsiteX29" fmla="*/ 7082 w 10000"/>
              <a:gd name="connsiteY29" fmla="*/ 1879 h 10000"/>
              <a:gd name="connsiteX30" fmla="*/ 4513 w 10000"/>
              <a:gd name="connsiteY30" fmla="*/ 1277 h 10000"/>
              <a:gd name="connsiteX31" fmla="*/ 4318 w 10000"/>
              <a:gd name="connsiteY31" fmla="*/ 887 h 10000"/>
              <a:gd name="connsiteX32" fmla="*/ 4124 w 10000"/>
              <a:gd name="connsiteY32" fmla="*/ 780 h 10000"/>
              <a:gd name="connsiteX33" fmla="*/ 4008 w 10000"/>
              <a:gd name="connsiteY33" fmla="*/ 816 h 10000"/>
              <a:gd name="connsiteX34" fmla="*/ 3968 w 10000"/>
              <a:gd name="connsiteY34" fmla="*/ 745 h 10000"/>
              <a:gd name="connsiteX35" fmla="*/ 3346 w 10000"/>
              <a:gd name="connsiteY35" fmla="*/ 709 h 10000"/>
              <a:gd name="connsiteX36" fmla="*/ 3230 w 10000"/>
              <a:gd name="connsiteY36" fmla="*/ 816 h 10000"/>
              <a:gd name="connsiteX37" fmla="*/ 3190 w 10000"/>
              <a:gd name="connsiteY37" fmla="*/ 745 h 10000"/>
              <a:gd name="connsiteX38" fmla="*/ 3268 w 10000"/>
              <a:gd name="connsiteY38" fmla="*/ 426 h 10000"/>
              <a:gd name="connsiteX39" fmla="*/ 3230 w 10000"/>
              <a:gd name="connsiteY39" fmla="*/ 177 h 10000"/>
              <a:gd name="connsiteX40" fmla="*/ 3035 w 10000"/>
              <a:gd name="connsiteY40" fmla="*/ 0 h 10000"/>
              <a:gd name="connsiteX41" fmla="*/ 77 w 10000"/>
              <a:gd name="connsiteY41" fmla="*/ 4149 h 10000"/>
              <a:gd name="connsiteX42" fmla="*/ 0 w 10000"/>
              <a:gd name="connsiteY42" fmla="*/ 4965 h 10000"/>
              <a:gd name="connsiteX43" fmla="*/ 156 w 10000"/>
              <a:gd name="connsiteY43" fmla="*/ 5177 h 10000"/>
              <a:gd name="connsiteX44" fmla="*/ 544 w 10000"/>
              <a:gd name="connsiteY44" fmla="*/ 5284 h 10000"/>
              <a:gd name="connsiteX45" fmla="*/ 739 w 10000"/>
              <a:gd name="connsiteY45" fmla="*/ 5532 h 10000"/>
              <a:gd name="connsiteX46" fmla="*/ 1011 w 10000"/>
              <a:gd name="connsiteY46" fmla="*/ 5496 h 10000"/>
              <a:gd name="connsiteX47" fmla="*/ 1323 w 10000"/>
              <a:gd name="connsiteY47" fmla="*/ 5638 h 10000"/>
              <a:gd name="connsiteX48" fmla="*/ 1673 w 10000"/>
              <a:gd name="connsiteY48" fmla="*/ 5993 h 10000"/>
              <a:gd name="connsiteX49" fmla="*/ 1790 w 10000"/>
              <a:gd name="connsiteY49" fmla="*/ 6277 h 10000"/>
              <a:gd name="connsiteX50" fmla="*/ 2645 w 10000"/>
              <a:gd name="connsiteY50" fmla="*/ 6773 h 10000"/>
              <a:gd name="connsiteX51" fmla="*/ 2801 w 10000"/>
              <a:gd name="connsiteY51" fmla="*/ 7057 h 10000"/>
              <a:gd name="connsiteX52" fmla="*/ 2917 w 10000"/>
              <a:gd name="connsiteY52" fmla="*/ 7695 h 10000"/>
              <a:gd name="connsiteX53" fmla="*/ 3307 w 10000"/>
              <a:gd name="connsiteY53" fmla="*/ 9397 h 10000"/>
              <a:gd name="connsiteX54" fmla="*/ 3929 w 10000"/>
              <a:gd name="connsiteY54" fmla="*/ 9574 h 10000"/>
              <a:gd name="connsiteX55" fmla="*/ 4046 w 10000"/>
              <a:gd name="connsiteY55" fmla="*/ 9787 h 10000"/>
              <a:gd name="connsiteX56" fmla="*/ 4046 w 10000"/>
              <a:gd name="connsiteY56" fmla="*/ 10000 h 10000"/>
              <a:gd name="connsiteX57" fmla="*/ 9183 w 10000"/>
              <a:gd name="connsiteY57" fmla="*/ 9681 h 10000"/>
              <a:gd name="connsiteX58" fmla="*/ 8910 w 10000"/>
              <a:gd name="connsiteY58" fmla="*/ 8014 h 10000"/>
              <a:gd name="connsiteX59" fmla="*/ 9338 w 10000"/>
              <a:gd name="connsiteY59" fmla="*/ 6170 h 10000"/>
              <a:gd name="connsiteX0" fmla="*/ 9338 w 10000"/>
              <a:gd name="connsiteY0" fmla="*/ 6170 h 10000"/>
              <a:gd name="connsiteX1" fmla="*/ 9378 w 10000"/>
              <a:gd name="connsiteY1" fmla="*/ 5035 h 10000"/>
              <a:gd name="connsiteX2" fmla="*/ 10000 w 10000"/>
              <a:gd name="connsiteY2" fmla="*/ 3617 h 10000"/>
              <a:gd name="connsiteX3" fmla="*/ 9883 w 10000"/>
              <a:gd name="connsiteY3" fmla="*/ 3369 h 10000"/>
              <a:gd name="connsiteX4" fmla="*/ 9494 w 10000"/>
              <a:gd name="connsiteY4" fmla="*/ 3865 h 10000"/>
              <a:gd name="connsiteX5" fmla="*/ 9416 w 10000"/>
              <a:gd name="connsiteY5" fmla="*/ 4362 h 10000"/>
              <a:gd name="connsiteX6" fmla="*/ 9222 w 10000"/>
              <a:gd name="connsiteY6" fmla="*/ 4397 h 10000"/>
              <a:gd name="connsiteX7" fmla="*/ 8521 w 10000"/>
              <a:gd name="connsiteY7" fmla="*/ 5071 h 10000"/>
              <a:gd name="connsiteX8" fmla="*/ 8521 w 10000"/>
              <a:gd name="connsiteY8" fmla="*/ 4929 h 10000"/>
              <a:gd name="connsiteX9" fmla="*/ 8755 w 10000"/>
              <a:gd name="connsiteY9" fmla="*/ 4326 h 10000"/>
              <a:gd name="connsiteX10" fmla="*/ 8949 w 10000"/>
              <a:gd name="connsiteY10" fmla="*/ 4113 h 10000"/>
              <a:gd name="connsiteX11" fmla="*/ 9144 w 10000"/>
              <a:gd name="connsiteY11" fmla="*/ 3759 h 10000"/>
              <a:gd name="connsiteX12" fmla="*/ 9027 w 10000"/>
              <a:gd name="connsiteY12" fmla="*/ 3759 h 10000"/>
              <a:gd name="connsiteX13" fmla="*/ 9066 w 10000"/>
              <a:gd name="connsiteY13" fmla="*/ 3759 h 10000"/>
              <a:gd name="connsiteX14" fmla="*/ 8794 w 10000"/>
              <a:gd name="connsiteY14" fmla="*/ 3582 h 10000"/>
              <a:gd name="connsiteX15" fmla="*/ 8910 w 10000"/>
              <a:gd name="connsiteY15" fmla="*/ 3227 h 10000"/>
              <a:gd name="connsiteX16" fmla="*/ 8872 w 10000"/>
              <a:gd name="connsiteY16" fmla="*/ 3156 h 10000"/>
              <a:gd name="connsiteX17" fmla="*/ 8521 w 10000"/>
              <a:gd name="connsiteY17" fmla="*/ 3191 h 10000"/>
              <a:gd name="connsiteX18" fmla="*/ 8521 w 10000"/>
              <a:gd name="connsiteY18" fmla="*/ 3050 h 10000"/>
              <a:gd name="connsiteX19" fmla="*/ 8638 w 10000"/>
              <a:gd name="connsiteY19" fmla="*/ 2908 h 10000"/>
              <a:gd name="connsiteX20" fmla="*/ 8560 w 10000"/>
              <a:gd name="connsiteY20" fmla="*/ 2766 h 10000"/>
              <a:gd name="connsiteX21" fmla="*/ 8638 w 10000"/>
              <a:gd name="connsiteY21" fmla="*/ 2695 h 10000"/>
              <a:gd name="connsiteX22" fmla="*/ 8560 w 10000"/>
              <a:gd name="connsiteY22" fmla="*/ 2553 h 10000"/>
              <a:gd name="connsiteX23" fmla="*/ 8600 w 10000"/>
              <a:gd name="connsiteY23" fmla="*/ 2482 h 10000"/>
              <a:gd name="connsiteX24" fmla="*/ 8405 w 10000"/>
              <a:gd name="connsiteY24" fmla="*/ 2340 h 10000"/>
              <a:gd name="connsiteX25" fmla="*/ 8015 w 10000"/>
              <a:gd name="connsiteY25" fmla="*/ 2270 h 10000"/>
              <a:gd name="connsiteX26" fmla="*/ 8054 w 10000"/>
              <a:gd name="connsiteY26" fmla="*/ 2092 h 10000"/>
              <a:gd name="connsiteX27" fmla="*/ 8015 w 10000"/>
              <a:gd name="connsiteY27" fmla="*/ 1986 h 10000"/>
              <a:gd name="connsiteX28" fmla="*/ 7275 w 10000"/>
              <a:gd name="connsiteY28" fmla="*/ 1809 h 10000"/>
              <a:gd name="connsiteX29" fmla="*/ 7082 w 10000"/>
              <a:gd name="connsiteY29" fmla="*/ 1879 h 10000"/>
              <a:gd name="connsiteX30" fmla="*/ 4513 w 10000"/>
              <a:gd name="connsiteY30" fmla="*/ 1277 h 10000"/>
              <a:gd name="connsiteX31" fmla="*/ 4318 w 10000"/>
              <a:gd name="connsiteY31" fmla="*/ 887 h 10000"/>
              <a:gd name="connsiteX32" fmla="*/ 4124 w 10000"/>
              <a:gd name="connsiteY32" fmla="*/ 780 h 10000"/>
              <a:gd name="connsiteX33" fmla="*/ 4008 w 10000"/>
              <a:gd name="connsiteY33" fmla="*/ 816 h 10000"/>
              <a:gd name="connsiteX34" fmla="*/ 3968 w 10000"/>
              <a:gd name="connsiteY34" fmla="*/ 745 h 10000"/>
              <a:gd name="connsiteX35" fmla="*/ 3346 w 10000"/>
              <a:gd name="connsiteY35" fmla="*/ 709 h 10000"/>
              <a:gd name="connsiteX36" fmla="*/ 3230 w 10000"/>
              <a:gd name="connsiteY36" fmla="*/ 816 h 10000"/>
              <a:gd name="connsiteX37" fmla="*/ 3190 w 10000"/>
              <a:gd name="connsiteY37" fmla="*/ 745 h 10000"/>
              <a:gd name="connsiteX38" fmla="*/ 3268 w 10000"/>
              <a:gd name="connsiteY38" fmla="*/ 426 h 10000"/>
              <a:gd name="connsiteX39" fmla="*/ 3230 w 10000"/>
              <a:gd name="connsiteY39" fmla="*/ 177 h 10000"/>
              <a:gd name="connsiteX40" fmla="*/ 3035 w 10000"/>
              <a:gd name="connsiteY40" fmla="*/ 0 h 10000"/>
              <a:gd name="connsiteX41" fmla="*/ 0 w 10000"/>
              <a:gd name="connsiteY41" fmla="*/ 4965 h 10000"/>
              <a:gd name="connsiteX42" fmla="*/ 156 w 10000"/>
              <a:gd name="connsiteY42" fmla="*/ 5177 h 10000"/>
              <a:gd name="connsiteX43" fmla="*/ 544 w 10000"/>
              <a:gd name="connsiteY43" fmla="*/ 5284 h 10000"/>
              <a:gd name="connsiteX44" fmla="*/ 739 w 10000"/>
              <a:gd name="connsiteY44" fmla="*/ 5532 h 10000"/>
              <a:gd name="connsiteX45" fmla="*/ 1011 w 10000"/>
              <a:gd name="connsiteY45" fmla="*/ 5496 h 10000"/>
              <a:gd name="connsiteX46" fmla="*/ 1323 w 10000"/>
              <a:gd name="connsiteY46" fmla="*/ 5638 h 10000"/>
              <a:gd name="connsiteX47" fmla="*/ 1673 w 10000"/>
              <a:gd name="connsiteY47" fmla="*/ 5993 h 10000"/>
              <a:gd name="connsiteX48" fmla="*/ 1790 w 10000"/>
              <a:gd name="connsiteY48" fmla="*/ 6277 h 10000"/>
              <a:gd name="connsiteX49" fmla="*/ 2645 w 10000"/>
              <a:gd name="connsiteY49" fmla="*/ 6773 h 10000"/>
              <a:gd name="connsiteX50" fmla="*/ 2801 w 10000"/>
              <a:gd name="connsiteY50" fmla="*/ 7057 h 10000"/>
              <a:gd name="connsiteX51" fmla="*/ 2917 w 10000"/>
              <a:gd name="connsiteY51" fmla="*/ 7695 h 10000"/>
              <a:gd name="connsiteX52" fmla="*/ 3307 w 10000"/>
              <a:gd name="connsiteY52" fmla="*/ 9397 h 10000"/>
              <a:gd name="connsiteX53" fmla="*/ 3929 w 10000"/>
              <a:gd name="connsiteY53" fmla="*/ 9574 h 10000"/>
              <a:gd name="connsiteX54" fmla="*/ 4046 w 10000"/>
              <a:gd name="connsiteY54" fmla="*/ 9787 h 10000"/>
              <a:gd name="connsiteX55" fmla="*/ 4046 w 10000"/>
              <a:gd name="connsiteY55" fmla="*/ 10000 h 10000"/>
              <a:gd name="connsiteX56" fmla="*/ 9183 w 10000"/>
              <a:gd name="connsiteY56" fmla="*/ 9681 h 10000"/>
              <a:gd name="connsiteX57" fmla="*/ 8910 w 10000"/>
              <a:gd name="connsiteY57" fmla="*/ 8014 h 10000"/>
              <a:gd name="connsiteX58" fmla="*/ 9338 w 10000"/>
              <a:gd name="connsiteY58" fmla="*/ 6170 h 10000"/>
              <a:gd name="connsiteX0" fmla="*/ 9338 w 10000"/>
              <a:gd name="connsiteY0" fmla="*/ 6170 h 10000"/>
              <a:gd name="connsiteX1" fmla="*/ 9378 w 10000"/>
              <a:gd name="connsiteY1" fmla="*/ 5035 h 10000"/>
              <a:gd name="connsiteX2" fmla="*/ 10000 w 10000"/>
              <a:gd name="connsiteY2" fmla="*/ 3617 h 10000"/>
              <a:gd name="connsiteX3" fmla="*/ 9883 w 10000"/>
              <a:gd name="connsiteY3" fmla="*/ 3369 h 10000"/>
              <a:gd name="connsiteX4" fmla="*/ 9494 w 10000"/>
              <a:gd name="connsiteY4" fmla="*/ 3865 h 10000"/>
              <a:gd name="connsiteX5" fmla="*/ 9416 w 10000"/>
              <a:gd name="connsiteY5" fmla="*/ 4362 h 10000"/>
              <a:gd name="connsiteX6" fmla="*/ 9222 w 10000"/>
              <a:gd name="connsiteY6" fmla="*/ 4397 h 10000"/>
              <a:gd name="connsiteX7" fmla="*/ 8521 w 10000"/>
              <a:gd name="connsiteY7" fmla="*/ 5071 h 10000"/>
              <a:gd name="connsiteX8" fmla="*/ 8521 w 10000"/>
              <a:gd name="connsiteY8" fmla="*/ 4929 h 10000"/>
              <a:gd name="connsiteX9" fmla="*/ 8755 w 10000"/>
              <a:gd name="connsiteY9" fmla="*/ 4326 h 10000"/>
              <a:gd name="connsiteX10" fmla="*/ 8949 w 10000"/>
              <a:gd name="connsiteY10" fmla="*/ 4113 h 10000"/>
              <a:gd name="connsiteX11" fmla="*/ 9144 w 10000"/>
              <a:gd name="connsiteY11" fmla="*/ 3759 h 10000"/>
              <a:gd name="connsiteX12" fmla="*/ 9027 w 10000"/>
              <a:gd name="connsiteY12" fmla="*/ 3759 h 10000"/>
              <a:gd name="connsiteX13" fmla="*/ 9066 w 10000"/>
              <a:gd name="connsiteY13" fmla="*/ 3759 h 10000"/>
              <a:gd name="connsiteX14" fmla="*/ 8794 w 10000"/>
              <a:gd name="connsiteY14" fmla="*/ 3582 h 10000"/>
              <a:gd name="connsiteX15" fmla="*/ 8910 w 10000"/>
              <a:gd name="connsiteY15" fmla="*/ 3227 h 10000"/>
              <a:gd name="connsiteX16" fmla="*/ 8872 w 10000"/>
              <a:gd name="connsiteY16" fmla="*/ 3156 h 10000"/>
              <a:gd name="connsiteX17" fmla="*/ 8521 w 10000"/>
              <a:gd name="connsiteY17" fmla="*/ 3191 h 10000"/>
              <a:gd name="connsiteX18" fmla="*/ 8521 w 10000"/>
              <a:gd name="connsiteY18" fmla="*/ 3050 h 10000"/>
              <a:gd name="connsiteX19" fmla="*/ 8638 w 10000"/>
              <a:gd name="connsiteY19" fmla="*/ 2908 h 10000"/>
              <a:gd name="connsiteX20" fmla="*/ 8560 w 10000"/>
              <a:gd name="connsiteY20" fmla="*/ 2766 h 10000"/>
              <a:gd name="connsiteX21" fmla="*/ 8638 w 10000"/>
              <a:gd name="connsiteY21" fmla="*/ 2695 h 10000"/>
              <a:gd name="connsiteX22" fmla="*/ 8560 w 10000"/>
              <a:gd name="connsiteY22" fmla="*/ 2553 h 10000"/>
              <a:gd name="connsiteX23" fmla="*/ 8600 w 10000"/>
              <a:gd name="connsiteY23" fmla="*/ 2482 h 10000"/>
              <a:gd name="connsiteX24" fmla="*/ 8405 w 10000"/>
              <a:gd name="connsiteY24" fmla="*/ 2340 h 10000"/>
              <a:gd name="connsiteX25" fmla="*/ 8015 w 10000"/>
              <a:gd name="connsiteY25" fmla="*/ 2270 h 10000"/>
              <a:gd name="connsiteX26" fmla="*/ 8054 w 10000"/>
              <a:gd name="connsiteY26" fmla="*/ 2092 h 10000"/>
              <a:gd name="connsiteX27" fmla="*/ 8015 w 10000"/>
              <a:gd name="connsiteY27" fmla="*/ 1986 h 10000"/>
              <a:gd name="connsiteX28" fmla="*/ 7275 w 10000"/>
              <a:gd name="connsiteY28" fmla="*/ 1809 h 10000"/>
              <a:gd name="connsiteX29" fmla="*/ 7082 w 10000"/>
              <a:gd name="connsiteY29" fmla="*/ 1879 h 10000"/>
              <a:gd name="connsiteX30" fmla="*/ 4513 w 10000"/>
              <a:gd name="connsiteY30" fmla="*/ 1277 h 10000"/>
              <a:gd name="connsiteX31" fmla="*/ 4318 w 10000"/>
              <a:gd name="connsiteY31" fmla="*/ 887 h 10000"/>
              <a:gd name="connsiteX32" fmla="*/ 4124 w 10000"/>
              <a:gd name="connsiteY32" fmla="*/ 780 h 10000"/>
              <a:gd name="connsiteX33" fmla="*/ 4008 w 10000"/>
              <a:gd name="connsiteY33" fmla="*/ 816 h 10000"/>
              <a:gd name="connsiteX34" fmla="*/ 3968 w 10000"/>
              <a:gd name="connsiteY34" fmla="*/ 745 h 10000"/>
              <a:gd name="connsiteX35" fmla="*/ 3346 w 10000"/>
              <a:gd name="connsiteY35" fmla="*/ 709 h 10000"/>
              <a:gd name="connsiteX36" fmla="*/ 3230 w 10000"/>
              <a:gd name="connsiteY36" fmla="*/ 816 h 10000"/>
              <a:gd name="connsiteX37" fmla="*/ 3190 w 10000"/>
              <a:gd name="connsiteY37" fmla="*/ 745 h 10000"/>
              <a:gd name="connsiteX38" fmla="*/ 3268 w 10000"/>
              <a:gd name="connsiteY38" fmla="*/ 426 h 10000"/>
              <a:gd name="connsiteX39" fmla="*/ 3230 w 10000"/>
              <a:gd name="connsiteY39" fmla="*/ 177 h 10000"/>
              <a:gd name="connsiteX40" fmla="*/ 3035 w 10000"/>
              <a:gd name="connsiteY40" fmla="*/ 0 h 10000"/>
              <a:gd name="connsiteX41" fmla="*/ 0 w 10000"/>
              <a:gd name="connsiteY41" fmla="*/ 4965 h 10000"/>
              <a:gd name="connsiteX42" fmla="*/ 156 w 10000"/>
              <a:gd name="connsiteY42" fmla="*/ 5177 h 10000"/>
              <a:gd name="connsiteX43" fmla="*/ 544 w 10000"/>
              <a:gd name="connsiteY43" fmla="*/ 5284 h 10000"/>
              <a:gd name="connsiteX44" fmla="*/ 1011 w 10000"/>
              <a:gd name="connsiteY44" fmla="*/ 5496 h 10000"/>
              <a:gd name="connsiteX45" fmla="*/ 1323 w 10000"/>
              <a:gd name="connsiteY45" fmla="*/ 5638 h 10000"/>
              <a:gd name="connsiteX46" fmla="*/ 1673 w 10000"/>
              <a:gd name="connsiteY46" fmla="*/ 5993 h 10000"/>
              <a:gd name="connsiteX47" fmla="*/ 1790 w 10000"/>
              <a:gd name="connsiteY47" fmla="*/ 6277 h 10000"/>
              <a:gd name="connsiteX48" fmla="*/ 2645 w 10000"/>
              <a:gd name="connsiteY48" fmla="*/ 6773 h 10000"/>
              <a:gd name="connsiteX49" fmla="*/ 2801 w 10000"/>
              <a:gd name="connsiteY49" fmla="*/ 7057 h 10000"/>
              <a:gd name="connsiteX50" fmla="*/ 2917 w 10000"/>
              <a:gd name="connsiteY50" fmla="*/ 7695 h 10000"/>
              <a:gd name="connsiteX51" fmla="*/ 3307 w 10000"/>
              <a:gd name="connsiteY51" fmla="*/ 9397 h 10000"/>
              <a:gd name="connsiteX52" fmla="*/ 3929 w 10000"/>
              <a:gd name="connsiteY52" fmla="*/ 9574 h 10000"/>
              <a:gd name="connsiteX53" fmla="*/ 4046 w 10000"/>
              <a:gd name="connsiteY53" fmla="*/ 9787 h 10000"/>
              <a:gd name="connsiteX54" fmla="*/ 4046 w 10000"/>
              <a:gd name="connsiteY54" fmla="*/ 10000 h 10000"/>
              <a:gd name="connsiteX55" fmla="*/ 9183 w 10000"/>
              <a:gd name="connsiteY55" fmla="*/ 9681 h 10000"/>
              <a:gd name="connsiteX56" fmla="*/ 8910 w 10000"/>
              <a:gd name="connsiteY56" fmla="*/ 8014 h 10000"/>
              <a:gd name="connsiteX57" fmla="*/ 9338 w 10000"/>
              <a:gd name="connsiteY57" fmla="*/ 6170 h 10000"/>
              <a:gd name="connsiteX0" fmla="*/ 9338 w 10000"/>
              <a:gd name="connsiteY0" fmla="*/ 6170 h 10000"/>
              <a:gd name="connsiteX1" fmla="*/ 9378 w 10000"/>
              <a:gd name="connsiteY1" fmla="*/ 5035 h 10000"/>
              <a:gd name="connsiteX2" fmla="*/ 10000 w 10000"/>
              <a:gd name="connsiteY2" fmla="*/ 3617 h 10000"/>
              <a:gd name="connsiteX3" fmla="*/ 9883 w 10000"/>
              <a:gd name="connsiteY3" fmla="*/ 3369 h 10000"/>
              <a:gd name="connsiteX4" fmla="*/ 9494 w 10000"/>
              <a:gd name="connsiteY4" fmla="*/ 3865 h 10000"/>
              <a:gd name="connsiteX5" fmla="*/ 9416 w 10000"/>
              <a:gd name="connsiteY5" fmla="*/ 4362 h 10000"/>
              <a:gd name="connsiteX6" fmla="*/ 9222 w 10000"/>
              <a:gd name="connsiteY6" fmla="*/ 4397 h 10000"/>
              <a:gd name="connsiteX7" fmla="*/ 8521 w 10000"/>
              <a:gd name="connsiteY7" fmla="*/ 5071 h 10000"/>
              <a:gd name="connsiteX8" fmla="*/ 8521 w 10000"/>
              <a:gd name="connsiteY8" fmla="*/ 4929 h 10000"/>
              <a:gd name="connsiteX9" fmla="*/ 8755 w 10000"/>
              <a:gd name="connsiteY9" fmla="*/ 4326 h 10000"/>
              <a:gd name="connsiteX10" fmla="*/ 8949 w 10000"/>
              <a:gd name="connsiteY10" fmla="*/ 4113 h 10000"/>
              <a:gd name="connsiteX11" fmla="*/ 9144 w 10000"/>
              <a:gd name="connsiteY11" fmla="*/ 3759 h 10000"/>
              <a:gd name="connsiteX12" fmla="*/ 9027 w 10000"/>
              <a:gd name="connsiteY12" fmla="*/ 3759 h 10000"/>
              <a:gd name="connsiteX13" fmla="*/ 9066 w 10000"/>
              <a:gd name="connsiteY13" fmla="*/ 3759 h 10000"/>
              <a:gd name="connsiteX14" fmla="*/ 8794 w 10000"/>
              <a:gd name="connsiteY14" fmla="*/ 3582 h 10000"/>
              <a:gd name="connsiteX15" fmla="*/ 8910 w 10000"/>
              <a:gd name="connsiteY15" fmla="*/ 3227 h 10000"/>
              <a:gd name="connsiteX16" fmla="*/ 8872 w 10000"/>
              <a:gd name="connsiteY16" fmla="*/ 3156 h 10000"/>
              <a:gd name="connsiteX17" fmla="*/ 8521 w 10000"/>
              <a:gd name="connsiteY17" fmla="*/ 3191 h 10000"/>
              <a:gd name="connsiteX18" fmla="*/ 8521 w 10000"/>
              <a:gd name="connsiteY18" fmla="*/ 3050 h 10000"/>
              <a:gd name="connsiteX19" fmla="*/ 8638 w 10000"/>
              <a:gd name="connsiteY19" fmla="*/ 2908 h 10000"/>
              <a:gd name="connsiteX20" fmla="*/ 8560 w 10000"/>
              <a:gd name="connsiteY20" fmla="*/ 2766 h 10000"/>
              <a:gd name="connsiteX21" fmla="*/ 8638 w 10000"/>
              <a:gd name="connsiteY21" fmla="*/ 2695 h 10000"/>
              <a:gd name="connsiteX22" fmla="*/ 8560 w 10000"/>
              <a:gd name="connsiteY22" fmla="*/ 2553 h 10000"/>
              <a:gd name="connsiteX23" fmla="*/ 8600 w 10000"/>
              <a:gd name="connsiteY23" fmla="*/ 2482 h 10000"/>
              <a:gd name="connsiteX24" fmla="*/ 8405 w 10000"/>
              <a:gd name="connsiteY24" fmla="*/ 2340 h 10000"/>
              <a:gd name="connsiteX25" fmla="*/ 8015 w 10000"/>
              <a:gd name="connsiteY25" fmla="*/ 2270 h 10000"/>
              <a:gd name="connsiteX26" fmla="*/ 8054 w 10000"/>
              <a:gd name="connsiteY26" fmla="*/ 2092 h 10000"/>
              <a:gd name="connsiteX27" fmla="*/ 8015 w 10000"/>
              <a:gd name="connsiteY27" fmla="*/ 1986 h 10000"/>
              <a:gd name="connsiteX28" fmla="*/ 7275 w 10000"/>
              <a:gd name="connsiteY28" fmla="*/ 1809 h 10000"/>
              <a:gd name="connsiteX29" fmla="*/ 7082 w 10000"/>
              <a:gd name="connsiteY29" fmla="*/ 1879 h 10000"/>
              <a:gd name="connsiteX30" fmla="*/ 4513 w 10000"/>
              <a:gd name="connsiteY30" fmla="*/ 1277 h 10000"/>
              <a:gd name="connsiteX31" fmla="*/ 4318 w 10000"/>
              <a:gd name="connsiteY31" fmla="*/ 887 h 10000"/>
              <a:gd name="connsiteX32" fmla="*/ 4124 w 10000"/>
              <a:gd name="connsiteY32" fmla="*/ 780 h 10000"/>
              <a:gd name="connsiteX33" fmla="*/ 4008 w 10000"/>
              <a:gd name="connsiteY33" fmla="*/ 816 h 10000"/>
              <a:gd name="connsiteX34" fmla="*/ 3968 w 10000"/>
              <a:gd name="connsiteY34" fmla="*/ 745 h 10000"/>
              <a:gd name="connsiteX35" fmla="*/ 3346 w 10000"/>
              <a:gd name="connsiteY35" fmla="*/ 709 h 10000"/>
              <a:gd name="connsiteX36" fmla="*/ 3230 w 10000"/>
              <a:gd name="connsiteY36" fmla="*/ 816 h 10000"/>
              <a:gd name="connsiteX37" fmla="*/ 3190 w 10000"/>
              <a:gd name="connsiteY37" fmla="*/ 745 h 10000"/>
              <a:gd name="connsiteX38" fmla="*/ 3268 w 10000"/>
              <a:gd name="connsiteY38" fmla="*/ 426 h 10000"/>
              <a:gd name="connsiteX39" fmla="*/ 3230 w 10000"/>
              <a:gd name="connsiteY39" fmla="*/ 177 h 10000"/>
              <a:gd name="connsiteX40" fmla="*/ 3035 w 10000"/>
              <a:gd name="connsiteY40" fmla="*/ 0 h 10000"/>
              <a:gd name="connsiteX41" fmla="*/ 0 w 10000"/>
              <a:gd name="connsiteY41" fmla="*/ 4965 h 10000"/>
              <a:gd name="connsiteX42" fmla="*/ 156 w 10000"/>
              <a:gd name="connsiteY42" fmla="*/ 5177 h 10000"/>
              <a:gd name="connsiteX43" fmla="*/ 544 w 10000"/>
              <a:gd name="connsiteY43" fmla="*/ 5284 h 10000"/>
              <a:gd name="connsiteX44" fmla="*/ 1011 w 10000"/>
              <a:gd name="connsiteY44" fmla="*/ 5496 h 10000"/>
              <a:gd name="connsiteX45" fmla="*/ 1323 w 10000"/>
              <a:gd name="connsiteY45" fmla="*/ 5638 h 10000"/>
              <a:gd name="connsiteX46" fmla="*/ 1673 w 10000"/>
              <a:gd name="connsiteY46" fmla="*/ 5993 h 10000"/>
              <a:gd name="connsiteX47" fmla="*/ 2645 w 10000"/>
              <a:gd name="connsiteY47" fmla="*/ 6773 h 10000"/>
              <a:gd name="connsiteX48" fmla="*/ 2801 w 10000"/>
              <a:gd name="connsiteY48" fmla="*/ 7057 h 10000"/>
              <a:gd name="connsiteX49" fmla="*/ 2917 w 10000"/>
              <a:gd name="connsiteY49" fmla="*/ 7695 h 10000"/>
              <a:gd name="connsiteX50" fmla="*/ 3307 w 10000"/>
              <a:gd name="connsiteY50" fmla="*/ 9397 h 10000"/>
              <a:gd name="connsiteX51" fmla="*/ 3929 w 10000"/>
              <a:gd name="connsiteY51" fmla="*/ 9574 h 10000"/>
              <a:gd name="connsiteX52" fmla="*/ 4046 w 10000"/>
              <a:gd name="connsiteY52" fmla="*/ 9787 h 10000"/>
              <a:gd name="connsiteX53" fmla="*/ 4046 w 10000"/>
              <a:gd name="connsiteY53" fmla="*/ 10000 h 10000"/>
              <a:gd name="connsiteX54" fmla="*/ 9183 w 10000"/>
              <a:gd name="connsiteY54" fmla="*/ 9681 h 10000"/>
              <a:gd name="connsiteX55" fmla="*/ 8910 w 10000"/>
              <a:gd name="connsiteY55" fmla="*/ 8014 h 10000"/>
              <a:gd name="connsiteX56" fmla="*/ 9338 w 10000"/>
              <a:gd name="connsiteY56" fmla="*/ 6170 h 10000"/>
              <a:gd name="connsiteX0" fmla="*/ 9338 w 10000"/>
              <a:gd name="connsiteY0" fmla="*/ 6170 h 10000"/>
              <a:gd name="connsiteX1" fmla="*/ 9378 w 10000"/>
              <a:gd name="connsiteY1" fmla="*/ 5035 h 10000"/>
              <a:gd name="connsiteX2" fmla="*/ 10000 w 10000"/>
              <a:gd name="connsiteY2" fmla="*/ 3617 h 10000"/>
              <a:gd name="connsiteX3" fmla="*/ 9883 w 10000"/>
              <a:gd name="connsiteY3" fmla="*/ 3369 h 10000"/>
              <a:gd name="connsiteX4" fmla="*/ 9494 w 10000"/>
              <a:gd name="connsiteY4" fmla="*/ 3865 h 10000"/>
              <a:gd name="connsiteX5" fmla="*/ 9416 w 10000"/>
              <a:gd name="connsiteY5" fmla="*/ 4362 h 10000"/>
              <a:gd name="connsiteX6" fmla="*/ 9222 w 10000"/>
              <a:gd name="connsiteY6" fmla="*/ 4397 h 10000"/>
              <a:gd name="connsiteX7" fmla="*/ 8521 w 10000"/>
              <a:gd name="connsiteY7" fmla="*/ 5071 h 10000"/>
              <a:gd name="connsiteX8" fmla="*/ 8521 w 10000"/>
              <a:gd name="connsiteY8" fmla="*/ 4929 h 10000"/>
              <a:gd name="connsiteX9" fmla="*/ 8755 w 10000"/>
              <a:gd name="connsiteY9" fmla="*/ 4326 h 10000"/>
              <a:gd name="connsiteX10" fmla="*/ 8949 w 10000"/>
              <a:gd name="connsiteY10" fmla="*/ 4113 h 10000"/>
              <a:gd name="connsiteX11" fmla="*/ 9144 w 10000"/>
              <a:gd name="connsiteY11" fmla="*/ 3759 h 10000"/>
              <a:gd name="connsiteX12" fmla="*/ 9027 w 10000"/>
              <a:gd name="connsiteY12" fmla="*/ 3759 h 10000"/>
              <a:gd name="connsiteX13" fmla="*/ 9066 w 10000"/>
              <a:gd name="connsiteY13" fmla="*/ 3759 h 10000"/>
              <a:gd name="connsiteX14" fmla="*/ 8794 w 10000"/>
              <a:gd name="connsiteY14" fmla="*/ 3582 h 10000"/>
              <a:gd name="connsiteX15" fmla="*/ 8910 w 10000"/>
              <a:gd name="connsiteY15" fmla="*/ 3227 h 10000"/>
              <a:gd name="connsiteX16" fmla="*/ 8872 w 10000"/>
              <a:gd name="connsiteY16" fmla="*/ 3156 h 10000"/>
              <a:gd name="connsiteX17" fmla="*/ 8521 w 10000"/>
              <a:gd name="connsiteY17" fmla="*/ 3191 h 10000"/>
              <a:gd name="connsiteX18" fmla="*/ 8521 w 10000"/>
              <a:gd name="connsiteY18" fmla="*/ 3050 h 10000"/>
              <a:gd name="connsiteX19" fmla="*/ 8638 w 10000"/>
              <a:gd name="connsiteY19" fmla="*/ 2908 h 10000"/>
              <a:gd name="connsiteX20" fmla="*/ 8560 w 10000"/>
              <a:gd name="connsiteY20" fmla="*/ 2766 h 10000"/>
              <a:gd name="connsiteX21" fmla="*/ 8638 w 10000"/>
              <a:gd name="connsiteY21" fmla="*/ 2695 h 10000"/>
              <a:gd name="connsiteX22" fmla="*/ 8560 w 10000"/>
              <a:gd name="connsiteY22" fmla="*/ 2553 h 10000"/>
              <a:gd name="connsiteX23" fmla="*/ 8600 w 10000"/>
              <a:gd name="connsiteY23" fmla="*/ 2482 h 10000"/>
              <a:gd name="connsiteX24" fmla="*/ 8405 w 10000"/>
              <a:gd name="connsiteY24" fmla="*/ 2340 h 10000"/>
              <a:gd name="connsiteX25" fmla="*/ 8015 w 10000"/>
              <a:gd name="connsiteY25" fmla="*/ 2270 h 10000"/>
              <a:gd name="connsiteX26" fmla="*/ 8054 w 10000"/>
              <a:gd name="connsiteY26" fmla="*/ 2092 h 10000"/>
              <a:gd name="connsiteX27" fmla="*/ 8015 w 10000"/>
              <a:gd name="connsiteY27" fmla="*/ 1986 h 10000"/>
              <a:gd name="connsiteX28" fmla="*/ 7275 w 10000"/>
              <a:gd name="connsiteY28" fmla="*/ 1809 h 10000"/>
              <a:gd name="connsiteX29" fmla="*/ 7082 w 10000"/>
              <a:gd name="connsiteY29" fmla="*/ 1879 h 10000"/>
              <a:gd name="connsiteX30" fmla="*/ 4513 w 10000"/>
              <a:gd name="connsiteY30" fmla="*/ 1277 h 10000"/>
              <a:gd name="connsiteX31" fmla="*/ 4318 w 10000"/>
              <a:gd name="connsiteY31" fmla="*/ 887 h 10000"/>
              <a:gd name="connsiteX32" fmla="*/ 4124 w 10000"/>
              <a:gd name="connsiteY32" fmla="*/ 780 h 10000"/>
              <a:gd name="connsiteX33" fmla="*/ 4008 w 10000"/>
              <a:gd name="connsiteY33" fmla="*/ 816 h 10000"/>
              <a:gd name="connsiteX34" fmla="*/ 3968 w 10000"/>
              <a:gd name="connsiteY34" fmla="*/ 745 h 10000"/>
              <a:gd name="connsiteX35" fmla="*/ 3346 w 10000"/>
              <a:gd name="connsiteY35" fmla="*/ 709 h 10000"/>
              <a:gd name="connsiteX36" fmla="*/ 3230 w 10000"/>
              <a:gd name="connsiteY36" fmla="*/ 816 h 10000"/>
              <a:gd name="connsiteX37" fmla="*/ 3190 w 10000"/>
              <a:gd name="connsiteY37" fmla="*/ 745 h 10000"/>
              <a:gd name="connsiteX38" fmla="*/ 3268 w 10000"/>
              <a:gd name="connsiteY38" fmla="*/ 426 h 10000"/>
              <a:gd name="connsiteX39" fmla="*/ 3230 w 10000"/>
              <a:gd name="connsiteY39" fmla="*/ 177 h 10000"/>
              <a:gd name="connsiteX40" fmla="*/ 3035 w 10000"/>
              <a:gd name="connsiteY40" fmla="*/ 0 h 10000"/>
              <a:gd name="connsiteX41" fmla="*/ 0 w 10000"/>
              <a:gd name="connsiteY41" fmla="*/ 4965 h 10000"/>
              <a:gd name="connsiteX42" fmla="*/ 156 w 10000"/>
              <a:gd name="connsiteY42" fmla="*/ 5177 h 10000"/>
              <a:gd name="connsiteX43" fmla="*/ 544 w 10000"/>
              <a:gd name="connsiteY43" fmla="*/ 5284 h 10000"/>
              <a:gd name="connsiteX44" fmla="*/ 1011 w 10000"/>
              <a:gd name="connsiteY44" fmla="*/ 5496 h 10000"/>
              <a:gd name="connsiteX45" fmla="*/ 1323 w 10000"/>
              <a:gd name="connsiteY45" fmla="*/ 5638 h 10000"/>
              <a:gd name="connsiteX46" fmla="*/ 2645 w 10000"/>
              <a:gd name="connsiteY46" fmla="*/ 6773 h 10000"/>
              <a:gd name="connsiteX47" fmla="*/ 2801 w 10000"/>
              <a:gd name="connsiteY47" fmla="*/ 7057 h 10000"/>
              <a:gd name="connsiteX48" fmla="*/ 2917 w 10000"/>
              <a:gd name="connsiteY48" fmla="*/ 7695 h 10000"/>
              <a:gd name="connsiteX49" fmla="*/ 3307 w 10000"/>
              <a:gd name="connsiteY49" fmla="*/ 9397 h 10000"/>
              <a:gd name="connsiteX50" fmla="*/ 3929 w 10000"/>
              <a:gd name="connsiteY50" fmla="*/ 9574 h 10000"/>
              <a:gd name="connsiteX51" fmla="*/ 4046 w 10000"/>
              <a:gd name="connsiteY51" fmla="*/ 9787 h 10000"/>
              <a:gd name="connsiteX52" fmla="*/ 4046 w 10000"/>
              <a:gd name="connsiteY52" fmla="*/ 10000 h 10000"/>
              <a:gd name="connsiteX53" fmla="*/ 9183 w 10000"/>
              <a:gd name="connsiteY53" fmla="*/ 9681 h 10000"/>
              <a:gd name="connsiteX54" fmla="*/ 8910 w 10000"/>
              <a:gd name="connsiteY54" fmla="*/ 8014 h 10000"/>
              <a:gd name="connsiteX55" fmla="*/ 9338 w 10000"/>
              <a:gd name="connsiteY55" fmla="*/ 6170 h 10000"/>
              <a:gd name="connsiteX0" fmla="*/ 9338 w 10000"/>
              <a:gd name="connsiteY0" fmla="*/ 6170 h 10000"/>
              <a:gd name="connsiteX1" fmla="*/ 9378 w 10000"/>
              <a:gd name="connsiteY1" fmla="*/ 5035 h 10000"/>
              <a:gd name="connsiteX2" fmla="*/ 10000 w 10000"/>
              <a:gd name="connsiteY2" fmla="*/ 3617 h 10000"/>
              <a:gd name="connsiteX3" fmla="*/ 9883 w 10000"/>
              <a:gd name="connsiteY3" fmla="*/ 3369 h 10000"/>
              <a:gd name="connsiteX4" fmla="*/ 9494 w 10000"/>
              <a:gd name="connsiteY4" fmla="*/ 3865 h 10000"/>
              <a:gd name="connsiteX5" fmla="*/ 9416 w 10000"/>
              <a:gd name="connsiteY5" fmla="*/ 4362 h 10000"/>
              <a:gd name="connsiteX6" fmla="*/ 9222 w 10000"/>
              <a:gd name="connsiteY6" fmla="*/ 4397 h 10000"/>
              <a:gd name="connsiteX7" fmla="*/ 8521 w 10000"/>
              <a:gd name="connsiteY7" fmla="*/ 5071 h 10000"/>
              <a:gd name="connsiteX8" fmla="*/ 8521 w 10000"/>
              <a:gd name="connsiteY8" fmla="*/ 4929 h 10000"/>
              <a:gd name="connsiteX9" fmla="*/ 8755 w 10000"/>
              <a:gd name="connsiteY9" fmla="*/ 4326 h 10000"/>
              <a:gd name="connsiteX10" fmla="*/ 8949 w 10000"/>
              <a:gd name="connsiteY10" fmla="*/ 4113 h 10000"/>
              <a:gd name="connsiteX11" fmla="*/ 9144 w 10000"/>
              <a:gd name="connsiteY11" fmla="*/ 3759 h 10000"/>
              <a:gd name="connsiteX12" fmla="*/ 9027 w 10000"/>
              <a:gd name="connsiteY12" fmla="*/ 3759 h 10000"/>
              <a:gd name="connsiteX13" fmla="*/ 9066 w 10000"/>
              <a:gd name="connsiteY13" fmla="*/ 3759 h 10000"/>
              <a:gd name="connsiteX14" fmla="*/ 8794 w 10000"/>
              <a:gd name="connsiteY14" fmla="*/ 3582 h 10000"/>
              <a:gd name="connsiteX15" fmla="*/ 8910 w 10000"/>
              <a:gd name="connsiteY15" fmla="*/ 3227 h 10000"/>
              <a:gd name="connsiteX16" fmla="*/ 8872 w 10000"/>
              <a:gd name="connsiteY16" fmla="*/ 3156 h 10000"/>
              <a:gd name="connsiteX17" fmla="*/ 8521 w 10000"/>
              <a:gd name="connsiteY17" fmla="*/ 3191 h 10000"/>
              <a:gd name="connsiteX18" fmla="*/ 8521 w 10000"/>
              <a:gd name="connsiteY18" fmla="*/ 3050 h 10000"/>
              <a:gd name="connsiteX19" fmla="*/ 8638 w 10000"/>
              <a:gd name="connsiteY19" fmla="*/ 2908 h 10000"/>
              <a:gd name="connsiteX20" fmla="*/ 8560 w 10000"/>
              <a:gd name="connsiteY20" fmla="*/ 2766 h 10000"/>
              <a:gd name="connsiteX21" fmla="*/ 8638 w 10000"/>
              <a:gd name="connsiteY21" fmla="*/ 2695 h 10000"/>
              <a:gd name="connsiteX22" fmla="*/ 8560 w 10000"/>
              <a:gd name="connsiteY22" fmla="*/ 2553 h 10000"/>
              <a:gd name="connsiteX23" fmla="*/ 8600 w 10000"/>
              <a:gd name="connsiteY23" fmla="*/ 2482 h 10000"/>
              <a:gd name="connsiteX24" fmla="*/ 8405 w 10000"/>
              <a:gd name="connsiteY24" fmla="*/ 2340 h 10000"/>
              <a:gd name="connsiteX25" fmla="*/ 8015 w 10000"/>
              <a:gd name="connsiteY25" fmla="*/ 2270 h 10000"/>
              <a:gd name="connsiteX26" fmla="*/ 8054 w 10000"/>
              <a:gd name="connsiteY26" fmla="*/ 2092 h 10000"/>
              <a:gd name="connsiteX27" fmla="*/ 8015 w 10000"/>
              <a:gd name="connsiteY27" fmla="*/ 1986 h 10000"/>
              <a:gd name="connsiteX28" fmla="*/ 7275 w 10000"/>
              <a:gd name="connsiteY28" fmla="*/ 1809 h 10000"/>
              <a:gd name="connsiteX29" fmla="*/ 7082 w 10000"/>
              <a:gd name="connsiteY29" fmla="*/ 1879 h 10000"/>
              <a:gd name="connsiteX30" fmla="*/ 4513 w 10000"/>
              <a:gd name="connsiteY30" fmla="*/ 1277 h 10000"/>
              <a:gd name="connsiteX31" fmla="*/ 4318 w 10000"/>
              <a:gd name="connsiteY31" fmla="*/ 887 h 10000"/>
              <a:gd name="connsiteX32" fmla="*/ 4124 w 10000"/>
              <a:gd name="connsiteY32" fmla="*/ 780 h 10000"/>
              <a:gd name="connsiteX33" fmla="*/ 4008 w 10000"/>
              <a:gd name="connsiteY33" fmla="*/ 816 h 10000"/>
              <a:gd name="connsiteX34" fmla="*/ 3968 w 10000"/>
              <a:gd name="connsiteY34" fmla="*/ 745 h 10000"/>
              <a:gd name="connsiteX35" fmla="*/ 3346 w 10000"/>
              <a:gd name="connsiteY35" fmla="*/ 709 h 10000"/>
              <a:gd name="connsiteX36" fmla="*/ 3230 w 10000"/>
              <a:gd name="connsiteY36" fmla="*/ 816 h 10000"/>
              <a:gd name="connsiteX37" fmla="*/ 3190 w 10000"/>
              <a:gd name="connsiteY37" fmla="*/ 745 h 10000"/>
              <a:gd name="connsiteX38" fmla="*/ 3268 w 10000"/>
              <a:gd name="connsiteY38" fmla="*/ 426 h 10000"/>
              <a:gd name="connsiteX39" fmla="*/ 3230 w 10000"/>
              <a:gd name="connsiteY39" fmla="*/ 177 h 10000"/>
              <a:gd name="connsiteX40" fmla="*/ 3035 w 10000"/>
              <a:gd name="connsiteY40" fmla="*/ 0 h 10000"/>
              <a:gd name="connsiteX41" fmla="*/ 0 w 10000"/>
              <a:gd name="connsiteY41" fmla="*/ 4965 h 10000"/>
              <a:gd name="connsiteX42" fmla="*/ 156 w 10000"/>
              <a:gd name="connsiteY42" fmla="*/ 5177 h 10000"/>
              <a:gd name="connsiteX43" fmla="*/ 544 w 10000"/>
              <a:gd name="connsiteY43" fmla="*/ 5284 h 10000"/>
              <a:gd name="connsiteX44" fmla="*/ 1011 w 10000"/>
              <a:gd name="connsiteY44" fmla="*/ 5496 h 10000"/>
              <a:gd name="connsiteX45" fmla="*/ 2645 w 10000"/>
              <a:gd name="connsiteY45" fmla="*/ 6773 h 10000"/>
              <a:gd name="connsiteX46" fmla="*/ 2801 w 10000"/>
              <a:gd name="connsiteY46" fmla="*/ 7057 h 10000"/>
              <a:gd name="connsiteX47" fmla="*/ 2917 w 10000"/>
              <a:gd name="connsiteY47" fmla="*/ 7695 h 10000"/>
              <a:gd name="connsiteX48" fmla="*/ 3307 w 10000"/>
              <a:gd name="connsiteY48" fmla="*/ 9397 h 10000"/>
              <a:gd name="connsiteX49" fmla="*/ 3929 w 10000"/>
              <a:gd name="connsiteY49" fmla="*/ 9574 h 10000"/>
              <a:gd name="connsiteX50" fmla="*/ 4046 w 10000"/>
              <a:gd name="connsiteY50" fmla="*/ 9787 h 10000"/>
              <a:gd name="connsiteX51" fmla="*/ 4046 w 10000"/>
              <a:gd name="connsiteY51" fmla="*/ 10000 h 10000"/>
              <a:gd name="connsiteX52" fmla="*/ 9183 w 10000"/>
              <a:gd name="connsiteY52" fmla="*/ 9681 h 10000"/>
              <a:gd name="connsiteX53" fmla="*/ 8910 w 10000"/>
              <a:gd name="connsiteY53" fmla="*/ 8014 h 10000"/>
              <a:gd name="connsiteX54" fmla="*/ 9338 w 10000"/>
              <a:gd name="connsiteY54" fmla="*/ 6170 h 10000"/>
              <a:gd name="connsiteX0" fmla="*/ 9338 w 10000"/>
              <a:gd name="connsiteY0" fmla="*/ 6170 h 10000"/>
              <a:gd name="connsiteX1" fmla="*/ 9378 w 10000"/>
              <a:gd name="connsiteY1" fmla="*/ 5035 h 10000"/>
              <a:gd name="connsiteX2" fmla="*/ 10000 w 10000"/>
              <a:gd name="connsiteY2" fmla="*/ 3617 h 10000"/>
              <a:gd name="connsiteX3" fmla="*/ 9883 w 10000"/>
              <a:gd name="connsiteY3" fmla="*/ 3369 h 10000"/>
              <a:gd name="connsiteX4" fmla="*/ 9494 w 10000"/>
              <a:gd name="connsiteY4" fmla="*/ 3865 h 10000"/>
              <a:gd name="connsiteX5" fmla="*/ 9416 w 10000"/>
              <a:gd name="connsiteY5" fmla="*/ 4362 h 10000"/>
              <a:gd name="connsiteX6" fmla="*/ 9222 w 10000"/>
              <a:gd name="connsiteY6" fmla="*/ 4397 h 10000"/>
              <a:gd name="connsiteX7" fmla="*/ 8521 w 10000"/>
              <a:gd name="connsiteY7" fmla="*/ 5071 h 10000"/>
              <a:gd name="connsiteX8" fmla="*/ 8521 w 10000"/>
              <a:gd name="connsiteY8" fmla="*/ 4929 h 10000"/>
              <a:gd name="connsiteX9" fmla="*/ 8755 w 10000"/>
              <a:gd name="connsiteY9" fmla="*/ 4326 h 10000"/>
              <a:gd name="connsiteX10" fmla="*/ 8949 w 10000"/>
              <a:gd name="connsiteY10" fmla="*/ 4113 h 10000"/>
              <a:gd name="connsiteX11" fmla="*/ 9144 w 10000"/>
              <a:gd name="connsiteY11" fmla="*/ 3759 h 10000"/>
              <a:gd name="connsiteX12" fmla="*/ 9027 w 10000"/>
              <a:gd name="connsiteY12" fmla="*/ 3759 h 10000"/>
              <a:gd name="connsiteX13" fmla="*/ 9066 w 10000"/>
              <a:gd name="connsiteY13" fmla="*/ 3759 h 10000"/>
              <a:gd name="connsiteX14" fmla="*/ 8794 w 10000"/>
              <a:gd name="connsiteY14" fmla="*/ 3582 h 10000"/>
              <a:gd name="connsiteX15" fmla="*/ 8910 w 10000"/>
              <a:gd name="connsiteY15" fmla="*/ 3227 h 10000"/>
              <a:gd name="connsiteX16" fmla="*/ 8872 w 10000"/>
              <a:gd name="connsiteY16" fmla="*/ 3156 h 10000"/>
              <a:gd name="connsiteX17" fmla="*/ 8521 w 10000"/>
              <a:gd name="connsiteY17" fmla="*/ 3191 h 10000"/>
              <a:gd name="connsiteX18" fmla="*/ 8521 w 10000"/>
              <a:gd name="connsiteY18" fmla="*/ 3050 h 10000"/>
              <a:gd name="connsiteX19" fmla="*/ 8638 w 10000"/>
              <a:gd name="connsiteY19" fmla="*/ 2908 h 10000"/>
              <a:gd name="connsiteX20" fmla="*/ 8560 w 10000"/>
              <a:gd name="connsiteY20" fmla="*/ 2766 h 10000"/>
              <a:gd name="connsiteX21" fmla="*/ 8638 w 10000"/>
              <a:gd name="connsiteY21" fmla="*/ 2695 h 10000"/>
              <a:gd name="connsiteX22" fmla="*/ 8560 w 10000"/>
              <a:gd name="connsiteY22" fmla="*/ 2553 h 10000"/>
              <a:gd name="connsiteX23" fmla="*/ 8600 w 10000"/>
              <a:gd name="connsiteY23" fmla="*/ 2482 h 10000"/>
              <a:gd name="connsiteX24" fmla="*/ 8405 w 10000"/>
              <a:gd name="connsiteY24" fmla="*/ 2340 h 10000"/>
              <a:gd name="connsiteX25" fmla="*/ 8015 w 10000"/>
              <a:gd name="connsiteY25" fmla="*/ 2270 h 10000"/>
              <a:gd name="connsiteX26" fmla="*/ 8054 w 10000"/>
              <a:gd name="connsiteY26" fmla="*/ 2092 h 10000"/>
              <a:gd name="connsiteX27" fmla="*/ 8015 w 10000"/>
              <a:gd name="connsiteY27" fmla="*/ 1986 h 10000"/>
              <a:gd name="connsiteX28" fmla="*/ 7275 w 10000"/>
              <a:gd name="connsiteY28" fmla="*/ 1809 h 10000"/>
              <a:gd name="connsiteX29" fmla="*/ 7082 w 10000"/>
              <a:gd name="connsiteY29" fmla="*/ 1879 h 10000"/>
              <a:gd name="connsiteX30" fmla="*/ 4513 w 10000"/>
              <a:gd name="connsiteY30" fmla="*/ 1277 h 10000"/>
              <a:gd name="connsiteX31" fmla="*/ 4318 w 10000"/>
              <a:gd name="connsiteY31" fmla="*/ 887 h 10000"/>
              <a:gd name="connsiteX32" fmla="*/ 4124 w 10000"/>
              <a:gd name="connsiteY32" fmla="*/ 780 h 10000"/>
              <a:gd name="connsiteX33" fmla="*/ 4008 w 10000"/>
              <a:gd name="connsiteY33" fmla="*/ 816 h 10000"/>
              <a:gd name="connsiteX34" fmla="*/ 3968 w 10000"/>
              <a:gd name="connsiteY34" fmla="*/ 745 h 10000"/>
              <a:gd name="connsiteX35" fmla="*/ 3346 w 10000"/>
              <a:gd name="connsiteY35" fmla="*/ 709 h 10000"/>
              <a:gd name="connsiteX36" fmla="*/ 3230 w 10000"/>
              <a:gd name="connsiteY36" fmla="*/ 816 h 10000"/>
              <a:gd name="connsiteX37" fmla="*/ 3190 w 10000"/>
              <a:gd name="connsiteY37" fmla="*/ 745 h 10000"/>
              <a:gd name="connsiteX38" fmla="*/ 3268 w 10000"/>
              <a:gd name="connsiteY38" fmla="*/ 426 h 10000"/>
              <a:gd name="connsiteX39" fmla="*/ 3230 w 10000"/>
              <a:gd name="connsiteY39" fmla="*/ 177 h 10000"/>
              <a:gd name="connsiteX40" fmla="*/ 3035 w 10000"/>
              <a:gd name="connsiteY40" fmla="*/ 0 h 10000"/>
              <a:gd name="connsiteX41" fmla="*/ 0 w 10000"/>
              <a:gd name="connsiteY41" fmla="*/ 4965 h 10000"/>
              <a:gd name="connsiteX42" fmla="*/ 156 w 10000"/>
              <a:gd name="connsiteY42" fmla="*/ 5177 h 10000"/>
              <a:gd name="connsiteX43" fmla="*/ 544 w 10000"/>
              <a:gd name="connsiteY43" fmla="*/ 5284 h 10000"/>
              <a:gd name="connsiteX44" fmla="*/ 2645 w 10000"/>
              <a:gd name="connsiteY44" fmla="*/ 6773 h 10000"/>
              <a:gd name="connsiteX45" fmla="*/ 2801 w 10000"/>
              <a:gd name="connsiteY45" fmla="*/ 7057 h 10000"/>
              <a:gd name="connsiteX46" fmla="*/ 2917 w 10000"/>
              <a:gd name="connsiteY46" fmla="*/ 7695 h 10000"/>
              <a:gd name="connsiteX47" fmla="*/ 3307 w 10000"/>
              <a:gd name="connsiteY47" fmla="*/ 9397 h 10000"/>
              <a:gd name="connsiteX48" fmla="*/ 3929 w 10000"/>
              <a:gd name="connsiteY48" fmla="*/ 9574 h 10000"/>
              <a:gd name="connsiteX49" fmla="*/ 4046 w 10000"/>
              <a:gd name="connsiteY49" fmla="*/ 9787 h 10000"/>
              <a:gd name="connsiteX50" fmla="*/ 4046 w 10000"/>
              <a:gd name="connsiteY50" fmla="*/ 10000 h 10000"/>
              <a:gd name="connsiteX51" fmla="*/ 9183 w 10000"/>
              <a:gd name="connsiteY51" fmla="*/ 9681 h 10000"/>
              <a:gd name="connsiteX52" fmla="*/ 8910 w 10000"/>
              <a:gd name="connsiteY52" fmla="*/ 8014 h 10000"/>
              <a:gd name="connsiteX53" fmla="*/ 9338 w 10000"/>
              <a:gd name="connsiteY53" fmla="*/ 6170 h 10000"/>
              <a:gd name="connsiteX0" fmla="*/ 9338 w 10000"/>
              <a:gd name="connsiteY0" fmla="*/ 6170 h 10000"/>
              <a:gd name="connsiteX1" fmla="*/ 9378 w 10000"/>
              <a:gd name="connsiteY1" fmla="*/ 5035 h 10000"/>
              <a:gd name="connsiteX2" fmla="*/ 10000 w 10000"/>
              <a:gd name="connsiteY2" fmla="*/ 3617 h 10000"/>
              <a:gd name="connsiteX3" fmla="*/ 9883 w 10000"/>
              <a:gd name="connsiteY3" fmla="*/ 3369 h 10000"/>
              <a:gd name="connsiteX4" fmla="*/ 9494 w 10000"/>
              <a:gd name="connsiteY4" fmla="*/ 3865 h 10000"/>
              <a:gd name="connsiteX5" fmla="*/ 9416 w 10000"/>
              <a:gd name="connsiteY5" fmla="*/ 4362 h 10000"/>
              <a:gd name="connsiteX6" fmla="*/ 9222 w 10000"/>
              <a:gd name="connsiteY6" fmla="*/ 4397 h 10000"/>
              <a:gd name="connsiteX7" fmla="*/ 8521 w 10000"/>
              <a:gd name="connsiteY7" fmla="*/ 5071 h 10000"/>
              <a:gd name="connsiteX8" fmla="*/ 8521 w 10000"/>
              <a:gd name="connsiteY8" fmla="*/ 4929 h 10000"/>
              <a:gd name="connsiteX9" fmla="*/ 8755 w 10000"/>
              <a:gd name="connsiteY9" fmla="*/ 4326 h 10000"/>
              <a:gd name="connsiteX10" fmla="*/ 8949 w 10000"/>
              <a:gd name="connsiteY10" fmla="*/ 4113 h 10000"/>
              <a:gd name="connsiteX11" fmla="*/ 9144 w 10000"/>
              <a:gd name="connsiteY11" fmla="*/ 3759 h 10000"/>
              <a:gd name="connsiteX12" fmla="*/ 9027 w 10000"/>
              <a:gd name="connsiteY12" fmla="*/ 3759 h 10000"/>
              <a:gd name="connsiteX13" fmla="*/ 9066 w 10000"/>
              <a:gd name="connsiteY13" fmla="*/ 3759 h 10000"/>
              <a:gd name="connsiteX14" fmla="*/ 8794 w 10000"/>
              <a:gd name="connsiteY14" fmla="*/ 3582 h 10000"/>
              <a:gd name="connsiteX15" fmla="*/ 8910 w 10000"/>
              <a:gd name="connsiteY15" fmla="*/ 3227 h 10000"/>
              <a:gd name="connsiteX16" fmla="*/ 8872 w 10000"/>
              <a:gd name="connsiteY16" fmla="*/ 3156 h 10000"/>
              <a:gd name="connsiteX17" fmla="*/ 8521 w 10000"/>
              <a:gd name="connsiteY17" fmla="*/ 3191 h 10000"/>
              <a:gd name="connsiteX18" fmla="*/ 8521 w 10000"/>
              <a:gd name="connsiteY18" fmla="*/ 3050 h 10000"/>
              <a:gd name="connsiteX19" fmla="*/ 8638 w 10000"/>
              <a:gd name="connsiteY19" fmla="*/ 2908 h 10000"/>
              <a:gd name="connsiteX20" fmla="*/ 8560 w 10000"/>
              <a:gd name="connsiteY20" fmla="*/ 2766 h 10000"/>
              <a:gd name="connsiteX21" fmla="*/ 8638 w 10000"/>
              <a:gd name="connsiteY21" fmla="*/ 2695 h 10000"/>
              <a:gd name="connsiteX22" fmla="*/ 8560 w 10000"/>
              <a:gd name="connsiteY22" fmla="*/ 2553 h 10000"/>
              <a:gd name="connsiteX23" fmla="*/ 8600 w 10000"/>
              <a:gd name="connsiteY23" fmla="*/ 2482 h 10000"/>
              <a:gd name="connsiteX24" fmla="*/ 8405 w 10000"/>
              <a:gd name="connsiteY24" fmla="*/ 2340 h 10000"/>
              <a:gd name="connsiteX25" fmla="*/ 8015 w 10000"/>
              <a:gd name="connsiteY25" fmla="*/ 2270 h 10000"/>
              <a:gd name="connsiteX26" fmla="*/ 8054 w 10000"/>
              <a:gd name="connsiteY26" fmla="*/ 2092 h 10000"/>
              <a:gd name="connsiteX27" fmla="*/ 8015 w 10000"/>
              <a:gd name="connsiteY27" fmla="*/ 1986 h 10000"/>
              <a:gd name="connsiteX28" fmla="*/ 7275 w 10000"/>
              <a:gd name="connsiteY28" fmla="*/ 1809 h 10000"/>
              <a:gd name="connsiteX29" fmla="*/ 7082 w 10000"/>
              <a:gd name="connsiteY29" fmla="*/ 1879 h 10000"/>
              <a:gd name="connsiteX30" fmla="*/ 4513 w 10000"/>
              <a:gd name="connsiteY30" fmla="*/ 1277 h 10000"/>
              <a:gd name="connsiteX31" fmla="*/ 4318 w 10000"/>
              <a:gd name="connsiteY31" fmla="*/ 887 h 10000"/>
              <a:gd name="connsiteX32" fmla="*/ 4124 w 10000"/>
              <a:gd name="connsiteY32" fmla="*/ 780 h 10000"/>
              <a:gd name="connsiteX33" fmla="*/ 4008 w 10000"/>
              <a:gd name="connsiteY33" fmla="*/ 816 h 10000"/>
              <a:gd name="connsiteX34" fmla="*/ 3968 w 10000"/>
              <a:gd name="connsiteY34" fmla="*/ 745 h 10000"/>
              <a:gd name="connsiteX35" fmla="*/ 3346 w 10000"/>
              <a:gd name="connsiteY35" fmla="*/ 709 h 10000"/>
              <a:gd name="connsiteX36" fmla="*/ 3230 w 10000"/>
              <a:gd name="connsiteY36" fmla="*/ 816 h 10000"/>
              <a:gd name="connsiteX37" fmla="*/ 3190 w 10000"/>
              <a:gd name="connsiteY37" fmla="*/ 745 h 10000"/>
              <a:gd name="connsiteX38" fmla="*/ 3268 w 10000"/>
              <a:gd name="connsiteY38" fmla="*/ 426 h 10000"/>
              <a:gd name="connsiteX39" fmla="*/ 3230 w 10000"/>
              <a:gd name="connsiteY39" fmla="*/ 177 h 10000"/>
              <a:gd name="connsiteX40" fmla="*/ 3035 w 10000"/>
              <a:gd name="connsiteY40" fmla="*/ 0 h 10000"/>
              <a:gd name="connsiteX41" fmla="*/ 0 w 10000"/>
              <a:gd name="connsiteY41" fmla="*/ 4965 h 10000"/>
              <a:gd name="connsiteX42" fmla="*/ 156 w 10000"/>
              <a:gd name="connsiteY42" fmla="*/ 5177 h 10000"/>
              <a:gd name="connsiteX43" fmla="*/ 2645 w 10000"/>
              <a:gd name="connsiteY43" fmla="*/ 6773 h 10000"/>
              <a:gd name="connsiteX44" fmla="*/ 2801 w 10000"/>
              <a:gd name="connsiteY44" fmla="*/ 7057 h 10000"/>
              <a:gd name="connsiteX45" fmla="*/ 2917 w 10000"/>
              <a:gd name="connsiteY45" fmla="*/ 7695 h 10000"/>
              <a:gd name="connsiteX46" fmla="*/ 3307 w 10000"/>
              <a:gd name="connsiteY46" fmla="*/ 9397 h 10000"/>
              <a:gd name="connsiteX47" fmla="*/ 3929 w 10000"/>
              <a:gd name="connsiteY47" fmla="*/ 9574 h 10000"/>
              <a:gd name="connsiteX48" fmla="*/ 4046 w 10000"/>
              <a:gd name="connsiteY48" fmla="*/ 9787 h 10000"/>
              <a:gd name="connsiteX49" fmla="*/ 4046 w 10000"/>
              <a:gd name="connsiteY49" fmla="*/ 10000 h 10000"/>
              <a:gd name="connsiteX50" fmla="*/ 9183 w 10000"/>
              <a:gd name="connsiteY50" fmla="*/ 9681 h 10000"/>
              <a:gd name="connsiteX51" fmla="*/ 8910 w 10000"/>
              <a:gd name="connsiteY51" fmla="*/ 8014 h 10000"/>
              <a:gd name="connsiteX52" fmla="*/ 9338 w 10000"/>
              <a:gd name="connsiteY52" fmla="*/ 6170 h 10000"/>
              <a:gd name="connsiteX0" fmla="*/ 9338 w 10000"/>
              <a:gd name="connsiteY0" fmla="*/ 6170 h 10000"/>
              <a:gd name="connsiteX1" fmla="*/ 9378 w 10000"/>
              <a:gd name="connsiteY1" fmla="*/ 5035 h 10000"/>
              <a:gd name="connsiteX2" fmla="*/ 10000 w 10000"/>
              <a:gd name="connsiteY2" fmla="*/ 3617 h 10000"/>
              <a:gd name="connsiteX3" fmla="*/ 9883 w 10000"/>
              <a:gd name="connsiteY3" fmla="*/ 3369 h 10000"/>
              <a:gd name="connsiteX4" fmla="*/ 9494 w 10000"/>
              <a:gd name="connsiteY4" fmla="*/ 3865 h 10000"/>
              <a:gd name="connsiteX5" fmla="*/ 9416 w 10000"/>
              <a:gd name="connsiteY5" fmla="*/ 4362 h 10000"/>
              <a:gd name="connsiteX6" fmla="*/ 9222 w 10000"/>
              <a:gd name="connsiteY6" fmla="*/ 4397 h 10000"/>
              <a:gd name="connsiteX7" fmla="*/ 8521 w 10000"/>
              <a:gd name="connsiteY7" fmla="*/ 5071 h 10000"/>
              <a:gd name="connsiteX8" fmla="*/ 8521 w 10000"/>
              <a:gd name="connsiteY8" fmla="*/ 4929 h 10000"/>
              <a:gd name="connsiteX9" fmla="*/ 8755 w 10000"/>
              <a:gd name="connsiteY9" fmla="*/ 4326 h 10000"/>
              <a:gd name="connsiteX10" fmla="*/ 8949 w 10000"/>
              <a:gd name="connsiteY10" fmla="*/ 4113 h 10000"/>
              <a:gd name="connsiteX11" fmla="*/ 9144 w 10000"/>
              <a:gd name="connsiteY11" fmla="*/ 3759 h 10000"/>
              <a:gd name="connsiteX12" fmla="*/ 9027 w 10000"/>
              <a:gd name="connsiteY12" fmla="*/ 3759 h 10000"/>
              <a:gd name="connsiteX13" fmla="*/ 9066 w 10000"/>
              <a:gd name="connsiteY13" fmla="*/ 3759 h 10000"/>
              <a:gd name="connsiteX14" fmla="*/ 8794 w 10000"/>
              <a:gd name="connsiteY14" fmla="*/ 3582 h 10000"/>
              <a:gd name="connsiteX15" fmla="*/ 8910 w 10000"/>
              <a:gd name="connsiteY15" fmla="*/ 3227 h 10000"/>
              <a:gd name="connsiteX16" fmla="*/ 8872 w 10000"/>
              <a:gd name="connsiteY16" fmla="*/ 3156 h 10000"/>
              <a:gd name="connsiteX17" fmla="*/ 8521 w 10000"/>
              <a:gd name="connsiteY17" fmla="*/ 3191 h 10000"/>
              <a:gd name="connsiteX18" fmla="*/ 8521 w 10000"/>
              <a:gd name="connsiteY18" fmla="*/ 3050 h 10000"/>
              <a:gd name="connsiteX19" fmla="*/ 8638 w 10000"/>
              <a:gd name="connsiteY19" fmla="*/ 2908 h 10000"/>
              <a:gd name="connsiteX20" fmla="*/ 8560 w 10000"/>
              <a:gd name="connsiteY20" fmla="*/ 2766 h 10000"/>
              <a:gd name="connsiteX21" fmla="*/ 8638 w 10000"/>
              <a:gd name="connsiteY21" fmla="*/ 2695 h 10000"/>
              <a:gd name="connsiteX22" fmla="*/ 8560 w 10000"/>
              <a:gd name="connsiteY22" fmla="*/ 2553 h 10000"/>
              <a:gd name="connsiteX23" fmla="*/ 8600 w 10000"/>
              <a:gd name="connsiteY23" fmla="*/ 2482 h 10000"/>
              <a:gd name="connsiteX24" fmla="*/ 8405 w 10000"/>
              <a:gd name="connsiteY24" fmla="*/ 2340 h 10000"/>
              <a:gd name="connsiteX25" fmla="*/ 8015 w 10000"/>
              <a:gd name="connsiteY25" fmla="*/ 2270 h 10000"/>
              <a:gd name="connsiteX26" fmla="*/ 8054 w 10000"/>
              <a:gd name="connsiteY26" fmla="*/ 2092 h 10000"/>
              <a:gd name="connsiteX27" fmla="*/ 8015 w 10000"/>
              <a:gd name="connsiteY27" fmla="*/ 1986 h 10000"/>
              <a:gd name="connsiteX28" fmla="*/ 7275 w 10000"/>
              <a:gd name="connsiteY28" fmla="*/ 1809 h 10000"/>
              <a:gd name="connsiteX29" fmla="*/ 7082 w 10000"/>
              <a:gd name="connsiteY29" fmla="*/ 1879 h 10000"/>
              <a:gd name="connsiteX30" fmla="*/ 4513 w 10000"/>
              <a:gd name="connsiteY30" fmla="*/ 1277 h 10000"/>
              <a:gd name="connsiteX31" fmla="*/ 4318 w 10000"/>
              <a:gd name="connsiteY31" fmla="*/ 887 h 10000"/>
              <a:gd name="connsiteX32" fmla="*/ 4124 w 10000"/>
              <a:gd name="connsiteY32" fmla="*/ 780 h 10000"/>
              <a:gd name="connsiteX33" fmla="*/ 4008 w 10000"/>
              <a:gd name="connsiteY33" fmla="*/ 816 h 10000"/>
              <a:gd name="connsiteX34" fmla="*/ 3968 w 10000"/>
              <a:gd name="connsiteY34" fmla="*/ 745 h 10000"/>
              <a:gd name="connsiteX35" fmla="*/ 3346 w 10000"/>
              <a:gd name="connsiteY35" fmla="*/ 709 h 10000"/>
              <a:gd name="connsiteX36" fmla="*/ 3230 w 10000"/>
              <a:gd name="connsiteY36" fmla="*/ 816 h 10000"/>
              <a:gd name="connsiteX37" fmla="*/ 3190 w 10000"/>
              <a:gd name="connsiteY37" fmla="*/ 745 h 10000"/>
              <a:gd name="connsiteX38" fmla="*/ 3268 w 10000"/>
              <a:gd name="connsiteY38" fmla="*/ 426 h 10000"/>
              <a:gd name="connsiteX39" fmla="*/ 3230 w 10000"/>
              <a:gd name="connsiteY39" fmla="*/ 177 h 10000"/>
              <a:gd name="connsiteX40" fmla="*/ 3035 w 10000"/>
              <a:gd name="connsiteY40" fmla="*/ 0 h 10000"/>
              <a:gd name="connsiteX41" fmla="*/ 0 w 10000"/>
              <a:gd name="connsiteY41" fmla="*/ 4965 h 10000"/>
              <a:gd name="connsiteX42" fmla="*/ 2645 w 10000"/>
              <a:gd name="connsiteY42" fmla="*/ 6773 h 10000"/>
              <a:gd name="connsiteX43" fmla="*/ 2801 w 10000"/>
              <a:gd name="connsiteY43" fmla="*/ 7057 h 10000"/>
              <a:gd name="connsiteX44" fmla="*/ 2917 w 10000"/>
              <a:gd name="connsiteY44" fmla="*/ 7695 h 10000"/>
              <a:gd name="connsiteX45" fmla="*/ 3307 w 10000"/>
              <a:gd name="connsiteY45" fmla="*/ 9397 h 10000"/>
              <a:gd name="connsiteX46" fmla="*/ 3929 w 10000"/>
              <a:gd name="connsiteY46" fmla="*/ 9574 h 10000"/>
              <a:gd name="connsiteX47" fmla="*/ 4046 w 10000"/>
              <a:gd name="connsiteY47" fmla="*/ 9787 h 10000"/>
              <a:gd name="connsiteX48" fmla="*/ 4046 w 10000"/>
              <a:gd name="connsiteY48" fmla="*/ 10000 h 10000"/>
              <a:gd name="connsiteX49" fmla="*/ 9183 w 10000"/>
              <a:gd name="connsiteY49" fmla="*/ 9681 h 10000"/>
              <a:gd name="connsiteX50" fmla="*/ 8910 w 10000"/>
              <a:gd name="connsiteY50" fmla="*/ 8014 h 10000"/>
              <a:gd name="connsiteX51" fmla="*/ 9338 w 10000"/>
              <a:gd name="connsiteY51" fmla="*/ 6170 h 10000"/>
              <a:gd name="connsiteX0" fmla="*/ 6693 w 7355"/>
              <a:gd name="connsiteY0" fmla="*/ 6170 h 10000"/>
              <a:gd name="connsiteX1" fmla="*/ 6733 w 7355"/>
              <a:gd name="connsiteY1" fmla="*/ 5035 h 10000"/>
              <a:gd name="connsiteX2" fmla="*/ 7355 w 7355"/>
              <a:gd name="connsiteY2" fmla="*/ 3617 h 10000"/>
              <a:gd name="connsiteX3" fmla="*/ 7238 w 7355"/>
              <a:gd name="connsiteY3" fmla="*/ 3369 h 10000"/>
              <a:gd name="connsiteX4" fmla="*/ 6849 w 7355"/>
              <a:gd name="connsiteY4" fmla="*/ 3865 h 10000"/>
              <a:gd name="connsiteX5" fmla="*/ 6771 w 7355"/>
              <a:gd name="connsiteY5" fmla="*/ 4362 h 10000"/>
              <a:gd name="connsiteX6" fmla="*/ 6577 w 7355"/>
              <a:gd name="connsiteY6" fmla="*/ 4397 h 10000"/>
              <a:gd name="connsiteX7" fmla="*/ 5876 w 7355"/>
              <a:gd name="connsiteY7" fmla="*/ 5071 h 10000"/>
              <a:gd name="connsiteX8" fmla="*/ 5876 w 7355"/>
              <a:gd name="connsiteY8" fmla="*/ 4929 h 10000"/>
              <a:gd name="connsiteX9" fmla="*/ 6110 w 7355"/>
              <a:gd name="connsiteY9" fmla="*/ 4326 h 10000"/>
              <a:gd name="connsiteX10" fmla="*/ 6304 w 7355"/>
              <a:gd name="connsiteY10" fmla="*/ 4113 h 10000"/>
              <a:gd name="connsiteX11" fmla="*/ 6499 w 7355"/>
              <a:gd name="connsiteY11" fmla="*/ 3759 h 10000"/>
              <a:gd name="connsiteX12" fmla="*/ 6382 w 7355"/>
              <a:gd name="connsiteY12" fmla="*/ 3759 h 10000"/>
              <a:gd name="connsiteX13" fmla="*/ 6421 w 7355"/>
              <a:gd name="connsiteY13" fmla="*/ 3759 h 10000"/>
              <a:gd name="connsiteX14" fmla="*/ 6149 w 7355"/>
              <a:gd name="connsiteY14" fmla="*/ 3582 h 10000"/>
              <a:gd name="connsiteX15" fmla="*/ 6265 w 7355"/>
              <a:gd name="connsiteY15" fmla="*/ 3227 h 10000"/>
              <a:gd name="connsiteX16" fmla="*/ 6227 w 7355"/>
              <a:gd name="connsiteY16" fmla="*/ 3156 h 10000"/>
              <a:gd name="connsiteX17" fmla="*/ 5876 w 7355"/>
              <a:gd name="connsiteY17" fmla="*/ 3191 h 10000"/>
              <a:gd name="connsiteX18" fmla="*/ 5876 w 7355"/>
              <a:gd name="connsiteY18" fmla="*/ 3050 h 10000"/>
              <a:gd name="connsiteX19" fmla="*/ 5993 w 7355"/>
              <a:gd name="connsiteY19" fmla="*/ 2908 h 10000"/>
              <a:gd name="connsiteX20" fmla="*/ 5915 w 7355"/>
              <a:gd name="connsiteY20" fmla="*/ 2766 h 10000"/>
              <a:gd name="connsiteX21" fmla="*/ 5993 w 7355"/>
              <a:gd name="connsiteY21" fmla="*/ 2695 h 10000"/>
              <a:gd name="connsiteX22" fmla="*/ 5915 w 7355"/>
              <a:gd name="connsiteY22" fmla="*/ 2553 h 10000"/>
              <a:gd name="connsiteX23" fmla="*/ 5955 w 7355"/>
              <a:gd name="connsiteY23" fmla="*/ 2482 h 10000"/>
              <a:gd name="connsiteX24" fmla="*/ 5760 w 7355"/>
              <a:gd name="connsiteY24" fmla="*/ 2340 h 10000"/>
              <a:gd name="connsiteX25" fmla="*/ 5370 w 7355"/>
              <a:gd name="connsiteY25" fmla="*/ 2270 h 10000"/>
              <a:gd name="connsiteX26" fmla="*/ 5409 w 7355"/>
              <a:gd name="connsiteY26" fmla="*/ 2092 h 10000"/>
              <a:gd name="connsiteX27" fmla="*/ 5370 w 7355"/>
              <a:gd name="connsiteY27" fmla="*/ 1986 h 10000"/>
              <a:gd name="connsiteX28" fmla="*/ 4630 w 7355"/>
              <a:gd name="connsiteY28" fmla="*/ 1809 h 10000"/>
              <a:gd name="connsiteX29" fmla="*/ 4437 w 7355"/>
              <a:gd name="connsiteY29" fmla="*/ 1879 h 10000"/>
              <a:gd name="connsiteX30" fmla="*/ 1868 w 7355"/>
              <a:gd name="connsiteY30" fmla="*/ 1277 h 10000"/>
              <a:gd name="connsiteX31" fmla="*/ 1673 w 7355"/>
              <a:gd name="connsiteY31" fmla="*/ 887 h 10000"/>
              <a:gd name="connsiteX32" fmla="*/ 1479 w 7355"/>
              <a:gd name="connsiteY32" fmla="*/ 780 h 10000"/>
              <a:gd name="connsiteX33" fmla="*/ 1363 w 7355"/>
              <a:gd name="connsiteY33" fmla="*/ 816 h 10000"/>
              <a:gd name="connsiteX34" fmla="*/ 1323 w 7355"/>
              <a:gd name="connsiteY34" fmla="*/ 745 h 10000"/>
              <a:gd name="connsiteX35" fmla="*/ 701 w 7355"/>
              <a:gd name="connsiteY35" fmla="*/ 709 h 10000"/>
              <a:gd name="connsiteX36" fmla="*/ 585 w 7355"/>
              <a:gd name="connsiteY36" fmla="*/ 816 h 10000"/>
              <a:gd name="connsiteX37" fmla="*/ 545 w 7355"/>
              <a:gd name="connsiteY37" fmla="*/ 745 h 10000"/>
              <a:gd name="connsiteX38" fmla="*/ 623 w 7355"/>
              <a:gd name="connsiteY38" fmla="*/ 426 h 10000"/>
              <a:gd name="connsiteX39" fmla="*/ 585 w 7355"/>
              <a:gd name="connsiteY39" fmla="*/ 177 h 10000"/>
              <a:gd name="connsiteX40" fmla="*/ 390 w 7355"/>
              <a:gd name="connsiteY40" fmla="*/ 0 h 10000"/>
              <a:gd name="connsiteX41" fmla="*/ 0 w 7355"/>
              <a:gd name="connsiteY41" fmla="*/ 6773 h 10000"/>
              <a:gd name="connsiteX42" fmla="*/ 156 w 7355"/>
              <a:gd name="connsiteY42" fmla="*/ 7057 h 10000"/>
              <a:gd name="connsiteX43" fmla="*/ 272 w 7355"/>
              <a:gd name="connsiteY43" fmla="*/ 7695 h 10000"/>
              <a:gd name="connsiteX44" fmla="*/ 662 w 7355"/>
              <a:gd name="connsiteY44" fmla="*/ 9397 h 10000"/>
              <a:gd name="connsiteX45" fmla="*/ 1284 w 7355"/>
              <a:gd name="connsiteY45" fmla="*/ 9574 h 10000"/>
              <a:gd name="connsiteX46" fmla="*/ 1401 w 7355"/>
              <a:gd name="connsiteY46" fmla="*/ 9787 h 10000"/>
              <a:gd name="connsiteX47" fmla="*/ 1401 w 7355"/>
              <a:gd name="connsiteY47" fmla="*/ 10000 h 10000"/>
              <a:gd name="connsiteX48" fmla="*/ 6538 w 7355"/>
              <a:gd name="connsiteY48" fmla="*/ 9681 h 10000"/>
              <a:gd name="connsiteX49" fmla="*/ 6265 w 7355"/>
              <a:gd name="connsiteY49" fmla="*/ 8014 h 10000"/>
              <a:gd name="connsiteX50" fmla="*/ 6693 w 7355"/>
              <a:gd name="connsiteY50" fmla="*/ 6170 h 10000"/>
              <a:gd name="connsiteX0" fmla="*/ 9100 w 10000"/>
              <a:gd name="connsiteY0" fmla="*/ 6170 h 10000"/>
              <a:gd name="connsiteX1" fmla="*/ 9154 w 10000"/>
              <a:gd name="connsiteY1" fmla="*/ 5035 h 10000"/>
              <a:gd name="connsiteX2" fmla="*/ 10000 w 10000"/>
              <a:gd name="connsiteY2" fmla="*/ 3617 h 10000"/>
              <a:gd name="connsiteX3" fmla="*/ 9841 w 10000"/>
              <a:gd name="connsiteY3" fmla="*/ 3369 h 10000"/>
              <a:gd name="connsiteX4" fmla="*/ 9312 w 10000"/>
              <a:gd name="connsiteY4" fmla="*/ 3865 h 10000"/>
              <a:gd name="connsiteX5" fmla="*/ 9206 w 10000"/>
              <a:gd name="connsiteY5" fmla="*/ 4362 h 10000"/>
              <a:gd name="connsiteX6" fmla="*/ 8942 w 10000"/>
              <a:gd name="connsiteY6" fmla="*/ 4397 h 10000"/>
              <a:gd name="connsiteX7" fmla="*/ 7989 w 10000"/>
              <a:gd name="connsiteY7" fmla="*/ 5071 h 10000"/>
              <a:gd name="connsiteX8" fmla="*/ 7989 w 10000"/>
              <a:gd name="connsiteY8" fmla="*/ 4929 h 10000"/>
              <a:gd name="connsiteX9" fmla="*/ 8307 w 10000"/>
              <a:gd name="connsiteY9" fmla="*/ 4326 h 10000"/>
              <a:gd name="connsiteX10" fmla="*/ 8571 w 10000"/>
              <a:gd name="connsiteY10" fmla="*/ 4113 h 10000"/>
              <a:gd name="connsiteX11" fmla="*/ 8836 w 10000"/>
              <a:gd name="connsiteY11" fmla="*/ 3759 h 10000"/>
              <a:gd name="connsiteX12" fmla="*/ 8677 w 10000"/>
              <a:gd name="connsiteY12" fmla="*/ 3759 h 10000"/>
              <a:gd name="connsiteX13" fmla="*/ 8730 w 10000"/>
              <a:gd name="connsiteY13" fmla="*/ 3759 h 10000"/>
              <a:gd name="connsiteX14" fmla="*/ 8360 w 10000"/>
              <a:gd name="connsiteY14" fmla="*/ 3582 h 10000"/>
              <a:gd name="connsiteX15" fmla="*/ 8518 w 10000"/>
              <a:gd name="connsiteY15" fmla="*/ 3227 h 10000"/>
              <a:gd name="connsiteX16" fmla="*/ 8466 w 10000"/>
              <a:gd name="connsiteY16" fmla="*/ 3156 h 10000"/>
              <a:gd name="connsiteX17" fmla="*/ 7989 w 10000"/>
              <a:gd name="connsiteY17" fmla="*/ 3191 h 10000"/>
              <a:gd name="connsiteX18" fmla="*/ 7989 w 10000"/>
              <a:gd name="connsiteY18" fmla="*/ 3050 h 10000"/>
              <a:gd name="connsiteX19" fmla="*/ 8148 w 10000"/>
              <a:gd name="connsiteY19" fmla="*/ 2908 h 10000"/>
              <a:gd name="connsiteX20" fmla="*/ 8042 w 10000"/>
              <a:gd name="connsiteY20" fmla="*/ 2766 h 10000"/>
              <a:gd name="connsiteX21" fmla="*/ 8148 w 10000"/>
              <a:gd name="connsiteY21" fmla="*/ 2695 h 10000"/>
              <a:gd name="connsiteX22" fmla="*/ 8042 w 10000"/>
              <a:gd name="connsiteY22" fmla="*/ 2553 h 10000"/>
              <a:gd name="connsiteX23" fmla="*/ 8097 w 10000"/>
              <a:gd name="connsiteY23" fmla="*/ 2482 h 10000"/>
              <a:gd name="connsiteX24" fmla="*/ 7831 w 10000"/>
              <a:gd name="connsiteY24" fmla="*/ 2340 h 10000"/>
              <a:gd name="connsiteX25" fmla="*/ 7301 w 10000"/>
              <a:gd name="connsiteY25" fmla="*/ 2270 h 10000"/>
              <a:gd name="connsiteX26" fmla="*/ 7354 w 10000"/>
              <a:gd name="connsiteY26" fmla="*/ 2092 h 10000"/>
              <a:gd name="connsiteX27" fmla="*/ 7301 w 10000"/>
              <a:gd name="connsiteY27" fmla="*/ 1986 h 10000"/>
              <a:gd name="connsiteX28" fmla="*/ 6295 w 10000"/>
              <a:gd name="connsiteY28" fmla="*/ 1809 h 10000"/>
              <a:gd name="connsiteX29" fmla="*/ 6033 w 10000"/>
              <a:gd name="connsiteY29" fmla="*/ 1879 h 10000"/>
              <a:gd name="connsiteX30" fmla="*/ 2540 w 10000"/>
              <a:gd name="connsiteY30" fmla="*/ 1277 h 10000"/>
              <a:gd name="connsiteX31" fmla="*/ 2275 w 10000"/>
              <a:gd name="connsiteY31" fmla="*/ 887 h 10000"/>
              <a:gd name="connsiteX32" fmla="*/ 2011 w 10000"/>
              <a:gd name="connsiteY32" fmla="*/ 780 h 10000"/>
              <a:gd name="connsiteX33" fmla="*/ 1853 w 10000"/>
              <a:gd name="connsiteY33" fmla="*/ 816 h 10000"/>
              <a:gd name="connsiteX34" fmla="*/ 1799 w 10000"/>
              <a:gd name="connsiteY34" fmla="*/ 745 h 10000"/>
              <a:gd name="connsiteX35" fmla="*/ 953 w 10000"/>
              <a:gd name="connsiteY35" fmla="*/ 709 h 10000"/>
              <a:gd name="connsiteX36" fmla="*/ 795 w 10000"/>
              <a:gd name="connsiteY36" fmla="*/ 816 h 10000"/>
              <a:gd name="connsiteX37" fmla="*/ 741 w 10000"/>
              <a:gd name="connsiteY37" fmla="*/ 745 h 10000"/>
              <a:gd name="connsiteX38" fmla="*/ 847 w 10000"/>
              <a:gd name="connsiteY38" fmla="*/ 426 h 10000"/>
              <a:gd name="connsiteX39" fmla="*/ 795 w 10000"/>
              <a:gd name="connsiteY39" fmla="*/ 177 h 10000"/>
              <a:gd name="connsiteX40" fmla="*/ 530 w 10000"/>
              <a:gd name="connsiteY40" fmla="*/ 0 h 10000"/>
              <a:gd name="connsiteX41" fmla="*/ 335 w 10000"/>
              <a:gd name="connsiteY41" fmla="*/ 3798 h 10000"/>
              <a:gd name="connsiteX42" fmla="*/ 0 w 10000"/>
              <a:gd name="connsiteY42" fmla="*/ 6773 h 10000"/>
              <a:gd name="connsiteX43" fmla="*/ 212 w 10000"/>
              <a:gd name="connsiteY43" fmla="*/ 7057 h 10000"/>
              <a:gd name="connsiteX44" fmla="*/ 370 w 10000"/>
              <a:gd name="connsiteY44" fmla="*/ 7695 h 10000"/>
              <a:gd name="connsiteX45" fmla="*/ 900 w 10000"/>
              <a:gd name="connsiteY45" fmla="*/ 9397 h 10000"/>
              <a:gd name="connsiteX46" fmla="*/ 1746 w 10000"/>
              <a:gd name="connsiteY46" fmla="*/ 9574 h 10000"/>
              <a:gd name="connsiteX47" fmla="*/ 1905 w 10000"/>
              <a:gd name="connsiteY47" fmla="*/ 9787 h 10000"/>
              <a:gd name="connsiteX48" fmla="*/ 1905 w 10000"/>
              <a:gd name="connsiteY48" fmla="*/ 10000 h 10000"/>
              <a:gd name="connsiteX49" fmla="*/ 8889 w 10000"/>
              <a:gd name="connsiteY49" fmla="*/ 9681 h 10000"/>
              <a:gd name="connsiteX50" fmla="*/ 8518 w 10000"/>
              <a:gd name="connsiteY50" fmla="*/ 8014 h 10000"/>
              <a:gd name="connsiteX51" fmla="*/ 9100 w 10000"/>
              <a:gd name="connsiteY51" fmla="*/ 6170 h 10000"/>
              <a:gd name="connsiteX0" fmla="*/ 9100 w 10000"/>
              <a:gd name="connsiteY0" fmla="*/ 6170 h 10000"/>
              <a:gd name="connsiteX1" fmla="*/ 9154 w 10000"/>
              <a:gd name="connsiteY1" fmla="*/ 5035 h 10000"/>
              <a:gd name="connsiteX2" fmla="*/ 10000 w 10000"/>
              <a:gd name="connsiteY2" fmla="*/ 3617 h 10000"/>
              <a:gd name="connsiteX3" fmla="*/ 9841 w 10000"/>
              <a:gd name="connsiteY3" fmla="*/ 3369 h 10000"/>
              <a:gd name="connsiteX4" fmla="*/ 9312 w 10000"/>
              <a:gd name="connsiteY4" fmla="*/ 3865 h 10000"/>
              <a:gd name="connsiteX5" fmla="*/ 9206 w 10000"/>
              <a:gd name="connsiteY5" fmla="*/ 4362 h 10000"/>
              <a:gd name="connsiteX6" fmla="*/ 8942 w 10000"/>
              <a:gd name="connsiteY6" fmla="*/ 4397 h 10000"/>
              <a:gd name="connsiteX7" fmla="*/ 7989 w 10000"/>
              <a:gd name="connsiteY7" fmla="*/ 5071 h 10000"/>
              <a:gd name="connsiteX8" fmla="*/ 7989 w 10000"/>
              <a:gd name="connsiteY8" fmla="*/ 4929 h 10000"/>
              <a:gd name="connsiteX9" fmla="*/ 8307 w 10000"/>
              <a:gd name="connsiteY9" fmla="*/ 4326 h 10000"/>
              <a:gd name="connsiteX10" fmla="*/ 8571 w 10000"/>
              <a:gd name="connsiteY10" fmla="*/ 4113 h 10000"/>
              <a:gd name="connsiteX11" fmla="*/ 8836 w 10000"/>
              <a:gd name="connsiteY11" fmla="*/ 3759 h 10000"/>
              <a:gd name="connsiteX12" fmla="*/ 8677 w 10000"/>
              <a:gd name="connsiteY12" fmla="*/ 3759 h 10000"/>
              <a:gd name="connsiteX13" fmla="*/ 8730 w 10000"/>
              <a:gd name="connsiteY13" fmla="*/ 3759 h 10000"/>
              <a:gd name="connsiteX14" fmla="*/ 8360 w 10000"/>
              <a:gd name="connsiteY14" fmla="*/ 3582 h 10000"/>
              <a:gd name="connsiteX15" fmla="*/ 8518 w 10000"/>
              <a:gd name="connsiteY15" fmla="*/ 3227 h 10000"/>
              <a:gd name="connsiteX16" fmla="*/ 8466 w 10000"/>
              <a:gd name="connsiteY16" fmla="*/ 3156 h 10000"/>
              <a:gd name="connsiteX17" fmla="*/ 7989 w 10000"/>
              <a:gd name="connsiteY17" fmla="*/ 3191 h 10000"/>
              <a:gd name="connsiteX18" fmla="*/ 7989 w 10000"/>
              <a:gd name="connsiteY18" fmla="*/ 3050 h 10000"/>
              <a:gd name="connsiteX19" fmla="*/ 8148 w 10000"/>
              <a:gd name="connsiteY19" fmla="*/ 2908 h 10000"/>
              <a:gd name="connsiteX20" fmla="*/ 8042 w 10000"/>
              <a:gd name="connsiteY20" fmla="*/ 2766 h 10000"/>
              <a:gd name="connsiteX21" fmla="*/ 8148 w 10000"/>
              <a:gd name="connsiteY21" fmla="*/ 2695 h 10000"/>
              <a:gd name="connsiteX22" fmla="*/ 8042 w 10000"/>
              <a:gd name="connsiteY22" fmla="*/ 2553 h 10000"/>
              <a:gd name="connsiteX23" fmla="*/ 8097 w 10000"/>
              <a:gd name="connsiteY23" fmla="*/ 2482 h 10000"/>
              <a:gd name="connsiteX24" fmla="*/ 7831 w 10000"/>
              <a:gd name="connsiteY24" fmla="*/ 2340 h 10000"/>
              <a:gd name="connsiteX25" fmla="*/ 7301 w 10000"/>
              <a:gd name="connsiteY25" fmla="*/ 2270 h 10000"/>
              <a:gd name="connsiteX26" fmla="*/ 7354 w 10000"/>
              <a:gd name="connsiteY26" fmla="*/ 2092 h 10000"/>
              <a:gd name="connsiteX27" fmla="*/ 7301 w 10000"/>
              <a:gd name="connsiteY27" fmla="*/ 1986 h 10000"/>
              <a:gd name="connsiteX28" fmla="*/ 6295 w 10000"/>
              <a:gd name="connsiteY28" fmla="*/ 1809 h 10000"/>
              <a:gd name="connsiteX29" fmla="*/ 6033 w 10000"/>
              <a:gd name="connsiteY29" fmla="*/ 1879 h 10000"/>
              <a:gd name="connsiteX30" fmla="*/ 2540 w 10000"/>
              <a:gd name="connsiteY30" fmla="*/ 1277 h 10000"/>
              <a:gd name="connsiteX31" fmla="*/ 2275 w 10000"/>
              <a:gd name="connsiteY31" fmla="*/ 887 h 10000"/>
              <a:gd name="connsiteX32" fmla="*/ 2011 w 10000"/>
              <a:gd name="connsiteY32" fmla="*/ 780 h 10000"/>
              <a:gd name="connsiteX33" fmla="*/ 1853 w 10000"/>
              <a:gd name="connsiteY33" fmla="*/ 816 h 10000"/>
              <a:gd name="connsiteX34" fmla="*/ 1799 w 10000"/>
              <a:gd name="connsiteY34" fmla="*/ 745 h 10000"/>
              <a:gd name="connsiteX35" fmla="*/ 953 w 10000"/>
              <a:gd name="connsiteY35" fmla="*/ 709 h 10000"/>
              <a:gd name="connsiteX36" fmla="*/ 795 w 10000"/>
              <a:gd name="connsiteY36" fmla="*/ 816 h 10000"/>
              <a:gd name="connsiteX37" fmla="*/ 741 w 10000"/>
              <a:gd name="connsiteY37" fmla="*/ 745 h 10000"/>
              <a:gd name="connsiteX38" fmla="*/ 847 w 10000"/>
              <a:gd name="connsiteY38" fmla="*/ 426 h 10000"/>
              <a:gd name="connsiteX39" fmla="*/ 795 w 10000"/>
              <a:gd name="connsiteY39" fmla="*/ 177 h 10000"/>
              <a:gd name="connsiteX40" fmla="*/ 530 w 10000"/>
              <a:gd name="connsiteY40" fmla="*/ 0 h 10000"/>
              <a:gd name="connsiteX41" fmla="*/ 335 w 10000"/>
              <a:gd name="connsiteY41" fmla="*/ 2547 h 10000"/>
              <a:gd name="connsiteX42" fmla="*/ 0 w 10000"/>
              <a:gd name="connsiteY42" fmla="*/ 6773 h 10000"/>
              <a:gd name="connsiteX43" fmla="*/ 212 w 10000"/>
              <a:gd name="connsiteY43" fmla="*/ 7057 h 10000"/>
              <a:gd name="connsiteX44" fmla="*/ 370 w 10000"/>
              <a:gd name="connsiteY44" fmla="*/ 7695 h 10000"/>
              <a:gd name="connsiteX45" fmla="*/ 900 w 10000"/>
              <a:gd name="connsiteY45" fmla="*/ 9397 h 10000"/>
              <a:gd name="connsiteX46" fmla="*/ 1746 w 10000"/>
              <a:gd name="connsiteY46" fmla="*/ 9574 h 10000"/>
              <a:gd name="connsiteX47" fmla="*/ 1905 w 10000"/>
              <a:gd name="connsiteY47" fmla="*/ 9787 h 10000"/>
              <a:gd name="connsiteX48" fmla="*/ 1905 w 10000"/>
              <a:gd name="connsiteY48" fmla="*/ 10000 h 10000"/>
              <a:gd name="connsiteX49" fmla="*/ 8889 w 10000"/>
              <a:gd name="connsiteY49" fmla="*/ 9681 h 10000"/>
              <a:gd name="connsiteX50" fmla="*/ 8518 w 10000"/>
              <a:gd name="connsiteY50" fmla="*/ 8014 h 10000"/>
              <a:gd name="connsiteX51" fmla="*/ 9100 w 10000"/>
              <a:gd name="connsiteY51" fmla="*/ 6170 h 10000"/>
              <a:gd name="connsiteX0" fmla="*/ 9100 w 10000"/>
              <a:gd name="connsiteY0" fmla="*/ 6170 h 10000"/>
              <a:gd name="connsiteX1" fmla="*/ 9154 w 10000"/>
              <a:gd name="connsiteY1" fmla="*/ 5035 h 10000"/>
              <a:gd name="connsiteX2" fmla="*/ 10000 w 10000"/>
              <a:gd name="connsiteY2" fmla="*/ 3617 h 10000"/>
              <a:gd name="connsiteX3" fmla="*/ 9841 w 10000"/>
              <a:gd name="connsiteY3" fmla="*/ 3369 h 10000"/>
              <a:gd name="connsiteX4" fmla="*/ 9312 w 10000"/>
              <a:gd name="connsiteY4" fmla="*/ 3865 h 10000"/>
              <a:gd name="connsiteX5" fmla="*/ 9206 w 10000"/>
              <a:gd name="connsiteY5" fmla="*/ 4362 h 10000"/>
              <a:gd name="connsiteX6" fmla="*/ 8942 w 10000"/>
              <a:gd name="connsiteY6" fmla="*/ 4397 h 10000"/>
              <a:gd name="connsiteX7" fmla="*/ 7989 w 10000"/>
              <a:gd name="connsiteY7" fmla="*/ 5071 h 10000"/>
              <a:gd name="connsiteX8" fmla="*/ 7989 w 10000"/>
              <a:gd name="connsiteY8" fmla="*/ 4929 h 10000"/>
              <a:gd name="connsiteX9" fmla="*/ 8307 w 10000"/>
              <a:gd name="connsiteY9" fmla="*/ 4326 h 10000"/>
              <a:gd name="connsiteX10" fmla="*/ 8571 w 10000"/>
              <a:gd name="connsiteY10" fmla="*/ 4113 h 10000"/>
              <a:gd name="connsiteX11" fmla="*/ 8836 w 10000"/>
              <a:gd name="connsiteY11" fmla="*/ 3759 h 10000"/>
              <a:gd name="connsiteX12" fmla="*/ 8677 w 10000"/>
              <a:gd name="connsiteY12" fmla="*/ 3759 h 10000"/>
              <a:gd name="connsiteX13" fmla="*/ 8730 w 10000"/>
              <a:gd name="connsiteY13" fmla="*/ 3759 h 10000"/>
              <a:gd name="connsiteX14" fmla="*/ 8360 w 10000"/>
              <a:gd name="connsiteY14" fmla="*/ 3582 h 10000"/>
              <a:gd name="connsiteX15" fmla="*/ 8518 w 10000"/>
              <a:gd name="connsiteY15" fmla="*/ 3227 h 10000"/>
              <a:gd name="connsiteX16" fmla="*/ 8466 w 10000"/>
              <a:gd name="connsiteY16" fmla="*/ 3156 h 10000"/>
              <a:gd name="connsiteX17" fmla="*/ 7989 w 10000"/>
              <a:gd name="connsiteY17" fmla="*/ 3191 h 10000"/>
              <a:gd name="connsiteX18" fmla="*/ 7989 w 10000"/>
              <a:gd name="connsiteY18" fmla="*/ 3050 h 10000"/>
              <a:gd name="connsiteX19" fmla="*/ 8148 w 10000"/>
              <a:gd name="connsiteY19" fmla="*/ 2908 h 10000"/>
              <a:gd name="connsiteX20" fmla="*/ 8042 w 10000"/>
              <a:gd name="connsiteY20" fmla="*/ 2766 h 10000"/>
              <a:gd name="connsiteX21" fmla="*/ 8148 w 10000"/>
              <a:gd name="connsiteY21" fmla="*/ 2695 h 10000"/>
              <a:gd name="connsiteX22" fmla="*/ 8042 w 10000"/>
              <a:gd name="connsiteY22" fmla="*/ 2553 h 10000"/>
              <a:gd name="connsiteX23" fmla="*/ 8097 w 10000"/>
              <a:gd name="connsiteY23" fmla="*/ 2482 h 10000"/>
              <a:gd name="connsiteX24" fmla="*/ 7831 w 10000"/>
              <a:gd name="connsiteY24" fmla="*/ 2340 h 10000"/>
              <a:gd name="connsiteX25" fmla="*/ 7301 w 10000"/>
              <a:gd name="connsiteY25" fmla="*/ 2270 h 10000"/>
              <a:gd name="connsiteX26" fmla="*/ 7354 w 10000"/>
              <a:gd name="connsiteY26" fmla="*/ 2092 h 10000"/>
              <a:gd name="connsiteX27" fmla="*/ 7301 w 10000"/>
              <a:gd name="connsiteY27" fmla="*/ 1986 h 10000"/>
              <a:gd name="connsiteX28" fmla="*/ 6295 w 10000"/>
              <a:gd name="connsiteY28" fmla="*/ 1809 h 10000"/>
              <a:gd name="connsiteX29" fmla="*/ 6033 w 10000"/>
              <a:gd name="connsiteY29" fmla="*/ 1879 h 10000"/>
              <a:gd name="connsiteX30" fmla="*/ 2540 w 10000"/>
              <a:gd name="connsiteY30" fmla="*/ 1277 h 10000"/>
              <a:gd name="connsiteX31" fmla="*/ 2275 w 10000"/>
              <a:gd name="connsiteY31" fmla="*/ 887 h 10000"/>
              <a:gd name="connsiteX32" fmla="*/ 2011 w 10000"/>
              <a:gd name="connsiteY32" fmla="*/ 780 h 10000"/>
              <a:gd name="connsiteX33" fmla="*/ 1853 w 10000"/>
              <a:gd name="connsiteY33" fmla="*/ 816 h 10000"/>
              <a:gd name="connsiteX34" fmla="*/ 1799 w 10000"/>
              <a:gd name="connsiteY34" fmla="*/ 745 h 10000"/>
              <a:gd name="connsiteX35" fmla="*/ 953 w 10000"/>
              <a:gd name="connsiteY35" fmla="*/ 709 h 10000"/>
              <a:gd name="connsiteX36" fmla="*/ 795 w 10000"/>
              <a:gd name="connsiteY36" fmla="*/ 816 h 10000"/>
              <a:gd name="connsiteX37" fmla="*/ 741 w 10000"/>
              <a:gd name="connsiteY37" fmla="*/ 745 h 10000"/>
              <a:gd name="connsiteX38" fmla="*/ 847 w 10000"/>
              <a:gd name="connsiteY38" fmla="*/ 426 h 10000"/>
              <a:gd name="connsiteX39" fmla="*/ 795 w 10000"/>
              <a:gd name="connsiteY39" fmla="*/ 177 h 10000"/>
              <a:gd name="connsiteX40" fmla="*/ 530 w 10000"/>
              <a:gd name="connsiteY40" fmla="*/ 0 h 10000"/>
              <a:gd name="connsiteX41" fmla="*/ 646 w 10000"/>
              <a:gd name="connsiteY41" fmla="*/ 2443 h 10000"/>
              <a:gd name="connsiteX42" fmla="*/ 0 w 10000"/>
              <a:gd name="connsiteY42" fmla="*/ 6773 h 10000"/>
              <a:gd name="connsiteX43" fmla="*/ 212 w 10000"/>
              <a:gd name="connsiteY43" fmla="*/ 7057 h 10000"/>
              <a:gd name="connsiteX44" fmla="*/ 370 w 10000"/>
              <a:gd name="connsiteY44" fmla="*/ 7695 h 10000"/>
              <a:gd name="connsiteX45" fmla="*/ 900 w 10000"/>
              <a:gd name="connsiteY45" fmla="*/ 9397 h 10000"/>
              <a:gd name="connsiteX46" fmla="*/ 1746 w 10000"/>
              <a:gd name="connsiteY46" fmla="*/ 9574 h 10000"/>
              <a:gd name="connsiteX47" fmla="*/ 1905 w 10000"/>
              <a:gd name="connsiteY47" fmla="*/ 9787 h 10000"/>
              <a:gd name="connsiteX48" fmla="*/ 1905 w 10000"/>
              <a:gd name="connsiteY48" fmla="*/ 10000 h 10000"/>
              <a:gd name="connsiteX49" fmla="*/ 8889 w 10000"/>
              <a:gd name="connsiteY49" fmla="*/ 9681 h 10000"/>
              <a:gd name="connsiteX50" fmla="*/ 8518 w 10000"/>
              <a:gd name="connsiteY50" fmla="*/ 8014 h 10000"/>
              <a:gd name="connsiteX51" fmla="*/ 9100 w 10000"/>
              <a:gd name="connsiteY51" fmla="*/ 6170 h 10000"/>
              <a:gd name="connsiteX0" fmla="*/ 9100 w 10000"/>
              <a:gd name="connsiteY0" fmla="*/ 6170 h 10000"/>
              <a:gd name="connsiteX1" fmla="*/ 9154 w 10000"/>
              <a:gd name="connsiteY1" fmla="*/ 5035 h 10000"/>
              <a:gd name="connsiteX2" fmla="*/ 10000 w 10000"/>
              <a:gd name="connsiteY2" fmla="*/ 3617 h 10000"/>
              <a:gd name="connsiteX3" fmla="*/ 9841 w 10000"/>
              <a:gd name="connsiteY3" fmla="*/ 3369 h 10000"/>
              <a:gd name="connsiteX4" fmla="*/ 9312 w 10000"/>
              <a:gd name="connsiteY4" fmla="*/ 3865 h 10000"/>
              <a:gd name="connsiteX5" fmla="*/ 9206 w 10000"/>
              <a:gd name="connsiteY5" fmla="*/ 4362 h 10000"/>
              <a:gd name="connsiteX6" fmla="*/ 8942 w 10000"/>
              <a:gd name="connsiteY6" fmla="*/ 4397 h 10000"/>
              <a:gd name="connsiteX7" fmla="*/ 7989 w 10000"/>
              <a:gd name="connsiteY7" fmla="*/ 5071 h 10000"/>
              <a:gd name="connsiteX8" fmla="*/ 7989 w 10000"/>
              <a:gd name="connsiteY8" fmla="*/ 4929 h 10000"/>
              <a:gd name="connsiteX9" fmla="*/ 8307 w 10000"/>
              <a:gd name="connsiteY9" fmla="*/ 4326 h 10000"/>
              <a:gd name="connsiteX10" fmla="*/ 8571 w 10000"/>
              <a:gd name="connsiteY10" fmla="*/ 4113 h 10000"/>
              <a:gd name="connsiteX11" fmla="*/ 8836 w 10000"/>
              <a:gd name="connsiteY11" fmla="*/ 3759 h 10000"/>
              <a:gd name="connsiteX12" fmla="*/ 8677 w 10000"/>
              <a:gd name="connsiteY12" fmla="*/ 3759 h 10000"/>
              <a:gd name="connsiteX13" fmla="*/ 8730 w 10000"/>
              <a:gd name="connsiteY13" fmla="*/ 3759 h 10000"/>
              <a:gd name="connsiteX14" fmla="*/ 8360 w 10000"/>
              <a:gd name="connsiteY14" fmla="*/ 3582 h 10000"/>
              <a:gd name="connsiteX15" fmla="*/ 8518 w 10000"/>
              <a:gd name="connsiteY15" fmla="*/ 3227 h 10000"/>
              <a:gd name="connsiteX16" fmla="*/ 8466 w 10000"/>
              <a:gd name="connsiteY16" fmla="*/ 3156 h 10000"/>
              <a:gd name="connsiteX17" fmla="*/ 7989 w 10000"/>
              <a:gd name="connsiteY17" fmla="*/ 3191 h 10000"/>
              <a:gd name="connsiteX18" fmla="*/ 7989 w 10000"/>
              <a:gd name="connsiteY18" fmla="*/ 3050 h 10000"/>
              <a:gd name="connsiteX19" fmla="*/ 8148 w 10000"/>
              <a:gd name="connsiteY19" fmla="*/ 2908 h 10000"/>
              <a:gd name="connsiteX20" fmla="*/ 8042 w 10000"/>
              <a:gd name="connsiteY20" fmla="*/ 2766 h 10000"/>
              <a:gd name="connsiteX21" fmla="*/ 8148 w 10000"/>
              <a:gd name="connsiteY21" fmla="*/ 2695 h 10000"/>
              <a:gd name="connsiteX22" fmla="*/ 8042 w 10000"/>
              <a:gd name="connsiteY22" fmla="*/ 2553 h 10000"/>
              <a:gd name="connsiteX23" fmla="*/ 8097 w 10000"/>
              <a:gd name="connsiteY23" fmla="*/ 2482 h 10000"/>
              <a:gd name="connsiteX24" fmla="*/ 7831 w 10000"/>
              <a:gd name="connsiteY24" fmla="*/ 2340 h 10000"/>
              <a:gd name="connsiteX25" fmla="*/ 7301 w 10000"/>
              <a:gd name="connsiteY25" fmla="*/ 2270 h 10000"/>
              <a:gd name="connsiteX26" fmla="*/ 7354 w 10000"/>
              <a:gd name="connsiteY26" fmla="*/ 2092 h 10000"/>
              <a:gd name="connsiteX27" fmla="*/ 7301 w 10000"/>
              <a:gd name="connsiteY27" fmla="*/ 1986 h 10000"/>
              <a:gd name="connsiteX28" fmla="*/ 6295 w 10000"/>
              <a:gd name="connsiteY28" fmla="*/ 1809 h 10000"/>
              <a:gd name="connsiteX29" fmla="*/ 6033 w 10000"/>
              <a:gd name="connsiteY29" fmla="*/ 1879 h 10000"/>
              <a:gd name="connsiteX30" fmla="*/ 2540 w 10000"/>
              <a:gd name="connsiteY30" fmla="*/ 1277 h 10000"/>
              <a:gd name="connsiteX31" fmla="*/ 2275 w 10000"/>
              <a:gd name="connsiteY31" fmla="*/ 887 h 10000"/>
              <a:gd name="connsiteX32" fmla="*/ 2011 w 10000"/>
              <a:gd name="connsiteY32" fmla="*/ 780 h 10000"/>
              <a:gd name="connsiteX33" fmla="*/ 1853 w 10000"/>
              <a:gd name="connsiteY33" fmla="*/ 816 h 10000"/>
              <a:gd name="connsiteX34" fmla="*/ 1799 w 10000"/>
              <a:gd name="connsiteY34" fmla="*/ 745 h 10000"/>
              <a:gd name="connsiteX35" fmla="*/ 953 w 10000"/>
              <a:gd name="connsiteY35" fmla="*/ 709 h 10000"/>
              <a:gd name="connsiteX36" fmla="*/ 795 w 10000"/>
              <a:gd name="connsiteY36" fmla="*/ 816 h 10000"/>
              <a:gd name="connsiteX37" fmla="*/ 741 w 10000"/>
              <a:gd name="connsiteY37" fmla="*/ 745 h 10000"/>
              <a:gd name="connsiteX38" fmla="*/ 847 w 10000"/>
              <a:gd name="connsiteY38" fmla="*/ 426 h 10000"/>
              <a:gd name="connsiteX39" fmla="*/ 795 w 10000"/>
              <a:gd name="connsiteY39" fmla="*/ 177 h 10000"/>
              <a:gd name="connsiteX40" fmla="*/ 530 w 10000"/>
              <a:gd name="connsiteY40" fmla="*/ 0 h 10000"/>
              <a:gd name="connsiteX41" fmla="*/ 646 w 10000"/>
              <a:gd name="connsiteY41" fmla="*/ 2443 h 10000"/>
              <a:gd name="connsiteX42" fmla="*/ 491 w 10000"/>
              <a:gd name="connsiteY42" fmla="*/ 4840 h 10000"/>
              <a:gd name="connsiteX43" fmla="*/ 0 w 10000"/>
              <a:gd name="connsiteY43" fmla="*/ 6773 h 10000"/>
              <a:gd name="connsiteX44" fmla="*/ 212 w 10000"/>
              <a:gd name="connsiteY44" fmla="*/ 7057 h 10000"/>
              <a:gd name="connsiteX45" fmla="*/ 370 w 10000"/>
              <a:gd name="connsiteY45" fmla="*/ 7695 h 10000"/>
              <a:gd name="connsiteX46" fmla="*/ 900 w 10000"/>
              <a:gd name="connsiteY46" fmla="*/ 9397 h 10000"/>
              <a:gd name="connsiteX47" fmla="*/ 1746 w 10000"/>
              <a:gd name="connsiteY47" fmla="*/ 9574 h 10000"/>
              <a:gd name="connsiteX48" fmla="*/ 1905 w 10000"/>
              <a:gd name="connsiteY48" fmla="*/ 9787 h 10000"/>
              <a:gd name="connsiteX49" fmla="*/ 1905 w 10000"/>
              <a:gd name="connsiteY49" fmla="*/ 10000 h 10000"/>
              <a:gd name="connsiteX50" fmla="*/ 8889 w 10000"/>
              <a:gd name="connsiteY50" fmla="*/ 9681 h 10000"/>
              <a:gd name="connsiteX51" fmla="*/ 8518 w 10000"/>
              <a:gd name="connsiteY51" fmla="*/ 8014 h 10000"/>
              <a:gd name="connsiteX52" fmla="*/ 9100 w 10000"/>
              <a:gd name="connsiteY52" fmla="*/ 6170 h 10000"/>
              <a:gd name="connsiteX0" fmla="*/ 9100 w 10000"/>
              <a:gd name="connsiteY0" fmla="*/ 6170 h 10000"/>
              <a:gd name="connsiteX1" fmla="*/ 9154 w 10000"/>
              <a:gd name="connsiteY1" fmla="*/ 5035 h 10000"/>
              <a:gd name="connsiteX2" fmla="*/ 10000 w 10000"/>
              <a:gd name="connsiteY2" fmla="*/ 3617 h 10000"/>
              <a:gd name="connsiteX3" fmla="*/ 9841 w 10000"/>
              <a:gd name="connsiteY3" fmla="*/ 3369 h 10000"/>
              <a:gd name="connsiteX4" fmla="*/ 9312 w 10000"/>
              <a:gd name="connsiteY4" fmla="*/ 3865 h 10000"/>
              <a:gd name="connsiteX5" fmla="*/ 9206 w 10000"/>
              <a:gd name="connsiteY5" fmla="*/ 4362 h 10000"/>
              <a:gd name="connsiteX6" fmla="*/ 8942 w 10000"/>
              <a:gd name="connsiteY6" fmla="*/ 4397 h 10000"/>
              <a:gd name="connsiteX7" fmla="*/ 7989 w 10000"/>
              <a:gd name="connsiteY7" fmla="*/ 5071 h 10000"/>
              <a:gd name="connsiteX8" fmla="*/ 7989 w 10000"/>
              <a:gd name="connsiteY8" fmla="*/ 4929 h 10000"/>
              <a:gd name="connsiteX9" fmla="*/ 8307 w 10000"/>
              <a:gd name="connsiteY9" fmla="*/ 4326 h 10000"/>
              <a:gd name="connsiteX10" fmla="*/ 8571 w 10000"/>
              <a:gd name="connsiteY10" fmla="*/ 4113 h 10000"/>
              <a:gd name="connsiteX11" fmla="*/ 8836 w 10000"/>
              <a:gd name="connsiteY11" fmla="*/ 3759 h 10000"/>
              <a:gd name="connsiteX12" fmla="*/ 8677 w 10000"/>
              <a:gd name="connsiteY12" fmla="*/ 3759 h 10000"/>
              <a:gd name="connsiteX13" fmla="*/ 8730 w 10000"/>
              <a:gd name="connsiteY13" fmla="*/ 3759 h 10000"/>
              <a:gd name="connsiteX14" fmla="*/ 8360 w 10000"/>
              <a:gd name="connsiteY14" fmla="*/ 3582 h 10000"/>
              <a:gd name="connsiteX15" fmla="*/ 8518 w 10000"/>
              <a:gd name="connsiteY15" fmla="*/ 3227 h 10000"/>
              <a:gd name="connsiteX16" fmla="*/ 8466 w 10000"/>
              <a:gd name="connsiteY16" fmla="*/ 3156 h 10000"/>
              <a:gd name="connsiteX17" fmla="*/ 7989 w 10000"/>
              <a:gd name="connsiteY17" fmla="*/ 3191 h 10000"/>
              <a:gd name="connsiteX18" fmla="*/ 7989 w 10000"/>
              <a:gd name="connsiteY18" fmla="*/ 3050 h 10000"/>
              <a:gd name="connsiteX19" fmla="*/ 8148 w 10000"/>
              <a:gd name="connsiteY19" fmla="*/ 2908 h 10000"/>
              <a:gd name="connsiteX20" fmla="*/ 8042 w 10000"/>
              <a:gd name="connsiteY20" fmla="*/ 2766 h 10000"/>
              <a:gd name="connsiteX21" fmla="*/ 8148 w 10000"/>
              <a:gd name="connsiteY21" fmla="*/ 2695 h 10000"/>
              <a:gd name="connsiteX22" fmla="*/ 8042 w 10000"/>
              <a:gd name="connsiteY22" fmla="*/ 2553 h 10000"/>
              <a:gd name="connsiteX23" fmla="*/ 8097 w 10000"/>
              <a:gd name="connsiteY23" fmla="*/ 2482 h 10000"/>
              <a:gd name="connsiteX24" fmla="*/ 7831 w 10000"/>
              <a:gd name="connsiteY24" fmla="*/ 2340 h 10000"/>
              <a:gd name="connsiteX25" fmla="*/ 7301 w 10000"/>
              <a:gd name="connsiteY25" fmla="*/ 2270 h 10000"/>
              <a:gd name="connsiteX26" fmla="*/ 7354 w 10000"/>
              <a:gd name="connsiteY26" fmla="*/ 2092 h 10000"/>
              <a:gd name="connsiteX27" fmla="*/ 7301 w 10000"/>
              <a:gd name="connsiteY27" fmla="*/ 1986 h 10000"/>
              <a:gd name="connsiteX28" fmla="*/ 6295 w 10000"/>
              <a:gd name="connsiteY28" fmla="*/ 1809 h 10000"/>
              <a:gd name="connsiteX29" fmla="*/ 6033 w 10000"/>
              <a:gd name="connsiteY29" fmla="*/ 1879 h 10000"/>
              <a:gd name="connsiteX30" fmla="*/ 2540 w 10000"/>
              <a:gd name="connsiteY30" fmla="*/ 1277 h 10000"/>
              <a:gd name="connsiteX31" fmla="*/ 2275 w 10000"/>
              <a:gd name="connsiteY31" fmla="*/ 887 h 10000"/>
              <a:gd name="connsiteX32" fmla="*/ 2011 w 10000"/>
              <a:gd name="connsiteY32" fmla="*/ 780 h 10000"/>
              <a:gd name="connsiteX33" fmla="*/ 1853 w 10000"/>
              <a:gd name="connsiteY33" fmla="*/ 816 h 10000"/>
              <a:gd name="connsiteX34" fmla="*/ 1799 w 10000"/>
              <a:gd name="connsiteY34" fmla="*/ 745 h 10000"/>
              <a:gd name="connsiteX35" fmla="*/ 953 w 10000"/>
              <a:gd name="connsiteY35" fmla="*/ 709 h 10000"/>
              <a:gd name="connsiteX36" fmla="*/ 795 w 10000"/>
              <a:gd name="connsiteY36" fmla="*/ 816 h 10000"/>
              <a:gd name="connsiteX37" fmla="*/ 741 w 10000"/>
              <a:gd name="connsiteY37" fmla="*/ 745 h 10000"/>
              <a:gd name="connsiteX38" fmla="*/ 847 w 10000"/>
              <a:gd name="connsiteY38" fmla="*/ 426 h 10000"/>
              <a:gd name="connsiteX39" fmla="*/ 795 w 10000"/>
              <a:gd name="connsiteY39" fmla="*/ 177 h 10000"/>
              <a:gd name="connsiteX40" fmla="*/ 530 w 10000"/>
              <a:gd name="connsiteY40" fmla="*/ 0 h 10000"/>
              <a:gd name="connsiteX41" fmla="*/ 646 w 10000"/>
              <a:gd name="connsiteY41" fmla="*/ 2443 h 10000"/>
              <a:gd name="connsiteX42" fmla="*/ 1113 w 10000"/>
              <a:gd name="connsiteY42" fmla="*/ 2964 h 10000"/>
              <a:gd name="connsiteX43" fmla="*/ 0 w 10000"/>
              <a:gd name="connsiteY43" fmla="*/ 6773 h 10000"/>
              <a:gd name="connsiteX44" fmla="*/ 212 w 10000"/>
              <a:gd name="connsiteY44" fmla="*/ 7057 h 10000"/>
              <a:gd name="connsiteX45" fmla="*/ 370 w 10000"/>
              <a:gd name="connsiteY45" fmla="*/ 7695 h 10000"/>
              <a:gd name="connsiteX46" fmla="*/ 900 w 10000"/>
              <a:gd name="connsiteY46" fmla="*/ 9397 h 10000"/>
              <a:gd name="connsiteX47" fmla="*/ 1746 w 10000"/>
              <a:gd name="connsiteY47" fmla="*/ 9574 h 10000"/>
              <a:gd name="connsiteX48" fmla="*/ 1905 w 10000"/>
              <a:gd name="connsiteY48" fmla="*/ 9787 h 10000"/>
              <a:gd name="connsiteX49" fmla="*/ 1905 w 10000"/>
              <a:gd name="connsiteY49" fmla="*/ 10000 h 10000"/>
              <a:gd name="connsiteX50" fmla="*/ 8889 w 10000"/>
              <a:gd name="connsiteY50" fmla="*/ 9681 h 10000"/>
              <a:gd name="connsiteX51" fmla="*/ 8518 w 10000"/>
              <a:gd name="connsiteY51" fmla="*/ 8014 h 10000"/>
              <a:gd name="connsiteX52" fmla="*/ 9100 w 10000"/>
              <a:gd name="connsiteY52" fmla="*/ 6170 h 10000"/>
              <a:gd name="connsiteX0" fmla="*/ 9100 w 10000"/>
              <a:gd name="connsiteY0" fmla="*/ 6170 h 10000"/>
              <a:gd name="connsiteX1" fmla="*/ 9154 w 10000"/>
              <a:gd name="connsiteY1" fmla="*/ 5035 h 10000"/>
              <a:gd name="connsiteX2" fmla="*/ 10000 w 10000"/>
              <a:gd name="connsiteY2" fmla="*/ 3617 h 10000"/>
              <a:gd name="connsiteX3" fmla="*/ 9841 w 10000"/>
              <a:gd name="connsiteY3" fmla="*/ 3369 h 10000"/>
              <a:gd name="connsiteX4" fmla="*/ 9312 w 10000"/>
              <a:gd name="connsiteY4" fmla="*/ 3865 h 10000"/>
              <a:gd name="connsiteX5" fmla="*/ 9206 w 10000"/>
              <a:gd name="connsiteY5" fmla="*/ 4362 h 10000"/>
              <a:gd name="connsiteX6" fmla="*/ 8942 w 10000"/>
              <a:gd name="connsiteY6" fmla="*/ 4397 h 10000"/>
              <a:gd name="connsiteX7" fmla="*/ 7989 w 10000"/>
              <a:gd name="connsiteY7" fmla="*/ 5071 h 10000"/>
              <a:gd name="connsiteX8" fmla="*/ 7989 w 10000"/>
              <a:gd name="connsiteY8" fmla="*/ 4929 h 10000"/>
              <a:gd name="connsiteX9" fmla="*/ 8307 w 10000"/>
              <a:gd name="connsiteY9" fmla="*/ 4326 h 10000"/>
              <a:gd name="connsiteX10" fmla="*/ 8571 w 10000"/>
              <a:gd name="connsiteY10" fmla="*/ 4113 h 10000"/>
              <a:gd name="connsiteX11" fmla="*/ 8836 w 10000"/>
              <a:gd name="connsiteY11" fmla="*/ 3759 h 10000"/>
              <a:gd name="connsiteX12" fmla="*/ 8677 w 10000"/>
              <a:gd name="connsiteY12" fmla="*/ 3759 h 10000"/>
              <a:gd name="connsiteX13" fmla="*/ 8730 w 10000"/>
              <a:gd name="connsiteY13" fmla="*/ 3759 h 10000"/>
              <a:gd name="connsiteX14" fmla="*/ 8360 w 10000"/>
              <a:gd name="connsiteY14" fmla="*/ 3582 h 10000"/>
              <a:gd name="connsiteX15" fmla="*/ 8518 w 10000"/>
              <a:gd name="connsiteY15" fmla="*/ 3227 h 10000"/>
              <a:gd name="connsiteX16" fmla="*/ 8466 w 10000"/>
              <a:gd name="connsiteY16" fmla="*/ 3156 h 10000"/>
              <a:gd name="connsiteX17" fmla="*/ 7989 w 10000"/>
              <a:gd name="connsiteY17" fmla="*/ 3191 h 10000"/>
              <a:gd name="connsiteX18" fmla="*/ 7989 w 10000"/>
              <a:gd name="connsiteY18" fmla="*/ 3050 h 10000"/>
              <a:gd name="connsiteX19" fmla="*/ 8148 w 10000"/>
              <a:gd name="connsiteY19" fmla="*/ 2908 h 10000"/>
              <a:gd name="connsiteX20" fmla="*/ 8042 w 10000"/>
              <a:gd name="connsiteY20" fmla="*/ 2766 h 10000"/>
              <a:gd name="connsiteX21" fmla="*/ 8148 w 10000"/>
              <a:gd name="connsiteY21" fmla="*/ 2695 h 10000"/>
              <a:gd name="connsiteX22" fmla="*/ 8042 w 10000"/>
              <a:gd name="connsiteY22" fmla="*/ 2553 h 10000"/>
              <a:gd name="connsiteX23" fmla="*/ 8097 w 10000"/>
              <a:gd name="connsiteY23" fmla="*/ 2482 h 10000"/>
              <a:gd name="connsiteX24" fmla="*/ 7831 w 10000"/>
              <a:gd name="connsiteY24" fmla="*/ 2340 h 10000"/>
              <a:gd name="connsiteX25" fmla="*/ 7301 w 10000"/>
              <a:gd name="connsiteY25" fmla="*/ 2270 h 10000"/>
              <a:gd name="connsiteX26" fmla="*/ 7354 w 10000"/>
              <a:gd name="connsiteY26" fmla="*/ 2092 h 10000"/>
              <a:gd name="connsiteX27" fmla="*/ 7301 w 10000"/>
              <a:gd name="connsiteY27" fmla="*/ 1986 h 10000"/>
              <a:gd name="connsiteX28" fmla="*/ 6295 w 10000"/>
              <a:gd name="connsiteY28" fmla="*/ 1809 h 10000"/>
              <a:gd name="connsiteX29" fmla="*/ 6033 w 10000"/>
              <a:gd name="connsiteY29" fmla="*/ 1879 h 10000"/>
              <a:gd name="connsiteX30" fmla="*/ 2540 w 10000"/>
              <a:gd name="connsiteY30" fmla="*/ 1277 h 10000"/>
              <a:gd name="connsiteX31" fmla="*/ 2275 w 10000"/>
              <a:gd name="connsiteY31" fmla="*/ 887 h 10000"/>
              <a:gd name="connsiteX32" fmla="*/ 2011 w 10000"/>
              <a:gd name="connsiteY32" fmla="*/ 780 h 10000"/>
              <a:gd name="connsiteX33" fmla="*/ 1853 w 10000"/>
              <a:gd name="connsiteY33" fmla="*/ 816 h 10000"/>
              <a:gd name="connsiteX34" fmla="*/ 1799 w 10000"/>
              <a:gd name="connsiteY34" fmla="*/ 745 h 10000"/>
              <a:gd name="connsiteX35" fmla="*/ 953 w 10000"/>
              <a:gd name="connsiteY35" fmla="*/ 709 h 10000"/>
              <a:gd name="connsiteX36" fmla="*/ 795 w 10000"/>
              <a:gd name="connsiteY36" fmla="*/ 816 h 10000"/>
              <a:gd name="connsiteX37" fmla="*/ 741 w 10000"/>
              <a:gd name="connsiteY37" fmla="*/ 745 h 10000"/>
              <a:gd name="connsiteX38" fmla="*/ 847 w 10000"/>
              <a:gd name="connsiteY38" fmla="*/ 426 h 10000"/>
              <a:gd name="connsiteX39" fmla="*/ 795 w 10000"/>
              <a:gd name="connsiteY39" fmla="*/ 177 h 10000"/>
              <a:gd name="connsiteX40" fmla="*/ 530 w 10000"/>
              <a:gd name="connsiteY40" fmla="*/ 0 h 10000"/>
              <a:gd name="connsiteX41" fmla="*/ 646 w 10000"/>
              <a:gd name="connsiteY41" fmla="*/ 2443 h 10000"/>
              <a:gd name="connsiteX42" fmla="*/ 1113 w 10000"/>
              <a:gd name="connsiteY42" fmla="*/ 2964 h 10000"/>
              <a:gd name="connsiteX43" fmla="*/ 802 w 10000"/>
              <a:gd name="connsiteY43" fmla="*/ 4527 h 10000"/>
              <a:gd name="connsiteX44" fmla="*/ 0 w 10000"/>
              <a:gd name="connsiteY44" fmla="*/ 6773 h 10000"/>
              <a:gd name="connsiteX45" fmla="*/ 212 w 10000"/>
              <a:gd name="connsiteY45" fmla="*/ 7057 h 10000"/>
              <a:gd name="connsiteX46" fmla="*/ 370 w 10000"/>
              <a:gd name="connsiteY46" fmla="*/ 7695 h 10000"/>
              <a:gd name="connsiteX47" fmla="*/ 900 w 10000"/>
              <a:gd name="connsiteY47" fmla="*/ 9397 h 10000"/>
              <a:gd name="connsiteX48" fmla="*/ 1746 w 10000"/>
              <a:gd name="connsiteY48" fmla="*/ 9574 h 10000"/>
              <a:gd name="connsiteX49" fmla="*/ 1905 w 10000"/>
              <a:gd name="connsiteY49" fmla="*/ 9787 h 10000"/>
              <a:gd name="connsiteX50" fmla="*/ 1905 w 10000"/>
              <a:gd name="connsiteY50" fmla="*/ 10000 h 10000"/>
              <a:gd name="connsiteX51" fmla="*/ 8889 w 10000"/>
              <a:gd name="connsiteY51" fmla="*/ 9681 h 10000"/>
              <a:gd name="connsiteX52" fmla="*/ 8518 w 10000"/>
              <a:gd name="connsiteY52" fmla="*/ 8014 h 10000"/>
              <a:gd name="connsiteX53" fmla="*/ 9100 w 10000"/>
              <a:gd name="connsiteY53" fmla="*/ 6170 h 10000"/>
              <a:gd name="connsiteX0" fmla="*/ 9100 w 10000"/>
              <a:gd name="connsiteY0" fmla="*/ 6170 h 10000"/>
              <a:gd name="connsiteX1" fmla="*/ 9154 w 10000"/>
              <a:gd name="connsiteY1" fmla="*/ 5035 h 10000"/>
              <a:gd name="connsiteX2" fmla="*/ 10000 w 10000"/>
              <a:gd name="connsiteY2" fmla="*/ 3617 h 10000"/>
              <a:gd name="connsiteX3" fmla="*/ 9841 w 10000"/>
              <a:gd name="connsiteY3" fmla="*/ 3369 h 10000"/>
              <a:gd name="connsiteX4" fmla="*/ 9312 w 10000"/>
              <a:gd name="connsiteY4" fmla="*/ 3865 h 10000"/>
              <a:gd name="connsiteX5" fmla="*/ 9206 w 10000"/>
              <a:gd name="connsiteY5" fmla="*/ 4362 h 10000"/>
              <a:gd name="connsiteX6" fmla="*/ 8942 w 10000"/>
              <a:gd name="connsiteY6" fmla="*/ 4397 h 10000"/>
              <a:gd name="connsiteX7" fmla="*/ 7989 w 10000"/>
              <a:gd name="connsiteY7" fmla="*/ 5071 h 10000"/>
              <a:gd name="connsiteX8" fmla="*/ 7989 w 10000"/>
              <a:gd name="connsiteY8" fmla="*/ 4929 h 10000"/>
              <a:gd name="connsiteX9" fmla="*/ 8307 w 10000"/>
              <a:gd name="connsiteY9" fmla="*/ 4326 h 10000"/>
              <a:gd name="connsiteX10" fmla="*/ 8571 w 10000"/>
              <a:gd name="connsiteY10" fmla="*/ 4113 h 10000"/>
              <a:gd name="connsiteX11" fmla="*/ 8836 w 10000"/>
              <a:gd name="connsiteY11" fmla="*/ 3759 h 10000"/>
              <a:gd name="connsiteX12" fmla="*/ 8677 w 10000"/>
              <a:gd name="connsiteY12" fmla="*/ 3759 h 10000"/>
              <a:gd name="connsiteX13" fmla="*/ 8730 w 10000"/>
              <a:gd name="connsiteY13" fmla="*/ 3759 h 10000"/>
              <a:gd name="connsiteX14" fmla="*/ 8360 w 10000"/>
              <a:gd name="connsiteY14" fmla="*/ 3582 h 10000"/>
              <a:gd name="connsiteX15" fmla="*/ 8518 w 10000"/>
              <a:gd name="connsiteY15" fmla="*/ 3227 h 10000"/>
              <a:gd name="connsiteX16" fmla="*/ 8466 w 10000"/>
              <a:gd name="connsiteY16" fmla="*/ 3156 h 10000"/>
              <a:gd name="connsiteX17" fmla="*/ 7989 w 10000"/>
              <a:gd name="connsiteY17" fmla="*/ 3191 h 10000"/>
              <a:gd name="connsiteX18" fmla="*/ 7989 w 10000"/>
              <a:gd name="connsiteY18" fmla="*/ 3050 h 10000"/>
              <a:gd name="connsiteX19" fmla="*/ 8148 w 10000"/>
              <a:gd name="connsiteY19" fmla="*/ 2908 h 10000"/>
              <a:gd name="connsiteX20" fmla="*/ 8042 w 10000"/>
              <a:gd name="connsiteY20" fmla="*/ 2766 h 10000"/>
              <a:gd name="connsiteX21" fmla="*/ 8148 w 10000"/>
              <a:gd name="connsiteY21" fmla="*/ 2695 h 10000"/>
              <a:gd name="connsiteX22" fmla="*/ 8042 w 10000"/>
              <a:gd name="connsiteY22" fmla="*/ 2553 h 10000"/>
              <a:gd name="connsiteX23" fmla="*/ 8097 w 10000"/>
              <a:gd name="connsiteY23" fmla="*/ 2482 h 10000"/>
              <a:gd name="connsiteX24" fmla="*/ 7831 w 10000"/>
              <a:gd name="connsiteY24" fmla="*/ 2340 h 10000"/>
              <a:gd name="connsiteX25" fmla="*/ 7301 w 10000"/>
              <a:gd name="connsiteY25" fmla="*/ 2270 h 10000"/>
              <a:gd name="connsiteX26" fmla="*/ 7354 w 10000"/>
              <a:gd name="connsiteY26" fmla="*/ 2092 h 10000"/>
              <a:gd name="connsiteX27" fmla="*/ 7301 w 10000"/>
              <a:gd name="connsiteY27" fmla="*/ 1986 h 10000"/>
              <a:gd name="connsiteX28" fmla="*/ 6295 w 10000"/>
              <a:gd name="connsiteY28" fmla="*/ 1809 h 10000"/>
              <a:gd name="connsiteX29" fmla="*/ 6033 w 10000"/>
              <a:gd name="connsiteY29" fmla="*/ 1879 h 10000"/>
              <a:gd name="connsiteX30" fmla="*/ 2540 w 10000"/>
              <a:gd name="connsiteY30" fmla="*/ 1277 h 10000"/>
              <a:gd name="connsiteX31" fmla="*/ 2275 w 10000"/>
              <a:gd name="connsiteY31" fmla="*/ 887 h 10000"/>
              <a:gd name="connsiteX32" fmla="*/ 2011 w 10000"/>
              <a:gd name="connsiteY32" fmla="*/ 780 h 10000"/>
              <a:gd name="connsiteX33" fmla="*/ 1853 w 10000"/>
              <a:gd name="connsiteY33" fmla="*/ 816 h 10000"/>
              <a:gd name="connsiteX34" fmla="*/ 1799 w 10000"/>
              <a:gd name="connsiteY34" fmla="*/ 745 h 10000"/>
              <a:gd name="connsiteX35" fmla="*/ 953 w 10000"/>
              <a:gd name="connsiteY35" fmla="*/ 709 h 10000"/>
              <a:gd name="connsiteX36" fmla="*/ 795 w 10000"/>
              <a:gd name="connsiteY36" fmla="*/ 816 h 10000"/>
              <a:gd name="connsiteX37" fmla="*/ 741 w 10000"/>
              <a:gd name="connsiteY37" fmla="*/ 745 h 10000"/>
              <a:gd name="connsiteX38" fmla="*/ 847 w 10000"/>
              <a:gd name="connsiteY38" fmla="*/ 426 h 10000"/>
              <a:gd name="connsiteX39" fmla="*/ 795 w 10000"/>
              <a:gd name="connsiteY39" fmla="*/ 177 h 10000"/>
              <a:gd name="connsiteX40" fmla="*/ 530 w 10000"/>
              <a:gd name="connsiteY40" fmla="*/ 0 h 10000"/>
              <a:gd name="connsiteX41" fmla="*/ 646 w 10000"/>
              <a:gd name="connsiteY41" fmla="*/ 2443 h 10000"/>
              <a:gd name="connsiteX42" fmla="*/ 1113 w 10000"/>
              <a:gd name="connsiteY42" fmla="*/ 2964 h 10000"/>
              <a:gd name="connsiteX43" fmla="*/ 1113 w 10000"/>
              <a:gd name="connsiteY43" fmla="*/ 4527 h 10000"/>
              <a:gd name="connsiteX44" fmla="*/ 0 w 10000"/>
              <a:gd name="connsiteY44" fmla="*/ 6773 h 10000"/>
              <a:gd name="connsiteX45" fmla="*/ 212 w 10000"/>
              <a:gd name="connsiteY45" fmla="*/ 7057 h 10000"/>
              <a:gd name="connsiteX46" fmla="*/ 370 w 10000"/>
              <a:gd name="connsiteY46" fmla="*/ 7695 h 10000"/>
              <a:gd name="connsiteX47" fmla="*/ 900 w 10000"/>
              <a:gd name="connsiteY47" fmla="*/ 9397 h 10000"/>
              <a:gd name="connsiteX48" fmla="*/ 1746 w 10000"/>
              <a:gd name="connsiteY48" fmla="*/ 9574 h 10000"/>
              <a:gd name="connsiteX49" fmla="*/ 1905 w 10000"/>
              <a:gd name="connsiteY49" fmla="*/ 9787 h 10000"/>
              <a:gd name="connsiteX50" fmla="*/ 1905 w 10000"/>
              <a:gd name="connsiteY50" fmla="*/ 10000 h 10000"/>
              <a:gd name="connsiteX51" fmla="*/ 8889 w 10000"/>
              <a:gd name="connsiteY51" fmla="*/ 9681 h 10000"/>
              <a:gd name="connsiteX52" fmla="*/ 8518 w 10000"/>
              <a:gd name="connsiteY52" fmla="*/ 8014 h 10000"/>
              <a:gd name="connsiteX53" fmla="*/ 9100 w 10000"/>
              <a:gd name="connsiteY53" fmla="*/ 6170 h 10000"/>
              <a:gd name="connsiteX0" fmla="*/ 9100 w 10000"/>
              <a:gd name="connsiteY0" fmla="*/ 6170 h 10000"/>
              <a:gd name="connsiteX1" fmla="*/ 9154 w 10000"/>
              <a:gd name="connsiteY1" fmla="*/ 5035 h 10000"/>
              <a:gd name="connsiteX2" fmla="*/ 10000 w 10000"/>
              <a:gd name="connsiteY2" fmla="*/ 3617 h 10000"/>
              <a:gd name="connsiteX3" fmla="*/ 9841 w 10000"/>
              <a:gd name="connsiteY3" fmla="*/ 3369 h 10000"/>
              <a:gd name="connsiteX4" fmla="*/ 9312 w 10000"/>
              <a:gd name="connsiteY4" fmla="*/ 3865 h 10000"/>
              <a:gd name="connsiteX5" fmla="*/ 9206 w 10000"/>
              <a:gd name="connsiteY5" fmla="*/ 4362 h 10000"/>
              <a:gd name="connsiteX6" fmla="*/ 8942 w 10000"/>
              <a:gd name="connsiteY6" fmla="*/ 4397 h 10000"/>
              <a:gd name="connsiteX7" fmla="*/ 7989 w 10000"/>
              <a:gd name="connsiteY7" fmla="*/ 5071 h 10000"/>
              <a:gd name="connsiteX8" fmla="*/ 7989 w 10000"/>
              <a:gd name="connsiteY8" fmla="*/ 4929 h 10000"/>
              <a:gd name="connsiteX9" fmla="*/ 8307 w 10000"/>
              <a:gd name="connsiteY9" fmla="*/ 4326 h 10000"/>
              <a:gd name="connsiteX10" fmla="*/ 8571 w 10000"/>
              <a:gd name="connsiteY10" fmla="*/ 4113 h 10000"/>
              <a:gd name="connsiteX11" fmla="*/ 8836 w 10000"/>
              <a:gd name="connsiteY11" fmla="*/ 3759 h 10000"/>
              <a:gd name="connsiteX12" fmla="*/ 8677 w 10000"/>
              <a:gd name="connsiteY12" fmla="*/ 3759 h 10000"/>
              <a:gd name="connsiteX13" fmla="*/ 8730 w 10000"/>
              <a:gd name="connsiteY13" fmla="*/ 3759 h 10000"/>
              <a:gd name="connsiteX14" fmla="*/ 8360 w 10000"/>
              <a:gd name="connsiteY14" fmla="*/ 3582 h 10000"/>
              <a:gd name="connsiteX15" fmla="*/ 8518 w 10000"/>
              <a:gd name="connsiteY15" fmla="*/ 3227 h 10000"/>
              <a:gd name="connsiteX16" fmla="*/ 8466 w 10000"/>
              <a:gd name="connsiteY16" fmla="*/ 3156 h 10000"/>
              <a:gd name="connsiteX17" fmla="*/ 7989 w 10000"/>
              <a:gd name="connsiteY17" fmla="*/ 3191 h 10000"/>
              <a:gd name="connsiteX18" fmla="*/ 7989 w 10000"/>
              <a:gd name="connsiteY18" fmla="*/ 3050 h 10000"/>
              <a:gd name="connsiteX19" fmla="*/ 8148 w 10000"/>
              <a:gd name="connsiteY19" fmla="*/ 2908 h 10000"/>
              <a:gd name="connsiteX20" fmla="*/ 8042 w 10000"/>
              <a:gd name="connsiteY20" fmla="*/ 2766 h 10000"/>
              <a:gd name="connsiteX21" fmla="*/ 8148 w 10000"/>
              <a:gd name="connsiteY21" fmla="*/ 2695 h 10000"/>
              <a:gd name="connsiteX22" fmla="*/ 8042 w 10000"/>
              <a:gd name="connsiteY22" fmla="*/ 2553 h 10000"/>
              <a:gd name="connsiteX23" fmla="*/ 8097 w 10000"/>
              <a:gd name="connsiteY23" fmla="*/ 2482 h 10000"/>
              <a:gd name="connsiteX24" fmla="*/ 7831 w 10000"/>
              <a:gd name="connsiteY24" fmla="*/ 2340 h 10000"/>
              <a:gd name="connsiteX25" fmla="*/ 7301 w 10000"/>
              <a:gd name="connsiteY25" fmla="*/ 2270 h 10000"/>
              <a:gd name="connsiteX26" fmla="*/ 7354 w 10000"/>
              <a:gd name="connsiteY26" fmla="*/ 2092 h 10000"/>
              <a:gd name="connsiteX27" fmla="*/ 7301 w 10000"/>
              <a:gd name="connsiteY27" fmla="*/ 1986 h 10000"/>
              <a:gd name="connsiteX28" fmla="*/ 6295 w 10000"/>
              <a:gd name="connsiteY28" fmla="*/ 1809 h 10000"/>
              <a:gd name="connsiteX29" fmla="*/ 6033 w 10000"/>
              <a:gd name="connsiteY29" fmla="*/ 1879 h 10000"/>
              <a:gd name="connsiteX30" fmla="*/ 2540 w 10000"/>
              <a:gd name="connsiteY30" fmla="*/ 1277 h 10000"/>
              <a:gd name="connsiteX31" fmla="*/ 2275 w 10000"/>
              <a:gd name="connsiteY31" fmla="*/ 887 h 10000"/>
              <a:gd name="connsiteX32" fmla="*/ 2011 w 10000"/>
              <a:gd name="connsiteY32" fmla="*/ 780 h 10000"/>
              <a:gd name="connsiteX33" fmla="*/ 1853 w 10000"/>
              <a:gd name="connsiteY33" fmla="*/ 816 h 10000"/>
              <a:gd name="connsiteX34" fmla="*/ 1799 w 10000"/>
              <a:gd name="connsiteY34" fmla="*/ 745 h 10000"/>
              <a:gd name="connsiteX35" fmla="*/ 953 w 10000"/>
              <a:gd name="connsiteY35" fmla="*/ 709 h 10000"/>
              <a:gd name="connsiteX36" fmla="*/ 795 w 10000"/>
              <a:gd name="connsiteY36" fmla="*/ 816 h 10000"/>
              <a:gd name="connsiteX37" fmla="*/ 741 w 10000"/>
              <a:gd name="connsiteY37" fmla="*/ 745 h 10000"/>
              <a:gd name="connsiteX38" fmla="*/ 847 w 10000"/>
              <a:gd name="connsiteY38" fmla="*/ 426 h 10000"/>
              <a:gd name="connsiteX39" fmla="*/ 795 w 10000"/>
              <a:gd name="connsiteY39" fmla="*/ 177 h 10000"/>
              <a:gd name="connsiteX40" fmla="*/ 530 w 10000"/>
              <a:gd name="connsiteY40" fmla="*/ 0 h 10000"/>
              <a:gd name="connsiteX41" fmla="*/ 646 w 10000"/>
              <a:gd name="connsiteY41" fmla="*/ 2443 h 10000"/>
              <a:gd name="connsiteX42" fmla="*/ 1113 w 10000"/>
              <a:gd name="connsiteY42" fmla="*/ 2964 h 10000"/>
              <a:gd name="connsiteX43" fmla="*/ 1113 w 10000"/>
              <a:gd name="connsiteY43" fmla="*/ 4527 h 10000"/>
              <a:gd name="connsiteX44" fmla="*/ 802 w 10000"/>
              <a:gd name="connsiteY44" fmla="*/ 5465 h 10000"/>
              <a:gd name="connsiteX45" fmla="*/ 0 w 10000"/>
              <a:gd name="connsiteY45" fmla="*/ 6773 h 10000"/>
              <a:gd name="connsiteX46" fmla="*/ 212 w 10000"/>
              <a:gd name="connsiteY46" fmla="*/ 7057 h 10000"/>
              <a:gd name="connsiteX47" fmla="*/ 370 w 10000"/>
              <a:gd name="connsiteY47" fmla="*/ 7695 h 10000"/>
              <a:gd name="connsiteX48" fmla="*/ 900 w 10000"/>
              <a:gd name="connsiteY48" fmla="*/ 9397 h 10000"/>
              <a:gd name="connsiteX49" fmla="*/ 1746 w 10000"/>
              <a:gd name="connsiteY49" fmla="*/ 9574 h 10000"/>
              <a:gd name="connsiteX50" fmla="*/ 1905 w 10000"/>
              <a:gd name="connsiteY50" fmla="*/ 9787 h 10000"/>
              <a:gd name="connsiteX51" fmla="*/ 1905 w 10000"/>
              <a:gd name="connsiteY51" fmla="*/ 10000 h 10000"/>
              <a:gd name="connsiteX52" fmla="*/ 8889 w 10000"/>
              <a:gd name="connsiteY52" fmla="*/ 9681 h 10000"/>
              <a:gd name="connsiteX53" fmla="*/ 8518 w 10000"/>
              <a:gd name="connsiteY53" fmla="*/ 8014 h 10000"/>
              <a:gd name="connsiteX54" fmla="*/ 9100 w 10000"/>
              <a:gd name="connsiteY54" fmla="*/ 6170 h 10000"/>
              <a:gd name="connsiteX0" fmla="*/ 9100 w 10000"/>
              <a:gd name="connsiteY0" fmla="*/ 6170 h 10000"/>
              <a:gd name="connsiteX1" fmla="*/ 9154 w 10000"/>
              <a:gd name="connsiteY1" fmla="*/ 5035 h 10000"/>
              <a:gd name="connsiteX2" fmla="*/ 10000 w 10000"/>
              <a:gd name="connsiteY2" fmla="*/ 3617 h 10000"/>
              <a:gd name="connsiteX3" fmla="*/ 9841 w 10000"/>
              <a:gd name="connsiteY3" fmla="*/ 3369 h 10000"/>
              <a:gd name="connsiteX4" fmla="*/ 9312 w 10000"/>
              <a:gd name="connsiteY4" fmla="*/ 3865 h 10000"/>
              <a:gd name="connsiteX5" fmla="*/ 9206 w 10000"/>
              <a:gd name="connsiteY5" fmla="*/ 4362 h 10000"/>
              <a:gd name="connsiteX6" fmla="*/ 8942 w 10000"/>
              <a:gd name="connsiteY6" fmla="*/ 4397 h 10000"/>
              <a:gd name="connsiteX7" fmla="*/ 7989 w 10000"/>
              <a:gd name="connsiteY7" fmla="*/ 5071 h 10000"/>
              <a:gd name="connsiteX8" fmla="*/ 7989 w 10000"/>
              <a:gd name="connsiteY8" fmla="*/ 4929 h 10000"/>
              <a:gd name="connsiteX9" fmla="*/ 8307 w 10000"/>
              <a:gd name="connsiteY9" fmla="*/ 4326 h 10000"/>
              <a:gd name="connsiteX10" fmla="*/ 8571 w 10000"/>
              <a:gd name="connsiteY10" fmla="*/ 4113 h 10000"/>
              <a:gd name="connsiteX11" fmla="*/ 8836 w 10000"/>
              <a:gd name="connsiteY11" fmla="*/ 3759 h 10000"/>
              <a:gd name="connsiteX12" fmla="*/ 8677 w 10000"/>
              <a:gd name="connsiteY12" fmla="*/ 3759 h 10000"/>
              <a:gd name="connsiteX13" fmla="*/ 8730 w 10000"/>
              <a:gd name="connsiteY13" fmla="*/ 3759 h 10000"/>
              <a:gd name="connsiteX14" fmla="*/ 8360 w 10000"/>
              <a:gd name="connsiteY14" fmla="*/ 3582 h 10000"/>
              <a:gd name="connsiteX15" fmla="*/ 8518 w 10000"/>
              <a:gd name="connsiteY15" fmla="*/ 3227 h 10000"/>
              <a:gd name="connsiteX16" fmla="*/ 8466 w 10000"/>
              <a:gd name="connsiteY16" fmla="*/ 3156 h 10000"/>
              <a:gd name="connsiteX17" fmla="*/ 7989 w 10000"/>
              <a:gd name="connsiteY17" fmla="*/ 3191 h 10000"/>
              <a:gd name="connsiteX18" fmla="*/ 7989 w 10000"/>
              <a:gd name="connsiteY18" fmla="*/ 3050 h 10000"/>
              <a:gd name="connsiteX19" fmla="*/ 8148 w 10000"/>
              <a:gd name="connsiteY19" fmla="*/ 2908 h 10000"/>
              <a:gd name="connsiteX20" fmla="*/ 8042 w 10000"/>
              <a:gd name="connsiteY20" fmla="*/ 2766 h 10000"/>
              <a:gd name="connsiteX21" fmla="*/ 8148 w 10000"/>
              <a:gd name="connsiteY21" fmla="*/ 2695 h 10000"/>
              <a:gd name="connsiteX22" fmla="*/ 8042 w 10000"/>
              <a:gd name="connsiteY22" fmla="*/ 2553 h 10000"/>
              <a:gd name="connsiteX23" fmla="*/ 8097 w 10000"/>
              <a:gd name="connsiteY23" fmla="*/ 2482 h 10000"/>
              <a:gd name="connsiteX24" fmla="*/ 7831 w 10000"/>
              <a:gd name="connsiteY24" fmla="*/ 2340 h 10000"/>
              <a:gd name="connsiteX25" fmla="*/ 7301 w 10000"/>
              <a:gd name="connsiteY25" fmla="*/ 2270 h 10000"/>
              <a:gd name="connsiteX26" fmla="*/ 7354 w 10000"/>
              <a:gd name="connsiteY26" fmla="*/ 2092 h 10000"/>
              <a:gd name="connsiteX27" fmla="*/ 7301 w 10000"/>
              <a:gd name="connsiteY27" fmla="*/ 1986 h 10000"/>
              <a:gd name="connsiteX28" fmla="*/ 6295 w 10000"/>
              <a:gd name="connsiteY28" fmla="*/ 1809 h 10000"/>
              <a:gd name="connsiteX29" fmla="*/ 6033 w 10000"/>
              <a:gd name="connsiteY29" fmla="*/ 1879 h 10000"/>
              <a:gd name="connsiteX30" fmla="*/ 2540 w 10000"/>
              <a:gd name="connsiteY30" fmla="*/ 1277 h 10000"/>
              <a:gd name="connsiteX31" fmla="*/ 2275 w 10000"/>
              <a:gd name="connsiteY31" fmla="*/ 887 h 10000"/>
              <a:gd name="connsiteX32" fmla="*/ 2011 w 10000"/>
              <a:gd name="connsiteY32" fmla="*/ 780 h 10000"/>
              <a:gd name="connsiteX33" fmla="*/ 1853 w 10000"/>
              <a:gd name="connsiteY33" fmla="*/ 816 h 10000"/>
              <a:gd name="connsiteX34" fmla="*/ 1799 w 10000"/>
              <a:gd name="connsiteY34" fmla="*/ 745 h 10000"/>
              <a:gd name="connsiteX35" fmla="*/ 953 w 10000"/>
              <a:gd name="connsiteY35" fmla="*/ 709 h 10000"/>
              <a:gd name="connsiteX36" fmla="*/ 795 w 10000"/>
              <a:gd name="connsiteY36" fmla="*/ 816 h 10000"/>
              <a:gd name="connsiteX37" fmla="*/ 741 w 10000"/>
              <a:gd name="connsiteY37" fmla="*/ 745 h 10000"/>
              <a:gd name="connsiteX38" fmla="*/ 847 w 10000"/>
              <a:gd name="connsiteY38" fmla="*/ 426 h 10000"/>
              <a:gd name="connsiteX39" fmla="*/ 795 w 10000"/>
              <a:gd name="connsiteY39" fmla="*/ 177 h 10000"/>
              <a:gd name="connsiteX40" fmla="*/ 530 w 10000"/>
              <a:gd name="connsiteY40" fmla="*/ 0 h 10000"/>
              <a:gd name="connsiteX41" fmla="*/ 646 w 10000"/>
              <a:gd name="connsiteY41" fmla="*/ 2443 h 10000"/>
              <a:gd name="connsiteX42" fmla="*/ 1113 w 10000"/>
              <a:gd name="connsiteY42" fmla="*/ 2964 h 10000"/>
              <a:gd name="connsiteX43" fmla="*/ 1113 w 10000"/>
              <a:gd name="connsiteY43" fmla="*/ 4527 h 10000"/>
              <a:gd name="connsiteX44" fmla="*/ 957 w 10000"/>
              <a:gd name="connsiteY44" fmla="*/ 5569 h 10000"/>
              <a:gd name="connsiteX45" fmla="*/ 0 w 10000"/>
              <a:gd name="connsiteY45" fmla="*/ 6773 h 10000"/>
              <a:gd name="connsiteX46" fmla="*/ 212 w 10000"/>
              <a:gd name="connsiteY46" fmla="*/ 7057 h 10000"/>
              <a:gd name="connsiteX47" fmla="*/ 370 w 10000"/>
              <a:gd name="connsiteY47" fmla="*/ 7695 h 10000"/>
              <a:gd name="connsiteX48" fmla="*/ 900 w 10000"/>
              <a:gd name="connsiteY48" fmla="*/ 9397 h 10000"/>
              <a:gd name="connsiteX49" fmla="*/ 1746 w 10000"/>
              <a:gd name="connsiteY49" fmla="*/ 9574 h 10000"/>
              <a:gd name="connsiteX50" fmla="*/ 1905 w 10000"/>
              <a:gd name="connsiteY50" fmla="*/ 9787 h 10000"/>
              <a:gd name="connsiteX51" fmla="*/ 1905 w 10000"/>
              <a:gd name="connsiteY51" fmla="*/ 10000 h 10000"/>
              <a:gd name="connsiteX52" fmla="*/ 8889 w 10000"/>
              <a:gd name="connsiteY52" fmla="*/ 9681 h 10000"/>
              <a:gd name="connsiteX53" fmla="*/ 8518 w 10000"/>
              <a:gd name="connsiteY53" fmla="*/ 8014 h 10000"/>
              <a:gd name="connsiteX54" fmla="*/ 9100 w 10000"/>
              <a:gd name="connsiteY54" fmla="*/ 6170 h 10000"/>
              <a:gd name="connsiteX0" fmla="*/ 9100 w 10000"/>
              <a:gd name="connsiteY0" fmla="*/ 6170 h 10000"/>
              <a:gd name="connsiteX1" fmla="*/ 9154 w 10000"/>
              <a:gd name="connsiteY1" fmla="*/ 5035 h 10000"/>
              <a:gd name="connsiteX2" fmla="*/ 10000 w 10000"/>
              <a:gd name="connsiteY2" fmla="*/ 3617 h 10000"/>
              <a:gd name="connsiteX3" fmla="*/ 9841 w 10000"/>
              <a:gd name="connsiteY3" fmla="*/ 3369 h 10000"/>
              <a:gd name="connsiteX4" fmla="*/ 9312 w 10000"/>
              <a:gd name="connsiteY4" fmla="*/ 3865 h 10000"/>
              <a:gd name="connsiteX5" fmla="*/ 9206 w 10000"/>
              <a:gd name="connsiteY5" fmla="*/ 4362 h 10000"/>
              <a:gd name="connsiteX6" fmla="*/ 8942 w 10000"/>
              <a:gd name="connsiteY6" fmla="*/ 4397 h 10000"/>
              <a:gd name="connsiteX7" fmla="*/ 7989 w 10000"/>
              <a:gd name="connsiteY7" fmla="*/ 5071 h 10000"/>
              <a:gd name="connsiteX8" fmla="*/ 7989 w 10000"/>
              <a:gd name="connsiteY8" fmla="*/ 4929 h 10000"/>
              <a:gd name="connsiteX9" fmla="*/ 8307 w 10000"/>
              <a:gd name="connsiteY9" fmla="*/ 4326 h 10000"/>
              <a:gd name="connsiteX10" fmla="*/ 8571 w 10000"/>
              <a:gd name="connsiteY10" fmla="*/ 4113 h 10000"/>
              <a:gd name="connsiteX11" fmla="*/ 8836 w 10000"/>
              <a:gd name="connsiteY11" fmla="*/ 3759 h 10000"/>
              <a:gd name="connsiteX12" fmla="*/ 8677 w 10000"/>
              <a:gd name="connsiteY12" fmla="*/ 3759 h 10000"/>
              <a:gd name="connsiteX13" fmla="*/ 8730 w 10000"/>
              <a:gd name="connsiteY13" fmla="*/ 3759 h 10000"/>
              <a:gd name="connsiteX14" fmla="*/ 8360 w 10000"/>
              <a:gd name="connsiteY14" fmla="*/ 3582 h 10000"/>
              <a:gd name="connsiteX15" fmla="*/ 8518 w 10000"/>
              <a:gd name="connsiteY15" fmla="*/ 3227 h 10000"/>
              <a:gd name="connsiteX16" fmla="*/ 8466 w 10000"/>
              <a:gd name="connsiteY16" fmla="*/ 3156 h 10000"/>
              <a:gd name="connsiteX17" fmla="*/ 7989 w 10000"/>
              <a:gd name="connsiteY17" fmla="*/ 3191 h 10000"/>
              <a:gd name="connsiteX18" fmla="*/ 7989 w 10000"/>
              <a:gd name="connsiteY18" fmla="*/ 3050 h 10000"/>
              <a:gd name="connsiteX19" fmla="*/ 8148 w 10000"/>
              <a:gd name="connsiteY19" fmla="*/ 2908 h 10000"/>
              <a:gd name="connsiteX20" fmla="*/ 8042 w 10000"/>
              <a:gd name="connsiteY20" fmla="*/ 2766 h 10000"/>
              <a:gd name="connsiteX21" fmla="*/ 8148 w 10000"/>
              <a:gd name="connsiteY21" fmla="*/ 2695 h 10000"/>
              <a:gd name="connsiteX22" fmla="*/ 8042 w 10000"/>
              <a:gd name="connsiteY22" fmla="*/ 2553 h 10000"/>
              <a:gd name="connsiteX23" fmla="*/ 8097 w 10000"/>
              <a:gd name="connsiteY23" fmla="*/ 2482 h 10000"/>
              <a:gd name="connsiteX24" fmla="*/ 7831 w 10000"/>
              <a:gd name="connsiteY24" fmla="*/ 2340 h 10000"/>
              <a:gd name="connsiteX25" fmla="*/ 7301 w 10000"/>
              <a:gd name="connsiteY25" fmla="*/ 2270 h 10000"/>
              <a:gd name="connsiteX26" fmla="*/ 7354 w 10000"/>
              <a:gd name="connsiteY26" fmla="*/ 2092 h 10000"/>
              <a:gd name="connsiteX27" fmla="*/ 7301 w 10000"/>
              <a:gd name="connsiteY27" fmla="*/ 1986 h 10000"/>
              <a:gd name="connsiteX28" fmla="*/ 6295 w 10000"/>
              <a:gd name="connsiteY28" fmla="*/ 1809 h 10000"/>
              <a:gd name="connsiteX29" fmla="*/ 6033 w 10000"/>
              <a:gd name="connsiteY29" fmla="*/ 1879 h 10000"/>
              <a:gd name="connsiteX30" fmla="*/ 2540 w 10000"/>
              <a:gd name="connsiteY30" fmla="*/ 1277 h 10000"/>
              <a:gd name="connsiteX31" fmla="*/ 2275 w 10000"/>
              <a:gd name="connsiteY31" fmla="*/ 887 h 10000"/>
              <a:gd name="connsiteX32" fmla="*/ 2011 w 10000"/>
              <a:gd name="connsiteY32" fmla="*/ 780 h 10000"/>
              <a:gd name="connsiteX33" fmla="*/ 1853 w 10000"/>
              <a:gd name="connsiteY33" fmla="*/ 816 h 10000"/>
              <a:gd name="connsiteX34" fmla="*/ 1799 w 10000"/>
              <a:gd name="connsiteY34" fmla="*/ 745 h 10000"/>
              <a:gd name="connsiteX35" fmla="*/ 953 w 10000"/>
              <a:gd name="connsiteY35" fmla="*/ 709 h 10000"/>
              <a:gd name="connsiteX36" fmla="*/ 795 w 10000"/>
              <a:gd name="connsiteY36" fmla="*/ 816 h 10000"/>
              <a:gd name="connsiteX37" fmla="*/ 741 w 10000"/>
              <a:gd name="connsiteY37" fmla="*/ 745 h 10000"/>
              <a:gd name="connsiteX38" fmla="*/ 847 w 10000"/>
              <a:gd name="connsiteY38" fmla="*/ 426 h 10000"/>
              <a:gd name="connsiteX39" fmla="*/ 795 w 10000"/>
              <a:gd name="connsiteY39" fmla="*/ 177 h 10000"/>
              <a:gd name="connsiteX40" fmla="*/ 530 w 10000"/>
              <a:gd name="connsiteY40" fmla="*/ 0 h 10000"/>
              <a:gd name="connsiteX41" fmla="*/ 646 w 10000"/>
              <a:gd name="connsiteY41" fmla="*/ 2443 h 10000"/>
              <a:gd name="connsiteX42" fmla="*/ 1113 w 10000"/>
              <a:gd name="connsiteY42" fmla="*/ 2964 h 10000"/>
              <a:gd name="connsiteX43" fmla="*/ 1113 w 10000"/>
              <a:gd name="connsiteY43" fmla="*/ 4527 h 10000"/>
              <a:gd name="connsiteX44" fmla="*/ 1890 w 10000"/>
              <a:gd name="connsiteY44" fmla="*/ 5673 h 10000"/>
              <a:gd name="connsiteX45" fmla="*/ 0 w 10000"/>
              <a:gd name="connsiteY45" fmla="*/ 6773 h 10000"/>
              <a:gd name="connsiteX46" fmla="*/ 212 w 10000"/>
              <a:gd name="connsiteY46" fmla="*/ 7057 h 10000"/>
              <a:gd name="connsiteX47" fmla="*/ 370 w 10000"/>
              <a:gd name="connsiteY47" fmla="*/ 7695 h 10000"/>
              <a:gd name="connsiteX48" fmla="*/ 900 w 10000"/>
              <a:gd name="connsiteY48" fmla="*/ 9397 h 10000"/>
              <a:gd name="connsiteX49" fmla="*/ 1746 w 10000"/>
              <a:gd name="connsiteY49" fmla="*/ 9574 h 10000"/>
              <a:gd name="connsiteX50" fmla="*/ 1905 w 10000"/>
              <a:gd name="connsiteY50" fmla="*/ 9787 h 10000"/>
              <a:gd name="connsiteX51" fmla="*/ 1905 w 10000"/>
              <a:gd name="connsiteY51" fmla="*/ 10000 h 10000"/>
              <a:gd name="connsiteX52" fmla="*/ 8889 w 10000"/>
              <a:gd name="connsiteY52" fmla="*/ 9681 h 10000"/>
              <a:gd name="connsiteX53" fmla="*/ 8518 w 10000"/>
              <a:gd name="connsiteY53" fmla="*/ 8014 h 10000"/>
              <a:gd name="connsiteX54" fmla="*/ 9100 w 10000"/>
              <a:gd name="connsiteY54" fmla="*/ 6170 h 10000"/>
              <a:gd name="connsiteX0" fmla="*/ 9100 w 10000"/>
              <a:gd name="connsiteY0" fmla="*/ 6170 h 10000"/>
              <a:gd name="connsiteX1" fmla="*/ 9154 w 10000"/>
              <a:gd name="connsiteY1" fmla="*/ 5035 h 10000"/>
              <a:gd name="connsiteX2" fmla="*/ 10000 w 10000"/>
              <a:gd name="connsiteY2" fmla="*/ 3617 h 10000"/>
              <a:gd name="connsiteX3" fmla="*/ 9841 w 10000"/>
              <a:gd name="connsiteY3" fmla="*/ 3369 h 10000"/>
              <a:gd name="connsiteX4" fmla="*/ 9312 w 10000"/>
              <a:gd name="connsiteY4" fmla="*/ 3865 h 10000"/>
              <a:gd name="connsiteX5" fmla="*/ 9206 w 10000"/>
              <a:gd name="connsiteY5" fmla="*/ 4362 h 10000"/>
              <a:gd name="connsiteX6" fmla="*/ 8942 w 10000"/>
              <a:gd name="connsiteY6" fmla="*/ 4397 h 10000"/>
              <a:gd name="connsiteX7" fmla="*/ 7989 w 10000"/>
              <a:gd name="connsiteY7" fmla="*/ 5071 h 10000"/>
              <a:gd name="connsiteX8" fmla="*/ 7989 w 10000"/>
              <a:gd name="connsiteY8" fmla="*/ 4929 h 10000"/>
              <a:gd name="connsiteX9" fmla="*/ 8307 w 10000"/>
              <a:gd name="connsiteY9" fmla="*/ 4326 h 10000"/>
              <a:gd name="connsiteX10" fmla="*/ 8571 w 10000"/>
              <a:gd name="connsiteY10" fmla="*/ 4113 h 10000"/>
              <a:gd name="connsiteX11" fmla="*/ 8836 w 10000"/>
              <a:gd name="connsiteY11" fmla="*/ 3759 h 10000"/>
              <a:gd name="connsiteX12" fmla="*/ 8677 w 10000"/>
              <a:gd name="connsiteY12" fmla="*/ 3759 h 10000"/>
              <a:gd name="connsiteX13" fmla="*/ 8730 w 10000"/>
              <a:gd name="connsiteY13" fmla="*/ 3759 h 10000"/>
              <a:gd name="connsiteX14" fmla="*/ 8360 w 10000"/>
              <a:gd name="connsiteY14" fmla="*/ 3582 h 10000"/>
              <a:gd name="connsiteX15" fmla="*/ 8518 w 10000"/>
              <a:gd name="connsiteY15" fmla="*/ 3227 h 10000"/>
              <a:gd name="connsiteX16" fmla="*/ 8466 w 10000"/>
              <a:gd name="connsiteY16" fmla="*/ 3156 h 10000"/>
              <a:gd name="connsiteX17" fmla="*/ 7989 w 10000"/>
              <a:gd name="connsiteY17" fmla="*/ 3191 h 10000"/>
              <a:gd name="connsiteX18" fmla="*/ 7989 w 10000"/>
              <a:gd name="connsiteY18" fmla="*/ 3050 h 10000"/>
              <a:gd name="connsiteX19" fmla="*/ 8148 w 10000"/>
              <a:gd name="connsiteY19" fmla="*/ 2908 h 10000"/>
              <a:gd name="connsiteX20" fmla="*/ 8042 w 10000"/>
              <a:gd name="connsiteY20" fmla="*/ 2766 h 10000"/>
              <a:gd name="connsiteX21" fmla="*/ 8148 w 10000"/>
              <a:gd name="connsiteY21" fmla="*/ 2695 h 10000"/>
              <a:gd name="connsiteX22" fmla="*/ 8042 w 10000"/>
              <a:gd name="connsiteY22" fmla="*/ 2553 h 10000"/>
              <a:gd name="connsiteX23" fmla="*/ 8097 w 10000"/>
              <a:gd name="connsiteY23" fmla="*/ 2482 h 10000"/>
              <a:gd name="connsiteX24" fmla="*/ 7831 w 10000"/>
              <a:gd name="connsiteY24" fmla="*/ 2340 h 10000"/>
              <a:gd name="connsiteX25" fmla="*/ 7301 w 10000"/>
              <a:gd name="connsiteY25" fmla="*/ 2270 h 10000"/>
              <a:gd name="connsiteX26" fmla="*/ 7354 w 10000"/>
              <a:gd name="connsiteY26" fmla="*/ 2092 h 10000"/>
              <a:gd name="connsiteX27" fmla="*/ 7301 w 10000"/>
              <a:gd name="connsiteY27" fmla="*/ 1986 h 10000"/>
              <a:gd name="connsiteX28" fmla="*/ 6295 w 10000"/>
              <a:gd name="connsiteY28" fmla="*/ 1809 h 10000"/>
              <a:gd name="connsiteX29" fmla="*/ 6033 w 10000"/>
              <a:gd name="connsiteY29" fmla="*/ 1879 h 10000"/>
              <a:gd name="connsiteX30" fmla="*/ 2540 w 10000"/>
              <a:gd name="connsiteY30" fmla="*/ 1277 h 10000"/>
              <a:gd name="connsiteX31" fmla="*/ 2275 w 10000"/>
              <a:gd name="connsiteY31" fmla="*/ 887 h 10000"/>
              <a:gd name="connsiteX32" fmla="*/ 2011 w 10000"/>
              <a:gd name="connsiteY32" fmla="*/ 780 h 10000"/>
              <a:gd name="connsiteX33" fmla="*/ 1853 w 10000"/>
              <a:gd name="connsiteY33" fmla="*/ 816 h 10000"/>
              <a:gd name="connsiteX34" fmla="*/ 1799 w 10000"/>
              <a:gd name="connsiteY34" fmla="*/ 745 h 10000"/>
              <a:gd name="connsiteX35" fmla="*/ 953 w 10000"/>
              <a:gd name="connsiteY35" fmla="*/ 709 h 10000"/>
              <a:gd name="connsiteX36" fmla="*/ 795 w 10000"/>
              <a:gd name="connsiteY36" fmla="*/ 816 h 10000"/>
              <a:gd name="connsiteX37" fmla="*/ 741 w 10000"/>
              <a:gd name="connsiteY37" fmla="*/ 745 h 10000"/>
              <a:gd name="connsiteX38" fmla="*/ 847 w 10000"/>
              <a:gd name="connsiteY38" fmla="*/ 426 h 10000"/>
              <a:gd name="connsiteX39" fmla="*/ 795 w 10000"/>
              <a:gd name="connsiteY39" fmla="*/ 177 h 10000"/>
              <a:gd name="connsiteX40" fmla="*/ 530 w 10000"/>
              <a:gd name="connsiteY40" fmla="*/ 0 h 10000"/>
              <a:gd name="connsiteX41" fmla="*/ 646 w 10000"/>
              <a:gd name="connsiteY41" fmla="*/ 2443 h 10000"/>
              <a:gd name="connsiteX42" fmla="*/ 1113 w 10000"/>
              <a:gd name="connsiteY42" fmla="*/ 2964 h 10000"/>
              <a:gd name="connsiteX43" fmla="*/ 1113 w 10000"/>
              <a:gd name="connsiteY43" fmla="*/ 4527 h 10000"/>
              <a:gd name="connsiteX44" fmla="*/ 1890 w 10000"/>
              <a:gd name="connsiteY44" fmla="*/ 5673 h 10000"/>
              <a:gd name="connsiteX45" fmla="*/ 0 w 10000"/>
              <a:gd name="connsiteY45" fmla="*/ 6773 h 10000"/>
              <a:gd name="connsiteX46" fmla="*/ 370 w 10000"/>
              <a:gd name="connsiteY46" fmla="*/ 7695 h 10000"/>
              <a:gd name="connsiteX47" fmla="*/ 900 w 10000"/>
              <a:gd name="connsiteY47" fmla="*/ 9397 h 10000"/>
              <a:gd name="connsiteX48" fmla="*/ 1746 w 10000"/>
              <a:gd name="connsiteY48" fmla="*/ 9574 h 10000"/>
              <a:gd name="connsiteX49" fmla="*/ 1905 w 10000"/>
              <a:gd name="connsiteY49" fmla="*/ 9787 h 10000"/>
              <a:gd name="connsiteX50" fmla="*/ 1905 w 10000"/>
              <a:gd name="connsiteY50" fmla="*/ 10000 h 10000"/>
              <a:gd name="connsiteX51" fmla="*/ 8889 w 10000"/>
              <a:gd name="connsiteY51" fmla="*/ 9681 h 10000"/>
              <a:gd name="connsiteX52" fmla="*/ 8518 w 10000"/>
              <a:gd name="connsiteY52" fmla="*/ 8014 h 10000"/>
              <a:gd name="connsiteX53" fmla="*/ 9100 w 10000"/>
              <a:gd name="connsiteY53" fmla="*/ 6170 h 10000"/>
              <a:gd name="connsiteX0" fmla="*/ 8730 w 9630"/>
              <a:gd name="connsiteY0" fmla="*/ 6170 h 10000"/>
              <a:gd name="connsiteX1" fmla="*/ 8784 w 9630"/>
              <a:gd name="connsiteY1" fmla="*/ 5035 h 10000"/>
              <a:gd name="connsiteX2" fmla="*/ 9630 w 9630"/>
              <a:gd name="connsiteY2" fmla="*/ 3617 h 10000"/>
              <a:gd name="connsiteX3" fmla="*/ 9471 w 9630"/>
              <a:gd name="connsiteY3" fmla="*/ 3369 h 10000"/>
              <a:gd name="connsiteX4" fmla="*/ 8942 w 9630"/>
              <a:gd name="connsiteY4" fmla="*/ 3865 h 10000"/>
              <a:gd name="connsiteX5" fmla="*/ 8836 w 9630"/>
              <a:gd name="connsiteY5" fmla="*/ 4362 h 10000"/>
              <a:gd name="connsiteX6" fmla="*/ 8572 w 9630"/>
              <a:gd name="connsiteY6" fmla="*/ 4397 h 10000"/>
              <a:gd name="connsiteX7" fmla="*/ 7619 w 9630"/>
              <a:gd name="connsiteY7" fmla="*/ 5071 h 10000"/>
              <a:gd name="connsiteX8" fmla="*/ 7619 w 9630"/>
              <a:gd name="connsiteY8" fmla="*/ 4929 h 10000"/>
              <a:gd name="connsiteX9" fmla="*/ 7937 w 9630"/>
              <a:gd name="connsiteY9" fmla="*/ 4326 h 10000"/>
              <a:gd name="connsiteX10" fmla="*/ 8201 w 9630"/>
              <a:gd name="connsiteY10" fmla="*/ 4113 h 10000"/>
              <a:gd name="connsiteX11" fmla="*/ 8466 w 9630"/>
              <a:gd name="connsiteY11" fmla="*/ 3759 h 10000"/>
              <a:gd name="connsiteX12" fmla="*/ 8307 w 9630"/>
              <a:gd name="connsiteY12" fmla="*/ 3759 h 10000"/>
              <a:gd name="connsiteX13" fmla="*/ 8360 w 9630"/>
              <a:gd name="connsiteY13" fmla="*/ 3759 h 10000"/>
              <a:gd name="connsiteX14" fmla="*/ 7990 w 9630"/>
              <a:gd name="connsiteY14" fmla="*/ 3582 h 10000"/>
              <a:gd name="connsiteX15" fmla="*/ 8148 w 9630"/>
              <a:gd name="connsiteY15" fmla="*/ 3227 h 10000"/>
              <a:gd name="connsiteX16" fmla="*/ 8096 w 9630"/>
              <a:gd name="connsiteY16" fmla="*/ 3156 h 10000"/>
              <a:gd name="connsiteX17" fmla="*/ 7619 w 9630"/>
              <a:gd name="connsiteY17" fmla="*/ 3191 h 10000"/>
              <a:gd name="connsiteX18" fmla="*/ 7619 w 9630"/>
              <a:gd name="connsiteY18" fmla="*/ 3050 h 10000"/>
              <a:gd name="connsiteX19" fmla="*/ 7778 w 9630"/>
              <a:gd name="connsiteY19" fmla="*/ 2908 h 10000"/>
              <a:gd name="connsiteX20" fmla="*/ 7672 w 9630"/>
              <a:gd name="connsiteY20" fmla="*/ 2766 h 10000"/>
              <a:gd name="connsiteX21" fmla="*/ 7778 w 9630"/>
              <a:gd name="connsiteY21" fmla="*/ 2695 h 10000"/>
              <a:gd name="connsiteX22" fmla="*/ 7672 w 9630"/>
              <a:gd name="connsiteY22" fmla="*/ 2553 h 10000"/>
              <a:gd name="connsiteX23" fmla="*/ 7727 w 9630"/>
              <a:gd name="connsiteY23" fmla="*/ 2482 h 10000"/>
              <a:gd name="connsiteX24" fmla="*/ 7461 w 9630"/>
              <a:gd name="connsiteY24" fmla="*/ 2340 h 10000"/>
              <a:gd name="connsiteX25" fmla="*/ 6931 w 9630"/>
              <a:gd name="connsiteY25" fmla="*/ 2270 h 10000"/>
              <a:gd name="connsiteX26" fmla="*/ 6984 w 9630"/>
              <a:gd name="connsiteY26" fmla="*/ 2092 h 10000"/>
              <a:gd name="connsiteX27" fmla="*/ 6931 w 9630"/>
              <a:gd name="connsiteY27" fmla="*/ 1986 h 10000"/>
              <a:gd name="connsiteX28" fmla="*/ 5925 w 9630"/>
              <a:gd name="connsiteY28" fmla="*/ 1809 h 10000"/>
              <a:gd name="connsiteX29" fmla="*/ 5663 w 9630"/>
              <a:gd name="connsiteY29" fmla="*/ 1879 h 10000"/>
              <a:gd name="connsiteX30" fmla="*/ 2170 w 9630"/>
              <a:gd name="connsiteY30" fmla="*/ 1277 h 10000"/>
              <a:gd name="connsiteX31" fmla="*/ 1905 w 9630"/>
              <a:gd name="connsiteY31" fmla="*/ 887 h 10000"/>
              <a:gd name="connsiteX32" fmla="*/ 1641 w 9630"/>
              <a:gd name="connsiteY32" fmla="*/ 780 h 10000"/>
              <a:gd name="connsiteX33" fmla="*/ 1483 w 9630"/>
              <a:gd name="connsiteY33" fmla="*/ 816 h 10000"/>
              <a:gd name="connsiteX34" fmla="*/ 1429 w 9630"/>
              <a:gd name="connsiteY34" fmla="*/ 745 h 10000"/>
              <a:gd name="connsiteX35" fmla="*/ 583 w 9630"/>
              <a:gd name="connsiteY35" fmla="*/ 709 h 10000"/>
              <a:gd name="connsiteX36" fmla="*/ 425 w 9630"/>
              <a:gd name="connsiteY36" fmla="*/ 816 h 10000"/>
              <a:gd name="connsiteX37" fmla="*/ 371 w 9630"/>
              <a:gd name="connsiteY37" fmla="*/ 745 h 10000"/>
              <a:gd name="connsiteX38" fmla="*/ 477 w 9630"/>
              <a:gd name="connsiteY38" fmla="*/ 426 h 10000"/>
              <a:gd name="connsiteX39" fmla="*/ 425 w 9630"/>
              <a:gd name="connsiteY39" fmla="*/ 177 h 10000"/>
              <a:gd name="connsiteX40" fmla="*/ 160 w 9630"/>
              <a:gd name="connsiteY40" fmla="*/ 0 h 10000"/>
              <a:gd name="connsiteX41" fmla="*/ 276 w 9630"/>
              <a:gd name="connsiteY41" fmla="*/ 2443 h 10000"/>
              <a:gd name="connsiteX42" fmla="*/ 743 w 9630"/>
              <a:gd name="connsiteY42" fmla="*/ 2964 h 10000"/>
              <a:gd name="connsiteX43" fmla="*/ 743 w 9630"/>
              <a:gd name="connsiteY43" fmla="*/ 4527 h 10000"/>
              <a:gd name="connsiteX44" fmla="*/ 1520 w 9630"/>
              <a:gd name="connsiteY44" fmla="*/ 5673 h 10000"/>
              <a:gd name="connsiteX45" fmla="*/ 1340 w 9630"/>
              <a:gd name="connsiteY45" fmla="*/ 7607 h 10000"/>
              <a:gd name="connsiteX46" fmla="*/ 0 w 9630"/>
              <a:gd name="connsiteY46" fmla="*/ 7695 h 10000"/>
              <a:gd name="connsiteX47" fmla="*/ 530 w 9630"/>
              <a:gd name="connsiteY47" fmla="*/ 9397 h 10000"/>
              <a:gd name="connsiteX48" fmla="*/ 1376 w 9630"/>
              <a:gd name="connsiteY48" fmla="*/ 9574 h 10000"/>
              <a:gd name="connsiteX49" fmla="*/ 1535 w 9630"/>
              <a:gd name="connsiteY49" fmla="*/ 9787 h 10000"/>
              <a:gd name="connsiteX50" fmla="*/ 1535 w 9630"/>
              <a:gd name="connsiteY50" fmla="*/ 10000 h 10000"/>
              <a:gd name="connsiteX51" fmla="*/ 8519 w 9630"/>
              <a:gd name="connsiteY51" fmla="*/ 9681 h 10000"/>
              <a:gd name="connsiteX52" fmla="*/ 8148 w 9630"/>
              <a:gd name="connsiteY52" fmla="*/ 8014 h 10000"/>
              <a:gd name="connsiteX53" fmla="*/ 8730 w 9630"/>
              <a:gd name="connsiteY53" fmla="*/ 6170 h 10000"/>
              <a:gd name="connsiteX0" fmla="*/ 9065 w 10000"/>
              <a:gd name="connsiteY0" fmla="*/ 6170 h 10000"/>
              <a:gd name="connsiteX1" fmla="*/ 9121 w 10000"/>
              <a:gd name="connsiteY1" fmla="*/ 5035 h 10000"/>
              <a:gd name="connsiteX2" fmla="*/ 10000 w 10000"/>
              <a:gd name="connsiteY2" fmla="*/ 3617 h 10000"/>
              <a:gd name="connsiteX3" fmla="*/ 9835 w 10000"/>
              <a:gd name="connsiteY3" fmla="*/ 3369 h 10000"/>
              <a:gd name="connsiteX4" fmla="*/ 9286 w 10000"/>
              <a:gd name="connsiteY4" fmla="*/ 3865 h 10000"/>
              <a:gd name="connsiteX5" fmla="*/ 9175 w 10000"/>
              <a:gd name="connsiteY5" fmla="*/ 4362 h 10000"/>
              <a:gd name="connsiteX6" fmla="*/ 8901 w 10000"/>
              <a:gd name="connsiteY6" fmla="*/ 4397 h 10000"/>
              <a:gd name="connsiteX7" fmla="*/ 7912 w 10000"/>
              <a:gd name="connsiteY7" fmla="*/ 5071 h 10000"/>
              <a:gd name="connsiteX8" fmla="*/ 7912 w 10000"/>
              <a:gd name="connsiteY8" fmla="*/ 4929 h 10000"/>
              <a:gd name="connsiteX9" fmla="*/ 8242 w 10000"/>
              <a:gd name="connsiteY9" fmla="*/ 4326 h 10000"/>
              <a:gd name="connsiteX10" fmla="*/ 8516 w 10000"/>
              <a:gd name="connsiteY10" fmla="*/ 4113 h 10000"/>
              <a:gd name="connsiteX11" fmla="*/ 8791 w 10000"/>
              <a:gd name="connsiteY11" fmla="*/ 3759 h 10000"/>
              <a:gd name="connsiteX12" fmla="*/ 8626 w 10000"/>
              <a:gd name="connsiteY12" fmla="*/ 3759 h 10000"/>
              <a:gd name="connsiteX13" fmla="*/ 8681 w 10000"/>
              <a:gd name="connsiteY13" fmla="*/ 3759 h 10000"/>
              <a:gd name="connsiteX14" fmla="*/ 8297 w 10000"/>
              <a:gd name="connsiteY14" fmla="*/ 3582 h 10000"/>
              <a:gd name="connsiteX15" fmla="*/ 8461 w 10000"/>
              <a:gd name="connsiteY15" fmla="*/ 3227 h 10000"/>
              <a:gd name="connsiteX16" fmla="*/ 8407 w 10000"/>
              <a:gd name="connsiteY16" fmla="*/ 3156 h 10000"/>
              <a:gd name="connsiteX17" fmla="*/ 7912 w 10000"/>
              <a:gd name="connsiteY17" fmla="*/ 3191 h 10000"/>
              <a:gd name="connsiteX18" fmla="*/ 7912 w 10000"/>
              <a:gd name="connsiteY18" fmla="*/ 3050 h 10000"/>
              <a:gd name="connsiteX19" fmla="*/ 8077 w 10000"/>
              <a:gd name="connsiteY19" fmla="*/ 2908 h 10000"/>
              <a:gd name="connsiteX20" fmla="*/ 7967 w 10000"/>
              <a:gd name="connsiteY20" fmla="*/ 2766 h 10000"/>
              <a:gd name="connsiteX21" fmla="*/ 8077 w 10000"/>
              <a:gd name="connsiteY21" fmla="*/ 2695 h 10000"/>
              <a:gd name="connsiteX22" fmla="*/ 7967 w 10000"/>
              <a:gd name="connsiteY22" fmla="*/ 2553 h 10000"/>
              <a:gd name="connsiteX23" fmla="*/ 8024 w 10000"/>
              <a:gd name="connsiteY23" fmla="*/ 2482 h 10000"/>
              <a:gd name="connsiteX24" fmla="*/ 7748 w 10000"/>
              <a:gd name="connsiteY24" fmla="*/ 2340 h 10000"/>
              <a:gd name="connsiteX25" fmla="*/ 7197 w 10000"/>
              <a:gd name="connsiteY25" fmla="*/ 2270 h 10000"/>
              <a:gd name="connsiteX26" fmla="*/ 7252 w 10000"/>
              <a:gd name="connsiteY26" fmla="*/ 2092 h 10000"/>
              <a:gd name="connsiteX27" fmla="*/ 7197 w 10000"/>
              <a:gd name="connsiteY27" fmla="*/ 1986 h 10000"/>
              <a:gd name="connsiteX28" fmla="*/ 6153 w 10000"/>
              <a:gd name="connsiteY28" fmla="*/ 1809 h 10000"/>
              <a:gd name="connsiteX29" fmla="*/ 5881 w 10000"/>
              <a:gd name="connsiteY29" fmla="*/ 1879 h 10000"/>
              <a:gd name="connsiteX30" fmla="*/ 2253 w 10000"/>
              <a:gd name="connsiteY30" fmla="*/ 1277 h 10000"/>
              <a:gd name="connsiteX31" fmla="*/ 1978 w 10000"/>
              <a:gd name="connsiteY31" fmla="*/ 887 h 10000"/>
              <a:gd name="connsiteX32" fmla="*/ 1704 w 10000"/>
              <a:gd name="connsiteY32" fmla="*/ 780 h 10000"/>
              <a:gd name="connsiteX33" fmla="*/ 1540 w 10000"/>
              <a:gd name="connsiteY33" fmla="*/ 816 h 10000"/>
              <a:gd name="connsiteX34" fmla="*/ 1484 w 10000"/>
              <a:gd name="connsiteY34" fmla="*/ 745 h 10000"/>
              <a:gd name="connsiteX35" fmla="*/ 605 w 10000"/>
              <a:gd name="connsiteY35" fmla="*/ 709 h 10000"/>
              <a:gd name="connsiteX36" fmla="*/ 441 w 10000"/>
              <a:gd name="connsiteY36" fmla="*/ 816 h 10000"/>
              <a:gd name="connsiteX37" fmla="*/ 385 w 10000"/>
              <a:gd name="connsiteY37" fmla="*/ 745 h 10000"/>
              <a:gd name="connsiteX38" fmla="*/ 495 w 10000"/>
              <a:gd name="connsiteY38" fmla="*/ 426 h 10000"/>
              <a:gd name="connsiteX39" fmla="*/ 441 w 10000"/>
              <a:gd name="connsiteY39" fmla="*/ 177 h 10000"/>
              <a:gd name="connsiteX40" fmla="*/ 166 w 10000"/>
              <a:gd name="connsiteY40" fmla="*/ 0 h 10000"/>
              <a:gd name="connsiteX41" fmla="*/ 287 w 10000"/>
              <a:gd name="connsiteY41" fmla="*/ 2443 h 10000"/>
              <a:gd name="connsiteX42" fmla="*/ 772 w 10000"/>
              <a:gd name="connsiteY42" fmla="*/ 2964 h 10000"/>
              <a:gd name="connsiteX43" fmla="*/ 772 w 10000"/>
              <a:gd name="connsiteY43" fmla="*/ 4527 h 10000"/>
              <a:gd name="connsiteX44" fmla="*/ 1578 w 10000"/>
              <a:gd name="connsiteY44" fmla="*/ 5673 h 10000"/>
              <a:gd name="connsiteX45" fmla="*/ 1391 w 10000"/>
              <a:gd name="connsiteY45" fmla="*/ 7607 h 10000"/>
              <a:gd name="connsiteX46" fmla="*/ 0 w 10000"/>
              <a:gd name="connsiteY46" fmla="*/ 7695 h 10000"/>
              <a:gd name="connsiteX47" fmla="*/ 550 w 10000"/>
              <a:gd name="connsiteY47" fmla="*/ 9397 h 10000"/>
              <a:gd name="connsiteX48" fmla="*/ 1429 w 10000"/>
              <a:gd name="connsiteY48" fmla="*/ 9574 h 10000"/>
              <a:gd name="connsiteX49" fmla="*/ 1594 w 10000"/>
              <a:gd name="connsiteY49" fmla="*/ 9787 h 10000"/>
              <a:gd name="connsiteX50" fmla="*/ 1594 w 10000"/>
              <a:gd name="connsiteY50" fmla="*/ 10000 h 10000"/>
              <a:gd name="connsiteX51" fmla="*/ 8846 w 10000"/>
              <a:gd name="connsiteY51" fmla="*/ 9681 h 10000"/>
              <a:gd name="connsiteX52" fmla="*/ 8461 w 10000"/>
              <a:gd name="connsiteY52" fmla="*/ 8014 h 10000"/>
              <a:gd name="connsiteX53" fmla="*/ 9065 w 10000"/>
              <a:gd name="connsiteY53" fmla="*/ 6170 h 10000"/>
              <a:gd name="connsiteX0" fmla="*/ 9065 w 10000"/>
              <a:gd name="connsiteY0" fmla="*/ 6170 h 10000"/>
              <a:gd name="connsiteX1" fmla="*/ 9121 w 10000"/>
              <a:gd name="connsiteY1" fmla="*/ 5035 h 10000"/>
              <a:gd name="connsiteX2" fmla="*/ 10000 w 10000"/>
              <a:gd name="connsiteY2" fmla="*/ 3617 h 10000"/>
              <a:gd name="connsiteX3" fmla="*/ 9835 w 10000"/>
              <a:gd name="connsiteY3" fmla="*/ 3369 h 10000"/>
              <a:gd name="connsiteX4" fmla="*/ 9286 w 10000"/>
              <a:gd name="connsiteY4" fmla="*/ 3865 h 10000"/>
              <a:gd name="connsiteX5" fmla="*/ 9175 w 10000"/>
              <a:gd name="connsiteY5" fmla="*/ 4362 h 10000"/>
              <a:gd name="connsiteX6" fmla="*/ 8901 w 10000"/>
              <a:gd name="connsiteY6" fmla="*/ 4397 h 10000"/>
              <a:gd name="connsiteX7" fmla="*/ 7912 w 10000"/>
              <a:gd name="connsiteY7" fmla="*/ 5071 h 10000"/>
              <a:gd name="connsiteX8" fmla="*/ 7912 w 10000"/>
              <a:gd name="connsiteY8" fmla="*/ 4929 h 10000"/>
              <a:gd name="connsiteX9" fmla="*/ 8242 w 10000"/>
              <a:gd name="connsiteY9" fmla="*/ 4326 h 10000"/>
              <a:gd name="connsiteX10" fmla="*/ 8516 w 10000"/>
              <a:gd name="connsiteY10" fmla="*/ 4113 h 10000"/>
              <a:gd name="connsiteX11" fmla="*/ 8791 w 10000"/>
              <a:gd name="connsiteY11" fmla="*/ 3759 h 10000"/>
              <a:gd name="connsiteX12" fmla="*/ 8626 w 10000"/>
              <a:gd name="connsiteY12" fmla="*/ 3759 h 10000"/>
              <a:gd name="connsiteX13" fmla="*/ 8681 w 10000"/>
              <a:gd name="connsiteY13" fmla="*/ 3759 h 10000"/>
              <a:gd name="connsiteX14" fmla="*/ 8297 w 10000"/>
              <a:gd name="connsiteY14" fmla="*/ 3582 h 10000"/>
              <a:gd name="connsiteX15" fmla="*/ 8461 w 10000"/>
              <a:gd name="connsiteY15" fmla="*/ 3227 h 10000"/>
              <a:gd name="connsiteX16" fmla="*/ 8407 w 10000"/>
              <a:gd name="connsiteY16" fmla="*/ 3156 h 10000"/>
              <a:gd name="connsiteX17" fmla="*/ 7912 w 10000"/>
              <a:gd name="connsiteY17" fmla="*/ 3191 h 10000"/>
              <a:gd name="connsiteX18" fmla="*/ 7912 w 10000"/>
              <a:gd name="connsiteY18" fmla="*/ 3050 h 10000"/>
              <a:gd name="connsiteX19" fmla="*/ 8077 w 10000"/>
              <a:gd name="connsiteY19" fmla="*/ 2908 h 10000"/>
              <a:gd name="connsiteX20" fmla="*/ 7967 w 10000"/>
              <a:gd name="connsiteY20" fmla="*/ 2766 h 10000"/>
              <a:gd name="connsiteX21" fmla="*/ 8077 w 10000"/>
              <a:gd name="connsiteY21" fmla="*/ 2695 h 10000"/>
              <a:gd name="connsiteX22" fmla="*/ 7967 w 10000"/>
              <a:gd name="connsiteY22" fmla="*/ 2553 h 10000"/>
              <a:gd name="connsiteX23" fmla="*/ 8024 w 10000"/>
              <a:gd name="connsiteY23" fmla="*/ 2482 h 10000"/>
              <a:gd name="connsiteX24" fmla="*/ 7748 w 10000"/>
              <a:gd name="connsiteY24" fmla="*/ 2340 h 10000"/>
              <a:gd name="connsiteX25" fmla="*/ 7197 w 10000"/>
              <a:gd name="connsiteY25" fmla="*/ 2270 h 10000"/>
              <a:gd name="connsiteX26" fmla="*/ 7252 w 10000"/>
              <a:gd name="connsiteY26" fmla="*/ 2092 h 10000"/>
              <a:gd name="connsiteX27" fmla="*/ 7197 w 10000"/>
              <a:gd name="connsiteY27" fmla="*/ 1986 h 10000"/>
              <a:gd name="connsiteX28" fmla="*/ 6153 w 10000"/>
              <a:gd name="connsiteY28" fmla="*/ 1809 h 10000"/>
              <a:gd name="connsiteX29" fmla="*/ 5881 w 10000"/>
              <a:gd name="connsiteY29" fmla="*/ 1879 h 10000"/>
              <a:gd name="connsiteX30" fmla="*/ 2253 w 10000"/>
              <a:gd name="connsiteY30" fmla="*/ 1277 h 10000"/>
              <a:gd name="connsiteX31" fmla="*/ 1978 w 10000"/>
              <a:gd name="connsiteY31" fmla="*/ 887 h 10000"/>
              <a:gd name="connsiteX32" fmla="*/ 1704 w 10000"/>
              <a:gd name="connsiteY32" fmla="*/ 780 h 10000"/>
              <a:gd name="connsiteX33" fmla="*/ 1540 w 10000"/>
              <a:gd name="connsiteY33" fmla="*/ 816 h 10000"/>
              <a:gd name="connsiteX34" fmla="*/ 1484 w 10000"/>
              <a:gd name="connsiteY34" fmla="*/ 745 h 10000"/>
              <a:gd name="connsiteX35" fmla="*/ 605 w 10000"/>
              <a:gd name="connsiteY35" fmla="*/ 709 h 10000"/>
              <a:gd name="connsiteX36" fmla="*/ 441 w 10000"/>
              <a:gd name="connsiteY36" fmla="*/ 816 h 10000"/>
              <a:gd name="connsiteX37" fmla="*/ 385 w 10000"/>
              <a:gd name="connsiteY37" fmla="*/ 745 h 10000"/>
              <a:gd name="connsiteX38" fmla="*/ 495 w 10000"/>
              <a:gd name="connsiteY38" fmla="*/ 426 h 10000"/>
              <a:gd name="connsiteX39" fmla="*/ 441 w 10000"/>
              <a:gd name="connsiteY39" fmla="*/ 177 h 10000"/>
              <a:gd name="connsiteX40" fmla="*/ 166 w 10000"/>
              <a:gd name="connsiteY40" fmla="*/ 0 h 10000"/>
              <a:gd name="connsiteX41" fmla="*/ 287 w 10000"/>
              <a:gd name="connsiteY41" fmla="*/ 2443 h 10000"/>
              <a:gd name="connsiteX42" fmla="*/ 772 w 10000"/>
              <a:gd name="connsiteY42" fmla="*/ 2964 h 10000"/>
              <a:gd name="connsiteX43" fmla="*/ 772 w 10000"/>
              <a:gd name="connsiteY43" fmla="*/ 4527 h 10000"/>
              <a:gd name="connsiteX44" fmla="*/ 1578 w 10000"/>
              <a:gd name="connsiteY44" fmla="*/ 5673 h 10000"/>
              <a:gd name="connsiteX45" fmla="*/ 1391 w 10000"/>
              <a:gd name="connsiteY45" fmla="*/ 7607 h 10000"/>
              <a:gd name="connsiteX46" fmla="*/ 0 w 10000"/>
              <a:gd name="connsiteY46" fmla="*/ 7695 h 10000"/>
              <a:gd name="connsiteX47" fmla="*/ 125 w 10000"/>
              <a:gd name="connsiteY47" fmla="*/ 8383 h 10000"/>
              <a:gd name="connsiteX48" fmla="*/ 550 w 10000"/>
              <a:gd name="connsiteY48" fmla="*/ 9397 h 10000"/>
              <a:gd name="connsiteX49" fmla="*/ 1429 w 10000"/>
              <a:gd name="connsiteY49" fmla="*/ 9574 h 10000"/>
              <a:gd name="connsiteX50" fmla="*/ 1594 w 10000"/>
              <a:gd name="connsiteY50" fmla="*/ 9787 h 10000"/>
              <a:gd name="connsiteX51" fmla="*/ 1594 w 10000"/>
              <a:gd name="connsiteY51" fmla="*/ 10000 h 10000"/>
              <a:gd name="connsiteX52" fmla="*/ 8846 w 10000"/>
              <a:gd name="connsiteY52" fmla="*/ 9681 h 10000"/>
              <a:gd name="connsiteX53" fmla="*/ 8461 w 10000"/>
              <a:gd name="connsiteY53" fmla="*/ 8014 h 10000"/>
              <a:gd name="connsiteX54" fmla="*/ 9065 w 10000"/>
              <a:gd name="connsiteY54" fmla="*/ 6170 h 10000"/>
              <a:gd name="connsiteX0" fmla="*/ 8940 w 9875"/>
              <a:gd name="connsiteY0" fmla="*/ 6170 h 10000"/>
              <a:gd name="connsiteX1" fmla="*/ 8996 w 9875"/>
              <a:gd name="connsiteY1" fmla="*/ 5035 h 10000"/>
              <a:gd name="connsiteX2" fmla="*/ 9875 w 9875"/>
              <a:gd name="connsiteY2" fmla="*/ 3617 h 10000"/>
              <a:gd name="connsiteX3" fmla="*/ 9710 w 9875"/>
              <a:gd name="connsiteY3" fmla="*/ 3369 h 10000"/>
              <a:gd name="connsiteX4" fmla="*/ 9161 w 9875"/>
              <a:gd name="connsiteY4" fmla="*/ 3865 h 10000"/>
              <a:gd name="connsiteX5" fmla="*/ 9050 w 9875"/>
              <a:gd name="connsiteY5" fmla="*/ 4362 h 10000"/>
              <a:gd name="connsiteX6" fmla="*/ 8776 w 9875"/>
              <a:gd name="connsiteY6" fmla="*/ 4397 h 10000"/>
              <a:gd name="connsiteX7" fmla="*/ 7787 w 9875"/>
              <a:gd name="connsiteY7" fmla="*/ 5071 h 10000"/>
              <a:gd name="connsiteX8" fmla="*/ 7787 w 9875"/>
              <a:gd name="connsiteY8" fmla="*/ 4929 h 10000"/>
              <a:gd name="connsiteX9" fmla="*/ 8117 w 9875"/>
              <a:gd name="connsiteY9" fmla="*/ 4326 h 10000"/>
              <a:gd name="connsiteX10" fmla="*/ 8391 w 9875"/>
              <a:gd name="connsiteY10" fmla="*/ 4113 h 10000"/>
              <a:gd name="connsiteX11" fmla="*/ 8666 w 9875"/>
              <a:gd name="connsiteY11" fmla="*/ 3759 h 10000"/>
              <a:gd name="connsiteX12" fmla="*/ 8501 w 9875"/>
              <a:gd name="connsiteY12" fmla="*/ 3759 h 10000"/>
              <a:gd name="connsiteX13" fmla="*/ 8556 w 9875"/>
              <a:gd name="connsiteY13" fmla="*/ 3759 h 10000"/>
              <a:gd name="connsiteX14" fmla="*/ 8172 w 9875"/>
              <a:gd name="connsiteY14" fmla="*/ 3582 h 10000"/>
              <a:gd name="connsiteX15" fmla="*/ 8336 w 9875"/>
              <a:gd name="connsiteY15" fmla="*/ 3227 h 10000"/>
              <a:gd name="connsiteX16" fmla="*/ 8282 w 9875"/>
              <a:gd name="connsiteY16" fmla="*/ 3156 h 10000"/>
              <a:gd name="connsiteX17" fmla="*/ 7787 w 9875"/>
              <a:gd name="connsiteY17" fmla="*/ 3191 h 10000"/>
              <a:gd name="connsiteX18" fmla="*/ 7787 w 9875"/>
              <a:gd name="connsiteY18" fmla="*/ 3050 h 10000"/>
              <a:gd name="connsiteX19" fmla="*/ 7952 w 9875"/>
              <a:gd name="connsiteY19" fmla="*/ 2908 h 10000"/>
              <a:gd name="connsiteX20" fmla="*/ 7842 w 9875"/>
              <a:gd name="connsiteY20" fmla="*/ 2766 h 10000"/>
              <a:gd name="connsiteX21" fmla="*/ 7952 w 9875"/>
              <a:gd name="connsiteY21" fmla="*/ 2695 h 10000"/>
              <a:gd name="connsiteX22" fmla="*/ 7842 w 9875"/>
              <a:gd name="connsiteY22" fmla="*/ 2553 h 10000"/>
              <a:gd name="connsiteX23" fmla="*/ 7899 w 9875"/>
              <a:gd name="connsiteY23" fmla="*/ 2482 h 10000"/>
              <a:gd name="connsiteX24" fmla="*/ 7623 w 9875"/>
              <a:gd name="connsiteY24" fmla="*/ 2340 h 10000"/>
              <a:gd name="connsiteX25" fmla="*/ 7072 w 9875"/>
              <a:gd name="connsiteY25" fmla="*/ 2270 h 10000"/>
              <a:gd name="connsiteX26" fmla="*/ 7127 w 9875"/>
              <a:gd name="connsiteY26" fmla="*/ 2092 h 10000"/>
              <a:gd name="connsiteX27" fmla="*/ 7072 w 9875"/>
              <a:gd name="connsiteY27" fmla="*/ 1986 h 10000"/>
              <a:gd name="connsiteX28" fmla="*/ 6028 w 9875"/>
              <a:gd name="connsiteY28" fmla="*/ 1809 h 10000"/>
              <a:gd name="connsiteX29" fmla="*/ 5756 w 9875"/>
              <a:gd name="connsiteY29" fmla="*/ 1879 h 10000"/>
              <a:gd name="connsiteX30" fmla="*/ 2128 w 9875"/>
              <a:gd name="connsiteY30" fmla="*/ 1277 h 10000"/>
              <a:gd name="connsiteX31" fmla="*/ 1853 w 9875"/>
              <a:gd name="connsiteY31" fmla="*/ 887 h 10000"/>
              <a:gd name="connsiteX32" fmla="*/ 1579 w 9875"/>
              <a:gd name="connsiteY32" fmla="*/ 780 h 10000"/>
              <a:gd name="connsiteX33" fmla="*/ 1415 w 9875"/>
              <a:gd name="connsiteY33" fmla="*/ 816 h 10000"/>
              <a:gd name="connsiteX34" fmla="*/ 1359 w 9875"/>
              <a:gd name="connsiteY34" fmla="*/ 745 h 10000"/>
              <a:gd name="connsiteX35" fmla="*/ 480 w 9875"/>
              <a:gd name="connsiteY35" fmla="*/ 709 h 10000"/>
              <a:gd name="connsiteX36" fmla="*/ 316 w 9875"/>
              <a:gd name="connsiteY36" fmla="*/ 816 h 10000"/>
              <a:gd name="connsiteX37" fmla="*/ 260 w 9875"/>
              <a:gd name="connsiteY37" fmla="*/ 745 h 10000"/>
              <a:gd name="connsiteX38" fmla="*/ 370 w 9875"/>
              <a:gd name="connsiteY38" fmla="*/ 426 h 10000"/>
              <a:gd name="connsiteX39" fmla="*/ 316 w 9875"/>
              <a:gd name="connsiteY39" fmla="*/ 177 h 10000"/>
              <a:gd name="connsiteX40" fmla="*/ 41 w 9875"/>
              <a:gd name="connsiteY40" fmla="*/ 0 h 10000"/>
              <a:gd name="connsiteX41" fmla="*/ 162 w 9875"/>
              <a:gd name="connsiteY41" fmla="*/ 2443 h 10000"/>
              <a:gd name="connsiteX42" fmla="*/ 647 w 9875"/>
              <a:gd name="connsiteY42" fmla="*/ 2964 h 10000"/>
              <a:gd name="connsiteX43" fmla="*/ 647 w 9875"/>
              <a:gd name="connsiteY43" fmla="*/ 4527 h 10000"/>
              <a:gd name="connsiteX44" fmla="*/ 1453 w 9875"/>
              <a:gd name="connsiteY44" fmla="*/ 5673 h 10000"/>
              <a:gd name="connsiteX45" fmla="*/ 1266 w 9875"/>
              <a:gd name="connsiteY45" fmla="*/ 7607 h 10000"/>
              <a:gd name="connsiteX46" fmla="*/ 0 w 9875"/>
              <a:gd name="connsiteY46" fmla="*/ 8383 h 10000"/>
              <a:gd name="connsiteX47" fmla="*/ 425 w 9875"/>
              <a:gd name="connsiteY47" fmla="*/ 9397 h 10000"/>
              <a:gd name="connsiteX48" fmla="*/ 1304 w 9875"/>
              <a:gd name="connsiteY48" fmla="*/ 9574 h 10000"/>
              <a:gd name="connsiteX49" fmla="*/ 1469 w 9875"/>
              <a:gd name="connsiteY49" fmla="*/ 9787 h 10000"/>
              <a:gd name="connsiteX50" fmla="*/ 1469 w 9875"/>
              <a:gd name="connsiteY50" fmla="*/ 10000 h 10000"/>
              <a:gd name="connsiteX51" fmla="*/ 8721 w 9875"/>
              <a:gd name="connsiteY51" fmla="*/ 9681 h 10000"/>
              <a:gd name="connsiteX52" fmla="*/ 8336 w 9875"/>
              <a:gd name="connsiteY52" fmla="*/ 8014 h 10000"/>
              <a:gd name="connsiteX53" fmla="*/ 8940 w 9875"/>
              <a:gd name="connsiteY53" fmla="*/ 6170 h 10000"/>
              <a:gd name="connsiteX0" fmla="*/ 9053 w 10000"/>
              <a:gd name="connsiteY0" fmla="*/ 5993 h 9823"/>
              <a:gd name="connsiteX1" fmla="*/ 9110 w 10000"/>
              <a:gd name="connsiteY1" fmla="*/ 4858 h 9823"/>
              <a:gd name="connsiteX2" fmla="*/ 10000 w 10000"/>
              <a:gd name="connsiteY2" fmla="*/ 3440 h 9823"/>
              <a:gd name="connsiteX3" fmla="*/ 9833 w 10000"/>
              <a:gd name="connsiteY3" fmla="*/ 3192 h 9823"/>
              <a:gd name="connsiteX4" fmla="*/ 9277 w 10000"/>
              <a:gd name="connsiteY4" fmla="*/ 3688 h 9823"/>
              <a:gd name="connsiteX5" fmla="*/ 9165 w 10000"/>
              <a:gd name="connsiteY5" fmla="*/ 4185 h 9823"/>
              <a:gd name="connsiteX6" fmla="*/ 8887 w 10000"/>
              <a:gd name="connsiteY6" fmla="*/ 4220 h 9823"/>
              <a:gd name="connsiteX7" fmla="*/ 7886 w 10000"/>
              <a:gd name="connsiteY7" fmla="*/ 4894 h 9823"/>
              <a:gd name="connsiteX8" fmla="*/ 7886 w 10000"/>
              <a:gd name="connsiteY8" fmla="*/ 4752 h 9823"/>
              <a:gd name="connsiteX9" fmla="*/ 8220 w 10000"/>
              <a:gd name="connsiteY9" fmla="*/ 4149 h 9823"/>
              <a:gd name="connsiteX10" fmla="*/ 8497 w 10000"/>
              <a:gd name="connsiteY10" fmla="*/ 3936 h 9823"/>
              <a:gd name="connsiteX11" fmla="*/ 8776 w 10000"/>
              <a:gd name="connsiteY11" fmla="*/ 3582 h 9823"/>
              <a:gd name="connsiteX12" fmla="*/ 8609 w 10000"/>
              <a:gd name="connsiteY12" fmla="*/ 3582 h 9823"/>
              <a:gd name="connsiteX13" fmla="*/ 8664 w 10000"/>
              <a:gd name="connsiteY13" fmla="*/ 3582 h 9823"/>
              <a:gd name="connsiteX14" fmla="*/ 8275 w 10000"/>
              <a:gd name="connsiteY14" fmla="*/ 3405 h 9823"/>
              <a:gd name="connsiteX15" fmla="*/ 8442 w 10000"/>
              <a:gd name="connsiteY15" fmla="*/ 3050 h 9823"/>
              <a:gd name="connsiteX16" fmla="*/ 8387 w 10000"/>
              <a:gd name="connsiteY16" fmla="*/ 2979 h 9823"/>
              <a:gd name="connsiteX17" fmla="*/ 7886 w 10000"/>
              <a:gd name="connsiteY17" fmla="*/ 3014 h 9823"/>
              <a:gd name="connsiteX18" fmla="*/ 7886 w 10000"/>
              <a:gd name="connsiteY18" fmla="*/ 2873 h 9823"/>
              <a:gd name="connsiteX19" fmla="*/ 8053 w 10000"/>
              <a:gd name="connsiteY19" fmla="*/ 2731 h 9823"/>
              <a:gd name="connsiteX20" fmla="*/ 7941 w 10000"/>
              <a:gd name="connsiteY20" fmla="*/ 2589 h 9823"/>
              <a:gd name="connsiteX21" fmla="*/ 8053 w 10000"/>
              <a:gd name="connsiteY21" fmla="*/ 2518 h 9823"/>
              <a:gd name="connsiteX22" fmla="*/ 7941 w 10000"/>
              <a:gd name="connsiteY22" fmla="*/ 2376 h 9823"/>
              <a:gd name="connsiteX23" fmla="*/ 7999 w 10000"/>
              <a:gd name="connsiteY23" fmla="*/ 2305 h 9823"/>
              <a:gd name="connsiteX24" fmla="*/ 7719 w 10000"/>
              <a:gd name="connsiteY24" fmla="*/ 2163 h 9823"/>
              <a:gd name="connsiteX25" fmla="*/ 7162 w 10000"/>
              <a:gd name="connsiteY25" fmla="*/ 2093 h 9823"/>
              <a:gd name="connsiteX26" fmla="*/ 7217 w 10000"/>
              <a:gd name="connsiteY26" fmla="*/ 1915 h 9823"/>
              <a:gd name="connsiteX27" fmla="*/ 7162 w 10000"/>
              <a:gd name="connsiteY27" fmla="*/ 1809 h 9823"/>
              <a:gd name="connsiteX28" fmla="*/ 6104 w 10000"/>
              <a:gd name="connsiteY28" fmla="*/ 1632 h 9823"/>
              <a:gd name="connsiteX29" fmla="*/ 5829 w 10000"/>
              <a:gd name="connsiteY29" fmla="*/ 1702 h 9823"/>
              <a:gd name="connsiteX30" fmla="*/ 2155 w 10000"/>
              <a:gd name="connsiteY30" fmla="*/ 1100 h 9823"/>
              <a:gd name="connsiteX31" fmla="*/ 1876 w 10000"/>
              <a:gd name="connsiteY31" fmla="*/ 710 h 9823"/>
              <a:gd name="connsiteX32" fmla="*/ 1599 w 10000"/>
              <a:gd name="connsiteY32" fmla="*/ 603 h 9823"/>
              <a:gd name="connsiteX33" fmla="*/ 1433 w 10000"/>
              <a:gd name="connsiteY33" fmla="*/ 639 h 9823"/>
              <a:gd name="connsiteX34" fmla="*/ 1376 w 10000"/>
              <a:gd name="connsiteY34" fmla="*/ 568 h 9823"/>
              <a:gd name="connsiteX35" fmla="*/ 486 w 10000"/>
              <a:gd name="connsiteY35" fmla="*/ 532 h 9823"/>
              <a:gd name="connsiteX36" fmla="*/ 320 w 10000"/>
              <a:gd name="connsiteY36" fmla="*/ 639 h 9823"/>
              <a:gd name="connsiteX37" fmla="*/ 263 w 10000"/>
              <a:gd name="connsiteY37" fmla="*/ 568 h 9823"/>
              <a:gd name="connsiteX38" fmla="*/ 375 w 10000"/>
              <a:gd name="connsiteY38" fmla="*/ 249 h 9823"/>
              <a:gd name="connsiteX39" fmla="*/ 320 w 10000"/>
              <a:gd name="connsiteY39" fmla="*/ 0 h 9823"/>
              <a:gd name="connsiteX40" fmla="*/ 164 w 10000"/>
              <a:gd name="connsiteY40" fmla="*/ 2266 h 9823"/>
              <a:gd name="connsiteX41" fmla="*/ 655 w 10000"/>
              <a:gd name="connsiteY41" fmla="*/ 2787 h 9823"/>
              <a:gd name="connsiteX42" fmla="*/ 655 w 10000"/>
              <a:gd name="connsiteY42" fmla="*/ 4350 h 9823"/>
              <a:gd name="connsiteX43" fmla="*/ 1471 w 10000"/>
              <a:gd name="connsiteY43" fmla="*/ 5496 h 9823"/>
              <a:gd name="connsiteX44" fmla="*/ 1282 w 10000"/>
              <a:gd name="connsiteY44" fmla="*/ 7430 h 9823"/>
              <a:gd name="connsiteX45" fmla="*/ 0 w 10000"/>
              <a:gd name="connsiteY45" fmla="*/ 8206 h 9823"/>
              <a:gd name="connsiteX46" fmla="*/ 430 w 10000"/>
              <a:gd name="connsiteY46" fmla="*/ 9220 h 9823"/>
              <a:gd name="connsiteX47" fmla="*/ 1321 w 10000"/>
              <a:gd name="connsiteY47" fmla="*/ 9397 h 9823"/>
              <a:gd name="connsiteX48" fmla="*/ 1488 w 10000"/>
              <a:gd name="connsiteY48" fmla="*/ 9610 h 9823"/>
              <a:gd name="connsiteX49" fmla="*/ 1488 w 10000"/>
              <a:gd name="connsiteY49" fmla="*/ 9823 h 9823"/>
              <a:gd name="connsiteX50" fmla="*/ 8831 w 10000"/>
              <a:gd name="connsiteY50" fmla="*/ 9504 h 9823"/>
              <a:gd name="connsiteX51" fmla="*/ 8442 w 10000"/>
              <a:gd name="connsiteY51" fmla="*/ 7837 h 9823"/>
              <a:gd name="connsiteX52" fmla="*/ 9053 w 10000"/>
              <a:gd name="connsiteY52" fmla="*/ 5993 h 9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0000" h="9823">
                <a:moveTo>
                  <a:pt x="9053" y="5993"/>
                </a:moveTo>
                <a:cubicBezTo>
                  <a:pt x="9072" y="5615"/>
                  <a:pt x="9091" y="5236"/>
                  <a:pt x="9110" y="4858"/>
                </a:cubicBezTo>
                <a:lnTo>
                  <a:pt x="10000" y="3440"/>
                </a:lnTo>
                <a:lnTo>
                  <a:pt x="9833" y="3192"/>
                </a:lnTo>
                <a:lnTo>
                  <a:pt x="9277" y="3688"/>
                </a:lnTo>
                <a:cubicBezTo>
                  <a:pt x="9239" y="3854"/>
                  <a:pt x="9204" y="4019"/>
                  <a:pt x="9165" y="4185"/>
                </a:cubicBezTo>
                <a:lnTo>
                  <a:pt x="8887" y="4220"/>
                </a:lnTo>
                <a:lnTo>
                  <a:pt x="7886" y="4894"/>
                </a:lnTo>
                <a:lnTo>
                  <a:pt x="7886" y="4752"/>
                </a:lnTo>
                <a:cubicBezTo>
                  <a:pt x="7999" y="4551"/>
                  <a:pt x="8110" y="4350"/>
                  <a:pt x="8220" y="4149"/>
                </a:cubicBezTo>
                <a:lnTo>
                  <a:pt x="8497" y="3936"/>
                </a:lnTo>
                <a:lnTo>
                  <a:pt x="8776" y="3582"/>
                </a:lnTo>
                <a:lnTo>
                  <a:pt x="8609" y="3582"/>
                </a:lnTo>
                <a:lnTo>
                  <a:pt x="8664" y="3582"/>
                </a:lnTo>
                <a:lnTo>
                  <a:pt x="8275" y="3405"/>
                </a:lnTo>
                <a:cubicBezTo>
                  <a:pt x="8330" y="3287"/>
                  <a:pt x="8387" y="3168"/>
                  <a:pt x="8442" y="3050"/>
                </a:cubicBezTo>
                <a:cubicBezTo>
                  <a:pt x="8422" y="3026"/>
                  <a:pt x="8406" y="3003"/>
                  <a:pt x="8387" y="2979"/>
                </a:cubicBezTo>
                <a:lnTo>
                  <a:pt x="7886" y="3014"/>
                </a:lnTo>
                <a:lnTo>
                  <a:pt x="7886" y="2873"/>
                </a:lnTo>
                <a:cubicBezTo>
                  <a:pt x="7942" y="2826"/>
                  <a:pt x="7997" y="2778"/>
                  <a:pt x="8053" y="2731"/>
                </a:cubicBezTo>
                <a:cubicBezTo>
                  <a:pt x="8017" y="2684"/>
                  <a:pt x="7977" y="2636"/>
                  <a:pt x="7941" y="2589"/>
                </a:cubicBezTo>
                <a:cubicBezTo>
                  <a:pt x="7977" y="2565"/>
                  <a:pt x="8017" y="2542"/>
                  <a:pt x="8053" y="2518"/>
                </a:cubicBezTo>
                <a:cubicBezTo>
                  <a:pt x="8017" y="2471"/>
                  <a:pt x="7977" y="2423"/>
                  <a:pt x="7941" y="2376"/>
                </a:cubicBezTo>
                <a:cubicBezTo>
                  <a:pt x="7959" y="2352"/>
                  <a:pt x="7977" y="2329"/>
                  <a:pt x="7999" y="2305"/>
                </a:cubicBezTo>
                <a:lnTo>
                  <a:pt x="7719" y="2163"/>
                </a:lnTo>
                <a:lnTo>
                  <a:pt x="7162" y="2093"/>
                </a:lnTo>
                <a:cubicBezTo>
                  <a:pt x="7181" y="2034"/>
                  <a:pt x="7200" y="1974"/>
                  <a:pt x="7217" y="1915"/>
                </a:cubicBezTo>
                <a:cubicBezTo>
                  <a:pt x="7200" y="1880"/>
                  <a:pt x="7181" y="1844"/>
                  <a:pt x="7162" y="1809"/>
                </a:cubicBezTo>
                <a:lnTo>
                  <a:pt x="6104" y="1632"/>
                </a:lnTo>
                <a:lnTo>
                  <a:pt x="5829" y="1702"/>
                </a:lnTo>
                <a:lnTo>
                  <a:pt x="2155" y="1100"/>
                </a:lnTo>
                <a:cubicBezTo>
                  <a:pt x="2061" y="970"/>
                  <a:pt x="1970" y="840"/>
                  <a:pt x="1876" y="710"/>
                </a:cubicBezTo>
                <a:lnTo>
                  <a:pt x="1599" y="603"/>
                </a:lnTo>
                <a:lnTo>
                  <a:pt x="1433" y="639"/>
                </a:lnTo>
                <a:cubicBezTo>
                  <a:pt x="1413" y="615"/>
                  <a:pt x="1396" y="592"/>
                  <a:pt x="1376" y="568"/>
                </a:cubicBezTo>
                <a:lnTo>
                  <a:pt x="486" y="532"/>
                </a:lnTo>
                <a:lnTo>
                  <a:pt x="320" y="639"/>
                </a:lnTo>
                <a:cubicBezTo>
                  <a:pt x="303" y="615"/>
                  <a:pt x="283" y="592"/>
                  <a:pt x="263" y="568"/>
                </a:cubicBezTo>
                <a:cubicBezTo>
                  <a:pt x="303" y="462"/>
                  <a:pt x="339" y="355"/>
                  <a:pt x="375" y="249"/>
                </a:cubicBezTo>
                <a:cubicBezTo>
                  <a:pt x="356" y="166"/>
                  <a:pt x="339" y="83"/>
                  <a:pt x="320" y="0"/>
                </a:cubicBezTo>
                <a:lnTo>
                  <a:pt x="164" y="2266"/>
                </a:lnTo>
                <a:cubicBezTo>
                  <a:pt x="157" y="3073"/>
                  <a:pt x="769" y="2065"/>
                  <a:pt x="655" y="2787"/>
                </a:cubicBezTo>
                <a:cubicBezTo>
                  <a:pt x="683" y="3134"/>
                  <a:pt x="851" y="3715"/>
                  <a:pt x="655" y="4350"/>
                </a:cubicBezTo>
                <a:cubicBezTo>
                  <a:pt x="601" y="4767"/>
                  <a:pt x="1668" y="5122"/>
                  <a:pt x="1471" y="5496"/>
                </a:cubicBezTo>
                <a:cubicBezTo>
                  <a:pt x="1277" y="5870"/>
                  <a:pt x="1385" y="7165"/>
                  <a:pt x="1282" y="7430"/>
                </a:cubicBezTo>
                <a:lnTo>
                  <a:pt x="0" y="8206"/>
                </a:lnTo>
                <a:lnTo>
                  <a:pt x="430" y="9220"/>
                </a:lnTo>
                <a:lnTo>
                  <a:pt x="1321" y="9397"/>
                </a:lnTo>
                <a:lnTo>
                  <a:pt x="1488" y="9610"/>
                </a:lnTo>
                <a:lnTo>
                  <a:pt x="1488" y="9823"/>
                </a:lnTo>
                <a:lnTo>
                  <a:pt x="8831" y="9504"/>
                </a:lnTo>
                <a:lnTo>
                  <a:pt x="8442" y="7837"/>
                </a:lnTo>
                <a:cubicBezTo>
                  <a:pt x="8644" y="7222"/>
                  <a:pt x="8851" y="6608"/>
                  <a:pt x="9053" y="5993"/>
                </a:cubicBezTo>
                <a:close/>
              </a:path>
            </a:pathLst>
          </a:custGeom>
          <a:solidFill>
            <a:srgbClr val="FFFF00"/>
          </a:solidFill>
          <a:ln w="3175">
            <a:solidFill>
              <a:srgbClr val="404040"/>
            </a:solidFill>
            <a:prstDash val="solid"/>
            <a:round/>
            <a:headEnd/>
            <a:tailEnd/>
          </a:ln>
        </p:spPr>
        <p:txBody>
          <a:bodyPr/>
          <a:lstStyle/>
          <a:p>
            <a:endParaRPr lang="en-US" dirty="0">
              <a:latin typeface="+mj-lt"/>
            </a:endParaRPr>
          </a:p>
        </p:txBody>
      </p:sp>
      <p:sp>
        <p:nvSpPr>
          <p:cNvPr id="169" name="Rectangle 538"/>
          <p:cNvSpPr>
            <a:spLocks noChangeArrowheads="1"/>
          </p:cNvSpPr>
          <p:nvPr/>
        </p:nvSpPr>
        <p:spPr bwMode="auto">
          <a:xfrm>
            <a:off x="5676944" y="1515656"/>
            <a:ext cx="99386"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WI</a:t>
            </a:r>
            <a:endParaRPr lang="en-US" altLang="en-US" dirty="0">
              <a:latin typeface="+mj-lt"/>
            </a:endParaRPr>
          </a:p>
        </p:txBody>
      </p:sp>
      <p:sp>
        <p:nvSpPr>
          <p:cNvPr id="170" name="Freeform 254"/>
          <p:cNvSpPr>
            <a:spLocks/>
          </p:cNvSpPr>
          <p:nvPr/>
        </p:nvSpPr>
        <p:spPr bwMode="auto">
          <a:xfrm>
            <a:off x="5564978" y="2760764"/>
            <a:ext cx="552454" cy="503378"/>
          </a:xfrm>
          <a:custGeom>
            <a:avLst/>
            <a:gdLst>
              <a:gd name="T0" fmla="*/ 334 w 398"/>
              <a:gd name="T1" fmla="*/ 0 h 707"/>
              <a:gd name="T2" fmla="*/ 90 w 398"/>
              <a:gd name="T3" fmla="*/ 28 h 707"/>
              <a:gd name="T4" fmla="*/ 116 w 398"/>
              <a:gd name="T5" fmla="*/ 58 h 707"/>
              <a:gd name="T6" fmla="*/ 116 w 398"/>
              <a:gd name="T7" fmla="*/ 96 h 707"/>
              <a:gd name="T8" fmla="*/ 102 w 398"/>
              <a:gd name="T9" fmla="*/ 126 h 707"/>
              <a:gd name="T10" fmla="*/ 38 w 398"/>
              <a:gd name="T11" fmla="*/ 152 h 707"/>
              <a:gd name="T12" fmla="*/ 48 w 398"/>
              <a:gd name="T13" fmla="*/ 190 h 707"/>
              <a:gd name="T14" fmla="*/ 38 w 398"/>
              <a:gd name="T15" fmla="*/ 224 h 707"/>
              <a:gd name="T16" fmla="*/ 8 w 398"/>
              <a:gd name="T17" fmla="*/ 260 h 707"/>
              <a:gd name="T18" fmla="*/ 4 w 398"/>
              <a:gd name="T19" fmla="*/ 286 h 707"/>
              <a:gd name="T20" fmla="*/ 16 w 398"/>
              <a:gd name="T21" fmla="*/ 368 h 707"/>
              <a:gd name="T22" fmla="*/ 50 w 398"/>
              <a:gd name="T23" fmla="*/ 402 h 707"/>
              <a:gd name="T24" fmla="*/ 86 w 398"/>
              <a:gd name="T25" fmla="*/ 460 h 707"/>
              <a:gd name="T26" fmla="*/ 100 w 398"/>
              <a:gd name="T27" fmla="*/ 472 h 707"/>
              <a:gd name="T28" fmla="*/ 128 w 398"/>
              <a:gd name="T29" fmla="*/ 464 h 707"/>
              <a:gd name="T30" fmla="*/ 142 w 398"/>
              <a:gd name="T31" fmla="*/ 478 h 707"/>
              <a:gd name="T32" fmla="*/ 138 w 398"/>
              <a:gd name="T33" fmla="*/ 502 h 707"/>
              <a:gd name="T34" fmla="*/ 124 w 398"/>
              <a:gd name="T35" fmla="*/ 553 h 707"/>
              <a:gd name="T36" fmla="*/ 168 w 398"/>
              <a:gd name="T37" fmla="*/ 585 h 707"/>
              <a:gd name="T38" fmla="*/ 210 w 398"/>
              <a:gd name="T39" fmla="*/ 633 h 707"/>
              <a:gd name="T40" fmla="*/ 212 w 398"/>
              <a:gd name="T41" fmla="*/ 671 h 707"/>
              <a:gd name="T42" fmla="*/ 228 w 398"/>
              <a:gd name="T43" fmla="*/ 697 h 707"/>
              <a:gd name="T44" fmla="*/ 236 w 398"/>
              <a:gd name="T45" fmla="*/ 693 h 707"/>
              <a:gd name="T46" fmla="*/ 248 w 398"/>
              <a:gd name="T47" fmla="*/ 705 h 707"/>
              <a:gd name="T48" fmla="*/ 250 w 398"/>
              <a:gd name="T49" fmla="*/ 693 h 707"/>
              <a:gd name="T50" fmla="*/ 314 w 398"/>
              <a:gd name="T51" fmla="*/ 689 h 707"/>
              <a:gd name="T52" fmla="*/ 314 w 398"/>
              <a:gd name="T53" fmla="*/ 661 h 707"/>
              <a:gd name="T54" fmla="*/ 354 w 398"/>
              <a:gd name="T55" fmla="*/ 633 h 707"/>
              <a:gd name="T56" fmla="*/ 356 w 398"/>
              <a:gd name="T57" fmla="*/ 591 h 707"/>
              <a:gd name="T58" fmla="*/ 350 w 398"/>
              <a:gd name="T59" fmla="*/ 591 h 707"/>
              <a:gd name="T60" fmla="*/ 348 w 398"/>
              <a:gd name="T61" fmla="*/ 581 h 707"/>
              <a:gd name="T62" fmla="*/ 352 w 398"/>
              <a:gd name="T63" fmla="*/ 561 h 707"/>
              <a:gd name="T64" fmla="*/ 354 w 398"/>
              <a:gd name="T65" fmla="*/ 555 h 707"/>
              <a:gd name="T66" fmla="*/ 356 w 398"/>
              <a:gd name="T67" fmla="*/ 537 h 707"/>
              <a:gd name="T68" fmla="*/ 370 w 398"/>
              <a:gd name="T69" fmla="*/ 529 h 707"/>
              <a:gd name="T70" fmla="*/ 388 w 398"/>
              <a:gd name="T71" fmla="*/ 502 h 707"/>
              <a:gd name="T72" fmla="*/ 398 w 398"/>
              <a:gd name="T73" fmla="*/ 470 h 707"/>
              <a:gd name="T74" fmla="*/ 394 w 398"/>
              <a:gd name="T75" fmla="*/ 444 h 707"/>
              <a:gd name="T76" fmla="*/ 386 w 398"/>
              <a:gd name="T77" fmla="*/ 412 h 707"/>
              <a:gd name="T78" fmla="*/ 392 w 398"/>
              <a:gd name="T79" fmla="*/ 390 h 707"/>
              <a:gd name="T80" fmla="*/ 336 w 398"/>
              <a:gd name="T81" fmla="*/ 24 h 70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connsiteX0" fmla="*/ 8442 w 10000"/>
              <a:gd name="connsiteY0" fmla="*/ 339 h 10000"/>
              <a:gd name="connsiteX1" fmla="*/ 8392 w 10000"/>
              <a:gd name="connsiteY1" fmla="*/ 0 h 10000"/>
              <a:gd name="connsiteX2" fmla="*/ 1759 w 10000"/>
              <a:gd name="connsiteY2" fmla="*/ 226 h 10000"/>
              <a:gd name="connsiteX3" fmla="*/ 2261 w 10000"/>
              <a:gd name="connsiteY3" fmla="*/ 396 h 10000"/>
              <a:gd name="connsiteX4" fmla="*/ 2362 w 10000"/>
              <a:gd name="connsiteY4" fmla="*/ 594 h 10000"/>
              <a:gd name="connsiteX5" fmla="*/ 2915 w 10000"/>
              <a:gd name="connsiteY5" fmla="*/ 820 h 10000"/>
              <a:gd name="connsiteX6" fmla="*/ 3015 w 10000"/>
              <a:gd name="connsiteY6" fmla="*/ 1047 h 10000"/>
              <a:gd name="connsiteX7" fmla="*/ 2915 w 10000"/>
              <a:gd name="connsiteY7" fmla="*/ 1358 h 10000"/>
              <a:gd name="connsiteX8" fmla="*/ 2663 w 10000"/>
              <a:gd name="connsiteY8" fmla="*/ 1499 h 10000"/>
              <a:gd name="connsiteX9" fmla="*/ 2563 w 10000"/>
              <a:gd name="connsiteY9" fmla="*/ 1782 h 10000"/>
              <a:gd name="connsiteX10" fmla="*/ 1809 w 10000"/>
              <a:gd name="connsiteY10" fmla="*/ 2037 h 10000"/>
              <a:gd name="connsiteX11" fmla="*/ 955 w 10000"/>
              <a:gd name="connsiteY11" fmla="*/ 2150 h 10000"/>
              <a:gd name="connsiteX12" fmla="*/ 854 w 10000"/>
              <a:gd name="connsiteY12" fmla="*/ 2461 h 10000"/>
              <a:gd name="connsiteX13" fmla="*/ 1206 w 10000"/>
              <a:gd name="connsiteY13" fmla="*/ 2687 h 10000"/>
              <a:gd name="connsiteX14" fmla="*/ 1256 w 10000"/>
              <a:gd name="connsiteY14" fmla="*/ 2942 h 10000"/>
              <a:gd name="connsiteX15" fmla="*/ 955 w 10000"/>
              <a:gd name="connsiteY15" fmla="*/ 3168 h 10000"/>
              <a:gd name="connsiteX16" fmla="*/ 854 w 10000"/>
              <a:gd name="connsiteY16" fmla="*/ 3479 h 10000"/>
              <a:gd name="connsiteX17" fmla="*/ 201 w 10000"/>
              <a:gd name="connsiteY17" fmla="*/ 3678 h 10000"/>
              <a:gd name="connsiteX18" fmla="*/ 302 w 10000"/>
              <a:gd name="connsiteY18" fmla="*/ 3960 h 10000"/>
              <a:gd name="connsiteX19" fmla="*/ 101 w 10000"/>
              <a:gd name="connsiteY19" fmla="*/ 4045 h 10000"/>
              <a:gd name="connsiteX20" fmla="*/ 0 w 10000"/>
              <a:gd name="connsiteY20" fmla="*/ 4498 h 10000"/>
              <a:gd name="connsiteX21" fmla="*/ 402 w 10000"/>
              <a:gd name="connsiteY21" fmla="*/ 5205 h 10000"/>
              <a:gd name="connsiteX22" fmla="*/ 1106 w 10000"/>
              <a:gd name="connsiteY22" fmla="*/ 5516 h 10000"/>
              <a:gd name="connsiteX23" fmla="*/ 1256 w 10000"/>
              <a:gd name="connsiteY23" fmla="*/ 5686 h 10000"/>
              <a:gd name="connsiteX24" fmla="*/ 1859 w 10000"/>
              <a:gd name="connsiteY24" fmla="*/ 5941 h 10000"/>
              <a:gd name="connsiteX25" fmla="*/ 2161 w 10000"/>
              <a:gd name="connsiteY25" fmla="*/ 6506 h 10000"/>
              <a:gd name="connsiteX26" fmla="*/ 2312 w 10000"/>
              <a:gd name="connsiteY26" fmla="*/ 6648 h 10000"/>
              <a:gd name="connsiteX27" fmla="*/ 2513 w 10000"/>
              <a:gd name="connsiteY27" fmla="*/ 6676 h 10000"/>
              <a:gd name="connsiteX28" fmla="*/ 2764 w 10000"/>
              <a:gd name="connsiteY28" fmla="*/ 6506 h 10000"/>
              <a:gd name="connsiteX29" fmla="*/ 3216 w 10000"/>
              <a:gd name="connsiteY29" fmla="*/ 6563 h 10000"/>
              <a:gd name="connsiteX30" fmla="*/ 3568 w 10000"/>
              <a:gd name="connsiteY30" fmla="*/ 6704 h 10000"/>
              <a:gd name="connsiteX31" fmla="*/ 3568 w 10000"/>
              <a:gd name="connsiteY31" fmla="*/ 6761 h 10000"/>
              <a:gd name="connsiteX32" fmla="*/ 3417 w 10000"/>
              <a:gd name="connsiteY32" fmla="*/ 6931 h 10000"/>
              <a:gd name="connsiteX33" fmla="*/ 3467 w 10000"/>
              <a:gd name="connsiteY33" fmla="*/ 7100 h 10000"/>
              <a:gd name="connsiteX34" fmla="*/ 3015 w 10000"/>
              <a:gd name="connsiteY34" fmla="*/ 7595 h 10000"/>
              <a:gd name="connsiteX35" fmla="*/ 3116 w 10000"/>
              <a:gd name="connsiteY35" fmla="*/ 7822 h 10000"/>
              <a:gd name="connsiteX36" fmla="*/ 3920 w 10000"/>
              <a:gd name="connsiteY36" fmla="*/ 8246 h 10000"/>
              <a:gd name="connsiteX37" fmla="*/ 4221 w 10000"/>
              <a:gd name="connsiteY37" fmla="*/ 8274 h 10000"/>
              <a:gd name="connsiteX38" fmla="*/ 5276 w 10000"/>
              <a:gd name="connsiteY38" fmla="*/ 8727 h 10000"/>
              <a:gd name="connsiteX39" fmla="*/ 5276 w 10000"/>
              <a:gd name="connsiteY39" fmla="*/ 8953 h 10000"/>
              <a:gd name="connsiteX40" fmla="*/ 5528 w 10000"/>
              <a:gd name="connsiteY40" fmla="*/ 9208 h 10000"/>
              <a:gd name="connsiteX41" fmla="*/ 5327 w 10000"/>
              <a:gd name="connsiteY41" fmla="*/ 9491 h 10000"/>
              <a:gd name="connsiteX42" fmla="*/ 5477 w 10000"/>
              <a:gd name="connsiteY42" fmla="*/ 9519 h 10000"/>
              <a:gd name="connsiteX43" fmla="*/ 5729 w 10000"/>
              <a:gd name="connsiteY43" fmla="*/ 9859 h 10000"/>
              <a:gd name="connsiteX44" fmla="*/ 6030 w 10000"/>
              <a:gd name="connsiteY44" fmla="*/ 9943 h 10000"/>
              <a:gd name="connsiteX45" fmla="*/ 5930 w 10000"/>
              <a:gd name="connsiteY45" fmla="*/ 9802 h 10000"/>
              <a:gd name="connsiteX46" fmla="*/ 6030 w 10000"/>
              <a:gd name="connsiteY46" fmla="*/ 9774 h 10000"/>
              <a:gd name="connsiteX47" fmla="*/ 6231 w 10000"/>
              <a:gd name="connsiteY47" fmla="*/ 9972 h 10000"/>
              <a:gd name="connsiteX48" fmla="*/ 6432 w 10000"/>
              <a:gd name="connsiteY48" fmla="*/ 10000 h 10000"/>
              <a:gd name="connsiteX49" fmla="*/ 6281 w 10000"/>
              <a:gd name="connsiteY49" fmla="*/ 9802 h 10000"/>
              <a:gd name="connsiteX50" fmla="*/ 6683 w 10000"/>
              <a:gd name="connsiteY50" fmla="*/ 9519 h 10000"/>
              <a:gd name="connsiteX51" fmla="*/ 7889 w 10000"/>
              <a:gd name="connsiteY51" fmla="*/ 9745 h 10000"/>
              <a:gd name="connsiteX52" fmla="*/ 8141 w 10000"/>
              <a:gd name="connsiteY52" fmla="*/ 9604 h 10000"/>
              <a:gd name="connsiteX53" fmla="*/ 7889 w 10000"/>
              <a:gd name="connsiteY53" fmla="*/ 9349 h 10000"/>
              <a:gd name="connsiteX54" fmla="*/ 7940 w 10000"/>
              <a:gd name="connsiteY54" fmla="*/ 9151 h 10000"/>
              <a:gd name="connsiteX55" fmla="*/ 8894 w 10000"/>
              <a:gd name="connsiteY55" fmla="*/ 8953 h 10000"/>
              <a:gd name="connsiteX56" fmla="*/ 8693 w 10000"/>
              <a:gd name="connsiteY56" fmla="*/ 8642 h 10000"/>
              <a:gd name="connsiteX57" fmla="*/ 8945 w 10000"/>
              <a:gd name="connsiteY57" fmla="*/ 8359 h 10000"/>
              <a:gd name="connsiteX58" fmla="*/ 8894 w 10000"/>
              <a:gd name="connsiteY58" fmla="*/ 8359 h 10000"/>
              <a:gd name="connsiteX59" fmla="*/ 8794 w 10000"/>
              <a:gd name="connsiteY59" fmla="*/ 8359 h 10000"/>
              <a:gd name="connsiteX60" fmla="*/ 8945 w 10000"/>
              <a:gd name="connsiteY60" fmla="*/ 8303 h 10000"/>
              <a:gd name="connsiteX61" fmla="*/ 8744 w 10000"/>
              <a:gd name="connsiteY61" fmla="*/ 8218 h 10000"/>
              <a:gd name="connsiteX62" fmla="*/ 8945 w 10000"/>
              <a:gd name="connsiteY62" fmla="*/ 8218 h 10000"/>
              <a:gd name="connsiteX63" fmla="*/ 8844 w 10000"/>
              <a:gd name="connsiteY63" fmla="*/ 7935 h 10000"/>
              <a:gd name="connsiteX64" fmla="*/ 9045 w 10000"/>
              <a:gd name="connsiteY64" fmla="*/ 7878 h 10000"/>
              <a:gd name="connsiteX65" fmla="*/ 8894 w 10000"/>
              <a:gd name="connsiteY65" fmla="*/ 7850 h 10000"/>
              <a:gd name="connsiteX66" fmla="*/ 9146 w 10000"/>
              <a:gd name="connsiteY66" fmla="*/ 7765 h 10000"/>
              <a:gd name="connsiteX67" fmla="*/ 8945 w 10000"/>
              <a:gd name="connsiteY67" fmla="*/ 7595 h 10000"/>
              <a:gd name="connsiteX68" fmla="*/ 9045 w 10000"/>
              <a:gd name="connsiteY68" fmla="*/ 7482 h 10000"/>
              <a:gd name="connsiteX69" fmla="*/ 9296 w 10000"/>
              <a:gd name="connsiteY69" fmla="*/ 7482 h 10000"/>
              <a:gd name="connsiteX70" fmla="*/ 9497 w 10000"/>
              <a:gd name="connsiteY70" fmla="*/ 7185 h 10000"/>
              <a:gd name="connsiteX71" fmla="*/ 9749 w 10000"/>
              <a:gd name="connsiteY71" fmla="*/ 7100 h 10000"/>
              <a:gd name="connsiteX72" fmla="*/ 9698 w 10000"/>
              <a:gd name="connsiteY72" fmla="*/ 6987 h 10000"/>
              <a:gd name="connsiteX73" fmla="*/ 10000 w 10000"/>
              <a:gd name="connsiteY73" fmla="*/ 6648 h 10000"/>
              <a:gd name="connsiteX74" fmla="*/ 9849 w 10000"/>
              <a:gd name="connsiteY74" fmla="*/ 6421 h 10000"/>
              <a:gd name="connsiteX75" fmla="*/ 9899 w 10000"/>
              <a:gd name="connsiteY75" fmla="*/ 6280 h 10000"/>
              <a:gd name="connsiteX76" fmla="*/ 9548 w 10000"/>
              <a:gd name="connsiteY76" fmla="*/ 5997 h 10000"/>
              <a:gd name="connsiteX77" fmla="*/ 9698 w 10000"/>
              <a:gd name="connsiteY77" fmla="*/ 5827 h 10000"/>
              <a:gd name="connsiteX78" fmla="*/ 9598 w 10000"/>
              <a:gd name="connsiteY78" fmla="*/ 5658 h 10000"/>
              <a:gd name="connsiteX79" fmla="*/ 9849 w 10000"/>
              <a:gd name="connsiteY79" fmla="*/ 5516 h 10000"/>
              <a:gd name="connsiteX80" fmla="*/ 9719 w 10000"/>
              <a:gd name="connsiteY80" fmla="*/ 4548 h 10000"/>
              <a:gd name="connsiteX81" fmla="*/ 9246 w 10000"/>
              <a:gd name="connsiteY81" fmla="*/ 1301 h 10000"/>
              <a:gd name="connsiteX82" fmla="*/ 8442 w 10000"/>
              <a:gd name="connsiteY82" fmla="*/ 339 h 10000"/>
              <a:gd name="connsiteX0" fmla="*/ 8442 w 10000"/>
              <a:gd name="connsiteY0" fmla="*/ 339 h 10000"/>
              <a:gd name="connsiteX1" fmla="*/ 8392 w 10000"/>
              <a:gd name="connsiteY1" fmla="*/ 0 h 10000"/>
              <a:gd name="connsiteX2" fmla="*/ 1759 w 10000"/>
              <a:gd name="connsiteY2" fmla="*/ 226 h 10000"/>
              <a:gd name="connsiteX3" fmla="*/ 2261 w 10000"/>
              <a:gd name="connsiteY3" fmla="*/ 396 h 10000"/>
              <a:gd name="connsiteX4" fmla="*/ 2362 w 10000"/>
              <a:gd name="connsiteY4" fmla="*/ 594 h 10000"/>
              <a:gd name="connsiteX5" fmla="*/ 2915 w 10000"/>
              <a:gd name="connsiteY5" fmla="*/ 820 h 10000"/>
              <a:gd name="connsiteX6" fmla="*/ 3015 w 10000"/>
              <a:gd name="connsiteY6" fmla="*/ 1047 h 10000"/>
              <a:gd name="connsiteX7" fmla="*/ 2915 w 10000"/>
              <a:gd name="connsiteY7" fmla="*/ 1358 h 10000"/>
              <a:gd name="connsiteX8" fmla="*/ 2663 w 10000"/>
              <a:gd name="connsiteY8" fmla="*/ 1499 h 10000"/>
              <a:gd name="connsiteX9" fmla="*/ 2563 w 10000"/>
              <a:gd name="connsiteY9" fmla="*/ 1782 h 10000"/>
              <a:gd name="connsiteX10" fmla="*/ 1809 w 10000"/>
              <a:gd name="connsiteY10" fmla="*/ 2037 h 10000"/>
              <a:gd name="connsiteX11" fmla="*/ 955 w 10000"/>
              <a:gd name="connsiteY11" fmla="*/ 2150 h 10000"/>
              <a:gd name="connsiteX12" fmla="*/ 854 w 10000"/>
              <a:gd name="connsiteY12" fmla="*/ 2461 h 10000"/>
              <a:gd name="connsiteX13" fmla="*/ 1206 w 10000"/>
              <a:gd name="connsiteY13" fmla="*/ 2687 h 10000"/>
              <a:gd name="connsiteX14" fmla="*/ 1256 w 10000"/>
              <a:gd name="connsiteY14" fmla="*/ 2942 h 10000"/>
              <a:gd name="connsiteX15" fmla="*/ 955 w 10000"/>
              <a:gd name="connsiteY15" fmla="*/ 3168 h 10000"/>
              <a:gd name="connsiteX16" fmla="*/ 854 w 10000"/>
              <a:gd name="connsiteY16" fmla="*/ 3479 h 10000"/>
              <a:gd name="connsiteX17" fmla="*/ 201 w 10000"/>
              <a:gd name="connsiteY17" fmla="*/ 3678 h 10000"/>
              <a:gd name="connsiteX18" fmla="*/ 302 w 10000"/>
              <a:gd name="connsiteY18" fmla="*/ 3960 h 10000"/>
              <a:gd name="connsiteX19" fmla="*/ 101 w 10000"/>
              <a:gd name="connsiteY19" fmla="*/ 4045 h 10000"/>
              <a:gd name="connsiteX20" fmla="*/ 0 w 10000"/>
              <a:gd name="connsiteY20" fmla="*/ 4498 h 10000"/>
              <a:gd name="connsiteX21" fmla="*/ 402 w 10000"/>
              <a:gd name="connsiteY21" fmla="*/ 5205 h 10000"/>
              <a:gd name="connsiteX22" fmla="*/ 1106 w 10000"/>
              <a:gd name="connsiteY22" fmla="*/ 5516 h 10000"/>
              <a:gd name="connsiteX23" fmla="*/ 1256 w 10000"/>
              <a:gd name="connsiteY23" fmla="*/ 5686 h 10000"/>
              <a:gd name="connsiteX24" fmla="*/ 1859 w 10000"/>
              <a:gd name="connsiteY24" fmla="*/ 5941 h 10000"/>
              <a:gd name="connsiteX25" fmla="*/ 2161 w 10000"/>
              <a:gd name="connsiteY25" fmla="*/ 6506 h 10000"/>
              <a:gd name="connsiteX26" fmla="*/ 2312 w 10000"/>
              <a:gd name="connsiteY26" fmla="*/ 6648 h 10000"/>
              <a:gd name="connsiteX27" fmla="*/ 2513 w 10000"/>
              <a:gd name="connsiteY27" fmla="*/ 6676 h 10000"/>
              <a:gd name="connsiteX28" fmla="*/ 2764 w 10000"/>
              <a:gd name="connsiteY28" fmla="*/ 6506 h 10000"/>
              <a:gd name="connsiteX29" fmla="*/ 3216 w 10000"/>
              <a:gd name="connsiteY29" fmla="*/ 6563 h 10000"/>
              <a:gd name="connsiteX30" fmla="*/ 3568 w 10000"/>
              <a:gd name="connsiteY30" fmla="*/ 6704 h 10000"/>
              <a:gd name="connsiteX31" fmla="*/ 3568 w 10000"/>
              <a:gd name="connsiteY31" fmla="*/ 6761 h 10000"/>
              <a:gd name="connsiteX32" fmla="*/ 3417 w 10000"/>
              <a:gd name="connsiteY32" fmla="*/ 6931 h 10000"/>
              <a:gd name="connsiteX33" fmla="*/ 3467 w 10000"/>
              <a:gd name="connsiteY33" fmla="*/ 7100 h 10000"/>
              <a:gd name="connsiteX34" fmla="*/ 3015 w 10000"/>
              <a:gd name="connsiteY34" fmla="*/ 7595 h 10000"/>
              <a:gd name="connsiteX35" fmla="*/ 3116 w 10000"/>
              <a:gd name="connsiteY35" fmla="*/ 7822 h 10000"/>
              <a:gd name="connsiteX36" fmla="*/ 3920 w 10000"/>
              <a:gd name="connsiteY36" fmla="*/ 8246 h 10000"/>
              <a:gd name="connsiteX37" fmla="*/ 4221 w 10000"/>
              <a:gd name="connsiteY37" fmla="*/ 8274 h 10000"/>
              <a:gd name="connsiteX38" fmla="*/ 5276 w 10000"/>
              <a:gd name="connsiteY38" fmla="*/ 8727 h 10000"/>
              <a:gd name="connsiteX39" fmla="*/ 5276 w 10000"/>
              <a:gd name="connsiteY39" fmla="*/ 8953 h 10000"/>
              <a:gd name="connsiteX40" fmla="*/ 5528 w 10000"/>
              <a:gd name="connsiteY40" fmla="*/ 9208 h 10000"/>
              <a:gd name="connsiteX41" fmla="*/ 5327 w 10000"/>
              <a:gd name="connsiteY41" fmla="*/ 9491 h 10000"/>
              <a:gd name="connsiteX42" fmla="*/ 5477 w 10000"/>
              <a:gd name="connsiteY42" fmla="*/ 9519 h 10000"/>
              <a:gd name="connsiteX43" fmla="*/ 5729 w 10000"/>
              <a:gd name="connsiteY43" fmla="*/ 9859 h 10000"/>
              <a:gd name="connsiteX44" fmla="*/ 6030 w 10000"/>
              <a:gd name="connsiteY44" fmla="*/ 9943 h 10000"/>
              <a:gd name="connsiteX45" fmla="*/ 5930 w 10000"/>
              <a:gd name="connsiteY45" fmla="*/ 9802 h 10000"/>
              <a:gd name="connsiteX46" fmla="*/ 6030 w 10000"/>
              <a:gd name="connsiteY46" fmla="*/ 9774 h 10000"/>
              <a:gd name="connsiteX47" fmla="*/ 6231 w 10000"/>
              <a:gd name="connsiteY47" fmla="*/ 9972 h 10000"/>
              <a:gd name="connsiteX48" fmla="*/ 6432 w 10000"/>
              <a:gd name="connsiteY48" fmla="*/ 10000 h 10000"/>
              <a:gd name="connsiteX49" fmla="*/ 6281 w 10000"/>
              <a:gd name="connsiteY49" fmla="*/ 9802 h 10000"/>
              <a:gd name="connsiteX50" fmla="*/ 6683 w 10000"/>
              <a:gd name="connsiteY50" fmla="*/ 9519 h 10000"/>
              <a:gd name="connsiteX51" fmla="*/ 7889 w 10000"/>
              <a:gd name="connsiteY51" fmla="*/ 9745 h 10000"/>
              <a:gd name="connsiteX52" fmla="*/ 8141 w 10000"/>
              <a:gd name="connsiteY52" fmla="*/ 9604 h 10000"/>
              <a:gd name="connsiteX53" fmla="*/ 7889 w 10000"/>
              <a:gd name="connsiteY53" fmla="*/ 9349 h 10000"/>
              <a:gd name="connsiteX54" fmla="*/ 7940 w 10000"/>
              <a:gd name="connsiteY54" fmla="*/ 9151 h 10000"/>
              <a:gd name="connsiteX55" fmla="*/ 8894 w 10000"/>
              <a:gd name="connsiteY55" fmla="*/ 8953 h 10000"/>
              <a:gd name="connsiteX56" fmla="*/ 8693 w 10000"/>
              <a:gd name="connsiteY56" fmla="*/ 8642 h 10000"/>
              <a:gd name="connsiteX57" fmla="*/ 8945 w 10000"/>
              <a:gd name="connsiteY57" fmla="*/ 8359 h 10000"/>
              <a:gd name="connsiteX58" fmla="*/ 8894 w 10000"/>
              <a:gd name="connsiteY58" fmla="*/ 8359 h 10000"/>
              <a:gd name="connsiteX59" fmla="*/ 8794 w 10000"/>
              <a:gd name="connsiteY59" fmla="*/ 8359 h 10000"/>
              <a:gd name="connsiteX60" fmla="*/ 8945 w 10000"/>
              <a:gd name="connsiteY60" fmla="*/ 8303 h 10000"/>
              <a:gd name="connsiteX61" fmla="*/ 8744 w 10000"/>
              <a:gd name="connsiteY61" fmla="*/ 8218 h 10000"/>
              <a:gd name="connsiteX62" fmla="*/ 8945 w 10000"/>
              <a:gd name="connsiteY62" fmla="*/ 8218 h 10000"/>
              <a:gd name="connsiteX63" fmla="*/ 8844 w 10000"/>
              <a:gd name="connsiteY63" fmla="*/ 7935 h 10000"/>
              <a:gd name="connsiteX64" fmla="*/ 9045 w 10000"/>
              <a:gd name="connsiteY64" fmla="*/ 7878 h 10000"/>
              <a:gd name="connsiteX65" fmla="*/ 8894 w 10000"/>
              <a:gd name="connsiteY65" fmla="*/ 7850 h 10000"/>
              <a:gd name="connsiteX66" fmla="*/ 9146 w 10000"/>
              <a:gd name="connsiteY66" fmla="*/ 7765 h 10000"/>
              <a:gd name="connsiteX67" fmla="*/ 8945 w 10000"/>
              <a:gd name="connsiteY67" fmla="*/ 7595 h 10000"/>
              <a:gd name="connsiteX68" fmla="*/ 9045 w 10000"/>
              <a:gd name="connsiteY68" fmla="*/ 7482 h 10000"/>
              <a:gd name="connsiteX69" fmla="*/ 9296 w 10000"/>
              <a:gd name="connsiteY69" fmla="*/ 7482 h 10000"/>
              <a:gd name="connsiteX70" fmla="*/ 9497 w 10000"/>
              <a:gd name="connsiteY70" fmla="*/ 7185 h 10000"/>
              <a:gd name="connsiteX71" fmla="*/ 9749 w 10000"/>
              <a:gd name="connsiteY71" fmla="*/ 7100 h 10000"/>
              <a:gd name="connsiteX72" fmla="*/ 9698 w 10000"/>
              <a:gd name="connsiteY72" fmla="*/ 6987 h 10000"/>
              <a:gd name="connsiteX73" fmla="*/ 10000 w 10000"/>
              <a:gd name="connsiteY73" fmla="*/ 6648 h 10000"/>
              <a:gd name="connsiteX74" fmla="*/ 9849 w 10000"/>
              <a:gd name="connsiteY74" fmla="*/ 6421 h 10000"/>
              <a:gd name="connsiteX75" fmla="*/ 9899 w 10000"/>
              <a:gd name="connsiteY75" fmla="*/ 6280 h 10000"/>
              <a:gd name="connsiteX76" fmla="*/ 9548 w 10000"/>
              <a:gd name="connsiteY76" fmla="*/ 5997 h 10000"/>
              <a:gd name="connsiteX77" fmla="*/ 9698 w 10000"/>
              <a:gd name="connsiteY77" fmla="*/ 5827 h 10000"/>
              <a:gd name="connsiteX78" fmla="*/ 9598 w 10000"/>
              <a:gd name="connsiteY78" fmla="*/ 5658 h 10000"/>
              <a:gd name="connsiteX79" fmla="*/ 9849 w 10000"/>
              <a:gd name="connsiteY79" fmla="*/ 5516 h 10000"/>
              <a:gd name="connsiteX80" fmla="*/ 9719 w 10000"/>
              <a:gd name="connsiteY80" fmla="*/ 4548 h 10000"/>
              <a:gd name="connsiteX81" fmla="*/ 8442 w 10000"/>
              <a:gd name="connsiteY81" fmla="*/ 339 h 10000"/>
              <a:gd name="connsiteX0" fmla="*/ 9719 w 10000"/>
              <a:gd name="connsiteY0" fmla="*/ 4548 h 10000"/>
              <a:gd name="connsiteX1" fmla="*/ 8392 w 10000"/>
              <a:gd name="connsiteY1" fmla="*/ 0 h 10000"/>
              <a:gd name="connsiteX2" fmla="*/ 1759 w 10000"/>
              <a:gd name="connsiteY2" fmla="*/ 226 h 10000"/>
              <a:gd name="connsiteX3" fmla="*/ 2261 w 10000"/>
              <a:gd name="connsiteY3" fmla="*/ 396 h 10000"/>
              <a:gd name="connsiteX4" fmla="*/ 2362 w 10000"/>
              <a:gd name="connsiteY4" fmla="*/ 594 h 10000"/>
              <a:gd name="connsiteX5" fmla="*/ 2915 w 10000"/>
              <a:gd name="connsiteY5" fmla="*/ 820 h 10000"/>
              <a:gd name="connsiteX6" fmla="*/ 3015 w 10000"/>
              <a:gd name="connsiteY6" fmla="*/ 1047 h 10000"/>
              <a:gd name="connsiteX7" fmla="*/ 2915 w 10000"/>
              <a:gd name="connsiteY7" fmla="*/ 1358 h 10000"/>
              <a:gd name="connsiteX8" fmla="*/ 2663 w 10000"/>
              <a:gd name="connsiteY8" fmla="*/ 1499 h 10000"/>
              <a:gd name="connsiteX9" fmla="*/ 2563 w 10000"/>
              <a:gd name="connsiteY9" fmla="*/ 1782 h 10000"/>
              <a:gd name="connsiteX10" fmla="*/ 1809 w 10000"/>
              <a:gd name="connsiteY10" fmla="*/ 2037 h 10000"/>
              <a:gd name="connsiteX11" fmla="*/ 955 w 10000"/>
              <a:gd name="connsiteY11" fmla="*/ 2150 h 10000"/>
              <a:gd name="connsiteX12" fmla="*/ 854 w 10000"/>
              <a:gd name="connsiteY12" fmla="*/ 2461 h 10000"/>
              <a:gd name="connsiteX13" fmla="*/ 1206 w 10000"/>
              <a:gd name="connsiteY13" fmla="*/ 2687 h 10000"/>
              <a:gd name="connsiteX14" fmla="*/ 1256 w 10000"/>
              <a:gd name="connsiteY14" fmla="*/ 2942 h 10000"/>
              <a:gd name="connsiteX15" fmla="*/ 955 w 10000"/>
              <a:gd name="connsiteY15" fmla="*/ 3168 h 10000"/>
              <a:gd name="connsiteX16" fmla="*/ 854 w 10000"/>
              <a:gd name="connsiteY16" fmla="*/ 3479 h 10000"/>
              <a:gd name="connsiteX17" fmla="*/ 201 w 10000"/>
              <a:gd name="connsiteY17" fmla="*/ 3678 h 10000"/>
              <a:gd name="connsiteX18" fmla="*/ 302 w 10000"/>
              <a:gd name="connsiteY18" fmla="*/ 3960 h 10000"/>
              <a:gd name="connsiteX19" fmla="*/ 101 w 10000"/>
              <a:gd name="connsiteY19" fmla="*/ 4045 h 10000"/>
              <a:gd name="connsiteX20" fmla="*/ 0 w 10000"/>
              <a:gd name="connsiteY20" fmla="*/ 4498 h 10000"/>
              <a:gd name="connsiteX21" fmla="*/ 402 w 10000"/>
              <a:gd name="connsiteY21" fmla="*/ 5205 h 10000"/>
              <a:gd name="connsiteX22" fmla="*/ 1106 w 10000"/>
              <a:gd name="connsiteY22" fmla="*/ 5516 h 10000"/>
              <a:gd name="connsiteX23" fmla="*/ 1256 w 10000"/>
              <a:gd name="connsiteY23" fmla="*/ 5686 h 10000"/>
              <a:gd name="connsiteX24" fmla="*/ 1859 w 10000"/>
              <a:gd name="connsiteY24" fmla="*/ 5941 h 10000"/>
              <a:gd name="connsiteX25" fmla="*/ 2161 w 10000"/>
              <a:gd name="connsiteY25" fmla="*/ 6506 h 10000"/>
              <a:gd name="connsiteX26" fmla="*/ 2312 w 10000"/>
              <a:gd name="connsiteY26" fmla="*/ 6648 h 10000"/>
              <a:gd name="connsiteX27" fmla="*/ 2513 w 10000"/>
              <a:gd name="connsiteY27" fmla="*/ 6676 h 10000"/>
              <a:gd name="connsiteX28" fmla="*/ 2764 w 10000"/>
              <a:gd name="connsiteY28" fmla="*/ 6506 h 10000"/>
              <a:gd name="connsiteX29" fmla="*/ 3216 w 10000"/>
              <a:gd name="connsiteY29" fmla="*/ 6563 h 10000"/>
              <a:gd name="connsiteX30" fmla="*/ 3568 w 10000"/>
              <a:gd name="connsiteY30" fmla="*/ 6704 h 10000"/>
              <a:gd name="connsiteX31" fmla="*/ 3568 w 10000"/>
              <a:gd name="connsiteY31" fmla="*/ 6761 h 10000"/>
              <a:gd name="connsiteX32" fmla="*/ 3417 w 10000"/>
              <a:gd name="connsiteY32" fmla="*/ 6931 h 10000"/>
              <a:gd name="connsiteX33" fmla="*/ 3467 w 10000"/>
              <a:gd name="connsiteY33" fmla="*/ 7100 h 10000"/>
              <a:gd name="connsiteX34" fmla="*/ 3015 w 10000"/>
              <a:gd name="connsiteY34" fmla="*/ 7595 h 10000"/>
              <a:gd name="connsiteX35" fmla="*/ 3116 w 10000"/>
              <a:gd name="connsiteY35" fmla="*/ 7822 h 10000"/>
              <a:gd name="connsiteX36" fmla="*/ 3920 w 10000"/>
              <a:gd name="connsiteY36" fmla="*/ 8246 h 10000"/>
              <a:gd name="connsiteX37" fmla="*/ 4221 w 10000"/>
              <a:gd name="connsiteY37" fmla="*/ 8274 h 10000"/>
              <a:gd name="connsiteX38" fmla="*/ 5276 w 10000"/>
              <a:gd name="connsiteY38" fmla="*/ 8727 h 10000"/>
              <a:gd name="connsiteX39" fmla="*/ 5276 w 10000"/>
              <a:gd name="connsiteY39" fmla="*/ 8953 h 10000"/>
              <a:gd name="connsiteX40" fmla="*/ 5528 w 10000"/>
              <a:gd name="connsiteY40" fmla="*/ 9208 h 10000"/>
              <a:gd name="connsiteX41" fmla="*/ 5327 w 10000"/>
              <a:gd name="connsiteY41" fmla="*/ 9491 h 10000"/>
              <a:gd name="connsiteX42" fmla="*/ 5477 w 10000"/>
              <a:gd name="connsiteY42" fmla="*/ 9519 h 10000"/>
              <a:gd name="connsiteX43" fmla="*/ 5729 w 10000"/>
              <a:gd name="connsiteY43" fmla="*/ 9859 h 10000"/>
              <a:gd name="connsiteX44" fmla="*/ 6030 w 10000"/>
              <a:gd name="connsiteY44" fmla="*/ 9943 h 10000"/>
              <a:gd name="connsiteX45" fmla="*/ 5930 w 10000"/>
              <a:gd name="connsiteY45" fmla="*/ 9802 h 10000"/>
              <a:gd name="connsiteX46" fmla="*/ 6030 w 10000"/>
              <a:gd name="connsiteY46" fmla="*/ 9774 h 10000"/>
              <a:gd name="connsiteX47" fmla="*/ 6231 w 10000"/>
              <a:gd name="connsiteY47" fmla="*/ 9972 h 10000"/>
              <a:gd name="connsiteX48" fmla="*/ 6432 w 10000"/>
              <a:gd name="connsiteY48" fmla="*/ 10000 h 10000"/>
              <a:gd name="connsiteX49" fmla="*/ 6281 w 10000"/>
              <a:gd name="connsiteY49" fmla="*/ 9802 h 10000"/>
              <a:gd name="connsiteX50" fmla="*/ 6683 w 10000"/>
              <a:gd name="connsiteY50" fmla="*/ 9519 h 10000"/>
              <a:gd name="connsiteX51" fmla="*/ 7889 w 10000"/>
              <a:gd name="connsiteY51" fmla="*/ 9745 h 10000"/>
              <a:gd name="connsiteX52" fmla="*/ 8141 w 10000"/>
              <a:gd name="connsiteY52" fmla="*/ 9604 h 10000"/>
              <a:gd name="connsiteX53" fmla="*/ 7889 w 10000"/>
              <a:gd name="connsiteY53" fmla="*/ 9349 h 10000"/>
              <a:gd name="connsiteX54" fmla="*/ 7940 w 10000"/>
              <a:gd name="connsiteY54" fmla="*/ 9151 h 10000"/>
              <a:gd name="connsiteX55" fmla="*/ 8894 w 10000"/>
              <a:gd name="connsiteY55" fmla="*/ 8953 h 10000"/>
              <a:gd name="connsiteX56" fmla="*/ 8693 w 10000"/>
              <a:gd name="connsiteY56" fmla="*/ 8642 h 10000"/>
              <a:gd name="connsiteX57" fmla="*/ 8945 w 10000"/>
              <a:gd name="connsiteY57" fmla="*/ 8359 h 10000"/>
              <a:gd name="connsiteX58" fmla="*/ 8894 w 10000"/>
              <a:gd name="connsiteY58" fmla="*/ 8359 h 10000"/>
              <a:gd name="connsiteX59" fmla="*/ 8794 w 10000"/>
              <a:gd name="connsiteY59" fmla="*/ 8359 h 10000"/>
              <a:gd name="connsiteX60" fmla="*/ 8945 w 10000"/>
              <a:gd name="connsiteY60" fmla="*/ 8303 h 10000"/>
              <a:gd name="connsiteX61" fmla="*/ 8744 w 10000"/>
              <a:gd name="connsiteY61" fmla="*/ 8218 h 10000"/>
              <a:gd name="connsiteX62" fmla="*/ 8945 w 10000"/>
              <a:gd name="connsiteY62" fmla="*/ 8218 h 10000"/>
              <a:gd name="connsiteX63" fmla="*/ 8844 w 10000"/>
              <a:gd name="connsiteY63" fmla="*/ 7935 h 10000"/>
              <a:gd name="connsiteX64" fmla="*/ 9045 w 10000"/>
              <a:gd name="connsiteY64" fmla="*/ 7878 h 10000"/>
              <a:gd name="connsiteX65" fmla="*/ 8894 w 10000"/>
              <a:gd name="connsiteY65" fmla="*/ 7850 h 10000"/>
              <a:gd name="connsiteX66" fmla="*/ 9146 w 10000"/>
              <a:gd name="connsiteY66" fmla="*/ 7765 h 10000"/>
              <a:gd name="connsiteX67" fmla="*/ 8945 w 10000"/>
              <a:gd name="connsiteY67" fmla="*/ 7595 h 10000"/>
              <a:gd name="connsiteX68" fmla="*/ 9045 w 10000"/>
              <a:gd name="connsiteY68" fmla="*/ 7482 h 10000"/>
              <a:gd name="connsiteX69" fmla="*/ 9296 w 10000"/>
              <a:gd name="connsiteY69" fmla="*/ 7482 h 10000"/>
              <a:gd name="connsiteX70" fmla="*/ 9497 w 10000"/>
              <a:gd name="connsiteY70" fmla="*/ 7185 h 10000"/>
              <a:gd name="connsiteX71" fmla="*/ 9749 w 10000"/>
              <a:gd name="connsiteY71" fmla="*/ 7100 h 10000"/>
              <a:gd name="connsiteX72" fmla="*/ 9698 w 10000"/>
              <a:gd name="connsiteY72" fmla="*/ 6987 h 10000"/>
              <a:gd name="connsiteX73" fmla="*/ 10000 w 10000"/>
              <a:gd name="connsiteY73" fmla="*/ 6648 h 10000"/>
              <a:gd name="connsiteX74" fmla="*/ 9849 w 10000"/>
              <a:gd name="connsiteY74" fmla="*/ 6421 h 10000"/>
              <a:gd name="connsiteX75" fmla="*/ 9899 w 10000"/>
              <a:gd name="connsiteY75" fmla="*/ 6280 h 10000"/>
              <a:gd name="connsiteX76" fmla="*/ 9548 w 10000"/>
              <a:gd name="connsiteY76" fmla="*/ 5997 h 10000"/>
              <a:gd name="connsiteX77" fmla="*/ 9698 w 10000"/>
              <a:gd name="connsiteY77" fmla="*/ 5827 h 10000"/>
              <a:gd name="connsiteX78" fmla="*/ 9598 w 10000"/>
              <a:gd name="connsiteY78" fmla="*/ 5658 h 10000"/>
              <a:gd name="connsiteX79" fmla="*/ 9849 w 10000"/>
              <a:gd name="connsiteY79" fmla="*/ 5516 h 10000"/>
              <a:gd name="connsiteX80" fmla="*/ 9719 w 10000"/>
              <a:gd name="connsiteY80" fmla="*/ 4548 h 10000"/>
              <a:gd name="connsiteX0" fmla="*/ 9719 w 10000"/>
              <a:gd name="connsiteY0" fmla="*/ 4322 h 9774"/>
              <a:gd name="connsiteX1" fmla="*/ 1759 w 10000"/>
              <a:gd name="connsiteY1" fmla="*/ 0 h 9774"/>
              <a:gd name="connsiteX2" fmla="*/ 2261 w 10000"/>
              <a:gd name="connsiteY2" fmla="*/ 170 h 9774"/>
              <a:gd name="connsiteX3" fmla="*/ 2362 w 10000"/>
              <a:gd name="connsiteY3" fmla="*/ 368 h 9774"/>
              <a:gd name="connsiteX4" fmla="*/ 2915 w 10000"/>
              <a:gd name="connsiteY4" fmla="*/ 594 h 9774"/>
              <a:gd name="connsiteX5" fmla="*/ 3015 w 10000"/>
              <a:gd name="connsiteY5" fmla="*/ 821 h 9774"/>
              <a:gd name="connsiteX6" fmla="*/ 2915 w 10000"/>
              <a:gd name="connsiteY6" fmla="*/ 1132 h 9774"/>
              <a:gd name="connsiteX7" fmla="*/ 2663 w 10000"/>
              <a:gd name="connsiteY7" fmla="*/ 1273 h 9774"/>
              <a:gd name="connsiteX8" fmla="*/ 2563 w 10000"/>
              <a:gd name="connsiteY8" fmla="*/ 1556 h 9774"/>
              <a:gd name="connsiteX9" fmla="*/ 1809 w 10000"/>
              <a:gd name="connsiteY9" fmla="*/ 1811 h 9774"/>
              <a:gd name="connsiteX10" fmla="*/ 955 w 10000"/>
              <a:gd name="connsiteY10" fmla="*/ 1924 h 9774"/>
              <a:gd name="connsiteX11" fmla="*/ 854 w 10000"/>
              <a:gd name="connsiteY11" fmla="*/ 2235 h 9774"/>
              <a:gd name="connsiteX12" fmla="*/ 1206 w 10000"/>
              <a:gd name="connsiteY12" fmla="*/ 2461 h 9774"/>
              <a:gd name="connsiteX13" fmla="*/ 1256 w 10000"/>
              <a:gd name="connsiteY13" fmla="*/ 2716 h 9774"/>
              <a:gd name="connsiteX14" fmla="*/ 955 w 10000"/>
              <a:gd name="connsiteY14" fmla="*/ 2942 h 9774"/>
              <a:gd name="connsiteX15" fmla="*/ 854 w 10000"/>
              <a:gd name="connsiteY15" fmla="*/ 3253 h 9774"/>
              <a:gd name="connsiteX16" fmla="*/ 201 w 10000"/>
              <a:gd name="connsiteY16" fmla="*/ 3452 h 9774"/>
              <a:gd name="connsiteX17" fmla="*/ 302 w 10000"/>
              <a:gd name="connsiteY17" fmla="*/ 3734 h 9774"/>
              <a:gd name="connsiteX18" fmla="*/ 101 w 10000"/>
              <a:gd name="connsiteY18" fmla="*/ 3819 h 9774"/>
              <a:gd name="connsiteX19" fmla="*/ 0 w 10000"/>
              <a:gd name="connsiteY19" fmla="*/ 4272 h 9774"/>
              <a:gd name="connsiteX20" fmla="*/ 402 w 10000"/>
              <a:gd name="connsiteY20" fmla="*/ 4979 h 9774"/>
              <a:gd name="connsiteX21" fmla="*/ 1106 w 10000"/>
              <a:gd name="connsiteY21" fmla="*/ 5290 h 9774"/>
              <a:gd name="connsiteX22" fmla="*/ 1256 w 10000"/>
              <a:gd name="connsiteY22" fmla="*/ 5460 h 9774"/>
              <a:gd name="connsiteX23" fmla="*/ 1859 w 10000"/>
              <a:gd name="connsiteY23" fmla="*/ 5715 h 9774"/>
              <a:gd name="connsiteX24" fmla="*/ 2161 w 10000"/>
              <a:gd name="connsiteY24" fmla="*/ 6280 h 9774"/>
              <a:gd name="connsiteX25" fmla="*/ 2312 w 10000"/>
              <a:gd name="connsiteY25" fmla="*/ 6422 h 9774"/>
              <a:gd name="connsiteX26" fmla="*/ 2513 w 10000"/>
              <a:gd name="connsiteY26" fmla="*/ 6450 h 9774"/>
              <a:gd name="connsiteX27" fmla="*/ 2764 w 10000"/>
              <a:gd name="connsiteY27" fmla="*/ 6280 h 9774"/>
              <a:gd name="connsiteX28" fmla="*/ 3216 w 10000"/>
              <a:gd name="connsiteY28" fmla="*/ 6337 h 9774"/>
              <a:gd name="connsiteX29" fmla="*/ 3568 w 10000"/>
              <a:gd name="connsiteY29" fmla="*/ 6478 h 9774"/>
              <a:gd name="connsiteX30" fmla="*/ 3568 w 10000"/>
              <a:gd name="connsiteY30" fmla="*/ 6535 h 9774"/>
              <a:gd name="connsiteX31" fmla="*/ 3417 w 10000"/>
              <a:gd name="connsiteY31" fmla="*/ 6705 h 9774"/>
              <a:gd name="connsiteX32" fmla="*/ 3467 w 10000"/>
              <a:gd name="connsiteY32" fmla="*/ 6874 h 9774"/>
              <a:gd name="connsiteX33" fmla="*/ 3015 w 10000"/>
              <a:gd name="connsiteY33" fmla="*/ 7369 h 9774"/>
              <a:gd name="connsiteX34" fmla="*/ 3116 w 10000"/>
              <a:gd name="connsiteY34" fmla="*/ 7596 h 9774"/>
              <a:gd name="connsiteX35" fmla="*/ 3920 w 10000"/>
              <a:gd name="connsiteY35" fmla="*/ 8020 h 9774"/>
              <a:gd name="connsiteX36" fmla="*/ 4221 w 10000"/>
              <a:gd name="connsiteY36" fmla="*/ 8048 h 9774"/>
              <a:gd name="connsiteX37" fmla="*/ 5276 w 10000"/>
              <a:gd name="connsiteY37" fmla="*/ 8501 h 9774"/>
              <a:gd name="connsiteX38" fmla="*/ 5276 w 10000"/>
              <a:gd name="connsiteY38" fmla="*/ 8727 h 9774"/>
              <a:gd name="connsiteX39" fmla="*/ 5528 w 10000"/>
              <a:gd name="connsiteY39" fmla="*/ 8982 h 9774"/>
              <a:gd name="connsiteX40" fmla="*/ 5327 w 10000"/>
              <a:gd name="connsiteY40" fmla="*/ 9265 h 9774"/>
              <a:gd name="connsiteX41" fmla="*/ 5477 w 10000"/>
              <a:gd name="connsiteY41" fmla="*/ 9293 h 9774"/>
              <a:gd name="connsiteX42" fmla="*/ 5729 w 10000"/>
              <a:gd name="connsiteY42" fmla="*/ 9633 h 9774"/>
              <a:gd name="connsiteX43" fmla="*/ 6030 w 10000"/>
              <a:gd name="connsiteY43" fmla="*/ 9717 h 9774"/>
              <a:gd name="connsiteX44" fmla="*/ 5930 w 10000"/>
              <a:gd name="connsiteY44" fmla="*/ 9576 h 9774"/>
              <a:gd name="connsiteX45" fmla="*/ 6030 w 10000"/>
              <a:gd name="connsiteY45" fmla="*/ 9548 h 9774"/>
              <a:gd name="connsiteX46" fmla="*/ 6231 w 10000"/>
              <a:gd name="connsiteY46" fmla="*/ 9746 h 9774"/>
              <a:gd name="connsiteX47" fmla="*/ 6432 w 10000"/>
              <a:gd name="connsiteY47" fmla="*/ 9774 h 9774"/>
              <a:gd name="connsiteX48" fmla="*/ 6281 w 10000"/>
              <a:gd name="connsiteY48" fmla="*/ 9576 h 9774"/>
              <a:gd name="connsiteX49" fmla="*/ 6683 w 10000"/>
              <a:gd name="connsiteY49" fmla="*/ 9293 h 9774"/>
              <a:gd name="connsiteX50" fmla="*/ 7889 w 10000"/>
              <a:gd name="connsiteY50" fmla="*/ 9519 h 9774"/>
              <a:gd name="connsiteX51" fmla="*/ 8141 w 10000"/>
              <a:gd name="connsiteY51" fmla="*/ 9378 h 9774"/>
              <a:gd name="connsiteX52" fmla="*/ 7889 w 10000"/>
              <a:gd name="connsiteY52" fmla="*/ 9123 h 9774"/>
              <a:gd name="connsiteX53" fmla="*/ 7940 w 10000"/>
              <a:gd name="connsiteY53" fmla="*/ 8925 h 9774"/>
              <a:gd name="connsiteX54" fmla="*/ 8894 w 10000"/>
              <a:gd name="connsiteY54" fmla="*/ 8727 h 9774"/>
              <a:gd name="connsiteX55" fmla="*/ 8693 w 10000"/>
              <a:gd name="connsiteY55" fmla="*/ 8416 h 9774"/>
              <a:gd name="connsiteX56" fmla="*/ 8945 w 10000"/>
              <a:gd name="connsiteY56" fmla="*/ 8133 h 9774"/>
              <a:gd name="connsiteX57" fmla="*/ 8894 w 10000"/>
              <a:gd name="connsiteY57" fmla="*/ 8133 h 9774"/>
              <a:gd name="connsiteX58" fmla="*/ 8794 w 10000"/>
              <a:gd name="connsiteY58" fmla="*/ 8133 h 9774"/>
              <a:gd name="connsiteX59" fmla="*/ 8945 w 10000"/>
              <a:gd name="connsiteY59" fmla="*/ 8077 h 9774"/>
              <a:gd name="connsiteX60" fmla="*/ 8744 w 10000"/>
              <a:gd name="connsiteY60" fmla="*/ 7992 h 9774"/>
              <a:gd name="connsiteX61" fmla="*/ 8945 w 10000"/>
              <a:gd name="connsiteY61" fmla="*/ 7992 h 9774"/>
              <a:gd name="connsiteX62" fmla="*/ 8844 w 10000"/>
              <a:gd name="connsiteY62" fmla="*/ 7709 h 9774"/>
              <a:gd name="connsiteX63" fmla="*/ 9045 w 10000"/>
              <a:gd name="connsiteY63" fmla="*/ 7652 h 9774"/>
              <a:gd name="connsiteX64" fmla="*/ 8894 w 10000"/>
              <a:gd name="connsiteY64" fmla="*/ 7624 h 9774"/>
              <a:gd name="connsiteX65" fmla="*/ 9146 w 10000"/>
              <a:gd name="connsiteY65" fmla="*/ 7539 h 9774"/>
              <a:gd name="connsiteX66" fmla="*/ 8945 w 10000"/>
              <a:gd name="connsiteY66" fmla="*/ 7369 h 9774"/>
              <a:gd name="connsiteX67" fmla="*/ 9045 w 10000"/>
              <a:gd name="connsiteY67" fmla="*/ 7256 h 9774"/>
              <a:gd name="connsiteX68" fmla="*/ 9296 w 10000"/>
              <a:gd name="connsiteY68" fmla="*/ 7256 h 9774"/>
              <a:gd name="connsiteX69" fmla="*/ 9497 w 10000"/>
              <a:gd name="connsiteY69" fmla="*/ 6959 h 9774"/>
              <a:gd name="connsiteX70" fmla="*/ 9749 w 10000"/>
              <a:gd name="connsiteY70" fmla="*/ 6874 h 9774"/>
              <a:gd name="connsiteX71" fmla="*/ 9698 w 10000"/>
              <a:gd name="connsiteY71" fmla="*/ 6761 h 9774"/>
              <a:gd name="connsiteX72" fmla="*/ 10000 w 10000"/>
              <a:gd name="connsiteY72" fmla="*/ 6422 h 9774"/>
              <a:gd name="connsiteX73" fmla="*/ 9849 w 10000"/>
              <a:gd name="connsiteY73" fmla="*/ 6195 h 9774"/>
              <a:gd name="connsiteX74" fmla="*/ 9899 w 10000"/>
              <a:gd name="connsiteY74" fmla="*/ 6054 h 9774"/>
              <a:gd name="connsiteX75" fmla="*/ 9548 w 10000"/>
              <a:gd name="connsiteY75" fmla="*/ 5771 h 9774"/>
              <a:gd name="connsiteX76" fmla="*/ 9698 w 10000"/>
              <a:gd name="connsiteY76" fmla="*/ 5601 h 9774"/>
              <a:gd name="connsiteX77" fmla="*/ 9598 w 10000"/>
              <a:gd name="connsiteY77" fmla="*/ 5432 h 9774"/>
              <a:gd name="connsiteX78" fmla="*/ 9849 w 10000"/>
              <a:gd name="connsiteY78" fmla="*/ 5290 h 9774"/>
              <a:gd name="connsiteX79" fmla="*/ 9719 w 10000"/>
              <a:gd name="connsiteY79" fmla="*/ 4322 h 9774"/>
              <a:gd name="connsiteX0" fmla="*/ 9719 w 10000"/>
              <a:gd name="connsiteY0" fmla="*/ 4422 h 10000"/>
              <a:gd name="connsiteX1" fmla="*/ 1759 w 10000"/>
              <a:gd name="connsiteY1" fmla="*/ 0 h 10000"/>
              <a:gd name="connsiteX2" fmla="*/ 2261 w 10000"/>
              <a:gd name="connsiteY2" fmla="*/ 174 h 10000"/>
              <a:gd name="connsiteX3" fmla="*/ 2915 w 10000"/>
              <a:gd name="connsiteY3" fmla="*/ 608 h 10000"/>
              <a:gd name="connsiteX4" fmla="*/ 3015 w 10000"/>
              <a:gd name="connsiteY4" fmla="*/ 840 h 10000"/>
              <a:gd name="connsiteX5" fmla="*/ 2915 w 10000"/>
              <a:gd name="connsiteY5" fmla="*/ 1158 h 10000"/>
              <a:gd name="connsiteX6" fmla="*/ 2663 w 10000"/>
              <a:gd name="connsiteY6" fmla="*/ 1302 h 10000"/>
              <a:gd name="connsiteX7" fmla="*/ 2563 w 10000"/>
              <a:gd name="connsiteY7" fmla="*/ 1592 h 10000"/>
              <a:gd name="connsiteX8" fmla="*/ 1809 w 10000"/>
              <a:gd name="connsiteY8" fmla="*/ 1853 h 10000"/>
              <a:gd name="connsiteX9" fmla="*/ 955 w 10000"/>
              <a:gd name="connsiteY9" fmla="*/ 1968 h 10000"/>
              <a:gd name="connsiteX10" fmla="*/ 854 w 10000"/>
              <a:gd name="connsiteY10" fmla="*/ 2287 h 10000"/>
              <a:gd name="connsiteX11" fmla="*/ 1206 w 10000"/>
              <a:gd name="connsiteY11" fmla="*/ 2518 h 10000"/>
              <a:gd name="connsiteX12" fmla="*/ 1256 w 10000"/>
              <a:gd name="connsiteY12" fmla="*/ 2779 h 10000"/>
              <a:gd name="connsiteX13" fmla="*/ 955 w 10000"/>
              <a:gd name="connsiteY13" fmla="*/ 3010 h 10000"/>
              <a:gd name="connsiteX14" fmla="*/ 854 w 10000"/>
              <a:gd name="connsiteY14" fmla="*/ 3328 h 10000"/>
              <a:gd name="connsiteX15" fmla="*/ 201 w 10000"/>
              <a:gd name="connsiteY15" fmla="*/ 3532 h 10000"/>
              <a:gd name="connsiteX16" fmla="*/ 302 w 10000"/>
              <a:gd name="connsiteY16" fmla="*/ 3820 h 10000"/>
              <a:gd name="connsiteX17" fmla="*/ 101 w 10000"/>
              <a:gd name="connsiteY17" fmla="*/ 3907 h 10000"/>
              <a:gd name="connsiteX18" fmla="*/ 0 w 10000"/>
              <a:gd name="connsiteY18" fmla="*/ 4371 h 10000"/>
              <a:gd name="connsiteX19" fmla="*/ 402 w 10000"/>
              <a:gd name="connsiteY19" fmla="*/ 5094 h 10000"/>
              <a:gd name="connsiteX20" fmla="*/ 1106 w 10000"/>
              <a:gd name="connsiteY20" fmla="*/ 5412 h 10000"/>
              <a:gd name="connsiteX21" fmla="*/ 1256 w 10000"/>
              <a:gd name="connsiteY21" fmla="*/ 5586 h 10000"/>
              <a:gd name="connsiteX22" fmla="*/ 1859 w 10000"/>
              <a:gd name="connsiteY22" fmla="*/ 5847 h 10000"/>
              <a:gd name="connsiteX23" fmla="*/ 2161 w 10000"/>
              <a:gd name="connsiteY23" fmla="*/ 6425 h 10000"/>
              <a:gd name="connsiteX24" fmla="*/ 2312 w 10000"/>
              <a:gd name="connsiteY24" fmla="*/ 6570 h 10000"/>
              <a:gd name="connsiteX25" fmla="*/ 2513 w 10000"/>
              <a:gd name="connsiteY25" fmla="*/ 6599 h 10000"/>
              <a:gd name="connsiteX26" fmla="*/ 2764 w 10000"/>
              <a:gd name="connsiteY26" fmla="*/ 6425 h 10000"/>
              <a:gd name="connsiteX27" fmla="*/ 3216 w 10000"/>
              <a:gd name="connsiteY27" fmla="*/ 6484 h 10000"/>
              <a:gd name="connsiteX28" fmla="*/ 3568 w 10000"/>
              <a:gd name="connsiteY28" fmla="*/ 6628 h 10000"/>
              <a:gd name="connsiteX29" fmla="*/ 3568 w 10000"/>
              <a:gd name="connsiteY29" fmla="*/ 6686 h 10000"/>
              <a:gd name="connsiteX30" fmla="*/ 3417 w 10000"/>
              <a:gd name="connsiteY30" fmla="*/ 6860 h 10000"/>
              <a:gd name="connsiteX31" fmla="*/ 3467 w 10000"/>
              <a:gd name="connsiteY31" fmla="*/ 7033 h 10000"/>
              <a:gd name="connsiteX32" fmla="*/ 3015 w 10000"/>
              <a:gd name="connsiteY32" fmla="*/ 7539 h 10000"/>
              <a:gd name="connsiteX33" fmla="*/ 3116 w 10000"/>
              <a:gd name="connsiteY33" fmla="*/ 7772 h 10000"/>
              <a:gd name="connsiteX34" fmla="*/ 3920 w 10000"/>
              <a:gd name="connsiteY34" fmla="*/ 8205 h 10000"/>
              <a:gd name="connsiteX35" fmla="*/ 4221 w 10000"/>
              <a:gd name="connsiteY35" fmla="*/ 8234 h 10000"/>
              <a:gd name="connsiteX36" fmla="*/ 5276 w 10000"/>
              <a:gd name="connsiteY36" fmla="*/ 8698 h 10000"/>
              <a:gd name="connsiteX37" fmla="*/ 5276 w 10000"/>
              <a:gd name="connsiteY37" fmla="*/ 8929 h 10000"/>
              <a:gd name="connsiteX38" fmla="*/ 5528 w 10000"/>
              <a:gd name="connsiteY38" fmla="*/ 9190 h 10000"/>
              <a:gd name="connsiteX39" fmla="*/ 5327 w 10000"/>
              <a:gd name="connsiteY39" fmla="*/ 9479 h 10000"/>
              <a:gd name="connsiteX40" fmla="*/ 5477 w 10000"/>
              <a:gd name="connsiteY40" fmla="*/ 9508 h 10000"/>
              <a:gd name="connsiteX41" fmla="*/ 5729 w 10000"/>
              <a:gd name="connsiteY41" fmla="*/ 9856 h 10000"/>
              <a:gd name="connsiteX42" fmla="*/ 6030 w 10000"/>
              <a:gd name="connsiteY42" fmla="*/ 9942 h 10000"/>
              <a:gd name="connsiteX43" fmla="*/ 5930 w 10000"/>
              <a:gd name="connsiteY43" fmla="*/ 9797 h 10000"/>
              <a:gd name="connsiteX44" fmla="*/ 6030 w 10000"/>
              <a:gd name="connsiteY44" fmla="*/ 9769 h 10000"/>
              <a:gd name="connsiteX45" fmla="*/ 6231 w 10000"/>
              <a:gd name="connsiteY45" fmla="*/ 9971 h 10000"/>
              <a:gd name="connsiteX46" fmla="*/ 6432 w 10000"/>
              <a:gd name="connsiteY46" fmla="*/ 10000 h 10000"/>
              <a:gd name="connsiteX47" fmla="*/ 6281 w 10000"/>
              <a:gd name="connsiteY47" fmla="*/ 9797 h 10000"/>
              <a:gd name="connsiteX48" fmla="*/ 6683 w 10000"/>
              <a:gd name="connsiteY48" fmla="*/ 9508 h 10000"/>
              <a:gd name="connsiteX49" fmla="*/ 7889 w 10000"/>
              <a:gd name="connsiteY49" fmla="*/ 9739 h 10000"/>
              <a:gd name="connsiteX50" fmla="*/ 8141 w 10000"/>
              <a:gd name="connsiteY50" fmla="*/ 9595 h 10000"/>
              <a:gd name="connsiteX51" fmla="*/ 7889 w 10000"/>
              <a:gd name="connsiteY51" fmla="*/ 9334 h 10000"/>
              <a:gd name="connsiteX52" fmla="*/ 7940 w 10000"/>
              <a:gd name="connsiteY52" fmla="*/ 9131 h 10000"/>
              <a:gd name="connsiteX53" fmla="*/ 8894 w 10000"/>
              <a:gd name="connsiteY53" fmla="*/ 8929 h 10000"/>
              <a:gd name="connsiteX54" fmla="*/ 8693 w 10000"/>
              <a:gd name="connsiteY54" fmla="*/ 8611 h 10000"/>
              <a:gd name="connsiteX55" fmla="*/ 8945 w 10000"/>
              <a:gd name="connsiteY55" fmla="*/ 8321 h 10000"/>
              <a:gd name="connsiteX56" fmla="*/ 8894 w 10000"/>
              <a:gd name="connsiteY56" fmla="*/ 8321 h 10000"/>
              <a:gd name="connsiteX57" fmla="*/ 8794 w 10000"/>
              <a:gd name="connsiteY57" fmla="*/ 8321 h 10000"/>
              <a:gd name="connsiteX58" fmla="*/ 8945 w 10000"/>
              <a:gd name="connsiteY58" fmla="*/ 8264 h 10000"/>
              <a:gd name="connsiteX59" fmla="*/ 8744 w 10000"/>
              <a:gd name="connsiteY59" fmla="*/ 8177 h 10000"/>
              <a:gd name="connsiteX60" fmla="*/ 8945 w 10000"/>
              <a:gd name="connsiteY60" fmla="*/ 8177 h 10000"/>
              <a:gd name="connsiteX61" fmla="*/ 8844 w 10000"/>
              <a:gd name="connsiteY61" fmla="*/ 7887 h 10000"/>
              <a:gd name="connsiteX62" fmla="*/ 9045 w 10000"/>
              <a:gd name="connsiteY62" fmla="*/ 7829 h 10000"/>
              <a:gd name="connsiteX63" fmla="*/ 8894 w 10000"/>
              <a:gd name="connsiteY63" fmla="*/ 7800 h 10000"/>
              <a:gd name="connsiteX64" fmla="*/ 9146 w 10000"/>
              <a:gd name="connsiteY64" fmla="*/ 7713 h 10000"/>
              <a:gd name="connsiteX65" fmla="*/ 8945 w 10000"/>
              <a:gd name="connsiteY65" fmla="*/ 7539 h 10000"/>
              <a:gd name="connsiteX66" fmla="*/ 9045 w 10000"/>
              <a:gd name="connsiteY66" fmla="*/ 7424 h 10000"/>
              <a:gd name="connsiteX67" fmla="*/ 9296 w 10000"/>
              <a:gd name="connsiteY67" fmla="*/ 7424 h 10000"/>
              <a:gd name="connsiteX68" fmla="*/ 9497 w 10000"/>
              <a:gd name="connsiteY68" fmla="*/ 7120 h 10000"/>
              <a:gd name="connsiteX69" fmla="*/ 9749 w 10000"/>
              <a:gd name="connsiteY69" fmla="*/ 7033 h 10000"/>
              <a:gd name="connsiteX70" fmla="*/ 9698 w 10000"/>
              <a:gd name="connsiteY70" fmla="*/ 6917 h 10000"/>
              <a:gd name="connsiteX71" fmla="*/ 10000 w 10000"/>
              <a:gd name="connsiteY71" fmla="*/ 6570 h 10000"/>
              <a:gd name="connsiteX72" fmla="*/ 9849 w 10000"/>
              <a:gd name="connsiteY72" fmla="*/ 6338 h 10000"/>
              <a:gd name="connsiteX73" fmla="*/ 9899 w 10000"/>
              <a:gd name="connsiteY73" fmla="*/ 6194 h 10000"/>
              <a:gd name="connsiteX74" fmla="*/ 9548 w 10000"/>
              <a:gd name="connsiteY74" fmla="*/ 5904 h 10000"/>
              <a:gd name="connsiteX75" fmla="*/ 9698 w 10000"/>
              <a:gd name="connsiteY75" fmla="*/ 5731 h 10000"/>
              <a:gd name="connsiteX76" fmla="*/ 9598 w 10000"/>
              <a:gd name="connsiteY76" fmla="*/ 5558 h 10000"/>
              <a:gd name="connsiteX77" fmla="*/ 9849 w 10000"/>
              <a:gd name="connsiteY77" fmla="*/ 5412 h 10000"/>
              <a:gd name="connsiteX78" fmla="*/ 9719 w 10000"/>
              <a:gd name="connsiteY78" fmla="*/ 4422 h 10000"/>
              <a:gd name="connsiteX0" fmla="*/ 9719 w 10000"/>
              <a:gd name="connsiteY0" fmla="*/ 4422 h 10000"/>
              <a:gd name="connsiteX1" fmla="*/ 1759 w 10000"/>
              <a:gd name="connsiteY1" fmla="*/ 0 h 10000"/>
              <a:gd name="connsiteX2" fmla="*/ 2261 w 10000"/>
              <a:gd name="connsiteY2" fmla="*/ 174 h 10000"/>
              <a:gd name="connsiteX3" fmla="*/ 2915 w 10000"/>
              <a:gd name="connsiteY3" fmla="*/ 608 h 10000"/>
              <a:gd name="connsiteX4" fmla="*/ 2915 w 10000"/>
              <a:gd name="connsiteY4" fmla="*/ 1158 h 10000"/>
              <a:gd name="connsiteX5" fmla="*/ 2663 w 10000"/>
              <a:gd name="connsiteY5" fmla="*/ 1302 h 10000"/>
              <a:gd name="connsiteX6" fmla="*/ 2563 w 10000"/>
              <a:gd name="connsiteY6" fmla="*/ 1592 h 10000"/>
              <a:gd name="connsiteX7" fmla="*/ 1809 w 10000"/>
              <a:gd name="connsiteY7" fmla="*/ 1853 h 10000"/>
              <a:gd name="connsiteX8" fmla="*/ 955 w 10000"/>
              <a:gd name="connsiteY8" fmla="*/ 1968 h 10000"/>
              <a:gd name="connsiteX9" fmla="*/ 854 w 10000"/>
              <a:gd name="connsiteY9" fmla="*/ 2287 h 10000"/>
              <a:gd name="connsiteX10" fmla="*/ 1206 w 10000"/>
              <a:gd name="connsiteY10" fmla="*/ 2518 h 10000"/>
              <a:gd name="connsiteX11" fmla="*/ 1256 w 10000"/>
              <a:gd name="connsiteY11" fmla="*/ 2779 h 10000"/>
              <a:gd name="connsiteX12" fmla="*/ 955 w 10000"/>
              <a:gd name="connsiteY12" fmla="*/ 3010 h 10000"/>
              <a:gd name="connsiteX13" fmla="*/ 854 w 10000"/>
              <a:gd name="connsiteY13" fmla="*/ 3328 h 10000"/>
              <a:gd name="connsiteX14" fmla="*/ 201 w 10000"/>
              <a:gd name="connsiteY14" fmla="*/ 3532 h 10000"/>
              <a:gd name="connsiteX15" fmla="*/ 302 w 10000"/>
              <a:gd name="connsiteY15" fmla="*/ 3820 h 10000"/>
              <a:gd name="connsiteX16" fmla="*/ 101 w 10000"/>
              <a:gd name="connsiteY16" fmla="*/ 3907 h 10000"/>
              <a:gd name="connsiteX17" fmla="*/ 0 w 10000"/>
              <a:gd name="connsiteY17" fmla="*/ 4371 h 10000"/>
              <a:gd name="connsiteX18" fmla="*/ 402 w 10000"/>
              <a:gd name="connsiteY18" fmla="*/ 5094 h 10000"/>
              <a:gd name="connsiteX19" fmla="*/ 1106 w 10000"/>
              <a:gd name="connsiteY19" fmla="*/ 5412 h 10000"/>
              <a:gd name="connsiteX20" fmla="*/ 1256 w 10000"/>
              <a:gd name="connsiteY20" fmla="*/ 5586 h 10000"/>
              <a:gd name="connsiteX21" fmla="*/ 1859 w 10000"/>
              <a:gd name="connsiteY21" fmla="*/ 5847 h 10000"/>
              <a:gd name="connsiteX22" fmla="*/ 2161 w 10000"/>
              <a:gd name="connsiteY22" fmla="*/ 6425 h 10000"/>
              <a:gd name="connsiteX23" fmla="*/ 2312 w 10000"/>
              <a:gd name="connsiteY23" fmla="*/ 6570 h 10000"/>
              <a:gd name="connsiteX24" fmla="*/ 2513 w 10000"/>
              <a:gd name="connsiteY24" fmla="*/ 6599 h 10000"/>
              <a:gd name="connsiteX25" fmla="*/ 2764 w 10000"/>
              <a:gd name="connsiteY25" fmla="*/ 6425 h 10000"/>
              <a:gd name="connsiteX26" fmla="*/ 3216 w 10000"/>
              <a:gd name="connsiteY26" fmla="*/ 6484 h 10000"/>
              <a:gd name="connsiteX27" fmla="*/ 3568 w 10000"/>
              <a:gd name="connsiteY27" fmla="*/ 6628 h 10000"/>
              <a:gd name="connsiteX28" fmla="*/ 3568 w 10000"/>
              <a:gd name="connsiteY28" fmla="*/ 6686 h 10000"/>
              <a:gd name="connsiteX29" fmla="*/ 3417 w 10000"/>
              <a:gd name="connsiteY29" fmla="*/ 6860 h 10000"/>
              <a:gd name="connsiteX30" fmla="*/ 3467 w 10000"/>
              <a:gd name="connsiteY30" fmla="*/ 7033 h 10000"/>
              <a:gd name="connsiteX31" fmla="*/ 3015 w 10000"/>
              <a:gd name="connsiteY31" fmla="*/ 7539 h 10000"/>
              <a:gd name="connsiteX32" fmla="*/ 3116 w 10000"/>
              <a:gd name="connsiteY32" fmla="*/ 7772 h 10000"/>
              <a:gd name="connsiteX33" fmla="*/ 3920 w 10000"/>
              <a:gd name="connsiteY33" fmla="*/ 8205 h 10000"/>
              <a:gd name="connsiteX34" fmla="*/ 4221 w 10000"/>
              <a:gd name="connsiteY34" fmla="*/ 8234 h 10000"/>
              <a:gd name="connsiteX35" fmla="*/ 5276 w 10000"/>
              <a:gd name="connsiteY35" fmla="*/ 8698 h 10000"/>
              <a:gd name="connsiteX36" fmla="*/ 5276 w 10000"/>
              <a:gd name="connsiteY36" fmla="*/ 8929 h 10000"/>
              <a:gd name="connsiteX37" fmla="*/ 5528 w 10000"/>
              <a:gd name="connsiteY37" fmla="*/ 9190 h 10000"/>
              <a:gd name="connsiteX38" fmla="*/ 5327 w 10000"/>
              <a:gd name="connsiteY38" fmla="*/ 9479 h 10000"/>
              <a:gd name="connsiteX39" fmla="*/ 5477 w 10000"/>
              <a:gd name="connsiteY39" fmla="*/ 9508 h 10000"/>
              <a:gd name="connsiteX40" fmla="*/ 5729 w 10000"/>
              <a:gd name="connsiteY40" fmla="*/ 9856 h 10000"/>
              <a:gd name="connsiteX41" fmla="*/ 6030 w 10000"/>
              <a:gd name="connsiteY41" fmla="*/ 9942 h 10000"/>
              <a:gd name="connsiteX42" fmla="*/ 5930 w 10000"/>
              <a:gd name="connsiteY42" fmla="*/ 9797 h 10000"/>
              <a:gd name="connsiteX43" fmla="*/ 6030 w 10000"/>
              <a:gd name="connsiteY43" fmla="*/ 9769 h 10000"/>
              <a:gd name="connsiteX44" fmla="*/ 6231 w 10000"/>
              <a:gd name="connsiteY44" fmla="*/ 9971 h 10000"/>
              <a:gd name="connsiteX45" fmla="*/ 6432 w 10000"/>
              <a:gd name="connsiteY45" fmla="*/ 10000 h 10000"/>
              <a:gd name="connsiteX46" fmla="*/ 6281 w 10000"/>
              <a:gd name="connsiteY46" fmla="*/ 9797 h 10000"/>
              <a:gd name="connsiteX47" fmla="*/ 6683 w 10000"/>
              <a:gd name="connsiteY47" fmla="*/ 9508 h 10000"/>
              <a:gd name="connsiteX48" fmla="*/ 7889 w 10000"/>
              <a:gd name="connsiteY48" fmla="*/ 9739 h 10000"/>
              <a:gd name="connsiteX49" fmla="*/ 8141 w 10000"/>
              <a:gd name="connsiteY49" fmla="*/ 9595 h 10000"/>
              <a:gd name="connsiteX50" fmla="*/ 7889 w 10000"/>
              <a:gd name="connsiteY50" fmla="*/ 9334 h 10000"/>
              <a:gd name="connsiteX51" fmla="*/ 7940 w 10000"/>
              <a:gd name="connsiteY51" fmla="*/ 9131 h 10000"/>
              <a:gd name="connsiteX52" fmla="*/ 8894 w 10000"/>
              <a:gd name="connsiteY52" fmla="*/ 8929 h 10000"/>
              <a:gd name="connsiteX53" fmla="*/ 8693 w 10000"/>
              <a:gd name="connsiteY53" fmla="*/ 8611 h 10000"/>
              <a:gd name="connsiteX54" fmla="*/ 8945 w 10000"/>
              <a:gd name="connsiteY54" fmla="*/ 8321 h 10000"/>
              <a:gd name="connsiteX55" fmla="*/ 8894 w 10000"/>
              <a:gd name="connsiteY55" fmla="*/ 8321 h 10000"/>
              <a:gd name="connsiteX56" fmla="*/ 8794 w 10000"/>
              <a:gd name="connsiteY56" fmla="*/ 8321 h 10000"/>
              <a:gd name="connsiteX57" fmla="*/ 8945 w 10000"/>
              <a:gd name="connsiteY57" fmla="*/ 8264 h 10000"/>
              <a:gd name="connsiteX58" fmla="*/ 8744 w 10000"/>
              <a:gd name="connsiteY58" fmla="*/ 8177 h 10000"/>
              <a:gd name="connsiteX59" fmla="*/ 8945 w 10000"/>
              <a:gd name="connsiteY59" fmla="*/ 8177 h 10000"/>
              <a:gd name="connsiteX60" fmla="*/ 8844 w 10000"/>
              <a:gd name="connsiteY60" fmla="*/ 7887 h 10000"/>
              <a:gd name="connsiteX61" fmla="*/ 9045 w 10000"/>
              <a:gd name="connsiteY61" fmla="*/ 7829 h 10000"/>
              <a:gd name="connsiteX62" fmla="*/ 8894 w 10000"/>
              <a:gd name="connsiteY62" fmla="*/ 7800 h 10000"/>
              <a:gd name="connsiteX63" fmla="*/ 9146 w 10000"/>
              <a:gd name="connsiteY63" fmla="*/ 7713 h 10000"/>
              <a:gd name="connsiteX64" fmla="*/ 8945 w 10000"/>
              <a:gd name="connsiteY64" fmla="*/ 7539 h 10000"/>
              <a:gd name="connsiteX65" fmla="*/ 9045 w 10000"/>
              <a:gd name="connsiteY65" fmla="*/ 7424 h 10000"/>
              <a:gd name="connsiteX66" fmla="*/ 9296 w 10000"/>
              <a:gd name="connsiteY66" fmla="*/ 7424 h 10000"/>
              <a:gd name="connsiteX67" fmla="*/ 9497 w 10000"/>
              <a:gd name="connsiteY67" fmla="*/ 7120 h 10000"/>
              <a:gd name="connsiteX68" fmla="*/ 9749 w 10000"/>
              <a:gd name="connsiteY68" fmla="*/ 7033 h 10000"/>
              <a:gd name="connsiteX69" fmla="*/ 9698 w 10000"/>
              <a:gd name="connsiteY69" fmla="*/ 6917 h 10000"/>
              <a:gd name="connsiteX70" fmla="*/ 10000 w 10000"/>
              <a:gd name="connsiteY70" fmla="*/ 6570 h 10000"/>
              <a:gd name="connsiteX71" fmla="*/ 9849 w 10000"/>
              <a:gd name="connsiteY71" fmla="*/ 6338 h 10000"/>
              <a:gd name="connsiteX72" fmla="*/ 9899 w 10000"/>
              <a:gd name="connsiteY72" fmla="*/ 6194 h 10000"/>
              <a:gd name="connsiteX73" fmla="*/ 9548 w 10000"/>
              <a:gd name="connsiteY73" fmla="*/ 5904 h 10000"/>
              <a:gd name="connsiteX74" fmla="*/ 9698 w 10000"/>
              <a:gd name="connsiteY74" fmla="*/ 5731 h 10000"/>
              <a:gd name="connsiteX75" fmla="*/ 9598 w 10000"/>
              <a:gd name="connsiteY75" fmla="*/ 5558 h 10000"/>
              <a:gd name="connsiteX76" fmla="*/ 9849 w 10000"/>
              <a:gd name="connsiteY76" fmla="*/ 5412 h 10000"/>
              <a:gd name="connsiteX77" fmla="*/ 9719 w 10000"/>
              <a:gd name="connsiteY77" fmla="*/ 4422 h 10000"/>
              <a:gd name="connsiteX0" fmla="*/ 9719 w 10000"/>
              <a:gd name="connsiteY0" fmla="*/ 4422 h 10000"/>
              <a:gd name="connsiteX1" fmla="*/ 1759 w 10000"/>
              <a:gd name="connsiteY1" fmla="*/ 0 h 10000"/>
              <a:gd name="connsiteX2" fmla="*/ 2261 w 10000"/>
              <a:gd name="connsiteY2" fmla="*/ 174 h 10000"/>
              <a:gd name="connsiteX3" fmla="*/ 2915 w 10000"/>
              <a:gd name="connsiteY3" fmla="*/ 1158 h 10000"/>
              <a:gd name="connsiteX4" fmla="*/ 2663 w 10000"/>
              <a:gd name="connsiteY4" fmla="*/ 1302 h 10000"/>
              <a:gd name="connsiteX5" fmla="*/ 2563 w 10000"/>
              <a:gd name="connsiteY5" fmla="*/ 1592 h 10000"/>
              <a:gd name="connsiteX6" fmla="*/ 1809 w 10000"/>
              <a:gd name="connsiteY6" fmla="*/ 1853 h 10000"/>
              <a:gd name="connsiteX7" fmla="*/ 955 w 10000"/>
              <a:gd name="connsiteY7" fmla="*/ 1968 h 10000"/>
              <a:gd name="connsiteX8" fmla="*/ 854 w 10000"/>
              <a:gd name="connsiteY8" fmla="*/ 2287 h 10000"/>
              <a:gd name="connsiteX9" fmla="*/ 1206 w 10000"/>
              <a:gd name="connsiteY9" fmla="*/ 2518 h 10000"/>
              <a:gd name="connsiteX10" fmla="*/ 1256 w 10000"/>
              <a:gd name="connsiteY10" fmla="*/ 2779 h 10000"/>
              <a:gd name="connsiteX11" fmla="*/ 955 w 10000"/>
              <a:gd name="connsiteY11" fmla="*/ 3010 h 10000"/>
              <a:gd name="connsiteX12" fmla="*/ 854 w 10000"/>
              <a:gd name="connsiteY12" fmla="*/ 3328 h 10000"/>
              <a:gd name="connsiteX13" fmla="*/ 201 w 10000"/>
              <a:gd name="connsiteY13" fmla="*/ 3532 h 10000"/>
              <a:gd name="connsiteX14" fmla="*/ 302 w 10000"/>
              <a:gd name="connsiteY14" fmla="*/ 3820 h 10000"/>
              <a:gd name="connsiteX15" fmla="*/ 101 w 10000"/>
              <a:gd name="connsiteY15" fmla="*/ 3907 h 10000"/>
              <a:gd name="connsiteX16" fmla="*/ 0 w 10000"/>
              <a:gd name="connsiteY16" fmla="*/ 4371 h 10000"/>
              <a:gd name="connsiteX17" fmla="*/ 402 w 10000"/>
              <a:gd name="connsiteY17" fmla="*/ 5094 h 10000"/>
              <a:gd name="connsiteX18" fmla="*/ 1106 w 10000"/>
              <a:gd name="connsiteY18" fmla="*/ 5412 h 10000"/>
              <a:gd name="connsiteX19" fmla="*/ 1256 w 10000"/>
              <a:gd name="connsiteY19" fmla="*/ 5586 h 10000"/>
              <a:gd name="connsiteX20" fmla="*/ 1859 w 10000"/>
              <a:gd name="connsiteY20" fmla="*/ 5847 h 10000"/>
              <a:gd name="connsiteX21" fmla="*/ 2161 w 10000"/>
              <a:gd name="connsiteY21" fmla="*/ 6425 h 10000"/>
              <a:gd name="connsiteX22" fmla="*/ 2312 w 10000"/>
              <a:gd name="connsiteY22" fmla="*/ 6570 h 10000"/>
              <a:gd name="connsiteX23" fmla="*/ 2513 w 10000"/>
              <a:gd name="connsiteY23" fmla="*/ 6599 h 10000"/>
              <a:gd name="connsiteX24" fmla="*/ 2764 w 10000"/>
              <a:gd name="connsiteY24" fmla="*/ 6425 h 10000"/>
              <a:gd name="connsiteX25" fmla="*/ 3216 w 10000"/>
              <a:gd name="connsiteY25" fmla="*/ 6484 h 10000"/>
              <a:gd name="connsiteX26" fmla="*/ 3568 w 10000"/>
              <a:gd name="connsiteY26" fmla="*/ 6628 h 10000"/>
              <a:gd name="connsiteX27" fmla="*/ 3568 w 10000"/>
              <a:gd name="connsiteY27" fmla="*/ 6686 h 10000"/>
              <a:gd name="connsiteX28" fmla="*/ 3417 w 10000"/>
              <a:gd name="connsiteY28" fmla="*/ 6860 h 10000"/>
              <a:gd name="connsiteX29" fmla="*/ 3467 w 10000"/>
              <a:gd name="connsiteY29" fmla="*/ 7033 h 10000"/>
              <a:gd name="connsiteX30" fmla="*/ 3015 w 10000"/>
              <a:gd name="connsiteY30" fmla="*/ 7539 h 10000"/>
              <a:gd name="connsiteX31" fmla="*/ 3116 w 10000"/>
              <a:gd name="connsiteY31" fmla="*/ 7772 h 10000"/>
              <a:gd name="connsiteX32" fmla="*/ 3920 w 10000"/>
              <a:gd name="connsiteY32" fmla="*/ 8205 h 10000"/>
              <a:gd name="connsiteX33" fmla="*/ 4221 w 10000"/>
              <a:gd name="connsiteY33" fmla="*/ 8234 h 10000"/>
              <a:gd name="connsiteX34" fmla="*/ 5276 w 10000"/>
              <a:gd name="connsiteY34" fmla="*/ 8698 h 10000"/>
              <a:gd name="connsiteX35" fmla="*/ 5276 w 10000"/>
              <a:gd name="connsiteY35" fmla="*/ 8929 h 10000"/>
              <a:gd name="connsiteX36" fmla="*/ 5528 w 10000"/>
              <a:gd name="connsiteY36" fmla="*/ 9190 h 10000"/>
              <a:gd name="connsiteX37" fmla="*/ 5327 w 10000"/>
              <a:gd name="connsiteY37" fmla="*/ 9479 h 10000"/>
              <a:gd name="connsiteX38" fmla="*/ 5477 w 10000"/>
              <a:gd name="connsiteY38" fmla="*/ 9508 h 10000"/>
              <a:gd name="connsiteX39" fmla="*/ 5729 w 10000"/>
              <a:gd name="connsiteY39" fmla="*/ 9856 h 10000"/>
              <a:gd name="connsiteX40" fmla="*/ 6030 w 10000"/>
              <a:gd name="connsiteY40" fmla="*/ 9942 h 10000"/>
              <a:gd name="connsiteX41" fmla="*/ 5930 w 10000"/>
              <a:gd name="connsiteY41" fmla="*/ 9797 h 10000"/>
              <a:gd name="connsiteX42" fmla="*/ 6030 w 10000"/>
              <a:gd name="connsiteY42" fmla="*/ 9769 h 10000"/>
              <a:gd name="connsiteX43" fmla="*/ 6231 w 10000"/>
              <a:gd name="connsiteY43" fmla="*/ 9971 h 10000"/>
              <a:gd name="connsiteX44" fmla="*/ 6432 w 10000"/>
              <a:gd name="connsiteY44" fmla="*/ 10000 h 10000"/>
              <a:gd name="connsiteX45" fmla="*/ 6281 w 10000"/>
              <a:gd name="connsiteY45" fmla="*/ 9797 h 10000"/>
              <a:gd name="connsiteX46" fmla="*/ 6683 w 10000"/>
              <a:gd name="connsiteY46" fmla="*/ 9508 h 10000"/>
              <a:gd name="connsiteX47" fmla="*/ 7889 w 10000"/>
              <a:gd name="connsiteY47" fmla="*/ 9739 h 10000"/>
              <a:gd name="connsiteX48" fmla="*/ 8141 w 10000"/>
              <a:gd name="connsiteY48" fmla="*/ 9595 h 10000"/>
              <a:gd name="connsiteX49" fmla="*/ 7889 w 10000"/>
              <a:gd name="connsiteY49" fmla="*/ 9334 h 10000"/>
              <a:gd name="connsiteX50" fmla="*/ 7940 w 10000"/>
              <a:gd name="connsiteY50" fmla="*/ 9131 h 10000"/>
              <a:gd name="connsiteX51" fmla="*/ 8894 w 10000"/>
              <a:gd name="connsiteY51" fmla="*/ 8929 h 10000"/>
              <a:gd name="connsiteX52" fmla="*/ 8693 w 10000"/>
              <a:gd name="connsiteY52" fmla="*/ 8611 h 10000"/>
              <a:gd name="connsiteX53" fmla="*/ 8945 w 10000"/>
              <a:gd name="connsiteY53" fmla="*/ 8321 h 10000"/>
              <a:gd name="connsiteX54" fmla="*/ 8894 w 10000"/>
              <a:gd name="connsiteY54" fmla="*/ 8321 h 10000"/>
              <a:gd name="connsiteX55" fmla="*/ 8794 w 10000"/>
              <a:gd name="connsiteY55" fmla="*/ 8321 h 10000"/>
              <a:gd name="connsiteX56" fmla="*/ 8945 w 10000"/>
              <a:gd name="connsiteY56" fmla="*/ 8264 h 10000"/>
              <a:gd name="connsiteX57" fmla="*/ 8744 w 10000"/>
              <a:gd name="connsiteY57" fmla="*/ 8177 h 10000"/>
              <a:gd name="connsiteX58" fmla="*/ 8945 w 10000"/>
              <a:gd name="connsiteY58" fmla="*/ 8177 h 10000"/>
              <a:gd name="connsiteX59" fmla="*/ 8844 w 10000"/>
              <a:gd name="connsiteY59" fmla="*/ 7887 h 10000"/>
              <a:gd name="connsiteX60" fmla="*/ 9045 w 10000"/>
              <a:gd name="connsiteY60" fmla="*/ 7829 h 10000"/>
              <a:gd name="connsiteX61" fmla="*/ 8894 w 10000"/>
              <a:gd name="connsiteY61" fmla="*/ 7800 h 10000"/>
              <a:gd name="connsiteX62" fmla="*/ 9146 w 10000"/>
              <a:gd name="connsiteY62" fmla="*/ 7713 h 10000"/>
              <a:gd name="connsiteX63" fmla="*/ 8945 w 10000"/>
              <a:gd name="connsiteY63" fmla="*/ 7539 h 10000"/>
              <a:gd name="connsiteX64" fmla="*/ 9045 w 10000"/>
              <a:gd name="connsiteY64" fmla="*/ 7424 h 10000"/>
              <a:gd name="connsiteX65" fmla="*/ 9296 w 10000"/>
              <a:gd name="connsiteY65" fmla="*/ 7424 h 10000"/>
              <a:gd name="connsiteX66" fmla="*/ 9497 w 10000"/>
              <a:gd name="connsiteY66" fmla="*/ 7120 h 10000"/>
              <a:gd name="connsiteX67" fmla="*/ 9749 w 10000"/>
              <a:gd name="connsiteY67" fmla="*/ 7033 h 10000"/>
              <a:gd name="connsiteX68" fmla="*/ 9698 w 10000"/>
              <a:gd name="connsiteY68" fmla="*/ 6917 h 10000"/>
              <a:gd name="connsiteX69" fmla="*/ 10000 w 10000"/>
              <a:gd name="connsiteY69" fmla="*/ 6570 h 10000"/>
              <a:gd name="connsiteX70" fmla="*/ 9849 w 10000"/>
              <a:gd name="connsiteY70" fmla="*/ 6338 h 10000"/>
              <a:gd name="connsiteX71" fmla="*/ 9899 w 10000"/>
              <a:gd name="connsiteY71" fmla="*/ 6194 h 10000"/>
              <a:gd name="connsiteX72" fmla="*/ 9548 w 10000"/>
              <a:gd name="connsiteY72" fmla="*/ 5904 h 10000"/>
              <a:gd name="connsiteX73" fmla="*/ 9698 w 10000"/>
              <a:gd name="connsiteY73" fmla="*/ 5731 h 10000"/>
              <a:gd name="connsiteX74" fmla="*/ 9598 w 10000"/>
              <a:gd name="connsiteY74" fmla="*/ 5558 h 10000"/>
              <a:gd name="connsiteX75" fmla="*/ 9849 w 10000"/>
              <a:gd name="connsiteY75" fmla="*/ 5412 h 10000"/>
              <a:gd name="connsiteX76" fmla="*/ 9719 w 10000"/>
              <a:gd name="connsiteY76" fmla="*/ 4422 h 10000"/>
              <a:gd name="connsiteX0" fmla="*/ 9719 w 10000"/>
              <a:gd name="connsiteY0" fmla="*/ 4422 h 10000"/>
              <a:gd name="connsiteX1" fmla="*/ 1759 w 10000"/>
              <a:gd name="connsiteY1" fmla="*/ 0 h 10000"/>
              <a:gd name="connsiteX2" fmla="*/ 2915 w 10000"/>
              <a:gd name="connsiteY2" fmla="*/ 1158 h 10000"/>
              <a:gd name="connsiteX3" fmla="*/ 2663 w 10000"/>
              <a:gd name="connsiteY3" fmla="*/ 1302 h 10000"/>
              <a:gd name="connsiteX4" fmla="*/ 2563 w 10000"/>
              <a:gd name="connsiteY4" fmla="*/ 1592 h 10000"/>
              <a:gd name="connsiteX5" fmla="*/ 1809 w 10000"/>
              <a:gd name="connsiteY5" fmla="*/ 1853 h 10000"/>
              <a:gd name="connsiteX6" fmla="*/ 955 w 10000"/>
              <a:gd name="connsiteY6" fmla="*/ 1968 h 10000"/>
              <a:gd name="connsiteX7" fmla="*/ 854 w 10000"/>
              <a:gd name="connsiteY7" fmla="*/ 2287 h 10000"/>
              <a:gd name="connsiteX8" fmla="*/ 1206 w 10000"/>
              <a:gd name="connsiteY8" fmla="*/ 2518 h 10000"/>
              <a:gd name="connsiteX9" fmla="*/ 1256 w 10000"/>
              <a:gd name="connsiteY9" fmla="*/ 2779 h 10000"/>
              <a:gd name="connsiteX10" fmla="*/ 955 w 10000"/>
              <a:gd name="connsiteY10" fmla="*/ 3010 h 10000"/>
              <a:gd name="connsiteX11" fmla="*/ 854 w 10000"/>
              <a:gd name="connsiteY11" fmla="*/ 3328 h 10000"/>
              <a:gd name="connsiteX12" fmla="*/ 201 w 10000"/>
              <a:gd name="connsiteY12" fmla="*/ 3532 h 10000"/>
              <a:gd name="connsiteX13" fmla="*/ 302 w 10000"/>
              <a:gd name="connsiteY13" fmla="*/ 3820 h 10000"/>
              <a:gd name="connsiteX14" fmla="*/ 101 w 10000"/>
              <a:gd name="connsiteY14" fmla="*/ 3907 h 10000"/>
              <a:gd name="connsiteX15" fmla="*/ 0 w 10000"/>
              <a:gd name="connsiteY15" fmla="*/ 4371 h 10000"/>
              <a:gd name="connsiteX16" fmla="*/ 402 w 10000"/>
              <a:gd name="connsiteY16" fmla="*/ 5094 h 10000"/>
              <a:gd name="connsiteX17" fmla="*/ 1106 w 10000"/>
              <a:gd name="connsiteY17" fmla="*/ 5412 h 10000"/>
              <a:gd name="connsiteX18" fmla="*/ 1256 w 10000"/>
              <a:gd name="connsiteY18" fmla="*/ 5586 h 10000"/>
              <a:gd name="connsiteX19" fmla="*/ 1859 w 10000"/>
              <a:gd name="connsiteY19" fmla="*/ 5847 h 10000"/>
              <a:gd name="connsiteX20" fmla="*/ 2161 w 10000"/>
              <a:gd name="connsiteY20" fmla="*/ 6425 h 10000"/>
              <a:gd name="connsiteX21" fmla="*/ 2312 w 10000"/>
              <a:gd name="connsiteY21" fmla="*/ 6570 h 10000"/>
              <a:gd name="connsiteX22" fmla="*/ 2513 w 10000"/>
              <a:gd name="connsiteY22" fmla="*/ 6599 h 10000"/>
              <a:gd name="connsiteX23" fmla="*/ 2764 w 10000"/>
              <a:gd name="connsiteY23" fmla="*/ 6425 h 10000"/>
              <a:gd name="connsiteX24" fmla="*/ 3216 w 10000"/>
              <a:gd name="connsiteY24" fmla="*/ 6484 h 10000"/>
              <a:gd name="connsiteX25" fmla="*/ 3568 w 10000"/>
              <a:gd name="connsiteY25" fmla="*/ 6628 h 10000"/>
              <a:gd name="connsiteX26" fmla="*/ 3568 w 10000"/>
              <a:gd name="connsiteY26" fmla="*/ 6686 h 10000"/>
              <a:gd name="connsiteX27" fmla="*/ 3417 w 10000"/>
              <a:gd name="connsiteY27" fmla="*/ 6860 h 10000"/>
              <a:gd name="connsiteX28" fmla="*/ 3467 w 10000"/>
              <a:gd name="connsiteY28" fmla="*/ 7033 h 10000"/>
              <a:gd name="connsiteX29" fmla="*/ 3015 w 10000"/>
              <a:gd name="connsiteY29" fmla="*/ 7539 h 10000"/>
              <a:gd name="connsiteX30" fmla="*/ 3116 w 10000"/>
              <a:gd name="connsiteY30" fmla="*/ 7772 h 10000"/>
              <a:gd name="connsiteX31" fmla="*/ 3920 w 10000"/>
              <a:gd name="connsiteY31" fmla="*/ 8205 h 10000"/>
              <a:gd name="connsiteX32" fmla="*/ 4221 w 10000"/>
              <a:gd name="connsiteY32" fmla="*/ 8234 h 10000"/>
              <a:gd name="connsiteX33" fmla="*/ 5276 w 10000"/>
              <a:gd name="connsiteY33" fmla="*/ 8698 h 10000"/>
              <a:gd name="connsiteX34" fmla="*/ 5276 w 10000"/>
              <a:gd name="connsiteY34" fmla="*/ 8929 h 10000"/>
              <a:gd name="connsiteX35" fmla="*/ 5528 w 10000"/>
              <a:gd name="connsiteY35" fmla="*/ 9190 h 10000"/>
              <a:gd name="connsiteX36" fmla="*/ 5327 w 10000"/>
              <a:gd name="connsiteY36" fmla="*/ 9479 h 10000"/>
              <a:gd name="connsiteX37" fmla="*/ 5477 w 10000"/>
              <a:gd name="connsiteY37" fmla="*/ 9508 h 10000"/>
              <a:gd name="connsiteX38" fmla="*/ 5729 w 10000"/>
              <a:gd name="connsiteY38" fmla="*/ 9856 h 10000"/>
              <a:gd name="connsiteX39" fmla="*/ 6030 w 10000"/>
              <a:gd name="connsiteY39" fmla="*/ 9942 h 10000"/>
              <a:gd name="connsiteX40" fmla="*/ 5930 w 10000"/>
              <a:gd name="connsiteY40" fmla="*/ 9797 h 10000"/>
              <a:gd name="connsiteX41" fmla="*/ 6030 w 10000"/>
              <a:gd name="connsiteY41" fmla="*/ 9769 h 10000"/>
              <a:gd name="connsiteX42" fmla="*/ 6231 w 10000"/>
              <a:gd name="connsiteY42" fmla="*/ 9971 h 10000"/>
              <a:gd name="connsiteX43" fmla="*/ 6432 w 10000"/>
              <a:gd name="connsiteY43" fmla="*/ 10000 h 10000"/>
              <a:gd name="connsiteX44" fmla="*/ 6281 w 10000"/>
              <a:gd name="connsiteY44" fmla="*/ 9797 h 10000"/>
              <a:gd name="connsiteX45" fmla="*/ 6683 w 10000"/>
              <a:gd name="connsiteY45" fmla="*/ 9508 h 10000"/>
              <a:gd name="connsiteX46" fmla="*/ 7889 w 10000"/>
              <a:gd name="connsiteY46" fmla="*/ 9739 h 10000"/>
              <a:gd name="connsiteX47" fmla="*/ 8141 w 10000"/>
              <a:gd name="connsiteY47" fmla="*/ 9595 h 10000"/>
              <a:gd name="connsiteX48" fmla="*/ 7889 w 10000"/>
              <a:gd name="connsiteY48" fmla="*/ 9334 h 10000"/>
              <a:gd name="connsiteX49" fmla="*/ 7940 w 10000"/>
              <a:gd name="connsiteY49" fmla="*/ 9131 h 10000"/>
              <a:gd name="connsiteX50" fmla="*/ 8894 w 10000"/>
              <a:gd name="connsiteY50" fmla="*/ 8929 h 10000"/>
              <a:gd name="connsiteX51" fmla="*/ 8693 w 10000"/>
              <a:gd name="connsiteY51" fmla="*/ 8611 h 10000"/>
              <a:gd name="connsiteX52" fmla="*/ 8945 w 10000"/>
              <a:gd name="connsiteY52" fmla="*/ 8321 h 10000"/>
              <a:gd name="connsiteX53" fmla="*/ 8894 w 10000"/>
              <a:gd name="connsiteY53" fmla="*/ 8321 h 10000"/>
              <a:gd name="connsiteX54" fmla="*/ 8794 w 10000"/>
              <a:gd name="connsiteY54" fmla="*/ 8321 h 10000"/>
              <a:gd name="connsiteX55" fmla="*/ 8945 w 10000"/>
              <a:gd name="connsiteY55" fmla="*/ 8264 h 10000"/>
              <a:gd name="connsiteX56" fmla="*/ 8744 w 10000"/>
              <a:gd name="connsiteY56" fmla="*/ 8177 h 10000"/>
              <a:gd name="connsiteX57" fmla="*/ 8945 w 10000"/>
              <a:gd name="connsiteY57" fmla="*/ 8177 h 10000"/>
              <a:gd name="connsiteX58" fmla="*/ 8844 w 10000"/>
              <a:gd name="connsiteY58" fmla="*/ 7887 h 10000"/>
              <a:gd name="connsiteX59" fmla="*/ 9045 w 10000"/>
              <a:gd name="connsiteY59" fmla="*/ 7829 h 10000"/>
              <a:gd name="connsiteX60" fmla="*/ 8894 w 10000"/>
              <a:gd name="connsiteY60" fmla="*/ 7800 h 10000"/>
              <a:gd name="connsiteX61" fmla="*/ 9146 w 10000"/>
              <a:gd name="connsiteY61" fmla="*/ 7713 h 10000"/>
              <a:gd name="connsiteX62" fmla="*/ 8945 w 10000"/>
              <a:gd name="connsiteY62" fmla="*/ 7539 h 10000"/>
              <a:gd name="connsiteX63" fmla="*/ 9045 w 10000"/>
              <a:gd name="connsiteY63" fmla="*/ 7424 h 10000"/>
              <a:gd name="connsiteX64" fmla="*/ 9296 w 10000"/>
              <a:gd name="connsiteY64" fmla="*/ 7424 h 10000"/>
              <a:gd name="connsiteX65" fmla="*/ 9497 w 10000"/>
              <a:gd name="connsiteY65" fmla="*/ 7120 h 10000"/>
              <a:gd name="connsiteX66" fmla="*/ 9749 w 10000"/>
              <a:gd name="connsiteY66" fmla="*/ 7033 h 10000"/>
              <a:gd name="connsiteX67" fmla="*/ 9698 w 10000"/>
              <a:gd name="connsiteY67" fmla="*/ 6917 h 10000"/>
              <a:gd name="connsiteX68" fmla="*/ 10000 w 10000"/>
              <a:gd name="connsiteY68" fmla="*/ 6570 h 10000"/>
              <a:gd name="connsiteX69" fmla="*/ 9849 w 10000"/>
              <a:gd name="connsiteY69" fmla="*/ 6338 h 10000"/>
              <a:gd name="connsiteX70" fmla="*/ 9899 w 10000"/>
              <a:gd name="connsiteY70" fmla="*/ 6194 h 10000"/>
              <a:gd name="connsiteX71" fmla="*/ 9548 w 10000"/>
              <a:gd name="connsiteY71" fmla="*/ 5904 h 10000"/>
              <a:gd name="connsiteX72" fmla="*/ 9698 w 10000"/>
              <a:gd name="connsiteY72" fmla="*/ 5731 h 10000"/>
              <a:gd name="connsiteX73" fmla="*/ 9598 w 10000"/>
              <a:gd name="connsiteY73" fmla="*/ 5558 h 10000"/>
              <a:gd name="connsiteX74" fmla="*/ 9849 w 10000"/>
              <a:gd name="connsiteY74" fmla="*/ 5412 h 10000"/>
              <a:gd name="connsiteX75" fmla="*/ 9719 w 10000"/>
              <a:gd name="connsiteY75" fmla="*/ 4422 h 10000"/>
              <a:gd name="connsiteX0" fmla="*/ 9719 w 10000"/>
              <a:gd name="connsiteY0" fmla="*/ 3264 h 8842"/>
              <a:gd name="connsiteX1" fmla="*/ 2915 w 10000"/>
              <a:gd name="connsiteY1" fmla="*/ 0 h 8842"/>
              <a:gd name="connsiteX2" fmla="*/ 2663 w 10000"/>
              <a:gd name="connsiteY2" fmla="*/ 144 h 8842"/>
              <a:gd name="connsiteX3" fmla="*/ 2563 w 10000"/>
              <a:gd name="connsiteY3" fmla="*/ 434 h 8842"/>
              <a:gd name="connsiteX4" fmla="*/ 1809 w 10000"/>
              <a:gd name="connsiteY4" fmla="*/ 695 h 8842"/>
              <a:gd name="connsiteX5" fmla="*/ 955 w 10000"/>
              <a:gd name="connsiteY5" fmla="*/ 810 h 8842"/>
              <a:gd name="connsiteX6" fmla="*/ 854 w 10000"/>
              <a:gd name="connsiteY6" fmla="*/ 1129 h 8842"/>
              <a:gd name="connsiteX7" fmla="*/ 1206 w 10000"/>
              <a:gd name="connsiteY7" fmla="*/ 1360 h 8842"/>
              <a:gd name="connsiteX8" fmla="*/ 1256 w 10000"/>
              <a:gd name="connsiteY8" fmla="*/ 1621 h 8842"/>
              <a:gd name="connsiteX9" fmla="*/ 955 w 10000"/>
              <a:gd name="connsiteY9" fmla="*/ 1852 h 8842"/>
              <a:gd name="connsiteX10" fmla="*/ 854 w 10000"/>
              <a:gd name="connsiteY10" fmla="*/ 2170 h 8842"/>
              <a:gd name="connsiteX11" fmla="*/ 201 w 10000"/>
              <a:gd name="connsiteY11" fmla="*/ 2374 h 8842"/>
              <a:gd name="connsiteX12" fmla="*/ 302 w 10000"/>
              <a:gd name="connsiteY12" fmla="*/ 2662 h 8842"/>
              <a:gd name="connsiteX13" fmla="*/ 101 w 10000"/>
              <a:gd name="connsiteY13" fmla="*/ 2749 h 8842"/>
              <a:gd name="connsiteX14" fmla="*/ 0 w 10000"/>
              <a:gd name="connsiteY14" fmla="*/ 3213 h 8842"/>
              <a:gd name="connsiteX15" fmla="*/ 402 w 10000"/>
              <a:gd name="connsiteY15" fmla="*/ 3936 h 8842"/>
              <a:gd name="connsiteX16" fmla="*/ 1106 w 10000"/>
              <a:gd name="connsiteY16" fmla="*/ 4254 h 8842"/>
              <a:gd name="connsiteX17" fmla="*/ 1256 w 10000"/>
              <a:gd name="connsiteY17" fmla="*/ 4428 h 8842"/>
              <a:gd name="connsiteX18" fmla="*/ 1859 w 10000"/>
              <a:gd name="connsiteY18" fmla="*/ 4689 h 8842"/>
              <a:gd name="connsiteX19" fmla="*/ 2161 w 10000"/>
              <a:gd name="connsiteY19" fmla="*/ 5267 h 8842"/>
              <a:gd name="connsiteX20" fmla="*/ 2312 w 10000"/>
              <a:gd name="connsiteY20" fmla="*/ 5412 h 8842"/>
              <a:gd name="connsiteX21" fmla="*/ 2513 w 10000"/>
              <a:gd name="connsiteY21" fmla="*/ 5441 h 8842"/>
              <a:gd name="connsiteX22" fmla="*/ 2764 w 10000"/>
              <a:gd name="connsiteY22" fmla="*/ 5267 h 8842"/>
              <a:gd name="connsiteX23" fmla="*/ 3216 w 10000"/>
              <a:gd name="connsiteY23" fmla="*/ 5326 h 8842"/>
              <a:gd name="connsiteX24" fmla="*/ 3568 w 10000"/>
              <a:gd name="connsiteY24" fmla="*/ 5470 h 8842"/>
              <a:gd name="connsiteX25" fmla="*/ 3568 w 10000"/>
              <a:gd name="connsiteY25" fmla="*/ 5528 h 8842"/>
              <a:gd name="connsiteX26" fmla="*/ 3417 w 10000"/>
              <a:gd name="connsiteY26" fmla="*/ 5702 h 8842"/>
              <a:gd name="connsiteX27" fmla="*/ 3467 w 10000"/>
              <a:gd name="connsiteY27" fmla="*/ 5875 h 8842"/>
              <a:gd name="connsiteX28" fmla="*/ 3015 w 10000"/>
              <a:gd name="connsiteY28" fmla="*/ 6381 h 8842"/>
              <a:gd name="connsiteX29" fmla="*/ 3116 w 10000"/>
              <a:gd name="connsiteY29" fmla="*/ 6614 h 8842"/>
              <a:gd name="connsiteX30" fmla="*/ 3920 w 10000"/>
              <a:gd name="connsiteY30" fmla="*/ 7047 h 8842"/>
              <a:gd name="connsiteX31" fmla="*/ 4221 w 10000"/>
              <a:gd name="connsiteY31" fmla="*/ 7076 h 8842"/>
              <a:gd name="connsiteX32" fmla="*/ 5276 w 10000"/>
              <a:gd name="connsiteY32" fmla="*/ 7540 h 8842"/>
              <a:gd name="connsiteX33" fmla="*/ 5276 w 10000"/>
              <a:gd name="connsiteY33" fmla="*/ 7771 h 8842"/>
              <a:gd name="connsiteX34" fmla="*/ 5528 w 10000"/>
              <a:gd name="connsiteY34" fmla="*/ 8032 h 8842"/>
              <a:gd name="connsiteX35" fmla="*/ 5327 w 10000"/>
              <a:gd name="connsiteY35" fmla="*/ 8321 h 8842"/>
              <a:gd name="connsiteX36" fmla="*/ 5477 w 10000"/>
              <a:gd name="connsiteY36" fmla="*/ 8350 h 8842"/>
              <a:gd name="connsiteX37" fmla="*/ 5729 w 10000"/>
              <a:gd name="connsiteY37" fmla="*/ 8698 h 8842"/>
              <a:gd name="connsiteX38" fmla="*/ 6030 w 10000"/>
              <a:gd name="connsiteY38" fmla="*/ 8784 h 8842"/>
              <a:gd name="connsiteX39" fmla="*/ 5930 w 10000"/>
              <a:gd name="connsiteY39" fmla="*/ 8639 h 8842"/>
              <a:gd name="connsiteX40" fmla="*/ 6030 w 10000"/>
              <a:gd name="connsiteY40" fmla="*/ 8611 h 8842"/>
              <a:gd name="connsiteX41" fmla="*/ 6231 w 10000"/>
              <a:gd name="connsiteY41" fmla="*/ 8813 h 8842"/>
              <a:gd name="connsiteX42" fmla="*/ 6432 w 10000"/>
              <a:gd name="connsiteY42" fmla="*/ 8842 h 8842"/>
              <a:gd name="connsiteX43" fmla="*/ 6281 w 10000"/>
              <a:gd name="connsiteY43" fmla="*/ 8639 h 8842"/>
              <a:gd name="connsiteX44" fmla="*/ 6683 w 10000"/>
              <a:gd name="connsiteY44" fmla="*/ 8350 h 8842"/>
              <a:gd name="connsiteX45" fmla="*/ 7889 w 10000"/>
              <a:gd name="connsiteY45" fmla="*/ 8581 h 8842"/>
              <a:gd name="connsiteX46" fmla="*/ 8141 w 10000"/>
              <a:gd name="connsiteY46" fmla="*/ 8437 h 8842"/>
              <a:gd name="connsiteX47" fmla="*/ 7889 w 10000"/>
              <a:gd name="connsiteY47" fmla="*/ 8176 h 8842"/>
              <a:gd name="connsiteX48" fmla="*/ 7940 w 10000"/>
              <a:gd name="connsiteY48" fmla="*/ 7973 h 8842"/>
              <a:gd name="connsiteX49" fmla="*/ 8894 w 10000"/>
              <a:gd name="connsiteY49" fmla="*/ 7771 h 8842"/>
              <a:gd name="connsiteX50" fmla="*/ 8693 w 10000"/>
              <a:gd name="connsiteY50" fmla="*/ 7453 h 8842"/>
              <a:gd name="connsiteX51" fmla="*/ 8945 w 10000"/>
              <a:gd name="connsiteY51" fmla="*/ 7163 h 8842"/>
              <a:gd name="connsiteX52" fmla="*/ 8894 w 10000"/>
              <a:gd name="connsiteY52" fmla="*/ 7163 h 8842"/>
              <a:gd name="connsiteX53" fmla="*/ 8794 w 10000"/>
              <a:gd name="connsiteY53" fmla="*/ 7163 h 8842"/>
              <a:gd name="connsiteX54" fmla="*/ 8945 w 10000"/>
              <a:gd name="connsiteY54" fmla="*/ 7106 h 8842"/>
              <a:gd name="connsiteX55" fmla="*/ 8744 w 10000"/>
              <a:gd name="connsiteY55" fmla="*/ 7019 h 8842"/>
              <a:gd name="connsiteX56" fmla="*/ 8945 w 10000"/>
              <a:gd name="connsiteY56" fmla="*/ 7019 h 8842"/>
              <a:gd name="connsiteX57" fmla="*/ 8844 w 10000"/>
              <a:gd name="connsiteY57" fmla="*/ 6729 h 8842"/>
              <a:gd name="connsiteX58" fmla="*/ 9045 w 10000"/>
              <a:gd name="connsiteY58" fmla="*/ 6671 h 8842"/>
              <a:gd name="connsiteX59" fmla="*/ 8894 w 10000"/>
              <a:gd name="connsiteY59" fmla="*/ 6642 h 8842"/>
              <a:gd name="connsiteX60" fmla="*/ 9146 w 10000"/>
              <a:gd name="connsiteY60" fmla="*/ 6555 h 8842"/>
              <a:gd name="connsiteX61" fmla="*/ 8945 w 10000"/>
              <a:gd name="connsiteY61" fmla="*/ 6381 h 8842"/>
              <a:gd name="connsiteX62" fmla="*/ 9045 w 10000"/>
              <a:gd name="connsiteY62" fmla="*/ 6266 h 8842"/>
              <a:gd name="connsiteX63" fmla="*/ 9296 w 10000"/>
              <a:gd name="connsiteY63" fmla="*/ 6266 h 8842"/>
              <a:gd name="connsiteX64" fmla="*/ 9497 w 10000"/>
              <a:gd name="connsiteY64" fmla="*/ 5962 h 8842"/>
              <a:gd name="connsiteX65" fmla="*/ 9749 w 10000"/>
              <a:gd name="connsiteY65" fmla="*/ 5875 h 8842"/>
              <a:gd name="connsiteX66" fmla="*/ 9698 w 10000"/>
              <a:gd name="connsiteY66" fmla="*/ 5759 h 8842"/>
              <a:gd name="connsiteX67" fmla="*/ 10000 w 10000"/>
              <a:gd name="connsiteY67" fmla="*/ 5412 h 8842"/>
              <a:gd name="connsiteX68" fmla="*/ 9849 w 10000"/>
              <a:gd name="connsiteY68" fmla="*/ 5180 h 8842"/>
              <a:gd name="connsiteX69" fmla="*/ 9899 w 10000"/>
              <a:gd name="connsiteY69" fmla="*/ 5036 h 8842"/>
              <a:gd name="connsiteX70" fmla="*/ 9548 w 10000"/>
              <a:gd name="connsiteY70" fmla="*/ 4746 h 8842"/>
              <a:gd name="connsiteX71" fmla="*/ 9698 w 10000"/>
              <a:gd name="connsiteY71" fmla="*/ 4573 h 8842"/>
              <a:gd name="connsiteX72" fmla="*/ 9598 w 10000"/>
              <a:gd name="connsiteY72" fmla="*/ 4400 h 8842"/>
              <a:gd name="connsiteX73" fmla="*/ 9849 w 10000"/>
              <a:gd name="connsiteY73" fmla="*/ 4254 h 8842"/>
              <a:gd name="connsiteX74" fmla="*/ 9719 w 10000"/>
              <a:gd name="connsiteY74" fmla="*/ 3264 h 8842"/>
              <a:gd name="connsiteX0" fmla="*/ 9719 w 10000"/>
              <a:gd name="connsiteY0" fmla="*/ 3691 h 10000"/>
              <a:gd name="connsiteX1" fmla="*/ 2915 w 10000"/>
              <a:gd name="connsiteY1" fmla="*/ 0 h 10000"/>
              <a:gd name="connsiteX2" fmla="*/ 2663 w 10000"/>
              <a:gd name="connsiteY2" fmla="*/ 163 h 10000"/>
              <a:gd name="connsiteX3" fmla="*/ 1809 w 10000"/>
              <a:gd name="connsiteY3" fmla="*/ 786 h 10000"/>
              <a:gd name="connsiteX4" fmla="*/ 955 w 10000"/>
              <a:gd name="connsiteY4" fmla="*/ 916 h 10000"/>
              <a:gd name="connsiteX5" fmla="*/ 854 w 10000"/>
              <a:gd name="connsiteY5" fmla="*/ 1277 h 10000"/>
              <a:gd name="connsiteX6" fmla="*/ 1206 w 10000"/>
              <a:gd name="connsiteY6" fmla="*/ 1538 h 10000"/>
              <a:gd name="connsiteX7" fmla="*/ 1256 w 10000"/>
              <a:gd name="connsiteY7" fmla="*/ 1833 h 10000"/>
              <a:gd name="connsiteX8" fmla="*/ 955 w 10000"/>
              <a:gd name="connsiteY8" fmla="*/ 2095 h 10000"/>
              <a:gd name="connsiteX9" fmla="*/ 854 w 10000"/>
              <a:gd name="connsiteY9" fmla="*/ 2454 h 10000"/>
              <a:gd name="connsiteX10" fmla="*/ 201 w 10000"/>
              <a:gd name="connsiteY10" fmla="*/ 2685 h 10000"/>
              <a:gd name="connsiteX11" fmla="*/ 302 w 10000"/>
              <a:gd name="connsiteY11" fmla="*/ 3011 h 10000"/>
              <a:gd name="connsiteX12" fmla="*/ 101 w 10000"/>
              <a:gd name="connsiteY12" fmla="*/ 3109 h 10000"/>
              <a:gd name="connsiteX13" fmla="*/ 0 w 10000"/>
              <a:gd name="connsiteY13" fmla="*/ 3634 h 10000"/>
              <a:gd name="connsiteX14" fmla="*/ 402 w 10000"/>
              <a:gd name="connsiteY14" fmla="*/ 4451 h 10000"/>
              <a:gd name="connsiteX15" fmla="*/ 1106 w 10000"/>
              <a:gd name="connsiteY15" fmla="*/ 4811 h 10000"/>
              <a:gd name="connsiteX16" fmla="*/ 1256 w 10000"/>
              <a:gd name="connsiteY16" fmla="*/ 5008 h 10000"/>
              <a:gd name="connsiteX17" fmla="*/ 1859 w 10000"/>
              <a:gd name="connsiteY17" fmla="*/ 5303 h 10000"/>
              <a:gd name="connsiteX18" fmla="*/ 2161 w 10000"/>
              <a:gd name="connsiteY18" fmla="*/ 5957 h 10000"/>
              <a:gd name="connsiteX19" fmla="*/ 2312 w 10000"/>
              <a:gd name="connsiteY19" fmla="*/ 6121 h 10000"/>
              <a:gd name="connsiteX20" fmla="*/ 2513 w 10000"/>
              <a:gd name="connsiteY20" fmla="*/ 6154 h 10000"/>
              <a:gd name="connsiteX21" fmla="*/ 2764 w 10000"/>
              <a:gd name="connsiteY21" fmla="*/ 5957 h 10000"/>
              <a:gd name="connsiteX22" fmla="*/ 3216 w 10000"/>
              <a:gd name="connsiteY22" fmla="*/ 6024 h 10000"/>
              <a:gd name="connsiteX23" fmla="*/ 3568 w 10000"/>
              <a:gd name="connsiteY23" fmla="*/ 6186 h 10000"/>
              <a:gd name="connsiteX24" fmla="*/ 3568 w 10000"/>
              <a:gd name="connsiteY24" fmla="*/ 6252 h 10000"/>
              <a:gd name="connsiteX25" fmla="*/ 3417 w 10000"/>
              <a:gd name="connsiteY25" fmla="*/ 6449 h 10000"/>
              <a:gd name="connsiteX26" fmla="*/ 3467 w 10000"/>
              <a:gd name="connsiteY26" fmla="*/ 6644 h 10000"/>
              <a:gd name="connsiteX27" fmla="*/ 3015 w 10000"/>
              <a:gd name="connsiteY27" fmla="*/ 7217 h 10000"/>
              <a:gd name="connsiteX28" fmla="*/ 3116 w 10000"/>
              <a:gd name="connsiteY28" fmla="*/ 7480 h 10000"/>
              <a:gd name="connsiteX29" fmla="*/ 3920 w 10000"/>
              <a:gd name="connsiteY29" fmla="*/ 7970 h 10000"/>
              <a:gd name="connsiteX30" fmla="*/ 4221 w 10000"/>
              <a:gd name="connsiteY30" fmla="*/ 8003 h 10000"/>
              <a:gd name="connsiteX31" fmla="*/ 5276 w 10000"/>
              <a:gd name="connsiteY31" fmla="*/ 8527 h 10000"/>
              <a:gd name="connsiteX32" fmla="*/ 5276 w 10000"/>
              <a:gd name="connsiteY32" fmla="*/ 8789 h 10000"/>
              <a:gd name="connsiteX33" fmla="*/ 5528 w 10000"/>
              <a:gd name="connsiteY33" fmla="*/ 9084 h 10000"/>
              <a:gd name="connsiteX34" fmla="*/ 5327 w 10000"/>
              <a:gd name="connsiteY34" fmla="*/ 9411 h 10000"/>
              <a:gd name="connsiteX35" fmla="*/ 5477 w 10000"/>
              <a:gd name="connsiteY35" fmla="*/ 9444 h 10000"/>
              <a:gd name="connsiteX36" fmla="*/ 5729 w 10000"/>
              <a:gd name="connsiteY36" fmla="*/ 9837 h 10000"/>
              <a:gd name="connsiteX37" fmla="*/ 6030 w 10000"/>
              <a:gd name="connsiteY37" fmla="*/ 9934 h 10000"/>
              <a:gd name="connsiteX38" fmla="*/ 5930 w 10000"/>
              <a:gd name="connsiteY38" fmla="*/ 9770 h 10000"/>
              <a:gd name="connsiteX39" fmla="*/ 6030 w 10000"/>
              <a:gd name="connsiteY39" fmla="*/ 9739 h 10000"/>
              <a:gd name="connsiteX40" fmla="*/ 6231 w 10000"/>
              <a:gd name="connsiteY40" fmla="*/ 9967 h 10000"/>
              <a:gd name="connsiteX41" fmla="*/ 6432 w 10000"/>
              <a:gd name="connsiteY41" fmla="*/ 10000 h 10000"/>
              <a:gd name="connsiteX42" fmla="*/ 6281 w 10000"/>
              <a:gd name="connsiteY42" fmla="*/ 9770 h 10000"/>
              <a:gd name="connsiteX43" fmla="*/ 6683 w 10000"/>
              <a:gd name="connsiteY43" fmla="*/ 9444 h 10000"/>
              <a:gd name="connsiteX44" fmla="*/ 7889 w 10000"/>
              <a:gd name="connsiteY44" fmla="*/ 9705 h 10000"/>
              <a:gd name="connsiteX45" fmla="*/ 8141 w 10000"/>
              <a:gd name="connsiteY45" fmla="*/ 9542 h 10000"/>
              <a:gd name="connsiteX46" fmla="*/ 7889 w 10000"/>
              <a:gd name="connsiteY46" fmla="*/ 9247 h 10000"/>
              <a:gd name="connsiteX47" fmla="*/ 7940 w 10000"/>
              <a:gd name="connsiteY47" fmla="*/ 9017 h 10000"/>
              <a:gd name="connsiteX48" fmla="*/ 8894 w 10000"/>
              <a:gd name="connsiteY48" fmla="*/ 8789 h 10000"/>
              <a:gd name="connsiteX49" fmla="*/ 8693 w 10000"/>
              <a:gd name="connsiteY49" fmla="*/ 8429 h 10000"/>
              <a:gd name="connsiteX50" fmla="*/ 8945 w 10000"/>
              <a:gd name="connsiteY50" fmla="*/ 8101 h 10000"/>
              <a:gd name="connsiteX51" fmla="*/ 8894 w 10000"/>
              <a:gd name="connsiteY51" fmla="*/ 8101 h 10000"/>
              <a:gd name="connsiteX52" fmla="*/ 8794 w 10000"/>
              <a:gd name="connsiteY52" fmla="*/ 8101 h 10000"/>
              <a:gd name="connsiteX53" fmla="*/ 8945 w 10000"/>
              <a:gd name="connsiteY53" fmla="*/ 8037 h 10000"/>
              <a:gd name="connsiteX54" fmla="*/ 8744 w 10000"/>
              <a:gd name="connsiteY54" fmla="*/ 7938 h 10000"/>
              <a:gd name="connsiteX55" fmla="*/ 8945 w 10000"/>
              <a:gd name="connsiteY55" fmla="*/ 7938 h 10000"/>
              <a:gd name="connsiteX56" fmla="*/ 8844 w 10000"/>
              <a:gd name="connsiteY56" fmla="*/ 7610 h 10000"/>
              <a:gd name="connsiteX57" fmla="*/ 9045 w 10000"/>
              <a:gd name="connsiteY57" fmla="*/ 7545 h 10000"/>
              <a:gd name="connsiteX58" fmla="*/ 8894 w 10000"/>
              <a:gd name="connsiteY58" fmla="*/ 7512 h 10000"/>
              <a:gd name="connsiteX59" fmla="*/ 9146 w 10000"/>
              <a:gd name="connsiteY59" fmla="*/ 7413 h 10000"/>
              <a:gd name="connsiteX60" fmla="*/ 8945 w 10000"/>
              <a:gd name="connsiteY60" fmla="*/ 7217 h 10000"/>
              <a:gd name="connsiteX61" fmla="*/ 9045 w 10000"/>
              <a:gd name="connsiteY61" fmla="*/ 7087 h 10000"/>
              <a:gd name="connsiteX62" fmla="*/ 9296 w 10000"/>
              <a:gd name="connsiteY62" fmla="*/ 7087 h 10000"/>
              <a:gd name="connsiteX63" fmla="*/ 9497 w 10000"/>
              <a:gd name="connsiteY63" fmla="*/ 6743 h 10000"/>
              <a:gd name="connsiteX64" fmla="*/ 9749 w 10000"/>
              <a:gd name="connsiteY64" fmla="*/ 6644 h 10000"/>
              <a:gd name="connsiteX65" fmla="*/ 9698 w 10000"/>
              <a:gd name="connsiteY65" fmla="*/ 6513 h 10000"/>
              <a:gd name="connsiteX66" fmla="*/ 10000 w 10000"/>
              <a:gd name="connsiteY66" fmla="*/ 6121 h 10000"/>
              <a:gd name="connsiteX67" fmla="*/ 9849 w 10000"/>
              <a:gd name="connsiteY67" fmla="*/ 5858 h 10000"/>
              <a:gd name="connsiteX68" fmla="*/ 9899 w 10000"/>
              <a:gd name="connsiteY68" fmla="*/ 5696 h 10000"/>
              <a:gd name="connsiteX69" fmla="*/ 9548 w 10000"/>
              <a:gd name="connsiteY69" fmla="*/ 5368 h 10000"/>
              <a:gd name="connsiteX70" fmla="*/ 9698 w 10000"/>
              <a:gd name="connsiteY70" fmla="*/ 5172 h 10000"/>
              <a:gd name="connsiteX71" fmla="*/ 9598 w 10000"/>
              <a:gd name="connsiteY71" fmla="*/ 4976 h 10000"/>
              <a:gd name="connsiteX72" fmla="*/ 9849 w 10000"/>
              <a:gd name="connsiteY72" fmla="*/ 4811 h 10000"/>
              <a:gd name="connsiteX73" fmla="*/ 9719 w 10000"/>
              <a:gd name="connsiteY73" fmla="*/ 3691 h 10000"/>
              <a:gd name="connsiteX0" fmla="*/ 9719 w 10000"/>
              <a:gd name="connsiteY0" fmla="*/ 3691 h 10000"/>
              <a:gd name="connsiteX1" fmla="*/ 2915 w 10000"/>
              <a:gd name="connsiteY1" fmla="*/ 0 h 10000"/>
              <a:gd name="connsiteX2" fmla="*/ 1809 w 10000"/>
              <a:gd name="connsiteY2" fmla="*/ 786 h 10000"/>
              <a:gd name="connsiteX3" fmla="*/ 955 w 10000"/>
              <a:gd name="connsiteY3" fmla="*/ 916 h 10000"/>
              <a:gd name="connsiteX4" fmla="*/ 854 w 10000"/>
              <a:gd name="connsiteY4" fmla="*/ 1277 h 10000"/>
              <a:gd name="connsiteX5" fmla="*/ 1206 w 10000"/>
              <a:gd name="connsiteY5" fmla="*/ 1538 h 10000"/>
              <a:gd name="connsiteX6" fmla="*/ 1256 w 10000"/>
              <a:gd name="connsiteY6" fmla="*/ 1833 h 10000"/>
              <a:gd name="connsiteX7" fmla="*/ 955 w 10000"/>
              <a:gd name="connsiteY7" fmla="*/ 2095 h 10000"/>
              <a:gd name="connsiteX8" fmla="*/ 854 w 10000"/>
              <a:gd name="connsiteY8" fmla="*/ 2454 h 10000"/>
              <a:gd name="connsiteX9" fmla="*/ 201 w 10000"/>
              <a:gd name="connsiteY9" fmla="*/ 2685 h 10000"/>
              <a:gd name="connsiteX10" fmla="*/ 302 w 10000"/>
              <a:gd name="connsiteY10" fmla="*/ 3011 h 10000"/>
              <a:gd name="connsiteX11" fmla="*/ 101 w 10000"/>
              <a:gd name="connsiteY11" fmla="*/ 3109 h 10000"/>
              <a:gd name="connsiteX12" fmla="*/ 0 w 10000"/>
              <a:gd name="connsiteY12" fmla="*/ 3634 h 10000"/>
              <a:gd name="connsiteX13" fmla="*/ 402 w 10000"/>
              <a:gd name="connsiteY13" fmla="*/ 4451 h 10000"/>
              <a:gd name="connsiteX14" fmla="*/ 1106 w 10000"/>
              <a:gd name="connsiteY14" fmla="*/ 4811 h 10000"/>
              <a:gd name="connsiteX15" fmla="*/ 1256 w 10000"/>
              <a:gd name="connsiteY15" fmla="*/ 5008 h 10000"/>
              <a:gd name="connsiteX16" fmla="*/ 1859 w 10000"/>
              <a:gd name="connsiteY16" fmla="*/ 5303 h 10000"/>
              <a:gd name="connsiteX17" fmla="*/ 2161 w 10000"/>
              <a:gd name="connsiteY17" fmla="*/ 5957 h 10000"/>
              <a:gd name="connsiteX18" fmla="*/ 2312 w 10000"/>
              <a:gd name="connsiteY18" fmla="*/ 6121 h 10000"/>
              <a:gd name="connsiteX19" fmla="*/ 2513 w 10000"/>
              <a:gd name="connsiteY19" fmla="*/ 6154 h 10000"/>
              <a:gd name="connsiteX20" fmla="*/ 2764 w 10000"/>
              <a:gd name="connsiteY20" fmla="*/ 5957 h 10000"/>
              <a:gd name="connsiteX21" fmla="*/ 3216 w 10000"/>
              <a:gd name="connsiteY21" fmla="*/ 6024 h 10000"/>
              <a:gd name="connsiteX22" fmla="*/ 3568 w 10000"/>
              <a:gd name="connsiteY22" fmla="*/ 6186 h 10000"/>
              <a:gd name="connsiteX23" fmla="*/ 3568 w 10000"/>
              <a:gd name="connsiteY23" fmla="*/ 6252 h 10000"/>
              <a:gd name="connsiteX24" fmla="*/ 3417 w 10000"/>
              <a:gd name="connsiteY24" fmla="*/ 6449 h 10000"/>
              <a:gd name="connsiteX25" fmla="*/ 3467 w 10000"/>
              <a:gd name="connsiteY25" fmla="*/ 6644 h 10000"/>
              <a:gd name="connsiteX26" fmla="*/ 3015 w 10000"/>
              <a:gd name="connsiteY26" fmla="*/ 7217 h 10000"/>
              <a:gd name="connsiteX27" fmla="*/ 3116 w 10000"/>
              <a:gd name="connsiteY27" fmla="*/ 7480 h 10000"/>
              <a:gd name="connsiteX28" fmla="*/ 3920 w 10000"/>
              <a:gd name="connsiteY28" fmla="*/ 7970 h 10000"/>
              <a:gd name="connsiteX29" fmla="*/ 4221 w 10000"/>
              <a:gd name="connsiteY29" fmla="*/ 8003 h 10000"/>
              <a:gd name="connsiteX30" fmla="*/ 5276 w 10000"/>
              <a:gd name="connsiteY30" fmla="*/ 8527 h 10000"/>
              <a:gd name="connsiteX31" fmla="*/ 5276 w 10000"/>
              <a:gd name="connsiteY31" fmla="*/ 8789 h 10000"/>
              <a:gd name="connsiteX32" fmla="*/ 5528 w 10000"/>
              <a:gd name="connsiteY32" fmla="*/ 9084 h 10000"/>
              <a:gd name="connsiteX33" fmla="*/ 5327 w 10000"/>
              <a:gd name="connsiteY33" fmla="*/ 9411 h 10000"/>
              <a:gd name="connsiteX34" fmla="*/ 5477 w 10000"/>
              <a:gd name="connsiteY34" fmla="*/ 9444 h 10000"/>
              <a:gd name="connsiteX35" fmla="*/ 5729 w 10000"/>
              <a:gd name="connsiteY35" fmla="*/ 9837 h 10000"/>
              <a:gd name="connsiteX36" fmla="*/ 6030 w 10000"/>
              <a:gd name="connsiteY36" fmla="*/ 9934 h 10000"/>
              <a:gd name="connsiteX37" fmla="*/ 5930 w 10000"/>
              <a:gd name="connsiteY37" fmla="*/ 9770 h 10000"/>
              <a:gd name="connsiteX38" fmla="*/ 6030 w 10000"/>
              <a:gd name="connsiteY38" fmla="*/ 9739 h 10000"/>
              <a:gd name="connsiteX39" fmla="*/ 6231 w 10000"/>
              <a:gd name="connsiteY39" fmla="*/ 9967 h 10000"/>
              <a:gd name="connsiteX40" fmla="*/ 6432 w 10000"/>
              <a:gd name="connsiteY40" fmla="*/ 10000 h 10000"/>
              <a:gd name="connsiteX41" fmla="*/ 6281 w 10000"/>
              <a:gd name="connsiteY41" fmla="*/ 9770 h 10000"/>
              <a:gd name="connsiteX42" fmla="*/ 6683 w 10000"/>
              <a:gd name="connsiteY42" fmla="*/ 9444 h 10000"/>
              <a:gd name="connsiteX43" fmla="*/ 7889 w 10000"/>
              <a:gd name="connsiteY43" fmla="*/ 9705 h 10000"/>
              <a:gd name="connsiteX44" fmla="*/ 8141 w 10000"/>
              <a:gd name="connsiteY44" fmla="*/ 9542 h 10000"/>
              <a:gd name="connsiteX45" fmla="*/ 7889 w 10000"/>
              <a:gd name="connsiteY45" fmla="*/ 9247 h 10000"/>
              <a:gd name="connsiteX46" fmla="*/ 7940 w 10000"/>
              <a:gd name="connsiteY46" fmla="*/ 9017 h 10000"/>
              <a:gd name="connsiteX47" fmla="*/ 8894 w 10000"/>
              <a:gd name="connsiteY47" fmla="*/ 8789 h 10000"/>
              <a:gd name="connsiteX48" fmla="*/ 8693 w 10000"/>
              <a:gd name="connsiteY48" fmla="*/ 8429 h 10000"/>
              <a:gd name="connsiteX49" fmla="*/ 8945 w 10000"/>
              <a:gd name="connsiteY49" fmla="*/ 8101 h 10000"/>
              <a:gd name="connsiteX50" fmla="*/ 8894 w 10000"/>
              <a:gd name="connsiteY50" fmla="*/ 8101 h 10000"/>
              <a:gd name="connsiteX51" fmla="*/ 8794 w 10000"/>
              <a:gd name="connsiteY51" fmla="*/ 8101 h 10000"/>
              <a:gd name="connsiteX52" fmla="*/ 8945 w 10000"/>
              <a:gd name="connsiteY52" fmla="*/ 8037 h 10000"/>
              <a:gd name="connsiteX53" fmla="*/ 8744 w 10000"/>
              <a:gd name="connsiteY53" fmla="*/ 7938 h 10000"/>
              <a:gd name="connsiteX54" fmla="*/ 8945 w 10000"/>
              <a:gd name="connsiteY54" fmla="*/ 7938 h 10000"/>
              <a:gd name="connsiteX55" fmla="*/ 8844 w 10000"/>
              <a:gd name="connsiteY55" fmla="*/ 7610 h 10000"/>
              <a:gd name="connsiteX56" fmla="*/ 9045 w 10000"/>
              <a:gd name="connsiteY56" fmla="*/ 7545 h 10000"/>
              <a:gd name="connsiteX57" fmla="*/ 8894 w 10000"/>
              <a:gd name="connsiteY57" fmla="*/ 7512 h 10000"/>
              <a:gd name="connsiteX58" fmla="*/ 9146 w 10000"/>
              <a:gd name="connsiteY58" fmla="*/ 7413 h 10000"/>
              <a:gd name="connsiteX59" fmla="*/ 8945 w 10000"/>
              <a:gd name="connsiteY59" fmla="*/ 7217 h 10000"/>
              <a:gd name="connsiteX60" fmla="*/ 9045 w 10000"/>
              <a:gd name="connsiteY60" fmla="*/ 7087 h 10000"/>
              <a:gd name="connsiteX61" fmla="*/ 9296 w 10000"/>
              <a:gd name="connsiteY61" fmla="*/ 7087 h 10000"/>
              <a:gd name="connsiteX62" fmla="*/ 9497 w 10000"/>
              <a:gd name="connsiteY62" fmla="*/ 6743 h 10000"/>
              <a:gd name="connsiteX63" fmla="*/ 9749 w 10000"/>
              <a:gd name="connsiteY63" fmla="*/ 6644 h 10000"/>
              <a:gd name="connsiteX64" fmla="*/ 9698 w 10000"/>
              <a:gd name="connsiteY64" fmla="*/ 6513 h 10000"/>
              <a:gd name="connsiteX65" fmla="*/ 10000 w 10000"/>
              <a:gd name="connsiteY65" fmla="*/ 6121 h 10000"/>
              <a:gd name="connsiteX66" fmla="*/ 9849 w 10000"/>
              <a:gd name="connsiteY66" fmla="*/ 5858 h 10000"/>
              <a:gd name="connsiteX67" fmla="*/ 9899 w 10000"/>
              <a:gd name="connsiteY67" fmla="*/ 5696 h 10000"/>
              <a:gd name="connsiteX68" fmla="*/ 9548 w 10000"/>
              <a:gd name="connsiteY68" fmla="*/ 5368 h 10000"/>
              <a:gd name="connsiteX69" fmla="*/ 9698 w 10000"/>
              <a:gd name="connsiteY69" fmla="*/ 5172 h 10000"/>
              <a:gd name="connsiteX70" fmla="*/ 9598 w 10000"/>
              <a:gd name="connsiteY70" fmla="*/ 4976 h 10000"/>
              <a:gd name="connsiteX71" fmla="*/ 9849 w 10000"/>
              <a:gd name="connsiteY71" fmla="*/ 4811 h 10000"/>
              <a:gd name="connsiteX72" fmla="*/ 9719 w 10000"/>
              <a:gd name="connsiteY72" fmla="*/ 3691 h 10000"/>
              <a:gd name="connsiteX0" fmla="*/ 9719 w 10000"/>
              <a:gd name="connsiteY0" fmla="*/ 2905 h 9214"/>
              <a:gd name="connsiteX1" fmla="*/ 1809 w 10000"/>
              <a:gd name="connsiteY1" fmla="*/ 0 h 9214"/>
              <a:gd name="connsiteX2" fmla="*/ 955 w 10000"/>
              <a:gd name="connsiteY2" fmla="*/ 130 h 9214"/>
              <a:gd name="connsiteX3" fmla="*/ 854 w 10000"/>
              <a:gd name="connsiteY3" fmla="*/ 491 h 9214"/>
              <a:gd name="connsiteX4" fmla="*/ 1206 w 10000"/>
              <a:gd name="connsiteY4" fmla="*/ 752 h 9214"/>
              <a:gd name="connsiteX5" fmla="*/ 1256 w 10000"/>
              <a:gd name="connsiteY5" fmla="*/ 1047 h 9214"/>
              <a:gd name="connsiteX6" fmla="*/ 955 w 10000"/>
              <a:gd name="connsiteY6" fmla="*/ 1309 h 9214"/>
              <a:gd name="connsiteX7" fmla="*/ 854 w 10000"/>
              <a:gd name="connsiteY7" fmla="*/ 1668 h 9214"/>
              <a:gd name="connsiteX8" fmla="*/ 201 w 10000"/>
              <a:gd name="connsiteY8" fmla="*/ 1899 h 9214"/>
              <a:gd name="connsiteX9" fmla="*/ 302 w 10000"/>
              <a:gd name="connsiteY9" fmla="*/ 2225 h 9214"/>
              <a:gd name="connsiteX10" fmla="*/ 101 w 10000"/>
              <a:gd name="connsiteY10" fmla="*/ 2323 h 9214"/>
              <a:gd name="connsiteX11" fmla="*/ 0 w 10000"/>
              <a:gd name="connsiteY11" fmla="*/ 2848 h 9214"/>
              <a:gd name="connsiteX12" fmla="*/ 402 w 10000"/>
              <a:gd name="connsiteY12" fmla="*/ 3665 h 9214"/>
              <a:gd name="connsiteX13" fmla="*/ 1106 w 10000"/>
              <a:gd name="connsiteY13" fmla="*/ 4025 h 9214"/>
              <a:gd name="connsiteX14" fmla="*/ 1256 w 10000"/>
              <a:gd name="connsiteY14" fmla="*/ 4222 h 9214"/>
              <a:gd name="connsiteX15" fmla="*/ 1859 w 10000"/>
              <a:gd name="connsiteY15" fmla="*/ 4517 h 9214"/>
              <a:gd name="connsiteX16" fmla="*/ 2161 w 10000"/>
              <a:gd name="connsiteY16" fmla="*/ 5171 h 9214"/>
              <a:gd name="connsiteX17" fmla="*/ 2312 w 10000"/>
              <a:gd name="connsiteY17" fmla="*/ 5335 h 9214"/>
              <a:gd name="connsiteX18" fmla="*/ 2513 w 10000"/>
              <a:gd name="connsiteY18" fmla="*/ 5368 h 9214"/>
              <a:gd name="connsiteX19" fmla="*/ 2764 w 10000"/>
              <a:gd name="connsiteY19" fmla="*/ 5171 h 9214"/>
              <a:gd name="connsiteX20" fmla="*/ 3216 w 10000"/>
              <a:gd name="connsiteY20" fmla="*/ 5238 h 9214"/>
              <a:gd name="connsiteX21" fmla="*/ 3568 w 10000"/>
              <a:gd name="connsiteY21" fmla="*/ 5400 h 9214"/>
              <a:gd name="connsiteX22" fmla="*/ 3568 w 10000"/>
              <a:gd name="connsiteY22" fmla="*/ 5466 h 9214"/>
              <a:gd name="connsiteX23" fmla="*/ 3417 w 10000"/>
              <a:gd name="connsiteY23" fmla="*/ 5663 h 9214"/>
              <a:gd name="connsiteX24" fmla="*/ 3467 w 10000"/>
              <a:gd name="connsiteY24" fmla="*/ 5858 h 9214"/>
              <a:gd name="connsiteX25" fmla="*/ 3015 w 10000"/>
              <a:gd name="connsiteY25" fmla="*/ 6431 h 9214"/>
              <a:gd name="connsiteX26" fmla="*/ 3116 w 10000"/>
              <a:gd name="connsiteY26" fmla="*/ 6694 h 9214"/>
              <a:gd name="connsiteX27" fmla="*/ 3920 w 10000"/>
              <a:gd name="connsiteY27" fmla="*/ 7184 h 9214"/>
              <a:gd name="connsiteX28" fmla="*/ 4221 w 10000"/>
              <a:gd name="connsiteY28" fmla="*/ 7217 h 9214"/>
              <a:gd name="connsiteX29" fmla="*/ 5276 w 10000"/>
              <a:gd name="connsiteY29" fmla="*/ 7741 h 9214"/>
              <a:gd name="connsiteX30" fmla="*/ 5276 w 10000"/>
              <a:gd name="connsiteY30" fmla="*/ 8003 h 9214"/>
              <a:gd name="connsiteX31" fmla="*/ 5528 w 10000"/>
              <a:gd name="connsiteY31" fmla="*/ 8298 h 9214"/>
              <a:gd name="connsiteX32" fmla="*/ 5327 w 10000"/>
              <a:gd name="connsiteY32" fmla="*/ 8625 h 9214"/>
              <a:gd name="connsiteX33" fmla="*/ 5477 w 10000"/>
              <a:gd name="connsiteY33" fmla="*/ 8658 h 9214"/>
              <a:gd name="connsiteX34" fmla="*/ 5729 w 10000"/>
              <a:gd name="connsiteY34" fmla="*/ 9051 h 9214"/>
              <a:gd name="connsiteX35" fmla="*/ 6030 w 10000"/>
              <a:gd name="connsiteY35" fmla="*/ 9148 h 9214"/>
              <a:gd name="connsiteX36" fmla="*/ 5930 w 10000"/>
              <a:gd name="connsiteY36" fmla="*/ 8984 h 9214"/>
              <a:gd name="connsiteX37" fmla="*/ 6030 w 10000"/>
              <a:gd name="connsiteY37" fmla="*/ 8953 h 9214"/>
              <a:gd name="connsiteX38" fmla="*/ 6231 w 10000"/>
              <a:gd name="connsiteY38" fmla="*/ 9181 h 9214"/>
              <a:gd name="connsiteX39" fmla="*/ 6432 w 10000"/>
              <a:gd name="connsiteY39" fmla="*/ 9214 h 9214"/>
              <a:gd name="connsiteX40" fmla="*/ 6281 w 10000"/>
              <a:gd name="connsiteY40" fmla="*/ 8984 h 9214"/>
              <a:gd name="connsiteX41" fmla="*/ 6683 w 10000"/>
              <a:gd name="connsiteY41" fmla="*/ 8658 h 9214"/>
              <a:gd name="connsiteX42" fmla="*/ 7889 w 10000"/>
              <a:gd name="connsiteY42" fmla="*/ 8919 h 9214"/>
              <a:gd name="connsiteX43" fmla="*/ 8141 w 10000"/>
              <a:gd name="connsiteY43" fmla="*/ 8756 h 9214"/>
              <a:gd name="connsiteX44" fmla="*/ 7889 w 10000"/>
              <a:gd name="connsiteY44" fmla="*/ 8461 h 9214"/>
              <a:gd name="connsiteX45" fmla="*/ 7940 w 10000"/>
              <a:gd name="connsiteY45" fmla="*/ 8231 h 9214"/>
              <a:gd name="connsiteX46" fmla="*/ 8894 w 10000"/>
              <a:gd name="connsiteY46" fmla="*/ 8003 h 9214"/>
              <a:gd name="connsiteX47" fmla="*/ 8693 w 10000"/>
              <a:gd name="connsiteY47" fmla="*/ 7643 h 9214"/>
              <a:gd name="connsiteX48" fmla="*/ 8945 w 10000"/>
              <a:gd name="connsiteY48" fmla="*/ 7315 h 9214"/>
              <a:gd name="connsiteX49" fmla="*/ 8894 w 10000"/>
              <a:gd name="connsiteY49" fmla="*/ 7315 h 9214"/>
              <a:gd name="connsiteX50" fmla="*/ 8794 w 10000"/>
              <a:gd name="connsiteY50" fmla="*/ 7315 h 9214"/>
              <a:gd name="connsiteX51" fmla="*/ 8945 w 10000"/>
              <a:gd name="connsiteY51" fmla="*/ 7251 h 9214"/>
              <a:gd name="connsiteX52" fmla="*/ 8744 w 10000"/>
              <a:gd name="connsiteY52" fmla="*/ 7152 h 9214"/>
              <a:gd name="connsiteX53" fmla="*/ 8945 w 10000"/>
              <a:gd name="connsiteY53" fmla="*/ 7152 h 9214"/>
              <a:gd name="connsiteX54" fmla="*/ 8844 w 10000"/>
              <a:gd name="connsiteY54" fmla="*/ 6824 h 9214"/>
              <a:gd name="connsiteX55" fmla="*/ 9045 w 10000"/>
              <a:gd name="connsiteY55" fmla="*/ 6759 h 9214"/>
              <a:gd name="connsiteX56" fmla="*/ 8894 w 10000"/>
              <a:gd name="connsiteY56" fmla="*/ 6726 h 9214"/>
              <a:gd name="connsiteX57" fmla="*/ 9146 w 10000"/>
              <a:gd name="connsiteY57" fmla="*/ 6627 h 9214"/>
              <a:gd name="connsiteX58" fmla="*/ 8945 w 10000"/>
              <a:gd name="connsiteY58" fmla="*/ 6431 h 9214"/>
              <a:gd name="connsiteX59" fmla="*/ 9045 w 10000"/>
              <a:gd name="connsiteY59" fmla="*/ 6301 h 9214"/>
              <a:gd name="connsiteX60" fmla="*/ 9296 w 10000"/>
              <a:gd name="connsiteY60" fmla="*/ 6301 h 9214"/>
              <a:gd name="connsiteX61" fmla="*/ 9497 w 10000"/>
              <a:gd name="connsiteY61" fmla="*/ 5957 h 9214"/>
              <a:gd name="connsiteX62" fmla="*/ 9749 w 10000"/>
              <a:gd name="connsiteY62" fmla="*/ 5858 h 9214"/>
              <a:gd name="connsiteX63" fmla="*/ 9698 w 10000"/>
              <a:gd name="connsiteY63" fmla="*/ 5727 h 9214"/>
              <a:gd name="connsiteX64" fmla="*/ 10000 w 10000"/>
              <a:gd name="connsiteY64" fmla="*/ 5335 h 9214"/>
              <a:gd name="connsiteX65" fmla="*/ 9849 w 10000"/>
              <a:gd name="connsiteY65" fmla="*/ 5072 h 9214"/>
              <a:gd name="connsiteX66" fmla="*/ 9899 w 10000"/>
              <a:gd name="connsiteY66" fmla="*/ 4910 h 9214"/>
              <a:gd name="connsiteX67" fmla="*/ 9548 w 10000"/>
              <a:gd name="connsiteY67" fmla="*/ 4582 h 9214"/>
              <a:gd name="connsiteX68" fmla="*/ 9698 w 10000"/>
              <a:gd name="connsiteY68" fmla="*/ 4386 h 9214"/>
              <a:gd name="connsiteX69" fmla="*/ 9598 w 10000"/>
              <a:gd name="connsiteY69" fmla="*/ 4190 h 9214"/>
              <a:gd name="connsiteX70" fmla="*/ 9849 w 10000"/>
              <a:gd name="connsiteY70" fmla="*/ 4025 h 9214"/>
              <a:gd name="connsiteX71" fmla="*/ 9719 w 10000"/>
              <a:gd name="connsiteY71" fmla="*/ 2905 h 9214"/>
              <a:gd name="connsiteX0" fmla="*/ 9719 w 10000"/>
              <a:gd name="connsiteY0" fmla="*/ 3012 h 9859"/>
              <a:gd name="connsiteX1" fmla="*/ 955 w 10000"/>
              <a:gd name="connsiteY1" fmla="*/ 0 h 9859"/>
              <a:gd name="connsiteX2" fmla="*/ 854 w 10000"/>
              <a:gd name="connsiteY2" fmla="*/ 392 h 9859"/>
              <a:gd name="connsiteX3" fmla="*/ 1206 w 10000"/>
              <a:gd name="connsiteY3" fmla="*/ 675 h 9859"/>
              <a:gd name="connsiteX4" fmla="*/ 1256 w 10000"/>
              <a:gd name="connsiteY4" fmla="*/ 995 h 9859"/>
              <a:gd name="connsiteX5" fmla="*/ 955 w 10000"/>
              <a:gd name="connsiteY5" fmla="*/ 1280 h 9859"/>
              <a:gd name="connsiteX6" fmla="*/ 854 w 10000"/>
              <a:gd name="connsiteY6" fmla="*/ 1669 h 9859"/>
              <a:gd name="connsiteX7" fmla="*/ 201 w 10000"/>
              <a:gd name="connsiteY7" fmla="*/ 1920 h 9859"/>
              <a:gd name="connsiteX8" fmla="*/ 302 w 10000"/>
              <a:gd name="connsiteY8" fmla="*/ 2274 h 9859"/>
              <a:gd name="connsiteX9" fmla="*/ 101 w 10000"/>
              <a:gd name="connsiteY9" fmla="*/ 2380 h 9859"/>
              <a:gd name="connsiteX10" fmla="*/ 0 w 10000"/>
              <a:gd name="connsiteY10" fmla="*/ 2950 h 9859"/>
              <a:gd name="connsiteX11" fmla="*/ 402 w 10000"/>
              <a:gd name="connsiteY11" fmla="*/ 3837 h 9859"/>
              <a:gd name="connsiteX12" fmla="*/ 1106 w 10000"/>
              <a:gd name="connsiteY12" fmla="*/ 4227 h 9859"/>
              <a:gd name="connsiteX13" fmla="*/ 1256 w 10000"/>
              <a:gd name="connsiteY13" fmla="*/ 4441 h 9859"/>
              <a:gd name="connsiteX14" fmla="*/ 1859 w 10000"/>
              <a:gd name="connsiteY14" fmla="*/ 4761 h 9859"/>
              <a:gd name="connsiteX15" fmla="*/ 2161 w 10000"/>
              <a:gd name="connsiteY15" fmla="*/ 5471 h 9859"/>
              <a:gd name="connsiteX16" fmla="*/ 2312 w 10000"/>
              <a:gd name="connsiteY16" fmla="*/ 5649 h 9859"/>
              <a:gd name="connsiteX17" fmla="*/ 2513 w 10000"/>
              <a:gd name="connsiteY17" fmla="*/ 5685 h 9859"/>
              <a:gd name="connsiteX18" fmla="*/ 2764 w 10000"/>
              <a:gd name="connsiteY18" fmla="*/ 5471 h 9859"/>
              <a:gd name="connsiteX19" fmla="*/ 3216 w 10000"/>
              <a:gd name="connsiteY19" fmla="*/ 5544 h 9859"/>
              <a:gd name="connsiteX20" fmla="*/ 3568 w 10000"/>
              <a:gd name="connsiteY20" fmla="*/ 5720 h 9859"/>
              <a:gd name="connsiteX21" fmla="*/ 3568 w 10000"/>
              <a:gd name="connsiteY21" fmla="*/ 5791 h 9859"/>
              <a:gd name="connsiteX22" fmla="*/ 3417 w 10000"/>
              <a:gd name="connsiteY22" fmla="*/ 6005 h 9859"/>
              <a:gd name="connsiteX23" fmla="*/ 3467 w 10000"/>
              <a:gd name="connsiteY23" fmla="*/ 6217 h 9859"/>
              <a:gd name="connsiteX24" fmla="*/ 3015 w 10000"/>
              <a:gd name="connsiteY24" fmla="*/ 6839 h 9859"/>
              <a:gd name="connsiteX25" fmla="*/ 3116 w 10000"/>
              <a:gd name="connsiteY25" fmla="*/ 7124 h 9859"/>
              <a:gd name="connsiteX26" fmla="*/ 3920 w 10000"/>
              <a:gd name="connsiteY26" fmla="*/ 7656 h 9859"/>
              <a:gd name="connsiteX27" fmla="*/ 4221 w 10000"/>
              <a:gd name="connsiteY27" fmla="*/ 7692 h 9859"/>
              <a:gd name="connsiteX28" fmla="*/ 5276 w 10000"/>
              <a:gd name="connsiteY28" fmla="*/ 8260 h 9859"/>
              <a:gd name="connsiteX29" fmla="*/ 5276 w 10000"/>
              <a:gd name="connsiteY29" fmla="*/ 8545 h 9859"/>
              <a:gd name="connsiteX30" fmla="*/ 5528 w 10000"/>
              <a:gd name="connsiteY30" fmla="*/ 8865 h 9859"/>
              <a:gd name="connsiteX31" fmla="*/ 5327 w 10000"/>
              <a:gd name="connsiteY31" fmla="*/ 9220 h 9859"/>
              <a:gd name="connsiteX32" fmla="*/ 5477 w 10000"/>
              <a:gd name="connsiteY32" fmla="*/ 9256 h 9859"/>
              <a:gd name="connsiteX33" fmla="*/ 5729 w 10000"/>
              <a:gd name="connsiteY33" fmla="*/ 9682 h 9859"/>
              <a:gd name="connsiteX34" fmla="*/ 6030 w 10000"/>
              <a:gd name="connsiteY34" fmla="*/ 9787 h 9859"/>
              <a:gd name="connsiteX35" fmla="*/ 5930 w 10000"/>
              <a:gd name="connsiteY35" fmla="*/ 9609 h 9859"/>
              <a:gd name="connsiteX36" fmla="*/ 6030 w 10000"/>
              <a:gd name="connsiteY36" fmla="*/ 9576 h 9859"/>
              <a:gd name="connsiteX37" fmla="*/ 6231 w 10000"/>
              <a:gd name="connsiteY37" fmla="*/ 9823 h 9859"/>
              <a:gd name="connsiteX38" fmla="*/ 6432 w 10000"/>
              <a:gd name="connsiteY38" fmla="*/ 9859 h 9859"/>
              <a:gd name="connsiteX39" fmla="*/ 6281 w 10000"/>
              <a:gd name="connsiteY39" fmla="*/ 9609 h 9859"/>
              <a:gd name="connsiteX40" fmla="*/ 6683 w 10000"/>
              <a:gd name="connsiteY40" fmla="*/ 9256 h 9859"/>
              <a:gd name="connsiteX41" fmla="*/ 7889 w 10000"/>
              <a:gd name="connsiteY41" fmla="*/ 9539 h 9859"/>
              <a:gd name="connsiteX42" fmla="*/ 8141 w 10000"/>
              <a:gd name="connsiteY42" fmla="*/ 9362 h 9859"/>
              <a:gd name="connsiteX43" fmla="*/ 7889 w 10000"/>
              <a:gd name="connsiteY43" fmla="*/ 9042 h 9859"/>
              <a:gd name="connsiteX44" fmla="*/ 7940 w 10000"/>
              <a:gd name="connsiteY44" fmla="*/ 8792 h 9859"/>
              <a:gd name="connsiteX45" fmla="*/ 8894 w 10000"/>
              <a:gd name="connsiteY45" fmla="*/ 8545 h 9859"/>
              <a:gd name="connsiteX46" fmla="*/ 8693 w 10000"/>
              <a:gd name="connsiteY46" fmla="*/ 8154 h 9859"/>
              <a:gd name="connsiteX47" fmla="*/ 8945 w 10000"/>
              <a:gd name="connsiteY47" fmla="*/ 7798 h 9859"/>
              <a:gd name="connsiteX48" fmla="*/ 8894 w 10000"/>
              <a:gd name="connsiteY48" fmla="*/ 7798 h 9859"/>
              <a:gd name="connsiteX49" fmla="*/ 8794 w 10000"/>
              <a:gd name="connsiteY49" fmla="*/ 7798 h 9859"/>
              <a:gd name="connsiteX50" fmla="*/ 8945 w 10000"/>
              <a:gd name="connsiteY50" fmla="*/ 7729 h 9859"/>
              <a:gd name="connsiteX51" fmla="*/ 8744 w 10000"/>
              <a:gd name="connsiteY51" fmla="*/ 7621 h 9859"/>
              <a:gd name="connsiteX52" fmla="*/ 8945 w 10000"/>
              <a:gd name="connsiteY52" fmla="*/ 7621 h 9859"/>
              <a:gd name="connsiteX53" fmla="*/ 8844 w 10000"/>
              <a:gd name="connsiteY53" fmla="*/ 7265 h 9859"/>
              <a:gd name="connsiteX54" fmla="*/ 9045 w 10000"/>
              <a:gd name="connsiteY54" fmla="*/ 7195 h 9859"/>
              <a:gd name="connsiteX55" fmla="*/ 8894 w 10000"/>
              <a:gd name="connsiteY55" fmla="*/ 7159 h 9859"/>
              <a:gd name="connsiteX56" fmla="*/ 9146 w 10000"/>
              <a:gd name="connsiteY56" fmla="*/ 7051 h 9859"/>
              <a:gd name="connsiteX57" fmla="*/ 8945 w 10000"/>
              <a:gd name="connsiteY57" fmla="*/ 6839 h 9859"/>
              <a:gd name="connsiteX58" fmla="*/ 9045 w 10000"/>
              <a:gd name="connsiteY58" fmla="*/ 6698 h 9859"/>
              <a:gd name="connsiteX59" fmla="*/ 9296 w 10000"/>
              <a:gd name="connsiteY59" fmla="*/ 6698 h 9859"/>
              <a:gd name="connsiteX60" fmla="*/ 9497 w 10000"/>
              <a:gd name="connsiteY60" fmla="*/ 6324 h 9859"/>
              <a:gd name="connsiteX61" fmla="*/ 9749 w 10000"/>
              <a:gd name="connsiteY61" fmla="*/ 6217 h 9859"/>
              <a:gd name="connsiteX62" fmla="*/ 9698 w 10000"/>
              <a:gd name="connsiteY62" fmla="*/ 6075 h 9859"/>
              <a:gd name="connsiteX63" fmla="*/ 10000 w 10000"/>
              <a:gd name="connsiteY63" fmla="*/ 5649 h 9859"/>
              <a:gd name="connsiteX64" fmla="*/ 9849 w 10000"/>
              <a:gd name="connsiteY64" fmla="*/ 5364 h 9859"/>
              <a:gd name="connsiteX65" fmla="*/ 9899 w 10000"/>
              <a:gd name="connsiteY65" fmla="*/ 5188 h 9859"/>
              <a:gd name="connsiteX66" fmla="*/ 9548 w 10000"/>
              <a:gd name="connsiteY66" fmla="*/ 4832 h 9859"/>
              <a:gd name="connsiteX67" fmla="*/ 9698 w 10000"/>
              <a:gd name="connsiteY67" fmla="*/ 4619 h 9859"/>
              <a:gd name="connsiteX68" fmla="*/ 9598 w 10000"/>
              <a:gd name="connsiteY68" fmla="*/ 4406 h 9859"/>
              <a:gd name="connsiteX69" fmla="*/ 9849 w 10000"/>
              <a:gd name="connsiteY69" fmla="*/ 4227 h 9859"/>
              <a:gd name="connsiteX70" fmla="*/ 9719 w 10000"/>
              <a:gd name="connsiteY70" fmla="*/ 3012 h 9859"/>
              <a:gd name="connsiteX0" fmla="*/ 9719 w 10000"/>
              <a:gd name="connsiteY0" fmla="*/ 3153 h 10098"/>
              <a:gd name="connsiteX1" fmla="*/ 955 w 10000"/>
              <a:gd name="connsiteY1" fmla="*/ 98 h 10098"/>
              <a:gd name="connsiteX2" fmla="*/ 1206 w 10000"/>
              <a:gd name="connsiteY2" fmla="*/ 783 h 10098"/>
              <a:gd name="connsiteX3" fmla="*/ 1256 w 10000"/>
              <a:gd name="connsiteY3" fmla="*/ 1107 h 10098"/>
              <a:gd name="connsiteX4" fmla="*/ 955 w 10000"/>
              <a:gd name="connsiteY4" fmla="*/ 1396 h 10098"/>
              <a:gd name="connsiteX5" fmla="*/ 854 w 10000"/>
              <a:gd name="connsiteY5" fmla="*/ 1791 h 10098"/>
              <a:gd name="connsiteX6" fmla="*/ 201 w 10000"/>
              <a:gd name="connsiteY6" fmla="*/ 2045 h 10098"/>
              <a:gd name="connsiteX7" fmla="*/ 302 w 10000"/>
              <a:gd name="connsiteY7" fmla="*/ 2405 h 10098"/>
              <a:gd name="connsiteX8" fmla="*/ 101 w 10000"/>
              <a:gd name="connsiteY8" fmla="*/ 2512 h 10098"/>
              <a:gd name="connsiteX9" fmla="*/ 0 w 10000"/>
              <a:gd name="connsiteY9" fmla="*/ 3090 h 10098"/>
              <a:gd name="connsiteX10" fmla="*/ 402 w 10000"/>
              <a:gd name="connsiteY10" fmla="*/ 3990 h 10098"/>
              <a:gd name="connsiteX11" fmla="*/ 1106 w 10000"/>
              <a:gd name="connsiteY11" fmla="*/ 4385 h 10098"/>
              <a:gd name="connsiteX12" fmla="*/ 1256 w 10000"/>
              <a:gd name="connsiteY12" fmla="*/ 4603 h 10098"/>
              <a:gd name="connsiteX13" fmla="*/ 1859 w 10000"/>
              <a:gd name="connsiteY13" fmla="*/ 4927 h 10098"/>
              <a:gd name="connsiteX14" fmla="*/ 2161 w 10000"/>
              <a:gd name="connsiteY14" fmla="*/ 5647 h 10098"/>
              <a:gd name="connsiteX15" fmla="*/ 2312 w 10000"/>
              <a:gd name="connsiteY15" fmla="*/ 5828 h 10098"/>
              <a:gd name="connsiteX16" fmla="*/ 2513 w 10000"/>
              <a:gd name="connsiteY16" fmla="*/ 5864 h 10098"/>
              <a:gd name="connsiteX17" fmla="*/ 2764 w 10000"/>
              <a:gd name="connsiteY17" fmla="*/ 5647 h 10098"/>
              <a:gd name="connsiteX18" fmla="*/ 3216 w 10000"/>
              <a:gd name="connsiteY18" fmla="*/ 5721 h 10098"/>
              <a:gd name="connsiteX19" fmla="*/ 3568 w 10000"/>
              <a:gd name="connsiteY19" fmla="*/ 5900 h 10098"/>
              <a:gd name="connsiteX20" fmla="*/ 3568 w 10000"/>
              <a:gd name="connsiteY20" fmla="*/ 5972 h 10098"/>
              <a:gd name="connsiteX21" fmla="*/ 3417 w 10000"/>
              <a:gd name="connsiteY21" fmla="*/ 6189 h 10098"/>
              <a:gd name="connsiteX22" fmla="*/ 3467 w 10000"/>
              <a:gd name="connsiteY22" fmla="*/ 6404 h 10098"/>
              <a:gd name="connsiteX23" fmla="*/ 3015 w 10000"/>
              <a:gd name="connsiteY23" fmla="*/ 7035 h 10098"/>
              <a:gd name="connsiteX24" fmla="*/ 3116 w 10000"/>
              <a:gd name="connsiteY24" fmla="*/ 7324 h 10098"/>
              <a:gd name="connsiteX25" fmla="*/ 3920 w 10000"/>
              <a:gd name="connsiteY25" fmla="*/ 7863 h 10098"/>
              <a:gd name="connsiteX26" fmla="*/ 4221 w 10000"/>
              <a:gd name="connsiteY26" fmla="*/ 7900 h 10098"/>
              <a:gd name="connsiteX27" fmla="*/ 5276 w 10000"/>
              <a:gd name="connsiteY27" fmla="*/ 8476 h 10098"/>
              <a:gd name="connsiteX28" fmla="*/ 5276 w 10000"/>
              <a:gd name="connsiteY28" fmla="*/ 8765 h 10098"/>
              <a:gd name="connsiteX29" fmla="*/ 5528 w 10000"/>
              <a:gd name="connsiteY29" fmla="*/ 9090 h 10098"/>
              <a:gd name="connsiteX30" fmla="*/ 5327 w 10000"/>
              <a:gd name="connsiteY30" fmla="*/ 9450 h 10098"/>
              <a:gd name="connsiteX31" fmla="*/ 5477 w 10000"/>
              <a:gd name="connsiteY31" fmla="*/ 9486 h 10098"/>
              <a:gd name="connsiteX32" fmla="*/ 5729 w 10000"/>
              <a:gd name="connsiteY32" fmla="*/ 9918 h 10098"/>
              <a:gd name="connsiteX33" fmla="*/ 6030 w 10000"/>
              <a:gd name="connsiteY33" fmla="*/ 10025 h 10098"/>
              <a:gd name="connsiteX34" fmla="*/ 5930 w 10000"/>
              <a:gd name="connsiteY34" fmla="*/ 9844 h 10098"/>
              <a:gd name="connsiteX35" fmla="*/ 6030 w 10000"/>
              <a:gd name="connsiteY35" fmla="*/ 9811 h 10098"/>
              <a:gd name="connsiteX36" fmla="*/ 6231 w 10000"/>
              <a:gd name="connsiteY36" fmla="*/ 10061 h 10098"/>
              <a:gd name="connsiteX37" fmla="*/ 6432 w 10000"/>
              <a:gd name="connsiteY37" fmla="*/ 10098 h 10098"/>
              <a:gd name="connsiteX38" fmla="*/ 6281 w 10000"/>
              <a:gd name="connsiteY38" fmla="*/ 9844 h 10098"/>
              <a:gd name="connsiteX39" fmla="*/ 6683 w 10000"/>
              <a:gd name="connsiteY39" fmla="*/ 9486 h 10098"/>
              <a:gd name="connsiteX40" fmla="*/ 7889 w 10000"/>
              <a:gd name="connsiteY40" fmla="*/ 9773 h 10098"/>
              <a:gd name="connsiteX41" fmla="*/ 8141 w 10000"/>
              <a:gd name="connsiteY41" fmla="*/ 9594 h 10098"/>
              <a:gd name="connsiteX42" fmla="*/ 7889 w 10000"/>
              <a:gd name="connsiteY42" fmla="*/ 9269 h 10098"/>
              <a:gd name="connsiteX43" fmla="*/ 7940 w 10000"/>
              <a:gd name="connsiteY43" fmla="*/ 9016 h 10098"/>
              <a:gd name="connsiteX44" fmla="*/ 8894 w 10000"/>
              <a:gd name="connsiteY44" fmla="*/ 8765 h 10098"/>
              <a:gd name="connsiteX45" fmla="*/ 8693 w 10000"/>
              <a:gd name="connsiteY45" fmla="*/ 8369 h 10098"/>
              <a:gd name="connsiteX46" fmla="*/ 8945 w 10000"/>
              <a:gd name="connsiteY46" fmla="*/ 8008 h 10098"/>
              <a:gd name="connsiteX47" fmla="*/ 8894 w 10000"/>
              <a:gd name="connsiteY47" fmla="*/ 8008 h 10098"/>
              <a:gd name="connsiteX48" fmla="*/ 8794 w 10000"/>
              <a:gd name="connsiteY48" fmla="*/ 8008 h 10098"/>
              <a:gd name="connsiteX49" fmla="*/ 8945 w 10000"/>
              <a:gd name="connsiteY49" fmla="*/ 7938 h 10098"/>
              <a:gd name="connsiteX50" fmla="*/ 8744 w 10000"/>
              <a:gd name="connsiteY50" fmla="*/ 7828 h 10098"/>
              <a:gd name="connsiteX51" fmla="*/ 8945 w 10000"/>
              <a:gd name="connsiteY51" fmla="*/ 7828 h 10098"/>
              <a:gd name="connsiteX52" fmla="*/ 8844 w 10000"/>
              <a:gd name="connsiteY52" fmla="*/ 7467 h 10098"/>
              <a:gd name="connsiteX53" fmla="*/ 9045 w 10000"/>
              <a:gd name="connsiteY53" fmla="*/ 7396 h 10098"/>
              <a:gd name="connsiteX54" fmla="*/ 8894 w 10000"/>
              <a:gd name="connsiteY54" fmla="*/ 7359 h 10098"/>
              <a:gd name="connsiteX55" fmla="*/ 9146 w 10000"/>
              <a:gd name="connsiteY55" fmla="*/ 7250 h 10098"/>
              <a:gd name="connsiteX56" fmla="*/ 8945 w 10000"/>
              <a:gd name="connsiteY56" fmla="*/ 7035 h 10098"/>
              <a:gd name="connsiteX57" fmla="*/ 9045 w 10000"/>
              <a:gd name="connsiteY57" fmla="*/ 6892 h 10098"/>
              <a:gd name="connsiteX58" fmla="*/ 9296 w 10000"/>
              <a:gd name="connsiteY58" fmla="*/ 6892 h 10098"/>
              <a:gd name="connsiteX59" fmla="*/ 9497 w 10000"/>
              <a:gd name="connsiteY59" fmla="*/ 6512 h 10098"/>
              <a:gd name="connsiteX60" fmla="*/ 9749 w 10000"/>
              <a:gd name="connsiteY60" fmla="*/ 6404 h 10098"/>
              <a:gd name="connsiteX61" fmla="*/ 9698 w 10000"/>
              <a:gd name="connsiteY61" fmla="*/ 6260 h 10098"/>
              <a:gd name="connsiteX62" fmla="*/ 10000 w 10000"/>
              <a:gd name="connsiteY62" fmla="*/ 5828 h 10098"/>
              <a:gd name="connsiteX63" fmla="*/ 9849 w 10000"/>
              <a:gd name="connsiteY63" fmla="*/ 5539 h 10098"/>
              <a:gd name="connsiteX64" fmla="*/ 9899 w 10000"/>
              <a:gd name="connsiteY64" fmla="*/ 5360 h 10098"/>
              <a:gd name="connsiteX65" fmla="*/ 9548 w 10000"/>
              <a:gd name="connsiteY65" fmla="*/ 4999 h 10098"/>
              <a:gd name="connsiteX66" fmla="*/ 9698 w 10000"/>
              <a:gd name="connsiteY66" fmla="*/ 4783 h 10098"/>
              <a:gd name="connsiteX67" fmla="*/ 9598 w 10000"/>
              <a:gd name="connsiteY67" fmla="*/ 4567 h 10098"/>
              <a:gd name="connsiteX68" fmla="*/ 9849 w 10000"/>
              <a:gd name="connsiteY68" fmla="*/ 4385 h 10098"/>
              <a:gd name="connsiteX69" fmla="*/ 9719 w 10000"/>
              <a:gd name="connsiteY69" fmla="*/ 3153 h 10098"/>
              <a:gd name="connsiteX0" fmla="*/ 9719 w 10000"/>
              <a:gd name="connsiteY0" fmla="*/ 3119 h 10064"/>
              <a:gd name="connsiteX1" fmla="*/ 955 w 10000"/>
              <a:gd name="connsiteY1" fmla="*/ 64 h 10064"/>
              <a:gd name="connsiteX2" fmla="*/ 1256 w 10000"/>
              <a:gd name="connsiteY2" fmla="*/ 1073 h 10064"/>
              <a:gd name="connsiteX3" fmla="*/ 955 w 10000"/>
              <a:gd name="connsiteY3" fmla="*/ 1362 h 10064"/>
              <a:gd name="connsiteX4" fmla="*/ 854 w 10000"/>
              <a:gd name="connsiteY4" fmla="*/ 1757 h 10064"/>
              <a:gd name="connsiteX5" fmla="*/ 201 w 10000"/>
              <a:gd name="connsiteY5" fmla="*/ 2011 h 10064"/>
              <a:gd name="connsiteX6" fmla="*/ 302 w 10000"/>
              <a:gd name="connsiteY6" fmla="*/ 2371 h 10064"/>
              <a:gd name="connsiteX7" fmla="*/ 101 w 10000"/>
              <a:gd name="connsiteY7" fmla="*/ 2478 h 10064"/>
              <a:gd name="connsiteX8" fmla="*/ 0 w 10000"/>
              <a:gd name="connsiteY8" fmla="*/ 3056 h 10064"/>
              <a:gd name="connsiteX9" fmla="*/ 402 w 10000"/>
              <a:gd name="connsiteY9" fmla="*/ 3956 h 10064"/>
              <a:gd name="connsiteX10" fmla="*/ 1106 w 10000"/>
              <a:gd name="connsiteY10" fmla="*/ 4351 h 10064"/>
              <a:gd name="connsiteX11" fmla="*/ 1256 w 10000"/>
              <a:gd name="connsiteY11" fmla="*/ 4569 h 10064"/>
              <a:gd name="connsiteX12" fmla="*/ 1859 w 10000"/>
              <a:gd name="connsiteY12" fmla="*/ 4893 h 10064"/>
              <a:gd name="connsiteX13" fmla="*/ 2161 w 10000"/>
              <a:gd name="connsiteY13" fmla="*/ 5613 h 10064"/>
              <a:gd name="connsiteX14" fmla="*/ 2312 w 10000"/>
              <a:gd name="connsiteY14" fmla="*/ 5794 h 10064"/>
              <a:gd name="connsiteX15" fmla="*/ 2513 w 10000"/>
              <a:gd name="connsiteY15" fmla="*/ 5830 h 10064"/>
              <a:gd name="connsiteX16" fmla="*/ 2764 w 10000"/>
              <a:gd name="connsiteY16" fmla="*/ 5613 h 10064"/>
              <a:gd name="connsiteX17" fmla="*/ 3216 w 10000"/>
              <a:gd name="connsiteY17" fmla="*/ 5687 h 10064"/>
              <a:gd name="connsiteX18" fmla="*/ 3568 w 10000"/>
              <a:gd name="connsiteY18" fmla="*/ 5866 h 10064"/>
              <a:gd name="connsiteX19" fmla="*/ 3568 w 10000"/>
              <a:gd name="connsiteY19" fmla="*/ 5938 h 10064"/>
              <a:gd name="connsiteX20" fmla="*/ 3417 w 10000"/>
              <a:gd name="connsiteY20" fmla="*/ 6155 h 10064"/>
              <a:gd name="connsiteX21" fmla="*/ 3467 w 10000"/>
              <a:gd name="connsiteY21" fmla="*/ 6370 h 10064"/>
              <a:gd name="connsiteX22" fmla="*/ 3015 w 10000"/>
              <a:gd name="connsiteY22" fmla="*/ 7001 h 10064"/>
              <a:gd name="connsiteX23" fmla="*/ 3116 w 10000"/>
              <a:gd name="connsiteY23" fmla="*/ 7290 h 10064"/>
              <a:gd name="connsiteX24" fmla="*/ 3920 w 10000"/>
              <a:gd name="connsiteY24" fmla="*/ 7829 h 10064"/>
              <a:gd name="connsiteX25" fmla="*/ 4221 w 10000"/>
              <a:gd name="connsiteY25" fmla="*/ 7866 h 10064"/>
              <a:gd name="connsiteX26" fmla="*/ 5276 w 10000"/>
              <a:gd name="connsiteY26" fmla="*/ 8442 h 10064"/>
              <a:gd name="connsiteX27" fmla="*/ 5276 w 10000"/>
              <a:gd name="connsiteY27" fmla="*/ 8731 h 10064"/>
              <a:gd name="connsiteX28" fmla="*/ 5528 w 10000"/>
              <a:gd name="connsiteY28" fmla="*/ 9056 h 10064"/>
              <a:gd name="connsiteX29" fmla="*/ 5327 w 10000"/>
              <a:gd name="connsiteY29" fmla="*/ 9416 h 10064"/>
              <a:gd name="connsiteX30" fmla="*/ 5477 w 10000"/>
              <a:gd name="connsiteY30" fmla="*/ 9452 h 10064"/>
              <a:gd name="connsiteX31" fmla="*/ 5729 w 10000"/>
              <a:gd name="connsiteY31" fmla="*/ 9884 h 10064"/>
              <a:gd name="connsiteX32" fmla="*/ 6030 w 10000"/>
              <a:gd name="connsiteY32" fmla="*/ 9991 h 10064"/>
              <a:gd name="connsiteX33" fmla="*/ 5930 w 10000"/>
              <a:gd name="connsiteY33" fmla="*/ 9810 h 10064"/>
              <a:gd name="connsiteX34" fmla="*/ 6030 w 10000"/>
              <a:gd name="connsiteY34" fmla="*/ 9777 h 10064"/>
              <a:gd name="connsiteX35" fmla="*/ 6231 w 10000"/>
              <a:gd name="connsiteY35" fmla="*/ 10027 h 10064"/>
              <a:gd name="connsiteX36" fmla="*/ 6432 w 10000"/>
              <a:gd name="connsiteY36" fmla="*/ 10064 h 10064"/>
              <a:gd name="connsiteX37" fmla="*/ 6281 w 10000"/>
              <a:gd name="connsiteY37" fmla="*/ 9810 h 10064"/>
              <a:gd name="connsiteX38" fmla="*/ 6683 w 10000"/>
              <a:gd name="connsiteY38" fmla="*/ 9452 h 10064"/>
              <a:gd name="connsiteX39" fmla="*/ 7889 w 10000"/>
              <a:gd name="connsiteY39" fmla="*/ 9739 h 10064"/>
              <a:gd name="connsiteX40" fmla="*/ 8141 w 10000"/>
              <a:gd name="connsiteY40" fmla="*/ 9560 h 10064"/>
              <a:gd name="connsiteX41" fmla="*/ 7889 w 10000"/>
              <a:gd name="connsiteY41" fmla="*/ 9235 h 10064"/>
              <a:gd name="connsiteX42" fmla="*/ 7940 w 10000"/>
              <a:gd name="connsiteY42" fmla="*/ 8982 h 10064"/>
              <a:gd name="connsiteX43" fmla="*/ 8894 w 10000"/>
              <a:gd name="connsiteY43" fmla="*/ 8731 h 10064"/>
              <a:gd name="connsiteX44" fmla="*/ 8693 w 10000"/>
              <a:gd name="connsiteY44" fmla="*/ 8335 h 10064"/>
              <a:gd name="connsiteX45" fmla="*/ 8945 w 10000"/>
              <a:gd name="connsiteY45" fmla="*/ 7974 h 10064"/>
              <a:gd name="connsiteX46" fmla="*/ 8894 w 10000"/>
              <a:gd name="connsiteY46" fmla="*/ 7974 h 10064"/>
              <a:gd name="connsiteX47" fmla="*/ 8794 w 10000"/>
              <a:gd name="connsiteY47" fmla="*/ 7974 h 10064"/>
              <a:gd name="connsiteX48" fmla="*/ 8945 w 10000"/>
              <a:gd name="connsiteY48" fmla="*/ 7904 h 10064"/>
              <a:gd name="connsiteX49" fmla="*/ 8744 w 10000"/>
              <a:gd name="connsiteY49" fmla="*/ 7794 h 10064"/>
              <a:gd name="connsiteX50" fmla="*/ 8945 w 10000"/>
              <a:gd name="connsiteY50" fmla="*/ 7794 h 10064"/>
              <a:gd name="connsiteX51" fmla="*/ 8844 w 10000"/>
              <a:gd name="connsiteY51" fmla="*/ 7433 h 10064"/>
              <a:gd name="connsiteX52" fmla="*/ 9045 w 10000"/>
              <a:gd name="connsiteY52" fmla="*/ 7362 h 10064"/>
              <a:gd name="connsiteX53" fmla="*/ 8894 w 10000"/>
              <a:gd name="connsiteY53" fmla="*/ 7325 h 10064"/>
              <a:gd name="connsiteX54" fmla="*/ 9146 w 10000"/>
              <a:gd name="connsiteY54" fmla="*/ 7216 h 10064"/>
              <a:gd name="connsiteX55" fmla="*/ 8945 w 10000"/>
              <a:gd name="connsiteY55" fmla="*/ 7001 h 10064"/>
              <a:gd name="connsiteX56" fmla="*/ 9045 w 10000"/>
              <a:gd name="connsiteY56" fmla="*/ 6858 h 10064"/>
              <a:gd name="connsiteX57" fmla="*/ 9296 w 10000"/>
              <a:gd name="connsiteY57" fmla="*/ 6858 h 10064"/>
              <a:gd name="connsiteX58" fmla="*/ 9497 w 10000"/>
              <a:gd name="connsiteY58" fmla="*/ 6478 h 10064"/>
              <a:gd name="connsiteX59" fmla="*/ 9749 w 10000"/>
              <a:gd name="connsiteY59" fmla="*/ 6370 h 10064"/>
              <a:gd name="connsiteX60" fmla="*/ 9698 w 10000"/>
              <a:gd name="connsiteY60" fmla="*/ 6226 h 10064"/>
              <a:gd name="connsiteX61" fmla="*/ 10000 w 10000"/>
              <a:gd name="connsiteY61" fmla="*/ 5794 h 10064"/>
              <a:gd name="connsiteX62" fmla="*/ 9849 w 10000"/>
              <a:gd name="connsiteY62" fmla="*/ 5505 h 10064"/>
              <a:gd name="connsiteX63" fmla="*/ 9899 w 10000"/>
              <a:gd name="connsiteY63" fmla="*/ 5326 h 10064"/>
              <a:gd name="connsiteX64" fmla="*/ 9548 w 10000"/>
              <a:gd name="connsiteY64" fmla="*/ 4965 h 10064"/>
              <a:gd name="connsiteX65" fmla="*/ 9698 w 10000"/>
              <a:gd name="connsiteY65" fmla="*/ 4749 h 10064"/>
              <a:gd name="connsiteX66" fmla="*/ 9598 w 10000"/>
              <a:gd name="connsiteY66" fmla="*/ 4533 h 10064"/>
              <a:gd name="connsiteX67" fmla="*/ 9849 w 10000"/>
              <a:gd name="connsiteY67" fmla="*/ 4351 h 10064"/>
              <a:gd name="connsiteX68" fmla="*/ 9719 w 10000"/>
              <a:gd name="connsiteY68" fmla="*/ 3119 h 10064"/>
              <a:gd name="connsiteX0" fmla="*/ 9719 w 10000"/>
              <a:gd name="connsiteY0" fmla="*/ 2046 h 8991"/>
              <a:gd name="connsiteX1" fmla="*/ 1256 w 10000"/>
              <a:gd name="connsiteY1" fmla="*/ 0 h 8991"/>
              <a:gd name="connsiteX2" fmla="*/ 955 w 10000"/>
              <a:gd name="connsiteY2" fmla="*/ 289 h 8991"/>
              <a:gd name="connsiteX3" fmla="*/ 854 w 10000"/>
              <a:gd name="connsiteY3" fmla="*/ 684 h 8991"/>
              <a:gd name="connsiteX4" fmla="*/ 201 w 10000"/>
              <a:gd name="connsiteY4" fmla="*/ 938 h 8991"/>
              <a:gd name="connsiteX5" fmla="*/ 302 w 10000"/>
              <a:gd name="connsiteY5" fmla="*/ 1298 h 8991"/>
              <a:gd name="connsiteX6" fmla="*/ 101 w 10000"/>
              <a:gd name="connsiteY6" fmla="*/ 1405 h 8991"/>
              <a:gd name="connsiteX7" fmla="*/ 0 w 10000"/>
              <a:gd name="connsiteY7" fmla="*/ 1983 h 8991"/>
              <a:gd name="connsiteX8" fmla="*/ 402 w 10000"/>
              <a:gd name="connsiteY8" fmla="*/ 2883 h 8991"/>
              <a:gd name="connsiteX9" fmla="*/ 1106 w 10000"/>
              <a:gd name="connsiteY9" fmla="*/ 3278 h 8991"/>
              <a:gd name="connsiteX10" fmla="*/ 1256 w 10000"/>
              <a:gd name="connsiteY10" fmla="*/ 3496 h 8991"/>
              <a:gd name="connsiteX11" fmla="*/ 1859 w 10000"/>
              <a:gd name="connsiteY11" fmla="*/ 3820 h 8991"/>
              <a:gd name="connsiteX12" fmla="*/ 2161 w 10000"/>
              <a:gd name="connsiteY12" fmla="*/ 4540 h 8991"/>
              <a:gd name="connsiteX13" fmla="*/ 2312 w 10000"/>
              <a:gd name="connsiteY13" fmla="*/ 4721 h 8991"/>
              <a:gd name="connsiteX14" fmla="*/ 2513 w 10000"/>
              <a:gd name="connsiteY14" fmla="*/ 4757 h 8991"/>
              <a:gd name="connsiteX15" fmla="*/ 2764 w 10000"/>
              <a:gd name="connsiteY15" fmla="*/ 4540 h 8991"/>
              <a:gd name="connsiteX16" fmla="*/ 3216 w 10000"/>
              <a:gd name="connsiteY16" fmla="*/ 4614 h 8991"/>
              <a:gd name="connsiteX17" fmla="*/ 3568 w 10000"/>
              <a:gd name="connsiteY17" fmla="*/ 4793 h 8991"/>
              <a:gd name="connsiteX18" fmla="*/ 3568 w 10000"/>
              <a:gd name="connsiteY18" fmla="*/ 4865 h 8991"/>
              <a:gd name="connsiteX19" fmla="*/ 3417 w 10000"/>
              <a:gd name="connsiteY19" fmla="*/ 5082 h 8991"/>
              <a:gd name="connsiteX20" fmla="*/ 3467 w 10000"/>
              <a:gd name="connsiteY20" fmla="*/ 5297 h 8991"/>
              <a:gd name="connsiteX21" fmla="*/ 3015 w 10000"/>
              <a:gd name="connsiteY21" fmla="*/ 5928 h 8991"/>
              <a:gd name="connsiteX22" fmla="*/ 3116 w 10000"/>
              <a:gd name="connsiteY22" fmla="*/ 6217 h 8991"/>
              <a:gd name="connsiteX23" fmla="*/ 3920 w 10000"/>
              <a:gd name="connsiteY23" fmla="*/ 6756 h 8991"/>
              <a:gd name="connsiteX24" fmla="*/ 4221 w 10000"/>
              <a:gd name="connsiteY24" fmla="*/ 6793 h 8991"/>
              <a:gd name="connsiteX25" fmla="*/ 5276 w 10000"/>
              <a:gd name="connsiteY25" fmla="*/ 7369 h 8991"/>
              <a:gd name="connsiteX26" fmla="*/ 5276 w 10000"/>
              <a:gd name="connsiteY26" fmla="*/ 7658 h 8991"/>
              <a:gd name="connsiteX27" fmla="*/ 5528 w 10000"/>
              <a:gd name="connsiteY27" fmla="*/ 7983 h 8991"/>
              <a:gd name="connsiteX28" fmla="*/ 5327 w 10000"/>
              <a:gd name="connsiteY28" fmla="*/ 8343 h 8991"/>
              <a:gd name="connsiteX29" fmla="*/ 5477 w 10000"/>
              <a:gd name="connsiteY29" fmla="*/ 8379 h 8991"/>
              <a:gd name="connsiteX30" fmla="*/ 5729 w 10000"/>
              <a:gd name="connsiteY30" fmla="*/ 8811 h 8991"/>
              <a:gd name="connsiteX31" fmla="*/ 6030 w 10000"/>
              <a:gd name="connsiteY31" fmla="*/ 8918 h 8991"/>
              <a:gd name="connsiteX32" fmla="*/ 5930 w 10000"/>
              <a:gd name="connsiteY32" fmla="*/ 8737 h 8991"/>
              <a:gd name="connsiteX33" fmla="*/ 6030 w 10000"/>
              <a:gd name="connsiteY33" fmla="*/ 8704 h 8991"/>
              <a:gd name="connsiteX34" fmla="*/ 6231 w 10000"/>
              <a:gd name="connsiteY34" fmla="*/ 8954 h 8991"/>
              <a:gd name="connsiteX35" fmla="*/ 6432 w 10000"/>
              <a:gd name="connsiteY35" fmla="*/ 8991 h 8991"/>
              <a:gd name="connsiteX36" fmla="*/ 6281 w 10000"/>
              <a:gd name="connsiteY36" fmla="*/ 8737 h 8991"/>
              <a:gd name="connsiteX37" fmla="*/ 6683 w 10000"/>
              <a:gd name="connsiteY37" fmla="*/ 8379 h 8991"/>
              <a:gd name="connsiteX38" fmla="*/ 7889 w 10000"/>
              <a:gd name="connsiteY38" fmla="*/ 8666 h 8991"/>
              <a:gd name="connsiteX39" fmla="*/ 8141 w 10000"/>
              <a:gd name="connsiteY39" fmla="*/ 8487 h 8991"/>
              <a:gd name="connsiteX40" fmla="*/ 7889 w 10000"/>
              <a:gd name="connsiteY40" fmla="*/ 8162 h 8991"/>
              <a:gd name="connsiteX41" fmla="*/ 7940 w 10000"/>
              <a:gd name="connsiteY41" fmla="*/ 7909 h 8991"/>
              <a:gd name="connsiteX42" fmla="*/ 8894 w 10000"/>
              <a:gd name="connsiteY42" fmla="*/ 7658 h 8991"/>
              <a:gd name="connsiteX43" fmla="*/ 8693 w 10000"/>
              <a:gd name="connsiteY43" fmla="*/ 7262 h 8991"/>
              <a:gd name="connsiteX44" fmla="*/ 8945 w 10000"/>
              <a:gd name="connsiteY44" fmla="*/ 6901 h 8991"/>
              <a:gd name="connsiteX45" fmla="*/ 8894 w 10000"/>
              <a:gd name="connsiteY45" fmla="*/ 6901 h 8991"/>
              <a:gd name="connsiteX46" fmla="*/ 8794 w 10000"/>
              <a:gd name="connsiteY46" fmla="*/ 6901 h 8991"/>
              <a:gd name="connsiteX47" fmla="*/ 8945 w 10000"/>
              <a:gd name="connsiteY47" fmla="*/ 6831 h 8991"/>
              <a:gd name="connsiteX48" fmla="*/ 8744 w 10000"/>
              <a:gd name="connsiteY48" fmla="*/ 6721 h 8991"/>
              <a:gd name="connsiteX49" fmla="*/ 8945 w 10000"/>
              <a:gd name="connsiteY49" fmla="*/ 6721 h 8991"/>
              <a:gd name="connsiteX50" fmla="*/ 8844 w 10000"/>
              <a:gd name="connsiteY50" fmla="*/ 6360 h 8991"/>
              <a:gd name="connsiteX51" fmla="*/ 9045 w 10000"/>
              <a:gd name="connsiteY51" fmla="*/ 6289 h 8991"/>
              <a:gd name="connsiteX52" fmla="*/ 8894 w 10000"/>
              <a:gd name="connsiteY52" fmla="*/ 6252 h 8991"/>
              <a:gd name="connsiteX53" fmla="*/ 9146 w 10000"/>
              <a:gd name="connsiteY53" fmla="*/ 6143 h 8991"/>
              <a:gd name="connsiteX54" fmla="*/ 8945 w 10000"/>
              <a:gd name="connsiteY54" fmla="*/ 5928 h 8991"/>
              <a:gd name="connsiteX55" fmla="*/ 9045 w 10000"/>
              <a:gd name="connsiteY55" fmla="*/ 5785 h 8991"/>
              <a:gd name="connsiteX56" fmla="*/ 9296 w 10000"/>
              <a:gd name="connsiteY56" fmla="*/ 5785 h 8991"/>
              <a:gd name="connsiteX57" fmla="*/ 9497 w 10000"/>
              <a:gd name="connsiteY57" fmla="*/ 5405 h 8991"/>
              <a:gd name="connsiteX58" fmla="*/ 9749 w 10000"/>
              <a:gd name="connsiteY58" fmla="*/ 5297 h 8991"/>
              <a:gd name="connsiteX59" fmla="*/ 9698 w 10000"/>
              <a:gd name="connsiteY59" fmla="*/ 5153 h 8991"/>
              <a:gd name="connsiteX60" fmla="*/ 10000 w 10000"/>
              <a:gd name="connsiteY60" fmla="*/ 4721 h 8991"/>
              <a:gd name="connsiteX61" fmla="*/ 9849 w 10000"/>
              <a:gd name="connsiteY61" fmla="*/ 4432 h 8991"/>
              <a:gd name="connsiteX62" fmla="*/ 9899 w 10000"/>
              <a:gd name="connsiteY62" fmla="*/ 4253 h 8991"/>
              <a:gd name="connsiteX63" fmla="*/ 9548 w 10000"/>
              <a:gd name="connsiteY63" fmla="*/ 3892 h 8991"/>
              <a:gd name="connsiteX64" fmla="*/ 9698 w 10000"/>
              <a:gd name="connsiteY64" fmla="*/ 3676 h 8991"/>
              <a:gd name="connsiteX65" fmla="*/ 9598 w 10000"/>
              <a:gd name="connsiteY65" fmla="*/ 3460 h 8991"/>
              <a:gd name="connsiteX66" fmla="*/ 9849 w 10000"/>
              <a:gd name="connsiteY66" fmla="*/ 3278 h 8991"/>
              <a:gd name="connsiteX67" fmla="*/ 9719 w 10000"/>
              <a:gd name="connsiteY67" fmla="*/ 2046 h 8991"/>
              <a:gd name="connsiteX0" fmla="*/ 9719 w 10000"/>
              <a:gd name="connsiteY0" fmla="*/ 2276 h 10000"/>
              <a:gd name="connsiteX1" fmla="*/ 1256 w 10000"/>
              <a:gd name="connsiteY1" fmla="*/ 0 h 10000"/>
              <a:gd name="connsiteX2" fmla="*/ 955 w 10000"/>
              <a:gd name="connsiteY2" fmla="*/ 321 h 10000"/>
              <a:gd name="connsiteX3" fmla="*/ 201 w 10000"/>
              <a:gd name="connsiteY3" fmla="*/ 1043 h 10000"/>
              <a:gd name="connsiteX4" fmla="*/ 302 w 10000"/>
              <a:gd name="connsiteY4" fmla="*/ 1444 h 10000"/>
              <a:gd name="connsiteX5" fmla="*/ 101 w 10000"/>
              <a:gd name="connsiteY5" fmla="*/ 1563 h 10000"/>
              <a:gd name="connsiteX6" fmla="*/ 0 w 10000"/>
              <a:gd name="connsiteY6" fmla="*/ 2206 h 10000"/>
              <a:gd name="connsiteX7" fmla="*/ 402 w 10000"/>
              <a:gd name="connsiteY7" fmla="*/ 3207 h 10000"/>
              <a:gd name="connsiteX8" fmla="*/ 1106 w 10000"/>
              <a:gd name="connsiteY8" fmla="*/ 3646 h 10000"/>
              <a:gd name="connsiteX9" fmla="*/ 1256 w 10000"/>
              <a:gd name="connsiteY9" fmla="*/ 3888 h 10000"/>
              <a:gd name="connsiteX10" fmla="*/ 1859 w 10000"/>
              <a:gd name="connsiteY10" fmla="*/ 4249 h 10000"/>
              <a:gd name="connsiteX11" fmla="*/ 2161 w 10000"/>
              <a:gd name="connsiteY11" fmla="*/ 5049 h 10000"/>
              <a:gd name="connsiteX12" fmla="*/ 2312 w 10000"/>
              <a:gd name="connsiteY12" fmla="*/ 5251 h 10000"/>
              <a:gd name="connsiteX13" fmla="*/ 2513 w 10000"/>
              <a:gd name="connsiteY13" fmla="*/ 5291 h 10000"/>
              <a:gd name="connsiteX14" fmla="*/ 2764 w 10000"/>
              <a:gd name="connsiteY14" fmla="*/ 5049 h 10000"/>
              <a:gd name="connsiteX15" fmla="*/ 3216 w 10000"/>
              <a:gd name="connsiteY15" fmla="*/ 5132 h 10000"/>
              <a:gd name="connsiteX16" fmla="*/ 3568 w 10000"/>
              <a:gd name="connsiteY16" fmla="*/ 5331 h 10000"/>
              <a:gd name="connsiteX17" fmla="*/ 3568 w 10000"/>
              <a:gd name="connsiteY17" fmla="*/ 5411 h 10000"/>
              <a:gd name="connsiteX18" fmla="*/ 3417 w 10000"/>
              <a:gd name="connsiteY18" fmla="*/ 5652 h 10000"/>
              <a:gd name="connsiteX19" fmla="*/ 3467 w 10000"/>
              <a:gd name="connsiteY19" fmla="*/ 5891 h 10000"/>
              <a:gd name="connsiteX20" fmla="*/ 3015 w 10000"/>
              <a:gd name="connsiteY20" fmla="*/ 6593 h 10000"/>
              <a:gd name="connsiteX21" fmla="*/ 3116 w 10000"/>
              <a:gd name="connsiteY21" fmla="*/ 6915 h 10000"/>
              <a:gd name="connsiteX22" fmla="*/ 3920 w 10000"/>
              <a:gd name="connsiteY22" fmla="*/ 7514 h 10000"/>
              <a:gd name="connsiteX23" fmla="*/ 4221 w 10000"/>
              <a:gd name="connsiteY23" fmla="*/ 7555 h 10000"/>
              <a:gd name="connsiteX24" fmla="*/ 5276 w 10000"/>
              <a:gd name="connsiteY24" fmla="*/ 8196 h 10000"/>
              <a:gd name="connsiteX25" fmla="*/ 5276 w 10000"/>
              <a:gd name="connsiteY25" fmla="*/ 8517 h 10000"/>
              <a:gd name="connsiteX26" fmla="*/ 5528 w 10000"/>
              <a:gd name="connsiteY26" fmla="*/ 8879 h 10000"/>
              <a:gd name="connsiteX27" fmla="*/ 5327 w 10000"/>
              <a:gd name="connsiteY27" fmla="*/ 9279 h 10000"/>
              <a:gd name="connsiteX28" fmla="*/ 5477 w 10000"/>
              <a:gd name="connsiteY28" fmla="*/ 9319 h 10000"/>
              <a:gd name="connsiteX29" fmla="*/ 5729 w 10000"/>
              <a:gd name="connsiteY29" fmla="*/ 9800 h 10000"/>
              <a:gd name="connsiteX30" fmla="*/ 6030 w 10000"/>
              <a:gd name="connsiteY30" fmla="*/ 9919 h 10000"/>
              <a:gd name="connsiteX31" fmla="*/ 5930 w 10000"/>
              <a:gd name="connsiteY31" fmla="*/ 9717 h 10000"/>
              <a:gd name="connsiteX32" fmla="*/ 6030 w 10000"/>
              <a:gd name="connsiteY32" fmla="*/ 9681 h 10000"/>
              <a:gd name="connsiteX33" fmla="*/ 6231 w 10000"/>
              <a:gd name="connsiteY33" fmla="*/ 9959 h 10000"/>
              <a:gd name="connsiteX34" fmla="*/ 6432 w 10000"/>
              <a:gd name="connsiteY34" fmla="*/ 10000 h 10000"/>
              <a:gd name="connsiteX35" fmla="*/ 6281 w 10000"/>
              <a:gd name="connsiteY35" fmla="*/ 9717 h 10000"/>
              <a:gd name="connsiteX36" fmla="*/ 6683 w 10000"/>
              <a:gd name="connsiteY36" fmla="*/ 9319 h 10000"/>
              <a:gd name="connsiteX37" fmla="*/ 7889 w 10000"/>
              <a:gd name="connsiteY37" fmla="*/ 9639 h 10000"/>
              <a:gd name="connsiteX38" fmla="*/ 8141 w 10000"/>
              <a:gd name="connsiteY38" fmla="*/ 9439 h 10000"/>
              <a:gd name="connsiteX39" fmla="*/ 7889 w 10000"/>
              <a:gd name="connsiteY39" fmla="*/ 9078 h 10000"/>
              <a:gd name="connsiteX40" fmla="*/ 7940 w 10000"/>
              <a:gd name="connsiteY40" fmla="*/ 8797 h 10000"/>
              <a:gd name="connsiteX41" fmla="*/ 8894 w 10000"/>
              <a:gd name="connsiteY41" fmla="*/ 8517 h 10000"/>
              <a:gd name="connsiteX42" fmla="*/ 8693 w 10000"/>
              <a:gd name="connsiteY42" fmla="*/ 8077 h 10000"/>
              <a:gd name="connsiteX43" fmla="*/ 8945 w 10000"/>
              <a:gd name="connsiteY43" fmla="*/ 7675 h 10000"/>
              <a:gd name="connsiteX44" fmla="*/ 8894 w 10000"/>
              <a:gd name="connsiteY44" fmla="*/ 7675 h 10000"/>
              <a:gd name="connsiteX45" fmla="*/ 8794 w 10000"/>
              <a:gd name="connsiteY45" fmla="*/ 7675 h 10000"/>
              <a:gd name="connsiteX46" fmla="*/ 8945 w 10000"/>
              <a:gd name="connsiteY46" fmla="*/ 7598 h 10000"/>
              <a:gd name="connsiteX47" fmla="*/ 8744 w 10000"/>
              <a:gd name="connsiteY47" fmla="*/ 7475 h 10000"/>
              <a:gd name="connsiteX48" fmla="*/ 8945 w 10000"/>
              <a:gd name="connsiteY48" fmla="*/ 7475 h 10000"/>
              <a:gd name="connsiteX49" fmla="*/ 8844 w 10000"/>
              <a:gd name="connsiteY49" fmla="*/ 7074 h 10000"/>
              <a:gd name="connsiteX50" fmla="*/ 9045 w 10000"/>
              <a:gd name="connsiteY50" fmla="*/ 6995 h 10000"/>
              <a:gd name="connsiteX51" fmla="*/ 8894 w 10000"/>
              <a:gd name="connsiteY51" fmla="*/ 6954 h 10000"/>
              <a:gd name="connsiteX52" fmla="*/ 9146 w 10000"/>
              <a:gd name="connsiteY52" fmla="*/ 6832 h 10000"/>
              <a:gd name="connsiteX53" fmla="*/ 8945 w 10000"/>
              <a:gd name="connsiteY53" fmla="*/ 6593 h 10000"/>
              <a:gd name="connsiteX54" fmla="*/ 9045 w 10000"/>
              <a:gd name="connsiteY54" fmla="*/ 6434 h 10000"/>
              <a:gd name="connsiteX55" fmla="*/ 9296 w 10000"/>
              <a:gd name="connsiteY55" fmla="*/ 6434 h 10000"/>
              <a:gd name="connsiteX56" fmla="*/ 9497 w 10000"/>
              <a:gd name="connsiteY56" fmla="*/ 6012 h 10000"/>
              <a:gd name="connsiteX57" fmla="*/ 9749 w 10000"/>
              <a:gd name="connsiteY57" fmla="*/ 5891 h 10000"/>
              <a:gd name="connsiteX58" fmla="*/ 9698 w 10000"/>
              <a:gd name="connsiteY58" fmla="*/ 5731 h 10000"/>
              <a:gd name="connsiteX59" fmla="*/ 10000 w 10000"/>
              <a:gd name="connsiteY59" fmla="*/ 5251 h 10000"/>
              <a:gd name="connsiteX60" fmla="*/ 9849 w 10000"/>
              <a:gd name="connsiteY60" fmla="*/ 4929 h 10000"/>
              <a:gd name="connsiteX61" fmla="*/ 9899 w 10000"/>
              <a:gd name="connsiteY61" fmla="*/ 4730 h 10000"/>
              <a:gd name="connsiteX62" fmla="*/ 9548 w 10000"/>
              <a:gd name="connsiteY62" fmla="*/ 4329 h 10000"/>
              <a:gd name="connsiteX63" fmla="*/ 9698 w 10000"/>
              <a:gd name="connsiteY63" fmla="*/ 4089 h 10000"/>
              <a:gd name="connsiteX64" fmla="*/ 9598 w 10000"/>
              <a:gd name="connsiteY64" fmla="*/ 3848 h 10000"/>
              <a:gd name="connsiteX65" fmla="*/ 9849 w 10000"/>
              <a:gd name="connsiteY65" fmla="*/ 3646 h 10000"/>
              <a:gd name="connsiteX66" fmla="*/ 9719 w 10000"/>
              <a:gd name="connsiteY66" fmla="*/ 2276 h 10000"/>
              <a:gd name="connsiteX0" fmla="*/ 9719 w 10000"/>
              <a:gd name="connsiteY0" fmla="*/ 2276 h 10000"/>
              <a:gd name="connsiteX1" fmla="*/ 1256 w 10000"/>
              <a:gd name="connsiteY1" fmla="*/ 0 h 10000"/>
              <a:gd name="connsiteX2" fmla="*/ 201 w 10000"/>
              <a:gd name="connsiteY2" fmla="*/ 1043 h 10000"/>
              <a:gd name="connsiteX3" fmla="*/ 302 w 10000"/>
              <a:gd name="connsiteY3" fmla="*/ 1444 h 10000"/>
              <a:gd name="connsiteX4" fmla="*/ 101 w 10000"/>
              <a:gd name="connsiteY4" fmla="*/ 1563 h 10000"/>
              <a:gd name="connsiteX5" fmla="*/ 0 w 10000"/>
              <a:gd name="connsiteY5" fmla="*/ 2206 h 10000"/>
              <a:gd name="connsiteX6" fmla="*/ 402 w 10000"/>
              <a:gd name="connsiteY6" fmla="*/ 3207 h 10000"/>
              <a:gd name="connsiteX7" fmla="*/ 1106 w 10000"/>
              <a:gd name="connsiteY7" fmla="*/ 3646 h 10000"/>
              <a:gd name="connsiteX8" fmla="*/ 1256 w 10000"/>
              <a:gd name="connsiteY8" fmla="*/ 3888 h 10000"/>
              <a:gd name="connsiteX9" fmla="*/ 1859 w 10000"/>
              <a:gd name="connsiteY9" fmla="*/ 4249 h 10000"/>
              <a:gd name="connsiteX10" fmla="*/ 2161 w 10000"/>
              <a:gd name="connsiteY10" fmla="*/ 5049 h 10000"/>
              <a:gd name="connsiteX11" fmla="*/ 2312 w 10000"/>
              <a:gd name="connsiteY11" fmla="*/ 5251 h 10000"/>
              <a:gd name="connsiteX12" fmla="*/ 2513 w 10000"/>
              <a:gd name="connsiteY12" fmla="*/ 5291 h 10000"/>
              <a:gd name="connsiteX13" fmla="*/ 2764 w 10000"/>
              <a:gd name="connsiteY13" fmla="*/ 5049 h 10000"/>
              <a:gd name="connsiteX14" fmla="*/ 3216 w 10000"/>
              <a:gd name="connsiteY14" fmla="*/ 5132 h 10000"/>
              <a:gd name="connsiteX15" fmla="*/ 3568 w 10000"/>
              <a:gd name="connsiteY15" fmla="*/ 5331 h 10000"/>
              <a:gd name="connsiteX16" fmla="*/ 3568 w 10000"/>
              <a:gd name="connsiteY16" fmla="*/ 5411 h 10000"/>
              <a:gd name="connsiteX17" fmla="*/ 3417 w 10000"/>
              <a:gd name="connsiteY17" fmla="*/ 5652 h 10000"/>
              <a:gd name="connsiteX18" fmla="*/ 3467 w 10000"/>
              <a:gd name="connsiteY18" fmla="*/ 5891 h 10000"/>
              <a:gd name="connsiteX19" fmla="*/ 3015 w 10000"/>
              <a:gd name="connsiteY19" fmla="*/ 6593 h 10000"/>
              <a:gd name="connsiteX20" fmla="*/ 3116 w 10000"/>
              <a:gd name="connsiteY20" fmla="*/ 6915 h 10000"/>
              <a:gd name="connsiteX21" fmla="*/ 3920 w 10000"/>
              <a:gd name="connsiteY21" fmla="*/ 7514 h 10000"/>
              <a:gd name="connsiteX22" fmla="*/ 4221 w 10000"/>
              <a:gd name="connsiteY22" fmla="*/ 7555 h 10000"/>
              <a:gd name="connsiteX23" fmla="*/ 5276 w 10000"/>
              <a:gd name="connsiteY23" fmla="*/ 8196 h 10000"/>
              <a:gd name="connsiteX24" fmla="*/ 5276 w 10000"/>
              <a:gd name="connsiteY24" fmla="*/ 8517 h 10000"/>
              <a:gd name="connsiteX25" fmla="*/ 5528 w 10000"/>
              <a:gd name="connsiteY25" fmla="*/ 8879 h 10000"/>
              <a:gd name="connsiteX26" fmla="*/ 5327 w 10000"/>
              <a:gd name="connsiteY26" fmla="*/ 9279 h 10000"/>
              <a:gd name="connsiteX27" fmla="*/ 5477 w 10000"/>
              <a:gd name="connsiteY27" fmla="*/ 9319 h 10000"/>
              <a:gd name="connsiteX28" fmla="*/ 5729 w 10000"/>
              <a:gd name="connsiteY28" fmla="*/ 9800 h 10000"/>
              <a:gd name="connsiteX29" fmla="*/ 6030 w 10000"/>
              <a:gd name="connsiteY29" fmla="*/ 9919 h 10000"/>
              <a:gd name="connsiteX30" fmla="*/ 5930 w 10000"/>
              <a:gd name="connsiteY30" fmla="*/ 9717 h 10000"/>
              <a:gd name="connsiteX31" fmla="*/ 6030 w 10000"/>
              <a:gd name="connsiteY31" fmla="*/ 9681 h 10000"/>
              <a:gd name="connsiteX32" fmla="*/ 6231 w 10000"/>
              <a:gd name="connsiteY32" fmla="*/ 9959 h 10000"/>
              <a:gd name="connsiteX33" fmla="*/ 6432 w 10000"/>
              <a:gd name="connsiteY33" fmla="*/ 10000 h 10000"/>
              <a:gd name="connsiteX34" fmla="*/ 6281 w 10000"/>
              <a:gd name="connsiteY34" fmla="*/ 9717 h 10000"/>
              <a:gd name="connsiteX35" fmla="*/ 6683 w 10000"/>
              <a:gd name="connsiteY35" fmla="*/ 9319 h 10000"/>
              <a:gd name="connsiteX36" fmla="*/ 7889 w 10000"/>
              <a:gd name="connsiteY36" fmla="*/ 9639 h 10000"/>
              <a:gd name="connsiteX37" fmla="*/ 8141 w 10000"/>
              <a:gd name="connsiteY37" fmla="*/ 9439 h 10000"/>
              <a:gd name="connsiteX38" fmla="*/ 7889 w 10000"/>
              <a:gd name="connsiteY38" fmla="*/ 9078 h 10000"/>
              <a:gd name="connsiteX39" fmla="*/ 7940 w 10000"/>
              <a:gd name="connsiteY39" fmla="*/ 8797 h 10000"/>
              <a:gd name="connsiteX40" fmla="*/ 8894 w 10000"/>
              <a:gd name="connsiteY40" fmla="*/ 8517 h 10000"/>
              <a:gd name="connsiteX41" fmla="*/ 8693 w 10000"/>
              <a:gd name="connsiteY41" fmla="*/ 8077 h 10000"/>
              <a:gd name="connsiteX42" fmla="*/ 8945 w 10000"/>
              <a:gd name="connsiteY42" fmla="*/ 7675 h 10000"/>
              <a:gd name="connsiteX43" fmla="*/ 8894 w 10000"/>
              <a:gd name="connsiteY43" fmla="*/ 7675 h 10000"/>
              <a:gd name="connsiteX44" fmla="*/ 8794 w 10000"/>
              <a:gd name="connsiteY44" fmla="*/ 7675 h 10000"/>
              <a:gd name="connsiteX45" fmla="*/ 8945 w 10000"/>
              <a:gd name="connsiteY45" fmla="*/ 7598 h 10000"/>
              <a:gd name="connsiteX46" fmla="*/ 8744 w 10000"/>
              <a:gd name="connsiteY46" fmla="*/ 7475 h 10000"/>
              <a:gd name="connsiteX47" fmla="*/ 8945 w 10000"/>
              <a:gd name="connsiteY47" fmla="*/ 7475 h 10000"/>
              <a:gd name="connsiteX48" fmla="*/ 8844 w 10000"/>
              <a:gd name="connsiteY48" fmla="*/ 7074 h 10000"/>
              <a:gd name="connsiteX49" fmla="*/ 9045 w 10000"/>
              <a:gd name="connsiteY49" fmla="*/ 6995 h 10000"/>
              <a:gd name="connsiteX50" fmla="*/ 8894 w 10000"/>
              <a:gd name="connsiteY50" fmla="*/ 6954 h 10000"/>
              <a:gd name="connsiteX51" fmla="*/ 9146 w 10000"/>
              <a:gd name="connsiteY51" fmla="*/ 6832 h 10000"/>
              <a:gd name="connsiteX52" fmla="*/ 8945 w 10000"/>
              <a:gd name="connsiteY52" fmla="*/ 6593 h 10000"/>
              <a:gd name="connsiteX53" fmla="*/ 9045 w 10000"/>
              <a:gd name="connsiteY53" fmla="*/ 6434 h 10000"/>
              <a:gd name="connsiteX54" fmla="*/ 9296 w 10000"/>
              <a:gd name="connsiteY54" fmla="*/ 6434 h 10000"/>
              <a:gd name="connsiteX55" fmla="*/ 9497 w 10000"/>
              <a:gd name="connsiteY55" fmla="*/ 6012 h 10000"/>
              <a:gd name="connsiteX56" fmla="*/ 9749 w 10000"/>
              <a:gd name="connsiteY56" fmla="*/ 5891 h 10000"/>
              <a:gd name="connsiteX57" fmla="*/ 9698 w 10000"/>
              <a:gd name="connsiteY57" fmla="*/ 5731 h 10000"/>
              <a:gd name="connsiteX58" fmla="*/ 10000 w 10000"/>
              <a:gd name="connsiteY58" fmla="*/ 5251 h 10000"/>
              <a:gd name="connsiteX59" fmla="*/ 9849 w 10000"/>
              <a:gd name="connsiteY59" fmla="*/ 4929 h 10000"/>
              <a:gd name="connsiteX60" fmla="*/ 9899 w 10000"/>
              <a:gd name="connsiteY60" fmla="*/ 4730 h 10000"/>
              <a:gd name="connsiteX61" fmla="*/ 9548 w 10000"/>
              <a:gd name="connsiteY61" fmla="*/ 4329 h 10000"/>
              <a:gd name="connsiteX62" fmla="*/ 9698 w 10000"/>
              <a:gd name="connsiteY62" fmla="*/ 4089 h 10000"/>
              <a:gd name="connsiteX63" fmla="*/ 9598 w 10000"/>
              <a:gd name="connsiteY63" fmla="*/ 3848 h 10000"/>
              <a:gd name="connsiteX64" fmla="*/ 9849 w 10000"/>
              <a:gd name="connsiteY64" fmla="*/ 3646 h 10000"/>
              <a:gd name="connsiteX65" fmla="*/ 9719 w 10000"/>
              <a:gd name="connsiteY65" fmla="*/ 2276 h 10000"/>
              <a:gd name="connsiteX0" fmla="*/ 9719 w 10000"/>
              <a:gd name="connsiteY0" fmla="*/ 1233 h 8957"/>
              <a:gd name="connsiteX1" fmla="*/ 201 w 10000"/>
              <a:gd name="connsiteY1" fmla="*/ 0 h 8957"/>
              <a:gd name="connsiteX2" fmla="*/ 302 w 10000"/>
              <a:gd name="connsiteY2" fmla="*/ 401 h 8957"/>
              <a:gd name="connsiteX3" fmla="*/ 101 w 10000"/>
              <a:gd name="connsiteY3" fmla="*/ 520 h 8957"/>
              <a:gd name="connsiteX4" fmla="*/ 0 w 10000"/>
              <a:gd name="connsiteY4" fmla="*/ 1163 h 8957"/>
              <a:gd name="connsiteX5" fmla="*/ 402 w 10000"/>
              <a:gd name="connsiteY5" fmla="*/ 2164 h 8957"/>
              <a:gd name="connsiteX6" fmla="*/ 1106 w 10000"/>
              <a:gd name="connsiteY6" fmla="*/ 2603 h 8957"/>
              <a:gd name="connsiteX7" fmla="*/ 1256 w 10000"/>
              <a:gd name="connsiteY7" fmla="*/ 2845 h 8957"/>
              <a:gd name="connsiteX8" fmla="*/ 1859 w 10000"/>
              <a:gd name="connsiteY8" fmla="*/ 3206 h 8957"/>
              <a:gd name="connsiteX9" fmla="*/ 2161 w 10000"/>
              <a:gd name="connsiteY9" fmla="*/ 4006 h 8957"/>
              <a:gd name="connsiteX10" fmla="*/ 2312 w 10000"/>
              <a:gd name="connsiteY10" fmla="*/ 4208 h 8957"/>
              <a:gd name="connsiteX11" fmla="*/ 2513 w 10000"/>
              <a:gd name="connsiteY11" fmla="*/ 4248 h 8957"/>
              <a:gd name="connsiteX12" fmla="*/ 2764 w 10000"/>
              <a:gd name="connsiteY12" fmla="*/ 4006 h 8957"/>
              <a:gd name="connsiteX13" fmla="*/ 3216 w 10000"/>
              <a:gd name="connsiteY13" fmla="*/ 4089 h 8957"/>
              <a:gd name="connsiteX14" fmla="*/ 3568 w 10000"/>
              <a:gd name="connsiteY14" fmla="*/ 4288 h 8957"/>
              <a:gd name="connsiteX15" fmla="*/ 3568 w 10000"/>
              <a:gd name="connsiteY15" fmla="*/ 4368 h 8957"/>
              <a:gd name="connsiteX16" fmla="*/ 3417 w 10000"/>
              <a:gd name="connsiteY16" fmla="*/ 4609 h 8957"/>
              <a:gd name="connsiteX17" fmla="*/ 3467 w 10000"/>
              <a:gd name="connsiteY17" fmla="*/ 4848 h 8957"/>
              <a:gd name="connsiteX18" fmla="*/ 3015 w 10000"/>
              <a:gd name="connsiteY18" fmla="*/ 5550 h 8957"/>
              <a:gd name="connsiteX19" fmla="*/ 3116 w 10000"/>
              <a:gd name="connsiteY19" fmla="*/ 5872 h 8957"/>
              <a:gd name="connsiteX20" fmla="*/ 3920 w 10000"/>
              <a:gd name="connsiteY20" fmla="*/ 6471 h 8957"/>
              <a:gd name="connsiteX21" fmla="*/ 4221 w 10000"/>
              <a:gd name="connsiteY21" fmla="*/ 6512 h 8957"/>
              <a:gd name="connsiteX22" fmla="*/ 5276 w 10000"/>
              <a:gd name="connsiteY22" fmla="*/ 7153 h 8957"/>
              <a:gd name="connsiteX23" fmla="*/ 5276 w 10000"/>
              <a:gd name="connsiteY23" fmla="*/ 7474 h 8957"/>
              <a:gd name="connsiteX24" fmla="*/ 5528 w 10000"/>
              <a:gd name="connsiteY24" fmla="*/ 7836 h 8957"/>
              <a:gd name="connsiteX25" fmla="*/ 5327 w 10000"/>
              <a:gd name="connsiteY25" fmla="*/ 8236 h 8957"/>
              <a:gd name="connsiteX26" fmla="*/ 5477 w 10000"/>
              <a:gd name="connsiteY26" fmla="*/ 8276 h 8957"/>
              <a:gd name="connsiteX27" fmla="*/ 5729 w 10000"/>
              <a:gd name="connsiteY27" fmla="*/ 8757 h 8957"/>
              <a:gd name="connsiteX28" fmla="*/ 6030 w 10000"/>
              <a:gd name="connsiteY28" fmla="*/ 8876 h 8957"/>
              <a:gd name="connsiteX29" fmla="*/ 5930 w 10000"/>
              <a:gd name="connsiteY29" fmla="*/ 8674 h 8957"/>
              <a:gd name="connsiteX30" fmla="*/ 6030 w 10000"/>
              <a:gd name="connsiteY30" fmla="*/ 8638 h 8957"/>
              <a:gd name="connsiteX31" fmla="*/ 6231 w 10000"/>
              <a:gd name="connsiteY31" fmla="*/ 8916 h 8957"/>
              <a:gd name="connsiteX32" fmla="*/ 6432 w 10000"/>
              <a:gd name="connsiteY32" fmla="*/ 8957 h 8957"/>
              <a:gd name="connsiteX33" fmla="*/ 6281 w 10000"/>
              <a:gd name="connsiteY33" fmla="*/ 8674 h 8957"/>
              <a:gd name="connsiteX34" fmla="*/ 6683 w 10000"/>
              <a:gd name="connsiteY34" fmla="*/ 8276 h 8957"/>
              <a:gd name="connsiteX35" fmla="*/ 7889 w 10000"/>
              <a:gd name="connsiteY35" fmla="*/ 8596 h 8957"/>
              <a:gd name="connsiteX36" fmla="*/ 8141 w 10000"/>
              <a:gd name="connsiteY36" fmla="*/ 8396 h 8957"/>
              <a:gd name="connsiteX37" fmla="*/ 7889 w 10000"/>
              <a:gd name="connsiteY37" fmla="*/ 8035 h 8957"/>
              <a:gd name="connsiteX38" fmla="*/ 7940 w 10000"/>
              <a:gd name="connsiteY38" fmla="*/ 7754 h 8957"/>
              <a:gd name="connsiteX39" fmla="*/ 8894 w 10000"/>
              <a:gd name="connsiteY39" fmla="*/ 7474 h 8957"/>
              <a:gd name="connsiteX40" fmla="*/ 8693 w 10000"/>
              <a:gd name="connsiteY40" fmla="*/ 7034 h 8957"/>
              <a:gd name="connsiteX41" fmla="*/ 8945 w 10000"/>
              <a:gd name="connsiteY41" fmla="*/ 6632 h 8957"/>
              <a:gd name="connsiteX42" fmla="*/ 8894 w 10000"/>
              <a:gd name="connsiteY42" fmla="*/ 6632 h 8957"/>
              <a:gd name="connsiteX43" fmla="*/ 8794 w 10000"/>
              <a:gd name="connsiteY43" fmla="*/ 6632 h 8957"/>
              <a:gd name="connsiteX44" fmla="*/ 8945 w 10000"/>
              <a:gd name="connsiteY44" fmla="*/ 6555 h 8957"/>
              <a:gd name="connsiteX45" fmla="*/ 8744 w 10000"/>
              <a:gd name="connsiteY45" fmla="*/ 6432 h 8957"/>
              <a:gd name="connsiteX46" fmla="*/ 8945 w 10000"/>
              <a:gd name="connsiteY46" fmla="*/ 6432 h 8957"/>
              <a:gd name="connsiteX47" fmla="*/ 8844 w 10000"/>
              <a:gd name="connsiteY47" fmla="*/ 6031 h 8957"/>
              <a:gd name="connsiteX48" fmla="*/ 9045 w 10000"/>
              <a:gd name="connsiteY48" fmla="*/ 5952 h 8957"/>
              <a:gd name="connsiteX49" fmla="*/ 8894 w 10000"/>
              <a:gd name="connsiteY49" fmla="*/ 5911 h 8957"/>
              <a:gd name="connsiteX50" fmla="*/ 9146 w 10000"/>
              <a:gd name="connsiteY50" fmla="*/ 5789 h 8957"/>
              <a:gd name="connsiteX51" fmla="*/ 8945 w 10000"/>
              <a:gd name="connsiteY51" fmla="*/ 5550 h 8957"/>
              <a:gd name="connsiteX52" fmla="*/ 9045 w 10000"/>
              <a:gd name="connsiteY52" fmla="*/ 5391 h 8957"/>
              <a:gd name="connsiteX53" fmla="*/ 9296 w 10000"/>
              <a:gd name="connsiteY53" fmla="*/ 5391 h 8957"/>
              <a:gd name="connsiteX54" fmla="*/ 9497 w 10000"/>
              <a:gd name="connsiteY54" fmla="*/ 4969 h 8957"/>
              <a:gd name="connsiteX55" fmla="*/ 9749 w 10000"/>
              <a:gd name="connsiteY55" fmla="*/ 4848 h 8957"/>
              <a:gd name="connsiteX56" fmla="*/ 9698 w 10000"/>
              <a:gd name="connsiteY56" fmla="*/ 4688 h 8957"/>
              <a:gd name="connsiteX57" fmla="*/ 10000 w 10000"/>
              <a:gd name="connsiteY57" fmla="*/ 4208 h 8957"/>
              <a:gd name="connsiteX58" fmla="*/ 9849 w 10000"/>
              <a:gd name="connsiteY58" fmla="*/ 3886 h 8957"/>
              <a:gd name="connsiteX59" fmla="*/ 9899 w 10000"/>
              <a:gd name="connsiteY59" fmla="*/ 3687 h 8957"/>
              <a:gd name="connsiteX60" fmla="*/ 9548 w 10000"/>
              <a:gd name="connsiteY60" fmla="*/ 3286 h 8957"/>
              <a:gd name="connsiteX61" fmla="*/ 9698 w 10000"/>
              <a:gd name="connsiteY61" fmla="*/ 3046 h 8957"/>
              <a:gd name="connsiteX62" fmla="*/ 9598 w 10000"/>
              <a:gd name="connsiteY62" fmla="*/ 2805 h 8957"/>
              <a:gd name="connsiteX63" fmla="*/ 9849 w 10000"/>
              <a:gd name="connsiteY63" fmla="*/ 2603 h 8957"/>
              <a:gd name="connsiteX64" fmla="*/ 9719 w 10000"/>
              <a:gd name="connsiteY64" fmla="*/ 1233 h 8957"/>
              <a:gd name="connsiteX0" fmla="*/ 9719 w 10000"/>
              <a:gd name="connsiteY0" fmla="*/ 1377 h 10000"/>
              <a:gd name="connsiteX1" fmla="*/ 201 w 10000"/>
              <a:gd name="connsiteY1" fmla="*/ 0 h 10000"/>
              <a:gd name="connsiteX2" fmla="*/ 302 w 10000"/>
              <a:gd name="connsiteY2" fmla="*/ 448 h 10000"/>
              <a:gd name="connsiteX3" fmla="*/ 0 w 10000"/>
              <a:gd name="connsiteY3" fmla="*/ 1298 h 10000"/>
              <a:gd name="connsiteX4" fmla="*/ 402 w 10000"/>
              <a:gd name="connsiteY4" fmla="*/ 2416 h 10000"/>
              <a:gd name="connsiteX5" fmla="*/ 1106 w 10000"/>
              <a:gd name="connsiteY5" fmla="*/ 2906 h 10000"/>
              <a:gd name="connsiteX6" fmla="*/ 1256 w 10000"/>
              <a:gd name="connsiteY6" fmla="*/ 3176 h 10000"/>
              <a:gd name="connsiteX7" fmla="*/ 1859 w 10000"/>
              <a:gd name="connsiteY7" fmla="*/ 3579 h 10000"/>
              <a:gd name="connsiteX8" fmla="*/ 2161 w 10000"/>
              <a:gd name="connsiteY8" fmla="*/ 4472 h 10000"/>
              <a:gd name="connsiteX9" fmla="*/ 2312 w 10000"/>
              <a:gd name="connsiteY9" fmla="*/ 4698 h 10000"/>
              <a:gd name="connsiteX10" fmla="*/ 2513 w 10000"/>
              <a:gd name="connsiteY10" fmla="*/ 4743 h 10000"/>
              <a:gd name="connsiteX11" fmla="*/ 2764 w 10000"/>
              <a:gd name="connsiteY11" fmla="*/ 4472 h 10000"/>
              <a:gd name="connsiteX12" fmla="*/ 3216 w 10000"/>
              <a:gd name="connsiteY12" fmla="*/ 4565 h 10000"/>
              <a:gd name="connsiteX13" fmla="*/ 3568 w 10000"/>
              <a:gd name="connsiteY13" fmla="*/ 4787 h 10000"/>
              <a:gd name="connsiteX14" fmla="*/ 3568 w 10000"/>
              <a:gd name="connsiteY14" fmla="*/ 4877 h 10000"/>
              <a:gd name="connsiteX15" fmla="*/ 3417 w 10000"/>
              <a:gd name="connsiteY15" fmla="*/ 5146 h 10000"/>
              <a:gd name="connsiteX16" fmla="*/ 3467 w 10000"/>
              <a:gd name="connsiteY16" fmla="*/ 5413 h 10000"/>
              <a:gd name="connsiteX17" fmla="*/ 3015 w 10000"/>
              <a:gd name="connsiteY17" fmla="*/ 6196 h 10000"/>
              <a:gd name="connsiteX18" fmla="*/ 3116 w 10000"/>
              <a:gd name="connsiteY18" fmla="*/ 6556 h 10000"/>
              <a:gd name="connsiteX19" fmla="*/ 3920 w 10000"/>
              <a:gd name="connsiteY19" fmla="*/ 7225 h 10000"/>
              <a:gd name="connsiteX20" fmla="*/ 4221 w 10000"/>
              <a:gd name="connsiteY20" fmla="*/ 7270 h 10000"/>
              <a:gd name="connsiteX21" fmla="*/ 5276 w 10000"/>
              <a:gd name="connsiteY21" fmla="*/ 7986 h 10000"/>
              <a:gd name="connsiteX22" fmla="*/ 5276 w 10000"/>
              <a:gd name="connsiteY22" fmla="*/ 8344 h 10000"/>
              <a:gd name="connsiteX23" fmla="*/ 5528 w 10000"/>
              <a:gd name="connsiteY23" fmla="*/ 8748 h 10000"/>
              <a:gd name="connsiteX24" fmla="*/ 5327 w 10000"/>
              <a:gd name="connsiteY24" fmla="*/ 9195 h 10000"/>
              <a:gd name="connsiteX25" fmla="*/ 5477 w 10000"/>
              <a:gd name="connsiteY25" fmla="*/ 9240 h 10000"/>
              <a:gd name="connsiteX26" fmla="*/ 5729 w 10000"/>
              <a:gd name="connsiteY26" fmla="*/ 9777 h 10000"/>
              <a:gd name="connsiteX27" fmla="*/ 6030 w 10000"/>
              <a:gd name="connsiteY27" fmla="*/ 9910 h 10000"/>
              <a:gd name="connsiteX28" fmla="*/ 5930 w 10000"/>
              <a:gd name="connsiteY28" fmla="*/ 9684 h 10000"/>
              <a:gd name="connsiteX29" fmla="*/ 6030 w 10000"/>
              <a:gd name="connsiteY29" fmla="*/ 9644 h 10000"/>
              <a:gd name="connsiteX30" fmla="*/ 6231 w 10000"/>
              <a:gd name="connsiteY30" fmla="*/ 9954 h 10000"/>
              <a:gd name="connsiteX31" fmla="*/ 6432 w 10000"/>
              <a:gd name="connsiteY31" fmla="*/ 10000 h 10000"/>
              <a:gd name="connsiteX32" fmla="*/ 6281 w 10000"/>
              <a:gd name="connsiteY32" fmla="*/ 9684 h 10000"/>
              <a:gd name="connsiteX33" fmla="*/ 6683 w 10000"/>
              <a:gd name="connsiteY33" fmla="*/ 9240 h 10000"/>
              <a:gd name="connsiteX34" fmla="*/ 7889 w 10000"/>
              <a:gd name="connsiteY34" fmla="*/ 9597 h 10000"/>
              <a:gd name="connsiteX35" fmla="*/ 8141 w 10000"/>
              <a:gd name="connsiteY35" fmla="*/ 9374 h 10000"/>
              <a:gd name="connsiteX36" fmla="*/ 7889 w 10000"/>
              <a:gd name="connsiteY36" fmla="*/ 8971 h 10000"/>
              <a:gd name="connsiteX37" fmla="*/ 7940 w 10000"/>
              <a:gd name="connsiteY37" fmla="*/ 8657 h 10000"/>
              <a:gd name="connsiteX38" fmla="*/ 8894 w 10000"/>
              <a:gd name="connsiteY38" fmla="*/ 8344 h 10000"/>
              <a:gd name="connsiteX39" fmla="*/ 8693 w 10000"/>
              <a:gd name="connsiteY39" fmla="*/ 7853 h 10000"/>
              <a:gd name="connsiteX40" fmla="*/ 8945 w 10000"/>
              <a:gd name="connsiteY40" fmla="*/ 7404 h 10000"/>
              <a:gd name="connsiteX41" fmla="*/ 8894 w 10000"/>
              <a:gd name="connsiteY41" fmla="*/ 7404 h 10000"/>
              <a:gd name="connsiteX42" fmla="*/ 8794 w 10000"/>
              <a:gd name="connsiteY42" fmla="*/ 7404 h 10000"/>
              <a:gd name="connsiteX43" fmla="*/ 8945 w 10000"/>
              <a:gd name="connsiteY43" fmla="*/ 7318 h 10000"/>
              <a:gd name="connsiteX44" fmla="*/ 8744 w 10000"/>
              <a:gd name="connsiteY44" fmla="*/ 7181 h 10000"/>
              <a:gd name="connsiteX45" fmla="*/ 8945 w 10000"/>
              <a:gd name="connsiteY45" fmla="*/ 7181 h 10000"/>
              <a:gd name="connsiteX46" fmla="*/ 8844 w 10000"/>
              <a:gd name="connsiteY46" fmla="*/ 6733 h 10000"/>
              <a:gd name="connsiteX47" fmla="*/ 9045 w 10000"/>
              <a:gd name="connsiteY47" fmla="*/ 6645 h 10000"/>
              <a:gd name="connsiteX48" fmla="*/ 8894 w 10000"/>
              <a:gd name="connsiteY48" fmla="*/ 6599 h 10000"/>
              <a:gd name="connsiteX49" fmla="*/ 9146 w 10000"/>
              <a:gd name="connsiteY49" fmla="*/ 6463 h 10000"/>
              <a:gd name="connsiteX50" fmla="*/ 8945 w 10000"/>
              <a:gd name="connsiteY50" fmla="*/ 6196 h 10000"/>
              <a:gd name="connsiteX51" fmla="*/ 9045 w 10000"/>
              <a:gd name="connsiteY51" fmla="*/ 6019 h 10000"/>
              <a:gd name="connsiteX52" fmla="*/ 9296 w 10000"/>
              <a:gd name="connsiteY52" fmla="*/ 6019 h 10000"/>
              <a:gd name="connsiteX53" fmla="*/ 9497 w 10000"/>
              <a:gd name="connsiteY53" fmla="*/ 5548 h 10000"/>
              <a:gd name="connsiteX54" fmla="*/ 9749 w 10000"/>
              <a:gd name="connsiteY54" fmla="*/ 5413 h 10000"/>
              <a:gd name="connsiteX55" fmla="*/ 9698 w 10000"/>
              <a:gd name="connsiteY55" fmla="*/ 5234 h 10000"/>
              <a:gd name="connsiteX56" fmla="*/ 10000 w 10000"/>
              <a:gd name="connsiteY56" fmla="*/ 4698 h 10000"/>
              <a:gd name="connsiteX57" fmla="*/ 9849 w 10000"/>
              <a:gd name="connsiteY57" fmla="*/ 4339 h 10000"/>
              <a:gd name="connsiteX58" fmla="*/ 9899 w 10000"/>
              <a:gd name="connsiteY58" fmla="*/ 4116 h 10000"/>
              <a:gd name="connsiteX59" fmla="*/ 9548 w 10000"/>
              <a:gd name="connsiteY59" fmla="*/ 3669 h 10000"/>
              <a:gd name="connsiteX60" fmla="*/ 9698 w 10000"/>
              <a:gd name="connsiteY60" fmla="*/ 3401 h 10000"/>
              <a:gd name="connsiteX61" fmla="*/ 9598 w 10000"/>
              <a:gd name="connsiteY61" fmla="*/ 3132 h 10000"/>
              <a:gd name="connsiteX62" fmla="*/ 9849 w 10000"/>
              <a:gd name="connsiteY62" fmla="*/ 2906 h 10000"/>
              <a:gd name="connsiteX63" fmla="*/ 9719 w 10000"/>
              <a:gd name="connsiteY63" fmla="*/ 1377 h 10000"/>
              <a:gd name="connsiteX0" fmla="*/ 10302 w 10583"/>
              <a:gd name="connsiteY0" fmla="*/ 1377 h 10000"/>
              <a:gd name="connsiteX1" fmla="*/ 784 w 10583"/>
              <a:gd name="connsiteY1" fmla="*/ 0 h 10000"/>
              <a:gd name="connsiteX2" fmla="*/ 583 w 10583"/>
              <a:gd name="connsiteY2" fmla="*/ 1298 h 10000"/>
              <a:gd name="connsiteX3" fmla="*/ 985 w 10583"/>
              <a:gd name="connsiteY3" fmla="*/ 2416 h 10000"/>
              <a:gd name="connsiteX4" fmla="*/ 1689 w 10583"/>
              <a:gd name="connsiteY4" fmla="*/ 2906 h 10000"/>
              <a:gd name="connsiteX5" fmla="*/ 1839 w 10583"/>
              <a:gd name="connsiteY5" fmla="*/ 3176 h 10000"/>
              <a:gd name="connsiteX6" fmla="*/ 2442 w 10583"/>
              <a:gd name="connsiteY6" fmla="*/ 3579 h 10000"/>
              <a:gd name="connsiteX7" fmla="*/ 2744 w 10583"/>
              <a:gd name="connsiteY7" fmla="*/ 4472 h 10000"/>
              <a:gd name="connsiteX8" fmla="*/ 2895 w 10583"/>
              <a:gd name="connsiteY8" fmla="*/ 4698 h 10000"/>
              <a:gd name="connsiteX9" fmla="*/ 3096 w 10583"/>
              <a:gd name="connsiteY9" fmla="*/ 4743 h 10000"/>
              <a:gd name="connsiteX10" fmla="*/ 3347 w 10583"/>
              <a:gd name="connsiteY10" fmla="*/ 4472 h 10000"/>
              <a:gd name="connsiteX11" fmla="*/ 3799 w 10583"/>
              <a:gd name="connsiteY11" fmla="*/ 4565 h 10000"/>
              <a:gd name="connsiteX12" fmla="*/ 4151 w 10583"/>
              <a:gd name="connsiteY12" fmla="*/ 4787 h 10000"/>
              <a:gd name="connsiteX13" fmla="*/ 4151 w 10583"/>
              <a:gd name="connsiteY13" fmla="*/ 4877 h 10000"/>
              <a:gd name="connsiteX14" fmla="*/ 4000 w 10583"/>
              <a:gd name="connsiteY14" fmla="*/ 5146 h 10000"/>
              <a:gd name="connsiteX15" fmla="*/ 4050 w 10583"/>
              <a:gd name="connsiteY15" fmla="*/ 5413 h 10000"/>
              <a:gd name="connsiteX16" fmla="*/ 3598 w 10583"/>
              <a:gd name="connsiteY16" fmla="*/ 6196 h 10000"/>
              <a:gd name="connsiteX17" fmla="*/ 3699 w 10583"/>
              <a:gd name="connsiteY17" fmla="*/ 6556 h 10000"/>
              <a:gd name="connsiteX18" fmla="*/ 4503 w 10583"/>
              <a:gd name="connsiteY18" fmla="*/ 7225 h 10000"/>
              <a:gd name="connsiteX19" fmla="*/ 4804 w 10583"/>
              <a:gd name="connsiteY19" fmla="*/ 7270 h 10000"/>
              <a:gd name="connsiteX20" fmla="*/ 5859 w 10583"/>
              <a:gd name="connsiteY20" fmla="*/ 7986 h 10000"/>
              <a:gd name="connsiteX21" fmla="*/ 5859 w 10583"/>
              <a:gd name="connsiteY21" fmla="*/ 8344 h 10000"/>
              <a:gd name="connsiteX22" fmla="*/ 6111 w 10583"/>
              <a:gd name="connsiteY22" fmla="*/ 8748 h 10000"/>
              <a:gd name="connsiteX23" fmla="*/ 5910 w 10583"/>
              <a:gd name="connsiteY23" fmla="*/ 9195 h 10000"/>
              <a:gd name="connsiteX24" fmla="*/ 6060 w 10583"/>
              <a:gd name="connsiteY24" fmla="*/ 9240 h 10000"/>
              <a:gd name="connsiteX25" fmla="*/ 6312 w 10583"/>
              <a:gd name="connsiteY25" fmla="*/ 9777 h 10000"/>
              <a:gd name="connsiteX26" fmla="*/ 6613 w 10583"/>
              <a:gd name="connsiteY26" fmla="*/ 9910 h 10000"/>
              <a:gd name="connsiteX27" fmla="*/ 6513 w 10583"/>
              <a:gd name="connsiteY27" fmla="*/ 9684 h 10000"/>
              <a:gd name="connsiteX28" fmla="*/ 6613 w 10583"/>
              <a:gd name="connsiteY28" fmla="*/ 9644 h 10000"/>
              <a:gd name="connsiteX29" fmla="*/ 6814 w 10583"/>
              <a:gd name="connsiteY29" fmla="*/ 9954 h 10000"/>
              <a:gd name="connsiteX30" fmla="*/ 7015 w 10583"/>
              <a:gd name="connsiteY30" fmla="*/ 10000 h 10000"/>
              <a:gd name="connsiteX31" fmla="*/ 6864 w 10583"/>
              <a:gd name="connsiteY31" fmla="*/ 9684 h 10000"/>
              <a:gd name="connsiteX32" fmla="*/ 7266 w 10583"/>
              <a:gd name="connsiteY32" fmla="*/ 9240 h 10000"/>
              <a:gd name="connsiteX33" fmla="*/ 8472 w 10583"/>
              <a:gd name="connsiteY33" fmla="*/ 9597 h 10000"/>
              <a:gd name="connsiteX34" fmla="*/ 8724 w 10583"/>
              <a:gd name="connsiteY34" fmla="*/ 9374 h 10000"/>
              <a:gd name="connsiteX35" fmla="*/ 8472 w 10583"/>
              <a:gd name="connsiteY35" fmla="*/ 8971 h 10000"/>
              <a:gd name="connsiteX36" fmla="*/ 8523 w 10583"/>
              <a:gd name="connsiteY36" fmla="*/ 8657 h 10000"/>
              <a:gd name="connsiteX37" fmla="*/ 9477 w 10583"/>
              <a:gd name="connsiteY37" fmla="*/ 8344 h 10000"/>
              <a:gd name="connsiteX38" fmla="*/ 9276 w 10583"/>
              <a:gd name="connsiteY38" fmla="*/ 7853 h 10000"/>
              <a:gd name="connsiteX39" fmla="*/ 9528 w 10583"/>
              <a:gd name="connsiteY39" fmla="*/ 7404 h 10000"/>
              <a:gd name="connsiteX40" fmla="*/ 9477 w 10583"/>
              <a:gd name="connsiteY40" fmla="*/ 7404 h 10000"/>
              <a:gd name="connsiteX41" fmla="*/ 9377 w 10583"/>
              <a:gd name="connsiteY41" fmla="*/ 7404 h 10000"/>
              <a:gd name="connsiteX42" fmla="*/ 9528 w 10583"/>
              <a:gd name="connsiteY42" fmla="*/ 7318 h 10000"/>
              <a:gd name="connsiteX43" fmla="*/ 9327 w 10583"/>
              <a:gd name="connsiteY43" fmla="*/ 7181 h 10000"/>
              <a:gd name="connsiteX44" fmla="*/ 9528 w 10583"/>
              <a:gd name="connsiteY44" fmla="*/ 7181 h 10000"/>
              <a:gd name="connsiteX45" fmla="*/ 9427 w 10583"/>
              <a:gd name="connsiteY45" fmla="*/ 6733 h 10000"/>
              <a:gd name="connsiteX46" fmla="*/ 9628 w 10583"/>
              <a:gd name="connsiteY46" fmla="*/ 6645 h 10000"/>
              <a:gd name="connsiteX47" fmla="*/ 9477 w 10583"/>
              <a:gd name="connsiteY47" fmla="*/ 6599 h 10000"/>
              <a:gd name="connsiteX48" fmla="*/ 9729 w 10583"/>
              <a:gd name="connsiteY48" fmla="*/ 6463 h 10000"/>
              <a:gd name="connsiteX49" fmla="*/ 9528 w 10583"/>
              <a:gd name="connsiteY49" fmla="*/ 6196 h 10000"/>
              <a:gd name="connsiteX50" fmla="*/ 9628 w 10583"/>
              <a:gd name="connsiteY50" fmla="*/ 6019 h 10000"/>
              <a:gd name="connsiteX51" fmla="*/ 9879 w 10583"/>
              <a:gd name="connsiteY51" fmla="*/ 6019 h 10000"/>
              <a:gd name="connsiteX52" fmla="*/ 10080 w 10583"/>
              <a:gd name="connsiteY52" fmla="*/ 5548 h 10000"/>
              <a:gd name="connsiteX53" fmla="*/ 10332 w 10583"/>
              <a:gd name="connsiteY53" fmla="*/ 5413 h 10000"/>
              <a:gd name="connsiteX54" fmla="*/ 10281 w 10583"/>
              <a:gd name="connsiteY54" fmla="*/ 5234 h 10000"/>
              <a:gd name="connsiteX55" fmla="*/ 10583 w 10583"/>
              <a:gd name="connsiteY55" fmla="*/ 4698 h 10000"/>
              <a:gd name="connsiteX56" fmla="*/ 10432 w 10583"/>
              <a:gd name="connsiteY56" fmla="*/ 4339 h 10000"/>
              <a:gd name="connsiteX57" fmla="*/ 10482 w 10583"/>
              <a:gd name="connsiteY57" fmla="*/ 4116 h 10000"/>
              <a:gd name="connsiteX58" fmla="*/ 10131 w 10583"/>
              <a:gd name="connsiteY58" fmla="*/ 3669 h 10000"/>
              <a:gd name="connsiteX59" fmla="*/ 10281 w 10583"/>
              <a:gd name="connsiteY59" fmla="*/ 3401 h 10000"/>
              <a:gd name="connsiteX60" fmla="*/ 10181 w 10583"/>
              <a:gd name="connsiteY60" fmla="*/ 3132 h 10000"/>
              <a:gd name="connsiteX61" fmla="*/ 10432 w 10583"/>
              <a:gd name="connsiteY61" fmla="*/ 2906 h 10000"/>
              <a:gd name="connsiteX62" fmla="*/ 10302 w 10583"/>
              <a:gd name="connsiteY62" fmla="*/ 1377 h 10000"/>
              <a:gd name="connsiteX0" fmla="*/ 9719 w 10000"/>
              <a:gd name="connsiteY0" fmla="*/ 206 h 8829"/>
              <a:gd name="connsiteX1" fmla="*/ 0 w 10000"/>
              <a:gd name="connsiteY1" fmla="*/ 127 h 8829"/>
              <a:gd name="connsiteX2" fmla="*/ 402 w 10000"/>
              <a:gd name="connsiteY2" fmla="*/ 1245 h 8829"/>
              <a:gd name="connsiteX3" fmla="*/ 1106 w 10000"/>
              <a:gd name="connsiteY3" fmla="*/ 1735 h 8829"/>
              <a:gd name="connsiteX4" fmla="*/ 1256 w 10000"/>
              <a:gd name="connsiteY4" fmla="*/ 2005 h 8829"/>
              <a:gd name="connsiteX5" fmla="*/ 1859 w 10000"/>
              <a:gd name="connsiteY5" fmla="*/ 2408 h 8829"/>
              <a:gd name="connsiteX6" fmla="*/ 2161 w 10000"/>
              <a:gd name="connsiteY6" fmla="*/ 3301 h 8829"/>
              <a:gd name="connsiteX7" fmla="*/ 2312 w 10000"/>
              <a:gd name="connsiteY7" fmla="*/ 3527 h 8829"/>
              <a:gd name="connsiteX8" fmla="*/ 2513 w 10000"/>
              <a:gd name="connsiteY8" fmla="*/ 3572 h 8829"/>
              <a:gd name="connsiteX9" fmla="*/ 2764 w 10000"/>
              <a:gd name="connsiteY9" fmla="*/ 3301 h 8829"/>
              <a:gd name="connsiteX10" fmla="*/ 3216 w 10000"/>
              <a:gd name="connsiteY10" fmla="*/ 3394 h 8829"/>
              <a:gd name="connsiteX11" fmla="*/ 3568 w 10000"/>
              <a:gd name="connsiteY11" fmla="*/ 3616 h 8829"/>
              <a:gd name="connsiteX12" fmla="*/ 3568 w 10000"/>
              <a:gd name="connsiteY12" fmla="*/ 3706 h 8829"/>
              <a:gd name="connsiteX13" fmla="*/ 3417 w 10000"/>
              <a:gd name="connsiteY13" fmla="*/ 3975 h 8829"/>
              <a:gd name="connsiteX14" fmla="*/ 3467 w 10000"/>
              <a:gd name="connsiteY14" fmla="*/ 4242 h 8829"/>
              <a:gd name="connsiteX15" fmla="*/ 3015 w 10000"/>
              <a:gd name="connsiteY15" fmla="*/ 5025 h 8829"/>
              <a:gd name="connsiteX16" fmla="*/ 3116 w 10000"/>
              <a:gd name="connsiteY16" fmla="*/ 5385 h 8829"/>
              <a:gd name="connsiteX17" fmla="*/ 3920 w 10000"/>
              <a:gd name="connsiteY17" fmla="*/ 6054 h 8829"/>
              <a:gd name="connsiteX18" fmla="*/ 4221 w 10000"/>
              <a:gd name="connsiteY18" fmla="*/ 6099 h 8829"/>
              <a:gd name="connsiteX19" fmla="*/ 5276 w 10000"/>
              <a:gd name="connsiteY19" fmla="*/ 6815 h 8829"/>
              <a:gd name="connsiteX20" fmla="*/ 5276 w 10000"/>
              <a:gd name="connsiteY20" fmla="*/ 7173 h 8829"/>
              <a:gd name="connsiteX21" fmla="*/ 5528 w 10000"/>
              <a:gd name="connsiteY21" fmla="*/ 7577 h 8829"/>
              <a:gd name="connsiteX22" fmla="*/ 5327 w 10000"/>
              <a:gd name="connsiteY22" fmla="*/ 8024 h 8829"/>
              <a:gd name="connsiteX23" fmla="*/ 5477 w 10000"/>
              <a:gd name="connsiteY23" fmla="*/ 8069 h 8829"/>
              <a:gd name="connsiteX24" fmla="*/ 5729 w 10000"/>
              <a:gd name="connsiteY24" fmla="*/ 8606 h 8829"/>
              <a:gd name="connsiteX25" fmla="*/ 6030 w 10000"/>
              <a:gd name="connsiteY25" fmla="*/ 8739 h 8829"/>
              <a:gd name="connsiteX26" fmla="*/ 5930 w 10000"/>
              <a:gd name="connsiteY26" fmla="*/ 8513 h 8829"/>
              <a:gd name="connsiteX27" fmla="*/ 6030 w 10000"/>
              <a:gd name="connsiteY27" fmla="*/ 8473 h 8829"/>
              <a:gd name="connsiteX28" fmla="*/ 6231 w 10000"/>
              <a:gd name="connsiteY28" fmla="*/ 8783 h 8829"/>
              <a:gd name="connsiteX29" fmla="*/ 6432 w 10000"/>
              <a:gd name="connsiteY29" fmla="*/ 8829 h 8829"/>
              <a:gd name="connsiteX30" fmla="*/ 6281 w 10000"/>
              <a:gd name="connsiteY30" fmla="*/ 8513 h 8829"/>
              <a:gd name="connsiteX31" fmla="*/ 6683 w 10000"/>
              <a:gd name="connsiteY31" fmla="*/ 8069 h 8829"/>
              <a:gd name="connsiteX32" fmla="*/ 7889 w 10000"/>
              <a:gd name="connsiteY32" fmla="*/ 8426 h 8829"/>
              <a:gd name="connsiteX33" fmla="*/ 8141 w 10000"/>
              <a:gd name="connsiteY33" fmla="*/ 8203 h 8829"/>
              <a:gd name="connsiteX34" fmla="*/ 7889 w 10000"/>
              <a:gd name="connsiteY34" fmla="*/ 7800 h 8829"/>
              <a:gd name="connsiteX35" fmla="*/ 7940 w 10000"/>
              <a:gd name="connsiteY35" fmla="*/ 7486 h 8829"/>
              <a:gd name="connsiteX36" fmla="*/ 8894 w 10000"/>
              <a:gd name="connsiteY36" fmla="*/ 7173 h 8829"/>
              <a:gd name="connsiteX37" fmla="*/ 8693 w 10000"/>
              <a:gd name="connsiteY37" fmla="*/ 6682 h 8829"/>
              <a:gd name="connsiteX38" fmla="*/ 8945 w 10000"/>
              <a:gd name="connsiteY38" fmla="*/ 6233 h 8829"/>
              <a:gd name="connsiteX39" fmla="*/ 8894 w 10000"/>
              <a:gd name="connsiteY39" fmla="*/ 6233 h 8829"/>
              <a:gd name="connsiteX40" fmla="*/ 8794 w 10000"/>
              <a:gd name="connsiteY40" fmla="*/ 6233 h 8829"/>
              <a:gd name="connsiteX41" fmla="*/ 8945 w 10000"/>
              <a:gd name="connsiteY41" fmla="*/ 6147 h 8829"/>
              <a:gd name="connsiteX42" fmla="*/ 8744 w 10000"/>
              <a:gd name="connsiteY42" fmla="*/ 6010 h 8829"/>
              <a:gd name="connsiteX43" fmla="*/ 8945 w 10000"/>
              <a:gd name="connsiteY43" fmla="*/ 6010 h 8829"/>
              <a:gd name="connsiteX44" fmla="*/ 8844 w 10000"/>
              <a:gd name="connsiteY44" fmla="*/ 5562 h 8829"/>
              <a:gd name="connsiteX45" fmla="*/ 9045 w 10000"/>
              <a:gd name="connsiteY45" fmla="*/ 5474 h 8829"/>
              <a:gd name="connsiteX46" fmla="*/ 8894 w 10000"/>
              <a:gd name="connsiteY46" fmla="*/ 5428 h 8829"/>
              <a:gd name="connsiteX47" fmla="*/ 9146 w 10000"/>
              <a:gd name="connsiteY47" fmla="*/ 5292 h 8829"/>
              <a:gd name="connsiteX48" fmla="*/ 8945 w 10000"/>
              <a:gd name="connsiteY48" fmla="*/ 5025 h 8829"/>
              <a:gd name="connsiteX49" fmla="*/ 9045 w 10000"/>
              <a:gd name="connsiteY49" fmla="*/ 4848 h 8829"/>
              <a:gd name="connsiteX50" fmla="*/ 9296 w 10000"/>
              <a:gd name="connsiteY50" fmla="*/ 4848 h 8829"/>
              <a:gd name="connsiteX51" fmla="*/ 9497 w 10000"/>
              <a:gd name="connsiteY51" fmla="*/ 4377 h 8829"/>
              <a:gd name="connsiteX52" fmla="*/ 9749 w 10000"/>
              <a:gd name="connsiteY52" fmla="*/ 4242 h 8829"/>
              <a:gd name="connsiteX53" fmla="*/ 9698 w 10000"/>
              <a:gd name="connsiteY53" fmla="*/ 4063 h 8829"/>
              <a:gd name="connsiteX54" fmla="*/ 10000 w 10000"/>
              <a:gd name="connsiteY54" fmla="*/ 3527 h 8829"/>
              <a:gd name="connsiteX55" fmla="*/ 9849 w 10000"/>
              <a:gd name="connsiteY55" fmla="*/ 3168 h 8829"/>
              <a:gd name="connsiteX56" fmla="*/ 9899 w 10000"/>
              <a:gd name="connsiteY56" fmla="*/ 2945 h 8829"/>
              <a:gd name="connsiteX57" fmla="*/ 9548 w 10000"/>
              <a:gd name="connsiteY57" fmla="*/ 2498 h 8829"/>
              <a:gd name="connsiteX58" fmla="*/ 9698 w 10000"/>
              <a:gd name="connsiteY58" fmla="*/ 2230 h 8829"/>
              <a:gd name="connsiteX59" fmla="*/ 9598 w 10000"/>
              <a:gd name="connsiteY59" fmla="*/ 1961 h 8829"/>
              <a:gd name="connsiteX60" fmla="*/ 9849 w 10000"/>
              <a:gd name="connsiteY60" fmla="*/ 1735 h 8829"/>
              <a:gd name="connsiteX61" fmla="*/ 9719 w 10000"/>
              <a:gd name="connsiteY61" fmla="*/ 206 h 8829"/>
              <a:gd name="connsiteX0" fmla="*/ 9317 w 9598"/>
              <a:gd name="connsiteY0" fmla="*/ 7 h 9774"/>
              <a:gd name="connsiteX1" fmla="*/ 0 w 9598"/>
              <a:gd name="connsiteY1" fmla="*/ 1184 h 9774"/>
              <a:gd name="connsiteX2" fmla="*/ 704 w 9598"/>
              <a:gd name="connsiteY2" fmla="*/ 1739 h 9774"/>
              <a:gd name="connsiteX3" fmla="*/ 854 w 9598"/>
              <a:gd name="connsiteY3" fmla="*/ 2045 h 9774"/>
              <a:gd name="connsiteX4" fmla="*/ 1457 w 9598"/>
              <a:gd name="connsiteY4" fmla="*/ 2501 h 9774"/>
              <a:gd name="connsiteX5" fmla="*/ 1759 w 9598"/>
              <a:gd name="connsiteY5" fmla="*/ 3513 h 9774"/>
              <a:gd name="connsiteX6" fmla="*/ 1910 w 9598"/>
              <a:gd name="connsiteY6" fmla="*/ 3769 h 9774"/>
              <a:gd name="connsiteX7" fmla="*/ 2111 w 9598"/>
              <a:gd name="connsiteY7" fmla="*/ 3820 h 9774"/>
              <a:gd name="connsiteX8" fmla="*/ 2362 w 9598"/>
              <a:gd name="connsiteY8" fmla="*/ 3513 h 9774"/>
              <a:gd name="connsiteX9" fmla="*/ 2814 w 9598"/>
              <a:gd name="connsiteY9" fmla="*/ 3618 h 9774"/>
              <a:gd name="connsiteX10" fmla="*/ 3166 w 9598"/>
              <a:gd name="connsiteY10" fmla="*/ 3870 h 9774"/>
              <a:gd name="connsiteX11" fmla="*/ 3166 w 9598"/>
              <a:gd name="connsiteY11" fmla="*/ 3972 h 9774"/>
              <a:gd name="connsiteX12" fmla="*/ 3015 w 9598"/>
              <a:gd name="connsiteY12" fmla="*/ 4276 h 9774"/>
              <a:gd name="connsiteX13" fmla="*/ 3065 w 9598"/>
              <a:gd name="connsiteY13" fmla="*/ 4579 h 9774"/>
              <a:gd name="connsiteX14" fmla="*/ 2613 w 9598"/>
              <a:gd name="connsiteY14" fmla="*/ 5465 h 9774"/>
              <a:gd name="connsiteX15" fmla="*/ 2714 w 9598"/>
              <a:gd name="connsiteY15" fmla="*/ 5873 h 9774"/>
              <a:gd name="connsiteX16" fmla="*/ 3518 w 9598"/>
              <a:gd name="connsiteY16" fmla="*/ 6631 h 9774"/>
              <a:gd name="connsiteX17" fmla="*/ 3819 w 9598"/>
              <a:gd name="connsiteY17" fmla="*/ 6682 h 9774"/>
              <a:gd name="connsiteX18" fmla="*/ 4874 w 9598"/>
              <a:gd name="connsiteY18" fmla="*/ 7493 h 9774"/>
              <a:gd name="connsiteX19" fmla="*/ 4874 w 9598"/>
              <a:gd name="connsiteY19" fmla="*/ 7898 h 9774"/>
              <a:gd name="connsiteX20" fmla="*/ 5126 w 9598"/>
              <a:gd name="connsiteY20" fmla="*/ 8356 h 9774"/>
              <a:gd name="connsiteX21" fmla="*/ 4925 w 9598"/>
              <a:gd name="connsiteY21" fmla="*/ 8862 h 9774"/>
              <a:gd name="connsiteX22" fmla="*/ 5075 w 9598"/>
              <a:gd name="connsiteY22" fmla="*/ 8913 h 9774"/>
              <a:gd name="connsiteX23" fmla="*/ 5327 w 9598"/>
              <a:gd name="connsiteY23" fmla="*/ 9521 h 9774"/>
              <a:gd name="connsiteX24" fmla="*/ 5628 w 9598"/>
              <a:gd name="connsiteY24" fmla="*/ 9672 h 9774"/>
              <a:gd name="connsiteX25" fmla="*/ 5528 w 9598"/>
              <a:gd name="connsiteY25" fmla="*/ 9416 h 9774"/>
              <a:gd name="connsiteX26" fmla="*/ 5628 w 9598"/>
              <a:gd name="connsiteY26" fmla="*/ 9371 h 9774"/>
              <a:gd name="connsiteX27" fmla="*/ 5829 w 9598"/>
              <a:gd name="connsiteY27" fmla="*/ 9722 h 9774"/>
              <a:gd name="connsiteX28" fmla="*/ 6030 w 9598"/>
              <a:gd name="connsiteY28" fmla="*/ 9774 h 9774"/>
              <a:gd name="connsiteX29" fmla="*/ 5879 w 9598"/>
              <a:gd name="connsiteY29" fmla="*/ 9416 h 9774"/>
              <a:gd name="connsiteX30" fmla="*/ 6281 w 9598"/>
              <a:gd name="connsiteY30" fmla="*/ 8913 h 9774"/>
              <a:gd name="connsiteX31" fmla="*/ 7487 w 9598"/>
              <a:gd name="connsiteY31" fmla="*/ 9318 h 9774"/>
              <a:gd name="connsiteX32" fmla="*/ 7739 w 9598"/>
              <a:gd name="connsiteY32" fmla="*/ 9065 h 9774"/>
              <a:gd name="connsiteX33" fmla="*/ 7487 w 9598"/>
              <a:gd name="connsiteY33" fmla="*/ 8609 h 9774"/>
              <a:gd name="connsiteX34" fmla="*/ 7538 w 9598"/>
              <a:gd name="connsiteY34" fmla="*/ 8253 h 9774"/>
              <a:gd name="connsiteX35" fmla="*/ 8492 w 9598"/>
              <a:gd name="connsiteY35" fmla="*/ 7898 h 9774"/>
              <a:gd name="connsiteX36" fmla="*/ 8291 w 9598"/>
              <a:gd name="connsiteY36" fmla="*/ 7342 h 9774"/>
              <a:gd name="connsiteX37" fmla="*/ 8543 w 9598"/>
              <a:gd name="connsiteY37" fmla="*/ 6834 h 9774"/>
              <a:gd name="connsiteX38" fmla="*/ 8492 w 9598"/>
              <a:gd name="connsiteY38" fmla="*/ 6834 h 9774"/>
              <a:gd name="connsiteX39" fmla="*/ 8392 w 9598"/>
              <a:gd name="connsiteY39" fmla="*/ 6834 h 9774"/>
              <a:gd name="connsiteX40" fmla="*/ 8543 w 9598"/>
              <a:gd name="connsiteY40" fmla="*/ 6736 h 9774"/>
              <a:gd name="connsiteX41" fmla="*/ 8342 w 9598"/>
              <a:gd name="connsiteY41" fmla="*/ 6581 h 9774"/>
              <a:gd name="connsiteX42" fmla="*/ 8543 w 9598"/>
              <a:gd name="connsiteY42" fmla="*/ 6581 h 9774"/>
              <a:gd name="connsiteX43" fmla="*/ 8442 w 9598"/>
              <a:gd name="connsiteY43" fmla="*/ 6074 h 9774"/>
              <a:gd name="connsiteX44" fmla="*/ 8643 w 9598"/>
              <a:gd name="connsiteY44" fmla="*/ 5974 h 9774"/>
              <a:gd name="connsiteX45" fmla="*/ 8492 w 9598"/>
              <a:gd name="connsiteY45" fmla="*/ 5922 h 9774"/>
              <a:gd name="connsiteX46" fmla="*/ 8744 w 9598"/>
              <a:gd name="connsiteY46" fmla="*/ 5768 h 9774"/>
              <a:gd name="connsiteX47" fmla="*/ 8543 w 9598"/>
              <a:gd name="connsiteY47" fmla="*/ 5465 h 9774"/>
              <a:gd name="connsiteX48" fmla="*/ 8643 w 9598"/>
              <a:gd name="connsiteY48" fmla="*/ 5265 h 9774"/>
              <a:gd name="connsiteX49" fmla="*/ 8894 w 9598"/>
              <a:gd name="connsiteY49" fmla="*/ 5265 h 9774"/>
              <a:gd name="connsiteX50" fmla="*/ 9095 w 9598"/>
              <a:gd name="connsiteY50" fmla="*/ 4732 h 9774"/>
              <a:gd name="connsiteX51" fmla="*/ 9347 w 9598"/>
              <a:gd name="connsiteY51" fmla="*/ 4579 h 9774"/>
              <a:gd name="connsiteX52" fmla="*/ 9296 w 9598"/>
              <a:gd name="connsiteY52" fmla="*/ 4376 h 9774"/>
              <a:gd name="connsiteX53" fmla="*/ 9598 w 9598"/>
              <a:gd name="connsiteY53" fmla="*/ 3769 h 9774"/>
              <a:gd name="connsiteX54" fmla="*/ 9447 w 9598"/>
              <a:gd name="connsiteY54" fmla="*/ 3362 h 9774"/>
              <a:gd name="connsiteX55" fmla="*/ 9497 w 9598"/>
              <a:gd name="connsiteY55" fmla="*/ 3110 h 9774"/>
              <a:gd name="connsiteX56" fmla="*/ 9146 w 9598"/>
              <a:gd name="connsiteY56" fmla="*/ 2603 h 9774"/>
              <a:gd name="connsiteX57" fmla="*/ 9296 w 9598"/>
              <a:gd name="connsiteY57" fmla="*/ 2300 h 9774"/>
              <a:gd name="connsiteX58" fmla="*/ 9196 w 9598"/>
              <a:gd name="connsiteY58" fmla="*/ 1995 h 9774"/>
              <a:gd name="connsiteX59" fmla="*/ 9447 w 9598"/>
              <a:gd name="connsiteY59" fmla="*/ 1739 h 9774"/>
              <a:gd name="connsiteX60" fmla="*/ 9317 w 9598"/>
              <a:gd name="connsiteY60" fmla="*/ 7 h 9774"/>
              <a:gd name="connsiteX0" fmla="*/ 9707 w 10000"/>
              <a:gd name="connsiteY0" fmla="*/ 7 h 10000"/>
              <a:gd name="connsiteX1" fmla="*/ 0 w 10000"/>
              <a:gd name="connsiteY1" fmla="*/ 1211 h 10000"/>
              <a:gd name="connsiteX2" fmla="*/ 890 w 10000"/>
              <a:gd name="connsiteY2" fmla="*/ 2092 h 10000"/>
              <a:gd name="connsiteX3" fmla="*/ 1518 w 10000"/>
              <a:gd name="connsiteY3" fmla="*/ 2559 h 10000"/>
              <a:gd name="connsiteX4" fmla="*/ 1833 w 10000"/>
              <a:gd name="connsiteY4" fmla="*/ 3594 h 10000"/>
              <a:gd name="connsiteX5" fmla="*/ 1990 w 10000"/>
              <a:gd name="connsiteY5" fmla="*/ 3856 h 10000"/>
              <a:gd name="connsiteX6" fmla="*/ 2199 w 10000"/>
              <a:gd name="connsiteY6" fmla="*/ 3908 h 10000"/>
              <a:gd name="connsiteX7" fmla="*/ 2461 w 10000"/>
              <a:gd name="connsiteY7" fmla="*/ 3594 h 10000"/>
              <a:gd name="connsiteX8" fmla="*/ 2932 w 10000"/>
              <a:gd name="connsiteY8" fmla="*/ 3702 h 10000"/>
              <a:gd name="connsiteX9" fmla="*/ 3299 w 10000"/>
              <a:gd name="connsiteY9" fmla="*/ 3959 h 10000"/>
              <a:gd name="connsiteX10" fmla="*/ 3299 w 10000"/>
              <a:gd name="connsiteY10" fmla="*/ 4064 h 10000"/>
              <a:gd name="connsiteX11" fmla="*/ 3141 w 10000"/>
              <a:gd name="connsiteY11" fmla="*/ 4375 h 10000"/>
              <a:gd name="connsiteX12" fmla="*/ 3193 w 10000"/>
              <a:gd name="connsiteY12" fmla="*/ 4685 h 10000"/>
              <a:gd name="connsiteX13" fmla="*/ 2722 w 10000"/>
              <a:gd name="connsiteY13" fmla="*/ 5591 h 10000"/>
              <a:gd name="connsiteX14" fmla="*/ 2828 w 10000"/>
              <a:gd name="connsiteY14" fmla="*/ 6009 h 10000"/>
              <a:gd name="connsiteX15" fmla="*/ 3665 w 10000"/>
              <a:gd name="connsiteY15" fmla="*/ 6784 h 10000"/>
              <a:gd name="connsiteX16" fmla="*/ 3979 w 10000"/>
              <a:gd name="connsiteY16" fmla="*/ 6837 h 10000"/>
              <a:gd name="connsiteX17" fmla="*/ 5078 w 10000"/>
              <a:gd name="connsiteY17" fmla="*/ 7666 h 10000"/>
              <a:gd name="connsiteX18" fmla="*/ 5078 w 10000"/>
              <a:gd name="connsiteY18" fmla="*/ 8081 h 10000"/>
              <a:gd name="connsiteX19" fmla="*/ 5341 w 10000"/>
              <a:gd name="connsiteY19" fmla="*/ 8549 h 10000"/>
              <a:gd name="connsiteX20" fmla="*/ 5131 w 10000"/>
              <a:gd name="connsiteY20" fmla="*/ 9067 h 10000"/>
              <a:gd name="connsiteX21" fmla="*/ 5288 w 10000"/>
              <a:gd name="connsiteY21" fmla="*/ 9119 h 10000"/>
              <a:gd name="connsiteX22" fmla="*/ 5550 w 10000"/>
              <a:gd name="connsiteY22" fmla="*/ 9741 h 10000"/>
              <a:gd name="connsiteX23" fmla="*/ 5864 w 10000"/>
              <a:gd name="connsiteY23" fmla="*/ 9896 h 10000"/>
              <a:gd name="connsiteX24" fmla="*/ 5760 w 10000"/>
              <a:gd name="connsiteY24" fmla="*/ 9634 h 10000"/>
              <a:gd name="connsiteX25" fmla="*/ 5864 w 10000"/>
              <a:gd name="connsiteY25" fmla="*/ 9588 h 10000"/>
              <a:gd name="connsiteX26" fmla="*/ 6073 w 10000"/>
              <a:gd name="connsiteY26" fmla="*/ 9947 h 10000"/>
              <a:gd name="connsiteX27" fmla="*/ 6283 w 10000"/>
              <a:gd name="connsiteY27" fmla="*/ 10000 h 10000"/>
              <a:gd name="connsiteX28" fmla="*/ 6125 w 10000"/>
              <a:gd name="connsiteY28" fmla="*/ 9634 h 10000"/>
              <a:gd name="connsiteX29" fmla="*/ 6544 w 10000"/>
              <a:gd name="connsiteY29" fmla="*/ 9119 h 10000"/>
              <a:gd name="connsiteX30" fmla="*/ 7801 w 10000"/>
              <a:gd name="connsiteY30" fmla="*/ 9533 h 10000"/>
              <a:gd name="connsiteX31" fmla="*/ 8063 w 10000"/>
              <a:gd name="connsiteY31" fmla="*/ 9275 h 10000"/>
              <a:gd name="connsiteX32" fmla="*/ 7801 w 10000"/>
              <a:gd name="connsiteY32" fmla="*/ 8808 h 10000"/>
              <a:gd name="connsiteX33" fmla="*/ 7854 w 10000"/>
              <a:gd name="connsiteY33" fmla="*/ 8444 h 10000"/>
              <a:gd name="connsiteX34" fmla="*/ 8848 w 10000"/>
              <a:gd name="connsiteY34" fmla="*/ 8081 h 10000"/>
              <a:gd name="connsiteX35" fmla="*/ 8638 w 10000"/>
              <a:gd name="connsiteY35" fmla="*/ 7512 h 10000"/>
              <a:gd name="connsiteX36" fmla="*/ 8901 w 10000"/>
              <a:gd name="connsiteY36" fmla="*/ 6992 h 10000"/>
              <a:gd name="connsiteX37" fmla="*/ 8848 w 10000"/>
              <a:gd name="connsiteY37" fmla="*/ 6992 h 10000"/>
              <a:gd name="connsiteX38" fmla="*/ 8743 w 10000"/>
              <a:gd name="connsiteY38" fmla="*/ 6992 h 10000"/>
              <a:gd name="connsiteX39" fmla="*/ 8901 w 10000"/>
              <a:gd name="connsiteY39" fmla="*/ 6892 h 10000"/>
              <a:gd name="connsiteX40" fmla="*/ 8691 w 10000"/>
              <a:gd name="connsiteY40" fmla="*/ 6733 h 10000"/>
              <a:gd name="connsiteX41" fmla="*/ 8901 w 10000"/>
              <a:gd name="connsiteY41" fmla="*/ 6733 h 10000"/>
              <a:gd name="connsiteX42" fmla="*/ 8796 w 10000"/>
              <a:gd name="connsiteY42" fmla="*/ 6214 h 10000"/>
              <a:gd name="connsiteX43" fmla="*/ 9005 w 10000"/>
              <a:gd name="connsiteY43" fmla="*/ 6112 h 10000"/>
              <a:gd name="connsiteX44" fmla="*/ 8848 w 10000"/>
              <a:gd name="connsiteY44" fmla="*/ 6059 h 10000"/>
              <a:gd name="connsiteX45" fmla="*/ 9110 w 10000"/>
              <a:gd name="connsiteY45" fmla="*/ 5901 h 10000"/>
              <a:gd name="connsiteX46" fmla="*/ 8901 w 10000"/>
              <a:gd name="connsiteY46" fmla="*/ 5591 h 10000"/>
              <a:gd name="connsiteX47" fmla="*/ 9005 w 10000"/>
              <a:gd name="connsiteY47" fmla="*/ 5387 h 10000"/>
              <a:gd name="connsiteX48" fmla="*/ 9267 w 10000"/>
              <a:gd name="connsiteY48" fmla="*/ 5387 h 10000"/>
              <a:gd name="connsiteX49" fmla="*/ 9476 w 10000"/>
              <a:gd name="connsiteY49" fmla="*/ 4841 h 10000"/>
              <a:gd name="connsiteX50" fmla="*/ 9738 w 10000"/>
              <a:gd name="connsiteY50" fmla="*/ 4685 h 10000"/>
              <a:gd name="connsiteX51" fmla="*/ 9685 w 10000"/>
              <a:gd name="connsiteY51" fmla="*/ 4477 h 10000"/>
              <a:gd name="connsiteX52" fmla="*/ 10000 w 10000"/>
              <a:gd name="connsiteY52" fmla="*/ 3856 h 10000"/>
              <a:gd name="connsiteX53" fmla="*/ 9843 w 10000"/>
              <a:gd name="connsiteY53" fmla="*/ 3440 h 10000"/>
              <a:gd name="connsiteX54" fmla="*/ 9895 w 10000"/>
              <a:gd name="connsiteY54" fmla="*/ 3182 h 10000"/>
              <a:gd name="connsiteX55" fmla="*/ 9529 w 10000"/>
              <a:gd name="connsiteY55" fmla="*/ 2663 h 10000"/>
              <a:gd name="connsiteX56" fmla="*/ 9685 w 10000"/>
              <a:gd name="connsiteY56" fmla="*/ 2353 h 10000"/>
              <a:gd name="connsiteX57" fmla="*/ 9581 w 10000"/>
              <a:gd name="connsiteY57" fmla="*/ 2041 h 10000"/>
              <a:gd name="connsiteX58" fmla="*/ 9843 w 10000"/>
              <a:gd name="connsiteY58" fmla="*/ 1779 h 10000"/>
              <a:gd name="connsiteX59" fmla="*/ 9707 w 10000"/>
              <a:gd name="connsiteY59" fmla="*/ 7 h 10000"/>
              <a:gd name="connsiteX0" fmla="*/ 9843 w 10000"/>
              <a:gd name="connsiteY0" fmla="*/ 572 h 8793"/>
              <a:gd name="connsiteX1" fmla="*/ 0 w 10000"/>
              <a:gd name="connsiteY1" fmla="*/ 4 h 8793"/>
              <a:gd name="connsiteX2" fmla="*/ 890 w 10000"/>
              <a:gd name="connsiteY2" fmla="*/ 885 h 8793"/>
              <a:gd name="connsiteX3" fmla="*/ 1518 w 10000"/>
              <a:gd name="connsiteY3" fmla="*/ 1352 h 8793"/>
              <a:gd name="connsiteX4" fmla="*/ 1833 w 10000"/>
              <a:gd name="connsiteY4" fmla="*/ 2387 h 8793"/>
              <a:gd name="connsiteX5" fmla="*/ 1990 w 10000"/>
              <a:gd name="connsiteY5" fmla="*/ 2649 h 8793"/>
              <a:gd name="connsiteX6" fmla="*/ 2199 w 10000"/>
              <a:gd name="connsiteY6" fmla="*/ 2701 h 8793"/>
              <a:gd name="connsiteX7" fmla="*/ 2461 w 10000"/>
              <a:gd name="connsiteY7" fmla="*/ 2387 h 8793"/>
              <a:gd name="connsiteX8" fmla="*/ 2932 w 10000"/>
              <a:gd name="connsiteY8" fmla="*/ 2495 h 8793"/>
              <a:gd name="connsiteX9" fmla="*/ 3299 w 10000"/>
              <a:gd name="connsiteY9" fmla="*/ 2752 h 8793"/>
              <a:gd name="connsiteX10" fmla="*/ 3299 w 10000"/>
              <a:gd name="connsiteY10" fmla="*/ 2857 h 8793"/>
              <a:gd name="connsiteX11" fmla="*/ 3141 w 10000"/>
              <a:gd name="connsiteY11" fmla="*/ 3168 h 8793"/>
              <a:gd name="connsiteX12" fmla="*/ 3193 w 10000"/>
              <a:gd name="connsiteY12" fmla="*/ 3478 h 8793"/>
              <a:gd name="connsiteX13" fmla="*/ 2722 w 10000"/>
              <a:gd name="connsiteY13" fmla="*/ 4384 h 8793"/>
              <a:gd name="connsiteX14" fmla="*/ 2828 w 10000"/>
              <a:gd name="connsiteY14" fmla="*/ 4802 h 8793"/>
              <a:gd name="connsiteX15" fmla="*/ 3665 w 10000"/>
              <a:gd name="connsiteY15" fmla="*/ 5577 h 8793"/>
              <a:gd name="connsiteX16" fmla="*/ 3979 w 10000"/>
              <a:gd name="connsiteY16" fmla="*/ 5630 h 8793"/>
              <a:gd name="connsiteX17" fmla="*/ 5078 w 10000"/>
              <a:gd name="connsiteY17" fmla="*/ 6459 h 8793"/>
              <a:gd name="connsiteX18" fmla="*/ 5078 w 10000"/>
              <a:gd name="connsiteY18" fmla="*/ 6874 h 8793"/>
              <a:gd name="connsiteX19" fmla="*/ 5341 w 10000"/>
              <a:gd name="connsiteY19" fmla="*/ 7342 h 8793"/>
              <a:gd name="connsiteX20" fmla="*/ 5131 w 10000"/>
              <a:gd name="connsiteY20" fmla="*/ 7860 h 8793"/>
              <a:gd name="connsiteX21" fmla="*/ 5288 w 10000"/>
              <a:gd name="connsiteY21" fmla="*/ 7912 h 8793"/>
              <a:gd name="connsiteX22" fmla="*/ 5550 w 10000"/>
              <a:gd name="connsiteY22" fmla="*/ 8534 h 8793"/>
              <a:gd name="connsiteX23" fmla="*/ 5864 w 10000"/>
              <a:gd name="connsiteY23" fmla="*/ 8689 h 8793"/>
              <a:gd name="connsiteX24" fmla="*/ 5760 w 10000"/>
              <a:gd name="connsiteY24" fmla="*/ 8427 h 8793"/>
              <a:gd name="connsiteX25" fmla="*/ 5864 w 10000"/>
              <a:gd name="connsiteY25" fmla="*/ 8381 h 8793"/>
              <a:gd name="connsiteX26" fmla="*/ 6073 w 10000"/>
              <a:gd name="connsiteY26" fmla="*/ 8740 h 8793"/>
              <a:gd name="connsiteX27" fmla="*/ 6283 w 10000"/>
              <a:gd name="connsiteY27" fmla="*/ 8793 h 8793"/>
              <a:gd name="connsiteX28" fmla="*/ 6125 w 10000"/>
              <a:gd name="connsiteY28" fmla="*/ 8427 h 8793"/>
              <a:gd name="connsiteX29" fmla="*/ 6544 w 10000"/>
              <a:gd name="connsiteY29" fmla="*/ 7912 h 8793"/>
              <a:gd name="connsiteX30" fmla="*/ 7801 w 10000"/>
              <a:gd name="connsiteY30" fmla="*/ 8326 h 8793"/>
              <a:gd name="connsiteX31" fmla="*/ 8063 w 10000"/>
              <a:gd name="connsiteY31" fmla="*/ 8068 h 8793"/>
              <a:gd name="connsiteX32" fmla="*/ 7801 w 10000"/>
              <a:gd name="connsiteY32" fmla="*/ 7601 h 8793"/>
              <a:gd name="connsiteX33" fmla="*/ 7854 w 10000"/>
              <a:gd name="connsiteY33" fmla="*/ 7237 h 8793"/>
              <a:gd name="connsiteX34" fmla="*/ 8848 w 10000"/>
              <a:gd name="connsiteY34" fmla="*/ 6874 h 8793"/>
              <a:gd name="connsiteX35" fmla="*/ 8638 w 10000"/>
              <a:gd name="connsiteY35" fmla="*/ 6305 h 8793"/>
              <a:gd name="connsiteX36" fmla="*/ 8901 w 10000"/>
              <a:gd name="connsiteY36" fmla="*/ 5785 h 8793"/>
              <a:gd name="connsiteX37" fmla="*/ 8848 w 10000"/>
              <a:gd name="connsiteY37" fmla="*/ 5785 h 8793"/>
              <a:gd name="connsiteX38" fmla="*/ 8743 w 10000"/>
              <a:gd name="connsiteY38" fmla="*/ 5785 h 8793"/>
              <a:gd name="connsiteX39" fmla="*/ 8901 w 10000"/>
              <a:gd name="connsiteY39" fmla="*/ 5685 h 8793"/>
              <a:gd name="connsiteX40" fmla="*/ 8691 w 10000"/>
              <a:gd name="connsiteY40" fmla="*/ 5526 h 8793"/>
              <a:gd name="connsiteX41" fmla="*/ 8901 w 10000"/>
              <a:gd name="connsiteY41" fmla="*/ 5526 h 8793"/>
              <a:gd name="connsiteX42" fmla="*/ 8796 w 10000"/>
              <a:gd name="connsiteY42" fmla="*/ 5007 h 8793"/>
              <a:gd name="connsiteX43" fmla="*/ 9005 w 10000"/>
              <a:gd name="connsiteY43" fmla="*/ 4905 h 8793"/>
              <a:gd name="connsiteX44" fmla="*/ 8848 w 10000"/>
              <a:gd name="connsiteY44" fmla="*/ 4852 h 8793"/>
              <a:gd name="connsiteX45" fmla="*/ 9110 w 10000"/>
              <a:gd name="connsiteY45" fmla="*/ 4694 h 8793"/>
              <a:gd name="connsiteX46" fmla="*/ 8901 w 10000"/>
              <a:gd name="connsiteY46" fmla="*/ 4384 h 8793"/>
              <a:gd name="connsiteX47" fmla="*/ 9005 w 10000"/>
              <a:gd name="connsiteY47" fmla="*/ 4180 h 8793"/>
              <a:gd name="connsiteX48" fmla="*/ 9267 w 10000"/>
              <a:gd name="connsiteY48" fmla="*/ 4180 h 8793"/>
              <a:gd name="connsiteX49" fmla="*/ 9476 w 10000"/>
              <a:gd name="connsiteY49" fmla="*/ 3634 h 8793"/>
              <a:gd name="connsiteX50" fmla="*/ 9738 w 10000"/>
              <a:gd name="connsiteY50" fmla="*/ 3478 h 8793"/>
              <a:gd name="connsiteX51" fmla="*/ 9685 w 10000"/>
              <a:gd name="connsiteY51" fmla="*/ 3270 h 8793"/>
              <a:gd name="connsiteX52" fmla="*/ 10000 w 10000"/>
              <a:gd name="connsiteY52" fmla="*/ 2649 h 8793"/>
              <a:gd name="connsiteX53" fmla="*/ 9843 w 10000"/>
              <a:gd name="connsiteY53" fmla="*/ 2233 h 8793"/>
              <a:gd name="connsiteX54" fmla="*/ 9895 w 10000"/>
              <a:gd name="connsiteY54" fmla="*/ 1975 h 8793"/>
              <a:gd name="connsiteX55" fmla="*/ 9529 w 10000"/>
              <a:gd name="connsiteY55" fmla="*/ 1456 h 8793"/>
              <a:gd name="connsiteX56" fmla="*/ 9685 w 10000"/>
              <a:gd name="connsiteY56" fmla="*/ 1146 h 8793"/>
              <a:gd name="connsiteX57" fmla="*/ 9581 w 10000"/>
              <a:gd name="connsiteY57" fmla="*/ 834 h 8793"/>
              <a:gd name="connsiteX58" fmla="*/ 9843 w 10000"/>
              <a:gd name="connsiteY58" fmla="*/ 572 h 8793"/>
              <a:gd name="connsiteX0" fmla="*/ 8953 w 9110"/>
              <a:gd name="connsiteY0" fmla="*/ 0 h 9349"/>
              <a:gd name="connsiteX1" fmla="*/ 0 w 9110"/>
              <a:gd name="connsiteY1" fmla="*/ 355 h 9349"/>
              <a:gd name="connsiteX2" fmla="*/ 628 w 9110"/>
              <a:gd name="connsiteY2" fmla="*/ 887 h 9349"/>
              <a:gd name="connsiteX3" fmla="*/ 943 w 9110"/>
              <a:gd name="connsiteY3" fmla="*/ 2064 h 9349"/>
              <a:gd name="connsiteX4" fmla="*/ 1100 w 9110"/>
              <a:gd name="connsiteY4" fmla="*/ 2362 h 9349"/>
              <a:gd name="connsiteX5" fmla="*/ 1309 w 9110"/>
              <a:gd name="connsiteY5" fmla="*/ 2421 h 9349"/>
              <a:gd name="connsiteX6" fmla="*/ 1571 w 9110"/>
              <a:gd name="connsiteY6" fmla="*/ 2064 h 9349"/>
              <a:gd name="connsiteX7" fmla="*/ 2042 w 9110"/>
              <a:gd name="connsiteY7" fmla="*/ 2186 h 9349"/>
              <a:gd name="connsiteX8" fmla="*/ 2409 w 9110"/>
              <a:gd name="connsiteY8" fmla="*/ 2479 h 9349"/>
              <a:gd name="connsiteX9" fmla="*/ 2409 w 9110"/>
              <a:gd name="connsiteY9" fmla="*/ 2598 h 9349"/>
              <a:gd name="connsiteX10" fmla="*/ 2251 w 9110"/>
              <a:gd name="connsiteY10" fmla="*/ 2952 h 9349"/>
              <a:gd name="connsiteX11" fmla="*/ 2303 w 9110"/>
              <a:gd name="connsiteY11" fmla="*/ 3304 h 9349"/>
              <a:gd name="connsiteX12" fmla="*/ 1832 w 9110"/>
              <a:gd name="connsiteY12" fmla="*/ 4335 h 9349"/>
              <a:gd name="connsiteX13" fmla="*/ 1938 w 9110"/>
              <a:gd name="connsiteY13" fmla="*/ 4810 h 9349"/>
              <a:gd name="connsiteX14" fmla="*/ 2775 w 9110"/>
              <a:gd name="connsiteY14" fmla="*/ 5692 h 9349"/>
              <a:gd name="connsiteX15" fmla="*/ 3089 w 9110"/>
              <a:gd name="connsiteY15" fmla="*/ 5752 h 9349"/>
              <a:gd name="connsiteX16" fmla="*/ 4188 w 9110"/>
              <a:gd name="connsiteY16" fmla="*/ 6695 h 9349"/>
              <a:gd name="connsiteX17" fmla="*/ 4188 w 9110"/>
              <a:gd name="connsiteY17" fmla="*/ 7167 h 9349"/>
              <a:gd name="connsiteX18" fmla="*/ 4451 w 9110"/>
              <a:gd name="connsiteY18" fmla="*/ 7699 h 9349"/>
              <a:gd name="connsiteX19" fmla="*/ 4241 w 9110"/>
              <a:gd name="connsiteY19" fmla="*/ 8288 h 9349"/>
              <a:gd name="connsiteX20" fmla="*/ 4398 w 9110"/>
              <a:gd name="connsiteY20" fmla="*/ 8347 h 9349"/>
              <a:gd name="connsiteX21" fmla="*/ 4660 w 9110"/>
              <a:gd name="connsiteY21" fmla="*/ 9054 h 9349"/>
              <a:gd name="connsiteX22" fmla="*/ 4974 w 9110"/>
              <a:gd name="connsiteY22" fmla="*/ 9231 h 9349"/>
              <a:gd name="connsiteX23" fmla="*/ 4870 w 9110"/>
              <a:gd name="connsiteY23" fmla="*/ 8933 h 9349"/>
              <a:gd name="connsiteX24" fmla="*/ 4974 w 9110"/>
              <a:gd name="connsiteY24" fmla="*/ 8880 h 9349"/>
              <a:gd name="connsiteX25" fmla="*/ 5183 w 9110"/>
              <a:gd name="connsiteY25" fmla="*/ 9289 h 9349"/>
              <a:gd name="connsiteX26" fmla="*/ 5393 w 9110"/>
              <a:gd name="connsiteY26" fmla="*/ 9349 h 9349"/>
              <a:gd name="connsiteX27" fmla="*/ 5235 w 9110"/>
              <a:gd name="connsiteY27" fmla="*/ 8933 h 9349"/>
              <a:gd name="connsiteX28" fmla="*/ 5654 w 9110"/>
              <a:gd name="connsiteY28" fmla="*/ 8347 h 9349"/>
              <a:gd name="connsiteX29" fmla="*/ 6911 w 9110"/>
              <a:gd name="connsiteY29" fmla="*/ 8818 h 9349"/>
              <a:gd name="connsiteX30" fmla="*/ 7173 w 9110"/>
              <a:gd name="connsiteY30" fmla="*/ 8524 h 9349"/>
              <a:gd name="connsiteX31" fmla="*/ 6911 w 9110"/>
              <a:gd name="connsiteY31" fmla="*/ 7993 h 9349"/>
              <a:gd name="connsiteX32" fmla="*/ 6964 w 9110"/>
              <a:gd name="connsiteY32" fmla="*/ 7579 h 9349"/>
              <a:gd name="connsiteX33" fmla="*/ 7958 w 9110"/>
              <a:gd name="connsiteY33" fmla="*/ 7167 h 9349"/>
              <a:gd name="connsiteX34" fmla="*/ 7748 w 9110"/>
              <a:gd name="connsiteY34" fmla="*/ 6519 h 9349"/>
              <a:gd name="connsiteX35" fmla="*/ 8011 w 9110"/>
              <a:gd name="connsiteY35" fmla="*/ 5928 h 9349"/>
              <a:gd name="connsiteX36" fmla="*/ 7958 w 9110"/>
              <a:gd name="connsiteY36" fmla="*/ 5928 h 9349"/>
              <a:gd name="connsiteX37" fmla="*/ 7853 w 9110"/>
              <a:gd name="connsiteY37" fmla="*/ 5928 h 9349"/>
              <a:gd name="connsiteX38" fmla="*/ 8011 w 9110"/>
              <a:gd name="connsiteY38" fmla="*/ 5814 h 9349"/>
              <a:gd name="connsiteX39" fmla="*/ 7801 w 9110"/>
              <a:gd name="connsiteY39" fmla="*/ 5634 h 9349"/>
              <a:gd name="connsiteX40" fmla="*/ 8011 w 9110"/>
              <a:gd name="connsiteY40" fmla="*/ 5634 h 9349"/>
              <a:gd name="connsiteX41" fmla="*/ 7906 w 9110"/>
              <a:gd name="connsiteY41" fmla="*/ 5043 h 9349"/>
              <a:gd name="connsiteX42" fmla="*/ 8115 w 9110"/>
              <a:gd name="connsiteY42" fmla="*/ 4927 h 9349"/>
              <a:gd name="connsiteX43" fmla="*/ 7958 w 9110"/>
              <a:gd name="connsiteY43" fmla="*/ 4867 h 9349"/>
              <a:gd name="connsiteX44" fmla="*/ 8220 w 9110"/>
              <a:gd name="connsiteY44" fmla="*/ 4687 h 9349"/>
              <a:gd name="connsiteX45" fmla="*/ 8011 w 9110"/>
              <a:gd name="connsiteY45" fmla="*/ 4335 h 9349"/>
              <a:gd name="connsiteX46" fmla="*/ 8115 w 9110"/>
              <a:gd name="connsiteY46" fmla="*/ 4103 h 9349"/>
              <a:gd name="connsiteX47" fmla="*/ 8377 w 9110"/>
              <a:gd name="connsiteY47" fmla="*/ 4103 h 9349"/>
              <a:gd name="connsiteX48" fmla="*/ 8586 w 9110"/>
              <a:gd name="connsiteY48" fmla="*/ 3482 h 9349"/>
              <a:gd name="connsiteX49" fmla="*/ 8848 w 9110"/>
              <a:gd name="connsiteY49" fmla="*/ 3304 h 9349"/>
              <a:gd name="connsiteX50" fmla="*/ 8795 w 9110"/>
              <a:gd name="connsiteY50" fmla="*/ 3068 h 9349"/>
              <a:gd name="connsiteX51" fmla="*/ 9110 w 9110"/>
              <a:gd name="connsiteY51" fmla="*/ 2362 h 9349"/>
              <a:gd name="connsiteX52" fmla="*/ 8953 w 9110"/>
              <a:gd name="connsiteY52" fmla="*/ 1889 h 9349"/>
              <a:gd name="connsiteX53" fmla="*/ 9005 w 9110"/>
              <a:gd name="connsiteY53" fmla="*/ 1595 h 9349"/>
              <a:gd name="connsiteX54" fmla="*/ 8639 w 9110"/>
              <a:gd name="connsiteY54" fmla="*/ 1005 h 9349"/>
              <a:gd name="connsiteX55" fmla="*/ 8795 w 9110"/>
              <a:gd name="connsiteY55" fmla="*/ 652 h 9349"/>
              <a:gd name="connsiteX56" fmla="*/ 8691 w 9110"/>
              <a:gd name="connsiteY56" fmla="*/ 297 h 9349"/>
              <a:gd name="connsiteX57" fmla="*/ 8953 w 9110"/>
              <a:gd name="connsiteY57" fmla="*/ 0 h 9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9110" h="9349">
                <a:moveTo>
                  <a:pt x="8953" y="0"/>
                </a:moveTo>
                <a:cubicBezTo>
                  <a:pt x="7505" y="10"/>
                  <a:pt x="1387" y="207"/>
                  <a:pt x="0" y="355"/>
                </a:cubicBezTo>
                <a:lnTo>
                  <a:pt x="628" y="887"/>
                </a:lnTo>
                <a:cubicBezTo>
                  <a:pt x="733" y="1279"/>
                  <a:pt x="837" y="1671"/>
                  <a:pt x="943" y="2064"/>
                </a:cubicBezTo>
                <a:cubicBezTo>
                  <a:pt x="995" y="2164"/>
                  <a:pt x="1048" y="2262"/>
                  <a:pt x="1100" y="2362"/>
                </a:cubicBezTo>
                <a:lnTo>
                  <a:pt x="1309" y="2421"/>
                </a:lnTo>
                <a:lnTo>
                  <a:pt x="1571" y="2064"/>
                </a:lnTo>
                <a:lnTo>
                  <a:pt x="2042" y="2186"/>
                </a:lnTo>
                <a:lnTo>
                  <a:pt x="2409" y="2479"/>
                </a:lnTo>
                <a:lnTo>
                  <a:pt x="2409" y="2598"/>
                </a:lnTo>
                <a:cubicBezTo>
                  <a:pt x="2357" y="2715"/>
                  <a:pt x="2303" y="2831"/>
                  <a:pt x="2251" y="2952"/>
                </a:cubicBezTo>
                <a:cubicBezTo>
                  <a:pt x="2269" y="3068"/>
                  <a:pt x="2286" y="3187"/>
                  <a:pt x="2303" y="3304"/>
                </a:cubicBezTo>
                <a:lnTo>
                  <a:pt x="1832" y="4335"/>
                </a:lnTo>
                <a:cubicBezTo>
                  <a:pt x="1868" y="4494"/>
                  <a:pt x="1902" y="4652"/>
                  <a:pt x="1938" y="4810"/>
                </a:cubicBezTo>
                <a:lnTo>
                  <a:pt x="2775" y="5692"/>
                </a:lnTo>
                <a:lnTo>
                  <a:pt x="3089" y="5752"/>
                </a:lnTo>
                <a:lnTo>
                  <a:pt x="4188" y="6695"/>
                </a:lnTo>
                <a:lnTo>
                  <a:pt x="4188" y="7167"/>
                </a:lnTo>
                <a:cubicBezTo>
                  <a:pt x="4276" y="7344"/>
                  <a:pt x="4363" y="7522"/>
                  <a:pt x="4451" y="7699"/>
                </a:cubicBezTo>
                <a:lnTo>
                  <a:pt x="4241" y="8288"/>
                </a:lnTo>
                <a:lnTo>
                  <a:pt x="4398" y="8347"/>
                </a:lnTo>
                <a:cubicBezTo>
                  <a:pt x="4485" y="8583"/>
                  <a:pt x="4573" y="8818"/>
                  <a:pt x="4660" y="9054"/>
                </a:cubicBezTo>
                <a:lnTo>
                  <a:pt x="4974" y="9231"/>
                </a:lnTo>
                <a:cubicBezTo>
                  <a:pt x="4939" y="9133"/>
                  <a:pt x="4904" y="9034"/>
                  <a:pt x="4870" y="8933"/>
                </a:cubicBezTo>
                <a:cubicBezTo>
                  <a:pt x="4905" y="8916"/>
                  <a:pt x="4939" y="8898"/>
                  <a:pt x="4974" y="8880"/>
                </a:cubicBezTo>
                <a:cubicBezTo>
                  <a:pt x="5044" y="9016"/>
                  <a:pt x="5113" y="9153"/>
                  <a:pt x="5183" y="9289"/>
                </a:cubicBezTo>
                <a:lnTo>
                  <a:pt x="5393" y="9349"/>
                </a:lnTo>
                <a:cubicBezTo>
                  <a:pt x="5340" y="9209"/>
                  <a:pt x="5287" y="9074"/>
                  <a:pt x="5235" y="8933"/>
                </a:cubicBezTo>
                <a:lnTo>
                  <a:pt x="5654" y="8347"/>
                </a:lnTo>
                <a:lnTo>
                  <a:pt x="6911" y="8818"/>
                </a:lnTo>
                <a:lnTo>
                  <a:pt x="7173" y="8524"/>
                </a:lnTo>
                <a:lnTo>
                  <a:pt x="6911" y="7993"/>
                </a:lnTo>
                <a:cubicBezTo>
                  <a:pt x="6928" y="7852"/>
                  <a:pt x="6946" y="7718"/>
                  <a:pt x="6964" y="7579"/>
                </a:cubicBezTo>
                <a:lnTo>
                  <a:pt x="7958" y="7167"/>
                </a:lnTo>
                <a:lnTo>
                  <a:pt x="7748" y="6519"/>
                </a:lnTo>
                <a:cubicBezTo>
                  <a:pt x="7836" y="6323"/>
                  <a:pt x="7923" y="6125"/>
                  <a:pt x="8011" y="5928"/>
                </a:cubicBezTo>
                <a:lnTo>
                  <a:pt x="7958" y="5928"/>
                </a:lnTo>
                <a:lnTo>
                  <a:pt x="7853" y="5928"/>
                </a:lnTo>
                <a:cubicBezTo>
                  <a:pt x="7906" y="5889"/>
                  <a:pt x="7959" y="5853"/>
                  <a:pt x="8011" y="5814"/>
                </a:cubicBezTo>
                <a:lnTo>
                  <a:pt x="7801" y="5634"/>
                </a:lnTo>
                <a:lnTo>
                  <a:pt x="8011" y="5634"/>
                </a:lnTo>
                <a:cubicBezTo>
                  <a:pt x="7975" y="5440"/>
                  <a:pt x="7941" y="5239"/>
                  <a:pt x="7906" y="5043"/>
                </a:cubicBezTo>
                <a:lnTo>
                  <a:pt x="8115" y="4927"/>
                </a:lnTo>
                <a:lnTo>
                  <a:pt x="7958" y="4867"/>
                </a:lnTo>
                <a:lnTo>
                  <a:pt x="8220" y="4687"/>
                </a:lnTo>
                <a:cubicBezTo>
                  <a:pt x="8150" y="4570"/>
                  <a:pt x="8081" y="4452"/>
                  <a:pt x="8011" y="4335"/>
                </a:cubicBezTo>
                <a:cubicBezTo>
                  <a:pt x="8046" y="4257"/>
                  <a:pt x="8080" y="4180"/>
                  <a:pt x="8115" y="4103"/>
                </a:cubicBezTo>
                <a:lnTo>
                  <a:pt x="8377" y="4103"/>
                </a:lnTo>
                <a:cubicBezTo>
                  <a:pt x="8447" y="3896"/>
                  <a:pt x="8516" y="3689"/>
                  <a:pt x="8586" y="3482"/>
                </a:cubicBezTo>
                <a:lnTo>
                  <a:pt x="8848" y="3304"/>
                </a:lnTo>
                <a:cubicBezTo>
                  <a:pt x="8831" y="3224"/>
                  <a:pt x="8813" y="3147"/>
                  <a:pt x="8795" y="3068"/>
                </a:cubicBezTo>
                <a:lnTo>
                  <a:pt x="9110" y="2362"/>
                </a:lnTo>
                <a:cubicBezTo>
                  <a:pt x="9058" y="2205"/>
                  <a:pt x="9005" y="2047"/>
                  <a:pt x="8953" y="1889"/>
                </a:cubicBezTo>
                <a:cubicBezTo>
                  <a:pt x="8970" y="1791"/>
                  <a:pt x="8987" y="1692"/>
                  <a:pt x="9005" y="1595"/>
                </a:cubicBezTo>
                <a:lnTo>
                  <a:pt x="8639" y="1005"/>
                </a:lnTo>
                <a:lnTo>
                  <a:pt x="8795" y="652"/>
                </a:lnTo>
                <a:cubicBezTo>
                  <a:pt x="8761" y="533"/>
                  <a:pt x="8726" y="416"/>
                  <a:pt x="8691" y="297"/>
                </a:cubicBezTo>
                <a:lnTo>
                  <a:pt x="8953" y="0"/>
                </a:lnTo>
                <a:close/>
              </a:path>
            </a:pathLst>
          </a:custGeom>
          <a:solidFill>
            <a:schemeClr val="accent6">
              <a:lumMod val="40000"/>
              <a:lumOff val="60000"/>
            </a:schemeClr>
          </a:solidFill>
          <a:ln w="3175">
            <a:solidFill>
              <a:srgbClr val="404040"/>
            </a:solidFill>
            <a:prstDash val="solid"/>
            <a:round/>
            <a:headEnd/>
            <a:tailEnd/>
          </a:ln>
        </p:spPr>
        <p:txBody>
          <a:bodyPr/>
          <a:lstStyle/>
          <a:p>
            <a:endParaRPr lang="en-US" dirty="0">
              <a:latin typeface="+mj-lt"/>
            </a:endParaRPr>
          </a:p>
        </p:txBody>
      </p:sp>
      <p:sp>
        <p:nvSpPr>
          <p:cNvPr id="171" name="Rectangle 501"/>
          <p:cNvSpPr>
            <a:spLocks noChangeArrowheads="1"/>
          </p:cNvSpPr>
          <p:nvPr/>
        </p:nvSpPr>
        <p:spPr bwMode="auto">
          <a:xfrm>
            <a:off x="5851573" y="2795347"/>
            <a:ext cx="635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IL</a:t>
            </a:r>
            <a:endParaRPr lang="en-US" altLang="en-US" dirty="0">
              <a:latin typeface="+mj-lt"/>
            </a:endParaRPr>
          </a:p>
        </p:txBody>
      </p:sp>
      <p:sp>
        <p:nvSpPr>
          <p:cNvPr id="172" name="Freeform 254"/>
          <p:cNvSpPr>
            <a:spLocks/>
          </p:cNvSpPr>
          <p:nvPr/>
        </p:nvSpPr>
        <p:spPr bwMode="auto">
          <a:xfrm>
            <a:off x="5544806" y="2301943"/>
            <a:ext cx="115353" cy="168870"/>
          </a:xfrm>
          <a:custGeom>
            <a:avLst/>
            <a:gdLst>
              <a:gd name="T0" fmla="*/ 334 w 398"/>
              <a:gd name="T1" fmla="*/ 0 h 707"/>
              <a:gd name="T2" fmla="*/ 90 w 398"/>
              <a:gd name="T3" fmla="*/ 28 h 707"/>
              <a:gd name="T4" fmla="*/ 116 w 398"/>
              <a:gd name="T5" fmla="*/ 58 h 707"/>
              <a:gd name="T6" fmla="*/ 116 w 398"/>
              <a:gd name="T7" fmla="*/ 96 h 707"/>
              <a:gd name="T8" fmla="*/ 102 w 398"/>
              <a:gd name="T9" fmla="*/ 126 h 707"/>
              <a:gd name="T10" fmla="*/ 38 w 398"/>
              <a:gd name="T11" fmla="*/ 152 h 707"/>
              <a:gd name="T12" fmla="*/ 48 w 398"/>
              <a:gd name="T13" fmla="*/ 190 h 707"/>
              <a:gd name="T14" fmla="*/ 38 w 398"/>
              <a:gd name="T15" fmla="*/ 224 h 707"/>
              <a:gd name="T16" fmla="*/ 8 w 398"/>
              <a:gd name="T17" fmla="*/ 260 h 707"/>
              <a:gd name="T18" fmla="*/ 4 w 398"/>
              <a:gd name="T19" fmla="*/ 286 h 707"/>
              <a:gd name="T20" fmla="*/ 16 w 398"/>
              <a:gd name="T21" fmla="*/ 368 h 707"/>
              <a:gd name="T22" fmla="*/ 50 w 398"/>
              <a:gd name="T23" fmla="*/ 402 h 707"/>
              <a:gd name="T24" fmla="*/ 86 w 398"/>
              <a:gd name="T25" fmla="*/ 460 h 707"/>
              <a:gd name="T26" fmla="*/ 100 w 398"/>
              <a:gd name="T27" fmla="*/ 472 h 707"/>
              <a:gd name="T28" fmla="*/ 128 w 398"/>
              <a:gd name="T29" fmla="*/ 464 h 707"/>
              <a:gd name="T30" fmla="*/ 142 w 398"/>
              <a:gd name="T31" fmla="*/ 478 h 707"/>
              <a:gd name="T32" fmla="*/ 138 w 398"/>
              <a:gd name="T33" fmla="*/ 502 h 707"/>
              <a:gd name="T34" fmla="*/ 124 w 398"/>
              <a:gd name="T35" fmla="*/ 553 h 707"/>
              <a:gd name="T36" fmla="*/ 168 w 398"/>
              <a:gd name="T37" fmla="*/ 585 h 707"/>
              <a:gd name="T38" fmla="*/ 210 w 398"/>
              <a:gd name="T39" fmla="*/ 633 h 707"/>
              <a:gd name="T40" fmla="*/ 212 w 398"/>
              <a:gd name="T41" fmla="*/ 671 h 707"/>
              <a:gd name="T42" fmla="*/ 228 w 398"/>
              <a:gd name="T43" fmla="*/ 697 h 707"/>
              <a:gd name="T44" fmla="*/ 236 w 398"/>
              <a:gd name="T45" fmla="*/ 693 h 707"/>
              <a:gd name="T46" fmla="*/ 248 w 398"/>
              <a:gd name="T47" fmla="*/ 705 h 707"/>
              <a:gd name="T48" fmla="*/ 250 w 398"/>
              <a:gd name="T49" fmla="*/ 693 h 707"/>
              <a:gd name="T50" fmla="*/ 314 w 398"/>
              <a:gd name="T51" fmla="*/ 689 h 707"/>
              <a:gd name="T52" fmla="*/ 314 w 398"/>
              <a:gd name="T53" fmla="*/ 661 h 707"/>
              <a:gd name="T54" fmla="*/ 354 w 398"/>
              <a:gd name="T55" fmla="*/ 633 h 707"/>
              <a:gd name="T56" fmla="*/ 356 w 398"/>
              <a:gd name="T57" fmla="*/ 591 h 707"/>
              <a:gd name="T58" fmla="*/ 350 w 398"/>
              <a:gd name="T59" fmla="*/ 591 h 707"/>
              <a:gd name="T60" fmla="*/ 348 w 398"/>
              <a:gd name="T61" fmla="*/ 581 h 707"/>
              <a:gd name="T62" fmla="*/ 352 w 398"/>
              <a:gd name="T63" fmla="*/ 561 h 707"/>
              <a:gd name="T64" fmla="*/ 354 w 398"/>
              <a:gd name="T65" fmla="*/ 555 h 707"/>
              <a:gd name="T66" fmla="*/ 356 w 398"/>
              <a:gd name="T67" fmla="*/ 537 h 707"/>
              <a:gd name="T68" fmla="*/ 370 w 398"/>
              <a:gd name="T69" fmla="*/ 529 h 707"/>
              <a:gd name="T70" fmla="*/ 388 w 398"/>
              <a:gd name="T71" fmla="*/ 502 h 707"/>
              <a:gd name="T72" fmla="*/ 398 w 398"/>
              <a:gd name="T73" fmla="*/ 470 h 707"/>
              <a:gd name="T74" fmla="*/ 394 w 398"/>
              <a:gd name="T75" fmla="*/ 444 h 707"/>
              <a:gd name="T76" fmla="*/ 386 w 398"/>
              <a:gd name="T77" fmla="*/ 412 h 707"/>
              <a:gd name="T78" fmla="*/ 392 w 398"/>
              <a:gd name="T79" fmla="*/ 390 h 707"/>
              <a:gd name="T80" fmla="*/ 336 w 398"/>
              <a:gd name="T81" fmla="*/ 24 h 70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connsiteX0" fmla="*/ 8442 w 10000"/>
              <a:gd name="connsiteY0" fmla="*/ 339 h 10000"/>
              <a:gd name="connsiteX1" fmla="*/ 8392 w 10000"/>
              <a:gd name="connsiteY1" fmla="*/ 0 h 10000"/>
              <a:gd name="connsiteX2" fmla="*/ 1759 w 10000"/>
              <a:gd name="connsiteY2" fmla="*/ 226 h 10000"/>
              <a:gd name="connsiteX3" fmla="*/ 2261 w 10000"/>
              <a:gd name="connsiteY3" fmla="*/ 396 h 10000"/>
              <a:gd name="connsiteX4" fmla="*/ 2362 w 10000"/>
              <a:gd name="connsiteY4" fmla="*/ 594 h 10000"/>
              <a:gd name="connsiteX5" fmla="*/ 2915 w 10000"/>
              <a:gd name="connsiteY5" fmla="*/ 820 h 10000"/>
              <a:gd name="connsiteX6" fmla="*/ 3015 w 10000"/>
              <a:gd name="connsiteY6" fmla="*/ 1047 h 10000"/>
              <a:gd name="connsiteX7" fmla="*/ 2915 w 10000"/>
              <a:gd name="connsiteY7" fmla="*/ 1358 h 10000"/>
              <a:gd name="connsiteX8" fmla="*/ 2663 w 10000"/>
              <a:gd name="connsiteY8" fmla="*/ 1499 h 10000"/>
              <a:gd name="connsiteX9" fmla="*/ 2563 w 10000"/>
              <a:gd name="connsiteY9" fmla="*/ 1782 h 10000"/>
              <a:gd name="connsiteX10" fmla="*/ 1809 w 10000"/>
              <a:gd name="connsiteY10" fmla="*/ 2037 h 10000"/>
              <a:gd name="connsiteX11" fmla="*/ 955 w 10000"/>
              <a:gd name="connsiteY11" fmla="*/ 2150 h 10000"/>
              <a:gd name="connsiteX12" fmla="*/ 854 w 10000"/>
              <a:gd name="connsiteY12" fmla="*/ 2461 h 10000"/>
              <a:gd name="connsiteX13" fmla="*/ 1206 w 10000"/>
              <a:gd name="connsiteY13" fmla="*/ 2687 h 10000"/>
              <a:gd name="connsiteX14" fmla="*/ 1256 w 10000"/>
              <a:gd name="connsiteY14" fmla="*/ 2942 h 10000"/>
              <a:gd name="connsiteX15" fmla="*/ 955 w 10000"/>
              <a:gd name="connsiteY15" fmla="*/ 3168 h 10000"/>
              <a:gd name="connsiteX16" fmla="*/ 854 w 10000"/>
              <a:gd name="connsiteY16" fmla="*/ 3479 h 10000"/>
              <a:gd name="connsiteX17" fmla="*/ 201 w 10000"/>
              <a:gd name="connsiteY17" fmla="*/ 3678 h 10000"/>
              <a:gd name="connsiteX18" fmla="*/ 302 w 10000"/>
              <a:gd name="connsiteY18" fmla="*/ 3960 h 10000"/>
              <a:gd name="connsiteX19" fmla="*/ 101 w 10000"/>
              <a:gd name="connsiteY19" fmla="*/ 4045 h 10000"/>
              <a:gd name="connsiteX20" fmla="*/ 0 w 10000"/>
              <a:gd name="connsiteY20" fmla="*/ 4498 h 10000"/>
              <a:gd name="connsiteX21" fmla="*/ 402 w 10000"/>
              <a:gd name="connsiteY21" fmla="*/ 5205 h 10000"/>
              <a:gd name="connsiteX22" fmla="*/ 1106 w 10000"/>
              <a:gd name="connsiteY22" fmla="*/ 5516 h 10000"/>
              <a:gd name="connsiteX23" fmla="*/ 1256 w 10000"/>
              <a:gd name="connsiteY23" fmla="*/ 5686 h 10000"/>
              <a:gd name="connsiteX24" fmla="*/ 1859 w 10000"/>
              <a:gd name="connsiteY24" fmla="*/ 5941 h 10000"/>
              <a:gd name="connsiteX25" fmla="*/ 2161 w 10000"/>
              <a:gd name="connsiteY25" fmla="*/ 6506 h 10000"/>
              <a:gd name="connsiteX26" fmla="*/ 2312 w 10000"/>
              <a:gd name="connsiteY26" fmla="*/ 6648 h 10000"/>
              <a:gd name="connsiteX27" fmla="*/ 2513 w 10000"/>
              <a:gd name="connsiteY27" fmla="*/ 6676 h 10000"/>
              <a:gd name="connsiteX28" fmla="*/ 2764 w 10000"/>
              <a:gd name="connsiteY28" fmla="*/ 6506 h 10000"/>
              <a:gd name="connsiteX29" fmla="*/ 3216 w 10000"/>
              <a:gd name="connsiteY29" fmla="*/ 6563 h 10000"/>
              <a:gd name="connsiteX30" fmla="*/ 3568 w 10000"/>
              <a:gd name="connsiteY30" fmla="*/ 6704 h 10000"/>
              <a:gd name="connsiteX31" fmla="*/ 3568 w 10000"/>
              <a:gd name="connsiteY31" fmla="*/ 6761 h 10000"/>
              <a:gd name="connsiteX32" fmla="*/ 3417 w 10000"/>
              <a:gd name="connsiteY32" fmla="*/ 6931 h 10000"/>
              <a:gd name="connsiteX33" fmla="*/ 3467 w 10000"/>
              <a:gd name="connsiteY33" fmla="*/ 7100 h 10000"/>
              <a:gd name="connsiteX34" fmla="*/ 3015 w 10000"/>
              <a:gd name="connsiteY34" fmla="*/ 7595 h 10000"/>
              <a:gd name="connsiteX35" fmla="*/ 3116 w 10000"/>
              <a:gd name="connsiteY35" fmla="*/ 7822 h 10000"/>
              <a:gd name="connsiteX36" fmla="*/ 3920 w 10000"/>
              <a:gd name="connsiteY36" fmla="*/ 8246 h 10000"/>
              <a:gd name="connsiteX37" fmla="*/ 4221 w 10000"/>
              <a:gd name="connsiteY37" fmla="*/ 8274 h 10000"/>
              <a:gd name="connsiteX38" fmla="*/ 5276 w 10000"/>
              <a:gd name="connsiteY38" fmla="*/ 8727 h 10000"/>
              <a:gd name="connsiteX39" fmla="*/ 5276 w 10000"/>
              <a:gd name="connsiteY39" fmla="*/ 8953 h 10000"/>
              <a:gd name="connsiteX40" fmla="*/ 5528 w 10000"/>
              <a:gd name="connsiteY40" fmla="*/ 9208 h 10000"/>
              <a:gd name="connsiteX41" fmla="*/ 5327 w 10000"/>
              <a:gd name="connsiteY41" fmla="*/ 9491 h 10000"/>
              <a:gd name="connsiteX42" fmla="*/ 5477 w 10000"/>
              <a:gd name="connsiteY42" fmla="*/ 9519 h 10000"/>
              <a:gd name="connsiteX43" fmla="*/ 5729 w 10000"/>
              <a:gd name="connsiteY43" fmla="*/ 9859 h 10000"/>
              <a:gd name="connsiteX44" fmla="*/ 6030 w 10000"/>
              <a:gd name="connsiteY44" fmla="*/ 9943 h 10000"/>
              <a:gd name="connsiteX45" fmla="*/ 5930 w 10000"/>
              <a:gd name="connsiteY45" fmla="*/ 9802 h 10000"/>
              <a:gd name="connsiteX46" fmla="*/ 6030 w 10000"/>
              <a:gd name="connsiteY46" fmla="*/ 9774 h 10000"/>
              <a:gd name="connsiteX47" fmla="*/ 6231 w 10000"/>
              <a:gd name="connsiteY47" fmla="*/ 9972 h 10000"/>
              <a:gd name="connsiteX48" fmla="*/ 6432 w 10000"/>
              <a:gd name="connsiteY48" fmla="*/ 10000 h 10000"/>
              <a:gd name="connsiteX49" fmla="*/ 6281 w 10000"/>
              <a:gd name="connsiteY49" fmla="*/ 9802 h 10000"/>
              <a:gd name="connsiteX50" fmla="*/ 6683 w 10000"/>
              <a:gd name="connsiteY50" fmla="*/ 9519 h 10000"/>
              <a:gd name="connsiteX51" fmla="*/ 7889 w 10000"/>
              <a:gd name="connsiteY51" fmla="*/ 9745 h 10000"/>
              <a:gd name="connsiteX52" fmla="*/ 8141 w 10000"/>
              <a:gd name="connsiteY52" fmla="*/ 9604 h 10000"/>
              <a:gd name="connsiteX53" fmla="*/ 7889 w 10000"/>
              <a:gd name="connsiteY53" fmla="*/ 9349 h 10000"/>
              <a:gd name="connsiteX54" fmla="*/ 7940 w 10000"/>
              <a:gd name="connsiteY54" fmla="*/ 9151 h 10000"/>
              <a:gd name="connsiteX55" fmla="*/ 8894 w 10000"/>
              <a:gd name="connsiteY55" fmla="*/ 8953 h 10000"/>
              <a:gd name="connsiteX56" fmla="*/ 8693 w 10000"/>
              <a:gd name="connsiteY56" fmla="*/ 8642 h 10000"/>
              <a:gd name="connsiteX57" fmla="*/ 8945 w 10000"/>
              <a:gd name="connsiteY57" fmla="*/ 8359 h 10000"/>
              <a:gd name="connsiteX58" fmla="*/ 8894 w 10000"/>
              <a:gd name="connsiteY58" fmla="*/ 8359 h 10000"/>
              <a:gd name="connsiteX59" fmla="*/ 8794 w 10000"/>
              <a:gd name="connsiteY59" fmla="*/ 8359 h 10000"/>
              <a:gd name="connsiteX60" fmla="*/ 8945 w 10000"/>
              <a:gd name="connsiteY60" fmla="*/ 8303 h 10000"/>
              <a:gd name="connsiteX61" fmla="*/ 8744 w 10000"/>
              <a:gd name="connsiteY61" fmla="*/ 8218 h 10000"/>
              <a:gd name="connsiteX62" fmla="*/ 8945 w 10000"/>
              <a:gd name="connsiteY62" fmla="*/ 8218 h 10000"/>
              <a:gd name="connsiteX63" fmla="*/ 8844 w 10000"/>
              <a:gd name="connsiteY63" fmla="*/ 7935 h 10000"/>
              <a:gd name="connsiteX64" fmla="*/ 9045 w 10000"/>
              <a:gd name="connsiteY64" fmla="*/ 7878 h 10000"/>
              <a:gd name="connsiteX65" fmla="*/ 8894 w 10000"/>
              <a:gd name="connsiteY65" fmla="*/ 7850 h 10000"/>
              <a:gd name="connsiteX66" fmla="*/ 9146 w 10000"/>
              <a:gd name="connsiteY66" fmla="*/ 7765 h 10000"/>
              <a:gd name="connsiteX67" fmla="*/ 8945 w 10000"/>
              <a:gd name="connsiteY67" fmla="*/ 7595 h 10000"/>
              <a:gd name="connsiteX68" fmla="*/ 9045 w 10000"/>
              <a:gd name="connsiteY68" fmla="*/ 7482 h 10000"/>
              <a:gd name="connsiteX69" fmla="*/ 9296 w 10000"/>
              <a:gd name="connsiteY69" fmla="*/ 7482 h 10000"/>
              <a:gd name="connsiteX70" fmla="*/ 9497 w 10000"/>
              <a:gd name="connsiteY70" fmla="*/ 7185 h 10000"/>
              <a:gd name="connsiteX71" fmla="*/ 9749 w 10000"/>
              <a:gd name="connsiteY71" fmla="*/ 7100 h 10000"/>
              <a:gd name="connsiteX72" fmla="*/ 9698 w 10000"/>
              <a:gd name="connsiteY72" fmla="*/ 6987 h 10000"/>
              <a:gd name="connsiteX73" fmla="*/ 10000 w 10000"/>
              <a:gd name="connsiteY73" fmla="*/ 6648 h 10000"/>
              <a:gd name="connsiteX74" fmla="*/ 9849 w 10000"/>
              <a:gd name="connsiteY74" fmla="*/ 6421 h 10000"/>
              <a:gd name="connsiteX75" fmla="*/ 9899 w 10000"/>
              <a:gd name="connsiteY75" fmla="*/ 6280 h 10000"/>
              <a:gd name="connsiteX76" fmla="*/ 9548 w 10000"/>
              <a:gd name="connsiteY76" fmla="*/ 5997 h 10000"/>
              <a:gd name="connsiteX77" fmla="*/ 9698 w 10000"/>
              <a:gd name="connsiteY77" fmla="*/ 5827 h 10000"/>
              <a:gd name="connsiteX78" fmla="*/ 9598 w 10000"/>
              <a:gd name="connsiteY78" fmla="*/ 5658 h 10000"/>
              <a:gd name="connsiteX79" fmla="*/ 9849 w 10000"/>
              <a:gd name="connsiteY79" fmla="*/ 5516 h 10000"/>
              <a:gd name="connsiteX80" fmla="*/ 8442 w 10000"/>
              <a:gd name="connsiteY80" fmla="*/ 339 h 10000"/>
              <a:gd name="connsiteX0" fmla="*/ 9849 w 10000"/>
              <a:gd name="connsiteY0" fmla="*/ 5516 h 10000"/>
              <a:gd name="connsiteX1" fmla="*/ 8392 w 10000"/>
              <a:gd name="connsiteY1" fmla="*/ 0 h 10000"/>
              <a:gd name="connsiteX2" fmla="*/ 1759 w 10000"/>
              <a:gd name="connsiteY2" fmla="*/ 226 h 10000"/>
              <a:gd name="connsiteX3" fmla="*/ 2261 w 10000"/>
              <a:gd name="connsiteY3" fmla="*/ 396 h 10000"/>
              <a:gd name="connsiteX4" fmla="*/ 2362 w 10000"/>
              <a:gd name="connsiteY4" fmla="*/ 594 h 10000"/>
              <a:gd name="connsiteX5" fmla="*/ 2915 w 10000"/>
              <a:gd name="connsiteY5" fmla="*/ 820 h 10000"/>
              <a:gd name="connsiteX6" fmla="*/ 3015 w 10000"/>
              <a:gd name="connsiteY6" fmla="*/ 1047 h 10000"/>
              <a:gd name="connsiteX7" fmla="*/ 2915 w 10000"/>
              <a:gd name="connsiteY7" fmla="*/ 1358 h 10000"/>
              <a:gd name="connsiteX8" fmla="*/ 2663 w 10000"/>
              <a:gd name="connsiteY8" fmla="*/ 1499 h 10000"/>
              <a:gd name="connsiteX9" fmla="*/ 2563 w 10000"/>
              <a:gd name="connsiteY9" fmla="*/ 1782 h 10000"/>
              <a:gd name="connsiteX10" fmla="*/ 1809 w 10000"/>
              <a:gd name="connsiteY10" fmla="*/ 2037 h 10000"/>
              <a:gd name="connsiteX11" fmla="*/ 955 w 10000"/>
              <a:gd name="connsiteY11" fmla="*/ 2150 h 10000"/>
              <a:gd name="connsiteX12" fmla="*/ 854 w 10000"/>
              <a:gd name="connsiteY12" fmla="*/ 2461 h 10000"/>
              <a:gd name="connsiteX13" fmla="*/ 1206 w 10000"/>
              <a:gd name="connsiteY13" fmla="*/ 2687 h 10000"/>
              <a:gd name="connsiteX14" fmla="*/ 1256 w 10000"/>
              <a:gd name="connsiteY14" fmla="*/ 2942 h 10000"/>
              <a:gd name="connsiteX15" fmla="*/ 955 w 10000"/>
              <a:gd name="connsiteY15" fmla="*/ 3168 h 10000"/>
              <a:gd name="connsiteX16" fmla="*/ 854 w 10000"/>
              <a:gd name="connsiteY16" fmla="*/ 3479 h 10000"/>
              <a:gd name="connsiteX17" fmla="*/ 201 w 10000"/>
              <a:gd name="connsiteY17" fmla="*/ 3678 h 10000"/>
              <a:gd name="connsiteX18" fmla="*/ 302 w 10000"/>
              <a:gd name="connsiteY18" fmla="*/ 3960 h 10000"/>
              <a:gd name="connsiteX19" fmla="*/ 101 w 10000"/>
              <a:gd name="connsiteY19" fmla="*/ 4045 h 10000"/>
              <a:gd name="connsiteX20" fmla="*/ 0 w 10000"/>
              <a:gd name="connsiteY20" fmla="*/ 4498 h 10000"/>
              <a:gd name="connsiteX21" fmla="*/ 402 w 10000"/>
              <a:gd name="connsiteY21" fmla="*/ 5205 h 10000"/>
              <a:gd name="connsiteX22" fmla="*/ 1106 w 10000"/>
              <a:gd name="connsiteY22" fmla="*/ 5516 h 10000"/>
              <a:gd name="connsiteX23" fmla="*/ 1256 w 10000"/>
              <a:gd name="connsiteY23" fmla="*/ 5686 h 10000"/>
              <a:gd name="connsiteX24" fmla="*/ 1859 w 10000"/>
              <a:gd name="connsiteY24" fmla="*/ 5941 h 10000"/>
              <a:gd name="connsiteX25" fmla="*/ 2161 w 10000"/>
              <a:gd name="connsiteY25" fmla="*/ 6506 h 10000"/>
              <a:gd name="connsiteX26" fmla="*/ 2312 w 10000"/>
              <a:gd name="connsiteY26" fmla="*/ 6648 h 10000"/>
              <a:gd name="connsiteX27" fmla="*/ 2513 w 10000"/>
              <a:gd name="connsiteY27" fmla="*/ 6676 h 10000"/>
              <a:gd name="connsiteX28" fmla="*/ 2764 w 10000"/>
              <a:gd name="connsiteY28" fmla="*/ 6506 h 10000"/>
              <a:gd name="connsiteX29" fmla="*/ 3216 w 10000"/>
              <a:gd name="connsiteY29" fmla="*/ 6563 h 10000"/>
              <a:gd name="connsiteX30" fmla="*/ 3568 w 10000"/>
              <a:gd name="connsiteY30" fmla="*/ 6704 h 10000"/>
              <a:gd name="connsiteX31" fmla="*/ 3568 w 10000"/>
              <a:gd name="connsiteY31" fmla="*/ 6761 h 10000"/>
              <a:gd name="connsiteX32" fmla="*/ 3417 w 10000"/>
              <a:gd name="connsiteY32" fmla="*/ 6931 h 10000"/>
              <a:gd name="connsiteX33" fmla="*/ 3467 w 10000"/>
              <a:gd name="connsiteY33" fmla="*/ 7100 h 10000"/>
              <a:gd name="connsiteX34" fmla="*/ 3015 w 10000"/>
              <a:gd name="connsiteY34" fmla="*/ 7595 h 10000"/>
              <a:gd name="connsiteX35" fmla="*/ 3116 w 10000"/>
              <a:gd name="connsiteY35" fmla="*/ 7822 h 10000"/>
              <a:gd name="connsiteX36" fmla="*/ 3920 w 10000"/>
              <a:gd name="connsiteY36" fmla="*/ 8246 h 10000"/>
              <a:gd name="connsiteX37" fmla="*/ 4221 w 10000"/>
              <a:gd name="connsiteY37" fmla="*/ 8274 h 10000"/>
              <a:gd name="connsiteX38" fmla="*/ 5276 w 10000"/>
              <a:gd name="connsiteY38" fmla="*/ 8727 h 10000"/>
              <a:gd name="connsiteX39" fmla="*/ 5276 w 10000"/>
              <a:gd name="connsiteY39" fmla="*/ 8953 h 10000"/>
              <a:gd name="connsiteX40" fmla="*/ 5528 w 10000"/>
              <a:gd name="connsiteY40" fmla="*/ 9208 h 10000"/>
              <a:gd name="connsiteX41" fmla="*/ 5327 w 10000"/>
              <a:gd name="connsiteY41" fmla="*/ 9491 h 10000"/>
              <a:gd name="connsiteX42" fmla="*/ 5477 w 10000"/>
              <a:gd name="connsiteY42" fmla="*/ 9519 h 10000"/>
              <a:gd name="connsiteX43" fmla="*/ 5729 w 10000"/>
              <a:gd name="connsiteY43" fmla="*/ 9859 h 10000"/>
              <a:gd name="connsiteX44" fmla="*/ 6030 w 10000"/>
              <a:gd name="connsiteY44" fmla="*/ 9943 h 10000"/>
              <a:gd name="connsiteX45" fmla="*/ 5930 w 10000"/>
              <a:gd name="connsiteY45" fmla="*/ 9802 h 10000"/>
              <a:gd name="connsiteX46" fmla="*/ 6030 w 10000"/>
              <a:gd name="connsiteY46" fmla="*/ 9774 h 10000"/>
              <a:gd name="connsiteX47" fmla="*/ 6231 w 10000"/>
              <a:gd name="connsiteY47" fmla="*/ 9972 h 10000"/>
              <a:gd name="connsiteX48" fmla="*/ 6432 w 10000"/>
              <a:gd name="connsiteY48" fmla="*/ 10000 h 10000"/>
              <a:gd name="connsiteX49" fmla="*/ 6281 w 10000"/>
              <a:gd name="connsiteY49" fmla="*/ 9802 h 10000"/>
              <a:gd name="connsiteX50" fmla="*/ 6683 w 10000"/>
              <a:gd name="connsiteY50" fmla="*/ 9519 h 10000"/>
              <a:gd name="connsiteX51" fmla="*/ 7889 w 10000"/>
              <a:gd name="connsiteY51" fmla="*/ 9745 h 10000"/>
              <a:gd name="connsiteX52" fmla="*/ 8141 w 10000"/>
              <a:gd name="connsiteY52" fmla="*/ 9604 h 10000"/>
              <a:gd name="connsiteX53" fmla="*/ 7889 w 10000"/>
              <a:gd name="connsiteY53" fmla="*/ 9349 h 10000"/>
              <a:gd name="connsiteX54" fmla="*/ 7940 w 10000"/>
              <a:gd name="connsiteY54" fmla="*/ 9151 h 10000"/>
              <a:gd name="connsiteX55" fmla="*/ 8894 w 10000"/>
              <a:gd name="connsiteY55" fmla="*/ 8953 h 10000"/>
              <a:gd name="connsiteX56" fmla="*/ 8693 w 10000"/>
              <a:gd name="connsiteY56" fmla="*/ 8642 h 10000"/>
              <a:gd name="connsiteX57" fmla="*/ 8945 w 10000"/>
              <a:gd name="connsiteY57" fmla="*/ 8359 h 10000"/>
              <a:gd name="connsiteX58" fmla="*/ 8894 w 10000"/>
              <a:gd name="connsiteY58" fmla="*/ 8359 h 10000"/>
              <a:gd name="connsiteX59" fmla="*/ 8794 w 10000"/>
              <a:gd name="connsiteY59" fmla="*/ 8359 h 10000"/>
              <a:gd name="connsiteX60" fmla="*/ 8945 w 10000"/>
              <a:gd name="connsiteY60" fmla="*/ 8303 h 10000"/>
              <a:gd name="connsiteX61" fmla="*/ 8744 w 10000"/>
              <a:gd name="connsiteY61" fmla="*/ 8218 h 10000"/>
              <a:gd name="connsiteX62" fmla="*/ 8945 w 10000"/>
              <a:gd name="connsiteY62" fmla="*/ 8218 h 10000"/>
              <a:gd name="connsiteX63" fmla="*/ 8844 w 10000"/>
              <a:gd name="connsiteY63" fmla="*/ 7935 h 10000"/>
              <a:gd name="connsiteX64" fmla="*/ 9045 w 10000"/>
              <a:gd name="connsiteY64" fmla="*/ 7878 h 10000"/>
              <a:gd name="connsiteX65" fmla="*/ 8894 w 10000"/>
              <a:gd name="connsiteY65" fmla="*/ 7850 h 10000"/>
              <a:gd name="connsiteX66" fmla="*/ 9146 w 10000"/>
              <a:gd name="connsiteY66" fmla="*/ 7765 h 10000"/>
              <a:gd name="connsiteX67" fmla="*/ 8945 w 10000"/>
              <a:gd name="connsiteY67" fmla="*/ 7595 h 10000"/>
              <a:gd name="connsiteX68" fmla="*/ 9045 w 10000"/>
              <a:gd name="connsiteY68" fmla="*/ 7482 h 10000"/>
              <a:gd name="connsiteX69" fmla="*/ 9296 w 10000"/>
              <a:gd name="connsiteY69" fmla="*/ 7482 h 10000"/>
              <a:gd name="connsiteX70" fmla="*/ 9497 w 10000"/>
              <a:gd name="connsiteY70" fmla="*/ 7185 h 10000"/>
              <a:gd name="connsiteX71" fmla="*/ 9749 w 10000"/>
              <a:gd name="connsiteY71" fmla="*/ 7100 h 10000"/>
              <a:gd name="connsiteX72" fmla="*/ 9698 w 10000"/>
              <a:gd name="connsiteY72" fmla="*/ 6987 h 10000"/>
              <a:gd name="connsiteX73" fmla="*/ 10000 w 10000"/>
              <a:gd name="connsiteY73" fmla="*/ 6648 h 10000"/>
              <a:gd name="connsiteX74" fmla="*/ 9849 w 10000"/>
              <a:gd name="connsiteY74" fmla="*/ 6421 h 10000"/>
              <a:gd name="connsiteX75" fmla="*/ 9899 w 10000"/>
              <a:gd name="connsiteY75" fmla="*/ 6280 h 10000"/>
              <a:gd name="connsiteX76" fmla="*/ 9548 w 10000"/>
              <a:gd name="connsiteY76" fmla="*/ 5997 h 10000"/>
              <a:gd name="connsiteX77" fmla="*/ 9698 w 10000"/>
              <a:gd name="connsiteY77" fmla="*/ 5827 h 10000"/>
              <a:gd name="connsiteX78" fmla="*/ 9598 w 10000"/>
              <a:gd name="connsiteY78" fmla="*/ 5658 h 10000"/>
              <a:gd name="connsiteX79" fmla="*/ 9849 w 10000"/>
              <a:gd name="connsiteY79" fmla="*/ 5516 h 10000"/>
              <a:gd name="connsiteX0" fmla="*/ 9849 w 10000"/>
              <a:gd name="connsiteY0" fmla="*/ 5290 h 9774"/>
              <a:gd name="connsiteX1" fmla="*/ 1759 w 10000"/>
              <a:gd name="connsiteY1" fmla="*/ 0 h 9774"/>
              <a:gd name="connsiteX2" fmla="*/ 2261 w 10000"/>
              <a:gd name="connsiteY2" fmla="*/ 170 h 9774"/>
              <a:gd name="connsiteX3" fmla="*/ 2362 w 10000"/>
              <a:gd name="connsiteY3" fmla="*/ 368 h 9774"/>
              <a:gd name="connsiteX4" fmla="*/ 2915 w 10000"/>
              <a:gd name="connsiteY4" fmla="*/ 594 h 9774"/>
              <a:gd name="connsiteX5" fmla="*/ 3015 w 10000"/>
              <a:gd name="connsiteY5" fmla="*/ 821 h 9774"/>
              <a:gd name="connsiteX6" fmla="*/ 2915 w 10000"/>
              <a:gd name="connsiteY6" fmla="*/ 1132 h 9774"/>
              <a:gd name="connsiteX7" fmla="*/ 2663 w 10000"/>
              <a:gd name="connsiteY7" fmla="*/ 1273 h 9774"/>
              <a:gd name="connsiteX8" fmla="*/ 2563 w 10000"/>
              <a:gd name="connsiteY8" fmla="*/ 1556 h 9774"/>
              <a:gd name="connsiteX9" fmla="*/ 1809 w 10000"/>
              <a:gd name="connsiteY9" fmla="*/ 1811 h 9774"/>
              <a:gd name="connsiteX10" fmla="*/ 955 w 10000"/>
              <a:gd name="connsiteY10" fmla="*/ 1924 h 9774"/>
              <a:gd name="connsiteX11" fmla="*/ 854 w 10000"/>
              <a:gd name="connsiteY11" fmla="*/ 2235 h 9774"/>
              <a:gd name="connsiteX12" fmla="*/ 1206 w 10000"/>
              <a:gd name="connsiteY12" fmla="*/ 2461 h 9774"/>
              <a:gd name="connsiteX13" fmla="*/ 1256 w 10000"/>
              <a:gd name="connsiteY13" fmla="*/ 2716 h 9774"/>
              <a:gd name="connsiteX14" fmla="*/ 955 w 10000"/>
              <a:gd name="connsiteY14" fmla="*/ 2942 h 9774"/>
              <a:gd name="connsiteX15" fmla="*/ 854 w 10000"/>
              <a:gd name="connsiteY15" fmla="*/ 3253 h 9774"/>
              <a:gd name="connsiteX16" fmla="*/ 201 w 10000"/>
              <a:gd name="connsiteY16" fmla="*/ 3452 h 9774"/>
              <a:gd name="connsiteX17" fmla="*/ 302 w 10000"/>
              <a:gd name="connsiteY17" fmla="*/ 3734 h 9774"/>
              <a:gd name="connsiteX18" fmla="*/ 101 w 10000"/>
              <a:gd name="connsiteY18" fmla="*/ 3819 h 9774"/>
              <a:gd name="connsiteX19" fmla="*/ 0 w 10000"/>
              <a:gd name="connsiteY19" fmla="*/ 4272 h 9774"/>
              <a:gd name="connsiteX20" fmla="*/ 402 w 10000"/>
              <a:gd name="connsiteY20" fmla="*/ 4979 h 9774"/>
              <a:gd name="connsiteX21" fmla="*/ 1106 w 10000"/>
              <a:gd name="connsiteY21" fmla="*/ 5290 h 9774"/>
              <a:gd name="connsiteX22" fmla="*/ 1256 w 10000"/>
              <a:gd name="connsiteY22" fmla="*/ 5460 h 9774"/>
              <a:gd name="connsiteX23" fmla="*/ 1859 w 10000"/>
              <a:gd name="connsiteY23" fmla="*/ 5715 h 9774"/>
              <a:gd name="connsiteX24" fmla="*/ 2161 w 10000"/>
              <a:gd name="connsiteY24" fmla="*/ 6280 h 9774"/>
              <a:gd name="connsiteX25" fmla="*/ 2312 w 10000"/>
              <a:gd name="connsiteY25" fmla="*/ 6422 h 9774"/>
              <a:gd name="connsiteX26" fmla="*/ 2513 w 10000"/>
              <a:gd name="connsiteY26" fmla="*/ 6450 h 9774"/>
              <a:gd name="connsiteX27" fmla="*/ 2764 w 10000"/>
              <a:gd name="connsiteY27" fmla="*/ 6280 h 9774"/>
              <a:gd name="connsiteX28" fmla="*/ 3216 w 10000"/>
              <a:gd name="connsiteY28" fmla="*/ 6337 h 9774"/>
              <a:gd name="connsiteX29" fmla="*/ 3568 w 10000"/>
              <a:gd name="connsiteY29" fmla="*/ 6478 h 9774"/>
              <a:gd name="connsiteX30" fmla="*/ 3568 w 10000"/>
              <a:gd name="connsiteY30" fmla="*/ 6535 h 9774"/>
              <a:gd name="connsiteX31" fmla="*/ 3417 w 10000"/>
              <a:gd name="connsiteY31" fmla="*/ 6705 h 9774"/>
              <a:gd name="connsiteX32" fmla="*/ 3467 w 10000"/>
              <a:gd name="connsiteY32" fmla="*/ 6874 h 9774"/>
              <a:gd name="connsiteX33" fmla="*/ 3015 w 10000"/>
              <a:gd name="connsiteY33" fmla="*/ 7369 h 9774"/>
              <a:gd name="connsiteX34" fmla="*/ 3116 w 10000"/>
              <a:gd name="connsiteY34" fmla="*/ 7596 h 9774"/>
              <a:gd name="connsiteX35" fmla="*/ 3920 w 10000"/>
              <a:gd name="connsiteY35" fmla="*/ 8020 h 9774"/>
              <a:gd name="connsiteX36" fmla="*/ 4221 w 10000"/>
              <a:gd name="connsiteY36" fmla="*/ 8048 h 9774"/>
              <a:gd name="connsiteX37" fmla="*/ 5276 w 10000"/>
              <a:gd name="connsiteY37" fmla="*/ 8501 h 9774"/>
              <a:gd name="connsiteX38" fmla="*/ 5276 w 10000"/>
              <a:gd name="connsiteY38" fmla="*/ 8727 h 9774"/>
              <a:gd name="connsiteX39" fmla="*/ 5528 w 10000"/>
              <a:gd name="connsiteY39" fmla="*/ 8982 h 9774"/>
              <a:gd name="connsiteX40" fmla="*/ 5327 w 10000"/>
              <a:gd name="connsiteY40" fmla="*/ 9265 h 9774"/>
              <a:gd name="connsiteX41" fmla="*/ 5477 w 10000"/>
              <a:gd name="connsiteY41" fmla="*/ 9293 h 9774"/>
              <a:gd name="connsiteX42" fmla="*/ 5729 w 10000"/>
              <a:gd name="connsiteY42" fmla="*/ 9633 h 9774"/>
              <a:gd name="connsiteX43" fmla="*/ 6030 w 10000"/>
              <a:gd name="connsiteY43" fmla="*/ 9717 h 9774"/>
              <a:gd name="connsiteX44" fmla="*/ 5930 w 10000"/>
              <a:gd name="connsiteY44" fmla="*/ 9576 h 9774"/>
              <a:gd name="connsiteX45" fmla="*/ 6030 w 10000"/>
              <a:gd name="connsiteY45" fmla="*/ 9548 h 9774"/>
              <a:gd name="connsiteX46" fmla="*/ 6231 w 10000"/>
              <a:gd name="connsiteY46" fmla="*/ 9746 h 9774"/>
              <a:gd name="connsiteX47" fmla="*/ 6432 w 10000"/>
              <a:gd name="connsiteY47" fmla="*/ 9774 h 9774"/>
              <a:gd name="connsiteX48" fmla="*/ 6281 w 10000"/>
              <a:gd name="connsiteY48" fmla="*/ 9576 h 9774"/>
              <a:gd name="connsiteX49" fmla="*/ 6683 w 10000"/>
              <a:gd name="connsiteY49" fmla="*/ 9293 h 9774"/>
              <a:gd name="connsiteX50" fmla="*/ 7889 w 10000"/>
              <a:gd name="connsiteY50" fmla="*/ 9519 h 9774"/>
              <a:gd name="connsiteX51" fmla="*/ 8141 w 10000"/>
              <a:gd name="connsiteY51" fmla="*/ 9378 h 9774"/>
              <a:gd name="connsiteX52" fmla="*/ 7889 w 10000"/>
              <a:gd name="connsiteY52" fmla="*/ 9123 h 9774"/>
              <a:gd name="connsiteX53" fmla="*/ 7940 w 10000"/>
              <a:gd name="connsiteY53" fmla="*/ 8925 h 9774"/>
              <a:gd name="connsiteX54" fmla="*/ 8894 w 10000"/>
              <a:gd name="connsiteY54" fmla="*/ 8727 h 9774"/>
              <a:gd name="connsiteX55" fmla="*/ 8693 w 10000"/>
              <a:gd name="connsiteY55" fmla="*/ 8416 h 9774"/>
              <a:gd name="connsiteX56" fmla="*/ 8945 w 10000"/>
              <a:gd name="connsiteY56" fmla="*/ 8133 h 9774"/>
              <a:gd name="connsiteX57" fmla="*/ 8894 w 10000"/>
              <a:gd name="connsiteY57" fmla="*/ 8133 h 9774"/>
              <a:gd name="connsiteX58" fmla="*/ 8794 w 10000"/>
              <a:gd name="connsiteY58" fmla="*/ 8133 h 9774"/>
              <a:gd name="connsiteX59" fmla="*/ 8945 w 10000"/>
              <a:gd name="connsiteY59" fmla="*/ 8077 h 9774"/>
              <a:gd name="connsiteX60" fmla="*/ 8744 w 10000"/>
              <a:gd name="connsiteY60" fmla="*/ 7992 h 9774"/>
              <a:gd name="connsiteX61" fmla="*/ 8945 w 10000"/>
              <a:gd name="connsiteY61" fmla="*/ 7992 h 9774"/>
              <a:gd name="connsiteX62" fmla="*/ 8844 w 10000"/>
              <a:gd name="connsiteY62" fmla="*/ 7709 h 9774"/>
              <a:gd name="connsiteX63" fmla="*/ 9045 w 10000"/>
              <a:gd name="connsiteY63" fmla="*/ 7652 h 9774"/>
              <a:gd name="connsiteX64" fmla="*/ 8894 w 10000"/>
              <a:gd name="connsiteY64" fmla="*/ 7624 h 9774"/>
              <a:gd name="connsiteX65" fmla="*/ 9146 w 10000"/>
              <a:gd name="connsiteY65" fmla="*/ 7539 h 9774"/>
              <a:gd name="connsiteX66" fmla="*/ 8945 w 10000"/>
              <a:gd name="connsiteY66" fmla="*/ 7369 h 9774"/>
              <a:gd name="connsiteX67" fmla="*/ 9045 w 10000"/>
              <a:gd name="connsiteY67" fmla="*/ 7256 h 9774"/>
              <a:gd name="connsiteX68" fmla="*/ 9296 w 10000"/>
              <a:gd name="connsiteY68" fmla="*/ 7256 h 9774"/>
              <a:gd name="connsiteX69" fmla="*/ 9497 w 10000"/>
              <a:gd name="connsiteY69" fmla="*/ 6959 h 9774"/>
              <a:gd name="connsiteX70" fmla="*/ 9749 w 10000"/>
              <a:gd name="connsiteY70" fmla="*/ 6874 h 9774"/>
              <a:gd name="connsiteX71" fmla="*/ 9698 w 10000"/>
              <a:gd name="connsiteY71" fmla="*/ 6761 h 9774"/>
              <a:gd name="connsiteX72" fmla="*/ 10000 w 10000"/>
              <a:gd name="connsiteY72" fmla="*/ 6422 h 9774"/>
              <a:gd name="connsiteX73" fmla="*/ 9849 w 10000"/>
              <a:gd name="connsiteY73" fmla="*/ 6195 h 9774"/>
              <a:gd name="connsiteX74" fmla="*/ 9899 w 10000"/>
              <a:gd name="connsiteY74" fmla="*/ 6054 h 9774"/>
              <a:gd name="connsiteX75" fmla="*/ 9548 w 10000"/>
              <a:gd name="connsiteY75" fmla="*/ 5771 h 9774"/>
              <a:gd name="connsiteX76" fmla="*/ 9698 w 10000"/>
              <a:gd name="connsiteY76" fmla="*/ 5601 h 9774"/>
              <a:gd name="connsiteX77" fmla="*/ 9598 w 10000"/>
              <a:gd name="connsiteY77" fmla="*/ 5432 h 9774"/>
              <a:gd name="connsiteX78" fmla="*/ 9849 w 10000"/>
              <a:gd name="connsiteY78" fmla="*/ 5290 h 9774"/>
              <a:gd name="connsiteX0" fmla="*/ 9849 w 10000"/>
              <a:gd name="connsiteY0" fmla="*/ 5412 h 10000"/>
              <a:gd name="connsiteX1" fmla="*/ 1759 w 10000"/>
              <a:gd name="connsiteY1" fmla="*/ 0 h 10000"/>
              <a:gd name="connsiteX2" fmla="*/ 2261 w 10000"/>
              <a:gd name="connsiteY2" fmla="*/ 174 h 10000"/>
              <a:gd name="connsiteX3" fmla="*/ 2915 w 10000"/>
              <a:gd name="connsiteY3" fmla="*/ 608 h 10000"/>
              <a:gd name="connsiteX4" fmla="*/ 3015 w 10000"/>
              <a:gd name="connsiteY4" fmla="*/ 840 h 10000"/>
              <a:gd name="connsiteX5" fmla="*/ 2915 w 10000"/>
              <a:gd name="connsiteY5" fmla="*/ 1158 h 10000"/>
              <a:gd name="connsiteX6" fmla="*/ 2663 w 10000"/>
              <a:gd name="connsiteY6" fmla="*/ 1302 h 10000"/>
              <a:gd name="connsiteX7" fmla="*/ 2563 w 10000"/>
              <a:gd name="connsiteY7" fmla="*/ 1592 h 10000"/>
              <a:gd name="connsiteX8" fmla="*/ 1809 w 10000"/>
              <a:gd name="connsiteY8" fmla="*/ 1853 h 10000"/>
              <a:gd name="connsiteX9" fmla="*/ 955 w 10000"/>
              <a:gd name="connsiteY9" fmla="*/ 1968 h 10000"/>
              <a:gd name="connsiteX10" fmla="*/ 854 w 10000"/>
              <a:gd name="connsiteY10" fmla="*/ 2287 h 10000"/>
              <a:gd name="connsiteX11" fmla="*/ 1206 w 10000"/>
              <a:gd name="connsiteY11" fmla="*/ 2518 h 10000"/>
              <a:gd name="connsiteX12" fmla="*/ 1256 w 10000"/>
              <a:gd name="connsiteY12" fmla="*/ 2779 h 10000"/>
              <a:gd name="connsiteX13" fmla="*/ 955 w 10000"/>
              <a:gd name="connsiteY13" fmla="*/ 3010 h 10000"/>
              <a:gd name="connsiteX14" fmla="*/ 854 w 10000"/>
              <a:gd name="connsiteY14" fmla="*/ 3328 h 10000"/>
              <a:gd name="connsiteX15" fmla="*/ 201 w 10000"/>
              <a:gd name="connsiteY15" fmla="*/ 3532 h 10000"/>
              <a:gd name="connsiteX16" fmla="*/ 302 w 10000"/>
              <a:gd name="connsiteY16" fmla="*/ 3820 h 10000"/>
              <a:gd name="connsiteX17" fmla="*/ 101 w 10000"/>
              <a:gd name="connsiteY17" fmla="*/ 3907 h 10000"/>
              <a:gd name="connsiteX18" fmla="*/ 0 w 10000"/>
              <a:gd name="connsiteY18" fmla="*/ 4371 h 10000"/>
              <a:gd name="connsiteX19" fmla="*/ 402 w 10000"/>
              <a:gd name="connsiteY19" fmla="*/ 5094 h 10000"/>
              <a:gd name="connsiteX20" fmla="*/ 1106 w 10000"/>
              <a:gd name="connsiteY20" fmla="*/ 5412 h 10000"/>
              <a:gd name="connsiteX21" fmla="*/ 1256 w 10000"/>
              <a:gd name="connsiteY21" fmla="*/ 5586 h 10000"/>
              <a:gd name="connsiteX22" fmla="*/ 1859 w 10000"/>
              <a:gd name="connsiteY22" fmla="*/ 5847 h 10000"/>
              <a:gd name="connsiteX23" fmla="*/ 2161 w 10000"/>
              <a:gd name="connsiteY23" fmla="*/ 6425 h 10000"/>
              <a:gd name="connsiteX24" fmla="*/ 2312 w 10000"/>
              <a:gd name="connsiteY24" fmla="*/ 6570 h 10000"/>
              <a:gd name="connsiteX25" fmla="*/ 2513 w 10000"/>
              <a:gd name="connsiteY25" fmla="*/ 6599 h 10000"/>
              <a:gd name="connsiteX26" fmla="*/ 2764 w 10000"/>
              <a:gd name="connsiteY26" fmla="*/ 6425 h 10000"/>
              <a:gd name="connsiteX27" fmla="*/ 3216 w 10000"/>
              <a:gd name="connsiteY27" fmla="*/ 6484 h 10000"/>
              <a:gd name="connsiteX28" fmla="*/ 3568 w 10000"/>
              <a:gd name="connsiteY28" fmla="*/ 6628 h 10000"/>
              <a:gd name="connsiteX29" fmla="*/ 3568 w 10000"/>
              <a:gd name="connsiteY29" fmla="*/ 6686 h 10000"/>
              <a:gd name="connsiteX30" fmla="*/ 3417 w 10000"/>
              <a:gd name="connsiteY30" fmla="*/ 6860 h 10000"/>
              <a:gd name="connsiteX31" fmla="*/ 3467 w 10000"/>
              <a:gd name="connsiteY31" fmla="*/ 7033 h 10000"/>
              <a:gd name="connsiteX32" fmla="*/ 3015 w 10000"/>
              <a:gd name="connsiteY32" fmla="*/ 7539 h 10000"/>
              <a:gd name="connsiteX33" fmla="*/ 3116 w 10000"/>
              <a:gd name="connsiteY33" fmla="*/ 7772 h 10000"/>
              <a:gd name="connsiteX34" fmla="*/ 3920 w 10000"/>
              <a:gd name="connsiteY34" fmla="*/ 8205 h 10000"/>
              <a:gd name="connsiteX35" fmla="*/ 4221 w 10000"/>
              <a:gd name="connsiteY35" fmla="*/ 8234 h 10000"/>
              <a:gd name="connsiteX36" fmla="*/ 5276 w 10000"/>
              <a:gd name="connsiteY36" fmla="*/ 8698 h 10000"/>
              <a:gd name="connsiteX37" fmla="*/ 5276 w 10000"/>
              <a:gd name="connsiteY37" fmla="*/ 8929 h 10000"/>
              <a:gd name="connsiteX38" fmla="*/ 5528 w 10000"/>
              <a:gd name="connsiteY38" fmla="*/ 9190 h 10000"/>
              <a:gd name="connsiteX39" fmla="*/ 5327 w 10000"/>
              <a:gd name="connsiteY39" fmla="*/ 9479 h 10000"/>
              <a:gd name="connsiteX40" fmla="*/ 5477 w 10000"/>
              <a:gd name="connsiteY40" fmla="*/ 9508 h 10000"/>
              <a:gd name="connsiteX41" fmla="*/ 5729 w 10000"/>
              <a:gd name="connsiteY41" fmla="*/ 9856 h 10000"/>
              <a:gd name="connsiteX42" fmla="*/ 6030 w 10000"/>
              <a:gd name="connsiteY42" fmla="*/ 9942 h 10000"/>
              <a:gd name="connsiteX43" fmla="*/ 5930 w 10000"/>
              <a:gd name="connsiteY43" fmla="*/ 9797 h 10000"/>
              <a:gd name="connsiteX44" fmla="*/ 6030 w 10000"/>
              <a:gd name="connsiteY44" fmla="*/ 9769 h 10000"/>
              <a:gd name="connsiteX45" fmla="*/ 6231 w 10000"/>
              <a:gd name="connsiteY45" fmla="*/ 9971 h 10000"/>
              <a:gd name="connsiteX46" fmla="*/ 6432 w 10000"/>
              <a:gd name="connsiteY46" fmla="*/ 10000 h 10000"/>
              <a:gd name="connsiteX47" fmla="*/ 6281 w 10000"/>
              <a:gd name="connsiteY47" fmla="*/ 9797 h 10000"/>
              <a:gd name="connsiteX48" fmla="*/ 6683 w 10000"/>
              <a:gd name="connsiteY48" fmla="*/ 9508 h 10000"/>
              <a:gd name="connsiteX49" fmla="*/ 7889 w 10000"/>
              <a:gd name="connsiteY49" fmla="*/ 9739 h 10000"/>
              <a:gd name="connsiteX50" fmla="*/ 8141 w 10000"/>
              <a:gd name="connsiteY50" fmla="*/ 9595 h 10000"/>
              <a:gd name="connsiteX51" fmla="*/ 7889 w 10000"/>
              <a:gd name="connsiteY51" fmla="*/ 9334 h 10000"/>
              <a:gd name="connsiteX52" fmla="*/ 7940 w 10000"/>
              <a:gd name="connsiteY52" fmla="*/ 9131 h 10000"/>
              <a:gd name="connsiteX53" fmla="*/ 8894 w 10000"/>
              <a:gd name="connsiteY53" fmla="*/ 8929 h 10000"/>
              <a:gd name="connsiteX54" fmla="*/ 8693 w 10000"/>
              <a:gd name="connsiteY54" fmla="*/ 8611 h 10000"/>
              <a:gd name="connsiteX55" fmla="*/ 8945 w 10000"/>
              <a:gd name="connsiteY55" fmla="*/ 8321 h 10000"/>
              <a:gd name="connsiteX56" fmla="*/ 8894 w 10000"/>
              <a:gd name="connsiteY56" fmla="*/ 8321 h 10000"/>
              <a:gd name="connsiteX57" fmla="*/ 8794 w 10000"/>
              <a:gd name="connsiteY57" fmla="*/ 8321 h 10000"/>
              <a:gd name="connsiteX58" fmla="*/ 8945 w 10000"/>
              <a:gd name="connsiteY58" fmla="*/ 8264 h 10000"/>
              <a:gd name="connsiteX59" fmla="*/ 8744 w 10000"/>
              <a:gd name="connsiteY59" fmla="*/ 8177 h 10000"/>
              <a:gd name="connsiteX60" fmla="*/ 8945 w 10000"/>
              <a:gd name="connsiteY60" fmla="*/ 8177 h 10000"/>
              <a:gd name="connsiteX61" fmla="*/ 8844 w 10000"/>
              <a:gd name="connsiteY61" fmla="*/ 7887 h 10000"/>
              <a:gd name="connsiteX62" fmla="*/ 9045 w 10000"/>
              <a:gd name="connsiteY62" fmla="*/ 7829 h 10000"/>
              <a:gd name="connsiteX63" fmla="*/ 8894 w 10000"/>
              <a:gd name="connsiteY63" fmla="*/ 7800 h 10000"/>
              <a:gd name="connsiteX64" fmla="*/ 9146 w 10000"/>
              <a:gd name="connsiteY64" fmla="*/ 7713 h 10000"/>
              <a:gd name="connsiteX65" fmla="*/ 8945 w 10000"/>
              <a:gd name="connsiteY65" fmla="*/ 7539 h 10000"/>
              <a:gd name="connsiteX66" fmla="*/ 9045 w 10000"/>
              <a:gd name="connsiteY66" fmla="*/ 7424 h 10000"/>
              <a:gd name="connsiteX67" fmla="*/ 9296 w 10000"/>
              <a:gd name="connsiteY67" fmla="*/ 7424 h 10000"/>
              <a:gd name="connsiteX68" fmla="*/ 9497 w 10000"/>
              <a:gd name="connsiteY68" fmla="*/ 7120 h 10000"/>
              <a:gd name="connsiteX69" fmla="*/ 9749 w 10000"/>
              <a:gd name="connsiteY69" fmla="*/ 7033 h 10000"/>
              <a:gd name="connsiteX70" fmla="*/ 9698 w 10000"/>
              <a:gd name="connsiteY70" fmla="*/ 6917 h 10000"/>
              <a:gd name="connsiteX71" fmla="*/ 10000 w 10000"/>
              <a:gd name="connsiteY71" fmla="*/ 6570 h 10000"/>
              <a:gd name="connsiteX72" fmla="*/ 9849 w 10000"/>
              <a:gd name="connsiteY72" fmla="*/ 6338 h 10000"/>
              <a:gd name="connsiteX73" fmla="*/ 9899 w 10000"/>
              <a:gd name="connsiteY73" fmla="*/ 6194 h 10000"/>
              <a:gd name="connsiteX74" fmla="*/ 9548 w 10000"/>
              <a:gd name="connsiteY74" fmla="*/ 5904 h 10000"/>
              <a:gd name="connsiteX75" fmla="*/ 9698 w 10000"/>
              <a:gd name="connsiteY75" fmla="*/ 5731 h 10000"/>
              <a:gd name="connsiteX76" fmla="*/ 9598 w 10000"/>
              <a:gd name="connsiteY76" fmla="*/ 5558 h 10000"/>
              <a:gd name="connsiteX77" fmla="*/ 9849 w 10000"/>
              <a:gd name="connsiteY77" fmla="*/ 5412 h 10000"/>
              <a:gd name="connsiteX0" fmla="*/ 9849 w 10000"/>
              <a:gd name="connsiteY0" fmla="*/ 5412 h 10000"/>
              <a:gd name="connsiteX1" fmla="*/ 1759 w 10000"/>
              <a:gd name="connsiteY1" fmla="*/ 0 h 10000"/>
              <a:gd name="connsiteX2" fmla="*/ 2261 w 10000"/>
              <a:gd name="connsiteY2" fmla="*/ 174 h 10000"/>
              <a:gd name="connsiteX3" fmla="*/ 3015 w 10000"/>
              <a:gd name="connsiteY3" fmla="*/ 840 h 10000"/>
              <a:gd name="connsiteX4" fmla="*/ 2915 w 10000"/>
              <a:gd name="connsiteY4" fmla="*/ 1158 h 10000"/>
              <a:gd name="connsiteX5" fmla="*/ 2663 w 10000"/>
              <a:gd name="connsiteY5" fmla="*/ 1302 h 10000"/>
              <a:gd name="connsiteX6" fmla="*/ 2563 w 10000"/>
              <a:gd name="connsiteY6" fmla="*/ 1592 h 10000"/>
              <a:gd name="connsiteX7" fmla="*/ 1809 w 10000"/>
              <a:gd name="connsiteY7" fmla="*/ 1853 h 10000"/>
              <a:gd name="connsiteX8" fmla="*/ 955 w 10000"/>
              <a:gd name="connsiteY8" fmla="*/ 1968 h 10000"/>
              <a:gd name="connsiteX9" fmla="*/ 854 w 10000"/>
              <a:gd name="connsiteY9" fmla="*/ 2287 h 10000"/>
              <a:gd name="connsiteX10" fmla="*/ 1206 w 10000"/>
              <a:gd name="connsiteY10" fmla="*/ 2518 h 10000"/>
              <a:gd name="connsiteX11" fmla="*/ 1256 w 10000"/>
              <a:gd name="connsiteY11" fmla="*/ 2779 h 10000"/>
              <a:gd name="connsiteX12" fmla="*/ 955 w 10000"/>
              <a:gd name="connsiteY12" fmla="*/ 3010 h 10000"/>
              <a:gd name="connsiteX13" fmla="*/ 854 w 10000"/>
              <a:gd name="connsiteY13" fmla="*/ 3328 h 10000"/>
              <a:gd name="connsiteX14" fmla="*/ 201 w 10000"/>
              <a:gd name="connsiteY14" fmla="*/ 3532 h 10000"/>
              <a:gd name="connsiteX15" fmla="*/ 302 w 10000"/>
              <a:gd name="connsiteY15" fmla="*/ 3820 h 10000"/>
              <a:gd name="connsiteX16" fmla="*/ 101 w 10000"/>
              <a:gd name="connsiteY16" fmla="*/ 3907 h 10000"/>
              <a:gd name="connsiteX17" fmla="*/ 0 w 10000"/>
              <a:gd name="connsiteY17" fmla="*/ 4371 h 10000"/>
              <a:gd name="connsiteX18" fmla="*/ 402 w 10000"/>
              <a:gd name="connsiteY18" fmla="*/ 5094 h 10000"/>
              <a:gd name="connsiteX19" fmla="*/ 1106 w 10000"/>
              <a:gd name="connsiteY19" fmla="*/ 5412 h 10000"/>
              <a:gd name="connsiteX20" fmla="*/ 1256 w 10000"/>
              <a:gd name="connsiteY20" fmla="*/ 5586 h 10000"/>
              <a:gd name="connsiteX21" fmla="*/ 1859 w 10000"/>
              <a:gd name="connsiteY21" fmla="*/ 5847 h 10000"/>
              <a:gd name="connsiteX22" fmla="*/ 2161 w 10000"/>
              <a:gd name="connsiteY22" fmla="*/ 6425 h 10000"/>
              <a:gd name="connsiteX23" fmla="*/ 2312 w 10000"/>
              <a:gd name="connsiteY23" fmla="*/ 6570 h 10000"/>
              <a:gd name="connsiteX24" fmla="*/ 2513 w 10000"/>
              <a:gd name="connsiteY24" fmla="*/ 6599 h 10000"/>
              <a:gd name="connsiteX25" fmla="*/ 2764 w 10000"/>
              <a:gd name="connsiteY25" fmla="*/ 6425 h 10000"/>
              <a:gd name="connsiteX26" fmla="*/ 3216 w 10000"/>
              <a:gd name="connsiteY26" fmla="*/ 6484 h 10000"/>
              <a:gd name="connsiteX27" fmla="*/ 3568 w 10000"/>
              <a:gd name="connsiteY27" fmla="*/ 6628 h 10000"/>
              <a:gd name="connsiteX28" fmla="*/ 3568 w 10000"/>
              <a:gd name="connsiteY28" fmla="*/ 6686 h 10000"/>
              <a:gd name="connsiteX29" fmla="*/ 3417 w 10000"/>
              <a:gd name="connsiteY29" fmla="*/ 6860 h 10000"/>
              <a:gd name="connsiteX30" fmla="*/ 3467 w 10000"/>
              <a:gd name="connsiteY30" fmla="*/ 7033 h 10000"/>
              <a:gd name="connsiteX31" fmla="*/ 3015 w 10000"/>
              <a:gd name="connsiteY31" fmla="*/ 7539 h 10000"/>
              <a:gd name="connsiteX32" fmla="*/ 3116 w 10000"/>
              <a:gd name="connsiteY32" fmla="*/ 7772 h 10000"/>
              <a:gd name="connsiteX33" fmla="*/ 3920 w 10000"/>
              <a:gd name="connsiteY33" fmla="*/ 8205 h 10000"/>
              <a:gd name="connsiteX34" fmla="*/ 4221 w 10000"/>
              <a:gd name="connsiteY34" fmla="*/ 8234 h 10000"/>
              <a:gd name="connsiteX35" fmla="*/ 5276 w 10000"/>
              <a:gd name="connsiteY35" fmla="*/ 8698 h 10000"/>
              <a:gd name="connsiteX36" fmla="*/ 5276 w 10000"/>
              <a:gd name="connsiteY36" fmla="*/ 8929 h 10000"/>
              <a:gd name="connsiteX37" fmla="*/ 5528 w 10000"/>
              <a:gd name="connsiteY37" fmla="*/ 9190 h 10000"/>
              <a:gd name="connsiteX38" fmla="*/ 5327 w 10000"/>
              <a:gd name="connsiteY38" fmla="*/ 9479 h 10000"/>
              <a:gd name="connsiteX39" fmla="*/ 5477 w 10000"/>
              <a:gd name="connsiteY39" fmla="*/ 9508 h 10000"/>
              <a:gd name="connsiteX40" fmla="*/ 5729 w 10000"/>
              <a:gd name="connsiteY40" fmla="*/ 9856 h 10000"/>
              <a:gd name="connsiteX41" fmla="*/ 6030 w 10000"/>
              <a:gd name="connsiteY41" fmla="*/ 9942 h 10000"/>
              <a:gd name="connsiteX42" fmla="*/ 5930 w 10000"/>
              <a:gd name="connsiteY42" fmla="*/ 9797 h 10000"/>
              <a:gd name="connsiteX43" fmla="*/ 6030 w 10000"/>
              <a:gd name="connsiteY43" fmla="*/ 9769 h 10000"/>
              <a:gd name="connsiteX44" fmla="*/ 6231 w 10000"/>
              <a:gd name="connsiteY44" fmla="*/ 9971 h 10000"/>
              <a:gd name="connsiteX45" fmla="*/ 6432 w 10000"/>
              <a:gd name="connsiteY45" fmla="*/ 10000 h 10000"/>
              <a:gd name="connsiteX46" fmla="*/ 6281 w 10000"/>
              <a:gd name="connsiteY46" fmla="*/ 9797 h 10000"/>
              <a:gd name="connsiteX47" fmla="*/ 6683 w 10000"/>
              <a:gd name="connsiteY47" fmla="*/ 9508 h 10000"/>
              <a:gd name="connsiteX48" fmla="*/ 7889 w 10000"/>
              <a:gd name="connsiteY48" fmla="*/ 9739 h 10000"/>
              <a:gd name="connsiteX49" fmla="*/ 8141 w 10000"/>
              <a:gd name="connsiteY49" fmla="*/ 9595 h 10000"/>
              <a:gd name="connsiteX50" fmla="*/ 7889 w 10000"/>
              <a:gd name="connsiteY50" fmla="*/ 9334 h 10000"/>
              <a:gd name="connsiteX51" fmla="*/ 7940 w 10000"/>
              <a:gd name="connsiteY51" fmla="*/ 9131 h 10000"/>
              <a:gd name="connsiteX52" fmla="*/ 8894 w 10000"/>
              <a:gd name="connsiteY52" fmla="*/ 8929 h 10000"/>
              <a:gd name="connsiteX53" fmla="*/ 8693 w 10000"/>
              <a:gd name="connsiteY53" fmla="*/ 8611 h 10000"/>
              <a:gd name="connsiteX54" fmla="*/ 8945 w 10000"/>
              <a:gd name="connsiteY54" fmla="*/ 8321 h 10000"/>
              <a:gd name="connsiteX55" fmla="*/ 8894 w 10000"/>
              <a:gd name="connsiteY55" fmla="*/ 8321 h 10000"/>
              <a:gd name="connsiteX56" fmla="*/ 8794 w 10000"/>
              <a:gd name="connsiteY56" fmla="*/ 8321 h 10000"/>
              <a:gd name="connsiteX57" fmla="*/ 8945 w 10000"/>
              <a:gd name="connsiteY57" fmla="*/ 8264 h 10000"/>
              <a:gd name="connsiteX58" fmla="*/ 8744 w 10000"/>
              <a:gd name="connsiteY58" fmla="*/ 8177 h 10000"/>
              <a:gd name="connsiteX59" fmla="*/ 8945 w 10000"/>
              <a:gd name="connsiteY59" fmla="*/ 8177 h 10000"/>
              <a:gd name="connsiteX60" fmla="*/ 8844 w 10000"/>
              <a:gd name="connsiteY60" fmla="*/ 7887 h 10000"/>
              <a:gd name="connsiteX61" fmla="*/ 9045 w 10000"/>
              <a:gd name="connsiteY61" fmla="*/ 7829 h 10000"/>
              <a:gd name="connsiteX62" fmla="*/ 8894 w 10000"/>
              <a:gd name="connsiteY62" fmla="*/ 7800 h 10000"/>
              <a:gd name="connsiteX63" fmla="*/ 9146 w 10000"/>
              <a:gd name="connsiteY63" fmla="*/ 7713 h 10000"/>
              <a:gd name="connsiteX64" fmla="*/ 8945 w 10000"/>
              <a:gd name="connsiteY64" fmla="*/ 7539 h 10000"/>
              <a:gd name="connsiteX65" fmla="*/ 9045 w 10000"/>
              <a:gd name="connsiteY65" fmla="*/ 7424 h 10000"/>
              <a:gd name="connsiteX66" fmla="*/ 9296 w 10000"/>
              <a:gd name="connsiteY66" fmla="*/ 7424 h 10000"/>
              <a:gd name="connsiteX67" fmla="*/ 9497 w 10000"/>
              <a:gd name="connsiteY67" fmla="*/ 7120 h 10000"/>
              <a:gd name="connsiteX68" fmla="*/ 9749 w 10000"/>
              <a:gd name="connsiteY68" fmla="*/ 7033 h 10000"/>
              <a:gd name="connsiteX69" fmla="*/ 9698 w 10000"/>
              <a:gd name="connsiteY69" fmla="*/ 6917 h 10000"/>
              <a:gd name="connsiteX70" fmla="*/ 10000 w 10000"/>
              <a:gd name="connsiteY70" fmla="*/ 6570 h 10000"/>
              <a:gd name="connsiteX71" fmla="*/ 9849 w 10000"/>
              <a:gd name="connsiteY71" fmla="*/ 6338 h 10000"/>
              <a:gd name="connsiteX72" fmla="*/ 9899 w 10000"/>
              <a:gd name="connsiteY72" fmla="*/ 6194 h 10000"/>
              <a:gd name="connsiteX73" fmla="*/ 9548 w 10000"/>
              <a:gd name="connsiteY73" fmla="*/ 5904 h 10000"/>
              <a:gd name="connsiteX74" fmla="*/ 9698 w 10000"/>
              <a:gd name="connsiteY74" fmla="*/ 5731 h 10000"/>
              <a:gd name="connsiteX75" fmla="*/ 9598 w 10000"/>
              <a:gd name="connsiteY75" fmla="*/ 5558 h 10000"/>
              <a:gd name="connsiteX76" fmla="*/ 9849 w 10000"/>
              <a:gd name="connsiteY76" fmla="*/ 5412 h 10000"/>
              <a:gd name="connsiteX0" fmla="*/ 9849 w 10000"/>
              <a:gd name="connsiteY0" fmla="*/ 5412 h 10000"/>
              <a:gd name="connsiteX1" fmla="*/ 1759 w 10000"/>
              <a:gd name="connsiteY1" fmla="*/ 0 h 10000"/>
              <a:gd name="connsiteX2" fmla="*/ 3015 w 10000"/>
              <a:gd name="connsiteY2" fmla="*/ 840 h 10000"/>
              <a:gd name="connsiteX3" fmla="*/ 2915 w 10000"/>
              <a:gd name="connsiteY3" fmla="*/ 1158 h 10000"/>
              <a:gd name="connsiteX4" fmla="*/ 2663 w 10000"/>
              <a:gd name="connsiteY4" fmla="*/ 1302 h 10000"/>
              <a:gd name="connsiteX5" fmla="*/ 2563 w 10000"/>
              <a:gd name="connsiteY5" fmla="*/ 1592 h 10000"/>
              <a:gd name="connsiteX6" fmla="*/ 1809 w 10000"/>
              <a:gd name="connsiteY6" fmla="*/ 1853 h 10000"/>
              <a:gd name="connsiteX7" fmla="*/ 955 w 10000"/>
              <a:gd name="connsiteY7" fmla="*/ 1968 h 10000"/>
              <a:gd name="connsiteX8" fmla="*/ 854 w 10000"/>
              <a:gd name="connsiteY8" fmla="*/ 2287 h 10000"/>
              <a:gd name="connsiteX9" fmla="*/ 1206 w 10000"/>
              <a:gd name="connsiteY9" fmla="*/ 2518 h 10000"/>
              <a:gd name="connsiteX10" fmla="*/ 1256 w 10000"/>
              <a:gd name="connsiteY10" fmla="*/ 2779 h 10000"/>
              <a:gd name="connsiteX11" fmla="*/ 955 w 10000"/>
              <a:gd name="connsiteY11" fmla="*/ 3010 h 10000"/>
              <a:gd name="connsiteX12" fmla="*/ 854 w 10000"/>
              <a:gd name="connsiteY12" fmla="*/ 3328 h 10000"/>
              <a:gd name="connsiteX13" fmla="*/ 201 w 10000"/>
              <a:gd name="connsiteY13" fmla="*/ 3532 h 10000"/>
              <a:gd name="connsiteX14" fmla="*/ 302 w 10000"/>
              <a:gd name="connsiteY14" fmla="*/ 3820 h 10000"/>
              <a:gd name="connsiteX15" fmla="*/ 101 w 10000"/>
              <a:gd name="connsiteY15" fmla="*/ 3907 h 10000"/>
              <a:gd name="connsiteX16" fmla="*/ 0 w 10000"/>
              <a:gd name="connsiteY16" fmla="*/ 4371 h 10000"/>
              <a:gd name="connsiteX17" fmla="*/ 402 w 10000"/>
              <a:gd name="connsiteY17" fmla="*/ 5094 h 10000"/>
              <a:gd name="connsiteX18" fmla="*/ 1106 w 10000"/>
              <a:gd name="connsiteY18" fmla="*/ 5412 h 10000"/>
              <a:gd name="connsiteX19" fmla="*/ 1256 w 10000"/>
              <a:gd name="connsiteY19" fmla="*/ 5586 h 10000"/>
              <a:gd name="connsiteX20" fmla="*/ 1859 w 10000"/>
              <a:gd name="connsiteY20" fmla="*/ 5847 h 10000"/>
              <a:gd name="connsiteX21" fmla="*/ 2161 w 10000"/>
              <a:gd name="connsiteY21" fmla="*/ 6425 h 10000"/>
              <a:gd name="connsiteX22" fmla="*/ 2312 w 10000"/>
              <a:gd name="connsiteY22" fmla="*/ 6570 h 10000"/>
              <a:gd name="connsiteX23" fmla="*/ 2513 w 10000"/>
              <a:gd name="connsiteY23" fmla="*/ 6599 h 10000"/>
              <a:gd name="connsiteX24" fmla="*/ 2764 w 10000"/>
              <a:gd name="connsiteY24" fmla="*/ 6425 h 10000"/>
              <a:gd name="connsiteX25" fmla="*/ 3216 w 10000"/>
              <a:gd name="connsiteY25" fmla="*/ 6484 h 10000"/>
              <a:gd name="connsiteX26" fmla="*/ 3568 w 10000"/>
              <a:gd name="connsiteY26" fmla="*/ 6628 h 10000"/>
              <a:gd name="connsiteX27" fmla="*/ 3568 w 10000"/>
              <a:gd name="connsiteY27" fmla="*/ 6686 h 10000"/>
              <a:gd name="connsiteX28" fmla="*/ 3417 w 10000"/>
              <a:gd name="connsiteY28" fmla="*/ 6860 h 10000"/>
              <a:gd name="connsiteX29" fmla="*/ 3467 w 10000"/>
              <a:gd name="connsiteY29" fmla="*/ 7033 h 10000"/>
              <a:gd name="connsiteX30" fmla="*/ 3015 w 10000"/>
              <a:gd name="connsiteY30" fmla="*/ 7539 h 10000"/>
              <a:gd name="connsiteX31" fmla="*/ 3116 w 10000"/>
              <a:gd name="connsiteY31" fmla="*/ 7772 h 10000"/>
              <a:gd name="connsiteX32" fmla="*/ 3920 w 10000"/>
              <a:gd name="connsiteY32" fmla="*/ 8205 h 10000"/>
              <a:gd name="connsiteX33" fmla="*/ 4221 w 10000"/>
              <a:gd name="connsiteY33" fmla="*/ 8234 h 10000"/>
              <a:gd name="connsiteX34" fmla="*/ 5276 w 10000"/>
              <a:gd name="connsiteY34" fmla="*/ 8698 h 10000"/>
              <a:gd name="connsiteX35" fmla="*/ 5276 w 10000"/>
              <a:gd name="connsiteY35" fmla="*/ 8929 h 10000"/>
              <a:gd name="connsiteX36" fmla="*/ 5528 w 10000"/>
              <a:gd name="connsiteY36" fmla="*/ 9190 h 10000"/>
              <a:gd name="connsiteX37" fmla="*/ 5327 w 10000"/>
              <a:gd name="connsiteY37" fmla="*/ 9479 h 10000"/>
              <a:gd name="connsiteX38" fmla="*/ 5477 w 10000"/>
              <a:gd name="connsiteY38" fmla="*/ 9508 h 10000"/>
              <a:gd name="connsiteX39" fmla="*/ 5729 w 10000"/>
              <a:gd name="connsiteY39" fmla="*/ 9856 h 10000"/>
              <a:gd name="connsiteX40" fmla="*/ 6030 w 10000"/>
              <a:gd name="connsiteY40" fmla="*/ 9942 h 10000"/>
              <a:gd name="connsiteX41" fmla="*/ 5930 w 10000"/>
              <a:gd name="connsiteY41" fmla="*/ 9797 h 10000"/>
              <a:gd name="connsiteX42" fmla="*/ 6030 w 10000"/>
              <a:gd name="connsiteY42" fmla="*/ 9769 h 10000"/>
              <a:gd name="connsiteX43" fmla="*/ 6231 w 10000"/>
              <a:gd name="connsiteY43" fmla="*/ 9971 h 10000"/>
              <a:gd name="connsiteX44" fmla="*/ 6432 w 10000"/>
              <a:gd name="connsiteY44" fmla="*/ 10000 h 10000"/>
              <a:gd name="connsiteX45" fmla="*/ 6281 w 10000"/>
              <a:gd name="connsiteY45" fmla="*/ 9797 h 10000"/>
              <a:gd name="connsiteX46" fmla="*/ 6683 w 10000"/>
              <a:gd name="connsiteY46" fmla="*/ 9508 h 10000"/>
              <a:gd name="connsiteX47" fmla="*/ 7889 w 10000"/>
              <a:gd name="connsiteY47" fmla="*/ 9739 h 10000"/>
              <a:gd name="connsiteX48" fmla="*/ 8141 w 10000"/>
              <a:gd name="connsiteY48" fmla="*/ 9595 h 10000"/>
              <a:gd name="connsiteX49" fmla="*/ 7889 w 10000"/>
              <a:gd name="connsiteY49" fmla="*/ 9334 h 10000"/>
              <a:gd name="connsiteX50" fmla="*/ 7940 w 10000"/>
              <a:gd name="connsiteY50" fmla="*/ 9131 h 10000"/>
              <a:gd name="connsiteX51" fmla="*/ 8894 w 10000"/>
              <a:gd name="connsiteY51" fmla="*/ 8929 h 10000"/>
              <a:gd name="connsiteX52" fmla="*/ 8693 w 10000"/>
              <a:gd name="connsiteY52" fmla="*/ 8611 h 10000"/>
              <a:gd name="connsiteX53" fmla="*/ 8945 w 10000"/>
              <a:gd name="connsiteY53" fmla="*/ 8321 h 10000"/>
              <a:gd name="connsiteX54" fmla="*/ 8894 w 10000"/>
              <a:gd name="connsiteY54" fmla="*/ 8321 h 10000"/>
              <a:gd name="connsiteX55" fmla="*/ 8794 w 10000"/>
              <a:gd name="connsiteY55" fmla="*/ 8321 h 10000"/>
              <a:gd name="connsiteX56" fmla="*/ 8945 w 10000"/>
              <a:gd name="connsiteY56" fmla="*/ 8264 h 10000"/>
              <a:gd name="connsiteX57" fmla="*/ 8744 w 10000"/>
              <a:gd name="connsiteY57" fmla="*/ 8177 h 10000"/>
              <a:gd name="connsiteX58" fmla="*/ 8945 w 10000"/>
              <a:gd name="connsiteY58" fmla="*/ 8177 h 10000"/>
              <a:gd name="connsiteX59" fmla="*/ 8844 w 10000"/>
              <a:gd name="connsiteY59" fmla="*/ 7887 h 10000"/>
              <a:gd name="connsiteX60" fmla="*/ 9045 w 10000"/>
              <a:gd name="connsiteY60" fmla="*/ 7829 h 10000"/>
              <a:gd name="connsiteX61" fmla="*/ 8894 w 10000"/>
              <a:gd name="connsiteY61" fmla="*/ 7800 h 10000"/>
              <a:gd name="connsiteX62" fmla="*/ 9146 w 10000"/>
              <a:gd name="connsiteY62" fmla="*/ 7713 h 10000"/>
              <a:gd name="connsiteX63" fmla="*/ 8945 w 10000"/>
              <a:gd name="connsiteY63" fmla="*/ 7539 h 10000"/>
              <a:gd name="connsiteX64" fmla="*/ 9045 w 10000"/>
              <a:gd name="connsiteY64" fmla="*/ 7424 h 10000"/>
              <a:gd name="connsiteX65" fmla="*/ 9296 w 10000"/>
              <a:gd name="connsiteY65" fmla="*/ 7424 h 10000"/>
              <a:gd name="connsiteX66" fmla="*/ 9497 w 10000"/>
              <a:gd name="connsiteY66" fmla="*/ 7120 h 10000"/>
              <a:gd name="connsiteX67" fmla="*/ 9749 w 10000"/>
              <a:gd name="connsiteY67" fmla="*/ 7033 h 10000"/>
              <a:gd name="connsiteX68" fmla="*/ 9698 w 10000"/>
              <a:gd name="connsiteY68" fmla="*/ 6917 h 10000"/>
              <a:gd name="connsiteX69" fmla="*/ 10000 w 10000"/>
              <a:gd name="connsiteY69" fmla="*/ 6570 h 10000"/>
              <a:gd name="connsiteX70" fmla="*/ 9849 w 10000"/>
              <a:gd name="connsiteY70" fmla="*/ 6338 h 10000"/>
              <a:gd name="connsiteX71" fmla="*/ 9899 w 10000"/>
              <a:gd name="connsiteY71" fmla="*/ 6194 h 10000"/>
              <a:gd name="connsiteX72" fmla="*/ 9548 w 10000"/>
              <a:gd name="connsiteY72" fmla="*/ 5904 h 10000"/>
              <a:gd name="connsiteX73" fmla="*/ 9698 w 10000"/>
              <a:gd name="connsiteY73" fmla="*/ 5731 h 10000"/>
              <a:gd name="connsiteX74" fmla="*/ 9598 w 10000"/>
              <a:gd name="connsiteY74" fmla="*/ 5558 h 10000"/>
              <a:gd name="connsiteX75" fmla="*/ 9849 w 10000"/>
              <a:gd name="connsiteY75" fmla="*/ 5412 h 10000"/>
              <a:gd name="connsiteX0" fmla="*/ 9849 w 10000"/>
              <a:gd name="connsiteY0" fmla="*/ 4572 h 9160"/>
              <a:gd name="connsiteX1" fmla="*/ 3015 w 10000"/>
              <a:gd name="connsiteY1" fmla="*/ 0 h 9160"/>
              <a:gd name="connsiteX2" fmla="*/ 2915 w 10000"/>
              <a:gd name="connsiteY2" fmla="*/ 318 h 9160"/>
              <a:gd name="connsiteX3" fmla="*/ 2663 w 10000"/>
              <a:gd name="connsiteY3" fmla="*/ 462 h 9160"/>
              <a:gd name="connsiteX4" fmla="*/ 2563 w 10000"/>
              <a:gd name="connsiteY4" fmla="*/ 752 h 9160"/>
              <a:gd name="connsiteX5" fmla="*/ 1809 w 10000"/>
              <a:gd name="connsiteY5" fmla="*/ 1013 h 9160"/>
              <a:gd name="connsiteX6" fmla="*/ 955 w 10000"/>
              <a:gd name="connsiteY6" fmla="*/ 1128 h 9160"/>
              <a:gd name="connsiteX7" fmla="*/ 854 w 10000"/>
              <a:gd name="connsiteY7" fmla="*/ 1447 h 9160"/>
              <a:gd name="connsiteX8" fmla="*/ 1206 w 10000"/>
              <a:gd name="connsiteY8" fmla="*/ 1678 h 9160"/>
              <a:gd name="connsiteX9" fmla="*/ 1256 w 10000"/>
              <a:gd name="connsiteY9" fmla="*/ 1939 h 9160"/>
              <a:gd name="connsiteX10" fmla="*/ 955 w 10000"/>
              <a:gd name="connsiteY10" fmla="*/ 2170 h 9160"/>
              <a:gd name="connsiteX11" fmla="*/ 854 w 10000"/>
              <a:gd name="connsiteY11" fmla="*/ 2488 h 9160"/>
              <a:gd name="connsiteX12" fmla="*/ 201 w 10000"/>
              <a:gd name="connsiteY12" fmla="*/ 2692 h 9160"/>
              <a:gd name="connsiteX13" fmla="*/ 302 w 10000"/>
              <a:gd name="connsiteY13" fmla="*/ 2980 h 9160"/>
              <a:gd name="connsiteX14" fmla="*/ 101 w 10000"/>
              <a:gd name="connsiteY14" fmla="*/ 3067 h 9160"/>
              <a:gd name="connsiteX15" fmla="*/ 0 w 10000"/>
              <a:gd name="connsiteY15" fmla="*/ 3531 h 9160"/>
              <a:gd name="connsiteX16" fmla="*/ 402 w 10000"/>
              <a:gd name="connsiteY16" fmla="*/ 4254 h 9160"/>
              <a:gd name="connsiteX17" fmla="*/ 1106 w 10000"/>
              <a:gd name="connsiteY17" fmla="*/ 4572 h 9160"/>
              <a:gd name="connsiteX18" fmla="*/ 1256 w 10000"/>
              <a:gd name="connsiteY18" fmla="*/ 4746 h 9160"/>
              <a:gd name="connsiteX19" fmla="*/ 1859 w 10000"/>
              <a:gd name="connsiteY19" fmla="*/ 5007 h 9160"/>
              <a:gd name="connsiteX20" fmla="*/ 2161 w 10000"/>
              <a:gd name="connsiteY20" fmla="*/ 5585 h 9160"/>
              <a:gd name="connsiteX21" fmla="*/ 2312 w 10000"/>
              <a:gd name="connsiteY21" fmla="*/ 5730 h 9160"/>
              <a:gd name="connsiteX22" fmla="*/ 2513 w 10000"/>
              <a:gd name="connsiteY22" fmla="*/ 5759 h 9160"/>
              <a:gd name="connsiteX23" fmla="*/ 2764 w 10000"/>
              <a:gd name="connsiteY23" fmla="*/ 5585 h 9160"/>
              <a:gd name="connsiteX24" fmla="*/ 3216 w 10000"/>
              <a:gd name="connsiteY24" fmla="*/ 5644 h 9160"/>
              <a:gd name="connsiteX25" fmla="*/ 3568 w 10000"/>
              <a:gd name="connsiteY25" fmla="*/ 5788 h 9160"/>
              <a:gd name="connsiteX26" fmla="*/ 3568 w 10000"/>
              <a:gd name="connsiteY26" fmla="*/ 5846 h 9160"/>
              <a:gd name="connsiteX27" fmla="*/ 3417 w 10000"/>
              <a:gd name="connsiteY27" fmla="*/ 6020 h 9160"/>
              <a:gd name="connsiteX28" fmla="*/ 3467 w 10000"/>
              <a:gd name="connsiteY28" fmla="*/ 6193 h 9160"/>
              <a:gd name="connsiteX29" fmla="*/ 3015 w 10000"/>
              <a:gd name="connsiteY29" fmla="*/ 6699 h 9160"/>
              <a:gd name="connsiteX30" fmla="*/ 3116 w 10000"/>
              <a:gd name="connsiteY30" fmla="*/ 6932 h 9160"/>
              <a:gd name="connsiteX31" fmla="*/ 3920 w 10000"/>
              <a:gd name="connsiteY31" fmla="*/ 7365 h 9160"/>
              <a:gd name="connsiteX32" fmla="*/ 4221 w 10000"/>
              <a:gd name="connsiteY32" fmla="*/ 7394 h 9160"/>
              <a:gd name="connsiteX33" fmla="*/ 5276 w 10000"/>
              <a:gd name="connsiteY33" fmla="*/ 7858 h 9160"/>
              <a:gd name="connsiteX34" fmla="*/ 5276 w 10000"/>
              <a:gd name="connsiteY34" fmla="*/ 8089 h 9160"/>
              <a:gd name="connsiteX35" fmla="*/ 5528 w 10000"/>
              <a:gd name="connsiteY35" fmla="*/ 8350 h 9160"/>
              <a:gd name="connsiteX36" fmla="*/ 5327 w 10000"/>
              <a:gd name="connsiteY36" fmla="*/ 8639 h 9160"/>
              <a:gd name="connsiteX37" fmla="*/ 5477 w 10000"/>
              <a:gd name="connsiteY37" fmla="*/ 8668 h 9160"/>
              <a:gd name="connsiteX38" fmla="*/ 5729 w 10000"/>
              <a:gd name="connsiteY38" fmla="*/ 9016 h 9160"/>
              <a:gd name="connsiteX39" fmla="*/ 6030 w 10000"/>
              <a:gd name="connsiteY39" fmla="*/ 9102 h 9160"/>
              <a:gd name="connsiteX40" fmla="*/ 5930 w 10000"/>
              <a:gd name="connsiteY40" fmla="*/ 8957 h 9160"/>
              <a:gd name="connsiteX41" fmla="*/ 6030 w 10000"/>
              <a:gd name="connsiteY41" fmla="*/ 8929 h 9160"/>
              <a:gd name="connsiteX42" fmla="*/ 6231 w 10000"/>
              <a:gd name="connsiteY42" fmla="*/ 9131 h 9160"/>
              <a:gd name="connsiteX43" fmla="*/ 6432 w 10000"/>
              <a:gd name="connsiteY43" fmla="*/ 9160 h 9160"/>
              <a:gd name="connsiteX44" fmla="*/ 6281 w 10000"/>
              <a:gd name="connsiteY44" fmla="*/ 8957 h 9160"/>
              <a:gd name="connsiteX45" fmla="*/ 6683 w 10000"/>
              <a:gd name="connsiteY45" fmla="*/ 8668 h 9160"/>
              <a:gd name="connsiteX46" fmla="*/ 7889 w 10000"/>
              <a:gd name="connsiteY46" fmla="*/ 8899 h 9160"/>
              <a:gd name="connsiteX47" fmla="*/ 8141 w 10000"/>
              <a:gd name="connsiteY47" fmla="*/ 8755 h 9160"/>
              <a:gd name="connsiteX48" fmla="*/ 7889 w 10000"/>
              <a:gd name="connsiteY48" fmla="*/ 8494 h 9160"/>
              <a:gd name="connsiteX49" fmla="*/ 7940 w 10000"/>
              <a:gd name="connsiteY49" fmla="*/ 8291 h 9160"/>
              <a:gd name="connsiteX50" fmla="*/ 8894 w 10000"/>
              <a:gd name="connsiteY50" fmla="*/ 8089 h 9160"/>
              <a:gd name="connsiteX51" fmla="*/ 8693 w 10000"/>
              <a:gd name="connsiteY51" fmla="*/ 7771 h 9160"/>
              <a:gd name="connsiteX52" fmla="*/ 8945 w 10000"/>
              <a:gd name="connsiteY52" fmla="*/ 7481 h 9160"/>
              <a:gd name="connsiteX53" fmla="*/ 8894 w 10000"/>
              <a:gd name="connsiteY53" fmla="*/ 7481 h 9160"/>
              <a:gd name="connsiteX54" fmla="*/ 8794 w 10000"/>
              <a:gd name="connsiteY54" fmla="*/ 7481 h 9160"/>
              <a:gd name="connsiteX55" fmla="*/ 8945 w 10000"/>
              <a:gd name="connsiteY55" fmla="*/ 7424 h 9160"/>
              <a:gd name="connsiteX56" fmla="*/ 8744 w 10000"/>
              <a:gd name="connsiteY56" fmla="*/ 7337 h 9160"/>
              <a:gd name="connsiteX57" fmla="*/ 8945 w 10000"/>
              <a:gd name="connsiteY57" fmla="*/ 7337 h 9160"/>
              <a:gd name="connsiteX58" fmla="*/ 8844 w 10000"/>
              <a:gd name="connsiteY58" fmla="*/ 7047 h 9160"/>
              <a:gd name="connsiteX59" fmla="*/ 9045 w 10000"/>
              <a:gd name="connsiteY59" fmla="*/ 6989 h 9160"/>
              <a:gd name="connsiteX60" fmla="*/ 8894 w 10000"/>
              <a:gd name="connsiteY60" fmla="*/ 6960 h 9160"/>
              <a:gd name="connsiteX61" fmla="*/ 9146 w 10000"/>
              <a:gd name="connsiteY61" fmla="*/ 6873 h 9160"/>
              <a:gd name="connsiteX62" fmla="*/ 8945 w 10000"/>
              <a:gd name="connsiteY62" fmla="*/ 6699 h 9160"/>
              <a:gd name="connsiteX63" fmla="*/ 9045 w 10000"/>
              <a:gd name="connsiteY63" fmla="*/ 6584 h 9160"/>
              <a:gd name="connsiteX64" fmla="*/ 9296 w 10000"/>
              <a:gd name="connsiteY64" fmla="*/ 6584 h 9160"/>
              <a:gd name="connsiteX65" fmla="*/ 9497 w 10000"/>
              <a:gd name="connsiteY65" fmla="*/ 6280 h 9160"/>
              <a:gd name="connsiteX66" fmla="*/ 9749 w 10000"/>
              <a:gd name="connsiteY66" fmla="*/ 6193 h 9160"/>
              <a:gd name="connsiteX67" fmla="*/ 9698 w 10000"/>
              <a:gd name="connsiteY67" fmla="*/ 6077 h 9160"/>
              <a:gd name="connsiteX68" fmla="*/ 10000 w 10000"/>
              <a:gd name="connsiteY68" fmla="*/ 5730 h 9160"/>
              <a:gd name="connsiteX69" fmla="*/ 9849 w 10000"/>
              <a:gd name="connsiteY69" fmla="*/ 5498 h 9160"/>
              <a:gd name="connsiteX70" fmla="*/ 9899 w 10000"/>
              <a:gd name="connsiteY70" fmla="*/ 5354 h 9160"/>
              <a:gd name="connsiteX71" fmla="*/ 9548 w 10000"/>
              <a:gd name="connsiteY71" fmla="*/ 5064 h 9160"/>
              <a:gd name="connsiteX72" fmla="*/ 9698 w 10000"/>
              <a:gd name="connsiteY72" fmla="*/ 4891 h 9160"/>
              <a:gd name="connsiteX73" fmla="*/ 9598 w 10000"/>
              <a:gd name="connsiteY73" fmla="*/ 4718 h 9160"/>
              <a:gd name="connsiteX74" fmla="*/ 9849 w 10000"/>
              <a:gd name="connsiteY74" fmla="*/ 4572 h 9160"/>
              <a:gd name="connsiteX0" fmla="*/ 9598 w 10000"/>
              <a:gd name="connsiteY0" fmla="*/ 5151 h 10000"/>
              <a:gd name="connsiteX1" fmla="*/ 3015 w 10000"/>
              <a:gd name="connsiteY1" fmla="*/ 0 h 10000"/>
              <a:gd name="connsiteX2" fmla="*/ 2915 w 10000"/>
              <a:gd name="connsiteY2" fmla="*/ 347 h 10000"/>
              <a:gd name="connsiteX3" fmla="*/ 2663 w 10000"/>
              <a:gd name="connsiteY3" fmla="*/ 504 h 10000"/>
              <a:gd name="connsiteX4" fmla="*/ 2563 w 10000"/>
              <a:gd name="connsiteY4" fmla="*/ 821 h 10000"/>
              <a:gd name="connsiteX5" fmla="*/ 1809 w 10000"/>
              <a:gd name="connsiteY5" fmla="*/ 1106 h 10000"/>
              <a:gd name="connsiteX6" fmla="*/ 955 w 10000"/>
              <a:gd name="connsiteY6" fmla="*/ 1231 h 10000"/>
              <a:gd name="connsiteX7" fmla="*/ 854 w 10000"/>
              <a:gd name="connsiteY7" fmla="*/ 1580 h 10000"/>
              <a:gd name="connsiteX8" fmla="*/ 1206 w 10000"/>
              <a:gd name="connsiteY8" fmla="*/ 1832 h 10000"/>
              <a:gd name="connsiteX9" fmla="*/ 1256 w 10000"/>
              <a:gd name="connsiteY9" fmla="*/ 2117 h 10000"/>
              <a:gd name="connsiteX10" fmla="*/ 955 w 10000"/>
              <a:gd name="connsiteY10" fmla="*/ 2369 h 10000"/>
              <a:gd name="connsiteX11" fmla="*/ 854 w 10000"/>
              <a:gd name="connsiteY11" fmla="*/ 2716 h 10000"/>
              <a:gd name="connsiteX12" fmla="*/ 201 w 10000"/>
              <a:gd name="connsiteY12" fmla="*/ 2939 h 10000"/>
              <a:gd name="connsiteX13" fmla="*/ 302 w 10000"/>
              <a:gd name="connsiteY13" fmla="*/ 3253 h 10000"/>
              <a:gd name="connsiteX14" fmla="*/ 101 w 10000"/>
              <a:gd name="connsiteY14" fmla="*/ 3348 h 10000"/>
              <a:gd name="connsiteX15" fmla="*/ 0 w 10000"/>
              <a:gd name="connsiteY15" fmla="*/ 3855 h 10000"/>
              <a:gd name="connsiteX16" fmla="*/ 402 w 10000"/>
              <a:gd name="connsiteY16" fmla="*/ 4644 h 10000"/>
              <a:gd name="connsiteX17" fmla="*/ 1106 w 10000"/>
              <a:gd name="connsiteY17" fmla="*/ 4991 h 10000"/>
              <a:gd name="connsiteX18" fmla="*/ 1256 w 10000"/>
              <a:gd name="connsiteY18" fmla="*/ 5181 h 10000"/>
              <a:gd name="connsiteX19" fmla="*/ 1859 w 10000"/>
              <a:gd name="connsiteY19" fmla="*/ 5466 h 10000"/>
              <a:gd name="connsiteX20" fmla="*/ 2161 w 10000"/>
              <a:gd name="connsiteY20" fmla="*/ 6097 h 10000"/>
              <a:gd name="connsiteX21" fmla="*/ 2312 w 10000"/>
              <a:gd name="connsiteY21" fmla="*/ 6255 h 10000"/>
              <a:gd name="connsiteX22" fmla="*/ 2513 w 10000"/>
              <a:gd name="connsiteY22" fmla="*/ 6287 h 10000"/>
              <a:gd name="connsiteX23" fmla="*/ 2764 w 10000"/>
              <a:gd name="connsiteY23" fmla="*/ 6097 h 10000"/>
              <a:gd name="connsiteX24" fmla="*/ 3216 w 10000"/>
              <a:gd name="connsiteY24" fmla="*/ 6162 h 10000"/>
              <a:gd name="connsiteX25" fmla="*/ 3568 w 10000"/>
              <a:gd name="connsiteY25" fmla="*/ 6319 h 10000"/>
              <a:gd name="connsiteX26" fmla="*/ 3568 w 10000"/>
              <a:gd name="connsiteY26" fmla="*/ 6382 h 10000"/>
              <a:gd name="connsiteX27" fmla="*/ 3417 w 10000"/>
              <a:gd name="connsiteY27" fmla="*/ 6572 h 10000"/>
              <a:gd name="connsiteX28" fmla="*/ 3467 w 10000"/>
              <a:gd name="connsiteY28" fmla="*/ 6761 h 10000"/>
              <a:gd name="connsiteX29" fmla="*/ 3015 w 10000"/>
              <a:gd name="connsiteY29" fmla="*/ 7313 h 10000"/>
              <a:gd name="connsiteX30" fmla="*/ 3116 w 10000"/>
              <a:gd name="connsiteY30" fmla="*/ 7568 h 10000"/>
              <a:gd name="connsiteX31" fmla="*/ 3920 w 10000"/>
              <a:gd name="connsiteY31" fmla="*/ 8040 h 10000"/>
              <a:gd name="connsiteX32" fmla="*/ 4221 w 10000"/>
              <a:gd name="connsiteY32" fmla="*/ 8072 h 10000"/>
              <a:gd name="connsiteX33" fmla="*/ 5276 w 10000"/>
              <a:gd name="connsiteY33" fmla="*/ 8579 h 10000"/>
              <a:gd name="connsiteX34" fmla="*/ 5276 w 10000"/>
              <a:gd name="connsiteY34" fmla="*/ 8831 h 10000"/>
              <a:gd name="connsiteX35" fmla="*/ 5528 w 10000"/>
              <a:gd name="connsiteY35" fmla="*/ 9116 h 10000"/>
              <a:gd name="connsiteX36" fmla="*/ 5327 w 10000"/>
              <a:gd name="connsiteY36" fmla="*/ 9431 h 10000"/>
              <a:gd name="connsiteX37" fmla="*/ 5477 w 10000"/>
              <a:gd name="connsiteY37" fmla="*/ 9463 h 10000"/>
              <a:gd name="connsiteX38" fmla="*/ 5729 w 10000"/>
              <a:gd name="connsiteY38" fmla="*/ 9843 h 10000"/>
              <a:gd name="connsiteX39" fmla="*/ 6030 w 10000"/>
              <a:gd name="connsiteY39" fmla="*/ 9937 h 10000"/>
              <a:gd name="connsiteX40" fmla="*/ 5930 w 10000"/>
              <a:gd name="connsiteY40" fmla="*/ 9778 h 10000"/>
              <a:gd name="connsiteX41" fmla="*/ 6030 w 10000"/>
              <a:gd name="connsiteY41" fmla="*/ 9748 h 10000"/>
              <a:gd name="connsiteX42" fmla="*/ 6231 w 10000"/>
              <a:gd name="connsiteY42" fmla="*/ 9968 h 10000"/>
              <a:gd name="connsiteX43" fmla="*/ 6432 w 10000"/>
              <a:gd name="connsiteY43" fmla="*/ 10000 h 10000"/>
              <a:gd name="connsiteX44" fmla="*/ 6281 w 10000"/>
              <a:gd name="connsiteY44" fmla="*/ 9778 h 10000"/>
              <a:gd name="connsiteX45" fmla="*/ 6683 w 10000"/>
              <a:gd name="connsiteY45" fmla="*/ 9463 h 10000"/>
              <a:gd name="connsiteX46" fmla="*/ 7889 w 10000"/>
              <a:gd name="connsiteY46" fmla="*/ 9715 h 10000"/>
              <a:gd name="connsiteX47" fmla="*/ 8141 w 10000"/>
              <a:gd name="connsiteY47" fmla="*/ 9558 h 10000"/>
              <a:gd name="connsiteX48" fmla="*/ 7889 w 10000"/>
              <a:gd name="connsiteY48" fmla="*/ 9273 h 10000"/>
              <a:gd name="connsiteX49" fmla="*/ 7940 w 10000"/>
              <a:gd name="connsiteY49" fmla="*/ 9051 h 10000"/>
              <a:gd name="connsiteX50" fmla="*/ 8894 w 10000"/>
              <a:gd name="connsiteY50" fmla="*/ 8831 h 10000"/>
              <a:gd name="connsiteX51" fmla="*/ 8693 w 10000"/>
              <a:gd name="connsiteY51" fmla="*/ 8484 h 10000"/>
              <a:gd name="connsiteX52" fmla="*/ 8945 w 10000"/>
              <a:gd name="connsiteY52" fmla="*/ 8167 h 10000"/>
              <a:gd name="connsiteX53" fmla="*/ 8894 w 10000"/>
              <a:gd name="connsiteY53" fmla="*/ 8167 h 10000"/>
              <a:gd name="connsiteX54" fmla="*/ 8794 w 10000"/>
              <a:gd name="connsiteY54" fmla="*/ 8167 h 10000"/>
              <a:gd name="connsiteX55" fmla="*/ 8945 w 10000"/>
              <a:gd name="connsiteY55" fmla="*/ 8105 h 10000"/>
              <a:gd name="connsiteX56" fmla="*/ 8744 w 10000"/>
              <a:gd name="connsiteY56" fmla="*/ 8010 h 10000"/>
              <a:gd name="connsiteX57" fmla="*/ 8945 w 10000"/>
              <a:gd name="connsiteY57" fmla="*/ 8010 h 10000"/>
              <a:gd name="connsiteX58" fmla="*/ 8844 w 10000"/>
              <a:gd name="connsiteY58" fmla="*/ 7693 h 10000"/>
              <a:gd name="connsiteX59" fmla="*/ 9045 w 10000"/>
              <a:gd name="connsiteY59" fmla="*/ 7630 h 10000"/>
              <a:gd name="connsiteX60" fmla="*/ 8894 w 10000"/>
              <a:gd name="connsiteY60" fmla="*/ 7598 h 10000"/>
              <a:gd name="connsiteX61" fmla="*/ 9146 w 10000"/>
              <a:gd name="connsiteY61" fmla="*/ 7503 h 10000"/>
              <a:gd name="connsiteX62" fmla="*/ 8945 w 10000"/>
              <a:gd name="connsiteY62" fmla="*/ 7313 h 10000"/>
              <a:gd name="connsiteX63" fmla="*/ 9045 w 10000"/>
              <a:gd name="connsiteY63" fmla="*/ 7188 h 10000"/>
              <a:gd name="connsiteX64" fmla="*/ 9296 w 10000"/>
              <a:gd name="connsiteY64" fmla="*/ 7188 h 10000"/>
              <a:gd name="connsiteX65" fmla="*/ 9497 w 10000"/>
              <a:gd name="connsiteY65" fmla="*/ 6856 h 10000"/>
              <a:gd name="connsiteX66" fmla="*/ 9749 w 10000"/>
              <a:gd name="connsiteY66" fmla="*/ 6761 h 10000"/>
              <a:gd name="connsiteX67" fmla="*/ 9698 w 10000"/>
              <a:gd name="connsiteY67" fmla="*/ 6634 h 10000"/>
              <a:gd name="connsiteX68" fmla="*/ 10000 w 10000"/>
              <a:gd name="connsiteY68" fmla="*/ 6255 h 10000"/>
              <a:gd name="connsiteX69" fmla="*/ 9849 w 10000"/>
              <a:gd name="connsiteY69" fmla="*/ 6002 h 10000"/>
              <a:gd name="connsiteX70" fmla="*/ 9899 w 10000"/>
              <a:gd name="connsiteY70" fmla="*/ 5845 h 10000"/>
              <a:gd name="connsiteX71" fmla="*/ 9548 w 10000"/>
              <a:gd name="connsiteY71" fmla="*/ 5528 h 10000"/>
              <a:gd name="connsiteX72" fmla="*/ 9698 w 10000"/>
              <a:gd name="connsiteY72" fmla="*/ 5340 h 10000"/>
              <a:gd name="connsiteX73" fmla="*/ 9598 w 10000"/>
              <a:gd name="connsiteY73" fmla="*/ 5151 h 10000"/>
              <a:gd name="connsiteX0" fmla="*/ 4282 w 10000"/>
              <a:gd name="connsiteY0" fmla="*/ 2830 h 10000"/>
              <a:gd name="connsiteX1" fmla="*/ 3015 w 10000"/>
              <a:gd name="connsiteY1" fmla="*/ 0 h 10000"/>
              <a:gd name="connsiteX2" fmla="*/ 2915 w 10000"/>
              <a:gd name="connsiteY2" fmla="*/ 347 h 10000"/>
              <a:gd name="connsiteX3" fmla="*/ 2663 w 10000"/>
              <a:gd name="connsiteY3" fmla="*/ 504 h 10000"/>
              <a:gd name="connsiteX4" fmla="*/ 2563 w 10000"/>
              <a:gd name="connsiteY4" fmla="*/ 821 h 10000"/>
              <a:gd name="connsiteX5" fmla="*/ 1809 w 10000"/>
              <a:gd name="connsiteY5" fmla="*/ 1106 h 10000"/>
              <a:gd name="connsiteX6" fmla="*/ 955 w 10000"/>
              <a:gd name="connsiteY6" fmla="*/ 1231 h 10000"/>
              <a:gd name="connsiteX7" fmla="*/ 854 w 10000"/>
              <a:gd name="connsiteY7" fmla="*/ 1580 h 10000"/>
              <a:gd name="connsiteX8" fmla="*/ 1206 w 10000"/>
              <a:gd name="connsiteY8" fmla="*/ 1832 h 10000"/>
              <a:gd name="connsiteX9" fmla="*/ 1256 w 10000"/>
              <a:gd name="connsiteY9" fmla="*/ 2117 h 10000"/>
              <a:gd name="connsiteX10" fmla="*/ 955 w 10000"/>
              <a:gd name="connsiteY10" fmla="*/ 2369 h 10000"/>
              <a:gd name="connsiteX11" fmla="*/ 854 w 10000"/>
              <a:gd name="connsiteY11" fmla="*/ 2716 h 10000"/>
              <a:gd name="connsiteX12" fmla="*/ 201 w 10000"/>
              <a:gd name="connsiteY12" fmla="*/ 2939 h 10000"/>
              <a:gd name="connsiteX13" fmla="*/ 302 w 10000"/>
              <a:gd name="connsiteY13" fmla="*/ 3253 h 10000"/>
              <a:gd name="connsiteX14" fmla="*/ 101 w 10000"/>
              <a:gd name="connsiteY14" fmla="*/ 3348 h 10000"/>
              <a:gd name="connsiteX15" fmla="*/ 0 w 10000"/>
              <a:gd name="connsiteY15" fmla="*/ 3855 h 10000"/>
              <a:gd name="connsiteX16" fmla="*/ 402 w 10000"/>
              <a:gd name="connsiteY16" fmla="*/ 4644 h 10000"/>
              <a:gd name="connsiteX17" fmla="*/ 1106 w 10000"/>
              <a:gd name="connsiteY17" fmla="*/ 4991 h 10000"/>
              <a:gd name="connsiteX18" fmla="*/ 1256 w 10000"/>
              <a:gd name="connsiteY18" fmla="*/ 5181 h 10000"/>
              <a:gd name="connsiteX19" fmla="*/ 1859 w 10000"/>
              <a:gd name="connsiteY19" fmla="*/ 5466 h 10000"/>
              <a:gd name="connsiteX20" fmla="*/ 2161 w 10000"/>
              <a:gd name="connsiteY20" fmla="*/ 6097 h 10000"/>
              <a:gd name="connsiteX21" fmla="*/ 2312 w 10000"/>
              <a:gd name="connsiteY21" fmla="*/ 6255 h 10000"/>
              <a:gd name="connsiteX22" fmla="*/ 2513 w 10000"/>
              <a:gd name="connsiteY22" fmla="*/ 6287 h 10000"/>
              <a:gd name="connsiteX23" fmla="*/ 2764 w 10000"/>
              <a:gd name="connsiteY23" fmla="*/ 6097 h 10000"/>
              <a:gd name="connsiteX24" fmla="*/ 3216 w 10000"/>
              <a:gd name="connsiteY24" fmla="*/ 6162 h 10000"/>
              <a:gd name="connsiteX25" fmla="*/ 3568 w 10000"/>
              <a:gd name="connsiteY25" fmla="*/ 6319 h 10000"/>
              <a:gd name="connsiteX26" fmla="*/ 3568 w 10000"/>
              <a:gd name="connsiteY26" fmla="*/ 6382 h 10000"/>
              <a:gd name="connsiteX27" fmla="*/ 3417 w 10000"/>
              <a:gd name="connsiteY27" fmla="*/ 6572 h 10000"/>
              <a:gd name="connsiteX28" fmla="*/ 3467 w 10000"/>
              <a:gd name="connsiteY28" fmla="*/ 6761 h 10000"/>
              <a:gd name="connsiteX29" fmla="*/ 3015 w 10000"/>
              <a:gd name="connsiteY29" fmla="*/ 7313 h 10000"/>
              <a:gd name="connsiteX30" fmla="*/ 3116 w 10000"/>
              <a:gd name="connsiteY30" fmla="*/ 7568 h 10000"/>
              <a:gd name="connsiteX31" fmla="*/ 3920 w 10000"/>
              <a:gd name="connsiteY31" fmla="*/ 8040 h 10000"/>
              <a:gd name="connsiteX32" fmla="*/ 4221 w 10000"/>
              <a:gd name="connsiteY32" fmla="*/ 8072 h 10000"/>
              <a:gd name="connsiteX33" fmla="*/ 5276 w 10000"/>
              <a:gd name="connsiteY33" fmla="*/ 8579 h 10000"/>
              <a:gd name="connsiteX34" fmla="*/ 5276 w 10000"/>
              <a:gd name="connsiteY34" fmla="*/ 8831 h 10000"/>
              <a:gd name="connsiteX35" fmla="*/ 5528 w 10000"/>
              <a:gd name="connsiteY35" fmla="*/ 9116 h 10000"/>
              <a:gd name="connsiteX36" fmla="*/ 5327 w 10000"/>
              <a:gd name="connsiteY36" fmla="*/ 9431 h 10000"/>
              <a:gd name="connsiteX37" fmla="*/ 5477 w 10000"/>
              <a:gd name="connsiteY37" fmla="*/ 9463 h 10000"/>
              <a:gd name="connsiteX38" fmla="*/ 5729 w 10000"/>
              <a:gd name="connsiteY38" fmla="*/ 9843 h 10000"/>
              <a:gd name="connsiteX39" fmla="*/ 6030 w 10000"/>
              <a:gd name="connsiteY39" fmla="*/ 9937 h 10000"/>
              <a:gd name="connsiteX40" fmla="*/ 5930 w 10000"/>
              <a:gd name="connsiteY40" fmla="*/ 9778 h 10000"/>
              <a:gd name="connsiteX41" fmla="*/ 6030 w 10000"/>
              <a:gd name="connsiteY41" fmla="*/ 9748 h 10000"/>
              <a:gd name="connsiteX42" fmla="*/ 6231 w 10000"/>
              <a:gd name="connsiteY42" fmla="*/ 9968 h 10000"/>
              <a:gd name="connsiteX43" fmla="*/ 6432 w 10000"/>
              <a:gd name="connsiteY43" fmla="*/ 10000 h 10000"/>
              <a:gd name="connsiteX44" fmla="*/ 6281 w 10000"/>
              <a:gd name="connsiteY44" fmla="*/ 9778 h 10000"/>
              <a:gd name="connsiteX45" fmla="*/ 6683 w 10000"/>
              <a:gd name="connsiteY45" fmla="*/ 9463 h 10000"/>
              <a:gd name="connsiteX46" fmla="*/ 7889 w 10000"/>
              <a:gd name="connsiteY46" fmla="*/ 9715 h 10000"/>
              <a:gd name="connsiteX47" fmla="*/ 8141 w 10000"/>
              <a:gd name="connsiteY47" fmla="*/ 9558 h 10000"/>
              <a:gd name="connsiteX48" fmla="*/ 7889 w 10000"/>
              <a:gd name="connsiteY48" fmla="*/ 9273 h 10000"/>
              <a:gd name="connsiteX49" fmla="*/ 7940 w 10000"/>
              <a:gd name="connsiteY49" fmla="*/ 9051 h 10000"/>
              <a:gd name="connsiteX50" fmla="*/ 8894 w 10000"/>
              <a:gd name="connsiteY50" fmla="*/ 8831 h 10000"/>
              <a:gd name="connsiteX51" fmla="*/ 8693 w 10000"/>
              <a:gd name="connsiteY51" fmla="*/ 8484 h 10000"/>
              <a:gd name="connsiteX52" fmla="*/ 8945 w 10000"/>
              <a:gd name="connsiteY52" fmla="*/ 8167 h 10000"/>
              <a:gd name="connsiteX53" fmla="*/ 8894 w 10000"/>
              <a:gd name="connsiteY53" fmla="*/ 8167 h 10000"/>
              <a:gd name="connsiteX54" fmla="*/ 8794 w 10000"/>
              <a:gd name="connsiteY54" fmla="*/ 8167 h 10000"/>
              <a:gd name="connsiteX55" fmla="*/ 8945 w 10000"/>
              <a:gd name="connsiteY55" fmla="*/ 8105 h 10000"/>
              <a:gd name="connsiteX56" fmla="*/ 8744 w 10000"/>
              <a:gd name="connsiteY56" fmla="*/ 8010 h 10000"/>
              <a:gd name="connsiteX57" fmla="*/ 8945 w 10000"/>
              <a:gd name="connsiteY57" fmla="*/ 8010 h 10000"/>
              <a:gd name="connsiteX58" fmla="*/ 8844 w 10000"/>
              <a:gd name="connsiteY58" fmla="*/ 7693 h 10000"/>
              <a:gd name="connsiteX59" fmla="*/ 9045 w 10000"/>
              <a:gd name="connsiteY59" fmla="*/ 7630 h 10000"/>
              <a:gd name="connsiteX60" fmla="*/ 8894 w 10000"/>
              <a:gd name="connsiteY60" fmla="*/ 7598 h 10000"/>
              <a:gd name="connsiteX61" fmla="*/ 9146 w 10000"/>
              <a:gd name="connsiteY61" fmla="*/ 7503 h 10000"/>
              <a:gd name="connsiteX62" fmla="*/ 8945 w 10000"/>
              <a:gd name="connsiteY62" fmla="*/ 7313 h 10000"/>
              <a:gd name="connsiteX63" fmla="*/ 9045 w 10000"/>
              <a:gd name="connsiteY63" fmla="*/ 7188 h 10000"/>
              <a:gd name="connsiteX64" fmla="*/ 9296 w 10000"/>
              <a:gd name="connsiteY64" fmla="*/ 7188 h 10000"/>
              <a:gd name="connsiteX65" fmla="*/ 9497 w 10000"/>
              <a:gd name="connsiteY65" fmla="*/ 6856 h 10000"/>
              <a:gd name="connsiteX66" fmla="*/ 9749 w 10000"/>
              <a:gd name="connsiteY66" fmla="*/ 6761 h 10000"/>
              <a:gd name="connsiteX67" fmla="*/ 9698 w 10000"/>
              <a:gd name="connsiteY67" fmla="*/ 6634 h 10000"/>
              <a:gd name="connsiteX68" fmla="*/ 10000 w 10000"/>
              <a:gd name="connsiteY68" fmla="*/ 6255 h 10000"/>
              <a:gd name="connsiteX69" fmla="*/ 9849 w 10000"/>
              <a:gd name="connsiteY69" fmla="*/ 6002 h 10000"/>
              <a:gd name="connsiteX70" fmla="*/ 9899 w 10000"/>
              <a:gd name="connsiteY70" fmla="*/ 5845 h 10000"/>
              <a:gd name="connsiteX71" fmla="*/ 9548 w 10000"/>
              <a:gd name="connsiteY71" fmla="*/ 5528 h 10000"/>
              <a:gd name="connsiteX72" fmla="*/ 9698 w 10000"/>
              <a:gd name="connsiteY72" fmla="*/ 5340 h 10000"/>
              <a:gd name="connsiteX73" fmla="*/ 4282 w 10000"/>
              <a:gd name="connsiteY73" fmla="*/ 2830 h 10000"/>
              <a:gd name="connsiteX0" fmla="*/ 4282 w 10000"/>
              <a:gd name="connsiteY0" fmla="*/ 2830 h 10000"/>
              <a:gd name="connsiteX1" fmla="*/ 3015 w 10000"/>
              <a:gd name="connsiteY1" fmla="*/ 0 h 10000"/>
              <a:gd name="connsiteX2" fmla="*/ 2915 w 10000"/>
              <a:gd name="connsiteY2" fmla="*/ 347 h 10000"/>
              <a:gd name="connsiteX3" fmla="*/ 2663 w 10000"/>
              <a:gd name="connsiteY3" fmla="*/ 504 h 10000"/>
              <a:gd name="connsiteX4" fmla="*/ 2563 w 10000"/>
              <a:gd name="connsiteY4" fmla="*/ 821 h 10000"/>
              <a:gd name="connsiteX5" fmla="*/ 1809 w 10000"/>
              <a:gd name="connsiteY5" fmla="*/ 1106 h 10000"/>
              <a:gd name="connsiteX6" fmla="*/ 955 w 10000"/>
              <a:gd name="connsiteY6" fmla="*/ 1231 h 10000"/>
              <a:gd name="connsiteX7" fmla="*/ 854 w 10000"/>
              <a:gd name="connsiteY7" fmla="*/ 1580 h 10000"/>
              <a:gd name="connsiteX8" fmla="*/ 1206 w 10000"/>
              <a:gd name="connsiteY8" fmla="*/ 1832 h 10000"/>
              <a:gd name="connsiteX9" fmla="*/ 1256 w 10000"/>
              <a:gd name="connsiteY9" fmla="*/ 2117 h 10000"/>
              <a:gd name="connsiteX10" fmla="*/ 955 w 10000"/>
              <a:gd name="connsiteY10" fmla="*/ 2369 h 10000"/>
              <a:gd name="connsiteX11" fmla="*/ 854 w 10000"/>
              <a:gd name="connsiteY11" fmla="*/ 2716 h 10000"/>
              <a:gd name="connsiteX12" fmla="*/ 201 w 10000"/>
              <a:gd name="connsiteY12" fmla="*/ 2939 h 10000"/>
              <a:gd name="connsiteX13" fmla="*/ 302 w 10000"/>
              <a:gd name="connsiteY13" fmla="*/ 3253 h 10000"/>
              <a:gd name="connsiteX14" fmla="*/ 101 w 10000"/>
              <a:gd name="connsiteY14" fmla="*/ 3348 h 10000"/>
              <a:gd name="connsiteX15" fmla="*/ 0 w 10000"/>
              <a:gd name="connsiteY15" fmla="*/ 3855 h 10000"/>
              <a:gd name="connsiteX16" fmla="*/ 402 w 10000"/>
              <a:gd name="connsiteY16" fmla="*/ 4644 h 10000"/>
              <a:gd name="connsiteX17" fmla="*/ 1106 w 10000"/>
              <a:gd name="connsiteY17" fmla="*/ 4991 h 10000"/>
              <a:gd name="connsiteX18" fmla="*/ 1256 w 10000"/>
              <a:gd name="connsiteY18" fmla="*/ 5181 h 10000"/>
              <a:gd name="connsiteX19" fmla="*/ 1859 w 10000"/>
              <a:gd name="connsiteY19" fmla="*/ 5466 h 10000"/>
              <a:gd name="connsiteX20" fmla="*/ 2161 w 10000"/>
              <a:gd name="connsiteY20" fmla="*/ 6097 h 10000"/>
              <a:gd name="connsiteX21" fmla="*/ 2312 w 10000"/>
              <a:gd name="connsiteY21" fmla="*/ 6255 h 10000"/>
              <a:gd name="connsiteX22" fmla="*/ 2513 w 10000"/>
              <a:gd name="connsiteY22" fmla="*/ 6287 h 10000"/>
              <a:gd name="connsiteX23" fmla="*/ 2764 w 10000"/>
              <a:gd name="connsiteY23" fmla="*/ 6097 h 10000"/>
              <a:gd name="connsiteX24" fmla="*/ 3216 w 10000"/>
              <a:gd name="connsiteY24" fmla="*/ 6162 h 10000"/>
              <a:gd name="connsiteX25" fmla="*/ 3568 w 10000"/>
              <a:gd name="connsiteY25" fmla="*/ 6319 h 10000"/>
              <a:gd name="connsiteX26" fmla="*/ 3568 w 10000"/>
              <a:gd name="connsiteY26" fmla="*/ 6382 h 10000"/>
              <a:gd name="connsiteX27" fmla="*/ 3417 w 10000"/>
              <a:gd name="connsiteY27" fmla="*/ 6572 h 10000"/>
              <a:gd name="connsiteX28" fmla="*/ 3467 w 10000"/>
              <a:gd name="connsiteY28" fmla="*/ 6761 h 10000"/>
              <a:gd name="connsiteX29" fmla="*/ 3015 w 10000"/>
              <a:gd name="connsiteY29" fmla="*/ 7313 h 10000"/>
              <a:gd name="connsiteX30" fmla="*/ 3116 w 10000"/>
              <a:gd name="connsiteY30" fmla="*/ 7568 h 10000"/>
              <a:gd name="connsiteX31" fmla="*/ 3920 w 10000"/>
              <a:gd name="connsiteY31" fmla="*/ 8040 h 10000"/>
              <a:gd name="connsiteX32" fmla="*/ 4221 w 10000"/>
              <a:gd name="connsiteY32" fmla="*/ 8072 h 10000"/>
              <a:gd name="connsiteX33" fmla="*/ 5276 w 10000"/>
              <a:gd name="connsiteY33" fmla="*/ 8579 h 10000"/>
              <a:gd name="connsiteX34" fmla="*/ 5276 w 10000"/>
              <a:gd name="connsiteY34" fmla="*/ 8831 h 10000"/>
              <a:gd name="connsiteX35" fmla="*/ 5528 w 10000"/>
              <a:gd name="connsiteY35" fmla="*/ 9116 h 10000"/>
              <a:gd name="connsiteX36" fmla="*/ 5327 w 10000"/>
              <a:gd name="connsiteY36" fmla="*/ 9431 h 10000"/>
              <a:gd name="connsiteX37" fmla="*/ 5477 w 10000"/>
              <a:gd name="connsiteY37" fmla="*/ 9463 h 10000"/>
              <a:gd name="connsiteX38" fmla="*/ 5729 w 10000"/>
              <a:gd name="connsiteY38" fmla="*/ 9843 h 10000"/>
              <a:gd name="connsiteX39" fmla="*/ 6030 w 10000"/>
              <a:gd name="connsiteY39" fmla="*/ 9937 h 10000"/>
              <a:gd name="connsiteX40" fmla="*/ 5930 w 10000"/>
              <a:gd name="connsiteY40" fmla="*/ 9778 h 10000"/>
              <a:gd name="connsiteX41" fmla="*/ 6030 w 10000"/>
              <a:gd name="connsiteY41" fmla="*/ 9748 h 10000"/>
              <a:gd name="connsiteX42" fmla="*/ 6231 w 10000"/>
              <a:gd name="connsiteY42" fmla="*/ 9968 h 10000"/>
              <a:gd name="connsiteX43" fmla="*/ 6432 w 10000"/>
              <a:gd name="connsiteY43" fmla="*/ 10000 h 10000"/>
              <a:gd name="connsiteX44" fmla="*/ 6281 w 10000"/>
              <a:gd name="connsiteY44" fmla="*/ 9778 h 10000"/>
              <a:gd name="connsiteX45" fmla="*/ 6683 w 10000"/>
              <a:gd name="connsiteY45" fmla="*/ 9463 h 10000"/>
              <a:gd name="connsiteX46" fmla="*/ 7889 w 10000"/>
              <a:gd name="connsiteY46" fmla="*/ 9715 h 10000"/>
              <a:gd name="connsiteX47" fmla="*/ 8141 w 10000"/>
              <a:gd name="connsiteY47" fmla="*/ 9558 h 10000"/>
              <a:gd name="connsiteX48" fmla="*/ 7889 w 10000"/>
              <a:gd name="connsiteY48" fmla="*/ 9273 h 10000"/>
              <a:gd name="connsiteX49" fmla="*/ 7940 w 10000"/>
              <a:gd name="connsiteY49" fmla="*/ 9051 h 10000"/>
              <a:gd name="connsiteX50" fmla="*/ 8894 w 10000"/>
              <a:gd name="connsiteY50" fmla="*/ 8831 h 10000"/>
              <a:gd name="connsiteX51" fmla="*/ 8693 w 10000"/>
              <a:gd name="connsiteY51" fmla="*/ 8484 h 10000"/>
              <a:gd name="connsiteX52" fmla="*/ 8945 w 10000"/>
              <a:gd name="connsiteY52" fmla="*/ 8167 h 10000"/>
              <a:gd name="connsiteX53" fmla="*/ 8894 w 10000"/>
              <a:gd name="connsiteY53" fmla="*/ 8167 h 10000"/>
              <a:gd name="connsiteX54" fmla="*/ 8794 w 10000"/>
              <a:gd name="connsiteY54" fmla="*/ 8167 h 10000"/>
              <a:gd name="connsiteX55" fmla="*/ 8945 w 10000"/>
              <a:gd name="connsiteY55" fmla="*/ 8105 h 10000"/>
              <a:gd name="connsiteX56" fmla="*/ 8744 w 10000"/>
              <a:gd name="connsiteY56" fmla="*/ 8010 h 10000"/>
              <a:gd name="connsiteX57" fmla="*/ 8945 w 10000"/>
              <a:gd name="connsiteY57" fmla="*/ 8010 h 10000"/>
              <a:gd name="connsiteX58" fmla="*/ 8844 w 10000"/>
              <a:gd name="connsiteY58" fmla="*/ 7693 h 10000"/>
              <a:gd name="connsiteX59" fmla="*/ 9045 w 10000"/>
              <a:gd name="connsiteY59" fmla="*/ 7630 h 10000"/>
              <a:gd name="connsiteX60" fmla="*/ 8894 w 10000"/>
              <a:gd name="connsiteY60" fmla="*/ 7598 h 10000"/>
              <a:gd name="connsiteX61" fmla="*/ 9146 w 10000"/>
              <a:gd name="connsiteY61" fmla="*/ 7503 h 10000"/>
              <a:gd name="connsiteX62" fmla="*/ 8945 w 10000"/>
              <a:gd name="connsiteY62" fmla="*/ 7313 h 10000"/>
              <a:gd name="connsiteX63" fmla="*/ 9045 w 10000"/>
              <a:gd name="connsiteY63" fmla="*/ 7188 h 10000"/>
              <a:gd name="connsiteX64" fmla="*/ 9296 w 10000"/>
              <a:gd name="connsiteY64" fmla="*/ 7188 h 10000"/>
              <a:gd name="connsiteX65" fmla="*/ 9497 w 10000"/>
              <a:gd name="connsiteY65" fmla="*/ 6856 h 10000"/>
              <a:gd name="connsiteX66" fmla="*/ 9749 w 10000"/>
              <a:gd name="connsiteY66" fmla="*/ 6761 h 10000"/>
              <a:gd name="connsiteX67" fmla="*/ 9698 w 10000"/>
              <a:gd name="connsiteY67" fmla="*/ 6634 h 10000"/>
              <a:gd name="connsiteX68" fmla="*/ 10000 w 10000"/>
              <a:gd name="connsiteY68" fmla="*/ 6255 h 10000"/>
              <a:gd name="connsiteX69" fmla="*/ 9849 w 10000"/>
              <a:gd name="connsiteY69" fmla="*/ 6002 h 10000"/>
              <a:gd name="connsiteX70" fmla="*/ 9899 w 10000"/>
              <a:gd name="connsiteY70" fmla="*/ 5845 h 10000"/>
              <a:gd name="connsiteX71" fmla="*/ 9548 w 10000"/>
              <a:gd name="connsiteY71" fmla="*/ 5528 h 10000"/>
              <a:gd name="connsiteX72" fmla="*/ 4282 w 10000"/>
              <a:gd name="connsiteY72" fmla="*/ 2830 h 10000"/>
              <a:gd name="connsiteX0" fmla="*/ 4282 w 10000"/>
              <a:gd name="connsiteY0" fmla="*/ 2830 h 10000"/>
              <a:gd name="connsiteX1" fmla="*/ 3015 w 10000"/>
              <a:gd name="connsiteY1" fmla="*/ 0 h 10000"/>
              <a:gd name="connsiteX2" fmla="*/ 2915 w 10000"/>
              <a:gd name="connsiteY2" fmla="*/ 347 h 10000"/>
              <a:gd name="connsiteX3" fmla="*/ 2663 w 10000"/>
              <a:gd name="connsiteY3" fmla="*/ 504 h 10000"/>
              <a:gd name="connsiteX4" fmla="*/ 2563 w 10000"/>
              <a:gd name="connsiteY4" fmla="*/ 821 h 10000"/>
              <a:gd name="connsiteX5" fmla="*/ 1809 w 10000"/>
              <a:gd name="connsiteY5" fmla="*/ 1106 h 10000"/>
              <a:gd name="connsiteX6" fmla="*/ 955 w 10000"/>
              <a:gd name="connsiteY6" fmla="*/ 1231 h 10000"/>
              <a:gd name="connsiteX7" fmla="*/ 854 w 10000"/>
              <a:gd name="connsiteY7" fmla="*/ 1580 h 10000"/>
              <a:gd name="connsiteX8" fmla="*/ 1206 w 10000"/>
              <a:gd name="connsiteY8" fmla="*/ 1832 h 10000"/>
              <a:gd name="connsiteX9" fmla="*/ 1256 w 10000"/>
              <a:gd name="connsiteY9" fmla="*/ 2117 h 10000"/>
              <a:gd name="connsiteX10" fmla="*/ 955 w 10000"/>
              <a:gd name="connsiteY10" fmla="*/ 2369 h 10000"/>
              <a:gd name="connsiteX11" fmla="*/ 854 w 10000"/>
              <a:gd name="connsiteY11" fmla="*/ 2716 h 10000"/>
              <a:gd name="connsiteX12" fmla="*/ 201 w 10000"/>
              <a:gd name="connsiteY12" fmla="*/ 2939 h 10000"/>
              <a:gd name="connsiteX13" fmla="*/ 302 w 10000"/>
              <a:gd name="connsiteY13" fmla="*/ 3253 h 10000"/>
              <a:gd name="connsiteX14" fmla="*/ 101 w 10000"/>
              <a:gd name="connsiteY14" fmla="*/ 3348 h 10000"/>
              <a:gd name="connsiteX15" fmla="*/ 0 w 10000"/>
              <a:gd name="connsiteY15" fmla="*/ 3855 h 10000"/>
              <a:gd name="connsiteX16" fmla="*/ 402 w 10000"/>
              <a:gd name="connsiteY16" fmla="*/ 4644 h 10000"/>
              <a:gd name="connsiteX17" fmla="*/ 1106 w 10000"/>
              <a:gd name="connsiteY17" fmla="*/ 4991 h 10000"/>
              <a:gd name="connsiteX18" fmla="*/ 1256 w 10000"/>
              <a:gd name="connsiteY18" fmla="*/ 5181 h 10000"/>
              <a:gd name="connsiteX19" fmla="*/ 1859 w 10000"/>
              <a:gd name="connsiteY19" fmla="*/ 5466 h 10000"/>
              <a:gd name="connsiteX20" fmla="*/ 2161 w 10000"/>
              <a:gd name="connsiteY20" fmla="*/ 6097 h 10000"/>
              <a:gd name="connsiteX21" fmla="*/ 2312 w 10000"/>
              <a:gd name="connsiteY21" fmla="*/ 6255 h 10000"/>
              <a:gd name="connsiteX22" fmla="*/ 2513 w 10000"/>
              <a:gd name="connsiteY22" fmla="*/ 6287 h 10000"/>
              <a:gd name="connsiteX23" fmla="*/ 2764 w 10000"/>
              <a:gd name="connsiteY23" fmla="*/ 6097 h 10000"/>
              <a:gd name="connsiteX24" fmla="*/ 3216 w 10000"/>
              <a:gd name="connsiteY24" fmla="*/ 6162 h 10000"/>
              <a:gd name="connsiteX25" fmla="*/ 3568 w 10000"/>
              <a:gd name="connsiteY25" fmla="*/ 6319 h 10000"/>
              <a:gd name="connsiteX26" fmla="*/ 3568 w 10000"/>
              <a:gd name="connsiteY26" fmla="*/ 6382 h 10000"/>
              <a:gd name="connsiteX27" fmla="*/ 3417 w 10000"/>
              <a:gd name="connsiteY27" fmla="*/ 6572 h 10000"/>
              <a:gd name="connsiteX28" fmla="*/ 3467 w 10000"/>
              <a:gd name="connsiteY28" fmla="*/ 6761 h 10000"/>
              <a:gd name="connsiteX29" fmla="*/ 3015 w 10000"/>
              <a:gd name="connsiteY29" fmla="*/ 7313 h 10000"/>
              <a:gd name="connsiteX30" fmla="*/ 3116 w 10000"/>
              <a:gd name="connsiteY30" fmla="*/ 7568 h 10000"/>
              <a:gd name="connsiteX31" fmla="*/ 3920 w 10000"/>
              <a:gd name="connsiteY31" fmla="*/ 8040 h 10000"/>
              <a:gd name="connsiteX32" fmla="*/ 4221 w 10000"/>
              <a:gd name="connsiteY32" fmla="*/ 8072 h 10000"/>
              <a:gd name="connsiteX33" fmla="*/ 5276 w 10000"/>
              <a:gd name="connsiteY33" fmla="*/ 8579 h 10000"/>
              <a:gd name="connsiteX34" fmla="*/ 5276 w 10000"/>
              <a:gd name="connsiteY34" fmla="*/ 8831 h 10000"/>
              <a:gd name="connsiteX35" fmla="*/ 5528 w 10000"/>
              <a:gd name="connsiteY35" fmla="*/ 9116 h 10000"/>
              <a:gd name="connsiteX36" fmla="*/ 5327 w 10000"/>
              <a:gd name="connsiteY36" fmla="*/ 9431 h 10000"/>
              <a:gd name="connsiteX37" fmla="*/ 5477 w 10000"/>
              <a:gd name="connsiteY37" fmla="*/ 9463 h 10000"/>
              <a:gd name="connsiteX38" fmla="*/ 5729 w 10000"/>
              <a:gd name="connsiteY38" fmla="*/ 9843 h 10000"/>
              <a:gd name="connsiteX39" fmla="*/ 6030 w 10000"/>
              <a:gd name="connsiteY39" fmla="*/ 9937 h 10000"/>
              <a:gd name="connsiteX40" fmla="*/ 5930 w 10000"/>
              <a:gd name="connsiteY40" fmla="*/ 9778 h 10000"/>
              <a:gd name="connsiteX41" fmla="*/ 6030 w 10000"/>
              <a:gd name="connsiteY41" fmla="*/ 9748 h 10000"/>
              <a:gd name="connsiteX42" fmla="*/ 6231 w 10000"/>
              <a:gd name="connsiteY42" fmla="*/ 9968 h 10000"/>
              <a:gd name="connsiteX43" fmla="*/ 6432 w 10000"/>
              <a:gd name="connsiteY43" fmla="*/ 10000 h 10000"/>
              <a:gd name="connsiteX44" fmla="*/ 6281 w 10000"/>
              <a:gd name="connsiteY44" fmla="*/ 9778 h 10000"/>
              <a:gd name="connsiteX45" fmla="*/ 6683 w 10000"/>
              <a:gd name="connsiteY45" fmla="*/ 9463 h 10000"/>
              <a:gd name="connsiteX46" fmla="*/ 7889 w 10000"/>
              <a:gd name="connsiteY46" fmla="*/ 9715 h 10000"/>
              <a:gd name="connsiteX47" fmla="*/ 8141 w 10000"/>
              <a:gd name="connsiteY47" fmla="*/ 9558 h 10000"/>
              <a:gd name="connsiteX48" fmla="*/ 7889 w 10000"/>
              <a:gd name="connsiteY48" fmla="*/ 9273 h 10000"/>
              <a:gd name="connsiteX49" fmla="*/ 7940 w 10000"/>
              <a:gd name="connsiteY49" fmla="*/ 9051 h 10000"/>
              <a:gd name="connsiteX50" fmla="*/ 8894 w 10000"/>
              <a:gd name="connsiteY50" fmla="*/ 8831 h 10000"/>
              <a:gd name="connsiteX51" fmla="*/ 8693 w 10000"/>
              <a:gd name="connsiteY51" fmla="*/ 8484 h 10000"/>
              <a:gd name="connsiteX52" fmla="*/ 8945 w 10000"/>
              <a:gd name="connsiteY52" fmla="*/ 8167 h 10000"/>
              <a:gd name="connsiteX53" fmla="*/ 8894 w 10000"/>
              <a:gd name="connsiteY53" fmla="*/ 8167 h 10000"/>
              <a:gd name="connsiteX54" fmla="*/ 8794 w 10000"/>
              <a:gd name="connsiteY54" fmla="*/ 8167 h 10000"/>
              <a:gd name="connsiteX55" fmla="*/ 8945 w 10000"/>
              <a:gd name="connsiteY55" fmla="*/ 8105 h 10000"/>
              <a:gd name="connsiteX56" fmla="*/ 8744 w 10000"/>
              <a:gd name="connsiteY56" fmla="*/ 8010 h 10000"/>
              <a:gd name="connsiteX57" fmla="*/ 8945 w 10000"/>
              <a:gd name="connsiteY57" fmla="*/ 8010 h 10000"/>
              <a:gd name="connsiteX58" fmla="*/ 8844 w 10000"/>
              <a:gd name="connsiteY58" fmla="*/ 7693 h 10000"/>
              <a:gd name="connsiteX59" fmla="*/ 9045 w 10000"/>
              <a:gd name="connsiteY59" fmla="*/ 7630 h 10000"/>
              <a:gd name="connsiteX60" fmla="*/ 8894 w 10000"/>
              <a:gd name="connsiteY60" fmla="*/ 7598 h 10000"/>
              <a:gd name="connsiteX61" fmla="*/ 9146 w 10000"/>
              <a:gd name="connsiteY61" fmla="*/ 7503 h 10000"/>
              <a:gd name="connsiteX62" fmla="*/ 8945 w 10000"/>
              <a:gd name="connsiteY62" fmla="*/ 7313 h 10000"/>
              <a:gd name="connsiteX63" fmla="*/ 9045 w 10000"/>
              <a:gd name="connsiteY63" fmla="*/ 7188 h 10000"/>
              <a:gd name="connsiteX64" fmla="*/ 9296 w 10000"/>
              <a:gd name="connsiteY64" fmla="*/ 7188 h 10000"/>
              <a:gd name="connsiteX65" fmla="*/ 9497 w 10000"/>
              <a:gd name="connsiteY65" fmla="*/ 6856 h 10000"/>
              <a:gd name="connsiteX66" fmla="*/ 9749 w 10000"/>
              <a:gd name="connsiteY66" fmla="*/ 6761 h 10000"/>
              <a:gd name="connsiteX67" fmla="*/ 9698 w 10000"/>
              <a:gd name="connsiteY67" fmla="*/ 6634 h 10000"/>
              <a:gd name="connsiteX68" fmla="*/ 10000 w 10000"/>
              <a:gd name="connsiteY68" fmla="*/ 6255 h 10000"/>
              <a:gd name="connsiteX69" fmla="*/ 9849 w 10000"/>
              <a:gd name="connsiteY69" fmla="*/ 6002 h 10000"/>
              <a:gd name="connsiteX70" fmla="*/ 9899 w 10000"/>
              <a:gd name="connsiteY70" fmla="*/ 5845 h 10000"/>
              <a:gd name="connsiteX71" fmla="*/ 4675 w 10000"/>
              <a:gd name="connsiteY71" fmla="*/ 4414 h 10000"/>
              <a:gd name="connsiteX72" fmla="*/ 4282 w 10000"/>
              <a:gd name="connsiteY72" fmla="*/ 2830 h 10000"/>
              <a:gd name="connsiteX0" fmla="*/ 4282 w 10000"/>
              <a:gd name="connsiteY0" fmla="*/ 2830 h 10000"/>
              <a:gd name="connsiteX1" fmla="*/ 3015 w 10000"/>
              <a:gd name="connsiteY1" fmla="*/ 0 h 10000"/>
              <a:gd name="connsiteX2" fmla="*/ 2915 w 10000"/>
              <a:gd name="connsiteY2" fmla="*/ 347 h 10000"/>
              <a:gd name="connsiteX3" fmla="*/ 2663 w 10000"/>
              <a:gd name="connsiteY3" fmla="*/ 504 h 10000"/>
              <a:gd name="connsiteX4" fmla="*/ 2563 w 10000"/>
              <a:gd name="connsiteY4" fmla="*/ 821 h 10000"/>
              <a:gd name="connsiteX5" fmla="*/ 1809 w 10000"/>
              <a:gd name="connsiteY5" fmla="*/ 1106 h 10000"/>
              <a:gd name="connsiteX6" fmla="*/ 955 w 10000"/>
              <a:gd name="connsiteY6" fmla="*/ 1231 h 10000"/>
              <a:gd name="connsiteX7" fmla="*/ 854 w 10000"/>
              <a:gd name="connsiteY7" fmla="*/ 1580 h 10000"/>
              <a:gd name="connsiteX8" fmla="*/ 1206 w 10000"/>
              <a:gd name="connsiteY8" fmla="*/ 1832 h 10000"/>
              <a:gd name="connsiteX9" fmla="*/ 1256 w 10000"/>
              <a:gd name="connsiteY9" fmla="*/ 2117 h 10000"/>
              <a:gd name="connsiteX10" fmla="*/ 955 w 10000"/>
              <a:gd name="connsiteY10" fmla="*/ 2369 h 10000"/>
              <a:gd name="connsiteX11" fmla="*/ 854 w 10000"/>
              <a:gd name="connsiteY11" fmla="*/ 2716 h 10000"/>
              <a:gd name="connsiteX12" fmla="*/ 201 w 10000"/>
              <a:gd name="connsiteY12" fmla="*/ 2939 h 10000"/>
              <a:gd name="connsiteX13" fmla="*/ 302 w 10000"/>
              <a:gd name="connsiteY13" fmla="*/ 3253 h 10000"/>
              <a:gd name="connsiteX14" fmla="*/ 101 w 10000"/>
              <a:gd name="connsiteY14" fmla="*/ 3348 h 10000"/>
              <a:gd name="connsiteX15" fmla="*/ 0 w 10000"/>
              <a:gd name="connsiteY15" fmla="*/ 3855 h 10000"/>
              <a:gd name="connsiteX16" fmla="*/ 402 w 10000"/>
              <a:gd name="connsiteY16" fmla="*/ 4644 h 10000"/>
              <a:gd name="connsiteX17" fmla="*/ 1106 w 10000"/>
              <a:gd name="connsiteY17" fmla="*/ 4991 h 10000"/>
              <a:gd name="connsiteX18" fmla="*/ 1256 w 10000"/>
              <a:gd name="connsiteY18" fmla="*/ 5181 h 10000"/>
              <a:gd name="connsiteX19" fmla="*/ 1859 w 10000"/>
              <a:gd name="connsiteY19" fmla="*/ 5466 h 10000"/>
              <a:gd name="connsiteX20" fmla="*/ 2161 w 10000"/>
              <a:gd name="connsiteY20" fmla="*/ 6097 h 10000"/>
              <a:gd name="connsiteX21" fmla="*/ 2312 w 10000"/>
              <a:gd name="connsiteY21" fmla="*/ 6255 h 10000"/>
              <a:gd name="connsiteX22" fmla="*/ 2513 w 10000"/>
              <a:gd name="connsiteY22" fmla="*/ 6287 h 10000"/>
              <a:gd name="connsiteX23" fmla="*/ 2764 w 10000"/>
              <a:gd name="connsiteY23" fmla="*/ 6097 h 10000"/>
              <a:gd name="connsiteX24" fmla="*/ 3216 w 10000"/>
              <a:gd name="connsiteY24" fmla="*/ 6162 h 10000"/>
              <a:gd name="connsiteX25" fmla="*/ 3568 w 10000"/>
              <a:gd name="connsiteY25" fmla="*/ 6319 h 10000"/>
              <a:gd name="connsiteX26" fmla="*/ 3568 w 10000"/>
              <a:gd name="connsiteY26" fmla="*/ 6382 h 10000"/>
              <a:gd name="connsiteX27" fmla="*/ 3417 w 10000"/>
              <a:gd name="connsiteY27" fmla="*/ 6572 h 10000"/>
              <a:gd name="connsiteX28" fmla="*/ 3467 w 10000"/>
              <a:gd name="connsiteY28" fmla="*/ 6761 h 10000"/>
              <a:gd name="connsiteX29" fmla="*/ 3015 w 10000"/>
              <a:gd name="connsiteY29" fmla="*/ 7313 h 10000"/>
              <a:gd name="connsiteX30" fmla="*/ 3116 w 10000"/>
              <a:gd name="connsiteY30" fmla="*/ 7568 h 10000"/>
              <a:gd name="connsiteX31" fmla="*/ 3920 w 10000"/>
              <a:gd name="connsiteY31" fmla="*/ 8040 h 10000"/>
              <a:gd name="connsiteX32" fmla="*/ 4221 w 10000"/>
              <a:gd name="connsiteY32" fmla="*/ 8072 h 10000"/>
              <a:gd name="connsiteX33" fmla="*/ 5276 w 10000"/>
              <a:gd name="connsiteY33" fmla="*/ 8579 h 10000"/>
              <a:gd name="connsiteX34" fmla="*/ 5276 w 10000"/>
              <a:gd name="connsiteY34" fmla="*/ 8831 h 10000"/>
              <a:gd name="connsiteX35" fmla="*/ 5528 w 10000"/>
              <a:gd name="connsiteY35" fmla="*/ 9116 h 10000"/>
              <a:gd name="connsiteX36" fmla="*/ 5327 w 10000"/>
              <a:gd name="connsiteY36" fmla="*/ 9431 h 10000"/>
              <a:gd name="connsiteX37" fmla="*/ 5477 w 10000"/>
              <a:gd name="connsiteY37" fmla="*/ 9463 h 10000"/>
              <a:gd name="connsiteX38" fmla="*/ 5729 w 10000"/>
              <a:gd name="connsiteY38" fmla="*/ 9843 h 10000"/>
              <a:gd name="connsiteX39" fmla="*/ 6030 w 10000"/>
              <a:gd name="connsiteY39" fmla="*/ 9937 h 10000"/>
              <a:gd name="connsiteX40" fmla="*/ 5930 w 10000"/>
              <a:gd name="connsiteY40" fmla="*/ 9778 h 10000"/>
              <a:gd name="connsiteX41" fmla="*/ 6030 w 10000"/>
              <a:gd name="connsiteY41" fmla="*/ 9748 h 10000"/>
              <a:gd name="connsiteX42" fmla="*/ 6231 w 10000"/>
              <a:gd name="connsiteY42" fmla="*/ 9968 h 10000"/>
              <a:gd name="connsiteX43" fmla="*/ 6432 w 10000"/>
              <a:gd name="connsiteY43" fmla="*/ 10000 h 10000"/>
              <a:gd name="connsiteX44" fmla="*/ 6281 w 10000"/>
              <a:gd name="connsiteY44" fmla="*/ 9778 h 10000"/>
              <a:gd name="connsiteX45" fmla="*/ 6683 w 10000"/>
              <a:gd name="connsiteY45" fmla="*/ 9463 h 10000"/>
              <a:gd name="connsiteX46" fmla="*/ 7889 w 10000"/>
              <a:gd name="connsiteY46" fmla="*/ 9715 h 10000"/>
              <a:gd name="connsiteX47" fmla="*/ 8141 w 10000"/>
              <a:gd name="connsiteY47" fmla="*/ 9558 h 10000"/>
              <a:gd name="connsiteX48" fmla="*/ 7889 w 10000"/>
              <a:gd name="connsiteY48" fmla="*/ 9273 h 10000"/>
              <a:gd name="connsiteX49" fmla="*/ 7940 w 10000"/>
              <a:gd name="connsiteY49" fmla="*/ 9051 h 10000"/>
              <a:gd name="connsiteX50" fmla="*/ 8894 w 10000"/>
              <a:gd name="connsiteY50" fmla="*/ 8831 h 10000"/>
              <a:gd name="connsiteX51" fmla="*/ 8693 w 10000"/>
              <a:gd name="connsiteY51" fmla="*/ 8484 h 10000"/>
              <a:gd name="connsiteX52" fmla="*/ 8945 w 10000"/>
              <a:gd name="connsiteY52" fmla="*/ 8167 h 10000"/>
              <a:gd name="connsiteX53" fmla="*/ 8894 w 10000"/>
              <a:gd name="connsiteY53" fmla="*/ 8167 h 10000"/>
              <a:gd name="connsiteX54" fmla="*/ 8794 w 10000"/>
              <a:gd name="connsiteY54" fmla="*/ 8167 h 10000"/>
              <a:gd name="connsiteX55" fmla="*/ 8945 w 10000"/>
              <a:gd name="connsiteY55" fmla="*/ 8105 h 10000"/>
              <a:gd name="connsiteX56" fmla="*/ 8744 w 10000"/>
              <a:gd name="connsiteY56" fmla="*/ 8010 h 10000"/>
              <a:gd name="connsiteX57" fmla="*/ 8945 w 10000"/>
              <a:gd name="connsiteY57" fmla="*/ 8010 h 10000"/>
              <a:gd name="connsiteX58" fmla="*/ 8844 w 10000"/>
              <a:gd name="connsiteY58" fmla="*/ 7693 h 10000"/>
              <a:gd name="connsiteX59" fmla="*/ 9045 w 10000"/>
              <a:gd name="connsiteY59" fmla="*/ 7630 h 10000"/>
              <a:gd name="connsiteX60" fmla="*/ 8894 w 10000"/>
              <a:gd name="connsiteY60" fmla="*/ 7598 h 10000"/>
              <a:gd name="connsiteX61" fmla="*/ 9146 w 10000"/>
              <a:gd name="connsiteY61" fmla="*/ 7503 h 10000"/>
              <a:gd name="connsiteX62" fmla="*/ 8945 w 10000"/>
              <a:gd name="connsiteY62" fmla="*/ 7313 h 10000"/>
              <a:gd name="connsiteX63" fmla="*/ 9045 w 10000"/>
              <a:gd name="connsiteY63" fmla="*/ 7188 h 10000"/>
              <a:gd name="connsiteX64" fmla="*/ 9296 w 10000"/>
              <a:gd name="connsiteY64" fmla="*/ 7188 h 10000"/>
              <a:gd name="connsiteX65" fmla="*/ 9497 w 10000"/>
              <a:gd name="connsiteY65" fmla="*/ 6856 h 10000"/>
              <a:gd name="connsiteX66" fmla="*/ 9749 w 10000"/>
              <a:gd name="connsiteY66" fmla="*/ 6761 h 10000"/>
              <a:gd name="connsiteX67" fmla="*/ 9698 w 10000"/>
              <a:gd name="connsiteY67" fmla="*/ 6634 h 10000"/>
              <a:gd name="connsiteX68" fmla="*/ 10000 w 10000"/>
              <a:gd name="connsiteY68" fmla="*/ 6255 h 10000"/>
              <a:gd name="connsiteX69" fmla="*/ 9849 w 10000"/>
              <a:gd name="connsiteY69" fmla="*/ 6002 h 10000"/>
              <a:gd name="connsiteX70" fmla="*/ 4675 w 10000"/>
              <a:gd name="connsiteY70" fmla="*/ 4414 h 10000"/>
              <a:gd name="connsiteX71" fmla="*/ 4282 w 10000"/>
              <a:gd name="connsiteY71" fmla="*/ 2830 h 10000"/>
              <a:gd name="connsiteX0" fmla="*/ 4282 w 10000"/>
              <a:gd name="connsiteY0" fmla="*/ 2830 h 10000"/>
              <a:gd name="connsiteX1" fmla="*/ 3015 w 10000"/>
              <a:gd name="connsiteY1" fmla="*/ 0 h 10000"/>
              <a:gd name="connsiteX2" fmla="*/ 2915 w 10000"/>
              <a:gd name="connsiteY2" fmla="*/ 347 h 10000"/>
              <a:gd name="connsiteX3" fmla="*/ 2663 w 10000"/>
              <a:gd name="connsiteY3" fmla="*/ 504 h 10000"/>
              <a:gd name="connsiteX4" fmla="*/ 2563 w 10000"/>
              <a:gd name="connsiteY4" fmla="*/ 821 h 10000"/>
              <a:gd name="connsiteX5" fmla="*/ 1809 w 10000"/>
              <a:gd name="connsiteY5" fmla="*/ 1106 h 10000"/>
              <a:gd name="connsiteX6" fmla="*/ 955 w 10000"/>
              <a:gd name="connsiteY6" fmla="*/ 1231 h 10000"/>
              <a:gd name="connsiteX7" fmla="*/ 854 w 10000"/>
              <a:gd name="connsiteY7" fmla="*/ 1580 h 10000"/>
              <a:gd name="connsiteX8" fmla="*/ 1206 w 10000"/>
              <a:gd name="connsiteY8" fmla="*/ 1832 h 10000"/>
              <a:gd name="connsiteX9" fmla="*/ 1256 w 10000"/>
              <a:gd name="connsiteY9" fmla="*/ 2117 h 10000"/>
              <a:gd name="connsiteX10" fmla="*/ 955 w 10000"/>
              <a:gd name="connsiteY10" fmla="*/ 2369 h 10000"/>
              <a:gd name="connsiteX11" fmla="*/ 854 w 10000"/>
              <a:gd name="connsiteY11" fmla="*/ 2716 h 10000"/>
              <a:gd name="connsiteX12" fmla="*/ 201 w 10000"/>
              <a:gd name="connsiteY12" fmla="*/ 2939 h 10000"/>
              <a:gd name="connsiteX13" fmla="*/ 302 w 10000"/>
              <a:gd name="connsiteY13" fmla="*/ 3253 h 10000"/>
              <a:gd name="connsiteX14" fmla="*/ 101 w 10000"/>
              <a:gd name="connsiteY14" fmla="*/ 3348 h 10000"/>
              <a:gd name="connsiteX15" fmla="*/ 0 w 10000"/>
              <a:gd name="connsiteY15" fmla="*/ 3855 h 10000"/>
              <a:gd name="connsiteX16" fmla="*/ 402 w 10000"/>
              <a:gd name="connsiteY16" fmla="*/ 4644 h 10000"/>
              <a:gd name="connsiteX17" fmla="*/ 1106 w 10000"/>
              <a:gd name="connsiteY17" fmla="*/ 4991 h 10000"/>
              <a:gd name="connsiteX18" fmla="*/ 1256 w 10000"/>
              <a:gd name="connsiteY18" fmla="*/ 5181 h 10000"/>
              <a:gd name="connsiteX19" fmla="*/ 1859 w 10000"/>
              <a:gd name="connsiteY19" fmla="*/ 5466 h 10000"/>
              <a:gd name="connsiteX20" fmla="*/ 2161 w 10000"/>
              <a:gd name="connsiteY20" fmla="*/ 6097 h 10000"/>
              <a:gd name="connsiteX21" fmla="*/ 2312 w 10000"/>
              <a:gd name="connsiteY21" fmla="*/ 6255 h 10000"/>
              <a:gd name="connsiteX22" fmla="*/ 2513 w 10000"/>
              <a:gd name="connsiteY22" fmla="*/ 6287 h 10000"/>
              <a:gd name="connsiteX23" fmla="*/ 2764 w 10000"/>
              <a:gd name="connsiteY23" fmla="*/ 6097 h 10000"/>
              <a:gd name="connsiteX24" fmla="*/ 3216 w 10000"/>
              <a:gd name="connsiteY24" fmla="*/ 6162 h 10000"/>
              <a:gd name="connsiteX25" fmla="*/ 3568 w 10000"/>
              <a:gd name="connsiteY25" fmla="*/ 6319 h 10000"/>
              <a:gd name="connsiteX26" fmla="*/ 3568 w 10000"/>
              <a:gd name="connsiteY26" fmla="*/ 6382 h 10000"/>
              <a:gd name="connsiteX27" fmla="*/ 3417 w 10000"/>
              <a:gd name="connsiteY27" fmla="*/ 6572 h 10000"/>
              <a:gd name="connsiteX28" fmla="*/ 3467 w 10000"/>
              <a:gd name="connsiteY28" fmla="*/ 6761 h 10000"/>
              <a:gd name="connsiteX29" fmla="*/ 3015 w 10000"/>
              <a:gd name="connsiteY29" fmla="*/ 7313 h 10000"/>
              <a:gd name="connsiteX30" fmla="*/ 3116 w 10000"/>
              <a:gd name="connsiteY30" fmla="*/ 7568 h 10000"/>
              <a:gd name="connsiteX31" fmla="*/ 3920 w 10000"/>
              <a:gd name="connsiteY31" fmla="*/ 8040 h 10000"/>
              <a:gd name="connsiteX32" fmla="*/ 4221 w 10000"/>
              <a:gd name="connsiteY32" fmla="*/ 8072 h 10000"/>
              <a:gd name="connsiteX33" fmla="*/ 5276 w 10000"/>
              <a:gd name="connsiteY33" fmla="*/ 8579 h 10000"/>
              <a:gd name="connsiteX34" fmla="*/ 5276 w 10000"/>
              <a:gd name="connsiteY34" fmla="*/ 8831 h 10000"/>
              <a:gd name="connsiteX35" fmla="*/ 5528 w 10000"/>
              <a:gd name="connsiteY35" fmla="*/ 9116 h 10000"/>
              <a:gd name="connsiteX36" fmla="*/ 5327 w 10000"/>
              <a:gd name="connsiteY36" fmla="*/ 9431 h 10000"/>
              <a:gd name="connsiteX37" fmla="*/ 5477 w 10000"/>
              <a:gd name="connsiteY37" fmla="*/ 9463 h 10000"/>
              <a:gd name="connsiteX38" fmla="*/ 5729 w 10000"/>
              <a:gd name="connsiteY38" fmla="*/ 9843 h 10000"/>
              <a:gd name="connsiteX39" fmla="*/ 6030 w 10000"/>
              <a:gd name="connsiteY39" fmla="*/ 9937 h 10000"/>
              <a:gd name="connsiteX40" fmla="*/ 5930 w 10000"/>
              <a:gd name="connsiteY40" fmla="*/ 9778 h 10000"/>
              <a:gd name="connsiteX41" fmla="*/ 6030 w 10000"/>
              <a:gd name="connsiteY41" fmla="*/ 9748 h 10000"/>
              <a:gd name="connsiteX42" fmla="*/ 6231 w 10000"/>
              <a:gd name="connsiteY42" fmla="*/ 9968 h 10000"/>
              <a:gd name="connsiteX43" fmla="*/ 6432 w 10000"/>
              <a:gd name="connsiteY43" fmla="*/ 10000 h 10000"/>
              <a:gd name="connsiteX44" fmla="*/ 6281 w 10000"/>
              <a:gd name="connsiteY44" fmla="*/ 9778 h 10000"/>
              <a:gd name="connsiteX45" fmla="*/ 6683 w 10000"/>
              <a:gd name="connsiteY45" fmla="*/ 9463 h 10000"/>
              <a:gd name="connsiteX46" fmla="*/ 7889 w 10000"/>
              <a:gd name="connsiteY46" fmla="*/ 9715 h 10000"/>
              <a:gd name="connsiteX47" fmla="*/ 8141 w 10000"/>
              <a:gd name="connsiteY47" fmla="*/ 9558 h 10000"/>
              <a:gd name="connsiteX48" fmla="*/ 7889 w 10000"/>
              <a:gd name="connsiteY48" fmla="*/ 9273 h 10000"/>
              <a:gd name="connsiteX49" fmla="*/ 7940 w 10000"/>
              <a:gd name="connsiteY49" fmla="*/ 9051 h 10000"/>
              <a:gd name="connsiteX50" fmla="*/ 8894 w 10000"/>
              <a:gd name="connsiteY50" fmla="*/ 8831 h 10000"/>
              <a:gd name="connsiteX51" fmla="*/ 8693 w 10000"/>
              <a:gd name="connsiteY51" fmla="*/ 8484 h 10000"/>
              <a:gd name="connsiteX52" fmla="*/ 8945 w 10000"/>
              <a:gd name="connsiteY52" fmla="*/ 8167 h 10000"/>
              <a:gd name="connsiteX53" fmla="*/ 8894 w 10000"/>
              <a:gd name="connsiteY53" fmla="*/ 8167 h 10000"/>
              <a:gd name="connsiteX54" fmla="*/ 8794 w 10000"/>
              <a:gd name="connsiteY54" fmla="*/ 8167 h 10000"/>
              <a:gd name="connsiteX55" fmla="*/ 8945 w 10000"/>
              <a:gd name="connsiteY55" fmla="*/ 8105 h 10000"/>
              <a:gd name="connsiteX56" fmla="*/ 8744 w 10000"/>
              <a:gd name="connsiteY56" fmla="*/ 8010 h 10000"/>
              <a:gd name="connsiteX57" fmla="*/ 8945 w 10000"/>
              <a:gd name="connsiteY57" fmla="*/ 8010 h 10000"/>
              <a:gd name="connsiteX58" fmla="*/ 8844 w 10000"/>
              <a:gd name="connsiteY58" fmla="*/ 7693 h 10000"/>
              <a:gd name="connsiteX59" fmla="*/ 9045 w 10000"/>
              <a:gd name="connsiteY59" fmla="*/ 7630 h 10000"/>
              <a:gd name="connsiteX60" fmla="*/ 8894 w 10000"/>
              <a:gd name="connsiteY60" fmla="*/ 7598 h 10000"/>
              <a:gd name="connsiteX61" fmla="*/ 9146 w 10000"/>
              <a:gd name="connsiteY61" fmla="*/ 7503 h 10000"/>
              <a:gd name="connsiteX62" fmla="*/ 8945 w 10000"/>
              <a:gd name="connsiteY62" fmla="*/ 7313 h 10000"/>
              <a:gd name="connsiteX63" fmla="*/ 9045 w 10000"/>
              <a:gd name="connsiteY63" fmla="*/ 7188 h 10000"/>
              <a:gd name="connsiteX64" fmla="*/ 9296 w 10000"/>
              <a:gd name="connsiteY64" fmla="*/ 7188 h 10000"/>
              <a:gd name="connsiteX65" fmla="*/ 9497 w 10000"/>
              <a:gd name="connsiteY65" fmla="*/ 6856 h 10000"/>
              <a:gd name="connsiteX66" fmla="*/ 9749 w 10000"/>
              <a:gd name="connsiteY66" fmla="*/ 6761 h 10000"/>
              <a:gd name="connsiteX67" fmla="*/ 9698 w 10000"/>
              <a:gd name="connsiteY67" fmla="*/ 6634 h 10000"/>
              <a:gd name="connsiteX68" fmla="*/ 10000 w 10000"/>
              <a:gd name="connsiteY68" fmla="*/ 6255 h 10000"/>
              <a:gd name="connsiteX69" fmla="*/ 4675 w 10000"/>
              <a:gd name="connsiteY69" fmla="*/ 4414 h 10000"/>
              <a:gd name="connsiteX70" fmla="*/ 4282 w 10000"/>
              <a:gd name="connsiteY70" fmla="*/ 2830 h 10000"/>
              <a:gd name="connsiteX0" fmla="*/ 4282 w 9749"/>
              <a:gd name="connsiteY0" fmla="*/ 2830 h 10000"/>
              <a:gd name="connsiteX1" fmla="*/ 3015 w 9749"/>
              <a:gd name="connsiteY1" fmla="*/ 0 h 10000"/>
              <a:gd name="connsiteX2" fmla="*/ 2915 w 9749"/>
              <a:gd name="connsiteY2" fmla="*/ 347 h 10000"/>
              <a:gd name="connsiteX3" fmla="*/ 2663 w 9749"/>
              <a:gd name="connsiteY3" fmla="*/ 504 h 10000"/>
              <a:gd name="connsiteX4" fmla="*/ 2563 w 9749"/>
              <a:gd name="connsiteY4" fmla="*/ 821 h 10000"/>
              <a:gd name="connsiteX5" fmla="*/ 1809 w 9749"/>
              <a:gd name="connsiteY5" fmla="*/ 1106 h 10000"/>
              <a:gd name="connsiteX6" fmla="*/ 955 w 9749"/>
              <a:gd name="connsiteY6" fmla="*/ 1231 h 10000"/>
              <a:gd name="connsiteX7" fmla="*/ 854 w 9749"/>
              <a:gd name="connsiteY7" fmla="*/ 1580 h 10000"/>
              <a:gd name="connsiteX8" fmla="*/ 1206 w 9749"/>
              <a:gd name="connsiteY8" fmla="*/ 1832 h 10000"/>
              <a:gd name="connsiteX9" fmla="*/ 1256 w 9749"/>
              <a:gd name="connsiteY9" fmla="*/ 2117 h 10000"/>
              <a:gd name="connsiteX10" fmla="*/ 955 w 9749"/>
              <a:gd name="connsiteY10" fmla="*/ 2369 h 10000"/>
              <a:gd name="connsiteX11" fmla="*/ 854 w 9749"/>
              <a:gd name="connsiteY11" fmla="*/ 2716 h 10000"/>
              <a:gd name="connsiteX12" fmla="*/ 201 w 9749"/>
              <a:gd name="connsiteY12" fmla="*/ 2939 h 10000"/>
              <a:gd name="connsiteX13" fmla="*/ 302 w 9749"/>
              <a:gd name="connsiteY13" fmla="*/ 3253 h 10000"/>
              <a:gd name="connsiteX14" fmla="*/ 101 w 9749"/>
              <a:gd name="connsiteY14" fmla="*/ 3348 h 10000"/>
              <a:gd name="connsiteX15" fmla="*/ 0 w 9749"/>
              <a:gd name="connsiteY15" fmla="*/ 3855 h 10000"/>
              <a:gd name="connsiteX16" fmla="*/ 402 w 9749"/>
              <a:gd name="connsiteY16" fmla="*/ 4644 h 10000"/>
              <a:gd name="connsiteX17" fmla="*/ 1106 w 9749"/>
              <a:gd name="connsiteY17" fmla="*/ 4991 h 10000"/>
              <a:gd name="connsiteX18" fmla="*/ 1256 w 9749"/>
              <a:gd name="connsiteY18" fmla="*/ 5181 h 10000"/>
              <a:gd name="connsiteX19" fmla="*/ 1859 w 9749"/>
              <a:gd name="connsiteY19" fmla="*/ 5466 h 10000"/>
              <a:gd name="connsiteX20" fmla="*/ 2161 w 9749"/>
              <a:gd name="connsiteY20" fmla="*/ 6097 h 10000"/>
              <a:gd name="connsiteX21" fmla="*/ 2312 w 9749"/>
              <a:gd name="connsiteY21" fmla="*/ 6255 h 10000"/>
              <a:gd name="connsiteX22" fmla="*/ 2513 w 9749"/>
              <a:gd name="connsiteY22" fmla="*/ 6287 h 10000"/>
              <a:gd name="connsiteX23" fmla="*/ 2764 w 9749"/>
              <a:gd name="connsiteY23" fmla="*/ 6097 h 10000"/>
              <a:gd name="connsiteX24" fmla="*/ 3216 w 9749"/>
              <a:gd name="connsiteY24" fmla="*/ 6162 h 10000"/>
              <a:gd name="connsiteX25" fmla="*/ 3568 w 9749"/>
              <a:gd name="connsiteY25" fmla="*/ 6319 h 10000"/>
              <a:gd name="connsiteX26" fmla="*/ 3568 w 9749"/>
              <a:gd name="connsiteY26" fmla="*/ 6382 h 10000"/>
              <a:gd name="connsiteX27" fmla="*/ 3417 w 9749"/>
              <a:gd name="connsiteY27" fmla="*/ 6572 h 10000"/>
              <a:gd name="connsiteX28" fmla="*/ 3467 w 9749"/>
              <a:gd name="connsiteY28" fmla="*/ 6761 h 10000"/>
              <a:gd name="connsiteX29" fmla="*/ 3015 w 9749"/>
              <a:gd name="connsiteY29" fmla="*/ 7313 h 10000"/>
              <a:gd name="connsiteX30" fmla="*/ 3116 w 9749"/>
              <a:gd name="connsiteY30" fmla="*/ 7568 h 10000"/>
              <a:gd name="connsiteX31" fmla="*/ 3920 w 9749"/>
              <a:gd name="connsiteY31" fmla="*/ 8040 h 10000"/>
              <a:gd name="connsiteX32" fmla="*/ 4221 w 9749"/>
              <a:gd name="connsiteY32" fmla="*/ 8072 h 10000"/>
              <a:gd name="connsiteX33" fmla="*/ 5276 w 9749"/>
              <a:gd name="connsiteY33" fmla="*/ 8579 h 10000"/>
              <a:gd name="connsiteX34" fmla="*/ 5276 w 9749"/>
              <a:gd name="connsiteY34" fmla="*/ 8831 h 10000"/>
              <a:gd name="connsiteX35" fmla="*/ 5528 w 9749"/>
              <a:gd name="connsiteY35" fmla="*/ 9116 h 10000"/>
              <a:gd name="connsiteX36" fmla="*/ 5327 w 9749"/>
              <a:gd name="connsiteY36" fmla="*/ 9431 h 10000"/>
              <a:gd name="connsiteX37" fmla="*/ 5477 w 9749"/>
              <a:gd name="connsiteY37" fmla="*/ 9463 h 10000"/>
              <a:gd name="connsiteX38" fmla="*/ 5729 w 9749"/>
              <a:gd name="connsiteY38" fmla="*/ 9843 h 10000"/>
              <a:gd name="connsiteX39" fmla="*/ 6030 w 9749"/>
              <a:gd name="connsiteY39" fmla="*/ 9937 h 10000"/>
              <a:gd name="connsiteX40" fmla="*/ 5930 w 9749"/>
              <a:gd name="connsiteY40" fmla="*/ 9778 h 10000"/>
              <a:gd name="connsiteX41" fmla="*/ 6030 w 9749"/>
              <a:gd name="connsiteY41" fmla="*/ 9748 h 10000"/>
              <a:gd name="connsiteX42" fmla="*/ 6231 w 9749"/>
              <a:gd name="connsiteY42" fmla="*/ 9968 h 10000"/>
              <a:gd name="connsiteX43" fmla="*/ 6432 w 9749"/>
              <a:gd name="connsiteY43" fmla="*/ 10000 h 10000"/>
              <a:gd name="connsiteX44" fmla="*/ 6281 w 9749"/>
              <a:gd name="connsiteY44" fmla="*/ 9778 h 10000"/>
              <a:gd name="connsiteX45" fmla="*/ 6683 w 9749"/>
              <a:gd name="connsiteY45" fmla="*/ 9463 h 10000"/>
              <a:gd name="connsiteX46" fmla="*/ 7889 w 9749"/>
              <a:gd name="connsiteY46" fmla="*/ 9715 h 10000"/>
              <a:gd name="connsiteX47" fmla="*/ 8141 w 9749"/>
              <a:gd name="connsiteY47" fmla="*/ 9558 h 10000"/>
              <a:gd name="connsiteX48" fmla="*/ 7889 w 9749"/>
              <a:gd name="connsiteY48" fmla="*/ 9273 h 10000"/>
              <a:gd name="connsiteX49" fmla="*/ 7940 w 9749"/>
              <a:gd name="connsiteY49" fmla="*/ 9051 h 10000"/>
              <a:gd name="connsiteX50" fmla="*/ 8894 w 9749"/>
              <a:gd name="connsiteY50" fmla="*/ 8831 h 10000"/>
              <a:gd name="connsiteX51" fmla="*/ 8693 w 9749"/>
              <a:gd name="connsiteY51" fmla="*/ 8484 h 10000"/>
              <a:gd name="connsiteX52" fmla="*/ 8945 w 9749"/>
              <a:gd name="connsiteY52" fmla="*/ 8167 h 10000"/>
              <a:gd name="connsiteX53" fmla="*/ 8894 w 9749"/>
              <a:gd name="connsiteY53" fmla="*/ 8167 h 10000"/>
              <a:gd name="connsiteX54" fmla="*/ 8794 w 9749"/>
              <a:gd name="connsiteY54" fmla="*/ 8167 h 10000"/>
              <a:gd name="connsiteX55" fmla="*/ 8945 w 9749"/>
              <a:gd name="connsiteY55" fmla="*/ 8105 h 10000"/>
              <a:gd name="connsiteX56" fmla="*/ 8744 w 9749"/>
              <a:gd name="connsiteY56" fmla="*/ 8010 h 10000"/>
              <a:gd name="connsiteX57" fmla="*/ 8945 w 9749"/>
              <a:gd name="connsiteY57" fmla="*/ 8010 h 10000"/>
              <a:gd name="connsiteX58" fmla="*/ 8844 w 9749"/>
              <a:gd name="connsiteY58" fmla="*/ 7693 h 10000"/>
              <a:gd name="connsiteX59" fmla="*/ 9045 w 9749"/>
              <a:gd name="connsiteY59" fmla="*/ 7630 h 10000"/>
              <a:gd name="connsiteX60" fmla="*/ 8894 w 9749"/>
              <a:gd name="connsiteY60" fmla="*/ 7598 h 10000"/>
              <a:gd name="connsiteX61" fmla="*/ 9146 w 9749"/>
              <a:gd name="connsiteY61" fmla="*/ 7503 h 10000"/>
              <a:gd name="connsiteX62" fmla="*/ 8945 w 9749"/>
              <a:gd name="connsiteY62" fmla="*/ 7313 h 10000"/>
              <a:gd name="connsiteX63" fmla="*/ 9045 w 9749"/>
              <a:gd name="connsiteY63" fmla="*/ 7188 h 10000"/>
              <a:gd name="connsiteX64" fmla="*/ 9296 w 9749"/>
              <a:gd name="connsiteY64" fmla="*/ 7188 h 10000"/>
              <a:gd name="connsiteX65" fmla="*/ 9497 w 9749"/>
              <a:gd name="connsiteY65" fmla="*/ 6856 h 10000"/>
              <a:gd name="connsiteX66" fmla="*/ 9749 w 9749"/>
              <a:gd name="connsiteY66" fmla="*/ 6761 h 10000"/>
              <a:gd name="connsiteX67" fmla="*/ 9698 w 9749"/>
              <a:gd name="connsiteY67" fmla="*/ 6634 h 10000"/>
              <a:gd name="connsiteX68" fmla="*/ 4675 w 9749"/>
              <a:gd name="connsiteY68" fmla="*/ 4414 h 10000"/>
              <a:gd name="connsiteX69" fmla="*/ 4282 w 9749"/>
              <a:gd name="connsiteY69" fmla="*/ 2830 h 10000"/>
              <a:gd name="connsiteX0" fmla="*/ 4392 w 10000"/>
              <a:gd name="connsiteY0" fmla="*/ 2830 h 10000"/>
              <a:gd name="connsiteX1" fmla="*/ 3093 w 10000"/>
              <a:gd name="connsiteY1" fmla="*/ 0 h 10000"/>
              <a:gd name="connsiteX2" fmla="*/ 2990 w 10000"/>
              <a:gd name="connsiteY2" fmla="*/ 347 h 10000"/>
              <a:gd name="connsiteX3" fmla="*/ 2732 w 10000"/>
              <a:gd name="connsiteY3" fmla="*/ 504 h 10000"/>
              <a:gd name="connsiteX4" fmla="*/ 2629 w 10000"/>
              <a:gd name="connsiteY4" fmla="*/ 821 h 10000"/>
              <a:gd name="connsiteX5" fmla="*/ 1856 w 10000"/>
              <a:gd name="connsiteY5" fmla="*/ 1106 h 10000"/>
              <a:gd name="connsiteX6" fmla="*/ 980 w 10000"/>
              <a:gd name="connsiteY6" fmla="*/ 1231 h 10000"/>
              <a:gd name="connsiteX7" fmla="*/ 876 w 10000"/>
              <a:gd name="connsiteY7" fmla="*/ 1580 h 10000"/>
              <a:gd name="connsiteX8" fmla="*/ 1237 w 10000"/>
              <a:gd name="connsiteY8" fmla="*/ 1832 h 10000"/>
              <a:gd name="connsiteX9" fmla="*/ 1288 w 10000"/>
              <a:gd name="connsiteY9" fmla="*/ 2117 h 10000"/>
              <a:gd name="connsiteX10" fmla="*/ 980 w 10000"/>
              <a:gd name="connsiteY10" fmla="*/ 2369 h 10000"/>
              <a:gd name="connsiteX11" fmla="*/ 876 w 10000"/>
              <a:gd name="connsiteY11" fmla="*/ 2716 h 10000"/>
              <a:gd name="connsiteX12" fmla="*/ 206 w 10000"/>
              <a:gd name="connsiteY12" fmla="*/ 2939 h 10000"/>
              <a:gd name="connsiteX13" fmla="*/ 310 w 10000"/>
              <a:gd name="connsiteY13" fmla="*/ 3253 h 10000"/>
              <a:gd name="connsiteX14" fmla="*/ 104 w 10000"/>
              <a:gd name="connsiteY14" fmla="*/ 3348 h 10000"/>
              <a:gd name="connsiteX15" fmla="*/ 0 w 10000"/>
              <a:gd name="connsiteY15" fmla="*/ 3855 h 10000"/>
              <a:gd name="connsiteX16" fmla="*/ 412 w 10000"/>
              <a:gd name="connsiteY16" fmla="*/ 4644 h 10000"/>
              <a:gd name="connsiteX17" fmla="*/ 1134 w 10000"/>
              <a:gd name="connsiteY17" fmla="*/ 4991 h 10000"/>
              <a:gd name="connsiteX18" fmla="*/ 1288 w 10000"/>
              <a:gd name="connsiteY18" fmla="*/ 5181 h 10000"/>
              <a:gd name="connsiteX19" fmla="*/ 1907 w 10000"/>
              <a:gd name="connsiteY19" fmla="*/ 5466 h 10000"/>
              <a:gd name="connsiteX20" fmla="*/ 2217 w 10000"/>
              <a:gd name="connsiteY20" fmla="*/ 6097 h 10000"/>
              <a:gd name="connsiteX21" fmla="*/ 2372 w 10000"/>
              <a:gd name="connsiteY21" fmla="*/ 6255 h 10000"/>
              <a:gd name="connsiteX22" fmla="*/ 2578 w 10000"/>
              <a:gd name="connsiteY22" fmla="*/ 6287 h 10000"/>
              <a:gd name="connsiteX23" fmla="*/ 2835 w 10000"/>
              <a:gd name="connsiteY23" fmla="*/ 6097 h 10000"/>
              <a:gd name="connsiteX24" fmla="*/ 3299 w 10000"/>
              <a:gd name="connsiteY24" fmla="*/ 6162 h 10000"/>
              <a:gd name="connsiteX25" fmla="*/ 3660 w 10000"/>
              <a:gd name="connsiteY25" fmla="*/ 6319 h 10000"/>
              <a:gd name="connsiteX26" fmla="*/ 3660 w 10000"/>
              <a:gd name="connsiteY26" fmla="*/ 6382 h 10000"/>
              <a:gd name="connsiteX27" fmla="*/ 3505 w 10000"/>
              <a:gd name="connsiteY27" fmla="*/ 6572 h 10000"/>
              <a:gd name="connsiteX28" fmla="*/ 3556 w 10000"/>
              <a:gd name="connsiteY28" fmla="*/ 6761 h 10000"/>
              <a:gd name="connsiteX29" fmla="*/ 3093 w 10000"/>
              <a:gd name="connsiteY29" fmla="*/ 7313 h 10000"/>
              <a:gd name="connsiteX30" fmla="*/ 3196 w 10000"/>
              <a:gd name="connsiteY30" fmla="*/ 7568 h 10000"/>
              <a:gd name="connsiteX31" fmla="*/ 4021 w 10000"/>
              <a:gd name="connsiteY31" fmla="*/ 8040 h 10000"/>
              <a:gd name="connsiteX32" fmla="*/ 4330 w 10000"/>
              <a:gd name="connsiteY32" fmla="*/ 8072 h 10000"/>
              <a:gd name="connsiteX33" fmla="*/ 5412 w 10000"/>
              <a:gd name="connsiteY33" fmla="*/ 8579 h 10000"/>
              <a:gd name="connsiteX34" fmla="*/ 5412 w 10000"/>
              <a:gd name="connsiteY34" fmla="*/ 8831 h 10000"/>
              <a:gd name="connsiteX35" fmla="*/ 5670 w 10000"/>
              <a:gd name="connsiteY35" fmla="*/ 9116 h 10000"/>
              <a:gd name="connsiteX36" fmla="*/ 5464 w 10000"/>
              <a:gd name="connsiteY36" fmla="*/ 9431 h 10000"/>
              <a:gd name="connsiteX37" fmla="*/ 5618 w 10000"/>
              <a:gd name="connsiteY37" fmla="*/ 9463 h 10000"/>
              <a:gd name="connsiteX38" fmla="*/ 5877 w 10000"/>
              <a:gd name="connsiteY38" fmla="*/ 9843 h 10000"/>
              <a:gd name="connsiteX39" fmla="*/ 6185 w 10000"/>
              <a:gd name="connsiteY39" fmla="*/ 9937 h 10000"/>
              <a:gd name="connsiteX40" fmla="*/ 6083 w 10000"/>
              <a:gd name="connsiteY40" fmla="*/ 9778 h 10000"/>
              <a:gd name="connsiteX41" fmla="*/ 6185 w 10000"/>
              <a:gd name="connsiteY41" fmla="*/ 9748 h 10000"/>
              <a:gd name="connsiteX42" fmla="*/ 6391 w 10000"/>
              <a:gd name="connsiteY42" fmla="*/ 9968 h 10000"/>
              <a:gd name="connsiteX43" fmla="*/ 6598 w 10000"/>
              <a:gd name="connsiteY43" fmla="*/ 10000 h 10000"/>
              <a:gd name="connsiteX44" fmla="*/ 6443 w 10000"/>
              <a:gd name="connsiteY44" fmla="*/ 9778 h 10000"/>
              <a:gd name="connsiteX45" fmla="*/ 6855 w 10000"/>
              <a:gd name="connsiteY45" fmla="*/ 9463 h 10000"/>
              <a:gd name="connsiteX46" fmla="*/ 8092 w 10000"/>
              <a:gd name="connsiteY46" fmla="*/ 9715 h 10000"/>
              <a:gd name="connsiteX47" fmla="*/ 8351 w 10000"/>
              <a:gd name="connsiteY47" fmla="*/ 9558 h 10000"/>
              <a:gd name="connsiteX48" fmla="*/ 8092 w 10000"/>
              <a:gd name="connsiteY48" fmla="*/ 9273 h 10000"/>
              <a:gd name="connsiteX49" fmla="*/ 8144 w 10000"/>
              <a:gd name="connsiteY49" fmla="*/ 9051 h 10000"/>
              <a:gd name="connsiteX50" fmla="*/ 9123 w 10000"/>
              <a:gd name="connsiteY50" fmla="*/ 8831 h 10000"/>
              <a:gd name="connsiteX51" fmla="*/ 8917 w 10000"/>
              <a:gd name="connsiteY51" fmla="*/ 8484 h 10000"/>
              <a:gd name="connsiteX52" fmla="*/ 9175 w 10000"/>
              <a:gd name="connsiteY52" fmla="*/ 8167 h 10000"/>
              <a:gd name="connsiteX53" fmla="*/ 9123 w 10000"/>
              <a:gd name="connsiteY53" fmla="*/ 8167 h 10000"/>
              <a:gd name="connsiteX54" fmla="*/ 9020 w 10000"/>
              <a:gd name="connsiteY54" fmla="*/ 8167 h 10000"/>
              <a:gd name="connsiteX55" fmla="*/ 9175 w 10000"/>
              <a:gd name="connsiteY55" fmla="*/ 8105 h 10000"/>
              <a:gd name="connsiteX56" fmla="*/ 8969 w 10000"/>
              <a:gd name="connsiteY56" fmla="*/ 8010 h 10000"/>
              <a:gd name="connsiteX57" fmla="*/ 9175 w 10000"/>
              <a:gd name="connsiteY57" fmla="*/ 8010 h 10000"/>
              <a:gd name="connsiteX58" fmla="*/ 9072 w 10000"/>
              <a:gd name="connsiteY58" fmla="*/ 7693 h 10000"/>
              <a:gd name="connsiteX59" fmla="*/ 9278 w 10000"/>
              <a:gd name="connsiteY59" fmla="*/ 7630 h 10000"/>
              <a:gd name="connsiteX60" fmla="*/ 9123 w 10000"/>
              <a:gd name="connsiteY60" fmla="*/ 7598 h 10000"/>
              <a:gd name="connsiteX61" fmla="*/ 9381 w 10000"/>
              <a:gd name="connsiteY61" fmla="*/ 7503 h 10000"/>
              <a:gd name="connsiteX62" fmla="*/ 9175 w 10000"/>
              <a:gd name="connsiteY62" fmla="*/ 7313 h 10000"/>
              <a:gd name="connsiteX63" fmla="*/ 9278 w 10000"/>
              <a:gd name="connsiteY63" fmla="*/ 7188 h 10000"/>
              <a:gd name="connsiteX64" fmla="*/ 9535 w 10000"/>
              <a:gd name="connsiteY64" fmla="*/ 7188 h 10000"/>
              <a:gd name="connsiteX65" fmla="*/ 9742 w 10000"/>
              <a:gd name="connsiteY65" fmla="*/ 6856 h 10000"/>
              <a:gd name="connsiteX66" fmla="*/ 10000 w 10000"/>
              <a:gd name="connsiteY66" fmla="*/ 6761 h 10000"/>
              <a:gd name="connsiteX67" fmla="*/ 4795 w 10000"/>
              <a:gd name="connsiteY67" fmla="*/ 4414 h 10000"/>
              <a:gd name="connsiteX68" fmla="*/ 4392 w 10000"/>
              <a:gd name="connsiteY68" fmla="*/ 2830 h 10000"/>
              <a:gd name="connsiteX0" fmla="*/ 4392 w 9742"/>
              <a:gd name="connsiteY0" fmla="*/ 2830 h 10000"/>
              <a:gd name="connsiteX1" fmla="*/ 3093 w 9742"/>
              <a:gd name="connsiteY1" fmla="*/ 0 h 10000"/>
              <a:gd name="connsiteX2" fmla="*/ 2990 w 9742"/>
              <a:gd name="connsiteY2" fmla="*/ 347 h 10000"/>
              <a:gd name="connsiteX3" fmla="*/ 2732 w 9742"/>
              <a:gd name="connsiteY3" fmla="*/ 504 h 10000"/>
              <a:gd name="connsiteX4" fmla="*/ 2629 w 9742"/>
              <a:gd name="connsiteY4" fmla="*/ 821 h 10000"/>
              <a:gd name="connsiteX5" fmla="*/ 1856 w 9742"/>
              <a:gd name="connsiteY5" fmla="*/ 1106 h 10000"/>
              <a:gd name="connsiteX6" fmla="*/ 980 w 9742"/>
              <a:gd name="connsiteY6" fmla="*/ 1231 h 10000"/>
              <a:gd name="connsiteX7" fmla="*/ 876 w 9742"/>
              <a:gd name="connsiteY7" fmla="*/ 1580 h 10000"/>
              <a:gd name="connsiteX8" fmla="*/ 1237 w 9742"/>
              <a:gd name="connsiteY8" fmla="*/ 1832 h 10000"/>
              <a:gd name="connsiteX9" fmla="*/ 1288 w 9742"/>
              <a:gd name="connsiteY9" fmla="*/ 2117 h 10000"/>
              <a:gd name="connsiteX10" fmla="*/ 980 w 9742"/>
              <a:gd name="connsiteY10" fmla="*/ 2369 h 10000"/>
              <a:gd name="connsiteX11" fmla="*/ 876 w 9742"/>
              <a:gd name="connsiteY11" fmla="*/ 2716 h 10000"/>
              <a:gd name="connsiteX12" fmla="*/ 206 w 9742"/>
              <a:gd name="connsiteY12" fmla="*/ 2939 h 10000"/>
              <a:gd name="connsiteX13" fmla="*/ 310 w 9742"/>
              <a:gd name="connsiteY13" fmla="*/ 3253 h 10000"/>
              <a:gd name="connsiteX14" fmla="*/ 104 w 9742"/>
              <a:gd name="connsiteY14" fmla="*/ 3348 h 10000"/>
              <a:gd name="connsiteX15" fmla="*/ 0 w 9742"/>
              <a:gd name="connsiteY15" fmla="*/ 3855 h 10000"/>
              <a:gd name="connsiteX16" fmla="*/ 412 w 9742"/>
              <a:gd name="connsiteY16" fmla="*/ 4644 h 10000"/>
              <a:gd name="connsiteX17" fmla="*/ 1134 w 9742"/>
              <a:gd name="connsiteY17" fmla="*/ 4991 h 10000"/>
              <a:gd name="connsiteX18" fmla="*/ 1288 w 9742"/>
              <a:gd name="connsiteY18" fmla="*/ 5181 h 10000"/>
              <a:gd name="connsiteX19" fmla="*/ 1907 w 9742"/>
              <a:gd name="connsiteY19" fmla="*/ 5466 h 10000"/>
              <a:gd name="connsiteX20" fmla="*/ 2217 w 9742"/>
              <a:gd name="connsiteY20" fmla="*/ 6097 h 10000"/>
              <a:gd name="connsiteX21" fmla="*/ 2372 w 9742"/>
              <a:gd name="connsiteY21" fmla="*/ 6255 h 10000"/>
              <a:gd name="connsiteX22" fmla="*/ 2578 w 9742"/>
              <a:gd name="connsiteY22" fmla="*/ 6287 h 10000"/>
              <a:gd name="connsiteX23" fmla="*/ 2835 w 9742"/>
              <a:gd name="connsiteY23" fmla="*/ 6097 h 10000"/>
              <a:gd name="connsiteX24" fmla="*/ 3299 w 9742"/>
              <a:gd name="connsiteY24" fmla="*/ 6162 h 10000"/>
              <a:gd name="connsiteX25" fmla="*/ 3660 w 9742"/>
              <a:gd name="connsiteY25" fmla="*/ 6319 h 10000"/>
              <a:gd name="connsiteX26" fmla="*/ 3660 w 9742"/>
              <a:gd name="connsiteY26" fmla="*/ 6382 h 10000"/>
              <a:gd name="connsiteX27" fmla="*/ 3505 w 9742"/>
              <a:gd name="connsiteY27" fmla="*/ 6572 h 10000"/>
              <a:gd name="connsiteX28" fmla="*/ 3556 w 9742"/>
              <a:gd name="connsiteY28" fmla="*/ 6761 h 10000"/>
              <a:gd name="connsiteX29" fmla="*/ 3093 w 9742"/>
              <a:gd name="connsiteY29" fmla="*/ 7313 h 10000"/>
              <a:gd name="connsiteX30" fmla="*/ 3196 w 9742"/>
              <a:gd name="connsiteY30" fmla="*/ 7568 h 10000"/>
              <a:gd name="connsiteX31" fmla="*/ 4021 w 9742"/>
              <a:gd name="connsiteY31" fmla="*/ 8040 h 10000"/>
              <a:gd name="connsiteX32" fmla="*/ 4330 w 9742"/>
              <a:gd name="connsiteY32" fmla="*/ 8072 h 10000"/>
              <a:gd name="connsiteX33" fmla="*/ 5412 w 9742"/>
              <a:gd name="connsiteY33" fmla="*/ 8579 h 10000"/>
              <a:gd name="connsiteX34" fmla="*/ 5412 w 9742"/>
              <a:gd name="connsiteY34" fmla="*/ 8831 h 10000"/>
              <a:gd name="connsiteX35" fmla="*/ 5670 w 9742"/>
              <a:gd name="connsiteY35" fmla="*/ 9116 h 10000"/>
              <a:gd name="connsiteX36" fmla="*/ 5464 w 9742"/>
              <a:gd name="connsiteY36" fmla="*/ 9431 h 10000"/>
              <a:gd name="connsiteX37" fmla="*/ 5618 w 9742"/>
              <a:gd name="connsiteY37" fmla="*/ 9463 h 10000"/>
              <a:gd name="connsiteX38" fmla="*/ 5877 w 9742"/>
              <a:gd name="connsiteY38" fmla="*/ 9843 h 10000"/>
              <a:gd name="connsiteX39" fmla="*/ 6185 w 9742"/>
              <a:gd name="connsiteY39" fmla="*/ 9937 h 10000"/>
              <a:gd name="connsiteX40" fmla="*/ 6083 w 9742"/>
              <a:gd name="connsiteY40" fmla="*/ 9778 h 10000"/>
              <a:gd name="connsiteX41" fmla="*/ 6185 w 9742"/>
              <a:gd name="connsiteY41" fmla="*/ 9748 h 10000"/>
              <a:gd name="connsiteX42" fmla="*/ 6391 w 9742"/>
              <a:gd name="connsiteY42" fmla="*/ 9968 h 10000"/>
              <a:gd name="connsiteX43" fmla="*/ 6598 w 9742"/>
              <a:gd name="connsiteY43" fmla="*/ 10000 h 10000"/>
              <a:gd name="connsiteX44" fmla="*/ 6443 w 9742"/>
              <a:gd name="connsiteY44" fmla="*/ 9778 h 10000"/>
              <a:gd name="connsiteX45" fmla="*/ 6855 w 9742"/>
              <a:gd name="connsiteY45" fmla="*/ 9463 h 10000"/>
              <a:gd name="connsiteX46" fmla="*/ 8092 w 9742"/>
              <a:gd name="connsiteY46" fmla="*/ 9715 h 10000"/>
              <a:gd name="connsiteX47" fmla="*/ 8351 w 9742"/>
              <a:gd name="connsiteY47" fmla="*/ 9558 h 10000"/>
              <a:gd name="connsiteX48" fmla="*/ 8092 w 9742"/>
              <a:gd name="connsiteY48" fmla="*/ 9273 h 10000"/>
              <a:gd name="connsiteX49" fmla="*/ 8144 w 9742"/>
              <a:gd name="connsiteY49" fmla="*/ 9051 h 10000"/>
              <a:gd name="connsiteX50" fmla="*/ 9123 w 9742"/>
              <a:gd name="connsiteY50" fmla="*/ 8831 h 10000"/>
              <a:gd name="connsiteX51" fmla="*/ 8917 w 9742"/>
              <a:gd name="connsiteY51" fmla="*/ 8484 h 10000"/>
              <a:gd name="connsiteX52" fmla="*/ 9175 w 9742"/>
              <a:gd name="connsiteY52" fmla="*/ 8167 h 10000"/>
              <a:gd name="connsiteX53" fmla="*/ 9123 w 9742"/>
              <a:gd name="connsiteY53" fmla="*/ 8167 h 10000"/>
              <a:gd name="connsiteX54" fmla="*/ 9020 w 9742"/>
              <a:gd name="connsiteY54" fmla="*/ 8167 h 10000"/>
              <a:gd name="connsiteX55" fmla="*/ 9175 w 9742"/>
              <a:gd name="connsiteY55" fmla="*/ 8105 h 10000"/>
              <a:gd name="connsiteX56" fmla="*/ 8969 w 9742"/>
              <a:gd name="connsiteY56" fmla="*/ 8010 h 10000"/>
              <a:gd name="connsiteX57" fmla="*/ 9175 w 9742"/>
              <a:gd name="connsiteY57" fmla="*/ 8010 h 10000"/>
              <a:gd name="connsiteX58" fmla="*/ 9072 w 9742"/>
              <a:gd name="connsiteY58" fmla="*/ 7693 h 10000"/>
              <a:gd name="connsiteX59" fmla="*/ 9278 w 9742"/>
              <a:gd name="connsiteY59" fmla="*/ 7630 h 10000"/>
              <a:gd name="connsiteX60" fmla="*/ 9123 w 9742"/>
              <a:gd name="connsiteY60" fmla="*/ 7598 h 10000"/>
              <a:gd name="connsiteX61" fmla="*/ 9381 w 9742"/>
              <a:gd name="connsiteY61" fmla="*/ 7503 h 10000"/>
              <a:gd name="connsiteX62" fmla="*/ 9175 w 9742"/>
              <a:gd name="connsiteY62" fmla="*/ 7313 h 10000"/>
              <a:gd name="connsiteX63" fmla="*/ 9278 w 9742"/>
              <a:gd name="connsiteY63" fmla="*/ 7188 h 10000"/>
              <a:gd name="connsiteX64" fmla="*/ 9535 w 9742"/>
              <a:gd name="connsiteY64" fmla="*/ 7188 h 10000"/>
              <a:gd name="connsiteX65" fmla="*/ 9742 w 9742"/>
              <a:gd name="connsiteY65" fmla="*/ 6856 h 10000"/>
              <a:gd name="connsiteX66" fmla="*/ 4795 w 9742"/>
              <a:gd name="connsiteY66" fmla="*/ 4414 h 10000"/>
              <a:gd name="connsiteX67" fmla="*/ 4392 w 9742"/>
              <a:gd name="connsiteY67" fmla="*/ 2830 h 10000"/>
              <a:gd name="connsiteX0" fmla="*/ 4508 w 9788"/>
              <a:gd name="connsiteY0" fmla="*/ 2830 h 10000"/>
              <a:gd name="connsiteX1" fmla="*/ 3175 w 9788"/>
              <a:gd name="connsiteY1" fmla="*/ 0 h 10000"/>
              <a:gd name="connsiteX2" fmla="*/ 3069 w 9788"/>
              <a:gd name="connsiteY2" fmla="*/ 347 h 10000"/>
              <a:gd name="connsiteX3" fmla="*/ 2804 w 9788"/>
              <a:gd name="connsiteY3" fmla="*/ 504 h 10000"/>
              <a:gd name="connsiteX4" fmla="*/ 2699 w 9788"/>
              <a:gd name="connsiteY4" fmla="*/ 821 h 10000"/>
              <a:gd name="connsiteX5" fmla="*/ 1905 w 9788"/>
              <a:gd name="connsiteY5" fmla="*/ 1106 h 10000"/>
              <a:gd name="connsiteX6" fmla="*/ 1006 w 9788"/>
              <a:gd name="connsiteY6" fmla="*/ 1231 h 10000"/>
              <a:gd name="connsiteX7" fmla="*/ 899 w 9788"/>
              <a:gd name="connsiteY7" fmla="*/ 1580 h 10000"/>
              <a:gd name="connsiteX8" fmla="*/ 1270 w 9788"/>
              <a:gd name="connsiteY8" fmla="*/ 1832 h 10000"/>
              <a:gd name="connsiteX9" fmla="*/ 1322 w 9788"/>
              <a:gd name="connsiteY9" fmla="*/ 2117 h 10000"/>
              <a:gd name="connsiteX10" fmla="*/ 1006 w 9788"/>
              <a:gd name="connsiteY10" fmla="*/ 2369 h 10000"/>
              <a:gd name="connsiteX11" fmla="*/ 899 w 9788"/>
              <a:gd name="connsiteY11" fmla="*/ 2716 h 10000"/>
              <a:gd name="connsiteX12" fmla="*/ 211 w 9788"/>
              <a:gd name="connsiteY12" fmla="*/ 2939 h 10000"/>
              <a:gd name="connsiteX13" fmla="*/ 318 w 9788"/>
              <a:gd name="connsiteY13" fmla="*/ 3253 h 10000"/>
              <a:gd name="connsiteX14" fmla="*/ 107 w 9788"/>
              <a:gd name="connsiteY14" fmla="*/ 3348 h 10000"/>
              <a:gd name="connsiteX15" fmla="*/ 0 w 9788"/>
              <a:gd name="connsiteY15" fmla="*/ 3855 h 10000"/>
              <a:gd name="connsiteX16" fmla="*/ 423 w 9788"/>
              <a:gd name="connsiteY16" fmla="*/ 4644 h 10000"/>
              <a:gd name="connsiteX17" fmla="*/ 1164 w 9788"/>
              <a:gd name="connsiteY17" fmla="*/ 4991 h 10000"/>
              <a:gd name="connsiteX18" fmla="*/ 1322 w 9788"/>
              <a:gd name="connsiteY18" fmla="*/ 5181 h 10000"/>
              <a:gd name="connsiteX19" fmla="*/ 1958 w 9788"/>
              <a:gd name="connsiteY19" fmla="*/ 5466 h 10000"/>
              <a:gd name="connsiteX20" fmla="*/ 2276 w 9788"/>
              <a:gd name="connsiteY20" fmla="*/ 6097 h 10000"/>
              <a:gd name="connsiteX21" fmla="*/ 2435 w 9788"/>
              <a:gd name="connsiteY21" fmla="*/ 6255 h 10000"/>
              <a:gd name="connsiteX22" fmla="*/ 2646 w 9788"/>
              <a:gd name="connsiteY22" fmla="*/ 6287 h 10000"/>
              <a:gd name="connsiteX23" fmla="*/ 2910 w 9788"/>
              <a:gd name="connsiteY23" fmla="*/ 6097 h 10000"/>
              <a:gd name="connsiteX24" fmla="*/ 3386 w 9788"/>
              <a:gd name="connsiteY24" fmla="*/ 6162 h 10000"/>
              <a:gd name="connsiteX25" fmla="*/ 3757 w 9788"/>
              <a:gd name="connsiteY25" fmla="*/ 6319 h 10000"/>
              <a:gd name="connsiteX26" fmla="*/ 3757 w 9788"/>
              <a:gd name="connsiteY26" fmla="*/ 6382 h 10000"/>
              <a:gd name="connsiteX27" fmla="*/ 3598 w 9788"/>
              <a:gd name="connsiteY27" fmla="*/ 6572 h 10000"/>
              <a:gd name="connsiteX28" fmla="*/ 3650 w 9788"/>
              <a:gd name="connsiteY28" fmla="*/ 6761 h 10000"/>
              <a:gd name="connsiteX29" fmla="*/ 3175 w 9788"/>
              <a:gd name="connsiteY29" fmla="*/ 7313 h 10000"/>
              <a:gd name="connsiteX30" fmla="*/ 3281 w 9788"/>
              <a:gd name="connsiteY30" fmla="*/ 7568 h 10000"/>
              <a:gd name="connsiteX31" fmla="*/ 4127 w 9788"/>
              <a:gd name="connsiteY31" fmla="*/ 8040 h 10000"/>
              <a:gd name="connsiteX32" fmla="*/ 4445 w 9788"/>
              <a:gd name="connsiteY32" fmla="*/ 8072 h 10000"/>
              <a:gd name="connsiteX33" fmla="*/ 5555 w 9788"/>
              <a:gd name="connsiteY33" fmla="*/ 8579 h 10000"/>
              <a:gd name="connsiteX34" fmla="*/ 5555 w 9788"/>
              <a:gd name="connsiteY34" fmla="*/ 8831 h 10000"/>
              <a:gd name="connsiteX35" fmla="*/ 5820 w 9788"/>
              <a:gd name="connsiteY35" fmla="*/ 9116 h 10000"/>
              <a:gd name="connsiteX36" fmla="*/ 5609 w 9788"/>
              <a:gd name="connsiteY36" fmla="*/ 9431 h 10000"/>
              <a:gd name="connsiteX37" fmla="*/ 5767 w 9788"/>
              <a:gd name="connsiteY37" fmla="*/ 9463 h 10000"/>
              <a:gd name="connsiteX38" fmla="*/ 6033 w 9788"/>
              <a:gd name="connsiteY38" fmla="*/ 9843 h 10000"/>
              <a:gd name="connsiteX39" fmla="*/ 6349 w 9788"/>
              <a:gd name="connsiteY39" fmla="*/ 9937 h 10000"/>
              <a:gd name="connsiteX40" fmla="*/ 6244 w 9788"/>
              <a:gd name="connsiteY40" fmla="*/ 9778 h 10000"/>
              <a:gd name="connsiteX41" fmla="*/ 6349 w 9788"/>
              <a:gd name="connsiteY41" fmla="*/ 9748 h 10000"/>
              <a:gd name="connsiteX42" fmla="*/ 6560 w 9788"/>
              <a:gd name="connsiteY42" fmla="*/ 9968 h 10000"/>
              <a:gd name="connsiteX43" fmla="*/ 6773 w 9788"/>
              <a:gd name="connsiteY43" fmla="*/ 10000 h 10000"/>
              <a:gd name="connsiteX44" fmla="*/ 6614 w 9788"/>
              <a:gd name="connsiteY44" fmla="*/ 9778 h 10000"/>
              <a:gd name="connsiteX45" fmla="*/ 7037 w 9788"/>
              <a:gd name="connsiteY45" fmla="*/ 9463 h 10000"/>
              <a:gd name="connsiteX46" fmla="*/ 8306 w 9788"/>
              <a:gd name="connsiteY46" fmla="*/ 9715 h 10000"/>
              <a:gd name="connsiteX47" fmla="*/ 8572 w 9788"/>
              <a:gd name="connsiteY47" fmla="*/ 9558 h 10000"/>
              <a:gd name="connsiteX48" fmla="*/ 8306 w 9788"/>
              <a:gd name="connsiteY48" fmla="*/ 9273 h 10000"/>
              <a:gd name="connsiteX49" fmla="*/ 8360 w 9788"/>
              <a:gd name="connsiteY49" fmla="*/ 9051 h 10000"/>
              <a:gd name="connsiteX50" fmla="*/ 9365 w 9788"/>
              <a:gd name="connsiteY50" fmla="*/ 8831 h 10000"/>
              <a:gd name="connsiteX51" fmla="*/ 9153 w 9788"/>
              <a:gd name="connsiteY51" fmla="*/ 8484 h 10000"/>
              <a:gd name="connsiteX52" fmla="*/ 9418 w 9788"/>
              <a:gd name="connsiteY52" fmla="*/ 8167 h 10000"/>
              <a:gd name="connsiteX53" fmla="*/ 9365 w 9788"/>
              <a:gd name="connsiteY53" fmla="*/ 8167 h 10000"/>
              <a:gd name="connsiteX54" fmla="*/ 9259 w 9788"/>
              <a:gd name="connsiteY54" fmla="*/ 8167 h 10000"/>
              <a:gd name="connsiteX55" fmla="*/ 9418 w 9788"/>
              <a:gd name="connsiteY55" fmla="*/ 8105 h 10000"/>
              <a:gd name="connsiteX56" fmla="*/ 9207 w 9788"/>
              <a:gd name="connsiteY56" fmla="*/ 8010 h 10000"/>
              <a:gd name="connsiteX57" fmla="*/ 9418 w 9788"/>
              <a:gd name="connsiteY57" fmla="*/ 8010 h 10000"/>
              <a:gd name="connsiteX58" fmla="*/ 9312 w 9788"/>
              <a:gd name="connsiteY58" fmla="*/ 7693 h 10000"/>
              <a:gd name="connsiteX59" fmla="*/ 9524 w 9788"/>
              <a:gd name="connsiteY59" fmla="*/ 7630 h 10000"/>
              <a:gd name="connsiteX60" fmla="*/ 9365 w 9788"/>
              <a:gd name="connsiteY60" fmla="*/ 7598 h 10000"/>
              <a:gd name="connsiteX61" fmla="*/ 9629 w 9788"/>
              <a:gd name="connsiteY61" fmla="*/ 7503 h 10000"/>
              <a:gd name="connsiteX62" fmla="*/ 9418 w 9788"/>
              <a:gd name="connsiteY62" fmla="*/ 7313 h 10000"/>
              <a:gd name="connsiteX63" fmla="*/ 9524 w 9788"/>
              <a:gd name="connsiteY63" fmla="*/ 7188 h 10000"/>
              <a:gd name="connsiteX64" fmla="*/ 9788 w 9788"/>
              <a:gd name="connsiteY64" fmla="*/ 7188 h 10000"/>
              <a:gd name="connsiteX65" fmla="*/ 4922 w 9788"/>
              <a:gd name="connsiteY65" fmla="*/ 4414 h 10000"/>
              <a:gd name="connsiteX66" fmla="*/ 4508 w 9788"/>
              <a:gd name="connsiteY66" fmla="*/ 2830 h 10000"/>
              <a:gd name="connsiteX0" fmla="*/ 4606 w 9838"/>
              <a:gd name="connsiteY0" fmla="*/ 2830 h 10000"/>
              <a:gd name="connsiteX1" fmla="*/ 3244 w 9838"/>
              <a:gd name="connsiteY1" fmla="*/ 0 h 10000"/>
              <a:gd name="connsiteX2" fmla="*/ 3135 w 9838"/>
              <a:gd name="connsiteY2" fmla="*/ 347 h 10000"/>
              <a:gd name="connsiteX3" fmla="*/ 2865 w 9838"/>
              <a:gd name="connsiteY3" fmla="*/ 504 h 10000"/>
              <a:gd name="connsiteX4" fmla="*/ 2757 w 9838"/>
              <a:gd name="connsiteY4" fmla="*/ 821 h 10000"/>
              <a:gd name="connsiteX5" fmla="*/ 1946 w 9838"/>
              <a:gd name="connsiteY5" fmla="*/ 1106 h 10000"/>
              <a:gd name="connsiteX6" fmla="*/ 1028 w 9838"/>
              <a:gd name="connsiteY6" fmla="*/ 1231 h 10000"/>
              <a:gd name="connsiteX7" fmla="*/ 918 w 9838"/>
              <a:gd name="connsiteY7" fmla="*/ 1580 h 10000"/>
              <a:gd name="connsiteX8" fmla="*/ 1298 w 9838"/>
              <a:gd name="connsiteY8" fmla="*/ 1832 h 10000"/>
              <a:gd name="connsiteX9" fmla="*/ 1351 w 9838"/>
              <a:gd name="connsiteY9" fmla="*/ 2117 h 10000"/>
              <a:gd name="connsiteX10" fmla="*/ 1028 w 9838"/>
              <a:gd name="connsiteY10" fmla="*/ 2369 h 10000"/>
              <a:gd name="connsiteX11" fmla="*/ 918 w 9838"/>
              <a:gd name="connsiteY11" fmla="*/ 2716 h 10000"/>
              <a:gd name="connsiteX12" fmla="*/ 216 w 9838"/>
              <a:gd name="connsiteY12" fmla="*/ 2939 h 10000"/>
              <a:gd name="connsiteX13" fmla="*/ 325 w 9838"/>
              <a:gd name="connsiteY13" fmla="*/ 3253 h 10000"/>
              <a:gd name="connsiteX14" fmla="*/ 109 w 9838"/>
              <a:gd name="connsiteY14" fmla="*/ 3348 h 10000"/>
              <a:gd name="connsiteX15" fmla="*/ 0 w 9838"/>
              <a:gd name="connsiteY15" fmla="*/ 3855 h 10000"/>
              <a:gd name="connsiteX16" fmla="*/ 432 w 9838"/>
              <a:gd name="connsiteY16" fmla="*/ 4644 h 10000"/>
              <a:gd name="connsiteX17" fmla="*/ 1189 w 9838"/>
              <a:gd name="connsiteY17" fmla="*/ 4991 h 10000"/>
              <a:gd name="connsiteX18" fmla="*/ 1351 w 9838"/>
              <a:gd name="connsiteY18" fmla="*/ 5181 h 10000"/>
              <a:gd name="connsiteX19" fmla="*/ 2000 w 9838"/>
              <a:gd name="connsiteY19" fmla="*/ 5466 h 10000"/>
              <a:gd name="connsiteX20" fmla="*/ 2325 w 9838"/>
              <a:gd name="connsiteY20" fmla="*/ 6097 h 10000"/>
              <a:gd name="connsiteX21" fmla="*/ 2488 w 9838"/>
              <a:gd name="connsiteY21" fmla="*/ 6255 h 10000"/>
              <a:gd name="connsiteX22" fmla="*/ 2703 w 9838"/>
              <a:gd name="connsiteY22" fmla="*/ 6287 h 10000"/>
              <a:gd name="connsiteX23" fmla="*/ 2973 w 9838"/>
              <a:gd name="connsiteY23" fmla="*/ 6097 h 10000"/>
              <a:gd name="connsiteX24" fmla="*/ 3459 w 9838"/>
              <a:gd name="connsiteY24" fmla="*/ 6162 h 10000"/>
              <a:gd name="connsiteX25" fmla="*/ 3838 w 9838"/>
              <a:gd name="connsiteY25" fmla="*/ 6319 h 10000"/>
              <a:gd name="connsiteX26" fmla="*/ 3838 w 9838"/>
              <a:gd name="connsiteY26" fmla="*/ 6382 h 10000"/>
              <a:gd name="connsiteX27" fmla="*/ 3676 w 9838"/>
              <a:gd name="connsiteY27" fmla="*/ 6572 h 10000"/>
              <a:gd name="connsiteX28" fmla="*/ 3729 w 9838"/>
              <a:gd name="connsiteY28" fmla="*/ 6761 h 10000"/>
              <a:gd name="connsiteX29" fmla="*/ 3244 w 9838"/>
              <a:gd name="connsiteY29" fmla="*/ 7313 h 10000"/>
              <a:gd name="connsiteX30" fmla="*/ 3352 w 9838"/>
              <a:gd name="connsiteY30" fmla="*/ 7568 h 10000"/>
              <a:gd name="connsiteX31" fmla="*/ 4216 w 9838"/>
              <a:gd name="connsiteY31" fmla="*/ 8040 h 10000"/>
              <a:gd name="connsiteX32" fmla="*/ 4541 w 9838"/>
              <a:gd name="connsiteY32" fmla="*/ 8072 h 10000"/>
              <a:gd name="connsiteX33" fmla="*/ 5675 w 9838"/>
              <a:gd name="connsiteY33" fmla="*/ 8579 h 10000"/>
              <a:gd name="connsiteX34" fmla="*/ 5675 w 9838"/>
              <a:gd name="connsiteY34" fmla="*/ 8831 h 10000"/>
              <a:gd name="connsiteX35" fmla="*/ 5946 w 9838"/>
              <a:gd name="connsiteY35" fmla="*/ 9116 h 10000"/>
              <a:gd name="connsiteX36" fmla="*/ 5730 w 9838"/>
              <a:gd name="connsiteY36" fmla="*/ 9431 h 10000"/>
              <a:gd name="connsiteX37" fmla="*/ 5892 w 9838"/>
              <a:gd name="connsiteY37" fmla="*/ 9463 h 10000"/>
              <a:gd name="connsiteX38" fmla="*/ 6164 w 9838"/>
              <a:gd name="connsiteY38" fmla="*/ 9843 h 10000"/>
              <a:gd name="connsiteX39" fmla="*/ 6487 w 9838"/>
              <a:gd name="connsiteY39" fmla="*/ 9937 h 10000"/>
              <a:gd name="connsiteX40" fmla="*/ 6379 w 9838"/>
              <a:gd name="connsiteY40" fmla="*/ 9778 h 10000"/>
              <a:gd name="connsiteX41" fmla="*/ 6487 w 9838"/>
              <a:gd name="connsiteY41" fmla="*/ 9748 h 10000"/>
              <a:gd name="connsiteX42" fmla="*/ 6702 w 9838"/>
              <a:gd name="connsiteY42" fmla="*/ 9968 h 10000"/>
              <a:gd name="connsiteX43" fmla="*/ 6920 w 9838"/>
              <a:gd name="connsiteY43" fmla="*/ 10000 h 10000"/>
              <a:gd name="connsiteX44" fmla="*/ 6757 w 9838"/>
              <a:gd name="connsiteY44" fmla="*/ 9778 h 10000"/>
              <a:gd name="connsiteX45" fmla="*/ 7189 w 9838"/>
              <a:gd name="connsiteY45" fmla="*/ 9463 h 10000"/>
              <a:gd name="connsiteX46" fmla="*/ 8486 w 9838"/>
              <a:gd name="connsiteY46" fmla="*/ 9715 h 10000"/>
              <a:gd name="connsiteX47" fmla="*/ 8758 w 9838"/>
              <a:gd name="connsiteY47" fmla="*/ 9558 h 10000"/>
              <a:gd name="connsiteX48" fmla="*/ 8486 w 9838"/>
              <a:gd name="connsiteY48" fmla="*/ 9273 h 10000"/>
              <a:gd name="connsiteX49" fmla="*/ 8541 w 9838"/>
              <a:gd name="connsiteY49" fmla="*/ 9051 h 10000"/>
              <a:gd name="connsiteX50" fmla="*/ 9568 w 9838"/>
              <a:gd name="connsiteY50" fmla="*/ 8831 h 10000"/>
              <a:gd name="connsiteX51" fmla="*/ 9351 w 9838"/>
              <a:gd name="connsiteY51" fmla="*/ 8484 h 10000"/>
              <a:gd name="connsiteX52" fmla="*/ 9622 w 9838"/>
              <a:gd name="connsiteY52" fmla="*/ 8167 h 10000"/>
              <a:gd name="connsiteX53" fmla="*/ 9568 w 9838"/>
              <a:gd name="connsiteY53" fmla="*/ 8167 h 10000"/>
              <a:gd name="connsiteX54" fmla="*/ 9460 w 9838"/>
              <a:gd name="connsiteY54" fmla="*/ 8167 h 10000"/>
              <a:gd name="connsiteX55" fmla="*/ 9622 w 9838"/>
              <a:gd name="connsiteY55" fmla="*/ 8105 h 10000"/>
              <a:gd name="connsiteX56" fmla="*/ 9406 w 9838"/>
              <a:gd name="connsiteY56" fmla="*/ 8010 h 10000"/>
              <a:gd name="connsiteX57" fmla="*/ 9622 w 9838"/>
              <a:gd name="connsiteY57" fmla="*/ 8010 h 10000"/>
              <a:gd name="connsiteX58" fmla="*/ 9514 w 9838"/>
              <a:gd name="connsiteY58" fmla="*/ 7693 h 10000"/>
              <a:gd name="connsiteX59" fmla="*/ 9730 w 9838"/>
              <a:gd name="connsiteY59" fmla="*/ 7630 h 10000"/>
              <a:gd name="connsiteX60" fmla="*/ 9568 w 9838"/>
              <a:gd name="connsiteY60" fmla="*/ 7598 h 10000"/>
              <a:gd name="connsiteX61" fmla="*/ 9838 w 9838"/>
              <a:gd name="connsiteY61" fmla="*/ 7503 h 10000"/>
              <a:gd name="connsiteX62" fmla="*/ 9622 w 9838"/>
              <a:gd name="connsiteY62" fmla="*/ 7313 h 10000"/>
              <a:gd name="connsiteX63" fmla="*/ 9730 w 9838"/>
              <a:gd name="connsiteY63" fmla="*/ 7188 h 10000"/>
              <a:gd name="connsiteX64" fmla="*/ 5029 w 9838"/>
              <a:gd name="connsiteY64" fmla="*/ 4414 h 10000"/>
              <a:gd name="connsiteX65" fmla="*/ 4606 w 9838"/>
              <a:gd name="connsiteY65" fmla="*/ 2830 h 10000"/>
              <a:gd name="connsiteX0" fmla="*/ 4682 w 10000"/>
              <a:gd name="connsiteY0" fmla="*/ 2830 h 10000"/>
              <a:gd name="connsiteX1" fmla="*/ 3297 w 10000"/>
              <a:gd name="connsiteY1" fmla="*/ 0 h 10000"/>
              <a:gd name="connsiteX2" fmla="*/ 3187 w 10000"/>
              <a:gd name="connsiteY2" fmla="*/ 347 h 10000"/>
              <a:gd name="connsiteX3" fmla="*/ 2912 w 10000"/>
              <a:gd name="connsiteY3" fmla="*/ 504 h 10000"/>
              <a:gd name="connsiteX4" fmla="*/ 2802 w 10000"/>
              <a:gd name="connsiteY4" fmla="*/ 821 h 10000"/>
              <a:gd name="connsiteX5" fmla="*/ 1978 w 10000"/>
              <a:gd name="connsiteY5" fmla="*/ 1106 h 10000"/>
              <a:gd name="connsiteX6" fmla="*/ 1045 w 10000"/>
              <a:gd name="connsiteY6" fmla="*/ 1231 h 10000"/>
              <a:gd name="connsiteX7" fmla="*/ 933 w 10000"/>
              <a:gd name="connsiteY7" fmla="*/ 1580 h 10000"/>
              <a:gd name="connsiteX8" fmla="*/ 1319 w 10000"/>
              <a:gd name="connsiteY8" fmla="*/ 1832 h 10000"/>
              <a:gd name="connsiteX9" fmla="*/ 1373 w 10000"/>
              <a:gd name="connsiteY9" fmla="*/ 2117 h 10000"/>
              <a:gd name="connsiteX10" fmla="*/ 1045 w 10000"/>
              <a:gd name="connsiteY10" fmla="*/ 2369 h 10000"/>
              <a:gd name="connsiteX11" fmla="*/ 933 w 10000"/>
              <a:gd name="connsiteY11" fmla="*/ 2716 h 10000"/>
              <a:gd name="connsiteX12" fmla="*/ 220 w 10000"/>
              <a:gd name="connsiteY12" fmla="*/ 2939 h 10000"/>
              <a:gd name="connsiteX13" fmla="*/ 330 w 10000"/>
              <a:gd name="connsiteY13" fmla="*/ 3253 h 10000"/>
              <a:gd name="connsiteX14" fmla="*/ 111 w 10000"/>
              <a:gd name="connsiteY14" fmla="*/ 3348 h 10000"/>
              <a:gd name="connsiteX15" fmla="*/ 0 w 10000"/>
              <a:gd name="connsiteY15" fmla="*/ 3855 h 10000"/>
              <a:gd name="connsiteX16" fmla="*/ 439 w 10000"/>
              <a:gd name="connsiteY16" fmla="*/ 4644 h 10000"/>
              <a:gd name="connsiteX17" fmla="*/ 1209 w 10000"/>
              <a:gd name="connsiteY17" fmla="*/ 4991 h 10000"/>
              <a:gd name="connsiteX18" fmla="*/ 1373 w 10000"/>
              <a:gd name="connsiteY18" fmla="*/ 5181 h 10000"/>
              <a:gd name="connsiteX19" fmla="*/ 2033 w 10000"/>
              <a:gd name="connsiteY19" fmla="*/ 5466 h 10000"/>
              <a:gd name="connsiteX20" fmla="*/ 2363 w 10000"/>
              <a:gd name="connsiteY20" fmla="*/ 6097 h 10000"/>
              <a:gd name="connsiteX21" fmla="*/ 2529 w 10000"/>
              <a:gd name="connsiteY21" fmla="*/ 6255 h 10000"/>
              <a:gd name="connsiteX22" fmla="*/ 2748 w 10000"/>
              <a:gd name="connsiteY22" fmla="*/ 6287 h 10000"/>
              <a:gd name="connsiteX23" fmla="*/ 3022 w 10000"/>
              <a:gd name="connsiteY23" fmla="*/ 6097 h 10000"/>
              <a:gd name="connsiteX24" fmla="*/ 3516 w 10000"/>
              <a:gd name="connsiteY24" fmla="*/ 6162 h 10000"/>
              <a:gd name="connsiteX25" fmla="*/ 3901 w 10000"/>
              <a:gd name="connsiteY25" fmla="*/ 6319 h 10000"/>
              <a:gd name="connsiteX26" fmla="*/ 3901 w 10000"/>
              <a:gd name="connsiteY26" fmla="*/ 6382 h 10000"/>
              <a:gd name="connsiteX27" fmla="*/ 3737 w 10000"/>
              <a:gd name="connsiteY27" fmla="*/ 6572 h 10000"/>
              <a:gd name="connsiteX28" fmla="*/ 3790 w 10000"/>
              <a:gd name="connsiteY28" fmla="*/ 6761 h 10000"/>
              <a:gd name="connsiteX29" fmla="*/ 3297 w 10000"/>
              <a:gd name="connsiteY29" fmla="*/ 7313 h 10000"/>
              <a:gd name="connsiteX30" fmla="*/ 3407 w 10000"/>
              <a:gd name="connsiteY30" fmla="*/ 7568 h 10000"/>
              <a:gd name="connsiteX31" fmla="*/ 4285 w 10000"/>
              <a:gd name="connsiteY31" fmla="*/ 8040 h 10000"/>
              <a:gd name="connsiteX32" fmla="*/ 4616 w 10000"/>
              <a:gd name="connsiteY32" fmla="*/ 8072 h 10000"/>
              <a:gd name="connsiteX33" fmla="*/ 5768 w 10000"/>
              <a:gd name="connsiteY33" fmla="*/ 8579 h 10000"/>
              <a:gd name="connsiteX34" fmla="*/ 5768 w 10000"/>
              <a:gd name="connsiteY34" fmla="*/ 8831 h 10000"/>
              <a:gd name="connsiteX35" fmla="*/ 6044 w 10000"/>
              <a:gd name="connsiteY35" fmla="*/ 9116 h 10000"/>
              <a:gd name="connsiteX36" fmla="*/ 5824 w 10000"/>
              <a:gd name="connsiteY36" fmla="*/ 9431 h 10000"/>
              <a:gd name="connsiteX37" fmla="*/ 5989 w 10000"/>
              <a:gd name="connsiteY37" fmla="*/ 9463 h 10000"/>
              <a:gd name="connsiteX38" fmla="*/ 6266 w 10000"/>
              <a:gd name="connsiteY38" fmla="*/ 9843 h 10000"/>
              <a:gd name="connsiteX39" fmla="*/ 6594 w 10000"/>
              <a:gd name="connsiteY39" fmla="*/ 9937 h 10000"/>
              <a:gd name="connsiteX40" fmla="*/ 6484 w 10000"/>
              <a:gd name="connsiteY40" fmla="*/ 9778 h 10000"/>
              <a:gd name="connsiteX41" fmla="*/ 6594 w 10000"/>
              <a:gd name="connsiteY41" fmla="*/ 9748 h 10000"/>
              <a:gd name="connsiteX42" fmla="*/ 6812 w 10000"/>
              <a:gd name="connsiteY42" fmla="*/ 9968 h 10000"/>
              <a:gd name="connsiteX43" fmla="*/ 7034 w 10000"/>
              <a:gd name="connsiteY43" fmla="*/ 10000 h 10000"/>
              <a:gd name="connsiteX44" fmla="*/ 6868 w 10000"/>
              <a:gd name="connsiteY44" fmla="*/ 9778 h 10000"/>
              <a:gd name="connsiteX45" fmla="*/ 7307 w 10000"/>
              <a:gd name="connsiteY45" fmla="*/ 9463 h 10000"/>
              <a:gd name="connsiteX46" fmla="*/ 8626 w 10000"/>
              <a:gd name="connsiteY46" fmla="*/ 9715 h 10000"/>
              <a:gd name="connsiteX47" fmla="*/ 8902 w 10000"/>
              <a:gd name="connsiteY47" fmla="*/ 9558 h 10000"/>
              <a:gd name="connsiteX48" fmla="*/ 8626 w 10000"/>
              <a:gd name="connsiteY48" fmla="*/ 9273 h 10000"/>
              <a:gd name="connsiteX49" fmla="*/ 8682 w 10000"/>
              <a:gd name="connsiteY49" fmla="*/ 9051 h 10000"/>
              <a:gd name="connsiteX50" fmla="*/ 9726 w 10000"/>
              <a:gd name="connsiteY50" fmla="*/ 8831 h 10000"/>
              <a:gd name="connsiteX51" fmla="*/ 9505 w 10000"/>
              <a:gd name="connsiteY51" fmla="*/ 8484 h 10000"/>
              <a:gd name="connsiteX52" fmla="*/ 9780 w 10000"/>
              <a:gd name="connsiteY52" fmla="*/ 8167 h 10000"/>
              <a:gd name="connsiteX53" fmla="*/ 9726 w 10000"/>
              <a:gd name="connsiteY53" fmla="*/ 8167 h 10000"/>
              <a:gd name="connsiteX54" fmla="*/ 9616 w 10000"/>
              <a:gd name="connsiteY54" fmla="*/ 8167 h 10000"/>
              <a:gd name="connsiteX55" fmla="*/ 9780 w 10000"/>
              <a:gd name="connsiteY55" fmla="*/ 8105 h 10000"/>
              <a:gd name="connsiteX56" fmla="*/ 9561 w 10000"/>
              <a:gd name="connsiteY56" fmla="*/ 8010 h 10000"/>
              <a:gd name="connsiteX57" fmla="*/ 9780 w 10000"/>
              <a:gd name="connsiteY57" fmla="*/ 8010 h 10000"/>
              <a:gd name="connsiteX58" fmla="*/ 9671 w 10000"/>
              <a:gd name="connsiteY58" fmla="*/ 7693 h 10000"/>
              <a:gd name="connsiteX59" fmla="*/ 9890 w 10000"/>
              <a:gd name="connsiteY59" fmla="*/ 7630 h 10000"/>
              <a:gd name="connsiteX60" fmla="*/ 9726 w 10000"/>
              <a:gd name="connsiteY60" fmla="*/ 7598 h 10000"/>
              <a:gd name="connsiteX61" fmla="*/ 10000 w 10000"/>
              <a:gd name="connsiteY61" fmla="*/ 7503 h 10000"/>
              <a:gd name="connsiteX62" fmla="*/ 9780 w 10000"/>
              <a:gd name="connsiteY62" fmla="*/ 7313 h 10000"/>
              <a:gd name="connsiteX63" fmla="*/ 5112 w 10000"/>
              <a:gd name="connsiteY63" fmla="*/ 4414 h 10000"/>
              <a:gd name="connsiteX64" fmla="*/ 4682 w 10000"/>
              <a:gd name="connsiteY64" fmla="*/ 2830 h 10000"/>
              <a:gd name="connsiteX0" fmla="*/ 4682 w 10000"/>
              <a:gd name="connsiteY0" fmla="*/ 2830 h 10000"/>
              <a:gd name="connsiteX1" fmla="*/ 3297 w 10000"/>
              <a:gd name="connsiteY1" fmla="*/ 0 h 10000"/>
              <a:gd name="connsiteX2" fmla="*/ 3187 w 10000"/>
              <a:gd name="connsiteY2" fmla="*/ 347 h 10000"/>
              <a:gd name="connsiteX3" fmla="*/ 2912 w 10000"/>
              <a:gd name="connsiteY3" fmla="*/ 504 h 10000"/>
              <a:gd name="connsiteX4" fmla="*/ 2802 w 10000"/>
              <a:gd name="connsiteY4" fmla="*/ 821 h 10000"/>
              <a:gd name="connsiteX5" fmla="*/ 1978 w 10000"/>
              <a:gd name="connsiteY5" fmla="*/ 1106 h 10000"/>
              <a:gd name="connsiteX6" fmla="*/ 1045 w 10000"/>
              <a:gd name="connsiteY6" fmla="*/ 1231 h 10000"/>
              <a:gd name="connsiteX7" fmla="*/ 933 w 10000"/>
              <a:gd name="connsiteY7" fmla="*/ 1580 h 10000"/>
              <a:gd name="connsiteX8" fmla="*/ 1319 w 10000"/>
              <a:gd name="connsiteY8" fmla="*/ 1832 h 10000"/>
              <a:gd name="connsiteX9" fmla="*/ 1373 w 10000"/>
              <a:gd name="connsiteY9" fmla="*/ 2117 h 10000"/>
              <a:gd name="connsiteX10" fmla="*/ 1045 w 10000"/>
              <a:gd name="connsiteY10" fmla="*/ 2369 h 10000"/>
              <a:gd name="connsiteX11" fmla="*/ 933 w 10000"/>
              <a:gd name="connsiteY11" fmla="*/ 2716 h 10000"/>
              <a:gd name="connsiteX12" fmla="*/ 220 w 10000"/>
              <a:gd name="connsiteY12" fmla="*/ 2939 h 10000"/>
              <a:gd name="connsiteX13" fmla="*/ 330 w 10000"/>
              <a:gd name="connsiteY13" fmla="*/ 3253 h 10000"/>
              <a:gd name="connsiteX14" fmla="*/ 111 w 10000"/>
              <a:gd name="connsiteY14" fmla="*/ 3348 h 10000"/>
              <a:gd name="connsiteX15" fmla="*/ 0 w 10000"/>
              <a:gd name="connsiteY15" fmla="*/ 3855 h 10000"/>
              <a:gd name="connsiteX16" fmla="*/ 439 w 10000"/>
              <a:gd name="connsiteY16" fmla="*/ 4644 h 10000"/>
              <a:gd name="connsiteX17" fmla="*/ 1209 w 10000"/>
              <a:gd name="connsiteY17" fmla="*/ 4991 h 10000"/>
              <a:gd name="connsiteX18" fmla="*/ 1373 w 10000"/>
              <a:gd name="connsiteY18" fmla="*/ 5181 h 10000"/>
              <a:gd name="connsiteX19" fmla="*/ 2033 w 10000"/>
              <a:gd name="connsiteY19" fmla="*/ 5466 h 10000"/>
              <a:gd name="connsiteX20" fmla="*/ 2363 w 10000"/>
              <a:gd name="connsiteY20" fmla="*/ 6097 h 10000"/>
              <a:gd name="connsiteX21" fmla="*/ 2529 w 10000"/>
              <a:gd name="connsiteY21" fmla="*/ 6255 h 10000"/>
              <a:gd name="connsiteX22" fmla="*/ 2748 w 10000"/>
              <a:gd name="connsiteY22" fmla="*/ 6287 h 10000"/>
              <a:gd name="connsiteX23" fmla="*/ 3022 w 10000"/>
              <a:gd name="connsiteY23" fmla="*/ 6097 h 10000"/>
              <a:gd name="connsiteX24" fmla="*/ 3516 w 10000"/>
              <a:gd name="connsiteY24" fmla="*/ 6162 h 10000"/>
              <a:gd name="connsiteX25" fmla="*/ 3901 w 10000"/>
              <a:gd name="connsiteY25" fmla="*/ 6319 h 10000"/>
              <a:gd name="connsiteX26" fmla="*/ 3901 w 10000"/>
              <a:gd name="connsiteY26" fmla="*/ 6382 h 10000"/>
              <a:gd name="connsiteX27" fmla="*/ 3737 w 10000"/>
              <a:gd name="connsiteY27" fmla="*/ 6572 h 10000"/>
              <a:gd name="connsiteX28" fmla="*/ 3790 w 10000"/>
              <a:gd name="connsiteY28" fmla="*/ 6761 h 10000"/>
              <a:gd name="connsiteX29" fmla="*/ 3297 w 10000"/>
              <a:gd name="connsiteY29" fmla="*/ 7313 h 10000"/>
              <a:gd name="connsiteX30" fmla="*/ 3407 w 10000"/>
              <a:gd name="connsiteY30" fmla="*/ 7568 h 10000"/>
              <a:gd name="connsiteX31" fmla="*/ 4285 w 10000"/>
              <a:gd name="connsiteY31" fmla="*/ 8040 h 10000"/>
              <a:gd name="connsiteX32" fmla="*/ 4616 w 10000"/>
              <a:gd name="connsiteY32" fmla="*/ 8072 h 10000"/>
              <a:gd name="connsiteX33" fmla="*/ 5768 w 10000"/>
              <a:gd name="connsiteY33" fmla="*/ 8579 h 10000"/>
              <a:gd name="connsiteX34" fmla="*/ 5768 w 10000"/>
              <a:gd name="connsiteY34" fmla="*/ 8831 h 10000"/>
              <a:gd name="connsiteX35" fmla="*/ 6044 w 10000"/>
              <a:gd name="connsiteY35" fmla="*/ 9116 h 10000"/>
              <a:gd name="connsiteX36" fmla="*/ 5824 w 10000"/>
              <a:gd name="connsiteY36" fmla="*/ 9431 h 10000"/>
              <a:gd name="connsiteX37" fmla="*/ 5989 w 10000"/>
              <a:gd name="connsiteY37" fmla="*/ 9463 h 10000"/>
              <a:gd name="connsiteX38" fmla="*/ 6266 w 10000"/>
              <a:gd name="connsiteY38" fmla="*/ 9843 h 10000"/>
              <a:gd name="connsiteX39" fmla="*/ 6594 w 10000"/>
              <a:gd name="connsiteY39" fmla="*/ 9937 h 10000"/>
              <a:gd name="connsiteX40" fmla="*/ 6484 w 10000"/>
              <a:gd name="connsiteY40" fmla="*/ 9778 h 10000"/>
              <a:gd name="connsiteX41" fmla="*/ 6594 w 10000"/>
              <a:gd name="connsiteY41" fmla="*/ 9748 h 10000"/>
              <a:gd name="connsiteX42" fmla="*/ 6812 w 10000"/>
              <a:gd name="connsiteY42" fmla="*/ 9968 h 10000"/>
              <a:gd name="connsiteX43" fmla="*/ 7034 w 10000"/>
              <a:gd name="connsiteY43" fmla="*/ 10000 h 10000"/>
              <a:gd name="connsiteX44" fmla="*/ 6868 w 10000"/>
              <a:gd name="connsiteY44" fmla="*/ 9778 h 10000"/>
              <a:gd name="connsiteX45" fmla="*/ 7307 w 10000"/>
              <a:gd name="connsiteY45" fmla="*/ 9463 h 10000"/>
              <a:gd name="connsiteX46" fmla="*/ 8626 w 10000"/>
              <a:gd name="connsiteY46" fmla="*/ 9715 h 10000"/>
              <a:gd name="connsiteX47" fmla="*/ 8902 w 10000"/>
              <a:gd name="connsiteY47" fmla="*/ 9558 h 10000"/>
              <a:gd name="connsiteX48" fmla="*/ 8626 w 10000"/>
              <a:gd name="connsiteY48" fmla="*/ 9273 h 10000"/>
              <a:gd name="connsiteX49" fmla="*/ 8682 w 10000"/>
              <a:gd name="connsiteY49" fmla="*/ 9051 h 10000"/>
              <a:gd name="connsiteX50" fmla="*/ 9726 w 10000"/>
              <a:gd name="connsiteY50" fmla="*/ 8831 h 10000"/>
              <a:gd name="connsiteX51" fmla="*/ 9505 w 10000"/>
              <a:gd name="connsiteY51" fmla="*/ 8484 h 10000"/>
              <a:gd name="connsiteX52" fmla="*/ 9780 w 10000"/>
              <a:gd name="connsiteY52" fmla="*/ 8167 h 10000"/>
              <a:gd name="connsiteX53" fmla="*/ 9726 w 10000"/>
              <a:gd name="connsiteY53" fmla="*/ 8167 h 10000"/>
              <a:gd name="connsiteX54" fmla="*/ 9616 w 10000"/>
              <a:gd name="connsiteY54" fmla="*/ 8167 h 10000"/>
              <a:gd name="connsiteX55" fmla="*/ 9780 w 10000"/>
              <a:gd name="connsiteY55" fmla="*/ 8105 h 10000"/>
              <a:gd name="connsiteX56" fmla="*/ 9561 w 10000"/>
              <a:gd name="connsiteY56" fmla="*/ 8010 h 10000"/>
              <a:gd name="connsiteX57" fmla="*/ 9780 w 10000"/>
              <a:gd name="connsiteY57" fmla="*/ 8010 h 10000"/>
              <a:gd name="connsiteX58" fmla="*/ 9671 w 10000"/>
              <a:gd name="connsiteY58" fmla="*/ 7693 h 10000"/>
              <a:gd name="connsiteX59" fmla="*/ 9890 w 10000"/>
              <a:gd name="connsiteY59" fmla="*/ 7630 h 10000"/>
              <a:gd name="connsiteX60" fmla="*/ 9726 w 10000"/>
              <a:gd name="connsiteY60" fmla="*/ 7598 h 10000"/>
              <a:gd name="connsiteX61" fmla="*/ 10000 w 10000"/>
              <a:gd name="connsiteY61" fmla="*/ 7503 h 10000"/>
              <a:gd name="connsiteX62" fmla="*/ 5112 w 10000"/>
              <a:gd name="connsiteY62" fmla="*/ 4414 h 10000"/>
              <a:gd name="connsiteX63" fmla="*/ 4682 w 10000"/>
              <a:gd name="connsiteY63" fmla="*/ 2830 h 10000"/>
              <a:gd name="connsiteX0" fmla="*/ 4682 w 9890"/>
              <a:gd name="connsiteY0" fmla="*/ 2830 h 10000"/>
              <a:gd name="connsiteX1" fmla="*/ 3297 w 9890"/>
              <a:gd name="connsiteY1" fmla="*/ 0 h 10000"/>
              <a:gd name="connsiteX2" fmla="*/ 3187 w 9890"/>
              <a:gd name="connsiteY2" fmla="*/ 347 h 10000"/>
              <a:gd name="connsiteX3" fmla="*/ 2912 w 9890"/>
              <a:gd name="connsiteY3" fmla="*/ 504 h 10000"/>
              <a:gd name="connsiteX4" fmla="*/ 2802 w 9890"/>
              <a:gd name="connsiteY4" fmla="*/ 821 h 10000"/>
              <a:gd name="connsiteX5" fmla="*/ 1978 w 9890"/>
              <a:gd name="connsiteY5" fmla="*/ 1106 h 10000"/>
              <a:gd name="connsiteX6" fmla="*/ 1045 w 9890"/>
              <a:gd name="connsiteY6" fmla="*/ 1231 h 10000"/>
              <a:gd name="connsiteX7" fmla="*/ 933 w 9890"/>
              <a:gd name="connsiteY7" fmla="*/ 1580 h 10000"/>
              <a:gd name="connsiteX8" fmla="*/ 1319 w 9890"/>
              <a:gd name="connsiteY8" fmla="*/ 1832 h 10000"/>
              <a:gd name="connsiteX9" fmla="*/ 1373 w 9890"/>
              <a:gd name="connsiteY9" fmla="*/ 2117 h 10000"/>
              <a:gd name="connsiteX10" fmla="*/ 1045 w 9890"/>
              <a:gd name="connsiteY10" fmla="*/ 2369 h 10000"/>
              <a:gd name="connsiteX11" fmla="*/ 933 w 9890"/>
              <a:gd name="connsiteY11" fmla="*/ 2716 h 10000"/>
              <a:gd name="connsiteX12" fmla="*/ 220 w 9890"/>
              <a:gd name="connsiteY12" fmla="*/ 2939 h 10000"/>
              <a:gd name="connsiteX13" fmla="*/ 330 w 9890"/>
              <a:gd name="connsiteY13" fmla="*/ 3253 h 10000"/>
              <a:gd name="connsiteX14" fmla="*/ 111 w 9890"/>
              <a:gd name="connsiteY14" fmla="*/ 3348 h 10000"/>
              <a:gd name="connsiteX15" fmla="*/ 0 w 9890"/>
              <a:gd name="connsiteY15" fmla="*/ 3855 h 10000"/>
              <a:gd name="connsiteX16" fmla="*/ 439 w 9890"/>
              <a:gd name="connsiteY16" fmla="*/ 4644 h 10000"/>
              <a:gd name="connsiteX17" fmla="*/ 1209 w 9890"/>
              <a:gd name="connsiteY17" fmla="*/ 4991 h 10000"/>
              <a:gd name="connsiteX18" fmla="*/ 1373 w 9890"/>
              <a:gd name="connsiteY18" fmla="*/ 5181 h 10000"/>
              <a:gd name="connsiteX19" fmla="*/ 2033 w 9890"/>
              <a:gd name="connsiteY19" fmla="*/ 5466 h 10000"/>
              <a:gd name="connsiteX20" fmla="*/ 2363 w 9890"/>
              <a:gd name="connsiteY20" fmla="*/ 6097 h 10000"/>
              <a:gd name="connsiteX21" fmla="*/ 2529 w 9890"/>
              <a:gd name="connsiteY21" fmla="*/ 6255 h 10000"/>
              <a:gd name="connsiteX22" fmla="*/ 2748 w 9890"/>
              <a:gd name="connsiteY22" fmla="*/ 6287 h 10000"/>
              <a:gd name="connsiteX23" fmla="*/ 3022 w 9890"/>
              <a:gd name="connsiteY23" fmla="*/ 6097 h 10000"/>
              <a:gd name="connsiteX24" fmla="*/ 3516 w 9890"/>
              <a:gd name="connsiteY24" fmla="*/ 6162 h 10000"/>
              <a:gd name="connsiteX25" fmla="*/ 3901 w 9890"/>
              <a:gd name="connsiteY25" fmla="*/ 6319 h 10000"/>
              <a:gd name="connsiteX26" fmla="*/ 3901 w 9890"/>
              <a:gd name="connsiteY26" fmla="*/ 6382 h 10000"/>
              <a:gd name="connsiteX27" fmla="*/ 3737 w 9890"/>
              <a:gd name="connsiteY27" fmla="*/ 6572 h 10000"/>
              <a:gd name="connsiteX28" fmla="*/ 3790 w 9890"/>
              <a:gd name="connsiteY28" fmla="*/ 6761 h 10000"/>
              <a:gd name="connsiteX29" fmla="*/ 3297 w 9890"/>
              <a:gd name="connsiteY29" fmla="*/ 7313 h 10000"/>
              <a:gd name="connsiteX30" fmla="*/ 3407 w 9890"/>
              <a:gd name="connsiteY30" fmla="*/ 7568 h 10000"/>
              <a:gd name="connsiteX31" fmla="*/ 4285 w 9890"/>
              <a:gd name="connsiteY31" fmla="*/ 8040 h 10000"/>
              <a:gd name="connsiteX32" fmla="*/ 4616 w 9890"/>
              <a:gd name="connsiteY32" fmla="*/ 8072 h 10000"/>
              <a:gd name="connsiteX33" fmla="*/ 5768 w 9890"/>
              <a:gd name="connsiteY33" fmla="*/ 8579 h 10000"/>
              <a:gd name="connsiteX34" fmla="*/ 5768 w 9890"/>
              <a:gd name="connsiteY34" fmla="*/ 8831 h 10000"/>
              <a:gd name="connsiteX35" fmla="*/ 6044 w 9890"/>
              <a:gd name="connsiteY35" fmla="*/ 9116 h 10000"/>
              <a:gd name="connsiteX36" fmla="*/ 5824 w 9890"/>
              <a:gd name="connsiteY36" fmla="*/ 9431 h 10000"/>
              <a:gd name="connsiteX37" fmla="*/ 5989 w 9890"/>
              <a:gd name="connsiteY37" fmla="*/ 9463 h 10000"/>
              <a:gd name="connsiteX38" fmla="*/ 6266 w 9890"/>
              <a:gd name="connsiteY38" fmla="*/ 9843 h 10000"/>
              <a:gd name="connsiteX39" fmla="*/ 6594 w 9890"/>
              <a:gd name="connsiteY39" fmla="*/ 9937 h 10000"/>
              <a:gd name="connsiteX40" fmla="*/ 6484 w 9890"/>
              <a:gd name="connsiteY40" fmla="*/ 9778 h 10000"/>
              <a:gd name="connsiteX41" fmla="*/ 6594 w 9890"/>
              <a:gd name="connsiteY41" fmla="*/ 9748 h 10000"/>
              <a:gd name="connsiteX42" fmla="*/ 6812 w 9890"/>
              <a:gd name="connsiteY42" fmla="*/ 9968 h 10000"/>
              <a:gd name="connsiteX43" fmla="*/ 7034 w 9890"/>
              <a:gd name="connsiteY43" fmla="*/ 10000 h 10000"/>
              <a:gd name="connsiteX44" fmla="*/ 6868 w 9890"/>
              <a:gd name="connsiteY44" fmla="*/ 9778 h 10000"/>
              <a:gd name="connsiteX45" fmla="*/ 7307 w 9890"/>
              <a:gd name="connsiteY45" fmla="*/ 9463 h 10000"/>
              <a:gd name="connsiteX46" fmla="*/ 8626 w 9890"/>
              <a:gd name="connsiteY46" fmla="*/ 9715 h 10000"/>
              <a:gd name="connsiteX47" fmla="*/ 8902 w 9890"/>
              <a:gd name="connsiteY47" fmla="*/ 9558 h 10000"/>
              <a:gd name="connsiteX48" fmla="*/ 8626 w 9890"/>
              <a:gd name="connsiteY48" fmla="*/ 9273 h 10000"/>
              <a:gd name="connsiteX49" fmla="*/ 8682 w 9890"/>
              <a:gd name="connsiteY49" fmla="*/ 9051 h 10000"/>
              <a:gd name="connsiteX50" fmla="*/ 9726 w 9890"/>
              <a:gd name="connsiteY50" fmla="*/ 8831 h 10000"/>
              <a:gd name="connsiteX51" fmla="*/ 9505 w 9890"/>
              <a:gd name="connsiteY51" fmla="*/ 8484 h 10000"/>
              <a:gd name="connsiteX52" fmla="*/ 9780 w 9890"/>
              <a:gd name="connsiteY52" fmla="*/ 8167 h 10000"/>
              <a:gd name="connsiteX53" fmla="*/ 9726 w 9890"/>
              <a:gd name="connsiteY53" fmla="*/ 8167 h 10000"/>
              <a:gd name="connsiteX54" fmla="*/ 9616 w 9890"/>
              <a:gd name="connsiteY54" fmla="*/ 8167 h 10000"/>
              <a:gd name="connsiteX55" fmla="*/ 9780 w 9890"/>
              <a:gd name="connsiteY55" fmla="*/ 8105 h 10000"/>
              <a:gd name="connsiteX56" fmla="*/ 9561 w 9890"/>
              <a:gd name="connsiteY56" fmla="*/ 8010 h 10000"/>
              <a:gd name="connsiteX57" fmla="*/ 9780 w 9890"/>
              <a:gd name="connsiteY57" fmla="*/ 8010 h 10000"/>
              <a:gd name="connsiteX58" fmla="*/ 9671 w 9890"/>
              <a:gd name="connsiteY58" fmla="*/ 7693 h 10000"/>
              <a:gd name="connsiteX59" fmla="*/ 9890 w 9890"/>
              <a:gd name="connsiteY59" fmla="*/ 7630 h 10000"/>
              <a:gd name="connsiteX60" fmla="*/ 9726 w 9890"/>
              <a:gd name="connsiteY60" fmla="*/ 7598 h 10000"/>
              <a:gd name="connsiteX61" fmla="*/ 5112 w 9890"/>
              <a:gd name="connsiteY61" fmla="*/ 4414 h 10000"/>
              <a:gd name="connsiteX62" fmla="*/ 4682 w 9890"/>
              <a:gd name="connsiteY62" fmla="*/ 2830 h 10000"/>
              <a:gd name="connsiteX0" fmla="*/ 4734 w 10000"/>
              <a:gd name="connsiteY0" fmla="*/ 2830 h 10000"/>
              <a:gd name="connsiteX1" fmla="*/ 3334 w 10000"/>
              <a:gd name="connsiteY1" fmla="*/ 0 h 10000"/>
              <a:gd name="connsiteX2" fmla="*/ 3222 w 10000"/>
              <a:gd name="connsiteY2" fmla="*/ 347 h 10000"/>
              <a:gd name="connsiteX3" fmla="*/ 2944 w 10000"/>
              <a:gd name="connsiteY3" fmla="*/ 504 h 10000"/>
              <a:gd name="connsiteX4" fmla="*/ 2833 w 10000"/>
              <a:gd name="connsiteY4" fmla="*/ 821 h 10000"/>
              <a:gd name="connsiteX5" fmla="*/ 2000 w 10000"/>
              <a:gd name="connsiteY5" fmla="*/ 1106 h 10000"/>
              <a:gd name="connsiteX6" fmla="*/ 1057 w 10000"/>
              <a:gd name="connsiteY6" fmla="*/ 1231 h 10000"/>
              <a:gd name="connsiteX7" fmla="*/ 943 w 10000"/>
              <a:gd name="connsiteY7" fmla="*/ 1580 h 10000"/>
              <a:gd name="connsiteX8" fmla="*/ 1334 w 10000"/>
              <a:gd name="connsiteY8" fmla="*/ 1832 h 10000"/>
              <a:gd name="connsiteX9" fmla="*/ 1388 w 10000"/>
              <a:gd name="connsiteY9" fmla="*/ 2117 h 10000"/>
              <a:gd name="connsiteX10" fmla="*/ 1057 w 10000"/>
              <a:gd name="connsiteY10" fmla="*/ 2369 h 10000"/>
              <a:gd name="connsiteX11" fmla="*/ 943 w 10000"/>
              <a:gd name="connsiteY11" fmla="*/ 2716 h 10000"/>
              <a:gd name="connsiteX12" fmla="*/ 222 w 10000"/>
              <a:gd name="connsiteY12" fmla="*/ 2939 h 10000"/>
              <a:gd name="connsiteX13" fmla="*/ 334 w 10000"/>
              <a:gd name="connsiteY13" fmla="*/ 3253 h 10000"/>
              <a:gd name="connsiteX14" fmla="*/ 112 w 10000"/>
              <a:gd name="connsiteY14" fmla="*/ 3348 h 10000"/>
              <a:gd name="connsiteX15" fmla="*/ 0 w 10000"/>
              <a:gd name="connsiteY15" fmla="*/ 3855 h 10000"/>
              <a:gd name="connsiteX16" fmla="*/ 444 w 10000"/>
              <a:gd name="connsiteY16" fmla="*/ 4644 h 10000"/>
              <a:gd name="connsiteX17" fmla="*/ 1222 w 10000"/>
              <a:gd name="connsiteY17" fmla="*/ 4991 h 10000"/>
              <a:gd name="connsiteX18" fmla="*/ 1388 w 10000"/>
              <a:gd name="connsiteY18" fmla="*/ 5181 h 10000"/>
              <a:gd name="connsiteX19" fmla="*/ 2056 w 10000"/>
              <a:gd name="connsiteY19" fmla="*/ 5466 h 10000"/>
              <a:gd name="connsiteX20" fmla="*/ 2389 w 10000"/>
              <a:gd name="connsiteY20" fmla="*/ 6097 h 10000"/>
              <a:gd name="connsiteX21" fmla="*/ 2557 w 10000"/>
              <a:gd name="connsiteY21" fmla="*/ 6255 h 10000"/>
              <a:gd name="connsiteX22" fmla="*/ 2779 w 10000"/>
              <a:gd name="connsiteY22" fmla="*/ 6287 h 10000"/>
              <a:gd name="connsiteX23" fmla="*/ 3056 w 10000"/>
              <a:gd name="connsiteY23" fmla="*/ 6097 h 10000"/>
              <a:gd name="connsiteX24" fmla="*/ 3555 w 10000"/>
              <a:gd name="connsiteY24" fmla="*/ 6162 h 10000"/>
              <a:gd name="connsiteX25" fmla="*/ 3944 w 10000"/>
              <a:gd name="connsiteY25" fmla="*/ 6319 h 10000"/>
              <a:gd name="connsiteX26" fmla="*/ 3944 w 10000"/>
              <a:gd name="connsiteY26" fmla="*/ 6382 h 10000"/>
              <a:gd name="connsiteX27" fmla="*/ 3779 w 10000"/>
              <a:gd name="connsiteY27" fmla="*/ 6572 h 10000"/>
              <a:gd name="connsiteX28" fmla="*/ 3832 w 10000"/>
              <a:gd name="connsiteY28" fmla="*/ 6761 h 10000"/>
              <a:gd name="connsiteX29" fmla="*/ 3334 w 10000"/>
              <a:gd name="connsiteY29" fmla="*/ 7313 h 10000"/>
              <a:gd name="connsiteX30" fmla="*/ 3445 w 10000"/>
              <a:gd name="connsiteY30" fmla="*/ 7568 h 10000"/>
              <a:gd name="connsiteX31" fmla="*/ 4333 w 10000"/>
              <a:gd name="connsiteY31" fmla="*/ 8040 h 10000"/>
              <a:gd name="connsiteX32" fmla="*/ 4667 w 10000"/>
              <a:gd name="connsiteY32" fmla="*/ 8072 h 10000"/>
              <a:gd name="connsiteX33" fmla="*/ 5832 w 10000"/>
              <a:gd name="connsiteY33" fmla="*/ 8579 h 10000"/>
              <a:gd name="connsiteX34" fmla="*/ 5832 w 10000"/>
              <a:gd name="connsiteY34" fmla="*/ 8831 h 10000"/>
              <a:gd name="connsiteX35" fmla="*/ 6111 w 10000"/>
              <a:gd name="connsiteY35" fmla="*/ 9116 h 10000"/>
              <a:gd name="connsiteX36" fmla="*/ 5889 w 10000"/>
              <a:gd name="connsiteY36" fmla="*/ 9431 h 10000"/>
              <a:gd name="connsiteX37" fmla="*/ 6056 w 10000"/>
              <a:gd name="connsiteY37" fmla="*/ 9463 h 10000"/>
              <a:gd name="connsiteX38" fmla="*/ 6336 w 10000"/>
              <a:gd name="connsiteY38" fmla="*/ 9843 h 10000"/>
              <a:gd name="connsiteX39" fmla="*/ 6667 w 10000"/>
              <a:gd name="connsiteY39" fmla="*/ 9937 h 10000"/>
              <a:gd name="connsiteX40" fmla="*/ 6556 w 10000"/>
              <a:gd name="connsiteY40" fmla="*/ 9778 h 10000"/>
              <a:gd name="connsiteX41" fmla="*/ 6667 w 10000"/>
              <a:gd name="connsiteY41" fmla="*/ 9748 h 10000"/>
              <a:gd name="connsiteX42" fmla="*/ 6888 w 10000"/>
              <a:gd name="connsiteY42" fmla="*/ 9968 h 10000"/>
              <a:gd name="connsiteX43" fmla="*/ 7112 w 10000"/>
              <a:gd name="connsiteY43" fmla="*/ 10000 h 10000"/>
              <a:gd name="connsiteX44" fmla="*/ 6944 w 10000"/>
              <a:gd name="connsiteY44" fmla="*/ 9778 h 10000"/>
              <a:gd name="connsiteX45" fmla="*/ 7388 w 10000"/>
              <a:gd name="connsiteY45" fmla="*/ 9463 h 10000"/>
              <a:gd name="connsiteX46" fmla="*/ 8722 w 10000"/>
              <a:gd name="connsiteY46" fmla="*/ 9715 h 10000"/>
              <a:gd name="connsiteX47" fmla="*/ 9001 w 10000"/>
              <a:gd name="connsiteY47" fmla="*/ 9558 h 10000"/>
              <a:gd name="connsiteX48" fmla="*/ 8722 w 10000"/>
              <a:gd name="connsiteY48" fmla="*/ 9273 h 10000"/>
              <a:gd name="connsiteX49" fmla="*/ 8779 w 10000"/>
              <a:gd name="connsiteY49" fmla="*/ 9051 h 10000"/>
              <a:gd name="connsiteX50" fmla="*/ 9834 w 10000"/>
              <a:gd name="connsiteY50" fmla="*/ 8831 h 10000"/>
              <a:gd name="connsiteX51" fmla="*/ 9611 w 10000"/>
              <a:gd name="connsiteY51" fmla="*/ 8484 h 10000"/>
              <a:gd name="connsiteX52" fmla="*/ 9889 w 10000"/>
              <a:gd name="connsiteY52" fmla="*/ 8167 h 10000"/>
              <a:gd name="connsiteX53" fmla="*/ 9834 w 10000"/>
              <a:gd name="connsiteY53" fmla="*/ 8167 h 10000"/>
              <a:gd name="connsiteX54" fmla="*/ 9723 w 10000"/>
              <a:gd name="connsiteY54" fmla="*/ 8167 h 10000"/>
              <a:gd name="connsiteX55" fmla="*/ 9889 w 10000"/>
              <a:gd name="connsiteY55" fmla="*/ 8105 h 10000"/>
              <a:gd name="connsiteX56" fmla="*/ 9667 w 10000"/>
              <a:gd name="connsiteY56" fmla="*/ 8010 h 10000"/>
              <a:gd name="connsiteX57" fmla="*/ 9889 w 10000"/>
              <a:gd name="connsiteY57" fmla="*/ 8010 h 10000"/>
              <a:gd name="connsiteX58" fmla="*/ 9779 w 10000"/>
              <a:gd name="connsiteY58" fmla="*/ 7693 h 10000"/>
              <a:gd name="connsiteX59" fmla="*/ 10000 w 10000"/>
              <a:gd name="connsiteY59" fmla="*/ 7630 h 10000"/>
              <a:gd name="connsiteX60" fmla="*/ 5169 w 10000"/>
              <a:gd name="connsiteY60" fmla="*/ 4414 h 10000"/>
              <a:gd name="connsiteX61" fmla="*/ 4734 w 10000"/>
              <a:gd name="connsiteY61" fmla="*/ 2830 h 10000"/>
              <a:gd name="connsiteX0" fmla="*/ 4734 w 9889"/>
              <a:gd name="connsiteY0" fmla="*/ 2830 h 10000"/>
              <a:gd name="connsiteX1" fmla="*/ 3334 w 9889"/>
              <a:gd name="connsiteY1" fmla="*/ 0 h 10000"/>
              <a:gd name="connsiteX2" fmla="*/ 3222 w 9889"/>
              <a:gd name="connsiteY2" fmla="*/ 347 h 10000"/>
              <a:gd name="connsiteX3" fmla="*/ 2944 w 9889"/>
              <a:gd name="connsiteY3" fmla="*/ 504 h 10000"/>
              <a:gd name="connsiteX4" fmla="*/ 2833 w 9889"/>
              <a:gd name="connsiteY4" fmla="*/ 821 h 10000"/>
              <a:gd name="connsiteX5" fmla="*/ 2000 w 9889"/>
              <a:gd name="connsiteY5" fmla="*/ 1106 h 10000"/>
              <a:gd name="connsiteX6" fmla="*/ 1057 w 9889"/>
              <a:gd name="connsiteY6" fmla="*/ 1231 h 10000"/>
              <a:gd name="connsiteX7" fmla="*/ 943 w 9889"/>
              <a:gd name="connsiteY7" fmla="*/ 1580 h 10000"/>
              <a:gd name="connsiteX8" fmla="*/ 1334 w 9889"/>
              <a:gd name="connsiteY8" fmla="*/ 1832 h 10000"/>
              <a:gd name="connsiteX9" fmla="*/ 1388 w 9889"/>
              <a:gd name="connsiteY9" fmla="*/ 2117 h 10000"/>
              <a:gd name="connsiteX10" fmla="*/ 1057 w 9889"/>
              <a:gd name="connsiteY10" fmla="*/ 2369 h 10000"/>
              <a:gd name="connsiteX11" fmla="*/ 943 w 9889"/>
              <a:gd name="connsiteY11" fmla="*/ 2716 h 10000"/>
              <a:gd name="connsiteX12" fmla="*/ 222 w 9889"/>
              <a:gd name="connsiteY12" fmla="*/ 2939 h 10000"/>
              <a:gd name="connsiteX13" fmla="*/ 334 w 9889"/>
              <a:gd name="connsiteY13" fmla="*/ 3253 h 10000"/>
              <a:gd name="connsiteX14" fmla="*/ 112 w 9889"/>
              <a:gd name="connsiteY14" fmla="*/ 3348 h 10000"/>
              <a:gd name="connsiteX15" fmla="*/ 0 w 9889"/>
              <a:gd name="connsiteY15" fmla="*/ 3855 h 10000"/>
              <a:gd name="connsiteX16" fmla="*/ 444 w 9889"/>
              <a:gd name="connsiteY16" fmla="*/ 4644 h 10000"/>
              <a:gd name="connsiteX17" fmla="*/ 1222 w 9889"/>
              <a:gd name="connsiteY17" fmla="*/ 4991 h 10000"/>
              <a:gd name="connsiteX18" fmla="*/ 1388 w 9889"/>
              <a:gd name="connsiteY18" fmla="*/ 5181 h 10000"/>
              <a:gd name="connsiteX19" fmla="*/ 2056 w 9889"/>
              <a:gd name="connsiteY19" fmla="*/ 5466 h 10000"/>
              <a:gd name="connsiteX20" fmla="*/ 2389 w 9889"/>
              <a:gd name="connsiteY20" fmla="*/ 6097 h 10000"/>
              <a:gd name="connsiteX21" fmla="*/ 2557 w 9889"/>
              <a:gd name="connsiteY21" fmla="*/ 6255 h 10000"/>
              <a:gd name="connsiteX22" fmla="*/ 2779 w 9889"/>
              <a:gd name="connsiteY22" fmla="*/ 6287 h 10000"/>
              <a:gd name="connsiteX23" fmla="*/ 3056 w 9889"/>
              <a:gd name="connsiteY23" fmla="*/ 6097 h 10000"/>
              <a:gd name="connsiteX24" fmla="*/ 3555 w 9889"/>
              <a:gd name="connsiteY24" fmla="*/ 6162 h 10000"/>
              <a:gd name="connsiteX25" fmla="*/ 3944 w 9889"/>
              <a:gd name="connsiteY25" fmla="*/ 6319 h 10000"/>
              <a:gd name="connsiteX26" fmla="*/ 3944 w 9889"/>
              <a:gd name="connsiteY26" fmla="*/ 6382 h 10000"/>
              <a:gd name="connsiteX27" fmla="*/ 3779 w 9889"/>
              <a:gd name="connsiteY27" fmla="*/ 6572 h 10000"/>
              <a:gd name="connsiteX28" fmla="*/ 3832 w 9889"/>
              <a:gd name="connsiteY28" fmla="*/ 6761 h 10000"/>
              <a:gd name="connsiteX29" fmla="*/ 3334 w 9889"/>
              <a:gd name="connsiteY29" fmla="*/ 7313 h 10000"/>
              <a:gd name="connsiteX30" fmla="*/ 3445 w 9889"/>
              <a:gd name="connsiteY30" fmla="*/ 7568 h 10000"/>
              <a:gd name="connsiteX31" fmla="*/ 4333 w 9889"/>
              <a:gd name="connsiteY31" fmla="*/ 8040 h 10000"/>
              <a:gd name="connsiteX32" fmla="*/ 4667 w 9889"/>
              <a:gd name="connsiteY32" fmla="*/ 8072 h 10000"/>
              <a:gd name="connsiteX33" fmla="*/ 5832 w 9889"/>
              <a:gd name="connsiteY33" fmla="*/ 8579 h 10000"/>
              <a:gd name="connsiteX34" fmla="*/ 5832 w 9889"/>
              <a:gd name="connsiteY34" fmla="*/ 8831 h 10000"/>
              <a:gd name="connsiteX35" fmla="*/ 6111 w 9889"/>
              <a:gd name="connsiteY35" fmla="*/ 9116 h 10000"/>
              <a:gd name="connsiteX36" fmla="*/ 5889 w 9889"/>
              <a:gd name="connsiteY36" fmla="*/ 9431 h 10000"/>
              <a:gd name="connsiteX37" fmla="*/ 6056 w 9889"/>
              <a:gd name="connsiteY37" fmla="*/ 9463 h 10000"/>
              <a:gd name="connsiteX38" fmla="*/ 6336 w 9889"/>
              <a:gd name="connsiteY38" fmla="*/ 9843 h 10000"/>
              <a:gd name="connsiteX39" fmla="*/ 6667 w 9889"/>
              <a:gd name="connsiteY39" fmla="*/ 9937 h 10000"/>
              <a:gd name="connsiteX40" fmla="*/ 6556 w 9889"/>
              <a:gd name="connsiteY40" fmla="*/ 9778 h 10000"/>
              <a:gd name="connsiteX41" fmla="*/ 6667 w 9889"/>
              <a:gd name="connsiteY41" fmla="*/ 9748 h 10000"/>
              <a:gd name="connsiteX42" fmla="*/ 6888 w 9889"/>
              <a:gd name="connsiteY42" fmla="*/ 9968 h 10000"/>
              <a:gd name="connsiteX43" fmla="*/ 7112 w 9889"/>
              <a:gd name="connsiteY43" fmla="*/ 10000 h 10000"/>
              <a:gd name="connsiteX44" fmla="*/ 6944 w 9889"/>
              <a:gd name="connsiteY44" fmla="*/ 9778 h 10000"/>
              <a:gd name="connsiteX45" fmla="*/ 7388 w 9889"/>
              <a:gd name="connsiteY45" fmla="*/ 9463 h 10000"/>
              <a:gd name="connsiteX46" fmla="*/ 8722 w 9889"/>
              <a:gd name="connsiteY46" fmla="*/ 9715 h 10000"/>
              <a:gd name="connsiteX47" fmla="*/ 9001 w 9889"/>
              <a:gd name="connsiteY47" fmla="*/ 9558 h 10000"/>
              <a:gd name="connsiteX48" fmla="*/ 8722 w 9889"/>
              <a:gd name="connsiteY48" fmla="*/ 9273 h 10000"/>
              <a:gd name="connsiteX49" fmla="*/ 8779 w 9889"/>
              <a:gd name="connsiteY49" fmla="*/ 9051 h 10000"/>
              <a:gd name="connsiteX50" fmla="*/ 9834 w 9889"/>
              <a:gd name="connsiteY50" fmla="*/ 8831 h 10000"/>
              <a:gd name="connsiteX51" fmla="*/ 9611 w 9889"/>
              <a:gd name="connsiteY51" fmla="*/ 8484 h 10000"/>
              <a:gd name="connsiteX52" fmla="*/ 9889 w 9889"/>
              <a:gd name="connsiteY52" fmla="*/ 8167 h 10000"/>
              <a:gd name="connsiteX53" fmla="*/ 9834 w 9889"/>
              <a:gd name="connsiteY53" fmla="*/ 8167 h 10000"/>
              <a:gd name="connsiteX54" fmla="*/ 9723 w 9889"/>
              <a:gd name="connsiteY54" fmla="*/ 8167 h 10000"/>
              <a:gd name="connsiteX55" fmla="*/ 9889 w 9889"/>
              <a:gd name="connsiteY55" fmla="*/ 8105 h 10000"/>
              <a:gd name="connsiteX56" fmla="*/ 9667 w 9889"/>
              <a:gd name="connsiteY56" fmla="*/ 8010 h 10000"/>
              <a:gd name="connsiteX57" fmla="*/ 9889 w 9889"/>
              <a:gd name="connsiteY57" fmla="*/ 8010 h 10000"/>
              <a:gd name="connsiteX58" fmla="*/ 9779 w 9889"/>
              <a:gd name="connsiteY58" fmla="*/ 7693 h 10000"/>
              <a:gd name="connsiteX59" fmla="*/ 5169 w 9889"/>
              <a:gd name="connsiteY59" fmla="*/ 4414 h 10000"/>
              <a:gd name="connsiteX60" fmla="*/ 4734 w 9889"/>
              <a:gd name="connsiteY60" fmla="*/ 2830 h 10000"/>
              <a:gd name="connsiteX0" fmla="*/ 4787 w 10000"/>
              <a:gd name="connsiteY0" fmla="*/ 2830 h 10000"/>
              <a:gd name="connsiteX1" fmla="*/ 3371 w 10000"/>
              <a:gd name="connsiteY1" fmla="*/ 0 h 10000"/>
              <a:gd name="connsiteX2" fmla="*/ 3258 w 10000"/>
              <a:gd name="connsiteY2" fmla="*/ 347 h 10000"/>
              <a:gd name="connsiteX3" fmla="*/ 2977 w 10000"/>
              <a:gd name="connsiteY3" fmla="*/ 504 h 10000"/>
              <a:gd name="connsiteX4" fmla="*/ 2865 w 10000"/>
              <a:gd name="connsiteY4" fmla="*/ 821 h 10000"/>
              <a:gd name="connsiteX5" fmla="*/ 2022 w 10000"/>
              <a:gd name="connsiteY5" fmla="*/ 1106 h 10000"/>
              <a:gd name="connsiteX6" fmla="*/ 1069 w 10000"/>
              <a:gd name="connsiteY6" fmla="*/ 1231 h 10000"/>
              <a:gd name="connsiteX7" fmla="*/ 954 w 10000"/>
              <a:gd name="connsiteY7" fmla="*/ 1580 h 10000"/>
              <a:gd name="connsiteX8" fmla="*/ 1349 w 10000"/>
              <a:gd name="connsiteY8" fmla="*/ 1832 h 10000"/>
              <a:gd name="connsiteX9" fmla="*/ 1404 w 10000"/>
              <a:gd name="connsiteY9" fmla="*/ 2117 h 10000"/>
              <a:gd name="connsiteX10" fmla="*/ 1069 w 10000"/>
              <a:gd name="connsiteY10" fmla="*/ 2369 h 10000"/>
              <a:gd name="connsiteX11" fmla="*/ 954 w 10000"/>
              <a:gd name="connsiteY11" fmla="*/ 2716 h 10000"/>
              <a:gd name="connsiteX12" fmla="*/ 224 w 10000"/>
              <a:gd name="connsiteY12" fmla="*/ 2939 h 10000"/>
              <a:gd name="connsiteX13" fmla="*/ 338 w 10000"/>
              <a:gd name="connsiteY13" fmla="*/ 3253 h 10000"/>
              <a:gd name="connsiteX14" fmla="*/ 113 w 10000"/>
              <a:gd name="connsiteY14" fmla="*/ 3348 h 10000"/>
              <a:gd name="connsiteX15" fmla="*/ 0 w 10000"/>
              <a:gd name="connsiteY15" fmla="*/ 3855 h 10000"/>
              <a:gd name="connsiteX16" fmla="*/ 449 w 10000"/>
              <a:gd name="connsiteY16" fmla="*/ 4644 h 10000"/>
              <a:gd name="connsiteX17" fmla="*/ 1236 w 10000"/>
              <a:gd name="connsiteY17" fmla="*/ 4991 h 10000"/>
              <a:gd name="connsiteX18" fmla="*/ 1404 w 10000"/>
              <a:gd name="connsiteY18" fmla="*/ 5181 h 10000"/>
              <a:gd name="connsiteX19" fmla="*/ 2079 w 10000"/>
              <a:gd name="connsiteY19" fmla="*/ 5466 h 10000"/>
              <a:gd name="connsiteX20" fmla="*/ 2416 w 10000"/>
              <a:gd name="connsiteY20" fmla="*/ 6097 h 10000"/>
              <a:gd name="connsiteX21" fmla="*/ 2586 w 10000"/>
              <a:gd name="connsiteY21" fmla="*/ 6255 h 10000"/>
              <a:gd name="connsiteX22" fmla="*/ 2810 w 10000"/>
              <a:gd name="connsiteY22" fmla="*/ 6287 h 10000"/>
              <a:gd name="connsiteX23" fmla="*/ 3090 w 10000"/>
              <a:gd name="connsiteY23" fmla="*/ 6097 h 10000"/>
              <a:gd name="connsiteX24" fmla="*/ 3595 w 10000"/>
              <a:gd name="connsiteY24" fmla="*/ 6162 h 10000"/>
              <a:gd name="connsiteX25" fmla="*/ 3988 w 10000"/>
              <a:gd name="connsiteY25" fmla="*/ 6319 h 10000"/>
              <a:gd name="connsiteX26" fmla="*/ 3988 w 10000"/>
              <a:gd name="connsiteY26" fmla="*/ 6382 h 10000"/>
              <a:gd name="connsiteX27" fmla="*/ 3821 w 10000"/>
              <a:gd name="connsiteY27" fmla="*/ 6572 h 10000"/>
              <a:gd name="connsiteX28" fmla="*/ 3875 w 10000"/>
              <a:gd name="connsiteY28" fmla="*/ 6761 h 10000"/>
              <a:gd name="connsiteX29" fmla="*/ 3371 w 10000"/>
              <a:gd name="connsiteY29" fmla="*/ 7313 h 10000"/>
              <a:gd name="connsiteX30" fmla="*/ 3484 w 10000"/>
              <a:gd name="connsiteY30" fmla="*/ 7568 h 10000"/>
              <a:gd name="connsiteX31" fmla="*/ 4382 w 10000"/>
              <a:gd name="connsiteY31" fmla="*/ 8040 h 10000"/>
              <a:gd name="connsiteX32" fmla="*/ 4719 w 10000"/>
              <a:gd name="connsiteY32" fmla="*/ 8072 h 10000"/>
              <a:gd name="connsiteX33" fmla="*/ 5897 w 10000"/>
              <a:gd name="connsiteY33" fmla="*/ 8579 h 10000"/>
              <a:gd name="connsiteX34" fmla="*/ 5897 w 10000"/>
              <a:gd name="connsiteY34" fmla="*/ 8831 h 10000"/>
              <a:gd name="connsiteX35" fmla="*/ 6180 w 10000"/>
              <a:gd name="connsiteY35" fmla="*/ 9116 h 10000"/>
              <a:gd name="connsiteX36" fmla="*/ 5955 w 10000"/>
              <a:gd name="connsiteY36" fmla="*/ 9431 h 10000"/>
              <a:gd name="connsiteX37" fmla="*/ 6124 w 10000"/>
              <a:gd name="connsiteY37" fmla="*/ 9463 h 10000"/>
              <a:gd name="connsiteX38" fmla="*/ 6407 w 10000"/>
              <a:gd name="connsiteY38" fmla="*/ 9843 h 10000"/>
              <a:gd name="connsiteX39" fmla="*/ 6742 w 10000"/>
              <a:gd name="connsiteY39" fmla="*/ 9937 h 10000"/>
              <a:gd name="connsiteX40" fmla="*/ 6630 w 10000"/>
              <a:gd name="connsiteY40" fmla="*/ 9778 h 10000"/>
              <a:gd name="connsiteX41" fmla="*/ 6742 w 10000"/>
              <a:gd name="connsiteY41" fmla="*/ 9748 h 10000"/>
              <a:gd name="connsiteX42" fmla="*/ 6965 w 10000"/>
              <a:gd name="connsiteY42" fmla="*/ 9968 h 10000"/>
              <a:gd name="connsiteX43" fmla="*/ 7192 w 10000"/>
              <a:gd name="connsiteY43" fmla="*/ 10000 h 10000"/>
              <a:gd name="connsiteX44" fmla="*/ 7022 w 10000"/>
              <a:gd name="connsiteY44" fmla="*/ 9778 h 10000"/>
              <a:gd name="connsiteX45" fmla="*/ 7471 w 10000"/>
              <a:gd name="connsiteY45" fmla="*/ 9463 h 10000"/>
              <a:gd name="connsiteX46" fmla="*/ 8820 w 10000"/>
              <a:gd name="connsiteY46" fmla="*/ 9715 h 10000"/>
              <a:gd name="connsiteX47" fmla="*/ 9102 w 10000"/>
              <a:gd name="connsiteY47" fmla="*/ 9558 h 10000"/>
              <a:gd name="connsiteX48" fmla="*/ 8820 w 10000"/>
              <a:gd name="connsiteY48" fmla="*/ 9273 h 10000"/>
              <a:gd name="connsiteX49" fmla="*/ 8878 w 10000"/>
              <a:gd name="connsiteY49" fmla="*/ 9051 h 10000"/>
              <a:gd name="connsiteX50" fmla="*/ 9944 w 10000"/>
              <a:gd name="connsiteY50" fmla="*/ 8831 h 10000"/>
              <a:gd name="connsiteX51" fmla="*/ 9719 w 10000"/>
              <a:gd name="connsiteY51" fmla="*/ 8484 h 10000"/>
              <a:gd name="connsiteX52" fmla="*/ 10000 w 10000"/>
              <a:gd name="connsiteY52" fmla="*/ 8167 h 10000"/>
              <a:gd name="connsiteX53" fmla="*/ 9944 w 10000"/>
              <a:gd name="connsiteY53" fmla="*/ 8167 h 10000"/>
              <a:gd name="connsiteX54" fmla="*/ 9832 w 10000"/>
              <a:gd name="connsiteY54" fmla="*/ 8167 h 10000"/>
              <a:gd name="connsiteX55" fmla="*/ 10000 w 10000"/>
              <a:gd name="connsiteY55" fmla="*/ 8105 h 10000"/>
              <a:gd name="connsiteX56" fmla="*/ 9776 w 10000"/>
              <a:gd name="connsiteY56" fmla="*/ 8010 h 10000"/>
              <a:gd name="connsiteX57" fmla="*/ 9889 w 10000"/>
              <a:gd name="connsiteY57" fmla="*/ 7693 h 10000"/>
              <a:gd name="connsiteX58" fmla="*/ 5227 w 10000"/>
              <a:gd name="connsiteY58" fmla="*/ 4414 h 10000"/>
              <a:gd name="connsiteX59" fmla="*/ 4787 w 10000"/>
              <a:gd name="connsiteY59" fmla="*/ 2830 h 10000"/>
              <a:gd name="connsiteX0" fmla="*/ 4787 w 10000"/>
              <a:gd name="connsiteY0" fmla="*/ 2830 h 10000"/>
              <a:gd name="connsiteX1" fmla="*/ 3371 w 10000"/>
              <a:gd name="connsiteY1" fmla="*/ 0 h 10000"/>
              <a:gd name="connsiteX2" fmla="*/ 3258 w 10000"/>
              <a:gd name="connsiteY2" fmla="*/ 347 h 10000"/>
              <a:gd name="connsiteX3" fmla="*/ 2977 w 10000"/>
              <a:gd name="connsiteY3" fmla="*/ 504 h 10000"/>
              <a:gd name="connsiteX4" fmla="*/ 2865 w 10000"/>
              <a:gd name="connsiteY4" fmla="*/ 821 h 10000"/>
              <a:gd name="connsiteX5" fmla="*/ 2022 w 10000"/>
              <a:gd name="connsiteY5" fmla="*/ 1106 h 10000"/>
              <a:gd name="connsiteX6" fmla="*/ 1069 w 10000"/>
              <a:gd name="connsiteY6" fmla="*/ 1231 h 10000"/>
              <a:gd name="connsiteX7" fmla="*/ 954 w 10000"/>
              <a:gd name="connsiteY7" fmla="*/ 1580 h 10000"/>
              <a:gd name="connsiteX8" fmla="*/ 1349 w 10000"/>
              <a:gd name="connsiteY8" fmla="*/ 1832 h 10000"/>
              <a:gd name="connsiteX9" fmla="*/ 1404 w 10000"/>
              <a:gd name="connsiteY9" fmla="*/ 2117 h 10000"/>
              <a:gd name="connsiteX10" fmla="*/ 1069 w 10000"/>
              <a:gd name="connsiteY10" fmla="*/ 2369 h 10000"/>
              <a:gd name="connsiteX11" fmla="*/ 954 w 10000"/>
              <a:gd name="connsiteY11" fmla="*/ 2716 h 10000"/>
              <a:gd name="connsiteX12" fmla="*/ 224 w 10000"/>
              <a:gd name="connsiteY12" fmla="*/ 2939 h 10000"/>
              <a:gd name="connsiteX13" fmla="*/ 338 w 10000"/>
              <a:gd name="connsiteY13" fmla="*/ 3253 h 10000"/>
              <a:gd name="connsiteX14" fmla="*/ 113 w 10000"/>
              <a:gd name="connsiteY14" fmla="*/ 3348 h 10000"/>
              <a:gd name="connsiteX15" fmla="*/ 0 w 10000"/>
              <a:gd name="connsiteY15" fmla="*/ 3855 h 10000"/>
              <a:gd name="connsiteX16" fmla="*/ 449 w 10000"/>
              <a:gd name="connsiteY16" fmla="*/ 4644 h 10000"/>
              <a:gd name="connsiteX17" fmla="*/ 1236 w 10000"/>
              <a:gd name="connsiteY17" fmla="*/ 4991 h 10000"/>
              <a:gd name="connsiteX18" fmla="*/ 1404 w 10000"/>
              <a:gd name="connsiteY18" fmla="*/ 5181 h 10000"/>
              <a:gd name="connsiteX19" fmla="*/ 2079 w 10000"/>
              <a:gd name="connsiteY19" fmla="*/ 5466 h 10000"/>
              <a:gd name="connsiteX20" fmla="*/ 2416 w 10000"/>
              <a:gd name="connsiteY20" fmla="*/ 6097 h 10000"/>
              <a:gd name="connsiteX21" fmla="*/ 2586 w 10000"/>
              <a:gd name="connsiteY21" fmla="*/ 6255 h 10000"/>
              <a:gd name="connsiteX22" fmla="*/ 2810 w 10000"/>
              <a:gd name="connsiteY22" fmla="*/ 6287 h 10000"/>
              <a:gd name="connsiteX23" fmla="*/ 3090 w 10000"/>
              <a:gd name="connsiteY23" fmla="*/ 6097 h 10000"/>
              <a:gd name="connsiteX24" fmla="*/ 3595 w 10000"/>
              <a:gd name="connsiteY24" fmla="*/ 6162 h 10000"/>
              <a:gd name="connsiteX25" fmla="*/ 3988 w 10000"/>
              <a:gd name="connsiteY25" fmla="*/ 6319 h 10000"/>
              <a:gd name="connsiteX26" fmla="*/ 3988 w 10000"/>
              <a:gd name="connsiteY26" fmla="*/ 6382 h 10000"/>
              <a:gd name="connsiteX27" fmla="*/ 3821 w 10000"/>
              <a:gd name="connsiteY27" fmla="*/ 6572 h 10000"/>
              <a:gd name="connsiteX28" fmla="*/ 3875 w 10000"/>
              <a:gd name="connsiteY28" fmla="*/ 6761 h 10000"/>
              <a:gd name="connsiteX29" fmla="*/ 3371 w 10000"/>
              <a:gd name="connsiteY29" fmla="*/ 7313 h 10000"/>
              <a:gd name="connsiteX30" fmla="*/ 3484 w 10000"/>
              <a:gd name="connsiteY30" fmla="*/ 7568 h 10000"/>
              <a:gd name="connsiteX31" fmla="*/ 4382 w 10000"/>
              <a:gd name="connsiteY31" fmla="*/ 8040 h 10000"/>
              <a:gd name="connsiteX32" fmla="*/ 4719 w 10000"/>
              <a:gd name="connsiteY32" fmla="*/ 8072 h 10000"/>
              <a:gd name="connsiteX33" fmla="*/ 5897 w 10000"/>
              <a:gd name="connsiteY33" fmla="*/ 8579 h 10000"/>
              <a:gd name="connsiteX34" fmla="*/ 5897 w 10000"/>
              <a:gd name="connsiteY34" fmla="*/ 8831 h 10000"/>
              <a:gd name="connsiteX35" fmla="*/ 6180 w 10000"/>
              <a:gd name="connsiteY35" fmla="*/ 9116 h 10000"/>
              <a:gd name="connsiteX36" fmla="*/ 5955 w 10000"/>
              <a:gd name="connsiteY36" fmla="*/ 9431 h 10000"/>
              <a:gd name="connsiteX37" fmla="*/ 6124 w 10000"/>
              <a:gd name="connsiteY37" fmla="*/ 9463 h 10000"/>
              <a:gd name="connsiteX38" fmla="*/ 6407 w 10000"/>
              <a:gd name="connsiteY38" fmla="*/ 9843 h 10000"/>
              <a:gd name="connsiteX39" fmla="*/ 6742 w 10000"/>
              <a:gd name="connsiteY39" fmla="*/ 9937 h 10000"/>
              <a:gd name="connsiteX40" fmla="*/ 6630 w 10000"/>
              <a:gd name="connsiteY40" fmla="*/ 9778 h 10000"/>
              <a:gd name="connsiteX41" fmla="*/ 6742 w 10000"/>
              <a:gd name="connsiteY41" fmla="*/ 9748 h 10000"/>
              <a:gd name="connsiteX42" fmla="*/ 6965 w 10000"/>
              <a:gd name="connsiteY42" fmla="*/ 9968 h 10000"/>
              <a:gd name="connsiteX43" fmla="*/ 7192 w 10000"/>
              <a:gd name="connsiteY43" fmla="*/ 10000 h 10000"/>
              <a:gd name="connsiteX44" fmla="*/ 7022 w 10000"/>
              <a:gd name="connsiteY44" fmla="*/ 9778 h 10000"/>
              <a:gd name="connsiteX45" fmla="*/ 7471 w 10000"/>
              <a:gd name="connsiteY45" fmla="*/ 9463 h 10000"/>
              <a:gd name="connsiteX46" fmla="*/ 8820 w 10000"/>
              <a:gd name="connsiteY46" fmla="*/ 9715 h 10000"/>
              <a:gd name="connsiteX47" fmla="*/ 9102 w 10000"/>
              <a:gd name="connsiteY47" fmla="*/ 9558 h 10000"/>
              <a:gd name="connsiteX48" fmla="*/ 8820 w 10000"/>
              <a:gd name="connsiteY48" fmla="*/ 9273 h 10000"/>
              <a:gd name="connsiteX49" fmla="*/ 8878 w 10000"/>
              <a:gd name="connsiteY49" fmla="*/ 9051 h 10000"/>
              <a:gd name="connsiteX50" fmla="*/ 9944 w 10000"/>
              <a:gd name="connsiteY50" fmla="*/ 8831 h 10000"/>
              <a:gd name="connsiteX51" fmla="*/ 9719 w 10000"/>
              <a:gd name="connsiteY51" fmla="*/ 8484 h 10000"/>
              <a:gd name="connsiteX52" fmla="*/ 10000 w 10000"/>
              <a:gd name="connsiteY52" fmla="*/ 8167 h 10000"/>
              <a:gd name="connsiteX53" fmla="*/ 9944 w 10000"/>
              <a:gd name="connsiteY53" fmla="*/ 8167 h 10000"/>
              <a:gd name="connsiteX54" fmla="*/ 9832 w 10000"/>
              <a:gd name="connsiteY54" fmla="*/ 8167 h 10000"/>
              <a:gd name="connsiteX55" fmla="*/ 10000 w 10000"/>
              <a:gd name="connsiteY55" fmla="*/ 8105 h 10000"/>
              <a:gd name="connsiteX56" fmla="*/ 9776 w 10000"/>
              <a:gd name="connsiteY56" fmla="*/ 8010 h 10000"/>
              <a:gd name="connsiteX57" fmla="*/ 5227 w 10000"/>
              <a:gd name="connsiteY57" fmla="*/ 4414 h 10000"/>
              <a:gd name="connsiteX58" fmla="*/ 4787 w 10000"/>
              <a:gd name="connsiteY58" fmla="*/ 2830 h 10000"/>
              <a:gd name="connsiteX0" fmla="*/ 4787 w 10000"/>
              <a:gd name="connsiteY0" fmla="*/ 2830 h 10000"/>
              <a:gd name="connsiteX1" fmla="*/ 3371 w 10000"/>
              <a:gd name="connsiteY1" fmla="*/ 0 h 10000"/>
              <a:gd name="connsiteX2" fmla="*/ 3258 w 10000"/>
              <a:gd name="connsiteY2" fmla="*/ 347 h 10000"/>
              <a:gd name="connsiteX3" fmla="*/ 2977 w 10000"/>
              <a:gd name="connsiteY3" fmla="*/ 504 h 10000"/>
              <a:gd name="connsiteX4" fmla="*/ 2865 w 10000"/>
              <a:gd name="connsiteY4" fmla="*/ 821 h 10000"/>
              <a:gd name="connsiteX5" fmla="*/ 2022 w 10000"/>
              <a:gd name="connsiteY5" fmla="*/ 1106 h 10000"/>
              <a:gd name="connsiteX6" fmla="*/ 1069 w 10000"/>
              <a:gd name="connsiteY6" fmla="*/ 1231 h 10000"/>
              <a:gd name="connsiteX7" fmla="*/ 954 w 10000"/>
              <a:gd name="connsiteY7" fmla="*/ 1580 h 10000"/>
              <a:gd name="connsiteX8" fmla="*/ 1349 w 10000"/>
              <a:gd name="connsiteY8" fmla="*/ 1832 h 10000"/>
              <a:gd name="connsiteX9" fmla="*/ 1404 w 10000"/>
              <a:gd name="connsiteY9" fmla="*/ 2117 h 10000"/>
              <a:gd name="connsiteX10" fmla="*/ 1069 w 10000"/>
              <a:gd name="connsiteY10" fmla="*/ 2369 h 10000"/>
              <a:gd name="connsiteX11" fmla="*/ 954 w 10000"/>
              <a:gd name="connsiteY11" fmla="*/ 2716 h 10000"/>
              <a:gd name="connsiteX12" fmla="*/ 224 w 10000"/>
              <a:gd name="connsiteY12" fmla="*/ 2939 h 10000"/>
              <a:gd name="connsiteX13" fmla="*/ 338 w 10000"/>
              <a:gd name="connsiteY13" fmla="*/ 3253 h 10000"/>
              <a:gd name="connsiteX14" fmla="*/ 113 w 10000"/>
              <a:gd name="connsiteY14" fmla="*/ 3348 h 10000"/>
              <a:gd name="connsiteX15" fmla="*/ 0 w 10000"/>
              <a:gd name="connsiteY15" fmla="*/ 3855 h 10000"/>
              <a:gd name="connsiteX16" fmla="*/ 449 w 10000"/>
              <a:gd name="connsiteY16" fmla="*/ 4644 h 10000"/>
              <a:gd name="connsiteX17" fmla="*/ 1236 w 10000"/>
              <a:gd name="connsiteY17" fmla="*/ 4991 h 10000"/>
              <a:gd name="connsiteX18" fmla="*/ 1404 w 10000"/>
              <a:gd name="connsiteY18" fmla="*/ 5181 h 10000"/>
              <a:gd name="connsiteX19" fmla="*/ 2079 w 10000"/>
              <a:gd name="connsiteY19" fmla="*/ 5466 h 10000"/>
              <a:gd name="connsiteX20" fmla="*/ 2416 w 10000"/>
              <a:gd name="connsiteY20" fmla="*/ 6097 h 10000"/>
              <a:gd name="connsiteX21" fmla="*/ 2586 w 10000"/>
              <a:gd name="connsiteY21" fmla="*/ 6255 h 10000"/>
              <a:gd name="connsiteX22" fmla="*/ 2810 w 10000"/>
              <a:gd name="connsiteY22" fmla="*/ 6287 h 10000"/>
              <a:gd name="connsiteX23" fmla="*/ 3090 w 10000"/>
              <a:gd name="connsiteY23" fmla="*/ 6097 h 10000"/>
              <a:gd name="connsiteX24" fmla="*/ 3595 w 10000"/>
              <a:gd name="connsiteY24" fmla="*/ 6162 h 10000"/>
              <a:gd name="connsiteX25" fmla="*/ 3988 w 10000"/>
              <a:gd name="connsiteY25" fmla="*/ 6319 h 10000"/>
              <a:gd name="connsiteX26" fmla="*/ 3988 w 10000"/>
              <a:gd name="connsiteY26" fmla="*/ 6382 h 10000"/>
              <a:gd name="connsiteX27" fmla="*/ 3821 w 10000"/>
              <a:gd name="connsiteY27" fmla="*/ 6572 h 10000"/>
              <a:gd name="connsiteX28" fmla="*/ 3875 w 10000"/>
              <a:gd name="connsiteY28" fmla="*/ 6761 h 10000"/>
              <a:gd name="connsiteX29" fmla="*/ 3371 w 10000"/>
              <a:gd name="connsiteY29" fmla="*/ 7313 h 10000"/>
              <a:gd name="connsiteX30" fmla="*/ 3484 w 10000"/>
              <a:gd name="connsiteY30" fmla="*/ 7568 h 10000"/>
              <a:gd name="connsiteX31" fmla="*/ 4382 w 10000"/>
              <a:gd name="connsiteY31" fmla="*/ 8040 h 10000"/>
              <a:gd name="connsiteX32" fmla="*/ 4719 w 10000"/>
              <a:gd name="connsiteY32" fmla="*/ 8072 h 10000"/>
              <a:gd name="connsiteX33" fmla="*/ 5897 w 10000"/>
              <a:gd name="connsiteY33" fmla="*/ 8579 h 10000"/>
              <a:gd name="connsiteX34" fmla="*/ 5897 w 10000"/>
              <a:gd name="connsiteY34" fmla="*/ 8831 h 10000"/>
              <a:gd name="connsiteX35" fmla="*/ 6180 w 10000"/>
              <a:gd name="connsiteY35" fmla="*/ 9116 h 10000"/>
              <a:gd name="connsiteX36" fmla="*/ 5955 w 10000"/>
              <a:gd name="connsiteY36" fmla="*/ 9431 h 10000"/>
              <a:gd name="connsiteX37" fmla="*/ 6124 w 10000"/>
              <a:gd name="connsiteY37" fmla="*/ 9463 h 10000"/>
              <a:gd name="connsiteX38" fmla="*/ 6407 w 10000"/>
              <a:gd name="connsiteY38" fmla="*/ 9843 h 10000"/>
              <a:gd name="connsiteX39" fmla="*/ 6742 w 10000"/>
              <a:gd name="connsiteY39" fmla="*/ 9937 h 10000"/>
              <a:gd name="connsiteX40" fmla="*/ 6630 w 10000"/>
              <a:gd name="connsiteY40" fmla="*/ 9778 h 10000"/>
              <a:gd name="connsiteX41" fmla="*/ 6742 w 10000"/>
              <a:gd name="connsiteY41" fmla="*/ 9748 h 10000"/>
              <a:gd name="connsiteX42" fmla="*/ 6965 w 10000"/>
              <a:gd name="connsiteY42" fmla="*/ 9968 h 10000"/>
              <a:gd name="connsiteX43" fmla="*/ 7192 w 10000"/>
              <a:gd name="connsiteY43" fmla="*/ 10000 h 10000"/>
              <a:gd name="connsiteX44" fmla="*/ 7022 w 10000"/>
              <a:gd name="connsiteY44" fmla="*/ 9778 h 10000"/>
              <a:gd name="connsiteX45" fmla="*/ 7471 w 10000"/>
              <a:gd name="connsiteY45" fmla="*/ 9463 h 10000"/>
              <a:gd name="connsiteX46" fmla="*/ 8820 w 10000"/>
              <a:gd name="connsiteY46" fmla="*/ 9715 h 10000"/>
              <a:gd name="connsiteX47" fmla="*/ 9102 w 10000"/>
              <a:gd name="connsiteY47" fmla="*/ 9558 h 10000"/>
              <a:gd name="connsiteX48" fmla="*/ 8820 w 10000"/>
              <a:gd name="connsiteY48" fmla="*/ 9273 h 10000"/>
              <a:gd name="connsiteX49" fmla="*/ 8878 w 10000"/>
              <a:gd name="connsiteY49" fmla="*/ 9051 h 10000"/>
              <a:gd name="connsiteX50" fmla="*/ 9944 w 10000"/>
              <a:gd name="connsiteY50" fmla="*/ 8831 h 10000"/>
              <a:gd name="connsiteX51" fmla="*/ 9719 w 10000"/>
              <a:gd name="connsiteY51" fmla="*/ 8484 h 10000"/>
              <a:gd name="connsiteX52" fmla="*/ 10000 w 10000"/>
              <a:gd name="connsiteY52" fmla="*/ 8167 h 10000"/>
              <a:gd name="connsiteX53" fmla="*/ 9944 w 10000"/>
              <a:gd name="connsiteY53" fmla="*/ 8167 h 10000"/>
              <a:gd name="connsiteX54" fmla="*/ 9832 w 10000"/>
              <a:gd name="connsiteY54" fmla="*/ 8167 h 10000"/>
              <a:gd name="connsiteX55" fmla="*/ 10000 w 10000"/>
              <a:gd name="connsiteY55" fmla="*/ 8105 h 10000"/>
              <a:gd name="connsiteX56" fmla="*/ 5227 w 10000"/>
              <a:gd name="connsiteY56" fmla="*/ 4414 h 10000"/>
              <a:gd name="connsiteX57" fmla="*/ 4787 w 10000"/>
              <a:gd name="connsiteY57" fmla="*/ 2830 h 10000"/>
              <a:gd name="connsiteX0" fmla="*/ 4787 w 10000"/>
              <a:gd name="connsiteY0" fmla="*/ 2830 h 10000"/>
              <a:gd name="connsiteX1" fmla="*/ 3371 w 10000"/>
              <a:gd name="connsiteY1" fmla="*/ 0 h 10000"/>
              <a:gd name="connsiteX2" fmla="*/ 3258 w 10000"/>
              <a:gd name="connsiteY2" fmla="*/ 347 h 10000"/>
              <a:gd name="connsiteX3" fmla="*/ 2977 w 10000"/>
              <a:gd name="connsiteY3" fmla="*/ 504 h 10000"/>
              <a:gd name="connsiteX4" fmla="*/ 2865 w 10000"/>
              <a:gd name="connsiteY4" fmla="*/ 821 h 10000"/>
              <a:gd name="connsiteX5" fmla="*/ 2022 w 10000"/>
              <a:gd name="connsiteY5" fmla="*/ 1106 h 10000"/>
              <a:gd name="connsiteX6" fmla="*/ 1069 w 10000"/>
              <a:gd name="connsiteY6" fmla="*/ 1231 h 10000"/>
              <a:gd name="connsiteX7" fmla="*/ 954 w 10000"/>
              <a:gd name="connsiteY7" fmla="*/ 1580 h 10000"/>
              <a:gd name="connsiteX8" fmla="*/ 1349 w 10000"/>
              <a:gd name="connsiteY8" fmla="*/ 1832 h 10000"/>
              <a:gd name="connsiteX9" fmla="*/ 1404 w 10000"/>
              <a:gd name="connsiteY9" fmla="*/ 2117 h 10000"/>
              <a:gd name="connsiteX10" fmla="*/ 1069 w 10000"/>
              <a:gd name="connsiteY10" fmla="*/ 2369 h 10000"/>
              <a:gd name="connsiteX11" fmla="*/ 954 w 10000"/>
              <a:gd name="connsiteY11" fmla="*/ 2716 h 10000"/>
              <a:gd name="connsiteX12" fmla="*/ 224 w 10000"/>
              <a:gd name="connsiteY12" fmla="*/ 2939 h 10000"/>
              <a:gd name="connsiteX13" fmla="*/ 338 w 10000"/>
              <a:gd name="connsiteY13" fmla="*/ 3253 h 10000"/>
              <a:gd name="connsiteX14" fmla="*/ 113 w 10000"/>
              <a:gd name="connsiteY14" fmla="*/ 3348 h 10000"/>
              <a:gd name="connsiteX15" fmla="*/ 0 w 10000"/>
              <a:gd name="connsiteY15" fmla="*/ 3855 h 10000"/>
              <a:gd name="connsiteX16" fmla="*/ 449 w 10000"/>
              <a:gd name="connsiteY16" fmla="*/ 4644 h 10000"/>
              <a:gd name="connsiteX17" fmla="*/ 1236 w 10000"/>
              <a:gd name="connsiteY17" fmla="*/ 4991 h 10000"/>
              <a:gd name="connsiteX18" fmla="*/ 1404 w 10000"/>
              <a:gd name="connsiteY18" fmla="*/ 5181 h 10000"/>
              <a:gd name="connsiteX19" fmla="*/ 2079 w 10000"/>
              <a:gd name="connsiteY19" fmla="*/ 5466 h 10000"/>
              <a:gd name="connsiteX20" fmla="*/ 2416 w 10000"/>
              <a:gd name="connsiteY20" fmla="*/ 6097 h 10000"/>
              <a:gd name="connsiteX21" fmla="*/ 2586 w 10000"/>
              <a:gd name="connsiteY21" fmla="*/ 6255 h 10000"/>
              <a:gd name="connsiteX22" fmla="*/ 2810 w 10000"/>
              <a:gd name="connsiteY22" fmla="*/ 6287 h 10000"/>
              <a:gd name="connsiteX23" fmla="*/ 3090 w 10000"/>
              <a:gd name="connsiteY23" fmla="*/ 6097 h 10000"/>
              <a:gd name="connsiteX24" fmla="*/ 3595 w 10000"/>
              <a:gd name="connsiteY24" fmla="*/ 6162 h 10000"/>
              <a:gd name="connsiteX25" fmla="*/ 3988 w 10000"/>
              <a:gd name="connsiteY25" fmla="*/ 6319 h 10000"/>
              <a:gd name="connsiteX26" fmla="*/ 3988 w 10000"/>
              <a:gd name="connsiteY26" fmla="*/ 6382 h 10000"/>
              <a:gd name="connsiteX27" fmla="*/ 3821 w 10000"/>
              <a:gd name="connsiteY27" fmla="*/ 6572 h 10000"/>
              <a:gd name="connsiteX28" fmla="*/ 3875 w 10000"/>
              <a:gd name="connsiteY28" fmla="*/ 6761 h 10000"/>
              <a:gd name="connsiteX29" fmla="*/ 3371 w 10000"/>
              <a:gd name="connsiteY29" fmla="*/ 7313 h 10000"/>
              <a:gd name="connsiteX30" fmla="*/ 3484 w 10000"/>
              <a:gd name="connsiteY30" fmla="*/ 7568 h 10000"/>
              <a:gd name="connsiteX31" fmla="*/ 4382 w 10000"/>
              <a:gd name="connsiteY31" fmla="*/ 8040 h 10000"/>
              <a:gd name="connsiteX32" fmla="*/ 4719 w 10000"/>
              <a:gd name="connsiteY32" fmla="*/ 8072 h 10000"/>
              <a:gd name="connsiteX33" fmla="*/ 5897 w 10000"/>
              <a:gd name="connsiteY33" fmla="*/ 8831 h 10000"/>
              <a:gd name="connsiteX34" fmla="*/ 6180 w 10000"/>
              <a:gd name="connsiteY34" fmla="*/ 9116 h 10000"/>
              <a:gd name="connsiteX35" fmla="*/ 5955 w 10000"/>
              <a:gd name="connsiteY35" fmla="*/ 9431 h 10000"/>
              <a:gd name="connsiteX36" fmla="*/ 6124 w 10000"/>
              <a:gd name="connsiteY36" fmla="*/ 9463 h 10000"/>
              <a:gd name="connsiteX37" fmla="*/ 6407 w 10000"/>
              <a:gd name="connsiteY37" fmla="*/ 9843 h 10000"/>
              <a:gd name="connsiteX38" fmla="*/ 6742 w 10000"/>
              <a:gd name="connsiteY38" fmla="*/ 9937 h 10000"/>
              <a:gd name="connsiteX39" fmla="*/ 6630 w 10000"/>
              <a:gd name="connsiteY39" fmla="*/ 9778 h 10000"/>
              <a:gd name="connsiteX40" fmla="*/ 6742 w 10000"/>
              <a:gd name="connsiteY40" fmla="*/ 9748 h 10000"/>
              <a:gd name="connsiteX41" fmla="*/ 6965 w 10000"/>
              <a:gd name="connsiteY41" fmla="*/ 9968 h 10000"/>
              <a:gd name="connsiteX42" fmla="*/ 7192 w 10000"/>
              <a:gd name="connsiteY42" fmla="*/ 10000 h 10000"/>
              <a:gd name="connsiteX43" fmla="*/ 7022 w 10000"/>
              <a:gd name="connsiteY43" fmla="*/ 9778 h 10000"/>
              <a:gd name="connsiteX44" fmla="*/ 7471 w 10000"/>
              <a:gd name="connsiteY44" fmla="*/ 9463 h 10000"/>
              <a:gd name="connsiteX45" fmla="*/ 8820 w 10000"/>
              <a:gd name="connsiteY45" fmla="*/ 9715 h 10000"/>
              <a:gd name="connsiteX46" fmla="*/ 9102 w 10000"/>
              <a:gd name="connsiteY46" fmla="*/ 9558 h 10000"/>
              <a:gd name="connsiteX47" fmla="*/ 8820 w 10000"/>
              <a:gd name="connsiteY47" fmla="*/ 9273 h 10000"/>
              <a:gd name="connsiteX48" fmla="*/ 8878 w 10000"/>
              <a:gd name="connsiteY48" fmla="*/ 9051 h 10000"/>
              <a:gd name="connsiteX49" fmla="*/ 9944 w 10000"/>
              <a:gd name="connsiteY49" fmla="*/ 8831 h 10000"/>
              <a:gd name="connsiteX50" fmla="*/ 9719 w 10000"/>
              <a:gd name="connsiteY50" fmla="*/ 8484 h 10000"/>
              <a:gd name="connsiteX51" fmla="*/ 10000 w 10000"/>
              <a:gd name="connsiteY51" fmla="*/ 8167 h 10000"/>
              <a:gd name="connsiteX52" fmla="*/ 9944 w 10000"/>
              <a:gd name="connsiteY52" fmla="*/ 8167 h 10000"/>
              <a:gd name="connsiteX53" fmla="*/ 9832 w 10000"/>
              <a:gd name="connsiteY53" fmla="*/ 8167 h 10000"/>
              <a:gd name="connsiteX54" fmla="*/ 10000 w 10000"/>
              <a:gd name="connsiteY54" fmla="*/ 8105 h 10000"/>
              <a:gd name="connsiteX55" fmla="*/ 5227 w 10000"/>
              <a:gd name="connsiteY55" fmla="*/ 4414 h 10000"/>
              <a:gd name="connsiteX56" fmla="*/ 4787 w 10000"/>
              <a:gd name="connsiteY56" fmla="*/ 2830 h 10000"/>
              <a:gd name="connsiteX0" fmla="*/ 4787 w 10000"/>
              <a:gd name="connsiteY0" fmla="*/ 2830 h 10000"/>
              <a:gd name="connsiteX1" fmla="*/ 3371 w 10000"/>
              <a:gd name="connsiteY1" fmla="*/ 0 h 10000"/>
              <a:gd name="connsiteX2" fmla="*/ 3258 w 10000"/>
              <a:gd name="connsiteY2" fmla="*/ 347 h 10000"/>
              <a:gd name="connsiteX3" fmla="*/ 2977 w 10000"/>
              <a:gd name="connsiteY3" fmla="*/ 504 h 10000"/>
              <a:gd name="connsiteX4" fmla="*/ 2865 w 10000"/>
              <a:gd name="connsiteY4" fmla="*/ 821 h 10000"/>
              <a:gd name="connsiteX5" fmla="*/ 2022 w 10000"/>
              <a:gd name="connsiteY5" fmla="*/ 1106 h 10000"/>
              <a:gd name="connsiteX6" fmla="*/ 1069 w 10000"/>
              <a:gd name="connsiteY6" fmla="*/ 1231 h 10000"/>
              <a:gd name="connsiteX7" fmla="*/ 954 w 10000"/>
              <a:gd name="connsiteY7" fmla="*/ 1580 h 10000"/>
              <a:gd name="connsiteX8" fmla="*/ 1349 w 10000"/>
              <a:gd name="connsiteY8" fmla="*/ 1832 h 10000"/>
              <a:gd name="connsiteX9" fmla="*/ 1404 w 10000"/>
              <a:gd name="connsiteY9" fmla="*/ 2117 h 10000"/>
              <a:gd name="connsiteX10" fmla="*/ 1069 w 10000"/>
              <a:gd name="connsiteY10" fmla="*/ 2369 h 10000"/>
              <a:gd name="connsiteX11" fmla="*/ 954 w 10000"/>
              <a:gd name="connsiteY11" fmla="*/ 2716 h 10000"/>
              <a:gd name="connsiteX12" fmla="*/ 224 w 10000"/>
              <a:gd name="connsiteY12" fmla="*/ 2939 h 10000"/>
              <a:gd name="connsiteX13" fmla="*/ 338 w 10000"/>
              <a:gd name="connsiteY13" fmla="*/ 3253 h 10000"/>
              <a:gd name="connsiteX14" fmla="*/ 113 w 10000"/>
              <a:gd name="connsiteY14" fmla="*/ 3348 h 10000"/>
              <a:gd name="connsiteX15" fmla="*/ 0 w 10000"/>
              <a:gd name="connsiteY15" fmla="*/ 3855 h 10000"/>
              <a:gd name="connsiteX16" fmla="*/ 449 w 10000"/>
              <a:gd name="connsiteY16" fmla="*/ 4644 h 10000"/>
              <a:gd name="connsiteX17" fmla="*/ 1236 w 10000"/>
              <a:gd name="connsiteY17" fmla="*/ 4991 h 10000"/>
              <a:gd name="connsiteX18" fmla="*/ 1404 w 10000"/>
              <a:gd name="connsiteY18" fmla="*/ 5181 h 10000"/>
              <a:gd name="connsiteX19" fmla="*/ 2079 w 10000"/>
              <a:gd name="connsiteY19" fmla="*/ 5466 h 10000"/>
              <a:gd name="connsiteX20" fmla="*/ 2416 w 10000"/>
              <a:gd name="connsiteY20" fmla="*/ 6097 h 10000"/>
              <a:gd name="connsiteX21" fmla="*/ 2586 w 10000"/>
              <a:gd name="connsiteY21" fmla="*/ 6255 h 10000"/>
              <a:gd name="connsiteX22" fmla="*/ 2810 w 10000"/>
              <a:gd name="connsiteY22" fmla="*/ 6287 h 10000"/>
              <a:gd name="connsiteX23" fmla="*/ 3090 w 10000"/>
              <a:gd name="connsiteY23" fmla="*/ 6097 h 10000"/>
              <a:gd name="connsiteX24" fmla="*/ 3595 w 10000"/>
              <a:gd name="connsiteY24" fmla="*/ 6162 h 10000"/>
              <a:gd name="connsiteX25" fmla="*/ 3988 w 10000"/>
              <a:gd name="connsiteY25" fmla="*/ 6319 h 10000"/>
              <a:gd name="connsiteX26" fmla="*/ 3988 w 10000"/>
              <a:gd name="connsiteY26" fmla="*/ 6382 h 10000"/>
              <a:gd name="connsiteX27" fmla="*/ 3821 w 10000"/>
              <a:gd name="connsiteY27" fmla="*/ 6572 h 10000"/>
              <a:gd name="connsiteX28" fmla="*/ 3875 w 10000"/>
              <a:gd name="connsiteY28" fmla="*/ 6761 h 10000"/>
              <a:gd name="connsiteX29" fmla="*/ 3371 w 10000"/>
              <a:gd name="connsiteY29" fmla="*/ 7313 h 10000"/>
              <a:gd name="connsiteX30" fmla="*/ 3484 w 10000"/>
              <a:gd name="connsiteY30" fmla="*/ 7568 h 10000"/>
              <a:gd name="connsiteX31" fmla="*/ 4382 w 10000"/>
              <a:gd name="connsiteY31" fmla="*/ 8040 h 10000"/>
              <a:gd name="connsiteX32" fmla="*/ 4719 w 10000"/>
              <a:gd name="connsiteY32" fmla="*/ 8072 h 10000"/>
              <a:gd name="connsiteX33" fmla="*/ 5897 w 10000"/>
              <a:gd name="connsiteY33" fmla="*/ 8831 h 10000"/>
              <a:gd name="connsiteX34" fmla="*/ 6180 w 10000"/>
              <a:gd name="connsiteY34" fmla="*/ 9116 h 10000"/>
              <a:gd name="connsiteX35" fmla="*/ 5955 w 10000"/>
              <a:gd name="connsiteY35" fmla="*/ 9431 h 10000"/>
              <a:gd name="connsiteX36" fmla="*/ 6124 w 10000"/>
              <a:gd name="connsiteY36" fmla="*/ 9463 h 10000"/>
              <a:gd name="connsiteX37" fmla="*/ 6407 w 10000"/>
              <a:gd name="connsiteY37" fmla="*/ 9843 h 10000"/>
              <a:gd name="connsiteX38" fmla="*/ 6742 w 10000"/>
              <a:gd name="connsiteY38" fmla="*/ 9937 h 10000"/>
              <a:gd name="connsiteX39" fmla="*/ 6630 w 10000"/>
              <a:gd name="connsiteY39" fmla="*/ 9778 h 10000"/>
              <a:gd name="connsiteX40" fmla="*/ 6742 w 10000"/>
              <a:gd name="connsiteY40" fmla="*/ 9748 h 10000"/>
              <a:gd name="connsiteX41" fmla="*/ 6965 w 10000"/>
              <a:gd name="connsiteY41" fmla="*/ 9968 h 10000"/>
              <a:gd name="connsiteX42" fmla="*/ 7192 w 10000"/>
              <a:gd name="connsiteY42" fmla="*/ 10000 h 10000"/>
              <a:gd name="connsiteX43" fmla="*/ 7022 w 10000"/>
              <a:gd name="connsiteY43" fmla="*/ 9778 h 10000"/>
              <a:gd name="connsiteX44" fmla="*/ 7471 w 10000"/>
              <a:gd name="connsiteY44" fmla="*/ 9463 h 10000"/>
              <a:gd name="connsiteX45" fmla="*/ 8820 w 10000"/>
              <a:gd name="connsiteY45" fmla="*/ 9715 h 10000"/>
              <a:gd name="connsiteX46" fmla="*/ 9102 w 10000"/>
              <a:gd name="connsiteY46" fmla="*/ 9558 h 10000"/>
              <a:gd name="connsiteX47" fmla="*/ 8820 w 10000"/>
              <a:gd name="connsiteY47" fmla="*/ 9273 h 10000"/>
              <a:gd name="connsiteX48" fmla="*/ 9944 w 10000"/>
              <a:gd name="connsiteY48" fmla="*/ 8831 h 10000"/>
              <a:gd name="connsiteX49" fmla="*/ 9719 w 10000"/>
              <a:gd name="connsiteY49" fmla="*/ 8484 h 10000"/>
              <a:gd name="connsiteX50" fmla="*/ 10000 w 10000"/>
              <a:gd name="connsiteY50" fmla="*/ 8167 h 10000"/>
              <a:gd name="connsiteX51" fmla="*/ 9944 w 10000"/>
              <a:gd name="connsiteY51" fmla="*/ 8167 h 10000"/>
              <a:gd name="connsiteX52" fmla="*/ 9832 w 10000"/>
              <a:gd name="connsiteY52" fmla="*/ 8167 h 10000"/>
              <a:gd name="connsiteX53" fmla="*/ 10000 w 10000"/>
              <a:gd name="connsiteY53" fmla="*/ 8105 h 10000"/>
              <a:gd name="connsiteX54" fmla="*/ 5227 w 10000"/>
              <a:gd name="connsiteY54" fmla="*/ 4414 h 10000"/>
              <a:gd name="connsiteX55" fmla="*/ 4787 w 10000"/>
              <a:gd name="connsiteY55" fmla="*/ 2830 h 10000"/>
              <a:gd name="connsiteX0" fmla="*/ 4787 w 10000"/>
              <a:gd name="connsiteY0" fmla="*/ 2830 h 10000"/>
              <a:gd name="connsiteX1" fmla="*/ 3371 w 10000"/>
              <a:gd name="connsiteY1" fmla="*/ 0 h 10000"/>
              <a:gd name="connsiteX2" fmla="*/ 3258 w 10000"/>
              <a:gd name="connsiteY2" fmla="*/ 347 h 10000"/>
              <a:gd name="connsiteX3" fmla="*/ 2977 w 10000"/>
              <a:gd name="connsiteY3" fmla="*/ 504 h 10000"/>
              <a:gd name="connsiteX4" fmla="*/ 2865 w 10000"/>
              <a:gd name="connsiteY4" fmla="*/ 821 h 10000"/>
              <a:gd name="connsiteX5" fmla="*/ 2022 w 10000"/>
              <a:gd name="connsiteY5" fmla="*/ 1106 h 10000"/>
              <a:gd name="connsiteX6" fmla="*/ 1069 w 10000"/>
              <a:gd name="connsiteY6" fmla="*/ 1231 h 10000"/>
              <a:gd name="connsiteX7" fmla="*/ 954 w 10000"/>
              <a:gd name="connsiteY7" fmla="*/ 1580 h 10000"/>
              <a:gd name="connsiteX8" fmla="*/ 1349 w 10000"/>
              <a:gd name="connsiteY8" fmla="*/ 1832 h 10000"/>
              <a:gd name="connsiteX9" fmla="*/ 1404 w 10000"/>
              <a:gd name="connsiteY9" fmla="*/ 2117 h 10000"/>
              <a:gd name="connsiteX10" fmla="*/ 1069 w 10000"/>
              <a:gd name="connsiteY10" fmla="*/ 2369 h 10000"/>
              <a:gd name="connsiteX11" fmla="*/ 954 w 10000"/>
              <a:gd name="connsiteY11" fmla="*/ 2716 h 10000"/>
              <a:gd name="connsiteX12" fmla="*/ 224 w 10000"/>
              <a:gd name="connsiteY12" fmla="*/ 2939 h 10000"/>
              <a:gd name="connsiteX13" fmla="*/ 338 w 10000"/>
              <a:gd name="connsiteY13" fmla="*/ 3253 h 10000"/>
              <a:gd name="connsiteX14" fmla="*/ 113 w 10000"/>
              <a:gd name="connsiteY14" fmla="*/ 3348 h 10000"/>
              <a:gd name="connsiteX15" fmla="*/ 0 w 10000"/>
              <a:gd name="connsiteY15" fmla="*/ 3855 h 10000"/>
              <a:gd name="connsiteX16" fmla="*/ 449 w 10000"/>
              <a:gd name="connsiteY16" fmla="*/ 4644 h 10000"/>
              <a:gd name="connsiteX17" fmla="*/ 1236 w 10000"/>
              <a:gd name="connsiteY17" fmla="*/ 4991 h 10000"/>
              <a:gd name="connsiteX18" fmla="*/ 1404 w 10000"/>
              <a:gd name="connsiteY18" fmla="*/ 5181 h 10000"/>
              <a:gd name="connsiteX19" fmla="*/ 2079 w 10000"/>
              <a:gd name="connsiteY19" fmla="*/ 5466 h 10000"/>
              <a:gd name="connsiteX20" fmla="*/ 2416 w 10000"/>
              <a:gd name="connsiteY20" fmla="*/ 6097 h 10000"/>
              <a:gd name="connsiteX21" fmla="*/ 2586 w 10000"/>
              <a:gd name="connsiteY21" fmla="*/ 6255 h 10000"/>
              <a:gd name="connsiteX22" fmla="*/ 2810 w 10000"/>
              <a:gd name="connsiteY22" fmla="*/ 6287 h 10000"/>
              <a:gd name="connsiteX23" fmla="*/ 3090 w 10000"/>
              <a:gd name="connsiteY23" fmla="*/ 6097 h 10000"/>
              <a:gd name="connsiteX24" fmla="*/ 3595 w 10000"/>
              <a:gd name="connsiteY24" fmla="*/ 6162 h 10000"/>
              <a:gd name="connsiteX25" fmla="*/ 3988 w 10000"/>
              <a:gd name="connsiteY25" fmla="*/ 6319 h 10000"/>
              <a:gd name="connsiteX26" fmla="*/ 3988 w 10000"/>
              <a:gd name="connsiteY26" fmla="*/ 6382 h 10000"/>
              <a:gd name="connsiteX27" fmla="*/ 3821 w 10000"/>
              <a:gd name="connsiteY27" fmla="*/ 6572 h 10000"/>
              <a:gd name="connsiteX28" fmla="*/ 3875 w 10000"/>
              <a:gd name="connsiteY28" fmla="*/ 6761 h 10000"/>
              <a:gd name="connsiteX29" fmla="*/ 3371 w 10000"/>
              <a:gd name="connsiteY29" fmla="*/ 7313 h 10000"/>
              <a:gd name="connsiteX30" fmla="*/ 3484 w 10000"/>
              <a:gd name="connsiteY30" fmla="*/ 7568 h 10000"/>
              <a:gd name="connsiteX31" fmla="*/ 4382 w 10000"/>
              <a:gd name="connsiteY31" fmla="*/ 8040 h 10000"/>
              <a:gd name="connsiteX32" fmla="*/ 4719 w 10000"/>
              <a:gd name="connsiteY32" fmla="*/ 8072 h 10000"/>
              <a:gd name="connsiteX33" fmla="*/ 5897 w 10000"/>
              <a:gd name="connsiteY33" fmla="*/ 8831 h 10000"/>
              <a:gd name="connsiteX34" fmla="*/ 6180 w 10000"/>
              <a:gd name="connsiteY34" fmla="*/ 9116 h 10000"/>
              <a:gd name="connsiteX35" fmla="*/ 5955 w 10000"/>
              <a:gd name="connsiteY35" fmla="*/ 9431 h 10000"/>
              <a:gd name="connsiteX36" fmla="*/ 6124 w 10000"/>
              <a:gd name="connsiteY36" fmla="*/ 9463 h 10000"/>
              <a:gd name="connsiteX37" fmla="*/ 6407 w 10000"/>
              <a:gd name="connsiteY37" fmla="*/ 9843 h 10000"/>
              <a:gd name="connsiteX38" fmla="*/ 6742 w 10000"/>
              <a:gd name="connsiteY38" fmla="*/ 9937 h 10000"/>
              <a:gd name="connsiteX39" fmla="*/ 6630 w 10000"/>
              <a:gd name="connsiteY39" fmla="*/ 9778 h 10000"/>
              <a:gd name="connsiteX40" fmla="*/ 6742 w 10000"/>
              <a:gd name="connsiteY40" fmla="*/ 9748 h 10000"/>
              <a:gd name="connsiteX41" fmla="*/ 6965 w 10000"/>
              <a:gd name="connsiteY41" fmla="*/ 9968 h 10000"/>
              <a:gd name="connsiteX42" fmla="*/ 7192 w 10000"/>
              <a:gd name="connsiteY42" fmla="*/ 10000 h 10000"/>
              <a:gd name="connsiteX43" fmla="*/ 7022 w 10000"/>
              <a:gd name="connsiteY43" fmla="*/ 9778 h 10000"/>
              <a:gd name="connsiteX44" fmla="*/ 7471 w 10000"/>
              <a:gd name="connsiteY44" fmla="*/ 9463 h 10000"/>
              <a:gd name="connsiteX45" fmla="*/ 8820 w 10000"/>
              <a:gd name="connsiteY45" fmla="*/ 9715 h 10000"/>
              <a:gd name="connsiteX46" fmla="*/ 9102 w 10000"/>
              <a:gd name="connsiteY46" fmla="*/ 9558 h 10000"/>
              <a:gd name="connsiteX47" fmla="*/ 9944 w 10000"/>
              <a:gd name="connsiteY47" fmla="*/ 8831 h 10000"/>
              <a:gd name="connsiteX48" fmla="*/ 9719 w 10000"/>
              <a:gd name="connsiteY48" fmla="*/ 8484 h 10000"/>
              <a:gd name="connsiteX49" fmla="*/ 10000 w 10000"/>
              <a:gd name="connsiteY49" fmla="*/ 8167 h 10000"/>
              <a:gd name="connsiteX50" fmla="*/ 9944 w 10000"/>
              <a:gd name="connsiteY50" fmla="*/ 8167 h 10000"/>
              <a:gd name="connsiteX51" fmla="*/ 9832 w 10000"/>
              <a:gd name="connsiteY51" fmla="*/ 8167 h 10000"/>
              <a:gd name="connsiteX52" fmla="*/ 10000 w 10000"/>
              <a:gd name="connsiteY52" fmla="*/ 8105 h 10000"/>
              <a:gd name="connsiteX53" fmla="*/ 5227 w 10000"/>
              <a:gd name="connsiteY53" fmla="*/ 4414 h 10000"/>
              <a:gd name="connsiteX54" fmla="*/ 4787 w 10000"/>
              <a:gd name="connsiteY54" fmla="*/ 2830 h 10000"/>
              <a:gd name="connsiteX0" fmla="*/ 4787 w 10000"/>
              <a:gd name="connsiteY0" fmla="*/ 2830 h 10000"/>
              <a:gd name="connsiteX1" fmla="*/ 3371 w 10000"/>
              <a:gd name="connsiteY1" fmla="*/ 0 h 10000"/>
              <a:gd name="connsiteX2" fmla="*/ 3258 w 10000"/>
              <a:gd name="connsiteY2" fmla="*/ 347 h 10000"/>
              <a:gd name="connsiteX3" fmla="*/ 2977 w 10000"/>
              <a:gd name="connsiteY3" fmla="*/ 504 h 10000"/>
              <a:gd name="connsiteX4" fmla="*/ 2865 w 10000"/>
              <a:gd name="connsiteY4" fmla="*/ 821 h 10000"/>
              <a:gd name="connsiteX5" fmla="*/ 2022 w 10000"/>
              <a:gd name="connsiteY5" fmla="*/ 1106 h 10000"/>
              <a:gd name="connsiteX6" fmla="*/ 1069 w 10000"/>
              <a:gd name="connsiteY6" fmla="*/ 1231 h 10000"/>
              <a:gd name="connsiteX7" fmla="*/ 954 w 10000"/>
              <a:gd name="connsiteY7" fmla="*/ 1580 h 10000"/>
              <a:gd name="connsiteX8" fmla="*/ 1349 w 10000"/>
              <a:gd name="connsiteY8" fmla="*/ 1832 h 10000"/>
              <a:gd name="connsiteX9" fmla="*/ 1404 w 10000"/>
              <a:gd name="connsiteY9" fmla="*/ 2117 h 10000"/>
              <a:gd name="connsiteX10" fmla="*/ 1069 w 10000"/>
              <a:gd name="connsiteY10" fmla="*/ 2369 h 10000"/>
              <a:gd name="connsiteX11" fmla="*/ 954 w 10000"/>
              <a:gd name="connsiteY11" fmla="*/ 2716 h 10000"/>
              <a:gd name="connsiteX12" fmla="*/ 224 w 10000"/>
              <a:gd name="connsiteY12" fmla="*/ 2939 h 10000"/>
              <a:gd name="connsiteX13" fmla="*/ 338 w 10000"/>
              <a:gd name="connsiteY13" fmla="*/ 3253 h 10000"/>
              <a:gd name="connsiteX14" fmla="*/ 113 w 10000"/>
              <a:gd name="connsiteY14" fmla="*/ 3348 h 10000"/>
              <a:gd name="connsiteX15" fmla="*/ 0 w 10000"/>
              <a:gd name="connsiteY15" fmla="*/ 3855 h 10000"/>
              <a:gd name="connsiteX16" fmla="*/ 449 w 10000"/>
              <a:gd name="connsiteY16" fmla="*/ 4644 h 10000"/>
              <a:gd name="connsiteX17" fmla="*/ 1236 w 10000"/>
              <a:gd name="connsiteY17" fmla="*/ 4991 h 10000"/>
              <a:gd name="connsiteX18" fmla="*/ 1404 w 10000"/>
              <a:gd name="connsiteY18" fmla="*/ 5181 h 10000"/>
              <a:gd name="connsiteX19" fmla="*/ 2079 w 10000"/>
              <a:gd name="connsiteY19" fmla="*/ 5466 h 10000"/>
              <a:gd name="connsiteX20" fmla="*/ 2416 w 10000"/>
              <a:gd name="connsiteY20" fmla="*/ 6097 h 10000"/>
              <a:gd name="connsiteX21" fmla="*/ 2586 w 10000"/>
              <a:gd name="connsiteY21" fmla="*/ 6255 h 10000"/>
              <a:gd name="connsiteX22" fmla="*/ 2810 w 10000"/>
              <a:gd name="connsiteY22" fmla="*/ 6287 h 10000"/>
              <a:gd name="connsiteX23" fmla="*/ 3090 w 10000"/>
              <a:gd name="connsiteY23" fmla="*/ 6097 h 10000"/>
              <a:gd name="connsiteX24" fmla="*/ 3595 w 10000"/>
              <a:gd name="connsiteY24" fmla="*/ 6162 h 10000"/>
              <a:gd name="connsiteX25" fmla="*/ 3988 w 10000"/>
              <a:gd name="connsiteY25" fmla="*/ 6319 h 10000"/>
              <a:gd name="connsiteX26" fmla="*/ 3988 w 10000"/>
              <a:gd name="connsiteY26" fmla="*/ 6382 h 10000"/>
              <a:gd name="connsiteX27" fmla="*/ 3821 w 10000"/>
              <a:gd name="connsiteY27" fmla="*/ 6572 h 10000"/>
              <a:gd name="connsiteX28" fmla="*/ 3875 w 10000"/>
              <a:gd name="connsiteY28" fmla="*/ 6761 h 10000"/>
              <a:gd name="connsiteX29" fmla="*/ 3371 w 10000"/>
              <a:gd name="connsiteY29" fmla="*/ 7313 h 10000"/>
              <a:gd name="connsiteX30" fmla="*/ 3484 w 10000"/>
              <a:gd name="connsiteY30" fmla="*/ 7568 h 10000"/>
              <a:gd name="connsiteX31" fmla="*/ 4382 w 10000"/>
              <a:gd name="connsiteY31" fmla="*/ 8040 h 10000"/>
              <a:gd name="connsiteX32" fmla="*/ 4719 w 10000"/>
              <a:gd name="connsiteY32" fmla="*/ 8072 h 10000"/>
              <a:gd name="connsiteX33" fmla="*/ 5897 w 10000"/>
              <a:gd name="connsiteY33" fmla="*/ 8831 h 10000"/>
              <a:gd name="connsiteX34" fmla="*/ 6180 w 10000"/>
              <a:gd name="connsiteY34" fmla="*/ 9116 h 10000"/>
              <a:gd name="connsiteX35" fmla="*/ 5955 w 10000"/>
              <a:gd name="connsiteY35" fmla="*/ 9431 h 10000"/>
              <a:gd name="connsiteX36" fmla="*/ 6124 w 10000"/>
              <a:gd name="connsiteY36" fmla="*/ 9463 h 10000"/>
              <a:gd name="connsiteX37" fmla="*/ 6407 w 10000"/>
              <a:gd name="connsiteY37" fmla="*/ 9843 h 10000"/>
              <a:gd name="connsiteX38" fmla="*/ 6742 w 10000"/>
              <a:gd name="connsiteY38" fmla="*/ 9937 h 10000"/>
              <a:gd name="connsiteX39" fmla="*/ 6630 w 10000"/>
              <a:gd name="connsiteY39" fmla="*/ 9778 h 10000"/>
              <a:gd name="connsiteX40" fmla="*/ 6742 w 10000"/>
              <a:gd name="connsiteY40" fmla="*/ 9748 h 10000"/>
              <a:gd name="connsiteX41" fmla="*/ 6965 w 10000"/>
              <a:gd name="connsiteY41" fmla="*/ 9968 h 10000"/>
              <a:gd name="connsiteX42" fmla="*/ 7192 w 10000"/>
              <a:gd name="connsiteY42" fmla="*/ 10000 h 10000"/>
              <a:gd name="connsiteX43" fmla="*/ 7022 w 10000"/>
              <a:gd name="connsiteY43" fmla="*/ 9778 h 10000"/>
              <a:gd name="connsiteX44" fmla="*/ 8820 w 10000"/>
              <a:gd name="connsiteY44" fmla="*/ 9715 h 10000"/>
              <a:gd name="connsiteX45" fmla="*/ 9102 w 10000"/>
              <a:gd name="connsiteY45" fmla="*/ 9558 h 10000"/>
              <a:gd name="connsiteX46" fmla="*/ 9944 w 10000"/>
              <a:gd name="connsiteY46" fmla="*/ 8831 h 10000"/>
              <a:gd name="connsiteX47" fmla="*/ 9719 w 10000"/>
              <a:gd name="connsiteY47" fmla="*/ 8484 h 10000"/>
              <a:gd name="connsiteX48" fmla="*/ 10000 w 10000"/>
              <a:gd name="connsiteY48" fmla="*/ 8167 h 10000"/>
              <a:gd name="connsiteX49" fmla="*/ 9944 w 10000"/>
              <a:gd name="connsiteY49" fmla="*/ 8167 h 10000"/>
              <a:gd name="connsiteX50" fmla="*/ 9832 w 10000"/>
              <a:gd name="connsiteY50" fmla="*/ 8167 h 10000"/>
              <a:gd name="connsiteX51" fmla="*/ 10000 w 10000"/>
              <a:gd name="connsiteY51" fmla="*/ 8105 h 10000"/>
              <a:gd name="connsiteX52" fmla="*/ 5227 w 10000"/>
              <a:gd name="connsiteY52" fmla="*/ 4414 h 10000"/>
              <a:gd name="connsiteX53" fmla="*/ 4787 w 10000"/>
              <a:gd name="connsiteY53" fmla="*/ 2830 h 10000"/>
              <a:gd name="connsiteX0" fmla="*/ 4787 w 10000"/>
              <a:gd name="connsiteY0" fmla="*/ 2830 h 10000"/>
              <a:gd name="connsiteX1" fmla="*/ 3371 w 10000"/>
              <a:gd name="connsiteY1" fmla="*/ 0 h 10000"/>
              <a:gd name="connsiteX2" fmla="*/ 3258 w 10000"/>
              <a:gd name="connsiteY2" fmla="*/ 347 h 10000"/>
              <a:gd name="connsiteX3" fmla="*/ 2977 w 10000"/>
              <a:gd name="connsiteY3" fmla="*/ 504 h 10000"/>
              <a:gd name="connsiteX4" fmla="*/ 2865 w 10000"/>
              <a:gd name="connsiteY4" fmla="*/ 821 h 10000"/>
              <a:gd name="connsiteX5" fmla="*/ 2022 w 10000"/>
              <a:gd name="connsiteY5" fmla="*/ 1106 h 10000"/>
              <a:gd name="connsiteX6" fmla="*/ 1069 w 10000"/>
              <a:gd name="connsiteY6" fmla="*/ 1231 h 10000"/>
              <a:gd name="connsiteX7" fmla="*/ 954 w 10000"/>
              <a:gd name="connsiteY7" fmla="*/ 1580 h 10000"/>
              <a:gd name="connsiteX8" fmla="*/ 1349 w 10000"/>
              <a:gd name="connsiteY8" fmla="*/ 1832 h 10000"/>
              <a:gd name="connsiteX9" fmla="*/ 1404 w 10000"/>
              <a:gd name="connsiteY9" fmla="*/ 2117 h 10000"/>
              <a:gd name="connsiteX10" fmla="*/ 1069 w 10000"/>
              <a:gd name="connsiteY10" fmla="*/ 2369 h 10000"/>
              <a:gd name="connsiteX11" fmla="*/ 954 w 10000"/>
              <a:gd name="connsiteY11" fmla="*/ 2716 h 10000"/>
              <a:gd name="connsiteX12" fmla="*/ 224 w 10000"/>
              <a:gd name="connsiteY12" fmla="*/ 2939 h 10000"/>
              <a:gd name="connsiteX13" fmla="*/ 338 w 10000"/>
              <a:gd name="connsiteY13" fmla="*/ 3253 h 10000"/>
              <a:gd name="connsiteX14" fmla="*/ 113 w 10000"/>
              <a:gd name="connsiteY14" fmla="*/ 3348 h 10000"/>
              <a:gd name="connsiteX15" fmla="*/ 0 w 10000"/>
              <a:gd name="connsiteY15" fmla="*/ 3855 h 10000"/>
              <a:gd name="connsiteX16" fmla="*/ 449 w 10000"/>
              <a:gd name="connsiteY16" fmla="*/ 4644 h 10000"/>
              <a:gd name="connsiteX17" fmla="*/ 1236 w 10000"/>
              <a:gd name="connsiteY17" fmla="*/ 4991 h 10000"/>
              <a:gd name="connsiteX18" fmla="*/ 1404 w 10000"/>
              <a:gd name="connsiteY18" fmla="*/ 5181 h 10000"/>
              <a:gd name="connsiteX19" fmla="*/ 2079 w 10000"/>
              <a:gd name="connsiteY19" fmla="*/ 5466 h 10000"/>
              <a:gd name="connsiteX20" fmla="*/ 2416 w 10000"/>
              <a:gd name="connsiteY20" fmla="*/ 6097 h 10000"/>
              <a:gd name="connsiteX21" fmla="*/ 2586 w 10000"/>
              <a:gd name="connsiteY21" fmla="*/ 6255 h 10000"/>
              <a:gd name="connsiteX22" fmla="*/ 2810 w 10000"/>
              <a:gd name="connsiteY22" fmla="*/ 6287 h 10000"/>
              <a:gd name="connsiteX23" fmla="*/ 3090 w 10000"/>
              <a:gd name="connsiteY23" fmla="*/ 6097 h 10000"/>
              <a:gd name="connsiteX24" fmla="*/ 3595 w 10000"/>
              <a:gd name="connsiteY24" fmla="*/ 6162 h 10000"/>
              <a:gd name="connsiteX25" fmla="*/ 3988 w 10000"/>
              <a:gd name="connsiteY25" fmla="*/ 6319 h 10000"/>
              <a:gd name="connsiteX26" fmla="*/ 3988 w 10000"/>
              <a:gd name="connsiteY26" fmla="*/ 6382 h 10000"/>
              <a:gd name="connsiteX27" fmla="*/ 3821 w 10000"/>
              <a:gd name="connsiteY27" fmla="*/ 6572 h 10000"/>
              <a:gd name="connsiteX28" fmla="*/ 3875 w 10000"/>
              <a:gd name="connsiteY28" fmla="*/ 6761 h 10000"/>
              <a:gd name="connsiteX29" fmla="*/ 3371 w 10000"/>
              <a:gd name="connsiteY29" fmla="*/ 7313 h 10000"/>
              <a:gd name="connsiteX30" fmla="*/ 3484 w 10000"/>
              <a:gd name="connsiteY30" fmla="*/ 7568 h 10000"/>
              <a:gd name="connsiteX31" fmla="*/ 4382 w 10000"/>
              <a:gd name="connsiteY31" fmla="*/ 8040 h 10000"/>
              <a:gd name="connsiteX32" fmla="*/ 4719 w 10000"/>
              <a:gd name="connsiteY32" fmla="*/ 8072 h 10000"/>
              <a:gd name="connsiteX33" fmla="*/ 5897 w 10000"/>
              <a:gd name="connsiteY33" fmla="*/ 8831 h 10000"/>
              <a:gd name="connsiteX34" fmla="*/ 6180 w 10000"/>
              <a:gd name="connsiteY34" fmla="*/ 9116 h 10000"/>
              <a:gd name="connsiteX35" fmla="*/ 5955 w 10000"/>
              <a:gd name="connsiteY35" fmla="*/ 9431 h 10000"/>
              <a:gd name="connsiteX36" fmla="*/ 6124 w 10000"/>
              <a:gd name="connsiteY36" fmla="*/ 9463 h 10000"/>
              <a:gd name="connsiteX37" fmla="*/ 6407 w 10000"/>
              <a:gd name="connsiteY37" fmla="*/ 9843 h 10000"/>
              <a:gd name="connsiteX38" fmla="*/ 6742 w 10000"/>
              <a:gd name="connsiteY38" fmla="*/ 9937 h 10000"/>
              <a:gd name="connsiteX39" fmla="*/ 6630 w 10000"/>
              <a:gd name="connsiteY39" fmla="*/ 9778 h 10000"/>
              <a:gd name="connsiteX40" fmla="*/ 6742 w 10000"/>
              <a:gd name="connsiteY40" fmla="*/ 9748 h 10000"/>
              <a:gd name="connsiteX41" fmla="*/ 6965 w 10000"/>
              <a:gd name="connsiteY41" fmla="*/ 9968 h 10000"/>
              <a:gd name="connsiteX42" fmla="*/ 7192 w 10000"/>
              <a:gd name="connsiteY42" fmla="*/ 10000 h 10000"/>
              <a:gd name="connsiteX43" fmla="*/ 7022 w 10000"/>
              <a:gd name="connsiteY43" fmla="*/ 9778 h 10000"/>
              <a:gd name="connsiteX44" fmla="*/ 8820 w 10000"/>
              <a:gd name="connsiteY44" fmla="*/ 9715 h 10000"/>
              <a:gd name="connsiteX45" fmla="*/ 9944 w 10000"/>
              <a:gd name="connsiteY45" fmla="*/ 8831 h 10000"/>
              <a:gd name="connsiteX46" fmla="*/ 9719 w 10000"/>
              <a:gd name="connsiteY46" fmla="*/ 8484 h 10000"/>
              <a:gd name="connsiteX47" fmla="*/ 10000 w 10000"/>
              <a:gd name="connsiteY47" fmla="*/ 8167 h 10000"/>
              <a:gd name="connsiteX48" fmla="*/ 9944 w 10000"/>
              <a:gd name="connsiteY48" fmla="*/ 8167 h 10000"/>
              <a:gd name="connsiteX49" fmla="*/ 9832 w 10000"/>
              <a:gd name="connsiteY49" fmla="*/ 8167 h 10000"/>
              <a:gd name="connsiteX50" fmla="*/ 10000 w 10000"/>
              <a:gd name="connsiteY50" fmla="*/ 8105 h 10000"/>
              <a:gd name="connsiteX51" fmla="*/ 5227 w 10000"/>
              <a:gd name="connsiteY51" fmla="*/ 4414 h 10000"/>
              <a:gd name="connsiteX52" fmla="*/ 4787 w 10000"/>
              <a:gd name="connsiteY52" fmla="*/ 2830 h 10000"/>
              <a:gd name="connsiteX0" fmla="*/ 4787 w 10048"/>
              <a:gd name="connsiteY0" fmla="*/ 2830 h 10000"/>
              <a:gd name="connsiteX1" fmla="*/ 3371 w 10048"/>
              <a:gd name="connsiteY1" fmla="*/ 0 h 10000"/>
              <a:gd name="connsiteX2" fmla="*/ 3258 w 10048"/>
              <a:gd name="connsiteY2" fmla="*/ 347 h 10000"/>
              <a:gd name="connsiteX3" fmla="*/ 2977 w 10048"/>
              <a:gd name="connsiteY3" fmla="*/ 504 h 10000"/>
              <a:gd name="connsiteX4" fmla="*/ 2865 w 10048"/>
              <a:gd name="connsiteY4" fmla="*/ 821 h 10000"/>
              <a:gd name="connsiteX5" fmla="*/ 2022 w 10048"/>
              <a:gd name="connsiteY5" fmla="*/ 1106 h 10000"/>
              <a:gd name="connsiteX6" fmla="*/ 1069 w 10048"/>
              <a:gd name="connsiteY6" fmla="*/ 1231 h 10000"/>
              <a:gd name="connsiteX7" fmla="*/ 954 w 10048"/>
              <a:gd name="connsiteY7" fmla="*/ 1580 h 10000"/>
              <a:gd name="connsiteX8" fmla="*/ 1349 w 10048"/>
              <a:gd name="connsiteY8" fmla="*/ 1832 h 10000"/>
              <a:gd name="connsiteX9" fmla="*/ 1404 w 10048"/>
              <a:gd name="connsiteY9" fmla="*/ 2117 h 10000"/>
              <a:gd name="connsiteX10" fmla="*/ 1069 w 10048"/>
              <a:gd name="connsiteY10" fmla="*/ 2369 h 10000"/>
              <a:gd name="connsiteX11" fmla="*/ 954 w 10048"/>
              <a:gd name="connsiteY11" fmla="*/ 2716 h 10000"/>
              <a:gd name="connsiteX12" fmla="*/ 224 w 10048"/>
              <a:gd name="connsiteY12" fmla="*/ 2939 h 10000"/>
              <a:gd name="connsiteX13" fmla="*/ 338 w 10048"/>
              <a:gd name="connsiteY13" fmla="*/ 3253 h 10000"/>
              <a:gd name="connsiteX14" fmla="*/ 113 w 10048"/>
              <a:gd name="connsiteY14" fmla="*/ 3348 h 10000"/>
              <a:gd name="connsiteX15" fmla="*/ 0 w 10048"/>
              <a:gd name="connsiteY15" fmla="*/ 3855 h 10000"/>
              <a:gd name="connsiteX16" fmla="*/ 449 w 10048"/>
              <a:gd name="connsiteY16" fmla="*/ 4644 h 10000"/>
              <a:gd name="connsiteX17" fmla="*/ 1236 w 10048"/>
              <a:gd name="connsiteY17" fmla="*/ 4991 h 10000"/>
              <a:gd name="connsiteX18" fmla="*/ 1404 w 10048"/>
              <a:gd name="connsiteY18" fmla="*/ 5181 h 10000"/>
              <a:gd name="connsiteX19" fmla="*/ 2079 w 10048"/>
              <a:gd name="connsiteY19" fmla="*/ 5466 h 10000"/>
              <a:gd name="connsiteX20" fmla="*/ 2416 w 10048"/>
              <a:gd name="connsiteY20" fmla="*/ 6097 h 10000"/>
              <a:gd name="connsiteX21" fmla="*/ 2586 w 10048"/>
              <a:gd name="connsiteY21" fmla="*/ 6255 h 10000"/>
              <a:gd name="connsiteX22" fmla="*/ 2810 w 10048"/>
              <a:gd name="connsiteY22" fmla="*/ 6287 h 10000"/>
              <a:gd name="connsiteX23" fmla="*/ 3090 w 10048"/>
              <a:gd name="connsiteY23" fmla="*/ 6097 h 10000"/>
              <a:gd name="connsiteX24" fmla="*/ 3595 w 10048"/>
              <a:gd name="connsiteY24" fmla="*/ 6162 h 10000"/>
              <a:gd name="connsiteX25" fmla="*/ 3988 w 10048"/>
              <a:gd name="connsiteY25" fmla="*/ 6319 h 10000"/>
              <a:gd name="connsiteX26" fmla="*/ 3988 w 10048"/>
              <a:gd name="connsiteY26" fmla="*/ 6382 h 10000"/>
              <a:gd name="connsiteX27" fmla="*/ 3821 w 10048"/>
              <a:gd name="connsiteY27" fmla="*/ 6572 h 10000"/>
              <a:gd name="connsiteX28" fmla="*/ 3875 w 10048"/>
              <a:gd name="connsiteY28" fmla="*/ 6761 h 10000"/>
              <a:gd name="connsiteX29" fmla="*/ 3371 w 10048"/>
              <a:gd name="connsiteY29" fmla="*/ 7313 h 10000"/>
              <a:gd name="connsiteX30" fmla="*/ 3484 w 10048"/>
              <a:gd name="connsiteY30" fmla="*/ 7568 h 10000"/>
              <a:gd name="connsiteX31" fmla="*/ 4382 w 10048"/>
              <a:gd name="connsiteY31" fmla="*/ 8040 h 10000"/>
              <a:gd name="connsiteX32" fmla="*/ 4719 w 10048"/>
              <a:gd name="connsiteY32" fmla="*/ 8072 h 10000"/>
              <a:gd name="connsiteX33" fmla="*/ 5897 w 10048"/>
              <a:gd name="connsiteY33" fmla="*/ 8831 h 10000"/>
              <a:gd name="connsiteX34" fmla="*/ 6180 w 10048"/>
              <a:gd name="connsiteY34" fmla="*/ 9116 h 10000"/>
              <a:gd name="connsiteX35" fmla="*/ 5955 w 10048"/>
              <a:gd name="connsiteY35" fmla="*/ 9431 h 10000"/>
              <a:gd name="connsiteX36" fmla="*/ 6124 w 10048"/>
              <a:gd name="connsiteY36" fmla="*/ 9463 h 10000"/>
              <a:gd name="connsiteX37" fmla="*/ 6407 w 10048"/>
              <a:gd name="connsiteY37" fmla="*/ 9843 h 10000"/>
              <a:gd name="connsiteX38" fmla="*/ 6742 w 10048"/>
              <a:gd name="connsiteY38" fmla="*/ 9937 h 10000"/>
              <a:gd name="connsiteX39" fmla="*/ 6630 w 10048"/>
              <a:gd name="connsiteY39" fmla="*/ 9778 h 10000"/>
              <a:gd name="connsiteX40" fmla="*/ 6742 w 10048"/>
              <a:gd name="connsiteY40" fmla="*/ 9748 h 10000"/>
              <a:gd name="connsiteX41" fmla="*/ 6965 w 10048"/>
              <a:gd name="connsiteY41" fmla="*/ 9968 h 10000"/>
              <a:gd name="connsiteX42" fmla="*/ 7192 w 10048"/>
              <a:gd name="connsiteY42" fmla="*/ 10000 h 10000"/>
              <a:gd name="connsiteX43" fmla="*/ 7022 w 10048"/>
              <a:gd name="connsiteY43" fmla="*/ 9778 h 10000"/>
              <a:gd name="connsiteX44" fmla="*/ 8820 w 10048"/>
              <a:gd name="connsiteY44" fmla="*/ 9715 h 10000"/>
              <a:gd name="connsiteX45" fmla="*/ 9944 w 10048"/>
              <a:gd name="connsiteY45" fmla="*/ 8831 h 10000"/>
              <a:gd name="connsiteX46" fmla="*/ 10000 w 10048"/>
              <a:gd name="connsiteY46" fmla="*/ 8167 h 10000"/>
              <a:gd name="connsiteX47" fmla="*/ 9944 w 10048"/>
              <a:gd name="connsiteY47" fmla="*/ 8167 h 10000"/>
              <a:gd name="connsiteX48" fmla="*/ 9832 w 10048"/>
              <a:gd name="connsiteY48" fmla="*/ 8167 h 10000"/>
              <a:gd name="connsiteX49" fmla="*/ 10000 w 10048"/>
              <a:gd name="connsiteY49" fmla="*/ 8105 h 10000"/>
              <a:gd name="connsiteX50" fmla="*/ 5227 w 10048"/>
              <a:gd name="connsiteY50" fmla="*/ 4414 h 10000"/>
              <a:gd name="connsiteX51" fmla="*/ 4787 w 10048"/>
              <a:gd name="connsiteY51" fmla="*/ 2830 h 10000"/>
              <a:gd name="connsiteX0" fmla="*/ 4787 w 10000"/>
              <a:gd name="connsiteY0" fmla="*/ 2830 h 10000"/>
              <a:gd name="connsiteX1" fmla="*/ 3371 w 10000"/>
              <a:gd name="connsiteY1" fmla="*/ 0 h 10000"/>
              <a:gd name="connsiteX2" fmla="*/ 3258 w 10000"/>
              <a:gd name="connsiteY2" fmla="*/ 347 h 10000"/>
              <a:gd name="connsiteX3" fmla="*/ 2977 w 10000"/>
              <a:gd name="connsiteY3" fmla="*/ 504 h 10000"/>
              <a:gd name="connsiteX4" fmla="*/ 2865 w 10000"/>
              <a:gd name="connsiteY4" fmla="*/ 821 h 10000"/>
              <a:gd name="connsiteX5" fmla="*/ 2022 w 10000"/>
              <a:gd name="connsiteY5" fmla="*/ 1106 h 10000"/>
              <a:gd name="connsiteX6" fmla="*/ 1069 w 10000"/>
              <a:gd name="connsiteY6" fmla="*/ 1231 h 10000"/>
              <a:gd name="connsiteX7" fmla="*/ 954 w 10000"/>
              <a:gd name="connsiteY7" fmla="*/ 1580 h 10000"/>
              <a:gd name="connsiteX8" fmla="*/ 1349 w 10000"/>
              <a:gd name="connsiteY8" fmla="*/ 1832 h 10000"/>
              <a:gd name="connsiteX9" fmla="*/ 1404 w 10000"/>
              <a:gd name="connsiteY9" fmla="*/ 2117 h 10000"/>
              <a:gd name="connsiteX10" fmla="*/ 1069 w 10000"/>
              <a:gd name="connsiteY10" fmla="*/ 2369 h 10000"/>
              <a:gd name="connsiteX11" fmla="*/ 954 w 10000"/>
              <a:gd name="connsiteY11" fmla="*/ 2716 h 10000"/>
              <a:gd name="connsiteX12" fmla="*/ 224 w 10000"/>
              <a:gd name="connsiteY12" fmla="*/ 2939 h 10000"/>
              <a:gd name="connsiteX13" fmla="*/ 338 w 10000"/>
              <a:gd name="connsiteY13" fmla="*/ 3253 h 10000"/>
              <a:gd name="connsiteX14" fmla="*/ 113 w 10000"/>
              <a:gd name="connsiteY14" fmla="*/ 3348 h 10000"/>
              <a:gd name="connsiteX15" fmla="*/ 0 w 10000"/>
              <a:gd name="connsiteY15" fmla="*/ 3855 h 10000"/>
              <a:gd name="connsiteX16" fmla="*/ 449 w 10000"/>
              <a:gd name="connsiteY16" fmla="*/ 4644 h 10000"/>
              <a:gd name="connsiteX17" fmla="*/ 1236 w 10000"/>
              <a:gd name="connsiteY17" fmla="*/ 4991 h 10000"/>
              <a:gd name="connsiteX18" fmla="*/ 1404 w 10000"/>
              <a:gd name="connsiteY18" fmla="*/ 5181 h 10000"/>
              <a:gd name="connsiteX19" fmla="*/ 2079 w 10000"/>
              <a:gd name="connsiteY19" fmla="*/ 5466 h 10000"/>
              <a:gd name="connsiteX20" fmla="*/ 2416 w 10000"/>
              <a:gd name="connsiteY20" fmla="*/ 6097 h 10000"/>
              <a:gd name="connsiteX21" fmla="*/ 2586 w 10000"/>
              <a:gd name="connsiteY21" fmla="*/ 6255 h 10000"/>
              <a:gd name="connsiteX22" fmla="*/ 2810 w 10000"/>
              <a:gd name="connsiteY22" fmla="*/ 6287 h 10000"/>
              <a:gd name="connsiteX23" fmla="*/ 3090 w 10000"/>
              <a:gd name="connsiteY23" fmla="*/ 6097 h 10000"/>
              <a:gd name="connsiteX24" fmla="*/ 3595 w 10000"/>
              <a:gd name="connsiteY24" fmla="*/ 6162 h 10000"/>
              <a:gd name="connsiteX25" fmla="*/ 3988 w 10000"/>
              <a:gd name="connsiteY25" fmla="*/ 6319 h 10000"/>
              <a:gd name="connsiteX26" fmla="*/ 3988 w 10000"/>
              <a:gd name="connsiteY26" fmla="*/ 6382 h 10000"/>
              <a:gd name="connsiteX27" fmla="*/ 3821 w 10000"/>
              <a:gd name="connsiteY27" fmla="*/ 6572 h 10000"/>
              <a:gd name="connsiteX28" fmla="*/ 3875 w 10000"/>
              <a:gd name="connsiteY28" fmla="*/ 6761 h 10000"/>
              <a:gd name="connsiteX29" fmla="*/ 3371 w 10000"/>
              <a:gd name="connsiteY29" fmla="*/ 7313 h 10000"/>
              <a:gd name="connsiteX30" fmla="*/ 3484 w 10000"/>
              <a:gd name="connsiteY30" fmla="*/ 7568 h 10000"/>
              <a:gd name="connsiteX31" fmla="*/ 4382 w 10000"/>
              <a:gd name="connsiteY31" fmla="*/ 8040 h 10000"/>
              <a:gd name="connsiteX32" fmla="*/ 4719 w 10000"/>
              <a:gd name="connsiteY32" fmla="*/ 8072 h 10000"/>
              <a:gd name="connsiteX33" fmla="*/ 5897 w 10000"/>
              <a:gd name="connsiteY33" fmla="*/ 8831 h 10000"/>
              <a:gd name="connsiteX34" fmla="*/ 6180 w 10000"/>
              <a:gd name="connsiteY34" fmla="*/ 9116 h 10000"/>
              <a:gd name="connsiteX35" fmla="*/ 5955 w 10000"/>
              <a:gd name="connsiteY35" fmla="*/ 9431 h 10000"/>
              <a:gd name="connsiteX36" fmla="*/ 6124 w 10000"/>
              <a:gd name="connsiteY36" fmla="*/ 9463 h 10000"/>
              <a:gd name="connsiteX37" fmla="*/ 6407 w 10000"/>
              <a:gd name="connsiteY37" fmla="*/ 9843 h 10000"/>
              <a:gd name="connsiteX38" fmla="*/ 6742 w 10000"/>
              <a:gd name="connsiteY38" fmla="*/ 9937 h 10000"/>
              <a:gd name="connsiteX39" fmla="*/ 6630 w 10000"/>
              <a:gd name="connsiteY39" fmla="*/ 9778 h 10000"/>
              <a:gd name="connsiteX40" fmla="*/ 6742 w 10000"/>
              <a:gd name="connsiteY40" fmla="*/ 9748 h 10000"/>
              <a:gd name="connsiteX41" fmla="*/ 6965 w 10000"/>
              <a:gd name="connsiteY41" fmla="*/ 9968 h 10000"/>
              <a:gd name="connsiteX42" fmla="*/ 7192 w 10000"/>
              <a:gd name="connsiteY42" fmla="*/ 10000 h 10000"/>
              <a:gd name="connsiteX43" fmla="*/ 7022 w 10000"/>
              <a:gd name="connsiteY43" fmla="*/ 9778 h 10000"/>
              <a:gd name="connsiteX44" fmla="*/ 8820 w 10000"/>
              <a:gd name="connsiteY44" fmla="*/ 9715 h 10000"/>
              <a:gd name="connsiteX45" fmla="*/ 10000 w 10000"/>
              <a:gd name="connsiteY45" fmla="*/ 8167 h 10000"/>
              <a:gd name="connsiteX46" fmla="*/ 9944 w 10000"/>
              <a:gd name="connsiteY46" fmla="*/ 8167 h 10000"/>
              <a:gd name="connsiteX47" fmla="*/ 9832 w 10000"/>
              <a:gd name="connsiteY47" fmla="*/ 8167 h 10000"/>
              <a:gd name="connsiteX48" fmla="*/ 10000 w 10000"/>
              <a:gd name="connsiteY48" fmla="*/ 8105 h 10000"/>
              <a:gd name="connsiteX49" fmla="*/ 5227 w 10000"/>
              <a:gd name="connsiteY49" fmla="*/ 4414 h 10000"/>
              <a:gd name="connsiteX50" fmla="*/ 4787 w 10000"/>
              <a:gd name="connsiteY50" fmla="*/ 2830 h 10000"/>
              <a:gd name="connsiteX0" fmla="*/ 4787 w 10000"/>
              <a:gd name="connsiteY0" fmla="*/ 2830 h 10000"/>
              <a:gd name="connsiteX1" fmla="*/ 3371 w 10000"/>
              <a:gd name="connsiteY1" fmla="*/ 0 h 10000"/>
              <a:gd name="connsiteX2" fmla="*/ 3258 w 10000"/>
              <a:gd name="connsiteY2" fmla="*/ 347 h 10000"/>
              <a:gd name="connsiteX3" fmla="*/ 2977 w 10000"/>
              <a:gd name="connsiteY3" fmla="*/ 504 h 10000"/>
              <a:gd name="connsiteX4" fmla="*/ 2865 w 10000"/>
              <a:gd name="connsiteY4" fmla="*/ 821 h 10000"/>
              <a:gd name="connsiteX5" fmla="*/ 2022 w 10000"/>
              <a:gd name="connsiteY5" fmla="*/ 1106 h 10000"/>
              <a:gd name="connsiteX6" fmla="*/ 1069 w 10000"/>
              <a:gd name="connsiteY6" fmla="*/ 1231 h 10000"/>
              <a:gd name="connsiteX7" fmla="*/ 954 w 10000"/>
              <a:gd name="connsiteY7" fmla="*/ 1580 h 10000"/>
              <a:gd name="connsiteX8" fmla="*/ 1349 w 10000"/>
              <a:gd name="connsiteY8" fmla="*/ 1832 h 10000"/>
              <a:gd name="connsiteX9" fmla="*/ 1404 w 10000"/>
              <a:gd name="connsiteY9" fmla="*/ 2117 h 10000"/>
              <a:gd name="connsiteX10" fmla="*/ 1069 w 10000"/>
              <a:gd name="connsiteY10" fmla="*/ 2369 h 10000"/>
              <a:gd name="connsiteX11" fmla="*/ 954 w 10000"/>
              <a:gd name="connsiteY11" fmla="*/ 2716 h 10000"/>
              <a:gd name="connsiteX12" fmla="*/ 224 w 10000"/>
              <a:gd name="connsiteY12" fmla="*/ 2939 h 10000"/>
              <a:gd name="connsiteX13" fmla="*/ 338 w 10000"/>
              <a:gd name="connsiteY13" fmla="*/ 3253 h 10000"/>
              <a:gd name="connsiteX14" fmla="*/ 113 w 10000"/>
              <a:gd name="connsiteY14" fmla="*/ 3348 h 10000"/>
              <a:gd name="connsiteX15" fmla="*/ 0 w 10000"/>
              <a:gd name="connsiteY15" fmla="*/ 3855 h 10000"/>
              <a:gd name="connsiteX16" fmla="*/ 449 w 10000"/>
              <a:gd name="connsiteY16" fmla="*/ 4644 h 10000"/>
              <a:gd name="connsiteX17" fmla="*/ 1236 w 10000"/>
              <a:gd name="connsiteY17" fmla="*/ 4991 h 10000"/>
              <a:gd name="connsiteX18" fmla="*/ 1404 w 10000"/>
              <a:gd name="connsiteY18" fmla="*/ 5181 h 10000"/>
              <a:gd name="connsiteX19" fmla="*/ 2079 w 10000"/>
              <a:gd name="connsiteY19" fmla="*/ 5466 h 10000"/>
              <a:gd name="connsiteX20" fmla="*/ 2416 w 10000"/>
              <a:gd name="connsiteY20" fmla="*/ 6097 h 10000"/>
              <a:gd name="connsiteX21" fmla="*/ 2586 w 10000"/>
              <a:gd name="connsiteY21" fmla="*/ 6255 h 10000"/>
              <a:gd name="connsiteX22" fmla="*/ 2810 w 10000"/>
              <a:gd name="connsiteY22" fmla="*/ 6287 h 10000"/>
              <a:gd name="connsiteX23" fmla="*/ 3090 w 10000"/>
              <a:gd name="connsiteY23" fmla="*/ 6097 h 10000"/>
              <a:gd name="connsiteX24" fmla="*/ 3595 w 10000"/>
              <a:gd name="connsiteY24" fmla="*/ 6162 h 10000"/>
              <a:gd name="connsiteX25" fmla="*/ 3988 w 10000"/>
              <a:gd name="connsiteY25" fmla="*/ 6319 h 10000"/>
              <a:gd name="connsiteX26" fmla="*/ 3988 w 10000"/>
              <a:gd name="connsiteY26" fmla="*/ 6382 h 10000"/>
              <a:gd name="connsiteX27" fmla="*/ 3821 w 10000"/>
              <a:gd name="connsiteY27" fmla="*/ 6572 h 10000"/>
              <a:gd name="connsiteX28" fmla="*/ 3875 w 10000"/>
              <a:gd name="connsiteY28" fmla="*/ 6761 h 10000"/>
              <a:gd name="connsiteX29" fmla="*/ 3371 w 10000"/>
              <a:gd name="connsiteY29" fmla="*/ 7313 h 10000"/>
              <a:gd name="connsiteX30" fmla="*/ 3484 w 10000"/>
              <a:gd name="connsiteY30" fmla="*/ 7568 h 10000"/>
              <a:gd name="connsiteX31" fmla="*/ 4382 w 10000"/>
              <a:gd name="connsiteY31" fmla="*/ 8040 h 10000"/>
              <a:gd name="connsiteX32" fmla="*/ 4719 w 10000"/>
              <a:gd name="connsiteY32" fmla="*/ 8072 h 10000"/>
              <a:gd name="connsiteX33" fmla="*/ 5897 w 10000"/>
              <a:gd name="connsiteY33" fmla="*/ 8831 h 10000"/>
              <a:gd name="connsiteX34" fmla="*/ 6180 w 10000"/>
              <a:gd name="connsiteY34" fmla="*/ 9116 h 10000"/>
              <a:gd name="connsiteX35" fmla="*/ 5955 w 10000"/>
              <a:gd name="connsiteY35" fmla="*/ 9431 h 10000"/>
              <a:gd name="connsiteX36" fmla="*/ 6124 w 10000"/>
              <a:gd name="connsiteY36" fmla="*/ 9463 h 10000"/>
              <a:gd name="connsiteX37" fmla="*/ 6407 w 10000"/>
              <a:gd name="connsiteY37" fmla="*/ 9843 h 10000"/>
              <a:gd name="connsiteX38" fmla="*/ 6742 w 10000"/>
              <a:gd name="connsiteY38" fmla="*/ 9937 h 10000"/>
              <a:gd name="connsiteX39" fmla="*/ 6630 w 10000"/>
              <a:gd name="connsiteY39" fmla="*/ 9778 h 10000"/>
              <a:gd name="connsiteX40" fmla="*/ 6742 w 10000"/>
              <a:gd name="connsiteY40" fmla="*/ 9748 h 10000"/>
              <a:gd name="connsiteX41" fmla="*/ 6965 w 10000"/>
              <a:gd name="connsiteY41" fmla="*/ 9968 h 10000"/>
              <a:gd name="connsiteX42" fmla="*/ 7192 w 10000"/>
              <a:gd name="connsiteY42" fmla="*/ 10000 h 10000"/>
              <a:gd name="connsiteX43" fmla="*/ 7022 w 10000"/>
              <a:gd name="connsiteY43" fmla="*/ 9778 h 10000"/>
              <a:gd name="connsiteX44" fmla="*/ 8820 w 10000"/>
              <a:gd name="connsiteY44" fmla="*/ 9715 h 10000"/>
              <a:gd name="connsiteX45" fmla="*/ 10000 w 10000"/>
              <a:gd name="connsiteY45" fmla="*/ 8167 h 10000"/>
              <a:gd name="connsiteX46" fmla="*/ 9944 w 10000"/>
              <a:gd name="connsiteY46" fmla="*/ 8167 h 10000"/>
              <a:gd name="connsiteX47" fmla="*/ 9832 w 10000"/>
              <a:gd name="connsiteY47" fmla="*/ 8167 h 10000"/>
              <a:gd name="connsiteX48" fmla="*/ 5227 w 10000"/>
              <a:gd name="connsiteY48" fmla="*/ 4414 h 10000"/>
              <a:gd name="connsiteX49" fmla="*/ 4787 w 10000"/>
              <a:gd name="connsiteY49" fmla="*/ 2830 h 10000"/>
              <a:gd name="connsiteX0" fmla="*/ 4787 w 10000"/>
              <a:gd name="connsiteY0" fmla="*/ 2830 h 10000"/>
              <a:gd name="connsiteX1" fmla="*/ 3371 w 10000"/>
              <a:gd name="connsiteY1" fmla="*/ 0 h 10000"/>
              <a:gd name="connsiteX2" fmla="*/ 3258 w 10000"/>
              <a:gd name="connsiteY2" fmla="*/ 347 h 10000"/>
              <a:gd name="connsiteX3" fmla="*/ 2977 w 10000"/>
              <a:gd name="connsiteY3" fmla="*/ 504 h 10000"/>
              <a:gd name="connsiteX4" fmla="*/ 2865 w 10000"/>
              <a:gd name="connsiteY4" fmla="*/ 821 h 10000"/>
              <a:gd name="connsiteX5" fmla="*/ 2022 w 10000"/>
              <a:gd name="connsiteY5" fmla="*/ 1106 h 10000"/>
              <a:gd name="connsiteX6" fmla="*/ 1069 w 10000"/>
              <a:gd name="connsiteY6" fmla="*/ 1231 h 10000"/>
              <a:gd name="connsiteX7" fmla="*/ 954 w 10000"/>
              <a:gd name="connsiteY7" fmla="*/ 1580 h 10000"/>
              <a:gd name="connsiteX8" fmla="*/ 1349 w 10000"/>
              <a:gd name="connsiteY8" fmla="*/ 1832 h 10000"/>
              <a:gd name="connsiteX9" fmla="*/ 1404 w 10000"/>
              <a:gd name="connsiteY9" fmla="*/ 2117 h 10000"/>
              <a:gd name="connsiteX10" fmla="*/ 1069 w 10000"/>
              <a:gd name="connsiteY10" fmla="*/ 2369 h 10000"/>
              <a:gd name="connsiteX11" fmla="*/ 954 w 10000"/>
              <a:gd name="connsiteY11" fmla="*/ 2716 h 10000"/>
              <a:gd name="connsiteX12" fmla="*/ 224 w 10000"/>
              <a:gd name="connsiteY12" fmla="*/ 2939 h 10000"/>
              <a:gd name="connsiteX13" fmla="*/ 338 w 10000"/>
              <a:gd name="connsiteY13" fmla="*/ 3253 h 10000"/>
              <a:gd name="connsiteX14" fmla="*/ 113 w 10000"/>
              <a:gd name="connsiteY14" fmla="*/ 3348 h 10000"/>
              <a:gd name="connsiteX15" fmla="*/ 0 w 10000"/>
              <a:gd name="connsiteY15" fmla="*/ 3855 h 10000"/>
              <a:gd name="connsiteX16" fmla="*/ 449 w 10000"/>
              <a:gd name="connsiteY16" fmla="*/ 4644 h 10000"/>
              <a:gd name="connsiteX17" fmla="*/ 1236 w 10000"/>
              <a:gd name="connsiteY17" fmla="*/ 4991 h 10000"/>
              <a:gd name="connsiteX18" fmla="*/ 1404 w 10000"/>
              <a:gd name="connsiteY18" fmla="*/ 5181 h 10000"/>
              <a:gd name="connsiteX19" fmla="*/ 2079 w 10000"/>
              <a:gd name="connsiteY19" fmla="*/ 5466 h 10000"/>
              <a:gd name="connsiteX20" fmla="*/ 2416 w 10000"/>
              <a:gd name="connsiteY20" fmla="*/ 6097 h 10000"/>
              <a:gd name="connsiteX21" fmla="*/ 2586 w 10000"/>
              <a:gd name="connsiteY21" fmla="*/ 6255 h 10000"/>
              <a:gd name="connsiteX22" fmla="*/ 2810 w 10000"/>
              <a:gd name="connsiteY22" fmla="*/ 6287 h 10000"/>
              <a:gd name="connsiteX23" fmla="*/ 3090 w 10000"/>
              <a:gd name="connsiteY23" fmla="*/ 6097 h 10000"/>
              <a:gd name="connsiteX24" fmla="*/ 3595 w 10000"/>
              <a:gd name="connsiteY24" fmla="*/ 6162 h 10000"/>
              <a:gd name="connsiteX25" fmla="*/ 3988 w 10000"/>
              <a:gd name="connsiteY25" fmla="*/ 6319 h 10000"/>
              <a:gd name="connsiteX26" fmla="*/ 3988 w 10000"/>
              <a:gd name="connsiteY26" fmla="*/ 6382 h 10000"/>
              <a:gd name="connsiteX27" fmla="*/ 3821 w 10000"/>
              <a:gd name="connsiteY27" fmla="*/ 6572 h 10000"/>
              <a:gd name="connsiteX28" fmla="*/ 3875 w 10000"/>
              <a:gd name="connsiteY28" fmla="*/ 6761 h 10000"/>
              <a:gd name="connsiteX29" fmla="*/ 3371 w 10000"/>
              <a:gd name="connsiteY29" fmla="*/ 7313 h 10000"/>
              <a:gd name="connsiteX30" fmla="*/ 3484 w 10000"/>
              <a:gd name="connsiteY30" fmla="*/ 7568 h 10000"/>
              <a:gd name="connsiteX31" fmla="*/ 4382 w 10000"/>
              <a:gd name="connsiteY31" fmla="*/ 8040 h 10000"/>
              <a:gd name="connsiteX32" fmla="*/ 4719 w 10000"/>
              <a:gd name="connsiteY32" fmla="*/ 8072 h 10000"/>
              <a:gd name="connsiteX33" fmla="*/ 5897 w 10000"/>
              <a:gd name="connsiteY33" fmla="*/ 8831 h 10000"/>
              <a:gd name="connsiteX34" fmla="*/ 6180 w 10000"/>
              <a:gd name="connsiteY34" fmla="*/ 9116 h 10000"/>
              <a:gd name="connsiteX35" fmla="*/ 5955 w 10000"/>
              <a:gd name="connsiteY35" fmla="*/ 9431 h 10000"/>
              <a:gd name="connsiteX36" fmla="*/ 6124 w 10000"/>
              <a:gd name="connsiteY36" fmla="*/ 9463 h 10000"/>
              <a:gd name="connsiteX37" fmla="*/ 6407 w 10000"/>
              <a:gd name="connsiteY37" fmla="*/ 9843 h 10000"/>
              <a:gd name="connsiteX38" fmla="*/ 6742 w 10000"/>
              <a:gd name="connsiteY38" fmla="*/ 9937 h 10000"/>
              <a:gd name="connsiteX39" fmla="*/ 6630 w 10000"/>
              <a:gd name="connsiteY39" fmla="*/ 9778 h 10000"/>
              <a:gd name="connsiteX40" fmla="*/ 6742 w 10000"/>
              <a:gd name="connsiteY40" fmla="*/ 9748 h 10000"/>
              <a:gd name="connsiteX41" fmla="*/ 6965 w 10000"/>
              <a:gd name="connsiteY41" fmla="*/ 9968 h 10000"/>
              <a:gd name="connsiteX42" fmla="*/ 7192 w 10000"/>
              <a:gd name="connsiteY42" fmla="*/ 10000 h 10000"/>
              <a:gd name="connsiteX43" fmla="*/ 7022 w 10000"/>
              <a:gd name="connsiteY43" fmla="*/ 9778 h 10000"/>
              <a:gd name="connsiteX44" fmla="*/ 10000 w 10000"/>
              <a:gd name="connsiteY44" fmla="*/ 8167 h 10000"/>
              <a:gd name="connsiteX45" fmla="*/ 9944 w 10000"/>
              <a:gd name="connsiteY45" fmla="*/ 8167 h 10000"/>
              <a:gd name="connsiteX46" fmla="*/ 9832 w 10000"/>
              <a:gd name="connsiteY46" fmla="*/ 8167 h 10000"/>
              <a:gd name="connsiteX47" fmla="*/ 5227 w 10000"/>
              <a:gd name="connsiteY47" fmla="*/ 4414 h 10000"/>
              <a:gd name="connsiteX48" fmla="*/ 4787 w 10000"/>
              <a:gd name="connsiteY48" fmla="*/ 2830 h 10000"/>
              <a:gd name="connsiteX0" fmla="*/ 4787 w 10000"/>
              <a:gd name="connsiteY0" fmla="*/ 2830 h 10000"/>
              <a:gd name="connsiteX1" fmla="*/ 3371 w 10000"/>
              <a:gd name="connsiteY1" fmla="*/ 0 h 10000"/>
              <a:gd name="connsiteX2" fmla="*/ 3258 w 10000"/>
              <a:gd name="connsiteY2" fmla="*/ 347 h 10000"/>
              <a:gd name="connsiteX3" fmla="*/ 2977 w 10000"/>
              <a:gd name="connsiteY3" fmla="*/ 504 h 10000"/>
              <a:gd name="connsiteX4" fmla="*/ 2865 w 10000"/>
              <a:gd name="connsiteY4" fmla="*/ 821 h 10000"/>
              <a:gd name="connsiteX5" fmla="*/ 2022 w 10000"/>
              <a:gd name="connsiteY5" fmla="*/ 1106 h 10000"/>
              <a:gd name="connsiteX6" fmla="*/ 1069 w 10000"/>
              <a:gd name="connsiteY6" fmla="*/ 1231 h 10000"/>
              <a:gd name="connsiteX7" fmla="*/ 954 w 10000"/>
              <a:gd name="connsiteY7" fmla="*/ 1580 h 10000"/>
              <a:gd name="connsiteX8" fmla="*/ 1349 w 10000"/>
              <a:gd name="connsiteY8" fmla="*/ 1832 h 10000"/>
              <a:gd name="connsiteX9" fmla="*/ 1404 w 10000"/>
              <a:gd name="connsiteY9" fmla="*/ 2117 h 10000"/>
              <a:gd name="connsiteX10" fmla="*/ 1069 w 10000"/>
              <a:gd name="connsiteY10" fmla="*/ 2369 h 10000"/>
              <a:gd name="connsiteX11" fmla="*/ 954 w 10000"/>
              <a:gd name="connsiteY11" fmla="*/ 2716 h 10000"/>
              <a:gd name="connsiteX12" fmla="*/ 224 w 10000"/>
              <a:gd name="connsiteY12" fmla="*/ 2939 h 10000"/>
              <a:gd name="connsiteX13" fmla="*/ 338 w 10000"/>
              <a:gd name="connsiteY13" fmla="*/ 3253 h 10000"/>
              <a:gd name="connsiteX14" fmla="*/ 113 w 10000"/>
              <a:gd name="connsiteY14" fmla="*/ 3348 h 10000"/>
              <a:gd name="connsiteX15" fmla="*/ 0 w 10000"/>
              <a:gd name="connsiteY15" fmla="*/ 3855 h 10000"/>
              <a:gd name="connsiteX16" fmla="*/ 449 w 10000"/>
              <a:gd name="connsiteY16" fmla="*/ 4644 h 10000"/>
              <a:gd name="connsiteX17" fmla="*/ 1236 w 10000"/>
              <a:gd name="connsiteY17" fmla="*/ 4991 h 10000"/>
              <a:gd name="connsiteX18" fmla="*/ 1404 w 10000"/>
              <a:gd name="connsiteY18" fmla="*/ 5181 h 10000"/>
              <a:gd name="connsiteX19" fmla="*/ 2079 w 10000"/>
              <a:gd name="connsiteY19" fmla="*/ 5466 h 10000"/>
              <a:gd name="connsiteX20" fmla="*/ 2416 w 10000"/>
              <a:gd name="connsiteY20" fmla="*/ 6097 h 10000"/>
              <a:gd name="connsiteX21" fmla="*/ 2586 w 10000"/>
              <a:gd name="connsiteY21" fmla="*/ 6255 h 10000"/>
              <a:gd name="connsiteX22" fmla="*/ 2810 w 10000"/>
              <a:gd name="connsiteY22" fmla="*/ 6287 h 10000"/>
              <a:gd name="connsiteX23" fmla="*/ 3090 w 10000"/>
              <a:gd name="connsiteY23" fmla="*/ 6097 h 10000"/>
              <a:gd name="connsiteX24" fmla="*/ 3595 w 10000"/>
              <a:gd name="connsiteY24" fmla="*/ 6162 h 10000"/>
              <a:gd name="connsiteX25" fmla="*/ 3988 w 10000"/>
              <a:gd name="connsiteY25" fmla="*/ 6319 h 10000"/>
              <a:gd name="connsiteX26" fmla="*/ 3988 w 10000"/>
              <a:gd name="connsiteY26" fmla="*/ 6382 h 10000"/>
              <a:gd name="connsiteX27" fmla="*/ 3821 w 10000"/>
              <a:gd name="connsiteY27" fmla="*/ 6572 h 10000"/>
              <a:gd name="connsiteX28" fmla="*/ 3875 w 10000"/>
              <a:gd name="connsiteY28" fmla="*/ 6761 h 10000"/>
              <a:gd name="connsiteX29" fmla="*/ 3371 w 10000"/>
              <a:gd name="connsiteY29" fmla="*/ 7313 h 10000"/>
              <a:gd name="connsiteX30" fmla="*/ 3484 w 10000"/>
              <a:gd name="connsiteY30" fmla="*/ 7568 h 10000"/>
              <a:gd name="connsiteX31" fmla="*/ 4382 w 10000"/>
              <a:gd name="connsiteY31" fmla="*/ 8040 h 10000"/>
              <a:gd name="connsiteX32" fmla="*/ 4719 w 10000"/>
              <a:gd name="connsiteY32" fmla="*/ 8072 h 10000"/>
              <a:gd name="connsiteX33" fmla="*/ 5897 w 10000"/>
              <a:gd name="connsiteY33" fmla="*/ 8831 h 10000"/>
              <a:gd name="connsiteX34" fmla="*/ 6180 w 10000"/>
              <a:gd name="connsiteY34" fmla="*/ 9116 h 10000"/>
              <a:gd name="connsiteX35" fmla="*/ 5955 w 10000"/>
              <a:gd name="connsiteY35" fmla="*/ 9431 h 10000"/>
              <a:gd name="connsiteX36" fmla="*/ 6124 w 10000"/>
              <a:gd name="connsiteY36" fmla="*/ 9463 h 10000"/>
              <a:gd name="connsiteX37" fmla="*/ 6407 w 10000"/>
              <a:gd name="connsiteY37" fmla="*/ 9843 h 10000"/>
              <a:gd name="connsiteX38" fmla="*/ 6742 w 10000"/>
              <a:gd name="connsiteY38" fmla="*/ 9937 h 10000"/>
              <a:gd name="connsiteX39" fmla="*/ 6630 w 10000"/>
              <a:gd name="connsiteY39" fmla="*/ 9778 h 10000"/>
              <a:gd name="connsiteX40" fmla="*/ 6742 w 10000"/>
              <a:gd name="connsiteY40" fmla="*/ 9748 h 10000"/>
              <a:gd name="connsiteX41" fmla="*/ 6965 w 10000"/>
              <a:gd name="connsiteY41" fmla="*/ 9968 h 10000"/>
              <a:gd name="connsiteX42" fmla="*/ 7192 w 10000"/>
              <a:gd name="connsiteY42" fmla="*/ 10000 h 10000"/>
              <a:gd name="connsiteX43" fmla="*/ 7022 w 10000"/>
              <a:gd name="connsiteY43" fmla="*/ 9778 h 10000"/>
              <a:gd name="connsiteX44" fmla="*/ 10000 w 10000"/>
              <a:gd name="connsiteY44" fmla="*/ 8167 h 10000"/>
              <a:gd name="connsiteX45" fmla="*/ 9944 w 10000"/>
              <a:gd name="connsiteY45" fmla="*/ 8167 h 10000"/>
              <a:gd name="connsiteX46" fmla="*/ 5227 w 10000"/>
              <a:gd name="connsiteY46" fmla="*/ 4414 h 10000"/>
              <a:gd name="connsiteX47" fmla="*/ 4787 w 10000"/>
              <a:gd name="connsiteY47" fmla="*/ 2830 h 10000"/>
              <a:gd name="connsiteX0" fmla="*/ 4787 w 10000"/>
              <a:gd name="connsiteY0" fmla="*/ 2830 h 10000"/>
              <a:gd name="connsiteX1" fmla="*/ 3371 w 10000"/>
              <a:gd name="connsiteY1" fmla="*/ 0 h 10000"/>
              <a:gd name="connsiteX2" fmla="*/ 3258 w 10000"/>
              <a:gd name="connsiteY2" fmla="*/ 347 h 10000"/>
              <a:gd name="connsiteX3" fmla="*/ 2977 w 10000"/>
              <a:gd name="connsiteY3" fmla="*/ 504 h 10000"/>
              <a:gd name="connsiteX4" fmla="*/ 2865 w 10000"/>
              <a:gd name="connsiteY4" fmla="*/ 821 h 10000"/>
              <a:gd name="connsiteX5" fmla="*/ 2022 w 10000"/>
              <a:gd name="connsiteY5" fmla="*/ 1106 h 10000"/>
              <a:gd name="connsiteX6" fmla="*/ 1069 w 10000"/>
              <a:gd name="connsiteY6" fmla="*/ 1231 h 10000"/>
              <a:gd name="connsiteX7" fmla="*/ 954 w 10000"/>
              <a:gd name="connsiteY7" fmla="*/ 1580 h 10000"/>
              <a:gd name="connsiteX8" fmla="*/ 1349 w 10000"/>
              <a:gd name="connsiteY8" fmla="*/ 1832 h 10000"/>
              <a:gd name="connsiteX9" fmla="*/ 1404 w 10000"/>
              <a:gd name="connsiteY9" fmla="*/ 2117 h 10000"/>
              <a:gd name="connsiteX10" fmla="*/ 1069 w 10000"/>
              <a:gd name="connsiteY10" fmla="*/ 2369 h 10000"/>
              <a:gd name="connsiteX11" fmla="*/ 954 w 10000"/>
              <a:gd name="connsiteY11" fmla="*/ 2716 h 10000"/>
              <a:gd name="connsiteX12" fmla="*/ 224 w 10000"/>
              <a:gd name="connsiteY12" fmla="*/ 2939 h 10000"/>
              <a:gd name="connsiteX13" fmla="*/ 338 w 10000"/>
              <a:gd name="connsiteY13" fmla="*/ 3253 h 10000"/>
              <a:gd name="connsiteX14" fmla="*/ 113 w 10000"/>
              <a:gd name="connsiteY14" fmla="*/ 3348 h 10000"/>
              <a:gd name="connsiteX15" fmla="*/ 0 w 10000"/>
              <a:gd name="connsiteY15" fmla="*/ 3855 h 10000"/>
              <a:gd name="connsiteX16" fmla="*/ 449 w 10000"/>
              <a:gd name="connsiteY16" fmla="*/ 4644 h 10000"/>
              <a:gd name="connsiteX17" fmla="*/ 1236 w 10000"/>
              <a:gd name="connsiteY17" fmla="*/ 4991 h 10000"/>
              <a:gd name="connsiteX18" fmla="*/ 1404 w 10000"/>
              <a:gd name="connsiteY18" fmla="*/ 5181 h 10000"/>
              <a:gd name="connsiteX19" fmla="*/ 2079 w 10000"/>
              <a:gd name="connsiteY19" fmla="*/ 5466 h 10000"/>
              <a:gd name="connsiteX20" fmla="*/ 2416 w 10000"/>
              <a:gd name="connsiteY20" fmla="*/ 6097 h 10000"/>
              <a:gd name="connsiteX21" fmla="*/ 2586 w 10000"/>
              <a:gd name="connsiteY21" fmla="*/ 6255 h 10000"/>
              <a:gd name="connsiteX22" fmla="*/ 2810 w 10000"/>
              <a:gd name="connsiteY22" fmla="*/ 6287 h 10000"/>
              <a:gd name="connsiteX23" fmla="*/ 3090 w 10000"/>
              <a:gd name="connsiteY23" fmla="*/ 6097 h 10000"/>
              <a:gd name="connsiteX24" fmla="*/ 3595 w 10000"/>
              <a:gd name="connsiteY24" fmla="*/ 6162 h 10000"/>
              <a:gd name="connsiteX25" fmla="*/ 3988 w 10000"/>
              <a:gd name="connsiteY25" fmla="*/ 6319 h 10000"/>
              <a:gd name="connsiteX26" fmla="*/ 3988 w 10000"/>
              <a:gd name="connsiteY26" fmla="*/ 6382 h 10000"/>
              <a:gd name="connsiteX27" fmla="*/ 3821 w 10000"/>
              <a:gd name="connsiteY27" fmla="*/ 6572 h 10000"/>
              <a:gd name="connsiteX28" fmla="*/ 3875 w 10000"/>
              <a:gd name="connsiteY28" fmla="*/ 6761 h 10000"/>
              <a:gd name="connsiteX29" fmla="*/ 3371 w 10000"/>
              <a:gd name="connsiteY29" fmla="*/ 7313 h 10000"/>
              <a:gd name="connsiteX30" fmla="*/ 3484 w 10000"/>
              <a:gd name="connsiteY30" fmla="*/ 7568 h 10000"/>
              <a:gd name="connsiteX31" fmla="*/ 4382 w 10000"/>
              <a:gd name="connsiteY31" fmla="*/ 8040 h 10000"/>
              <a:gd name="connsiteX32" fmla="*/ 4719 w 10000"/>
              <a:gd name="connsiteY32" fmla="*/ 8072 h 10000"/>
              <a:gd name="connsiteX33" fmla="*/ 5897 w 10000"/>
              <a:gd name="connsiteY33" fmla="*/ 8831 h 10000"/>
              <a:gd name="connsiteX34" fmla="*/ 5955 w 10000"/>
              <a:gd name="connsiteY34" fmla="*/ 9431 h 10000"/>
              <a:gd name="connsiteX35" fmla="*/ 6124 w 10000"/>
              <a:gd name="connsiteY35" fmla="*/ 9463 h 10000"/>
              <a:gd name="connsiteX36" fmla="*/ 6407 w 10000"/>
              <a:gd name="connsiteY36" fmla="*/ 9843 h 10000"/>
              <a:gd name="connsiteX37" fmla="*/ 6742 w 10000"/>
              <a:gd name="connsiteY37" fmla="*/ 9937 h 10000"/>
              <a:gd name="connsiteX38" fmla="*/ 6630 w 10000"/>
              <a:gd name="connsiteY38" fmla="*/ 9778 h 10000"/>
              <a:gd name="connsiteX39" fmla="*/ 6742 w 10000"/>
              <a:gd name="connsiteY39" fmla="*/ 9748 h 10000"/>
              <a:gd name="connsiteX40" fmla="*/ 6965 w 10000"/>
              <a:gd name="connsiteY40" fmla="*/ 9968 h 10000"/>
              <a:gd name="connsiteX41" fmla="*/ 7192 w 10000"/>
              <a:gd name="connsiteY41" fmla="*/ 10000 h 10000"/>
              <a:gd name="connsiteX42" fmla="*/ 7022 w 10000"/>
              <a:gd name="connsiteY42" fmla="*/ 9778 h 10000"/>
              <a:gd name="connsiteX43" fmla="*/ 10000 w 10000"/>
              <a:gd name="connsiteY43" fmla="*/ 8167 h 10000"/>
              <a:gd name="connsiteX44" fmla="*/ 9944 w 10000"/>
              <a:gd name="connsiteY44" fmla="*/ 8167 h 10000"/>
              <a:gd name="connsiteX45" fmla="*/ 5227 w 10000"/>
              <a:gd name="connsiteY45" fmla="*/ 4414 h 10000"/>
              <a:gd name="connsiteX46" fmla="*/ 4787 w 10000"/>
              <a:gd name="connsiteY46" fmla="*/ 2830 h 10000"/>
              <a:gd name="connsiteX0" fmla="*/ 4787 w 10000"/>
              <a:gd name="connsiteY0" fmla="*/ 2830 h 10000"/>
              <a:gd name="connsiteX1" fmla="*/ 3371 w 10000"/>
              <a:gd name="connsiteY1" fmla="*/ 0 h 10000"/>
              <a:gd name="connsiteX2" fmla="*/ 3258 w 10000"/>
              <a:gd name="connsiteY2" fmla="*/ 347 h 10000"/>
              <a:gd name="connsiteX3" fmla="*/ 2977 w 10000"/>
              <a:gd name="connsiteY3" fmla="*/ 504 h 10000"/>
              <a:gd name="connsiteX4" fmla="*/ 2865 w 10000"/>
              <a:gd name="connsiteY4" fmla="*/ 821 h 10000"/>
              <a:gd name="connsiteX5" fmla="*/ 2022 w 10000"/>
              <a:gd name="connsiteY5" fmla="*/ 1106 h 10000"/>
              <a:gd name="connsiteX6" fmla="*/ 1069 w 10000"/>
              <a:gd name="connsiteY6" fmla="*/ 1231 h 10000"/>
              <a:gd name="connsiteX7" fmla="*/ 954 w 10000"/>
              <a:gd name="connsiteY7" fmla="*/ 1580 h 10000"/>
              <a:gd name="connsiteX8" fmla="*/ 1349 w 10000"/>
              <a:gd name="connsiteY8" fmla="*/ 1832 h 10000"/>
              <a:gd name="connsiteX9" fmla="*/ 1404 w 10000"/>
              <a:gd name="connsiteY9" fmla="*/ 2117 h 10000"/>
              <a:gd name="connsiteX10" fmla="*/ 1069 w 10000"/>
              <a:gd name="connsiteY10" fmla="*/ 2369 h 10000"/>
              <a:gd name="connsiteX11" fmla="*/ 954 w 10000"/>
              <a:gd name="connsiteY11" fmla="*/ 2716 h 10000"/>
              <a:gd name="connsiteX12" fmla="*/ 224 w 10000"/>
              <a:gd name="connsiteY12" fmla="*/ 2939 h 10000"/>
              <a:gd name="connsiteX13" fmla="*/ 338 w 10000"/>
              <a:gd name="connsiteY13" fmla="*/ 3253 h 10000"/>
              <a:gd name="connsiteX14" fmla="*/ 113 w 10000"/>
              <a:gd name="connsiteY14" fmla="*/ 3348 h 10000"/>
              <a:gd name="connsiteX15" fmla="*/ 0 w 10000"/>
              <a:gd name="connsiteY15" fmla="*/ 3855 h 10000"/>
              <a:gd name="connsiteX16" fmla="*/ 449 w 10000"/>
              <a:gd name="connsiteY16" fmla="*/ 4644 h 10000"/>
              <a:gd name="connsiteX17" fmla="*/ 1236 w 10000"/>
              <a:gd name="connsiteY17" fmla="*/ 4991 h 10000"/>
              <a:gd name="connsiteX18" fmla="*/ 1404 w 10000"/>
              <a:gd name="connsiteY18" fmla="*/ 5181 h 10000"/>
              <a:gd name="connsiteX19" fmla="*/ 2079 w 10000"/>
              <a:gd name="connsiteY19" fmla="*/ 5466 h 10000"/>
              <a:gd name="connsiteX20" fmla="*/ 2416 w 10000"/>
              <a:gd name="connsiteY20" fmla="*/ 6097 h 10000"/>
              <a:gd name="connsiteX21" fmla="*/ 2586 w 10000"/>
              <a:gd name="connsiteY21" fmla="*/ 6255 h 10000"/>
              <a:gd name="connsiteX22" fmla="*/ 2810 w 10000"/>
              <a:gd name="connsiteY22" fmla="*/ 6287 h 10000"/>
              <a:gd name="connsiteX23" fmla="*/ 3090 w 10000"/>
              <a:gd name="connsiteY23" fmla="*/ 6097 h 10000"/>
              <a:gd name="connsiteX24" fmla="*/ 3595 w 10000"/>
              <a:gd name="connsiteY24" fmla="*/ 6162 h 10000"/>
              <a:gd name="connsiteX25" fmla="*/ 3988 w 10000"/>
              <a:gd name="connsiteY25" fmla="*/ 6319 h 10000"/>
              <a:gd name="connsiteX26" fmla="*/ 3988 w 10000"/>
              <a:gd name="connsiteY26" fmla="*/ 6382 h 10000"/>
              <a:gd name="connsiteX27" fmla="*/ 3821 w 10000"/>
              <a:gd name="connsiteY27" fmla="*/ 6572 h 10000"/>
              <a:gd name="connsiteX28" fmla="*/ 3875 w 10000"/>
              <a:gd name="connsiteY28" fmla="*/ 6761 h 10000"/>
              <a:gd name="connsiteX29" fmla="*/ 3371 w 10000"/>
              <a:gd name="connsiteY29" fmla="*/ 7313 h 10000"/>
              <a:gd name="connsiteX30" fmla="*/ 3484 w 10000"/>
              <a:gd name="connsiteY30" fmla="*/ 7568 h 10000"/>
              <a:gd name="connsiteX31" fmla="*/ 4382 w 10000"/>
              <a:gd name="connsiteY31" fmla="*/ 8040 h 10000"/>
              <a:gd name="connsiteX32" fmla="*/ 4719 w 10000"/>
              <a:gd name="connsiteY32" fmla="*/ 8072 h 10000"/>
              <a:gd name="connsiteX33" fmla="*/ 5897 w 10000"/>
              <a:gd name="connsiteY33" fmla="*/ 8831 h 10000"/>
              <a:gd name="connsiteX34" fmla="*/ 5955 w 10000"/>
              <a:gd name="connsiteY34" fmla="*/ 9431 h 10000"/>
              <a:gd name="connsiteX35" fmla="*/ 6124 w 10000"/>
              <a:gd name="connsiteY35" fmla="*/ 9463 h 10000"/>
              <a:gd name="connsiteX36" fmla="*/ 6407 w 10000"/>
              <a:gd name="connsiteY36" fmla="*/ 9843 h 10000"/>
              <a:gd name="connsiteX37" fmla="*/ 6742 w 10000"/>
              <a:gd name="connsiteY37" fmla="*/ 9937 h 10000"/>
              <a:gd name="connsiteX38" fmla="*/ 6630 w 10000"/>
              <a:gd name="connsiteY38" fmla="*/ 9778 h 10000"/>
              <a:gd name="connsiteX39" fmla="*/ 6742 w 10000"/>
              <a:gd name="connsiteY39" fmla="*/ 9748 h 10000"/>
              <a:gd name="connsiteX40" fmla="*/ 6965 w 10000"/>
              <a:gd name="connsiteY40" fmla="*/ 9968 h 10000"/>
              <a:gd name="connsiteX41" fmla="*/ 7192 w 10000"/>
              <a:gd name="connsiteY41" fmla="*/ 10000 h 10000"/>
              <a:gd name="connsiteX42" fmla="*/ 7022 w 10000"/>
              <a:gd name="connsiteY42" fmla="*/ 9778 h 10000"/>
              <a:gd name="connsiteX43" fmla="*/ 10000 w 10000"/>
              <a:gd name="connsiteY43" fmla="*/ 8167 h 10000"/>
              <a:gd name="connsiteX44" fmla="*/ 5227 w 10000"/>
              <a:gd name="connsiteY44" fmla="*/ 4414 h 10000"/>
              <a:gd name="connsiteX45" fmla="*/ 4787 w 10000"/>
              <a:gd name="connsiteY45" fmla="*/ 2830 h 10000"/>
              <a:gd name="connsiteX0" fmla="*/ 4787 w 7192"/>
              <a:gd name="connsiteY0" fmla="*/ 2830 h 10000"/>
              <a:gd name="connsiteX1" fmla="*/ 3371 w 7192"/>
              <a:gd name="connsiteY1" fmla="*/ 0 h 10000"/>
              <a:gd name="connsiteX2" fmla="*/ 3258 w 7192"/>
              <a:gd name="connsiteY2" fmla="*/ 347 h 10000"/>
              <a:gd name="connsiteX3" fmla="*/ 2977 w 7192"/>
              <a:gd name="connsiteY3" fmla="*/ 504 h 10000"/>
              <a:gd name="connsiteX4" fmla="*/ 2865 w 7192"/>
              <a:gd name="connsiteY4" fmla="*/ 821 h 10000"/>
              <a:gd name="connsiteX5" fmla="*/ 2022 w 7192"/>
              <a:gd name="connsiteY5" fmla="*/ 1106 h 10000"/>
              <a:gd name="connsiteX6" fmla="*/ 1069 w 7192"/>
              <a:gd name="connsiteY6" fmla="*/ 1231 h 10000"/>
              <a:gd name="connsiteX7" fmla="*/ 954 w 7192"/>
              <a:gd name="connsiteY7" fmla="*/ 1580 h 10000"/>
              <a:gd name="connsiteX8" fmla="*/ 1349 w 7192"/>
              <a:gd name="connsiteY8" fmla="*/ 1832 h 10000"/>
              <a:gd name="connsiteX9" fmla="*/ 1404 w 7192"/>
              <a:gd name="connsiteY9" fmla="*/ 2117 h 10000"/>
              <a:gd name="connsiteX10" fmla="*/ 1069 w 7192"/>
              <a:gd name="connsiteY10" fmla="*/ 2369 h 10000"/>
              <a:gd name="connsiteX11" fmla="*/ 954 w 7192"/>
              <a:gd name="connsiteY11" fmla="*/ 2716 h 10000"/>
              <a:gd name="connsiteX12" fmla="*/ 224 w 7192"/>
              <a:gd name="connsiteY12" fmla="*/ 2939 h 10000"/>
              <a:gd name="connsiteX13" fmla="*/ 338 w 7192"/>
              <a:gd name="connsiteY13" fmla="*/ 3253 h 10000"/>
              <a:gd name="connsiteX14" fmla="*/ 113 w 7192"/>
              <a:gd name="connsiteY14" fmla="*/ 3348 h 10000"/>
              <a:gd name="connsiteX15" fmla="*/ 0 w 7192"/>
              <a:gd name="connsiteY15" fmla="*/ 3855 h 10000"/>
              <a:gd name="connsiteX16" fmla="*/ 449 w 7192"/>
              <a:gd name="connsiteY16" fmla="*/ 4644 h 10000"/>
              <a:gd name="connsiteX17" fmla="*/ 1236 w 7192"/>
              <a:gd name="connsiteY17" fmla="*/ 4991 h 10000"/>
              <a:gd name="connsiteX18" fmla="*/ 1404 w 7192"/>
              <a:gd name="connsiteY18" fmla="*/ 5181 h 10000"/>
              <a:gd name="connsiteX19" fmla="*/ 2079 w 7192"/>
              <a:gd name="connsiteY19" fmla="*/ 5466 h 10000"/>
              <a:gd name="connsiteX20" fmla="*/ 2416 w 7192"/>
              <a:gd name="connsiteY20" fmla="*/ 6097 h 10000"/>
              <a:gd name="connsiteX21" fmla="*/ 2586 w 7192"/>
              <a:gd name="connsiteY21" fmla="*/ 6255 h 10000"/>
              <a:gd name="connsiteX22" fmla="*/ 2810 w 7192"/>
              <a:gd name="connsiteY22" fmla="*/ 6287 h 10000"/>
              <a:gd name="connsiteX23" fmla="*/ 3090 w 7192"/>
              <a:gd name="connsiteY23" fmla="*/ 6097 h 10000"/>
              <a:gd name="connsiteX24" fmla="*/ 3595 w 7192"/>
              <a:gd name="connsiteY24" fmla="*/ 6162 h 10000"/>
              <a:gd name="connsiteX25" fmla="*/ 3988 w 7192"/>
              <a:gd name="connsiteY25" fmla="*/ 6319 h 10000"/>
              <a:gd name="connsiteX26" fmla="*/ 3988 w 7192"/>
              <a:gd name="connsiteY26" fmla="*/ 6382 h 10000"/>
              <a:gd name="connsiteX27" fmla="*/ 3821 w 7192"/>
              <a:gd name="connsiteY27" fmla="*/ 6572 h 10000"/>
              <a:gd name="connsiteX28" fmla="*/ 3875 w 7192"/>
              <a:gd name="connsiteY28" fmla="*/ 6761 h 10000"/>
              <a:gd name="connsiteX29" fmla="*/ 3371 w 7192"/>
              <a:gd name="connsiteY29" fmla="*/ 7313 h 10000"/>
              <a:gd name="connsiteX30" fmla="*/ 3484 w 7192"/>
              <a:gd name="connsiteY30" fmla="*/ 7568 h 10000"/>
              <a:gd name="connsiteX31" fmla="*/ 4382 w 7192"/>
              <a:gd name="connsiteY31" fmla="*/ 8040 h 10000"/>
              <a:gd name="connsiteX32" fmla="*/ 4719 w 7192"/>
              <a:gd name="connsiteY32" fmla="*/ 8072 h 10000"/>
              <a:gd name="connsiteX33" fmla="*/ 5897 w 7192"/>
              <a:gd name="connsiteY33" fmla="*/ 8831 h 10000"/>
              <a:gd name="connsiteX34" fmla="*/ 5955 w 7192"/>
              <a:gd name="connsiteY34" fmla="*/ 9431 h 10000"/>
              <a:gd name="connsiteX35" fmla="*/ 6124 w 7192"/>
              <a:gd name="connsiteY35" fmla="*/ 9463 h 10000"/>
              <a:gd name="connsiteX36" fmla="*/ 6407 w 7192"/>
              <a:gd name="connsiteY36" fmla="*/ 9843 h 10000"/>
              <a:gd name="connsiteX37" fmla="*/ 6742 w 7192"/>
              <a:gd name="connsiteY37" fmla="*/ 9937 h 10000"/>
              <a:gd name="connsiteX38" fmla="*/ 6630 w 7192"/>
              <a:gd name="connsiteY38" fmla="*/ 9778 h 10000"/>
              <a:gd name="connsiteX39" fmla="*/ 6742 w 7192"/>
              <a:gd name="connsiteY39" fmla="*/ 9748 h 10000"/>
              <a:gd name="connsiteX40" fmla="*/ 6965 w 7192"/>
              <a:gd name="connsiteY40" fmla="*/ 9968 h 10000"/>
              <a:gd name="connsiteX41" fmla="*/ 7192 w 7192"/>
              <a:gd name="connsiteY41" fmla="*/ 10000 h 10000"/>
              <a:gd name="connsiteX42" fmla="*/ 7022 w 7192"/>
              <a:gd name="connsiteY42" fmla="*/ 9778 h 10000"/>
              <a:gd name="connsiteX43" fmla="*/ 5227 w 7192"/>
              <a:gd name="connsiteY43" fmla="*/ 4414 h 10000"/>
              <a:gd name="connsiteX44" fmla="*/ 4787 w 7192"/>
              <a:gd name="connsiteY44" fmla="*/ 2830 h 10000"/>
              <a:gd name="connsiteX0" fmla="*/ 6656 w 10000"/>
              <a:gd name="connsiteY0" fmla="*/ 2830 h 10000"/>
              <a:gd name="connsiteX1" fmla="*/ 4687 w 10000"/>
              <a:gd name="connsiteY1" fmla="*/ 0 h 10000"/>
              <a:gd name="connsiteX2" fmla="*/ 4530 w 10000"/>
              <a:gd name="connsiteY2" fmla="*/ 347 h 10000"/>
              <a:gd name="connsiteX3" fmla="*/ 4139 w 10000"/>
              <a:gd name="connsiteY3" fmla="*/ 504 h 10000"/>
              <a:gd name="connsiteX4" fmla="*/ 3984 w 10000"/>
              <a:gd name="connsiteY4" fmla="*/ 821 h 10000"/>
              <a:gd name="connsiteX5" fmla="*/ 2811 w 10000"/>
              <a:gd name="connsiteY5" fmla="*/ 1106 h 10000"/>
              <a:gd name="connsiteX6" fmla="*/ 1486 w 10000"/>
              <a:gd name="connsiteY6" fmla="*/ 1231 h 10000"/>
              <a:gd name="connsiteX7" fmla="*/ 1326 w 10000"/>
              <a:gd name="connsiteY7" fmla="*/ 1580 h 10000"/>
              <a:gd name="connsiteX8" fmla="*/ 1876 w 10000"/>
              <a:gd name="connsiteY8" fmla="*/ 1832 h 10000"/>
              <a:gd name="connsiteX9" fmla="*/ 1952 w 10000"/>
              <a:gd name="connsiteY9" fmla="*/ 2117 h 10000"/>
              <a:gd name="connsiteX10" fmla="*/ 1486 w 10000"/>
              <a:gd name="connsiteY10" fmla="*/ 2369 h 10000"/>
              <a:gd name="connsiteX11" fmla="*/ 1326 w 10000"/>
              <a:gd name="connsiteY11" fmla="*/ 2716 h 10000"/>
              <a:gd name="connsiteX12" fmla="*/ 311 w 10000"/>
              <a:gd name="connsiteY12" fmla="*/ 2939 h 10000"/>
              <a:gd name="connsiteX13" fmla="*/ 470 w 10000"/>
              <a:gd name="connsiteY13" fmla="*/ 3253 h 10000"/>
              <a:gd name="connsiteX14" fmla="*/ 157 w 10000"/>
              <a:gd name="connsiteY14" fmla="*/ 3348 h 10000"/>
              <a:gd name="connsiteX15" fmla="*/ 0 w 10000"/>
              <a:gd name="connsiteY15" fmla="*/ 3855 h 10000"/>
              <a:gd name="connsiteX16" fmla="*/ 624 w 10000"/>
              <a:gd name="connsiteY16" fmla="*/ 4644 h 10000"/>
              <a:gd name="connsiteX17" fmla="*/ 1719 w 10000"/>
              <a:gd name="connsiteY17" fmla="*/ 4991 h 10000"/>
              <a:gd name="connsiteX18" fmla="*/ 1952 w 10000"/>
              <a:gd name="connsiteY18" fmla="*/ 5181 h 10000"/>
              <a:gd name="connsiteX19" fmla="*/ 2891 w 10000"/>
              <a:gd name="connsiteY19" fmla="*/ 5466 h 10000"/>
              <a:gd name="connsiteX20" fmla="*/ 3359 w 10000"/>
              <a:gd name="connsiteY20" fmla="*/ 6097 h 10000"/>
              <a:gd name="connsiteX21" fmla="*/ 3596 w 10000"/>
              <a:gd name="connsiteY21" fmla="*/ 6255 h 10000"/>
              <a:gd name="connsiteX22" fmla="*/ 3907 w 10000"/>
              <a:gd name="connsiteY22" fmla="*/ 6287 h 10000"/>
              <a:gd name="connsiteX23" fmla="*/ 4296 w 10000"/>
              <a:gd name="connsiteY23" fmla="*/ 6097 h 10000"/>
              <a:gd name="connsiteX24" fmla="*/ 4999 w 10000"/>
              <a:gd name="connsiteY24" fmla="*/ 6162 h 10000"/>
              <a:gd name="connsiteX25" fmla="*/ 5545 w 10000"/>
              <a:gd name="connsiteY25" fmla="*/ 6319 h 10000"/>
              <a:gd name="connsiteX26" fmla="*/ 5545 w 10000"/>
              <a:gd name="connsiteY26" fmla="*/ 6382 h 10000"/>
              <a:gd name="connsiteX27" fmla="*/ 5313 w 10000"/>
              <a:gd name="connsiteY27" fmla="*/ 6572 h 10000"/>
              <a:gd name="connsiteX28" fmla="*/ 5388 w 10000"/>
              <a:gd name="connsiteY28" fmla="*/ 6761 h 10000"/>
              <a:gd name="connsiteX29" fmla="*/ 4687 w 10000"/>
              <a:gd name="connsiteY29" fmla="*/ 7313 h 10000"/>
              <a:gd name="connsiteX30" fmla="*/ 4844 w 10000"/>
              <a:gd name="connsiteY30" fmla="*/ 7568 h 10000"/>
              <a:gd name="connsiteX31" fmla="*/ 6093 w 10000"/>
              <a:gd name="connsiteY31" fmla="*/ 8040 h 10000"/>
              <a:gd name="connsiteX32" fmla="*/ 6561 w 10000"/>
              <a:gd name="connsiteY32" fmla="*/ 8072 h 10000"/>
              <a:gd name="connsiteX33" fmla="*/ 8199 w 10000"/>
              <a:gd name="connsiteY33" fmla="*/ 8831 h 10000"/>
              <a:gd name="connsiteX34" fmla="*/ 8280 w 10000"/>
              <a:gd name="connsiteY34" fmla="*/ 9431 h 10000"/>
              <a:gd name="connsiteX35" fmla="*/ 8515 w 10000"/>
              <a:gd name="connsiteY35" fmla="*/ 9463 h 10000"/>
              <a:gd name="connsiteX36" fmla="*/ 8909 w 10000"/>
              <a:gd name="connsiteY36" fmla="*/ 9843 h 10000"/>
              <a:gd name="connsiteX37" fmla="*/ 9374 w 10000"/>
              <a:gd name="connsiteY37" fmla="*/ 9937 h 10000"/>
              <a:gd name="connsiteX38" fmla="*/ 9219 w 10000"/>
              <a:gd name="connsiteY38" fmla="*/ 9778 h 10000"/>
              <a:gd name="connsiteX39" fmla="*/ 9374 w 10000"/>
              <a:gd name="connsiteY39" fmla="*/ 9748 h 10000"/>
              <a:gd name="connsiteX40" fmla="*/ 9684 w 10000"/>
              <a:gd name="connsiteY40" fmla="*/ 9968 h 10000"/>
              <a:gd name="connsiteX41" fmla="*/ 10000 w 10000"/>
              <a:gd name="connsiteY41" fmla="*/ 10000 h 10000"/>
              <a:gd name="connsiteX42" fmla="*/ 7268 w 10000"/>
              <a:gd name="connsiteY42" fmla="*/ 4414 h 10000"/>
              <a:gd name="connsiteX43" fmla="*/ 6656 w 10000"/>
              <a:gd name="connsiteY43" fmla="*/ 2830 h 10000"/>
              <a:gd name="connsiteX0" fmla="*/ 6656 w 10000"/>
              <a:gd name="connsiteY0" fmla="*/ 2830 h 10000"/>
              <a:gd name="connsiteX1" fmla="*/ 4687 w 10000"/>
              <a:gd name="connsiteY1" fmla="*/ 0 h 10000"/>
              <a:gd name="connsiteX2" fmla="*/ 4530 w 10000"/>
              <a:gd name="connsiteY2" fmla="*/ 347 h 10000"/>
              <a:gd name="connsiteX3" fmla="*/ 4139 w 10000"/>
              <a:gd name="connsiteY3" fmla="*/ 504 h 10000"/>
              <a:gd name="connsiteX4" fmla="*/ 3984 w 10000"/>
              <a:gd name="connsiteY4" fmla="*/ 821 h 10000"/>
              <a:gd name="connsiteX5" fmla="*/ 2811 w 10000"/>
              <a:gd name="connsiteY5" fmla="*/ 1106 h 10000"/>
              <a:gd name="connsiteX6" fmla="*/ 1486 w 10000"/>
              <a:gd name="connsiteY6" fmla="*/ 1231 h 10000"/>
              <a:gd name="connsiteX7" fmla="*/ 1326 w 10000"/>
              <a:gd name="connsiteY7" fmla="*/ 1580 h 10000"/>
              <a:gd name="connsiteX8" fmla="*/ 1876 w 10000"/>
              <a:gd name="connsiteY8" fmla="*/ 1832 h 10000"/>
              <a:gd name="connsiteX9" fmla="*/ 1952 w 10000"/>
              <a:gd name="connsiteY9" fmla="*/ 2117 h 10000"/>
              <a:gd name="connsiteX10" fmla="*/ 1486 w 10000"/>
              <a:gd name="connsiteY10" fmla="*/ 2369 h 10000"/>
              <a:gd name="connsiteX11" fmla="*/ 1326 w 10000"/>
              <a:gd name="connsiteY11" fmla="*/ 2716 h 10000"/>
              <a:gd name="connsiteX12" fmla="*/ 311 w 10000"/>
              <a:gd name="connsiteY12" fmla="*/ 2939 h 10000"/>
              <a:gd name="connsiteX13" fmla="*/ 470 w 10000"/>
              <a:gd name="connsiteY13" fmla="*/ 3253 h 10000"/>
              <a:gd name="connsiteX14" fmla="*/ 157 w 10000"/>
              <a:gd name="connsiteY14" fmla="*/ 3348 h 10000"/>
              <a:gd name="connsiteX15" fmla="*/ 0 w 10000"/>
              <a:gd name="connsiteY15" fmla="*/ 3855 h 10000"/>
              <a:gd name="connsiteX16" fmla="*/ 624 w 10000"/>
              <a:gd name="connsiteY16" fmla="*/ 4644 h 10000"/>
              <a:gd name="connsiteX17" fmla="*/ 1719 w 10000"/>
              <a:gd name="connsiteY17" fmla="*/ 4991 h 10000"/>
              <a:gd name="connsiteX18" fmla="*/ 1952 w 10000"/>
              <a:gd name="connsiteY18" fmla="*/ 5181 h 10000"/>
              <a:gd name="connsiteX19" fmla="*/ 2891 w 10000"/>
              <a:gd name="connsiteY19" fmla="*/ 5466 h 10000"/>
              <a:gd name="connsiteX20" fmla="*/ 3359 w 10000"/>
              <a:gd name="connsiteY20" fmla="*/ 6097 h 10000"/>
              <a:gd name="connsiteX21" fmla="*/ 3596 w 10000"/>
              <a:gd name="connsiteY21" fmla="*/ 6255 h 10000"/>
              <a:gd name="connsiteX22" fmla="*/ 3907 w 10000"/>
              <a:gd name="connsiteY22" fmla="*/ 6287 h 10000"/>
              <a:gd name="connsiteX23" fmla="*/ 4296 w 10000"/>
              <a:gd name="connsiteY23" fmla="*/ 6097 h 10000"/>
              <a:gd name="connsiteX24" fmla="*/ 4999 w 10000"/>
              <a:gd name="connsiteY24" fmla="*/ 6162 h 10000"/>
              <a:gd name="connsiteX25" fmla="*/ 5545 w 10000"/>
              <a:gd name="connsiteY25" fmla="*/ 6319 h 10000"/>
              <a:gd name="connsiteX26" fmla="*/ 5545 w 10000"/>
              <a:gd name="connsiteY26" fmla="*/ 6382 h 10000"/>
              <a:gd name="connsiteX27" fmla="*/ 5313 w 10000"/>
              <a:gd name="connsiteY27" fmla="*/ 6572 h 10000"/>
              <a:gd name="connsiteX28" fmla="*/ 5388 w 10000"/>
              <a:gd name="connsiteY28" fmla="*/ 6761 h 10000"/>
              <a:gd name="connsiteX29" fmla="*/ 4687 w 10000"/>
              <a:gd name="connsiteY29" fmla="*/ 7313 h 10000"/>
              <a:gd name="connsiteX30" fmla="*/ 4844 w 10000"/>
              <a:gd name="connsiteY30" fmla="*/ 7568 h 10000"/>
              <a:gd name="connsiteX31" fmla="*/ 6093 w 10000"/>
              <a:gd name="connsiteY31" fmla="*/ 8040 h 10000"/>
              <a:gd name="connsiteX32" fmla="*/ 6561 w 10000"/>
              <a:gd name="connsiteY32" fmla="*/ 8072 h 10000"/>
              <a:gd name="connsiteX33" fmla="*/ 8280 w 10000"/>
              <a:gd name="connsiteY33" fmla="*/ 9431 h 10000"/>
              <a:gd name="connsiteX34" fmla="*/ 8515 w 10000"/>
              <a:gd name="connsiteY34" fmla="*/ 9463 h 10000"/>
              <a:gd name="connsiteX35" fmla="*/ 8909 w 10000"/>
              <a:gd name="connsiteY35" fmla="*/ 9843 h 10000"/>
              <a:gd name="connsiteX36" fmla="*/ 9374 w 10000"/>
              <a:gd name="connsiteY36" fmla="*/ 9937 h 10000"/>
              <a:gd name="connsiteX37" fmla="*/ 9219 w 10000"/>
              <a:gd name="connsiteY37" fmla="*/ 9778 h 10000"/>
              <a:gd name="connsiteX38" fmla="*/ 9374 w 10000"/>
              <a:gd name="connsiteY38" fmla="*/ 9748 h 10000"/>
              <a:gd name="connsiteX39" fmla="*/ 9684 w 10000"/>
              <a:gd name="connsiteY39" fmla="*/ 9968 h 10000"/>
              <a:gd name="connsiteX40" fmla="*/ 10000 w 10000"/>
              <a:gd name="connsiteY40" fmla="*/ 10000 h 10000"/>
              <a:gd name="connsiteX41" fmla="*/ 7268 w 10000"/>
              <a:gd name="connsiteY41" fmla="*/ 4414 h 10000"/>
              <a:gd name="connsiteX42" fmla="*/ 6656 w 10000"/>
              <a:gd name="connsiteY42" fmla="*/ 2830 h 10000"/>
              <a:gd name="connsiteX0" fmla="*/ 6656 w 10000"/>
              <a:gd name="connsiteY0" fmla="*/ 2830 h 10000"/>
              <a:gd name="connsiteX1" fmla="*/ 4687 w 10000"/>
              <a:gd name="connsiteY1" fmla="*/ 0 h 10000"/>
              <a:gd name="connsiteX2" fmla="*/ 4530 w 10000"/>
              <a:gd name="connsiteY2" fmla="*/ 347 h 10000"/>
              <a:gd name="connsiteX3" fmla="*/ 4139 w 10000"/>
              <a:gd name="connsiteY3" fmla="*/ 504 h 10000"/>
              <a:gd name="connsiteX4" fmla="*/ 3984 w 10000"/>
              <a:gd name="connsiteY4" fmla="*/ 821 h 10000"/>
              <a:gd name="connsiteX5" fmla="*/ 2811 w 10000"/>
              <a:gd name="connsiteY5" fmla="*/ 1106 h 10000"/>
              <a:gd name="connsiteX6" fmla="*/ 1486 w 10000"/>
              <a:gd name="connsiteY6" fmla="*/ 1231 h 10000"/>
              <a:gd name="connsiteX7" fmla="*/ 1326 w 10000"/>
              <a:gd name="connsiteY7" fmla="*/ 1580 h 10000"/>
              <a:gd name="connsiteX8" fmla="*/ 1876 w 10000"/>
              <a:gd name="connsiteY8" fmla="*/ 1832 h 10000"/>
              <a:gd name="connsiteX9" fmla="*/ 1952 w 10000"/>
              <a:gd name="connsiteY9" fmla="*/ 2117 h 10000"/>
              <a:gd name="connsiteX10" fmla="*/ 1486 w 10000"/>
              <a:gd name="connsiteY10" fmla="*/ 2369 h 10000"/>
              <a:gd name="connsiteX11" fmla="*/ 1326 w 10000"/>
              <a:gd name="connsiteY11" fmla="*/ 2716 h 10000"/>
              <a:gd name="connsiteX12" fmla="*/ 311 w 10000"/>
              <a:gd name="connsiteY12" fmla="*/ 2939 h 10000"/>
              <a:gd name="connsiteX13" fmla="*/ 470 w 10000"/>
              <a:gd name="connsiteY13" fmla="*/ 3253 h 10000"/>
              <a:gd name="connsiteX14" fmla="*/ 157 w 10000"/>
              <a:gd name="connsiteY14" fmla="*/ 3348 h 10000"/>
              <a:gd name="connsiteX15" fmla="*/ 0 w 10000"/>
              <a:gd name="connsiteY15" fmla="*/ 3855 h 10000"/>
              <a:gd name="connsiteX16" fmla="*/ 624 w 10000"/>
              <a:gd name="connsiteY16" fmla="*/ 4644 h 10000"/>
              <a:gd name="connsiteX17" fmla="*/ 1719 w 10000"/>
              <a:gd name="connsiteY17" fmla="*/ 4991 h 10000"/>
              <a:gd name="connsiteX18" fmla="*/ 1952 w 10000"/>
              <a:gd name="connsiteY18" fmla="*/ 5181 h 10000"/>
              <a:gd name="connsiteX19" fmla="*/ 2891 w 10000"/>
              <a:gd name="connsiteY19" fmla="*/ 5466 h 10000"/>
              <a:gd name="connsiteX20" fmla="*/ 3359 w 10000"/>
              <a:gd name="connsiteY20" fmla="*/ 6097 h 10000"/>
              <a:gd name="connsiteX21" fmla="*/ 3596 w 10000"/>
              <a:gd name="connsiteY21" fmla="*/ 6255 h 10000"/>
              <a:gd name="connsiteX22" fmla="*/ 3907 w 10000"/>
              <a:gd name="connsiteY22" fmla="*/ 6287 h 10000"/>
              <a:gd name="connsiteX23" fmla="*/ 4296 w 10000"/>
              <a:gd name="connsiteY23" fmla="*/ 6097 h 10000"/>
              <a:gd name="connsiteX24" fmla="*/ 4999 w 10000"/>
              <a:gd name="connsiteY24" fmla="*/ 6162 h 10000"/>
              <a:gd name="connsiteX25" fmla="*/ 5545 w 10000"/>
              <a:gd name="connsiteY25" fmla="*/ 6319 h 10000"/>
              <a:gd name="connsiteX26" fmla="*/ 5545 w 10000"/>
              <a:gd name="connsiteY26" fmla="*/ 6382 h 10000"/>
              <a:gd name="connsiteX27" fmla="*/ 5313 w 10000"/>
              <a:gd name="connsiteY27" fmla="*/ 6572 h 10000"/>
              <a:gd name="connsiteX28" fmla="*/ 5388 w 10000"/>
              <a:gd name="connsiteY28" fmla="*/ 6761 h 10000"/>
              <a:gd name="connsiteX29" fmla="*/ 4687 w 10000"/>
              <a:gd name="connsiteY29" fmla="*/ 7313 h 10000"/>
              <a:gd name="connsiteX30" fmla="*/ 4844 w 10000"/>
              <a:gd name="connsiteY30" fmla="*/ 7568 h 10000"/>
              <a:gd name="connsiteX31" fmla="*/ 6093 w 10000"/>
              <a:gd name="connsiteY31" fmla="*/ 8040 h 10000"/>
              <a:gd name="connsiteX32" fmla="*/ 8280 w 10000"/>
              <a:gd name="connsiteY32" fmla="*/ 9431 h 10000"/>
              <a:gd name="connsiteX33" fmla="*/ 8515 w 10000"/>
              <a:gd name="connsiteY33" fmla="*/ 9463 h 10000"/>
              <a:gd name="connsiteX34" fmla="*/ 8909 w 10000"/>
              <a:gd name="connsiteY34" fmla="*/ 9843 h 10000"/>
              <a:gd name="connsiteX35" fmla="*/ 9374 w 10000"/>
              <a:gd name="connsiteY35" fmla="*/ 9937 h 10000"/>
              <a:gd name="connsiteX36" fmla="*/ 9219 w 10000"/>
              <a:gd name="connsiteY36" fmla="*/ 9778 h 10000"/>
              <a:gd name="connsiteX37" fmla="*/ 9374 w 10000"/>
              <a:gd name="connsiteY37" fmla="*/ 9748 h 10000"/>
              <a:gd name="connsiteX38" fmla="*/ 9684 w 10000"/>
              <a:gd name="connsiteY38" fmla="*/ 9968 h 10000"/>
              <a:gd name="connsiteX39" fmla="*/ 10000 w 10000"/>
              <a:gd name="connsiteY39" fmla="*/ 10000 h 10000"/>
              <a:gd name="connsiteX40" fmla="*/ 7268 w 10000"/>
              <a:gd name="connsiteY40" fmla="*/ 4414 h 10000"/>
              <a:gd name="connsiteX41" fmla="*/ 6656 w 10000"/>
              <a:gd name="connsiteY41" fmla="*/ 2830 h 10000"/>
              <a:gd name="connsiteX0" fmla="*/ 6656 w 9684"/>
              <a:gd name="connsiteY0" fmla="*/ 2830 h 9968"/>
              <a:gd name="connsiteX1" fmla="*/ 4687 w 9684"/>
              <a:gd name="connsiteY1" fmla="*/ 0 h 9968"/>
              <a:gd name="connsiteX2" fmla="*/ 4530 w 9684"/>
              <a:gd name="connsiteY2" fmla="*/ 347 h 9968"/>
              <a:gd name="connsiteX3" fmla="*/ 4139 w 9684"/>
              <a:gd name="connsiteY3" fmla="*/ 504 h 9968"/>
              <a:gd name="connsiteX4" fmla="*/ 3984 w 9684"/>
              <a:gd name="connsiteY4" fmla="*/ 821 h 9968"/>
              <a:gd name="connsiteX5" fmla="*/ 2811 w 9684"/>
              <a:gd name="connsiteY5" fmla="*/ 1106 h 9968"/>
              <a:gd name="connsiteX6" fmla="*/ 1486 w 9684"/>
              <a:gd name="connsiteY6" fmla="*/ 1231 h 9968"/>
              <a:gd name="connsiteX7" fmla="*/ 1326 w 9684"/>
              <a:gd name="connsiteY7" fmla="*/ 1580 h 9968"/>
              <a:gd name="connsiteX8" fmla="*/ 1876 w 9684"/>
              <a:gd name="connsiteY8" fmla="*/ 1832 h 9968"/>
              <a:gd name="connsiteX9" fmla="*/ 1952 w 9684"/>
              <a:gd name="connsiteY9" fmla="*/ 2117 h 9968"/>
              <a:gd name="connsiteX10" fmla="*/ 1486 w 9684"/>
              <a:gd name="connsiteY10" fmla="*/ 2369 h 9968"/>
              <a:gd name="connsiteX11" fmla="*/ 1326 w 9684"/>
              <a:gd name="connsiteY11" fmla="*/ 2716 h 9968"/>
              <a:gd name="connsiteX12" fmla="*/ 311 w 9684"/>
              <a:gd name="connsiteY12" fmla="*/ 2939 h 9968"/>
              <a:gd name="connsiteX13" fmla="*/ 470 w 9684"/>
              <a:gd name="connsiteY13" fmla="*/ 3253 h 9968"/>
              <a:gd name="connsiteX14" fmla="*/ 157 w 9684"/>
              <a:gd name="connsiteY14" fmla="*/ 3348 h 9968"/>
              <a:gd name="connsiteX15" fmla="*/ 0 w 9684"/>
              <a:gd name="connsiteY15" fmla="*/ 3855 h 9968"/>
              <a:gd name="connsiteX16" fmla="*/ 624 w 9684"/>
              <a:gd name="connsiteY16" fmla="*/ 4644 h 9968"/>
              <a:gd name="connsiteX17" fmla="*/ 1719 w 9684"/>
              <a:gd name="connsiteY17" fmla="*/ 4991 h 9968"/>
              <a:gd name="connsiteX18" fmla="*/ 1952 w 9684"/>
              <a:gd name="connsiteY18" fmla="*/ 5181 h 9968"/>
              <a:gd name="connsiteX19" fmla="*/ 2891 w 9684"/>
              <a:gd name="connsiteY19" fmla="*/ 5466 h 9968"/>
              <a:gd name="connsiteX20" fmla="*/ 3359 w 9684"/>
              <a:gd name="connsiteY20" fmla="*/ 6097 h 9968"/>
              <a:gd name="connsiteX21" fmla="*/ 3596 w 9684"/>
              <a:gd name="connsiteY21" fmla="*/ 6255 h 9968"/>
              <a:gd name="connsiteX22" fmla="*/ 3907 w 9684"/>
              <a:gd name="connsiteY22" fmla="*/ 6287 h 9968"/>
              <a:gd name="connsiteX23" fmla="*/ 4296 w 9684"/>
              <a:gd name="connsiteY23" fmla="*/ 6097 h 9968"/>
              <a:gd name="connsiteX24" fmla="*/ 4999 w 9684"/>
              <a:gd name="connsiteY24" fmla="*/ 6162 h 9968"/>
              <a:gd name="connsiteX25" fmla="*/ 5545 w 9684"/>
              <a:gd name="connsiteY25" fmla="*/ 6319 h 9968"/>
              <a:gd name="connsiteX26" fmla="*/ 5545 w 9684"/>
              <a:gd name="connsiteY26" fmla="*/ 6382 h 9968"/>
              <a:gd name="connsiteX27" fmla="*/ 5313 w 9684"/>
              <a:gd name="connsiteY27" fmla="*/ 6572 h 9968"/>
              <a:gd name="connsiteX28" fmla="*/ 5388 w 9684"/>
              <a:gd name="connsiteY28" fmla="*/ 6761 h 9968"/>
              <a:gd name="connsiteX29" fmla="*/ 4687 w 9684"/>
              <a:gd name="connsiteY29" fmla="*/ 7313 h 9968"/>
              <a:gd name="connsiteX30" fmla="*/ 4844 w 9684"/>
              <a:gd name="connsiteY30" fmla="*/ 7568 h 9968"/>
              <a:gd name="connsiteX31" fmla="*/ 6093 w 9684"/>
              <a:gd name="connsiteY31" fmla="*/ 8040 h 9968"/>
              <a:gd name="connsiteX32" fmla="*/ 8280 w 9684"/>
              <a:gd name="connsiteY32" fmla="*/ 9431 h 9968"/>
              <a:gd name="connsiteX33" fmla="*/ 8515 w 9684"/>
              <a:gd name="connsiteY33" fmla="*/ 9463 h 9968"/>
              <a:gd name="connsiteX34" fmla="*/ 8909 w 9684"/>
              <a:gd name="connsiteY34" fmla="*/ 9843 h 9968"/>
              <a:gd name="connsiteX35" fmla="*/ 9374 w 9684"/>
              <a:gd name="connsiteY35" fmla="*/ 9937 h 9968"/>
              <a:gd name="connsiteX36" fmla="*/ 9219 w 9684"/>
              <a:gd name="connsiteY36" fmla="*/ 9778 h 9968"/>
              <a:gd name="connsiteX37" fmla="*/ 9374 w 9684"/>
              <a:gd name="connsiteY37" fmla="*/ 9748 h 9968"/>
              <a:gd name="connsiteX38" fmla="*/ 9684 w 9684"/>
              <a:gd name="connsiteY38" fmla="*/ 9968 h 9968"/>
              <a:gd name="connsiteX39" fmla="*/ 7268 w 9684"/>
              <a:gd name="connsiteY39" fmla="*/ 4414 h 9968"/>
              <a:gd name="connsiteX40" fmla="*/ 6656 w 9684"/>
              <a:gd name="connsiteY40" fmla="*/ 2830 h 9968"/>
              <a:gd name="connsiteX0" fmla="*/ 6873 w 9680"/>
              <a:gd name="connsiteY0" fmla="*/ 2839 h 9969"/>
              <a:gd name="connsiteX1" fmla="*/ 4840 w 9680"/>
              <a:gd name="connsiteY1" fmla="*/ 0 h 9969"/>
              <a:gd name="connsiteX2" fmla="*/ 4678 w 9680"/>
              <a:gd name="connsiteY2" fmla="*/ 348 h 9969"/>
              <a:gd name="connsiteX3" fmla="*/ 4274 w 9680"/>
              <a:gd name="connsiteY3" fmla="*/ 506 h 9969"/>
              <a:gd name="connsiteX4" fmla="*/ 4114 w 9680"/>
              <a:gd name="connsiteY4" fmla="*/ 824 h 9969"/>
              <a:gd name="connsiteX5" fmla="*/ 2903 w 9680"/>
              <a:gd name="connsiteY5" fmla="*/ 1110 h 9969"/>
              <a:gd name="connsiteX6" fmla="*/ 1534 w 9680"/>
              <a:gd name="connsiteY6" fmla="*/ 1235 h 9969"/>
              <a:gd name="connsiteX7" fmla="*/ 1369 w 9680"/>
              <a:gd name="connsiteY7" fmla="*/ 1585 h 9969"/>
              <a:gd name="connsiteX8" fmla="*/ 1937 w 9680"/>
              <a:gd name="connsiteY8" fmla="*/ 1838 h 9969"/>
              <a:gd name="connsiteX9" fmla="*/ 2016 w 9680"/>
              <a:gd name="connsiteY9" fmla="*/ 2124 h 9969"/>
              <a:gd name="connsiteX10" fmla="*/ 1534 w 9680"/>
              <a:gd name="connsiteY10" fmla="*/ 2377 h 9969"/>
              <a:gd name="connsiteX11" fmla="*/ 1369 w 9680"/>
              <a:gd name="connsiteY11" fmla="*/ 2725 h 9969"/>
              <a:gd name="connsiteX12" fmla="*/ 321 w 9680"/>
              <a:gd name="connsiteY12" fmla="*/ 2948 h 9969"/>
              <a:gd name="connsiteX13" fmla="*/ 485 w 9680"/>
              <a:gd name="connsiteY13" fmla="*/ 3263 h 9969"/>
              <a:gd name="connsiteX14" fmla="*/ 162 w 9680"/>
              <a:gd name="connsiteY14" fmla="*/ 3359 h 9969"/>
              <a:gd name="connsiteX15" fmla="*/ 0 w 9680"/>
              <a:gd name="connsiteY15" fmla="*/ 3867 h 9969"/>
              <a:gd name="connsiteX16" fmla="*/ 644 w 9680"/>
              <a:gd name="connsiteY16" fmla="*/ 4659 h 9969"/>
              <a:gd name="connsiteX17" fmla="*/ 1775 w 9680"/>
              <a:gd name="connsiteY17" fmla="*/ 5007 h 9969"/>
              <a:gd name="connsiteX18" fmla="*/ 2016 w 9680"/>
              <a:gd name="connsiteY18" fmla="*/ 5198 h 9969"/>
              <a:gd name="connsiteX19" fmla="*/ 2985 w 9680"/>
              <a:gd name="connsiteY19" fmla="*/ 5484 h 9969"/>
              <a:gd name="connsiteX20" fmla="*/ 3469 w 9680"/>
              <a:gd name="connsiteY20" fmla="*/ 6117 h 9969"/>
              <a:gd name="connsiteX21" fmla="*/ 3713 w 9680"/>
              <a:gd name="connsiteY21" fmla="*/ 6275 h 9969"/>
              <a:gd name="connsiteX22" fmla="*/ 4034 w 9680"/>
              <a:gd name="connsiteY22" fmla="*/ 6307 h 9969"/>
              <a:gd name="connsiteX23" fmla="*/ 4436 w 9680"/>
              <a:gd name="connsiteY23" fmla="*/ 6117 h 9969"/>
              <a:gd name="connsiteX24" fmla="*/ 5162 w 9680"/>
              <a:gd name="connsiteY24" fmla="*/ 6182 h 9969"/>
              <a:gd name="connsiteX25" fmla="*/ 5726 w 9680"/>
              <a:gd name="connsiteY25" fmla="*/ 6339 h 9969"/>
              <a:gd name="connsiteX26" fmla="*/ 5726 w 9680"/>
              <a:gd name="connsiteY26" fmla="*/ 6402 h 9969"/>
              <a:gd name="connsiteX27" fmla="*/ 5486 w 9680"/>
              <a:gd name="connsiteY27" fmla="*/ 6593 h 9969"/>
              <a:gd name="connsiteX28" fmla="*/ 5564 w 9680"/>
              <a:gd name="connsiteY28" fmla="*/ 6783 h 9969"/>
              <a:gd name="connsiteX29" fmla="*/ 4840 w 9680"/>
              <a:gd name="connsiteY29" fmla="*/ 7336 h 9969"/>
              <a:gd name="connsiteX30" fmla="*/ 5002 w 9680"/>
              <a:gd name="connsiteY30" fmla="*/ 7592 h 9969"/>
              <a:gd name="connsiteX31" fmla="*/ 6292 w 9680"/>
              <a:gd name="connsiteY31" fmla="*/ 8066 h 9969"/>
              <a:gd name="connsiteX32" fmla="*/ 8550 w 9680"/>
              <a:gd name="connsiteY32" fmla="*/ 9461 h 9969"/>
              <a:gd name="connsiteX33" fmla="*/ 8793 w 9680"/>
              <a:gd name="connsiteY33" fmla="*/ 9493 h 9969"/>
              <a:gd name="connsiteX34" fmla="*/ 9200 w 9680"/>
              <a:gd name="connsiteY34" fmla="*/ 9875 h 9969"/>
              <a:gd name="connsiteX35" fmla="*/ 9680 w 9680"/>
              <a:gd name="connsiteY35" fmla="*/ 9969 h 9969"/>
              <a:gd name="connsiteX36" fmla="*/ 9520 w 9680"/>
              <a:gd name="connsiteY36" fmla="*/ 9809 h 9969"/>
              <a:gd name="connsiteX37" fmla="*/ 9680 w 9680"/>
              <a:gd name="connsiteY37" fmla="*/ 9779 h 9969"/>
              <a:gd name="connsiteX38" fmla="*/ 7505 w 9680"/>
              <a:gd name="connsiteY38" fmla="*/ 4428 h 9969"/>
              <a:gd name="connsiteX39" fmla="*/ 6873 w 9680"/>
              <a:gd name="connsiteY39" fmla="*/ 2839 h 9969"/>
              <a:gd name="connsiteX0" fmla="*/ 7100 w 10000"/>
              <a:gd name="connsiteY0" fmla="*/ 2848 h 10000"/>
              <a:gd name="connsiteX1" fmla="*/ 5000 w 10000"/>
              <a:gd name="connsiteY1" fmla="*/ 0 h 10000"/>
              <a:gd name="connsiteX2" fmla="*/ 4833 w 10000"/>
              <a:gd name="connsiteY2" fmla="*/ 349 h 10000"/>
              <a:gd name="connsiteX3" fmla="*/ 4415 w 10000"/>
              <a:gd name="connsiteY3" fmla="*/ 508 h 10000"/>
              <a:gd name="connsiteX4" fmla="*/ 4250 w 10000"/>
              <a:gd name="connsiteY4" fmla="*/ 827 h 10000"/>
              <a:gd name="connsiteX5" fmla="*/ 2999 w 10000"/>
              <a:gd name="connsiteY5" fmla="*/ 1113 h 10000"/>
              <a:gd name="connsiteX6" fmla="*/ 1585 w 10000"/>
              <a:gd name="connsiteY6" fmla="*/ 1239 h 10000"/>
              <a:gd name="connsiteX7" fmla="*/ 1414 w 10000"/>
              <a:gd name="connsiteY7" fmla="*/ 1590 h 10000"/>
              <a:gd name="connsiteX8" fmla="*/ 2001 w 10000"/>
              <a:gd name="connsiteY8" fmla="*/ 1844 h 10000"/>
              <a:gd name="connsiteX9" fmla="*/ 2083 w 10000"/>
              <a:gd name="connsiteY9" fmla="*/ 2131 h 10000"/>
              <a:gd name="connsiteX10" fmla="*/ 1585 w 10000"/>
              <a:gd name="connsiteY10" fmla="*/ 2384 h 10000"/>
              <a:gd name="connsiteX11" fmla="*/ 1414 w 10000"/>
              <a:gd name="connsiteY11" fmla="*/ 2733 h 10000"/>
              <a:gd name="connsiteX12" fmla="*/ 332 w 10000"/>
              <a:gd name="connsiteY12" fmla="*/ 2957 h 10000"/>
              <a:gd name="connsiteX13" fmla="*/ 501 w 10000"/>
              <a:gd name="connsiteY13" fmla="*/ 3273 h 10000"/>
              <a:gd name="connsiteX14" fmla="*/ 167 w 10000"/>
              <a:gd name="connsiteY14" fmla="*/ 3369 h 10000"/>
              <a:gd name="connsiteX15" fmla="*/ 0 w 10000"/>
              <a:gd name="connsiteY15" fmla="*/ 3879 h 10000"/>
              <a:gd name="connsiteX16" fmla="*/ 665 w 10000"/>
              <a:gd name="connsiteY16" fmla="*/ 4673 h 10000"/>
              <a:gd name="connsiteX17" fmla="*/ 1834 w 10000"/>
              <a:gd name="connsiteY17" fmla="*/ 5023 h 10000"/>
              <a:gd name="connsiteX18" fmla="*/ 2083 w 10000"/>
              <a:gd name="connsiteY18" fmla="*/ 5214 h 10000"/>
              <a:gd name="connsiteX19" fmla="*/ 3084 w 10000"/>
              <a:gd name="connsiteY19" fmla="*/ 5501 h 10000"/>
              <a:gd name="connsiteX20" fmla="*/ 3584 w 10000"/>
              <a:gd name="connsiteY20" fmla="*/ 6136 h 10000"/>
              <a:gd name="connsiteX21" fmla="*/ 3836 w 10000"/>
              <a:gd name="connsiteY21" fmla="*/ 6295 h 10000"/>
              <a:gd name="connsiteX22" fmla="*/ 4167 w 10000"/>
              <a:gd name="connsiteY22" fmla="*/ 6327 h 10000"/>
              <a:gd name="connsiteX23" fmla="*/ 4583 w 10000"/>
              <a:gd name="connsiteY23" fmla="*/ 6136 h 10000"/>
              <a:gd name="connsiteX24" fmla="*/ 5333 w 10000"/>
              <a:gd name="connsiteY24" fmla="*/ 6201 h 10000"/>
              <a:gd name="connsiteX25" fmla="*/ 5915 w 10000"/>
              <a:gd name="connsiteY25" fmla="*/ 6359 h 10000"/>
              <a:gd name="connsiteX26" fmla="*/ 5915 w 10000"/>
              <a:gd name="connsiteY26" fmla="*/ 6422 h 10000"/>
              <a:gd name="connsiteX27" fmla="*/ 5667 w 10000"/>
              <a:gd name="connsiteY27" fmla="*/ 6614 h 10000"/>
              <a:gd name="connsiteX28" fmla="*/ 5748 w 10000"/>
              <a:gd name="connsiteY28" fmla="*/ 6804 h 10000"/>
              <a:gd name="connsiteX29" fmla="*/ 5000 w 10000"/>
              <a:gd name="connsiteY29" fmla="*/ 7359 h 10000"/>
              <a:gd name="connsiteX30" fmla="*/ 5167 w 10000"/>
              <a:gd name="connsiteY30" fmla="*/ 7616 h 10000"/>
              <a:gd name="connsiteX31" fmla="*/ 6500 w 10000"/>
              <a:gd name="connsiteY31" fmla="*/ 8091 h 10000"/>
              <a:gd name="connsiteX32" fmla="*/ 8833 w 10000"/>
              <a:gd name="connsiteY32" fmla="*/ 9490 h 10000"/>
              <a:gd name="connsiteX33" fmla="*/ 9084 w 10000"/>
              <a:gd name="connsiteY33" fmla="*/ 9523 h 10000"/>
              <a:gd name="connsiteX34" fmla="*/ 9504 w 10000"/>
              <a:gd name="connsiteY34" fmla="*/ 9906 h 10000"/>
              <a:gd name="connsiteX35" fmla="*/ 10000 w 10000"/>
              <a:gd name="connsiteY35" fmla="*/ 10000 h 10000"/>
              <a:gd name="connsiteX36" fmla="*/ 9835 w 10000"/>
              <a:gd name="connsiteY36" fmla="*/ 9840 h 10000"/>
              <a:gd name="connsiteX37" fmla="*/ 7753 w 10000"/>
              <a:gd name="connsiteY37" fmla="*/ 4442 h 10000"/>
              <a:gd name="connsiteX38" fmla="*/ 7100 w 10000"/>
              <a:gd name="connsiteY38" fmla="*/ 2848 h 10000"/>
              <a:gd name="connsiteX0" fmla="*/ 7100 w 10000"/>
              <a:gd name="connsiteY0" fmla="*/ 2848 h 10000"/>
              <a:gd name="connsiteX1" fmla="*/ 5000 w 10000"/>
              <a:gd name="connsiteY1" fmla="*/ 0 h 10000"/>
              <a:gd name="connsiteX2" fmla="*/ 4833 w 10000"/>
              <a:gd name="connsiteY2" fmla="*/ 349 h 10000"/>
              <a:gd name="connsiteX3" fmla="*/ 4415 w 10000"/>
              <a:gd name="connsiteY3" fmla="*/ 508 h 10000"/>
              <a:gd name="connsiteX4" fmla="*/ 4250 w 10000"/>
              <a:gd name="connsiteY4" fmla="*/ 827 h 10000"/>
              <a:gd name="connsiteX5" fmla="*/ 2999 w 10000"/>
              <a:gd name="connsiteY5" fmla="*/ 1113 h 10000"/>
              <a:gd name="connsiteX6" fmla="*/ 1585 w 10000"/>
              <a:gd name="connsiteY6" fmla="*/ 1239 h 10000"/>
              <a:gd name="connsiteX7" fmla="*/ 1414 w 10000"/>
              <a:gd name="connsiteY7" fmla="*/ 1590 h 10000"/>
              <a:gd name="connsiteX8" fmla="*/ 2001 w 10000"/>
              <a:gd name="connsiteY8" fmla="*/ 1844 h 10000"/>
              <a:gd name="connsiteX9" fmla="*/ 2083 w 10000"/>
              <a:gd name="connsiteY9" fmla="*/ 2131 h 10000"/>
              <a:gd name="connsiteX10" fmla="*/ 1585 w 10000"/>
              <a:gd name="connsiteY10" fmla="*/ 2384 h 10000"/>
              <a:gd name="connsiteX11" fmla="*/ 1414 w 10000"/>
              <a:gd name="connsiteY11" fmla="*/ 2733 h 10000"/>
              <a:gd name="connsiteX12" fmla="*/ 332 w 10000"/>
              <a:gd name="connsiteY12" fmla="*/ 2957 h 10000"/>
              <a:gd name="connsiteX13" fmla="*/ 501 w 10000"/>
              <a:gd name="connsiteY13" fmla="*/ 3273 h 10000"/>
              <a:gd name="connsiteX14" fmla="*/ 167 w 10000"/>
              <a:gd name="connsiteY14" fmla="*/ 3369 h 10000"/>
              <a:gd name="connsiteX15" fmla="*/ 0 w 10000"/>
              <a:gd name="connsiteY15" fmla="*/ 3879 h 10000"/>
              <a:gd name="connsiteX16" fmla="*/ 665 w 10000"/>
              <a:gd name="connsiteY16" fmla="*/ 4673 h 10000"/>
              <a:gd name="connsiteX17" fmla="*/ 1834 w 10000"/>
              <a:gd name="connsiteY17" fmla="*/ 5023 h 10000"/>
              <a:gd name="connsiteX18" fmla="*/ 2083 w 10000"/>
              <a:gd name="connsiteY18" fmla="*/ 5214 h 10000"/>
              <a:gd name="connsiteX19" fmla="*/ 3084 w 10000"/>
              <a:gd name="connsiteY19" fmla="*/ 5501 h 10000"/>
              <a:gd name="connsiteX20" fmla="*/ 3584 w 10000"/>
              <a:gd name="connsiteY20" fmla="*/ 6136 h 10000"/>
              <a:gd name="connsiteX21" fmla="*/ 3836 w 10000"/>
              <a:gd name="connsiteY21" fmla="*/ 6295 h 10000"/>
              <a:gd name="connsiteX22" fmla="*/ 4167 w 10000"/>
              <a:gd name="connsiteY22" fmla="*/ 6327 h 10000"/>
              <a:gd name="connsiteX23" fmla="*/ 4583 w 10000"/>
              <a:gd name="connsiteY23" fmla="*/ 6136 h 10000"/>
              <a:gd name="connsiteX24" fmla="*/ 5333 w 10000"/>
              <a:gd name="connsiteY24" fmla="*/ 6201 h 10000"/>
              <a:gd name="connsiteX25" fmla="*/ 5915 w 10000"/>
              <a:gd name="connsiteY25" fmla="*/ 6359 h 10000"/>
              <a:gd name="connsiteX26" fmla="*/ 5915 w 10000"/>
              <a:gd name="connsiteY26" fmla="*/ 6422 h 10000"/>
              <a:gd name="connsiteX27" fmla="*/ 5667 w 10000"/>
              <a:gd name="connsiteY27" fmla="*/ 6614 h 10000"/>
              <a:gd name="connsiteX28" fmla="*/ 5748 w 10000"/>
              <a:gd name="connsiteY28" fmla="*/ 6804 h 10000"/>
              <a:gd name="connsiteX29" fmla="*/ 5000 w 10000"/>
              <a:gd name="connsiteY29" fmla="*/ 7359 h 10000"/>
              <a:gd name="connsiteX30" fmla="*/ 5167 w 10000"/>
              <a:gd name="connsiteY30" fmla="*/ 7616 h 10000"/>
              <a:gd name="connsiteX31" fmla="*/ 6500 w 10000"/>
              <a:gd name="connsiteY31" fmla="*/ 8091 h 10000"/>
              <a:gd name="connsiteX32" fmla="*/ 8833 w 10000"/>
              <a:gd name="connsiteY32" fmla="*/ 9490 h 10000"/>
              <a:gd name="connsiteX33" fmla="*/ 9084 w 10000"/>
              <a:gd name="connsiteY33" fmla="*/ 9523 h 10000"/>
              <a:gd name="connsiteX34" fmla="*/ 9504 w 10000"/>
              <a:gd name="connsiteY34" fmla="*/ 9906 h 10000"/>
              <a:gd name="connsiteX35" fmla="*/ 10000 w 10000"/>
              <a:gd name="connsiteY35" fmla="*/ 10000 h 10000"/>
              <a:gd name="connsiteX36" fmla="*/ 7753 w 10000"/>
              <a:gd name="connsiteY36" fmla="*/ 4442 h 10000"/>
              <a:gd name="connsiteX37" fmla="*/ 7100 w 10000"/>
              <a:gd name="connsiteY37" fmla="*/ 2848 h 10000"/>
              <a:gd name="connsiteX0" fmla="*/ 7100 w 9504"/>
              <a:gd name="connsiteY0" fmla="*/ 2848 h 9906"/>
              <a:gd name="connsiteX1" fmla="*/ 5000 w 9504"/>
              <a:gd name="connsiteY1" fmla="*/ 0 h 9906"/>
              <a:gd name="connsiteX2" fmla="*/ 4833 w 9504"/>
              <a:gd name="connsiteY2" fmla="*/ 349 h 9906"/>
              <a:gd name="connsiteX3" fmla="*/ 4415 w 9504"/>
              <a:gd name="connsiteY3" fmla="*/ 508 h 9906"/>
              <a:gd name="connsiteX4" fmla="*/ 4250 w 9504"/>
              <a:gd name="connsiteY4" fmla="*/ 827 h 9906"/>
              <a:gd name="connsiteX5" fmla="*/ 2999 w 9504"/>
              <a:gd name="connsiteY5" fmla="*/ 1113 h 9906"/>
              <a:gd name="connsiteX6" fmla="*/ 1585 w 9504"/>
              <a:gd name="connsiteY6" fmla="*/ 1239 h 9906"/>
              <a:gd name="connsiteX7" fmla="*/ 1414 w 9504"/>
              <a:gd name="connsiteY7" fmla="*/ 1590 h 9906"/>
              <a:gd name="connsiteX8" fmla="*/ 2001 w 9504"/>
              <a:gd name="connsiteY8" fmla="*/ 1844 h 9906"/>
              <a:gd name="connsiteX9" fmla="*/ 2083 w 9504"/>
              <a:gd name="connsiteY9" fmla="*/ 2131 h 9906"/>
              <a:gd name="connsiteX10" fmla="*/ 1585 w 9504"/>
              <a:gd name="connsiteY10" fmla="*/ 2384 h 9906"/>
              <a:gd name="connsiteX11" fmla="*/ 1414 w 9504"/>
              <a:gd name="connsiteY11" fmla="*/ 2733 h 9906"/>
              <a:gd name="connsiteX12" fmla="*/ 332 w 9504"/>
              <a:gd name="connsiteY12" fmla="*/ 2957 h 9906"/>
              <a:gd name="connsiteX13" fmla="*/ 501 w 9504"/>
              <a:gd name="connsiteY13" fmla="*/ 3273 h 9906"/>
              <a:gd name="connsiteX14" fmla="*/ 167 w 9504"/>
              <a:gd name="connsiteY14" fmla="*/ 3369 h 9906"/>
              <a:gd name="connsiteX15" fmla="*/ 0 w 9504"/>
              <a:gd name="connsiteY15" fmla="*/ 3879 h 9906"/>
              <a:gd name="connsiteX16" fmla="*/ 665 w 9504"/>
              <a:gd name="connsiteY16" fmla="*/ 4673 h 9906"/>
              <a:gd name="connsiteX17" fmla="*/ 1834 w 9504"/>
              <a:gd name="connsiteY17" fmla="*/ 5023 h 9906"/>
              <a:gd name="connsiteX18" fmla="*/ 2083 w 9504"/>
              <a:gd name="connsiteY18" fmla="*/ 5214 h 9906"/>
              <a:gd name="connsiteX19" fmla="*/ 3084 w 9504"/>
              <a:gd name="connsiteY19" fmla="*/ 5501 h 9906"/>
              <a:gd name="connsiteX20" fmla="*/ 3584 w 9504"/>
              <a:gd name="connsiteY20" fmla="*/ 6136 h 9906"/>
              <a:gd name="connsiteX21" fmla="*/ 3836 w 9504"/>
              <a:gd name="connsiteY21" fmla="*/ 6295 h 9906"/>
              <a:gd name="connsiteX22" fmla="*/ 4167 w 9504"/>
              <a:gd name="connsiteY22" fmla="*/ 6327 h 9906"/>
              <a:gd name="connsiteX23" fmla="*/ 4583 w 9504"/>
              <a:gd name="connsiteY23" fmla="*/ 6136 h 9906"/>
              <a:gd name="connsiteX24" fmla="*/ 5333 w 9504"/>
              <a:gd name="connsiteY24" fmla="*/ 6201 h 9906"/>
              <a:gd name="connsiteX25" fmla="*/ 5915 w 9504"/>
              <a:gd name="connsiteY25" fmla="*/ 6359 h 9906"/>
              <a:gd name="connsiteX26" fmla="*/ 5915 w 9504"/>
              <a:gd name="connsiteY26" fmla="*/ 6422 h 9906"/>
              <a:gd name="connsiteX27" fmla="*/ 5667 w 9504"/>
              <a:gd name="connsiteY27" fmla="*/ 6614 h 9906"/>
              <a:gd name="connsiteX28" fmla="*/ 5748 w 9504"/>
              <a:gd name="connsiteY28" fmla="*/ 6804 h 9906"/>
              <a:gd name="connsiteX29" fmla="*/ 5000 w 9504"/>
              <a:gd name="connsiteY29" fmla="*/ 7359 h 9906"/>
              <a:gd name="connsiteX30" fmla="*/ 5167 w 9504"/>
              <a:gd name="connsiteY30" fmla="*/ 7616 h 9906"/>
              <a:gd name="connsiteX31" fmla="*/ 6500 w 9504"/>
              <a:gd name="connsiteY31" fmla="*/ 8091 h 9906"/>
              <a:gd name="connsiteX32" fmla="*/ 8833 w 9504"/>
              <a:gd name="connsiteY32" fmla="*/ 9490 h 9906"/>
              <a:gd name="connsiteX33" fmla="*/ 9084 w 9504"/>
              <a:gd name="connsiteY33" fmla="*/ 9523 h 9906"/>
              <a:gd name="connsiteX34" fmla="*/ 9504 w 9504"/>
              <a:gd name="connsiteY34" fmla="*/ 9906 h 9906"/>
              <a:gd name="connsiteX35" fmla="*/ 7753 w 9504"/>
              <a:gd name="connsiteY35" fmla="*/ 4442 h 9906"/>
              <a:gd name="connsiteX36" fmla="*/ 7100 w 9504"/>
              <a:gd name="connsiteY36" fmla="*/ 2848 h 9906"/>
              <a:gd name="connsiteX0" fmla="*/ 7471 w 9558"/>
              <a:gd name="connsiteY0" fmla="*/ 2875 h 9613"/>
              <a:gd name="connsiteX1" fmla="*/ 5261 w 9558"/>
              <a:gd name="connsiteY1" fmla="*/ 0 h 9613"/>
              <a:gd name="connsiteX2" fmla="*/ 5085 w 9558"/>
              <a:gd name="connsiteY2" fmla="*/ 352 h 9613"/>
              <a:gd name="connsiteX3" fmla="*/ 4645 w 9558"/>
              <a:gd name="connsiteY3" fmla="*/ 513 h 9613"/>
              <a:gd name="connsiteX4" fmla="*/ 4472 w 9558"/>
              <a:gd name="connsiteY4" fmla="*/ 835 h 9613"/>
              <a:gd name="connsiteX5" fmla="*/ 3156 w 9558"/>
              <a:gd name="connsiteY5" fmla="*/ 1124 h 9613"/>
              <a:gd name="connsiteX6" fmla="*/ 1668 w 9558"/>
              <a:gd name="connsiteY6" fmla="*/ 1251 h 9613"/>
              <a:gd name="connsiteX7" fmla="*/ 1488 w 9558"/>
              <a:gd name="connsiteY7" fmla="*/ 1605 h 9613"/>
              <a:gd name="connsiteX8" fmla="*/ 2105 w 9558"/>
              <a:gd name="connsiteY8" fmla="*/ 1861 h 9613"/>
              <a:gd name="connsiteX9" fmla="*/ 2192 w 9558"/>
              <a:gd name="connsiteY9" fmla="*/ 2151 h 9613"/>
              <a:gd name="connsiteX10" fmla="*/ 1668 w 9558"/>
              <a:gd name="connsiteY10" fmla="*/ 2407 h 9613"/>
              <a:gd name="connsiteX11" fmla="*/ 1488 w 9558"/>
              <a:gd name="connsiteY11" fmla="*/ 2759 h 9613"/>
              <a:gd name="connsiteX12" fmla="*/ 349 w 9558"/>
              <a:gd name="connsiteY12" fmla="*/ 2985 h 9613"/>
              <a:gd name="connsiteX13" fmla="*/ 527 w 9558"/>
              <a:gd name="connsiteY13" fmla="*/ 3304 h 9613"/>
              <a:gd name="connsiteX14" fmla="*/ 176 w 9558"/>
              <a:gd name="connsiteY14" fmla="*/ 3401 h 9613"/>
              <a:gd name="connsiteX15" fmla="*/ 0 w 9558"/>
              <a:gd name="connsiteY15" fmla="*/ 3916 h 9613"/>
              <a:gd name="connsiteX16" fmla="*/ 700 w 9558"/>
              <a:gd name="connsiteY16" fmla="*/ 4717 h 9613"/>
              <a:gd name="connsiteX17" fmla="*/ 1930 w 9558"/>
              <a:gd name="connsiteY17" fmla="*/ 5071 h 9613"/>
              <a:gd name="connsiteX18" fmla="*/ 2192 w 9558"/>
              <a:gd name="connsiteY18" fmla="*/ 5263 h 9613"/>
              <a:gd name="connsiteX19" fmla="*/ 3245 w 9558"/>
              <a:gd name="connsiteY19" fmla="*/ 5553 h 9613"/>
              <a:gd name="connsiteX20" fmla="*/ 3771 w 9558"/>
              <a:gd name="connsiteY20" fmla="*/ 6194 h 9613"/>
              <a:gd name="connsiteX21" fmla="*/ 4036 w 9558"/>
              <a:gd name="connsiteY21" fmla="*/ 6355 h 9613"/>
              <a:gd name="connsiteX22" fmla="*/ 4384 w 9558"/>
              <a:gd name="connsiteY22" fmla="*/ 6387 h 9613"/>
              <a:gd name="connsiteX23" fmla="*/ 4822 w 9558"/>
              <a:gd name="connsiteY23" fmla="*/ 6194 h 9613"/>
              <a:gd name="connsiteX24" fmla="*/ 5611 w 9558"/>
              <a:gd name="connsiteY24" fmla="*/ 6260 h 9613"/>
              <a:gd name="connsiteX25" fmla="*/ 6224 w 9558"/>
              <a:gd name="connsiteY25" fmla="*/ 6419 h 9613"/>
              <a:gd name="connsiteX26" fmla="*/ 6224 w 9558"/>
              <a:gd name="connsiteY26" fmla="*/ 6483 h 9613"/>
              <a:gd name="connsiteX27" fmla="*/ 5963 w 9558"/>
              <a:gd name="connsiteY27" fmla="*/ 6677 h 9613"/>
              <a:gd name="connsiteX28" fmla="*/ 6048 w 9558"/>
              <a:gd name="connsiteY28" fmla="*/ 6869 h 9613"/>
              <a:gd name="connsiteX29" fmla="*/ 5261 w 9558"/>
              <a:gd name="connsiteY29" fmla="*/ 7429 h 9613"/>
              <a:gd name="connsiteX30" fmla="*/ 5437 w 9558"/>
              <a:gd name="connsiteY30" fmla="*/ 7688 h 9613"/>
              <a:gd name="connsiteX31" fmla="*/ 6839 w 9558"/>
              <a:gd name="connsiteY31" fmla="*/ 8168 h 9613"/>
              <a:gd name="connsiteX32" fmla="*/ 9294 w 9558"/>
              <a:gd name="connsiteY32" fmla="*/ 9580 h 9613"/>
              <a:gd name="connsiteX33" fmla="*/ 9558 w 9558"/>
              <a:gd name="connsiteY33" fmla="*/ 9613 h 9613"/>
              <a:gd name="connsiteX34" fmla="*/ 8158 w 9558"/>
              <a:gd name="connsiteY34" fmla="*/ 4484 h 9613"/>
              <a:gd name="connsiteX35" fmla="*/ 7471 w 9558"/>
              <a:gd name="connsiteY35" fmla="*/ 2875 h 9613"/>
              <a:gd name="connsiteX0" fmla="*/ 7816 w 9724"/>
              <a:gd name="connsiteY0" fmla="*/ 2991 h 9966"/>
              <a:gd name="connsiteX1" fmla="*/ 5504 w 9724"/>
              <a:gd name="connsiteY1" fmla="*/ 0 h 9966"/>
              <a:gd name="connsiteX2" fmla="*/ 5320 w 9724"/>
              <a:gd name="connsiteY2" fmla="*/ 366 h 9966"/>
              <a:gd name="connsiteX3" fmla="*/ 4860 w 9724"/>
              <a:gd name="connsiteY3" fmla="*/ 534 h 9966"/>
              <a:gd name="connsiteX4" fmla="*/ 4679 w 9724"/>
              <a:gd name="connsiteY4" fmla="*/ 869 h 9966"/>
              <a:gd name="connsiteX5" fmla="*/ 3302 w 9724"/>
              <a:gd name="connsiteY5" fmla="*/ 1169 h 9966"/>
              <a:gd name="connsiteX6" fmla="*/ 1745 w 9724"/>
              <a:gd name="connsiteY6" fmla="*/ 1301 h 9966"/>
              <a:gd name="connsiteX7" fmla="*/ 1557 w 9724"/>
              <a:gd name="connsiteY7" fmla="*/ 1670 h 9966"/>
              <a:gd name="connsiteX8" fmla="*/ 2202 w 9724"/>
              <a:gd name="connsiteY8" fmla="*/ 1936 h 9966"/>
              <a:gd name="connsiteX9" fmla="*/ 2293 w 9724"/>
              <a:gd name="connsiteY9" fmla="*/ 2238 h 9966"/>
              <a:gd name="connsiteX10" fmla="*/ 1745 w 9724"/>
              <a:gd name="connsiteY10" fmla="*/ 2504 h 9966"/>
              <a:gd name="connsiteX11" fmla="*/ 1557 w 9724"/>
              <a:gd name="connsiteY11" fmla="*/ 2870 h 9966"/>
              <a:gd name="connsiteX12" fmla="*/ 365 w 9724"/>
              <a:gd name="connsiteY12" fmla="*/ 3105 h 9966"/>
              <a:gd name="connsiteX13" fmla="*/ 551 w 9724"/>
              <a:gd name="connsiteY13" fmla="*/ 3437 h 9966"/>
              <a:gd name="connsiteX14" fmla="*/ 184 w 9724"/>
              <a:gd name="connsiteY14" fmla="*/ 3538 h 9966"/>
              <a:gd name="connsiteX15" fmla="*/ 0 w 9724"/>
              <a:gd name="connsiteY15" fmla="*/ 4074 h 9966"/>
              <a:gd name="connsiteX16" fmla="*/ 732 w 9724"/>
              <a:gd name="connsiteY16" fmla="*/ 4907 h 9966"/>
              <a:gd name="connsiteX17" fmla="*/ 2019 w 9724"/>
              <a:gd name="connsiteY17" fmla="*/ 5275 h 9966"/>
              <a:gd name="connsiteX18" fmla="*/ 2293 w 9724"/>
              <a:gd name="connsiteY18" fmla="*/ 5475 h 9966"/>
              <a:gd name="connsiteX19" fmla="*/ 3395 w 9724"/>
              <a:gd name="connsiteY19" fmla="*/ 5777 h 9966"/>
              <a:gd name="connsiteX20" fmla="*/ 3945 w 9724"/>
              <a:gd name="connsiteY20" fmla="*/ 6443 h 9966"/>
              <a:gd name="connsiteX21" fmla="*/ 4223 w 9724"/>
              <a:gd name="connsiteY21" fmla="*/ 6611 h 9966"/>
              <a:gd name="connsiteX22" fmla="*/ 4587 w 9724"/>
              <a:gd name="connsiteY22" fmla="*/ 6644 h 9966"/>
              <a:gd name="connsiteX23" fmla="*/ 5045 w 9724"/>
              <a:gd name="connsiteY23" fmla="*/ 6443 h 9966"/>
              <a:gd name="connsiteX24" fmla="*/ 5870 w 9724"/>
              <a:gd name="connsiteY24" fmla="*/ 6512 h 9966"/>
              <a:gd name="connsiteX25" fmla="*/ 6512 w 9724"/>
              <a:gd name="connsiteY25" fmla="*/ 6677 h 9966"/>
              <a:gd name="connsiteX26" fmla="*/ 6512 w 9724"/>
              <a:gd name="connsiteY26" fmla="*/ 6744 h 9966"/>
              <a:gd name="connsiteX27" fmla="*/ 6239 w 9724"/>
              <a:gd name="connsiteY27" fmla="*/ 6946 h 9966"/>
              <a:gd name="connsiteX28" fmla="*/ 6328 w 9724"/>
              <a:gd name="connsiteY28" fmla="*/ 7146 h 9966"/>
              <a:gd name="connsiteX29" fmla="*/ 5504 w 9724"/>
              <a:gd name="connsiteY29" fmla="*/ 7728 h 9966"/>
              <a:gd name="connsiteX30" fmla="*/ 5688 w 9724"/>
              <a:gd name="connsiteY30" fmla="*/ 7998 h 9966"/>
              <a:gd name="connsiteX31" fmla="*/ 7155 w 9724"/>
              <a:gd name="connsiteY31" fmla="*/ 8497 h 9966"/>
              <a:gd name="connsiteX32" fmla="*/ 9724 w 9724"/>
              <a:gd name="connsiteY32" fmla="*/ 9966 h 9966"/>
              <a:gd name="connsiteX33" fmla="*/ 8535 w 9724"/>
              <a:gd name="connsiteY33" fmla="*/ 4665 h 9966"/>
              <a:gd name="connsiteX34" fmla="*/ 7816 w 9724"/>
              <a:gd name="connsiteY34" fmla="*/ 2991 h 9966"/>
              <a:gd name="connsiteX0" fmla="*/ 8038 w 8777"/>
              <a:gd name="connsiteY0" fmla="*/ 3001 h 8526"/>
              <a:gd name="connsiteX1" fmla="*/ 5660 w 8777"/>
              <a:gd name="connsiteY1" fmla="*/ 0 h 8526"/>
              <a:gd name="connsiteX2" fmla="*/ 5471 w 8777"/>
              <a:gd name="connsiteY2" fmla="*/ 367 h 8526"/>
              <a:gd name="connsiteX3" fmla="*/ 4998 w 8777"/>
              <a:gd name="connsiteY3" fmla="*/ 536 h 8526"/>
              <a:gd name="connsiteX4" fmla="*/ 4812 w 8777"/>
              <a:gd name="connsiteY4" fmla="*/ 872 h 8526"/>
              <a:gd name="connsiteX5" fmla="*/ 3396 w 8777"/>
              <a:gd name="connsiteY5" fmla="*/ 1173 h 8526"/>
              <a:gd name="connsiteX6" fmla="*/ 1795 w 8777"/>
              <a:gd name="connsiteY6" fmla="*/ 1305 h 8526"/>
              <a:gd name="connsiteX7" fmla="*/ 1601 w 8777"/>
              <a:gd name="connsiteY7" fmla="*/ 1676 h 8526"/>
              <a:gd name="connsiteX8" fmla="*/ 2265 w 8777"/>
              <a:gd name="connsiteY8" fmla="*/ 1943 h 8526"/>
              <a:gd name="connsiteX9" fmla="*/ 2358 w 8777"/>
              <a:gd name="connsiteY9" fmla="*/ 2246 h 8526"/>
              <a:gd name="connsiteX10" fmla="*/ 1795 w 8777"/>
              <a:gd name="connsiteY10" fmla="*/ 2513 h 8526"/>
              <a:gd name="connsiteX11" fmla="*/ 1601 w 8777"/>
              <a:gd name="connsiteY11" fmla="*/ 2880 h 8526"/>
              <a:gd name="connsiteX12" fmla="*/ 375 w 8777"/>
              <a:gd name="connsiteY12" fmla="*/ 3116 h 8526"/>
              <a:gd name="connsiteX13" fmla="*/ 567 w 8777"/>
              <a:gd name="connsiteY13" fmla="*/ 3449 h 8526"/>
              <a:gd name="connsiteX14" fmla="*/ 189 w 8777"/>
              <a:gd name="connsiteY14" fmla="*/ 3550 h 8526"/>
              <a:gd name="connsiteX15" fmla="*/ 0 w 8777"/>
              <a:gd name="connsiteY15" fmla="*/ 4088 h 8526"/>
              <a:gd name="connsiteX16" fmla="*/ 753 w 8777"/>
              <a:gd name="connsiteY16" fmla="*/ 4924 h 8526"/>
              <a:gd name="connsiteX17" fmla="*/ 2076 w 8777"/>
              <a:gd name="connsiteY17" fmla="*/ 5293 h 8526"/>
              <a:gd name="connsiteX18" fmla="*/ 2358 w 8777"/>
              <a:gd name="connsiteY18" fmla="*/ 5494 h 8526"/>
              <a:gd name="connsiteX19" fmla="*/ 3491 w 8777"/>
              <a:gd name="connsiteY19" fmla="*/ 5797 h 8526"/>
              <a:gd name="connsiteX20" fmla="*/ 4057 w 8777"/>
              <a:gd name="connsiteY20" fmla="*/ 6465 h 8526"/>
              <a:gd name="connsiteX21" fmla="*/ 4343 w 8777"/>
              <a:gd name="connsiteY21" fmla="*/ 6634 h 8526"/>
              <a:gd name="connsiteX22" fmla="*/ 4717 w 8777"/>
              <a:gd name="connsiteY22" fmla="*/ 6667 h 8526"/>
              <a:gd name="connsiteX23" fmla="*/ 5188 w 8777"/>
              <a:gd name="connsiteY23" fmla="*/ 6465 h 8526"/>
              <a:gd name="connsiteX24" fmla="*/ 6037 w 8777"/>
              <a:gd name="connsiteY24" fmla="*/ 6534 h 8526"/>
              <a:gd name="connsiteX25" fmla="*/ 6697 w 8777"/>
              <a:gd name="connsiteY25" fmla="*/ 6700 h 8526"/>
              <a:gd name="connsiteX26" fmla="*/ 6697 w 8777"/>
              <a:gd name="connsiteY26" fmla="*/ 6767 h 8526"/>
              <a:gd name="connsiteX27" fmla="*/ 6416 w 8777"/>
              <a:gd name="connsiteY27" fmla="*/ 6970 h 8526"/>
              <a:gd name="connsiteX28" fmla="*/ 6508 w 8777"/>
              <a:gd name="connsiteY28" fmla="*/ 7170 h 8526"/>
              <a:gd name="connsiteX29" fmla="*/ 5660 w 8777"/>
              <a:gd name="connsiteY29" fmla="*/ 7754 h 8526"/>
              <a:gd name="connsiteX30" fmla="*/ 5849 w 8777"/>
              <a:gd name="connsiteY30" fmla="*/ 8025 h 8526"/>
              <a:gd name="connsiteX31" fmla="*/ 7358 w 8777"/>
              <a:gd name="connsiteY31" fmla="*/ 8526 h 8526"/>
              <a:gd name="connsiteX32" fmla="*/ 8777 w 8777"/>
              <a:gd name="connsiteY32" fmla="*/ 4681 h 8526"/>
              <a:gd name="connsiteX33" fmla="*/ 8038 w 8777"/>
              <a:gd name="connsiteY33" fmla="*/ 3001 h 8526"/>
              <a:gd name="connsiteX0" fmla="*/ 9158 w 10000"/>
              <a:gd name="connsiteY0" fmla="*/ 3520 h 9412"/>
              <a:gd name="connsiteX1" fmla="*/ 6449 w 10000"/>
              <a:gd name="connsiteY1" fmla="*/ 0 h 9412"/>
              <a:gd name="connsiteX2" fmla="*/ 6233 w 10000"/>
              <a:gd name="connsiteY2" fmla="*/ 430 h 9412"/>
              <a:gd name="connsiteX3" fmla="*/ 5694 w 10000"/>
              <a:gd name="connsiteY3" fmla="*/ 629 h 9412"/>
              <a:gd name="connsiteX4" fmla="*/ 5483 w 10000"/>
              <a:gd name="connsiteY4" fmla="*/ 1023 h 9412"/>
              <a:gd name="connsiteX5" fmla="*/ 3869 w 10000"/>
              <a:gd name="connsiteY5" fmla="*/ 1376 h 9412"/>
              <a:gd name="connsiteX6" fmla="*/ 2045 w 10000"/>
              <a:gd name="connsiteY6" fmla="*/ 1531 h 9412"/>
              <a:gd name="connsiteX7" fmla="*/ 1824 w 10000"/>
              <a:gd name="connsiteY7" fmla="*/ 1966 h 9412"/>
              <a:gd name="connsiteX8" fmla="*/ 2581 w 10000"/>
              <a:gd name="connsiteY8" fmla="*/ 2279 h 9412"/>
              <a:gd name="connsiteX9" fmla="*/ 2687 w 10000"/>
              <a:gd name="connsiteY9" fmla="*/ 2634 h 9412"/>
              <a:gd name="connsiteX10" fmla="*/ 2045 w 10000"/>
              <a:gd name="connsiteY10" fmla="*/ 2947 h 9412"/>
              <a:gd name="connsiteX11" fmla="*/ 1824 w 10000"/>
              <a:gd name="connsiteY11" fmla="*/ 3378 h 9412"/>
              <a:gd name="connsiteX12" fmla="*/ 427 w 10000"/>
              <a:gd name="connsiteY12" fmla="*/ 3655 h 9412"/>
              <a:gd name="connsiteX13" fmla="*/ 646 w 10000"/>
              <a:gd name="connsiteY13" fmla="*/ 4045 h 9412"/>
              <a:gd name="connsiteX14" fmla="*/ 215 w 10000"/>
              <a:gd name="connsiteY14" fmla="*/ 4164 h 9412"/>
              <a:gd name="connsiteX15" fmla="*/ 0 w 10000"/>
              <a:gd name="connsiteY15" fmla="*/ 4795 h 9412"/>
              <a:gd name="connsiteX16" fmla="*/ 858 w 10000"/>
              <a:gd name="connsiteY16" fmla="*/ 5775 h 9412"/>
              <a:gd name="connsiteX17" fmla="*/ 2365 w 10000"/>
              <a:gd name="connsiteY17" fmla="*/ 6208 h 9412"/>
              <a:gd name="connsiteX18" fmla="*/ 2687 w 10000"/>
              <a:gd name="connsiteY18" fmla="*/ 6444 h 9412"/>
              <a:gd name="connsiteX19" fmla="*/ 3977 w 10000"/>
              <a:gd name="connsiteY19" fmla="*/ 6799 h 9412"/>
              <a:gd name="connsiteX20" fmla="*/ 4622 w 10000"/>
              <a:gd name="connsiteY20" fmla="*/ 7583 h 9412"/>
              <a:gd name="connsiteX21" fmla="*/ 4948 w 10000"/>
              <a:gd name="connsiteY21" fmla="*/ 7781 h 9412"/>
              <a:gd name="connsiteX22" fmla="*/ 5374 w 10000"/>
              <a:gd name="connsiteY22" fmla="*/ 7820 h 9412"/>
              <a:gd name="connsiteX23" fmla="*/ 5911 w 10000"/>
              <a:gd name="connsiteY23" fmla="*/ 7583 h 9412"/>
              <a:gd name="connsiteX24" fmla="*/ 6878 w 10000"/>
              <a:gd name="connsiteY24" fmla="*/ 7664 h 9412"/>
              <a:gd name="connsiteX25" fmla="*/ 7630 w 10000"/>
              <a:gd name="connsiteY25" fmla="*/ 7858 h 9412"/>
              <a:gd name="connsiteX26" fmla="*/ 7630 w 10000"/>
              <a:gd name="connsiteY26" fmla="*/ 7937 h 9412"/>
              <a:gd name="connsiteX27" fmla="*/ 7310 w 10000"/>
              <a:gd name="connsiteY27" fmla="*/ 8175 h 9412"/>
              <a:gd name="connsiteX28" fmla="*/ 7415 w 10000"/>
              <a:gd name="connsiteY28" fmla="*/ 8410 h 9412"/>
              <a:gd name="connsiteX29" fmla="*/ 6449 w 10000"/>
              <a:gd name="connsiteY29" fmla="*/ 9095 h 9412"/>
              <a:gd name="connsiteX30" fmla="*/ 6664 w 10000"/>
              <a:gd name="connsiteY30" fmla="*/ 9412 h 9412"/>
              <a:gd name="connsiteX31" fmla="*/ 10000 w 10000"/>
              <a:gd name="connsiteY31" fmla="*/ 5490 h 9412"/>
              <a:gd name="connsiteX32" fmla="*/ 9158 w 10000"/>
              <a:gd name="connsiteY32" fmla="*/ 3520 h 9412"/>
              <a:gd name="connsiteX0" fmla="*/ 9158 w 10000"/>
              <a:gd name="connsiteY0" fmla="*/ 3740 h 9663"/>
              <a:gd name="connsiteX1" fmla="*/ 6449 w 10000"/>
              <a:gd name="connsiteY1" fmla="*/ 0 h 9663"/>
              <a:gd name="connsiteX2" fmla="*/ 6233 w 10000"/>
              <a:gd name="connsiteY2" fmla="*/ 457 h 9663"/>
              <a:gd name="connsiteX3" fmla="*/ 5694 w 10000"/>
              <a:gd name="connsiteY3" fmla="*/ 668 h 9663"/>
              <a:gd name="connsiteX4" fmla="*/ 5483 w 10000"/>
              <a:gd name="connsiteY4" fmla="*/ 1087 h 9663"/>
              <a:gd name="connsiteX5" fmla="*/ 3869 w 10000"/>
              <a:gd name="connsiteY5" fmla="*/ 1462 h 9663"/>
              <a:gd name="connsiteX6" fmla="*/ 2045 w 10000"/>
              <a:gd name="connsiteY6" fmla="*/ 1627 h 9663"/>
              <a:gd name="connsiteX7" fmla="*/ 1824 w 10000"/>
              <a:gd name="connsiteY7" fmla="*/ 2089 h 9663"/>
              <a:gd name="connsiteX8" fmla="*/ 2581 w 10000"/>
              <a:gd name="connsiteY8" fmla="*/ 2421 h 9663"/>
              <a:gd name="connsiteX9" fmla="*/ 2687 w 10000"/>
              <a:gd name="connsiteY9" fmla="*/ 2799 h 9663"/>
              <a:gd name="connsiteX10" fmla="*/ 2045 w 10000"/>
              <a:gd name="connsiteY10" fmla="*/ 3131 h 9663"/>
              <a:gd name="connsiteX11" fmla="*/ 1824 w 10000"/>
              <a:gd name="connsiteY11" fmla="*/ 3589 h 9663"/>
              <a:gd name="connsiteX12" fmla="*/ 427 w 10000"/>
              <a:gd name="connsiteY12" fmla="*/ 3883 h 9663"/>
              <a:gd name="connsiteX13" fmla="*/ 646 w 10000"/>
              <a:gd name="connsiteY13" fmla="*/ 4298 h 9663"/>
              <a:gd name="connsiteX14" fmla="*/ 215 w 10000"/>
              <a:gd name="connsiteY14" fmla="*/ 4424 h 9663"/>
              <a:gd name="connsiteX15" fmla="*/ 0 w 10000"/>
              <a:gd name="connsiteY15" fmla="*/ 5095 h 9663"/>
              <a:gd name="connsiteX16" fmla="*/ 858 w 10000"/>
              <a:gd name="connsiteY16" fmla="*/ 6136 h 9663"/>
              <a:gd name="connsiteX17" fmla="*/ 2365 w 10000"/>
              <a:gd name="connsiteY17" fmla="*/ 6596 h 9663"/>
              <a:gd name="connsiteX18" fmla="*/ 2687 w 10000"/>
              <a:gd name="connsiteY18" fmla="*/ 6847 h 9663"/>
              <a:gd name="connsiteX19" fmla="*/ 3977 w 10000"/>
              <a:gd name="connsiteY19" fmla="*/ 7224 h 9663"/>
              <a:gd name="connsiteX20" fmla="*/ 4622 w 10000"/>
              <a:gd name="connsiteY20" fmla="*/ 8057 h 9663"/>
              <a:gd name="connsiteX21" fmla="*/ 4948 w 10000"/>
              <a:gd name="connsiteY21" fmla="*/ 8267 h 9663"/>
              <a:gd name="connsiteX22" fmla="*/ 5374 w 10000"/>
              <a:gd name="connsiteY22" fmla="*/ 8309 h 9663"/>
              <a:gd name="connsiteX23" fmla="*/ 5911 w 10000"/>
              <a:gd name="connsiteY23" fmla="*/ 8057 h 9663"/>
              <a:gd name="connsiteX24" fmla="*/ 6878 w 10000"/>
              <a:gd name="connsiteY24" fmla="*/ 8143 h 9663"/>
              <a:gd name="connsiteX25" fmla="*/ 7630 w 10000"/>
              <a:gd name="connsiteY25" fmla="*/ 8349 h 9663"/>
              <a:gd name="connsiteX26" fmla="*/ 7630 w 10000"/>
              <a:gd name="connsiteY26" fmla="*/ 8433 h 9663"/>
              <a:gd name="connsiteX27" fmla="*/ 7310 w 10000"/>
              <a:gd name="connsiteY27" fmla="*/ 8686 h 9663"/>
              <a:gd name="connsiteX28" fmla="*/ 7415 w 10000"/>
              <a:gd name="connsiteY28" fmla="*/ 8935 h 9663"/>
              <a:gd name="connsiteX29" fmla="*/ 6449 w 10000"/>
              <a:gd name="connsiteY29" fmla="*/ 9663 h 9663"/>
              <a:gd name="connsiteX30" fmla="*/ 10000 w 10000"/>
              <a:gd name="connsiteY30" fmla="*/ 5833 h 9663"/>
              <a:gd name="connsiteX31" fmla="*/ 9158 w 10000"/>
              <a:gd name="connsiteY31" fmla="*/ 3740 h 9663"/>
              <a:gd name="connsiteX0" fmla="*/ 9158 w 10000"/>
              <a:gd name="connsiteY0" fmla="*/ 3870 h 9247"/>
              <a:gd name="connsiteX1" fmla="*/ 6449 w 10000"/>
              <a:gd name="connsiteY1" fmla="*/ 0 h 9247"/>
              <a:gd name="connsiteX2" fmla="*/ 6233 w 10000"/>
              <a:gd name="connsiteY2" fmla="*/ 473 h 9247"/>
              <a:gd name="connsiteX3" fmla="*/ 5694 w 10000"/>
              <a:gd name="connsiteY3" fmla="*/ 691 h 9247"/>
              <a:gd name="connsiteX4" fmla="*/ 5483 w 10000"/>
              <a:gd name="connsiteY4" fmla="*/ 1125 h 9247"/>
              <a:gd name="connsiteX5" fmla="*/ 3869 w 10000"/>
              <a:gd name="connsiteY5" fmla="*/ 1513 h 9247"/>
              <a:gd name="connsiteX6" fmla="*/ 2045 w 10000"/>
              <a:gd name="connsiteY6" fmla="*/ 1684 h 9247"/>
              <a:gd name="connsiteX7" fmla="*/ 1824 w 10000"/>
              <a:gd name="connsiteY7" fmla="*/ 2162 h 9247"/>
              <a:gd name="connsiteX8" fmla="*/ 2581 w 10000"/>
              <a:gd name="connsiteY8" fmla="*/ 2505 h 9247"/>
              <a:gd name="connsiteX9" fmla="*/ 2687 w 10000"/>
              <a:gd name="connsiteY9" fmla="*/ 2897 h 9247"/>
              <a:gd name="connsiteX10" fmla="*/ 2045 w 10000"/>
              <a:gd name="connsiteY10" fmla="*/ 3240 h 9247"/>
              <a:gd name="connsiteX11" fmla="*/ 1824 w 10000"/>
              <a:gd name="connsiteY11" fmla="*/ 3714 h 9247"/>
              <a:gd name="connsiteX12" fmla="*/ 427 w 10000"/>
              <a:gd name="connsiteY12" fmla="*/ 4018 h 9247"/>
              <a:gd name="connsiteX13" fmla="*/ 646 w 10000"/>
              <a:gd name="connsiteY13" fmla="*/ 4448 h 9247"/>
              <a:gd name="connsiteX14" fmla="*/ 215 w 10000"/>
              <a:gd name="connsiteY14" fmla="*/ 4578 h 9247"/>
              <a:gd name="connsiteX15" fmla="*/ 0 w 10000"/>
              <a:gd name="connsiteY15" fmla="*/ 5273 h 9247"/>
              <a:gd name="connsiteX16" fmla="*/ 858 w 10000"/>
              <a:gd name="connsiteY16" fmla="*/ 6350 h 9247"/>
              <a:gd name="connsiteX17" fmla="*/ 2365 w 10000"/>
              <a:gd name="connsiteY17" fmla="*/ 6826 h 9247"/>
              <a:gd name="connsiteX18" fmla="*/ 2687 w 10000"/>
              <a:gd name="connsiteY18" fmla="*/ 7086 h 9247"/>
              <a:gd name="connsiteX19" fmla="*/ 3977 w 10000"/>
              <a:gd name="connsiteY19" fmla="*/ 7476 h 9247"/>
              <a:gd name="connsiteX20" fmla="*/ 4622 w 10000"/>
              <a:gd name="connsiteY20" fmla="*/ 8338 h 9247"/>
              <a:gd name="connsiteX21" fmla="*/ 4948 w 10000"/>
              <a:gd name="connsiteY21" fmla="*/ 8555 h 9247"/>
              <a:gd name="connsiteX22" fmla="*/ 5374 w 10000"/>
              <a:gd name="connsiteY22" fmla="*/ 8599 h 9247"/>
              <a:gd name="connsiteX23" fmla="*/ 5911 w 10000"/>
              <a:gd name="connsiteY23" fmla="*/ 8338 h 9247"/>
              <a:gd name="connsiteX24" fmla="*/ 6878 w 10000"/>
              <a:gd name="connsiteY24" fmla="*/ 8427 h 9247"/>
              <a:gd name="connsiteX25" fmla="*/ 7630 w 10000"/>
              <a:gd name="connsiteY25" fmla="*/ 8640 h 9247"/>
              <a:gd name="connsiteX26" fmla="*/ 7630 w 10000"/>
              <a:gd name="connsiteY26" fmla="*/ 8727 h 9247"/>
              <a:gd name="connsiteX27" fmla="*/ 7310 w 10000"/>
              <a:gd name="connsiteY27" fmla="*/ 8989 h 9247"/>
              <a:gd name="connsiteX28" fmla="*/ 7415 w 10000"/>
              <a:gd name="connsiteY28" fmla="*/ 9247 h 9247"/>
              <a:gd name="connsiteX29" fmla="*/ 10000 w 10000"/>
              <a:gd name="connsiteY29" fmla="*/ 6036 h 9247"/>
              <a:gd name="connsiteX30" fmla="*/ 9158 w 10000"/>
              <a:gd name="connsiteY30" fmla="*/ 3870 h 9247"/>
              <a:gd name="connsiteX0" fmla="*/ 9158 w 10000"/>
              <a:gd name="connsiteY0" fmla="*/ 4185 h 9721"/>
              <a:gd name="connsiteX1" fmla="*/ 6449 w 10000"/>
              <a:gd name="connsiteY1" fmla="*/ 0 h 9721"/>
              <a:gd name="connsiteX2" fmla="*/ 6233 w 10000"/>
              <a:gd name="connsiteY2" fmla="*/ 512 h 9721"/>
              <a:gd name="connsiteX3" fmla="*/ 5694 w 10000"/>
              <a:gd name="connsiteY3" fmla="*/ 747 h 9721"/>
              <a:gd name="connsiteX4" fmla="*/ 5483 w 10000"/>
              <a:gd name="connsiteY4" fmla="*/ 1217 h 9721"/>
              <a:gd name="connsiteX5" fmla="*/ 3869 w 10000"/>
              <a:gd name="connsiteY5" fmla="*/ 1636 h 9721"/>
              <a:gd name="connsiteX6" fmla="*/ 2045 w 10000"/>
              <a:gd name="connsiteY6" fmla="*/ 1821 h 9721"/>
              <a:gd name="connsiteX7" fmla="*/ 1824 w 10000"/>
              <a:gd name="connsiteY7" fmla="*/ 2338 h 9721"/>
              <a:gd name="connsiteX8" fmla="*/ 2581 w 10000"/>
              <a:gd name="connsiteY8" fmla="*/ 2709 h 9721"/>
              <a:gd name="connsiteX9" fmla="*/ 2687 w 10000"/>
              <a:gd name="connsiteY9" fmla="*/ 3133 h 9721"/>
              <a:gd name="connsiteX10" fmla="*/ 2045 w 10000"/>
              <a:gd name="connsiteY10" fmla="*/ 3504 h 9721"/>
              <a:gd name="connsiteX11" fmla="*/ 1824 w 10000"/>
              <a:gd name="connsiteY11" fmla="*/ 4016 h 9721"/>
              <a:gd name="connsiteX12" fmla="*/ 427 w 10000"/>
              <a:gd name="connsiteY12" fmla="*/ 4345 h 9721"/>
              <a:gd name="connsiteX13" fmla="*/ 646 w 10000"/>
              <a:gd name="connsiteY13" fmla="*/ 4810 h 9721"/>
              <a:gd name="connsiteX14" fmla="*/ 215 w 10000"/>
              <a:gd name="connsiteY14" fmla="*/ 4951 h 9721"/>
              <a:gd name="connsiteX15" fmla="*/ 0 w 10000"/>
              <a:gd name="connsiteY15" fmla="*/ 5702 h 9721"/>
              <a:gd name="connsiteX16" fmla="*/ 858 w 10000"/>
              <a:gd name="connsiteY16" fmla="*/ 6867 h 9721"/>
              <a:gd name="connsiteX17" fmla="*/ 2365 w 10000"/>
              <a:gd name="connsiteY17" fmla="*/ 7382 h 9721"/>
              <a:gd name="connsiteX18" fmla="*/ 2687 w 10000"/>
              <a:gd name="connsiteY18" fmla="*/ 7663 h 9721"/>
              <a:gd name="connsiteX19" fmla="*/ 3977 w 10000"/>
              <a:gd name="connsiteY19" fmla="*/ 8085 h 9721"/>
              <a:gd name="connsiteX20" fmla="*/ 4622 w 10000"/>
              <a:gd name="connsiteY20" fmla="*/ 9017 h 9721"/>
              <a:gd name="connsiteX21" fmla="*/ 4948 w 10000"/>
              <a:gd name="connsiteY21" fmla="*/ 9252 h 9721"/>
              <a:gd name="connsiteX22" fmla="*/ 5374 w 10000"/>
              <a:gd name="connsiteY22" fmla="*/ 9299 h 9721"/>
              <a:gd name="connsiteX23" fmla="*/ 5911 w 10000"/>
              <a:gd name="connsiteY23" fmla="*/ 9017 h 9721"/>
              <a:gd name="connsiteX24" fmla="*/ 6878 w 10000"/>
              <a:gd name="connsiteY24" fmla="*/ 9113 h 9721"/>
              <a:gd name="connsiteX25" fmla="*/ 7630 w 10000"/>
              <a:gd name="connsiteY25" fmla="*/ 9344 h 9721"/>
              <a:gd name="connsiteX26" fmla="*/ 7630 w 10000"/>
              <a:gd name="connsiteY26" fmla="*/ 9438 h 9721"/>
              <a:gd name="connsiteX27" fmla="*/ 7310 w 10000"/>
              <a:gd name="connsiteY27" fmla="*/ 9721 h 9721"/>
              <a:gd name="connsiteX28" fmla="*/ 10000 w 10000"/>
              <a:gd name="connsiteY28" fmla="*/ 6528 h 9721"/>
              <a:gd name="connsiteX29" fmla="*/ 9158 w 10000"/>
              <a:gd name="connsiteY29" fmla="*/ 4185 h 9721"/>
              <a:gd name="connsiteX0" fmla="*/ 9158 w 10000"/>
              <a:gd name="connsiteY0" fmla="*/ 4305 h 9709"/>
              <a:gd name="connsiteX1" fmla="*/ 6449 w 10000"/>
              <a:gd name="connsiteY1" fmla="*/ 0 h 9709"/>
              <a:gd name="connsiteX2" fmla="*/ 6233 w 10000"/>
              <a:gd name="connsiteY2" fmla="*/ 527 h 9709"/>
              <a:gd name="connsiteX3" fmla="*/ 5694 w 10000"/>
              <a:gd name="connsiteY3" fmla="*/ 768 h 9709"/>
              <a:gd name="connsiteX4" fmla="*/ 5483 w 10000"/>
              <a:gd name="connsiteY4" fmla="*/ 1252 h 9709"/>
              <a:gd name="connsiteX5" fmla="*/ 3869 w 10000"/>
              <a:gd name="connsiteY5" fmla="*/ 1683 h 9709"/>
              <a:gd name="connsiteX6" fmla="*/ 2045 w 10000"/>
              <a:gd name="connsiteY6" fmla="*/ 1873 h 9709"/>
              <a:gd name="connsiteX7" fmla="*/ 1824 w 10000"/>
              <a:gd name="connsiteY7" fmla="*/ 2405 h 9709"/>
              <a:gd name="connsiteX8" fmla="*/ 2581 w 10000"/>
              <a:gd name="connsiteY8" fmla="*/ 2787 h 9709"/>
              <a:gd name="connsiteX9" fmla="*/ 2687 w 10000"/>
              <a:gd name="connsiteY9" fmla="*/ 3223 h 9709"/>
              <a:gd name="connsiteX10" fmla="*/ 2045 w 10000"/>
              <a:gd name="connsiteY10" fmla="*/ 3605 h 9709"/>
              <a:gd name="connsiteX11" fmla="*/ 1824 w 10000"/>
              <a:gd name="connsiteY11" fmla="*/ 4131 h 9709"/>
              <a:gd name="connsiteX12" fmla="*/ 427 w 10000"/>
              <a:gd name="connsiteY12" fmla="*/ 4470 h 9709"/>
              <a:gd name="connsiteX13" fmla="*/ 646 w 10000"/>
              <a:gd name="connsiteY13" fmla="*/ 4948 h 9709"/>
              <a:gd name="connsiteX14" fmla="*/ 215 w 10000"/>
              <a:gd name="connsiteY14" fmla="*/ 5093 h 9709"/>
              <a:gd name="connsiteX15" fmla="*/ 0 w 10000"/>
              <a:gd name="connsiteY15" fmla="*/ 5866 h 9709"/>
              <a:gd name="connsiteX16" fmla="*/ 858 w 10000"/>
              <a:gd name="connsiteY16" fmla="*/ 7064 h 9709"/>
              <a:gd name="connsiteX17" fmla="*/ 2365 w 10000"/>
              <a:gd name="connsiteY17" fmla="*/ 7594 h 9709"/>
              <a:gd name="connsiteX18" fmla="*/ 2687 w 10000"/>
              <a:gd name="connsiteY18" fmla="*/ 7883 h 9709"/>
              <a:gd name="connsiteX19" fmla="*/ 3977 w 10000"/>
              <a:gd name="connsiteY19" fmla="*/ 8317 h 9709"/>
              <a:gd name="connsiteX20" fmla="*/ 4622 w 10000"/>
              <a:gd name="connsiteY20" fmla="*/ 9276 h 9709"/>
              <a:gd name="connsiteX21" fmla="*/ 4948 w 10000"/>
              <a:gd name="connsiteY21" fmla="*/ 9518 h 9709"/>
              <a:gd name="connsiteX22" fmla="*/ 5374 w 10000"/>
              <a:gd name="connsiteY22" fmla="*/ 9566 h 9709"/>
              <a:gd name="connsiteX23" fmla="*/ 5911 w 10000"/>
              <a:gd name="connsiteY23" fmla="*/ 9276 h 9709"/>
              <a:gd name="connsiteX24" fmla="*/ 6878 w 10000"/>
              <a:gd name="connsiteY24" fmla="*/ 9375 h 9709"/>
              <a:gd name="connsiteX25" fmla="*/ 7630 w 10000"/>
              <a:gd name="connsiteY25" fmla="*/ 9612 h 9709"/>
              <a:gd name="connsiteX26" fmla="*/ 7630 w 10000"/>
              <a:gd name="connsiteY26" fmla="*/ 9709 h 9709"/>
              <a:gd name="connsiteX27" fmla="*/ 10000 w 10000"/>
              <a:gd name="connsiteY27" fmla="*/ 6715 h 9709"/>
              <a:gd name="connsiteX28" fmla="*/ 9158 w 10000"/>
              <a:gd name="connsiteY28" fmla="*/ 4305 h 9709"/>
              <a:gd name="connsiteX0" fmla="*/ 9158 w 10000"/>
              <a:gd name="connsiteY0" fmla="*/ 4434 h 9900"/>
              <a:gd name="connsiteX1" fmla="*/ 6449 w 10000"/>
              <a:gd name="connsiteY1" fmla="*/ 0 h 9900"/>
              <a:gd name="connsiteX2" fmla="*/ 6233 w 10000"/>
              <a:gd name="connsiteY2" fmla="*/ 543 h 9900"/>
              <a:gd name="connsiteX3" fmla="*/ 5694 w 10000"/>
              <a:gd name="connsiteY3" fmla="*/ 791 h 9900"/>
              <a:gd name="connsiteX4" fmla="*/ 5483 w 10000"/>
              <a:gd name="connsiteY4" fmla="*/ 1290 h 9900"/>
              <a:gd name="connsiteX5" fmla="*/ 3869 w 10000"/>
              <a:gd name="connsiteY5" fmla="*/ 1733 h 9900"/>
              <a:gd name="connsiteX6" fmla="*/ 2045 w 10000"/>
              <a:gd name="connsiteY6" fmla="*/ 1929 h 9900"/>
              <a:gd name="connsiteX7" fmla="*/ 1824 w 10000"/>
              <a:gd name="connsiteY7" fmla="*/ 2477 h 9900"/>
              <a:gd name="connsiteX8" fmla="*/ 2581 w 10000"/>
              <a:gd name="connsiteY8" fmla="*/ 2871 h 9900"/>
              <a:gd name="connsiteX9" fmla="*/ 2687 w 10000"/>
              <a:gd name="connsiteY9" fmla="*/ 3320 h 9900"/>
              <a:gd name="connsiteX10" fmla="*/ 2045 w 10000"/>
              <a:gd name="connsiteY10" fmla="*/ 3713 h 9900"/>
              <a:gd name="connsiteX11" fmla="*/ 1824 w 10000"/>
              <a:gd name="connsiteY11" fmla="*/ 4255 h 9900"/>
              <a:gd name="connsiteX12" fmla="*/ 427 w 10000"/>
              <a:gd name="connsiteY12" fmla="*/ 4604 h 9900"/>
              <a:gd name="connsiteX13" fmla="*/ 646 w 10000"/>
              <a:gd name="connsiteY13" fmla="*/ 5096 h 9900"/>
              <a:gd name="connsiteX14" fmla="*/ 215 w 10000"/>
              <a:gd name="connsiteY14" fmla="*/ 5246 h 9900"/>
              <a:gd name="connsiteX15" fmla="*/ 0 w 10000"/>
              <a:gd name="connsiteY15" fmla="*/ 6042 h 9900"/>
              <a:gd name="connsiteX16" fmla="*/ 858 w 10000"/>
              <a:gd name="connsiteY16" fmla="*/ 7276 h 9900"/>
              <a:gd name="connsiteX17" fmla="*/ 2365 w 10000"/>
              <a:gd name="connsiteY17" fmla="*/ 7822 h 9900"/>
              <a:gd name="connsiteX18" fmla="*/ 2687 w 10000"/>
              <a:gd name="connsiteY18" fmla="*/ 8119 h 9900"/>
              <a:gd name="connsiteX19" fmla="*/ 3977 w 10000"/>
              <a:gd name="connsiteY19" fmla="*/ 8566 h 9900"/>
              <a:gd name="connsiteX20" fmla="*/ 4622 w 10000"/>
              <a:gd name="connsiteY20" fmla="*/ 9554 h 9900"/>
              <a:gd name="connsiteX21" fmla="*/ 4948 w 10000"/>
              <a:gd name="connsiteY21" fmla="*/ 9803 h 9900"/>
              <a:gd name="connsiteX22" fmla="*/ 5374 w 10000"/>
              <a:gd name="connsiteY22" fmla="*/ 9853 h 9900"/>
              <a:gd name="connsiteX23" fmla="*/ 5911 w 10000"/>
              <a:gd name="connsiteY23" fmla="*/ 9554 h 9900"/>
              <a:gd name="connsiteX24" fmla="*/ 6878 w 10000"/>
              <a:gd name="connsiteY24" fmla="*/ 9656 h 9900"/>
              <a:gd name="connsiteX25" fmla="*/ 7630 w 10000"/>
              <a:gd name="connsiteY25" fmla="*/ 9900 h 9900"/>
              <a:gd name="connsiteX26" fmla="*/ 10000 w 10000"/>
              <a:gd name="connsiteY26" fmla="*/ 6916 h 9900"/>
              <a:gd name="connsiteX27" fmla="*/ 9158 w 10000"/>
              <a:gd name="connsiteY27" fmla="*/ 4434 h 9900"/>
              <a:gd name="connsiteX0" fmla="*/ 8943 w 9785"/>
              <a:gd name="connsiteY0" fmla="*/ 4479 h 10000"/>
              <a:gd name="connsiteX1" fmla="*/ 6234 w 9785"/>
              <a:gd name="connsiteY1" fmla="*/ 0 h 10000"/>
              <a:gd name="connsiteX2" fmla="*/ 6018 w 9785"/>
              <a:gd name="connsiteY2" fmla="*/ 548 h 10000"/>
              <a:gd name="connsiteX3" fmla="*/ 5479 w 9785"/>
              <a:gd name="connsiteY3" fmla="*/ 799 h 10000"/>
              <a:gd name="connsiteX4" fmla="*/ 5268 w 9785"/>
              <a:gd name="connsiteY4" fmla="*/ 1303 h 10000"/>
              <a:gd name="connsiteX5" fmla="*/ 3654 w 9785"/>
              <a:gd name="connsiteY5" fmla="*/ 1751 h 10000"/>
              <a:gd name="connsiteX6" fmla="*/ 1830 w 9785"/>
              <a:gd name="connsiteY6" fmla="*/ 1948 h 10000"/>
              <a:gd name="connsiteX7" fmla="*/ 1609 w 9785"/>
              <a:gd name="connsiteY7" fmla="*/ 2502 h 10000"/>
              <a:gd name="connsiteX8" fmla="*/ 2366 w 9785"/>
              <a:gd name="connsiteY8" fmla="*/ 2900 h 10000"/>
              <a:gd name="connsiteX9" fmla="*/ 2472 w 9785"/>
              <a:gd name="connsiteY9" fmla="*/ 3354 h 10000"/>
              <a:gd name="connsiteX10" fmla="*/ 1830 w 9785"/>
              <a:gd name="connsiteY10" fmla="*/ 3751 h 10000"/>
              <a:gd name="connsiteX11" fmla="*/ 1609 w 9785"/>
              <a:gd name="connsiteY11" fmla="*/ 4298 h 10000"/>
              <a:gd name="connsiteX12" fmla="*/ 212 w 9785"/>
              <a:gd name="connsiteY12" fmla="*/ 4651 h 10000"/>
              <a:gd name="connsiteX13" fmla="*/ 431 w 9785"/>
              <a:gd name="connsiteY13" fmla="*/ 5147 h 10000"/>
              <a:gd name="connsiteX14" fmla="*/ 0 w 9785"/>
              <a:gd name="connsiteY14" fmla="*/ 5299 h 10000"/>
              <a:gd name="connsiteX15" fmla="*/ 643 w 9785"/>
              <a:gd name="connsiteY15" fmla="*/ 7349 h 10000"/>
              <a:gd name="connsiteX16" fmla="*/ 2150 w 9785"/>
              <a:gd name="connsiteY16" fmla="*/ 7901 h 10000"/>
              <a:gd name="connsiteX17" fmla="*/ 2472 w 9785"/>
              <a:gd name="connsiteY17" fmla="*/ 8201 h 10000"/>
              <a:gd name="connsiteX18" fmla="*/ 3762 w 9785"/>
              <a:gd name="connsiteY18" fmla="*/ 8653 h 10000"/>
              <a:gd name="connsiteX19" fmla="*/ 4407 w 9785"/>
              <a:gd name="connsiteY19" fmla="*/ 9651 h 10000"/>
              <a:gd name="connsiteX20" fmla="*/ 4733 w 9785"/>
              <a:gd name="connsiteY20" fmla="*/ 9902 h 10000"/>
              <a:gd name="connsiteX21" fmla="*/ 5159 w 9785"/>
              <a:gd name="connsiteY21" fmla="*/ 9953 h 10000"/>
              <a:gd name="connsiteX22" fmla="*/ 5696 w 9785"/>
              <a:gd name="connsiteY22" fmla="*/ 9651 h 10000"/>
              <a:gd name="connsiteX23" fmla="*/ 6663 w 9785"/>
              <a:gd name="connsiteY23" fmla="*/ 9754 h 10000"/>
              <a:gd name="connsiteX24" fmla="*/ 7415 w 9785"/>
              <a:gd name="connsiteY24" fmla="*/ 10000 h 10000"/>
              <a:gd name="connsiteX25" fmla="*/ 9785 w 9785"/>
              <a:gd name="connsiteY25" fmla="*/ 6986 h 10000"/>
              <a:gd name="connsiteX26" fmla="*/ 8943 w 9785"/>
              <a:gd name="connsiteY26" fmla="*/ 4479 h 10000"/>
              <a:gd name="connsiteX0" fmla="*/ 9139 w 10000"/>
              <a:gd name="connsiteY0" fmla="*/ 4479 h 10000"/>
              <a:gd name="connsiteX1" fmla="*/ 6371 w 10000"/>
              <a:gd name="connsiteY1" fmla="*/ 0 h 10000"/>
              <a:gd name="connsiteX2" fmla="*/ 6150 w 10000"/>
              <a:gd name="connsiteY2" fmla="*/ 548 h 10000"/>
              <a:gd name="connsiteX3" fmla="*/ 5599 w 10000"/>
              <a:gd name="connsiteY3" fmla="*/ 799 h 10000"/>
              <a:gd name="connsiteX4" fmla="*/ 5384 w 10000"/>
              <a:gd name="connsiteY4" fmla="*/ 1303 h 10000"/>
              <a:gd name="connsiteX5" fmla="*/ 3734 w 10000"/>
              <a:gd name="connsiteY5" fmla="*/ 1751 h 10000"/>
              <a:gd name="connsiteX6" fmla="*/ 1870 w 10000"/>
              <a:gd name="connsiteY6" fmla="*/ 1948 h 10000"/>
              <a:gd name="connsiteX7" fmla="*/ 1644 w 10000"/>
              <a:gd name="connsiteY7" fmla="*/ 2502 h 10000"/>
              <a:gd name="connsiteX8" fmla="*/ 2418 w 10000"/>
              <a:gd name="connsiteY8" fmla="*/ 2900 h 10000"/>
              <a:gd name="connsiteX9" fmla="*/ 2526 w 10000"/>
              <a:gd name="connsiteY9" fmla="*/ 3354 h 10000"/>
              <a:gd name="connsiteX10" fmla="*/ 1870 w 10000"/>
              <a:gd name="connsiteY10" fmla="*/ 3751 h 10000"/>
              <a:gd name="connsiteX11" fmla="*/ 1644 w 10000"/>
              <a:gd name="connsiteY11" fmla="*/ 4298 h 10000"/>
              <a:gd name="connsiteX12" fmla="*/ 217 w 10000"/>
              <a:gd name="connsiteY12" fmla="*/ 4651 h 10000"/>
              <a:gd name="connsiteX13" fmla="*/ 440 w 10000"/>
              <a:gd name="connsiteY13" fmla="*/ 5147 h 10000"/>
              <a:gd name="connsiteX14" fmla="*/ 0 w 10000"/>
              <a:gd name="connsiteY14" fmla="*/ 5299 h 10000"/>
              <a:gd name="connsiteX15" fmla="*/ 657 w 10000"/>
              <a:gd name="connsiteY15" fmla="*/ 7349 h 10000"/>
              <a:gd name="connsiteX16" fmla="*/ 2197 w 10000"/>
              <a:gd name="connsiteY16" fmla="*/ 7901 h 10000"/>
              <a:gd name="connsiteX17" fmla="*/ 3845 w 10000"/>
              <a:gd name="connsiteY17" fmla="*/ 8653 h 10000"/>
              <a:gd name="connsiteX18" fmla="*/ 4504 w 10000"/>
              <a:gd name="connsiteY18" fmla="*/ 9651 h 10000"/>
              <a:gd name="connsiteX19" fmla="*/ 4837 w 10000"/>
              <a:gd name="connsiteY19" fmla="*/ 9902 h 10000"/>
              <a:gd name="connsiteX20" fmla="*/ 5272 w 10000"/>
              <a:gd name="connsiteY20" fmla="*/ 9953 h 10000"/>
              <a:gd name="connsiteX21" fmla="*/ 5821 w 10000"/>
              <a:gd name="connsiteY21" fmla="*/ 9651 h 10000"/>
              <a:gd name="connsiteX22" fmla="*/ 6809 w 10000"/>
              <a:gd name="connsiteY22" fmla="*/ 9754 h 10000"/>
              <a:gd name="connsiteX23" fmla="*/ 7578 w 10000"/>
              <a:gd name="connsiteY23" fmla="*/ 10000 h 10000"/>
              <a:gd name="connsiteX24" fmla="*/ 10000 w 10000"/>
              <a:gd name="connsiteY24" fmla="*/ 6986 h 10000"/>
              <a:gd name="connsiteX25" fmla="*/ 9139 w 10000"/>
              <a:gd name="connsiteY25" fmla="*/ 4479 h 10000"/>
              <a:gd name="connsiteX0" fmla="*/ 9139 w 10000"/>
              <a:gd name="connsiteY0" fmla="*/ 4479 h 10000"/>
              <a:gd name="connsiteX1" fmla="*/ 6371 w 10000"/>
              <a:gd name="connsiteY1" fmla="*/ 0 h 10000"/>
              <a:gd name="connsiteX2" fmla="*/ 6150 w 10000"/>
              <a:gd name="connsiteY2" fmla="*/ 548 h 10000"/>
              <a:gd name="connsiteX3" fmla="*/ 5599 w 10000"/>
              <a:gd name="connsiteY3" fmla="*/ 799 h 10000"/>
              <a:gd name="connsiteX4" fmla="*/ 5384 w 10000"/>
              <a:gd name="connsiteY4" fmla="*/ 1303 h 10000"/>
              <a:gd name="connsiteX5" fmla="*/ 3734 w 10000"/>
              <a:gd name="connsiteY5" fmla="*/ 1751 h 10000"/>
              <a:gd name="connsiteX6" fmla="*/ 1870 w 10000"/>
              <a:gd name="connsiteY6" fmla="*/ 1948 h 10000"/>
              <a:gd name="connsiteX7" fmla="*/ 1644 w 10000"/>
              <a:gd name="connsiteY7" fmla="*/ 2502 h 10000"/>
              <a:gd name="connsiteX8" fmla="*/ 2418 w 10000"/>
              <a:gd name="connsiteY8" fmla="*/ 2900 h 10000"/>
              <a:gd name="connsiteX9" fmla="*/ 2526 w 10000"/>
              <a:gd name="connsiteY9" fmla="*/ 3354 h 10000"/>
              <a:gd name="connsiteX10" fmla="*/ 1870 w 10000"/>
              <a:gd name="connsiteY10" fmla="*/ 3751 h 10000"/>
              <a:gd name="connsiteX11" fmla="*/ 1644 w 10000"/>
              <a:gd name="connsiteY11" fmla="*/ 4298 h 10000"/>
              <a:gd name="connsiteX12" fmla="*/ 217 w 10000"/>
              <a:gd name="connsiteY12" fmla="*/ 4651 h 10000"/>
              <a:gd name="connsiteX13" fmla="*/ 440 w 10000"/>
              <a:gd name="connsiteY13" fmla="*/ 5147 h 10000"/>
              <a:gd name="connsiteX14" fmla="*/ 0 w 10000"/>
              <a:gd name="connsiteY14" fmla="*/ 5299 h 10000"/>
              <a:gd name="connsiteX15" fmla="*/ 657 w 10000"/>
              <a:gd name="connsiteY15" fmla="*/ 7349 h 10000"/>
              <a:gd name="connsiteX16" fmla="*/ 3845 w 10000"/>
              <a:gd name="connsiteY16" fmla="*/ 8653 h 10000"/>
              <a:gd name="connsiteX17" fmla="*/ 4504 w 10000"/>
              <a:gd name="connsiteY17" fmla="*/ 9651 h 10000"/>
              <a:gd name="connsiteX18" fmla="*/ 4837 w 10000"/>
              <a:gd name="connsiteY18" fmla="*/ 9902 h 10000"/>
              <a:gd name="connsiteX19" fmla="*/ 5272 w 10000"/>
              <a:gd name="connsiteY19" fmla="*/ 9953 h 10000"/>
              <a:gd name="connsiteX20" fmla="*/ 5821 w 10000"/>
              <a:gd name="connsiteY20" fmla="*/ 9651 h 10000"/>
              <a:gd name="connsiteX21" fmla="*/ 6809 w 10000"/>
              <a:gd name="connsiteY21" fmla="*/ 9754 h 10000"/>
              <a:gd name="connsiteX22" fmla="*/ 7578 w 10000"/>
              <a:gd name="connsiteY22" fmla="*/ 10000 h 10000"/>
              <a:gd name="connsiteX23" fmla="*/ 10000 w 10000"/>
              <a:gd name="connsiteY23" fmla="*/ 6986 h 10000"/>
              <a:gd name="connsiteX24" fmla="*/ 9139 w 10000"/>
              <a:gd name="connsiteY24" fmla="*/ 4479 h 10000"/>
              <a:gd name="connsiteX0" fmla="*/ 9139 w 10000"/>
              <a:gd name="connsiteY0" fmla="*/ 4479 h 10000"/>
              <a:gd name="connsiteX1" fmla="*/ 6371 w 10000"/>
              <a:gd name="connsiteY1" fmla="*/ 0 h 10000"/>
              <a:gd name="connsiteX2" fmla="*/ 6150 w 10000"/>
              <a:gd name="connsiteY2" fmla="*/ 548 h 10000"/>
              <a:gd name="connsiteX3" fmla="*/ 5599 w 10000"/>
              <a:gd name="connsiteY3" fmla="*/ 799 h 10000"/>
              <a:gd name="connsiteX4" fmla="*/ 5384 w 10000"/>
              <a:gd name="connsiteY4" fmla="*/ 1303 h 10000"/>
              <a:gd name="connsiteX5" fmla="*/ 3734 w 10000"/>
              <a:gd name="connsiteY5" fmla="*/ 1751 h 10000"/>
              <a:gd name="connsiteX6" fmla="*/ 1870 w 10000"/>
              <a:gd name="connsiteY6" fmla="*/ 1948 h 10000"/>
              <a:gd name="connsiteX7" fmla="*/ 1644 w 10000"/>
              <a:gd name="connsiteY7" fmla="*/ 2502 h 10000"/>
              <a:gd name="connsiteX8" fmla="*/ 2418 w 10000"/>
              <a:gd name="connsiteY8" fmla="*/ 2900 h 10000"/>
              <a:gd name="connsiteX9" fmla="*/ 2526 w 10000"/>
              <a:gd name="connsiteY9" fmla="*/ 3354 h 10000"/>
              <a:gd name="connsiteX10" fmla="*/ 1870 w 10000"/>
              <a:gd name="connsiteY10" fmla="*/ 3751 h 10000"/>
              <a:gd name="connsiteX11" fmla="*/ 1644 w 10000"/>
              <a:gd name="connsiteY11" fmla="*/ 4298 h 10000"/>
              <a:gd name="connsiteX12" fmla="*/ 217 w 10000"/>
              <a:gd name="connsiteY12" fmla="*/ 4651 h 10000"/>
              <a:gd name="connsiteX13" fmla="*/ 440 w 10000"/>
              <a:gd name="connsiteY13" fmla="*/ 5147 h 10000"/>
              <a:gd name="connsiteX14" fmla="*/ 0 w 10000"/>
              <a:gd name="connsiteY14" fmla="*/ 5299 h 10000"/>
              <a:gd name="connsiteX15" fmla="*/ 3845 w 10000"/>
              <a:gd name="connsiteY15" fmla="*/ 8653 h 10000"/>
              <a:gd name="connsiteX16" fmla="*/ 4504 w 10000"/>
              <a:gd name="connsiteY16" fmla="*/ 9651 h 10000"/>
              <a:gd name="connsiteX17" fmla="*/ 4837 w 10000"/>
              <a:gd name="connsiteY17" fmla="*/ 9902 h 10000"/>
              <a:gd name="connsiteX18" fmla="*/ 5272 w 10000"/>
              <a:gd name="connsiteY18" fmla="*/ 9953 h 10000"/>
              <a:gd name="connsiteX19" fmla="*/ 5821 w 10000"/>
              <a:gd name="connsiteY19" fmla="*/ 9651 h 10000"/>
              <a:gd name="connsiteX20" fmla="*/ 6809 w 10000"/>
              <a:gd name="connsiteY20" fmla="*/ 9754 h 10000"/>
              <a:gd name="connsiteX21" fmla="*/ 7578 w 10000"/>
              <a:gd name="connsiteY21" fmla="*/ 10000 h 10000"/>
              <a:gd name="connsiteX22" fmla="*/ 10000 w 10000"/>
              <a:gd name="connsiteY22" fmla="*/ 6986 h 10000"/>
              <a:gd name="connsiteX23" fmla="*/ 9139 w 10000"/>
              <a:gd name="connsiteY23" fmla="*/ 4479 h 10000"/>
              <a:gd name="connsiteX0" fmla="*/ 9139 w 10000"/>
              <a:gd name="connsiteY0" fmla="*/ 4479 h 10000"/>
              <a:gd name="connsiteX1" fmla="*/ 6371 w 10000"/>
              <a:gd name="connsiteY1" fmla="*/ 0 h 10000"/>
              <a:gd name="connsiteX2" fmla="*/ 6150 w 10000"/>
              <a:gd name="connsiteY2" fmla="*/ 548 h 10000"/>
              <a:gd name="connsiteX3" fmla="*/ 5599 w 10000"/>
              <a:gd name="connsiteY3" fmla="*/ 799 h 10000"/>
              <a:gd name="connsiteX4" fmla="*/ 5384 w 10000"/>
              <a:gd name="connsiteY4" fmla="*/ 1303 h 10000"/>
              <a:gd name="connsiteX5" fmla="*/ 3734 w 10000"/>
              <a:gd name="connsiteY5" fmla="*/ 1751 h 10000"/>
              <a:gd name="connsiteX6" fmla="*/ 1870 w 10000"/>
              <a:gd name="connsiteY6" fmla="*/ 1948 h 10000"/>
              <a:gd name="connsiteX7" fmla="*/ 1644 w 10000"/>
              <a:gd name="connsiteY7" fmla="*/ 2502 h 10000"/>
              <a:gd name="connsiteX8" fmla="*/ 2418 w 10000"/>
              <a:gd name="connsiteY8" fmla="*/ 2900 h 10000"/>
              <a:gd name="connsiteX9" fmla="*/ 2526 w 10000"/>
              <a:gd name="connsiteY9" fmla="*/ 3354 h 10000"/>
              <a:gd name="connsiteX10" fmla="*/ 1870 w 10000"/>
              <a:gd name="connsiteY10" fmla="*/ 3751 h 10000"/>
              <a:gd name="connsiteX11" fmla="*/ 1644 w 10000"/>
              <a:gd name="connsiteY11" fmla="*/ 4298 h 10000"/>
              <a:gd name="connsiteX12" fmla="*/ 217 w 10000"/>
              <a:gd name="connsiteY12" fmla="*/ 4651 h 10000"/>
              <a:gd name="connsiteX13" fmla="*/ 440 w 10000"/>
              <a:gd name="connsiteY13" fmla="*/ 5147 h 10000"/>
              <a:gd name="connsiteX14" fmla="*/ 0 w 10000"/>
              <a:gd name="connsiteY14" fmla="*/ 5299 h 10000"/>
              <a:gd name="connsiteX15" fmla="*/ 4504 w 10000"/>
              <a:gd name="connsiteY15" fmla="*/ 9651 h 10000"/>
              <a:gd name="connsiteX16" fmla="*/ 4837 w 10000"/>
              <a:gd name="connsiteY16" fmla="*/ 9902 h 10000"/>
              <a:gd name="connsiteX17" fmla="*/ 5272 w 10000"/>
              <a:gd name="connsiteY17" fmla="*/ 9953 h 10000"/>
              <a:gd name="connsiteX18" fmla="*/ 5821 w 10000"/>
              <a:gd name="connsiteY18" fmla="*/ 9651 h 10000"/>
              <a:gd name="connsiteX19" fmla="*/ 6809 w 10000"/>
              <a:gd name="connsiteY19" fmla="*/ 9754 h 10000"/>
              <a:gd name="connsiteX20" fmla="*/ 7578 w 10000"/>
              <a:gd name="connsiteY20" fmla="*/ 10000 h 10000"/>
              <a:gd name="connsiteX21" fmla="*/ 10000 w 10000"/>
              <a:gd name="connsiteY21" fmla="*/ 6986 h 10000"/>
              <a:gd name="connsiteX22" fmla="*/ 9139 w 10000"/>
              <a:gd name="connsiteY22" fmla="*/ 4479 h 10000"/>
              <a:gd name="connsiteX0" fmla="*/ 9139 w 10000"/>
              <a:gd name="connsiteY0" fmla="*/ 4479 h 9953"/>
              <a:gd name="connsiteX1" fmla="*/ 6371 w 10000"/>
              <a:gd name="connsiteY1" fmla="*/ 0 h 9953"/>
              <a:gd name="connsiteX2" fmla="*/ 6150 w 10000"/>
              <a:gd name="connsiteY2" fmla="*/ 548 h 9953"/>
              <a:gd name="connsiteX3" fmla="*/ 5599 w 10000"/>
              <a:gd name="connsiteY3" fmla="*/ 799 h 9953"/>
              <a:gd name="connsiteX4" fmla="*/ 5384 w 10000"/>
              <a:gd name="connsiteY4" fmla="*/ 1303 h 9953"/>
              <a:gd name="connsiteX5" fmla="*/ 3734 w 10000"/>
              <a:gd name="connsiteY5" fmla="*/ 1751 h 9953"/>
              <a:gd name="connsiteX6" fmla="*/ 1870 w 10000"/>
              <a:gd name="connsiteY6" fmla="*/ 1948 h 9953"/>
              <a:gd name="connsiteX7" fmla="*/ 1644 w 10000"/>
              <a:gd name="connsiteY7" fmla="*/ 2502 h 9953"/>
              <a:gd name="connsiteX8" fmla="*/ 2418 w 10000"/>
              <a:gd name="connsiteY8" fmla="*/ 2900 h 9953"/>
              <a:gd name="connsiteX9" fmla="*/ 2526 w 10000"/>
              <a:gd name="connsiteY9" fmla="*/ 3354 h 9953"/>
              <a:gd name="connsiteX10" fmla="*/ 1870 w 10000"/>
              <a:gd name="connsiteY10" fmla="*/ 3751 h 9953"/>
              <a:gd name="connsiteX11" fmla="*/ 1644 w 10000"/>
              <a:gd name="connsiteY11" fmla="*/ 4298 h 9953"/>
              <a:gd name="connsiteX12" fmla="*/ 217 w 10000"/>
              <a:gd name="connsiteY12" fmla="*/ 4651 h 9953"/>
              <a:gd name="connsiteX13" fmla="*/ 440 w 10000"/>
              <a:gd name="connsiteY13" fmla="*/ 5147 h 9953"/>
              <a:gd name="connsiteX14" fmla="*/ 0 w 10000"/>
              <a:gd name="connsiteY14" fmla="*/ 5299 h 9953"/>
              <a:gd name="connsiteX15" fmla="*/ 4504 w 10000"/>
              <a:gd name="connsiteY15" fmla="*/ 9651 h 9953"/>
              <a:gd name="connsiteX16" fmla="*/ 4837 w 10000"/>
              <a:gd name="connsiteY16" fmla="*/ 9902 h 9953"/>
              <a:gd name="connsiteX17" fmla="*/ 5272 w 10000"/>
              <a:gd name="connsiteY17" fmla="*/ 9953 h 9953"/>
              <a:gd name="connsiteX18" fmla="*/ 5821 w 10000"/>
              <a:gd name="connsiteY18" fmla="*/ 9651 h 9953"/>
              <a:gd name="connsiteX19" fmla="*/ 6809 w 10000"/>
              <a:gd name="connsiteY19" fmla="*/ 9754 h 9953"/>
              <a:gd name="connsiteX20" fmla="*/ 10000 w 10000"/>
              <a:gd name="connsiteY20" fmla="*/ 6986 h 9953"/>
              <a:gd name="connsiteX21" fmla="*/ 9139 w 10000"/>
              <a:gd name="connsiteY21" fmla="*/ 4479 h 9953"/>
              <a:gd name="connsiteX0" fmla="*/ 9139 w 10000"/>
              <a:gd name="connsiteY0" fmla="*/ 4500 h 10000"/>
              <a:gd name="connsiteX1" fmla="*/ 6371 w 10000"/>
              <a:gd name="connsiteY1" fmla="*/ 0 h 10000"/>
              <a:gd name="connsiteX2" fmla="*/ 6150 w 10000"/>
              <a:gd name="connsiteY2" fmla="*/ 551 h 10000"/>
              <a:gd name="connsiteX3" fmla="*/ 5599 w 10000"/>
              <a:gd name="connsiteY3" fmla="*/ 803 h 10000"/>
              <a:gd name="connsiteX4" fmla="*/ 5384 w 10000"/>
              <a:gd name="connsiteY4" fmla="*/ 1309 h 10000"/>
              <a:gd name="connsiteX5" fmla="*/ 3734 w 10000"/>
              <a:gd name="connsiteY5" fmla="*/ 1759 h 10000"/>
              <a:gd name="connsiteX6" fmla="*/ 1870 w 10000"/>
              <a:gd name="connsiteY6" fmla="*/ 1957 h 10000"/>
              <a:gd name="connsiteX7" fmla="*/ 1644 w 10000"/>
              <a:gd name="connsiteY7" fmla="*/ 2514 h 10000"/>
              <a:gd name="connsiteX8" fmla="*/ 2418 w 10000"/>
              <a:gd name="connsiteY8" fmla="*/ 2914 h 10000"/>
              <a:gd name="connsiteX9" fmla="*/ 2526 w 10000"/>
              <a:gd name="connsiteY9" fmla="*/ 3370 h 10000"/>
              <a:gd name="connsiteX10" fmla="*/ 1870 w 10000"/>
              <a:gd name="connsiteY10" fmla="*/ 3769 h 10000"/>
              <a:gd name="connsiteX11" fmla="*/ 1644 w 10000"/>
              <a:gd name="connsiteY11" fmla="*/ 4318 h 10000"/>
              <a:gd name="connsiteX12" fmla="*/ 217 w 10000"/>
              <a:gd name="connsiteY12" fmla="*/ 4673 h 10000"/>
              <a:gd name="connsiteX13" fmla="*/ 440 w 10000"/>
              <a:gd name="connsiteY13" fmla="*/ 5171 h 10000"/>
              <a:gd name="connsiteX14" fmla="*/ 0 w 10000"/>
              <a:gd name="connsiteY14" fmla="*/ 5324 h 10000"/>
              <a:gd name="connsiteX15" fmla="*/ 4504 w 10000"/>
              <a:gd name="connsiteY15" fmla="*/ 9697 h 10000"/>
              <a:gd name="connsiteX16" fmla="*/ 4837 w 10000"/>
              <a:gd name="connsiteY16" fmla="*/ 9949 h 10000"/>
              <a:gd name="connsiteX17" fmla="*/ 5272 w 10000"/>
              <a:gd name="connsiteY17" fmla="*/ 10000 h 10000"/>
              <a:gd name="connsiteX18" fmla="*/ 5821 w 10000"/>
              <a:gd name="connsiteY18" fmla="*/ 9697 h 10000"/>
              <a:gd name="connsiteX19" fmla="*/ 10000 w 10000"/>
              <a:gd name="connsiteY19" fmla="*/ 7019 h 10000"/>
              <a:gd name="connsiteX20" fmla="*/ 9139 w 10000"/>
              <a:gd name="connsiteY20" fmla="*/ 4500 h 10000"/>
              <a:gd name="connsiteX0" fmla="*/ 9139 w 10000"/>
              <a:gd name="connsiteY0" fmla="*/ 4500 h 10000"/>
              <a:gd name="connsiteX1" fmla="*/ 6371 w 10000"/>
              <a:gd name="connsiteY1" fmla="*/ 0 h 10000"/>
              <a:gd name="connsiteX2" fmla="*/ 6150 w 10000"/>
              <a:gd name="connsiteY2" fmla="*/ 551 h 10000"/>
              <a:gd name="connsiteX3" fmla="*/ 5599 w 10000"/>
              <a:gd name="connsiteY3" fmla="*/ 803 h 10000"/>
              <a:gd name="connsiteX4" fmla="*/ 5384 w 10000"/>
              <a:gd name="connsiteY4" fmla="*/ 1309 h 10000"/>
              <a:gd name="connsiteX5" fmla="*/ 3734 w 10000"/>
              <a:gd name="connsiteY5" fmla="*/ 1759 h 10000"/>
              <a:gd name="connsiteX6" fmla="*/ 1870 w 10000"/>
              <a:gd name="connsiteY6" fmla="*/ 1957 h 10000"/>
              <a:gd name="connsiteX7" fmla="*/ 1644 w 10000"/>
              <a:gd name="connsiteY7" fmla="*/ 2514 h 10000"/>
              <a:gd name="connsiteX8" fmla="*/ 2418 w 10000"/>
              <a:gd name="connsiteY8" fmla="*/ 2914 h 10000"/>
              <a:gd name="connsiteX9" fmla="*/ 2526 w 10000"/>
              <a:gd name="connsiteY9" fmla="*/ 3370 h 10000"/>
              <a:gd name="connsiteX10" fmla="*/ 1870 w 10000"/>
              <a:gd name="connsiteY10" fmla="*/ 3769 h 10000"/>
              <a:gd name="connsiteX11" fmla="*/ 1644 w 10000"/>
              <a:gd name="connsiteY11" fmla="*/ 4318 h 10000"/>
              <a:gd name="connsiteX12" fmla="*/ 217 w 10000"/>
              <a:gd name="connsiteY12" fmla="*/ 4673 h 10000"/>
              <a:gd name="connsiteX13" fmla="*/ 440 w 10000"/>
              <a:gd name="connsiteY13" fmla="*/ 5171 h 10000"/>
              <a:gd name="connsiteX14" fmla="*/ 0 w 10000"/>
              <a:gd name="connsiteY14" fmla="*/ 5324 h 10000"/>
              <a:gd name="connsiteX15" fmla="*/ 4504 w 10000"/>
              <a:gd name="connsiteY15" fmla="*/ 9697 h 10000"/>
              <a:gd name="connsiteX16" fmla="*/ 4837 w 10000"/>
              <a:gd name="connsiteY16" fmla="*/ 9949 h 10000"/>
              <a:gd name="connsiteX17" fmla="*/ 5272 w 10000"/>
              <a:gd name="connsiteY17" fmla="*/ 10000 h 10000"/>
              <a:gd name="connsiteX18" fmla="*/ 10000 w 10000"/>
              <a:gd name="connsiteY18" fmla="*/ 7019 h 10000"/>
              <a:gd name="connsiteX19" fmla="*/ 9139 w 10000"/>
              <a:gd name="connsiteY19" fmla="*/ 4500 h 10000"/>
              <a:gd name="connsiteX0" fmla="*/ 9139 w 10000"/>
              <a:gd name="connsiteY0" fmla="*/ 4500 h 9949"/>
              <a:gd name="connsiteX1" fmla="*/ 6371 w 10000"/>
              <a:gd name="connsiteY1" fmla="*/ 0 h 9949"/>
              <a:gd name="connsiteX2" fmla="*/ 6150 w 10000"/>
              <a:gd name="connsiteY2" fmla="*/ 551 h 9949"/>
              <a:gd name="connsiteX3" fmla="*/ 5599 w 10000"/>
              <a:gd name="connsiteY3" fmla="*/ 803 h 9949"/>
              <a:gd name="connsiteX4" fmla="*/ 5384 w 10000"/>
              <a:gd name="connsiteY4" fmla="*/ 1309 h 9949"/>
              <a:gd name="connsiteX5" fmla="*/ 3734 w 10000"/>
              <a:gd name="connsiteY5" fmla="*/ 1759 h 9949"/>
              <a:gd name="connsiteX6" fmla="*/ 1870 w 10000"/>
              <a:gd name="connsiteY6" fmla="*/ 1957 h 9949"/>
              <a:gd name="connsiteX7" fmla="*/ 1644 w 10000"/>
              <a:gd name="connsiteY7" fmla="*/ 2514 h 9949"/>
              <a:gd name="connsiteX8" fmla="*/ 2418 w 10000"/>
              <a:gd name="connsiteY8" fmla="*/ 2914 h 9949"/>
              <a:gd name="connsiteX9" fmla="*/ 2526 w 10000"/>
              <a:gd name="connsiteY9" fmla="*/ 3370 h 9949"/>
              <a:gd name="connsiteX10" fmla="*/ 1870 w 10000"/>
              <a:gd name="connsiteY10" fmla="*/ 3769 h 9949"/>
              <a:gd name="connsiteX11" fmla="*/ 1644 w 10000"/>
              <a:gd name="connsiteY11" fmla="*/ 4318 h 9949"/>
              <a:gd name="connsiteX12" fmla="*/ 217 w 10000"/>
              <a:gd name="connsiteY12" fmla="*/ 4673 h 9949"/>
              <a:gd name="connsiteX13" fmla="*/ 440 w 10000"/>
              <a:gd name="connsiteY13" fmla="*/ 5171 h 9949"/>
              <a:gd name="connsiteX14" fmla="*/ 0 w 10000"/>
              <a:gd name="connsiteY14" fmla="*/ 5324 h 9949"/>
              <a:gd name="connsiteX15" fmla="*/ 4504 w 10000"/>
              <a:gd name="connsiteY15" fmla="*/ 9697 h 9949"/>
              <a:gd name="connsiteX16" fmla="*/ 4837 w 10000"/>
              <a:gd name="connsiteY16" fmla="*/ 9949 h 9949"/>
              <a:gd name="connsiteX17" fmla="*/ 10000 w 10000"/>
              <a:gd name="connsiteY17" fmla="*/ 7019 h 9949"/>
              <a:gd name="connsiteX18" fmla="*/ 9139 w 10000"/>
              <a:gd name="connsiteY18" fmla="*/ 4500 h 9949"/>
              <a:gd name="connsiteX0" fmla="*/ 9139 w 10000"/>
              <a:gd name="connsiteY0" fmla="*/ 4523 h 9773"/>
              <a:gd name="connsiteX1" fmla="*/ 6371 w 10000"/>
              <a:gd name="connsiteY1" fmla="*/ 0 h 9773"/>
              <a:gd name="connsiteX2" fmla="*/ 6150 w 10000"/>
              <a:gd name="connsiteY2" fmla="*/ 554 h 9773"/>
              <a:gd name="connsiteX3" fmla="*/ 5599 w 10000"/>
              <a:gd name="connsiteY3" fmla="*/ 807 h 9773"/>
              <a:gd name="connsiteX4" fmla="*/ 5384 w 10000"/>
              <a:gd name="connsiteY4" fmla="*/ 1316 h 9773"/>
              <a:gd name="connsiteX5" fmla="*/ 3734 w 10000"/>
              <a:gd name="connsiteY5" fmla="*/ 1768 h 9773"/>
              <a:gd name="connsiteX6" fmla="*/ 1870 w 10000"/>
              <a:gd name="connsiteY6" fmla="*/ 1967 h 9773"/>
              <a:gd name="connsiteX7" fmla="*/ 1644 w 10000"/>
              <a:gd name="connsiteY7" fmla="*/ 2527 h 9773"/>
              <a:gd name="connsiteX8" fmla="*/ 2418 w 10000"/>
              <a:gd name="connsiteY8" fmla="*/ 2929 h 9773"/>
              <a:gd name="connsiteX9" fmla="*/ 2526 w 10000"/>
              <a:gd name="connsiteY9" fmla="*/ 3387 h 9773"/>
              <a:gd name="connsiteX10" fmla="*/ 1870 w 10000"/>
              <a:gd name="connsiteY10" fmla="*/ 3788 h 9773"/>
              <a:gd name="connsiteX11" fmla="*/ 1644 w 10000"/>
              <a:gd name="connsiteY11" fmla="*/ 4340 h 9773"/>
              <a:gd name="connsiteX12" fmla="*/ 217 w 10000"/>
              <a:gd name="connsiteY12" fmla="*/ 4697 h 9773"/>
              <a:gd name="connsiteX13" fmla="*/ 440 w 10000"/>
              <a:gd name="connsiteY13" fmla="*/ 5198 h 9773"/>
              <a:gd name="connsiteX14" fmla="*/ 0 w 10000"/>
              <a:gd name="connsiteY14" fmla="*/ 5351 h 9773"/>
              <a:gd name="connsiteX15" fmla="*/ 4504 w 10000"/>
              <a:gd name="connsiteY15" fmla="*/ 9747 h 9773"/>
              <a:gd name="connsiteX16" fmla="*/ 10000 w 10000"/>
              <a:gd name="connsiteY16" fmla="*/ 7055 h 9773"/>
              <a:gd name="connsiteX17" fmla="*/ 9139 w 10000"/>
              <a:gd name="connsiteY17" fmla="*/ 4523 h 9773"/>
              <a:gd name="connsiteX0" fmla="*/ 9139 w 10000"/>
              <a:gd name="connsiteY0" fmla="*/ 4628 h 7227"/>
              <a:gd name="connsiteX1" fmla="*/ 6371 w 10000"/>
              <a:gd name="connsiteY1" fmla="*/ 0 h 7227"/>
              <a:gd name="connsiteX2" fmla="*/ 6150 w 10000"/>
              <a:gd name="connsiteY2" fmla="*/ 567 h 7227"/>
              <a:gd name="connsiteX3" fmla="*/ 5599 w 10000"/>
              <a:gd name="connsiteY3" fmla="*/ 826 h 7227"/>
              <a:gd name="connsiteX4" fmla="*/ 5384 w 10000"/>
              <a:gd name="connsiteY4" fmla="*/ 1347 h 7227"/>
              <a:gd name="connsiteX5" fmla="*/ 3734 w 10000"/>
              <a:gd name="connsiteY5" fmla="*/ 1809 h 7227"/>
              <a:gd name="connsiteX6" fmla="*/ 1870 w 10000"/>
              <a:gd name="connsiteY6" fmla="*/ 2013 h 7227"/>
              <a:gd name="connsiteX7" fmla="*/ 1644 w 10000"/>
              <a:gd name="connsiteY7" fmla="*/ 2586 h 7227"/>
              <a:gd name="connsiteX8" fmla="*/ 2418 w 10000"/>
              <a:gd name="connsiteY8" fmla="*/ 2997 h 7227"/>
              <a:gd name="connsiteX9" fmla="*/ 2526 w 10000"/>
              <a:gd name="connsiteY9" fmla="*/ 3466 h 7227"/>
              <a:gd name="connsiteX10" fmla="*/ 1870 w 10000"/>
              <a:gd name="connsiteY10" fmla="*/ 3876 h 7227"/>
              <a:gd name="connsiteX11" fmla="*/ 1644 w 10000"/>
              <a:gd name="connsiteY11" fmla="*/ 4441 h 7227"/>
              <a:gd name="connsiteX12" fmla="*/ 217 w 10000"/>
              <a:gd name="connsiteY12" fmla="*/ 4806 h 7227"/>
              <a:gd name="connsiteX13" fmla="*/ 440 w 10000"/>
              <a:gd name="connsiteY13" fmla="*/ 5319 h 7227"/>
              <a:gd name="connsiteX14" fmla="*/ 0 w 10000"/>
              <a:gd name="connsiteY14" fmla="*/ 5475 h 7227"/>
              <a:gd name="connsiteX15" fmla="*/ 10000 w 10000"/>
              <a:gd name="connsiteY15" fmla="*/ 7219 h 7227"/>
              <a:gd name="connsiteX16" fmla="*/ 9139 w 10000"/>
              <a:gd name="connsiteY16" fmla="*/ 4628 h 7227"/>
              <a:gd name="connsiteX0" fmla="*/ 8922 w 9783"/>
              <a:gd name="connsiteY0" fmla="*/ 6404 h 9989"/>
              <a:gd name="connsiteX1" fmla="*/ 6154 w 9783"/>
              <a:gd name="connsiteY1" fmla="*/ 0 h 9989"/>
              <a:gd name="connsiteX2" fmla="*/ 5933 w 9783"/>
              <a:gd name="connsiteY2" fmla="*/ 785 h 9989"/>
              <a:gd name="connsiteX3" fmla="*/ 5382 w 9783"/>
              <a:gd name="connsiteY3" fmla="*/ 1143 h 9989"/>
              <a:gd name="connsiteX4" fmla="*/ 5167 w 9783"/>
              <a:gd name="connsiteY4" fmla="*/ 1864 h 9989"/>
              <a:gd name="connsiteX5" fmla="*/ 3517 w 9783"/>
              <a:gd name="connsiteY5" fmla="*/ 2503 h 9989"/>
              <a:gd name="connsiteX6" fmla="*/ 1653 w 9783"/>
              <a:gd name="connsiteY6" fmla="*/ 2785 h 9989"/>
              <a:gd name="connsiteX7" fmla="*/ 1427 w 9783"/>
              <a:gd name="connsiteY7" fmla="*/ 3578 h 9989"/>
              <a:gd name="connsiteX8" fmla="*/ 2201 w 9783"/>
              <a:gd name="connsiteY8" fmla="*/ 4147 h 9989"/>
              <a:gd name="connsiteX9" fmla="*/ 2309 w 9783"/>
              <a:gd name="connsiteY9" fmla="*/ 4796 h 9989"/>
              <a:gd name="connsiteX10" fmla="*/ 1653 w 9783"/>
              <a:gd name="connsiteY10" fmla="*/ 5363 h 9989"/>
              <a:gd name="connsiteX11" fmla="*/ 1427 w 9783"/>
              <a:gd name="connsiteY11" fmla="*/ 6145 h 9989"/>
              <a:gd name="connsiteX12" fmla="*/ 0 w 9783"/>
              <a:gd name="connsiteY12" fmla="*/ 6650 h 9989"/>
              <a:gd name="connsiteX13" fmla="*/ 223 w 9783"/>
              <a:gd name="connsiteY13" fmla="*/ 7360 h 9989"/>
              <a:gd name="connsiteX14" fmla="*/ 9783 w 9783"/>
              <a:gd name="connsiteY14" fmla="*/ 9989 h 9989"/>
              <a:gd name="connsiteX15" fmla="*/ 8922 w 9783"/>
              <a:gd name="connsiteY15" fmla="*/ 6404 h 9989"/>
              <a:gd name="connsiteX0" fmla="*/ 9120 w 9120"/>
              <a:gd name="connsiteY0" fmla="*/ 6411 h 7476"/>
              <a:gd name="connsiteX1" fmla="*/ 6291 w 9120"/>
              <a:gd name="connsiteY1" fmla="*/ 0 h 7476"/>
              <a:gd name="connsiteX2" fmla="*/ 6065 w 9120"/>
              <a:gd name="connsiteY2" fmla="*/ 786 h 7476"/>
              <a:gd name="connsiteX3" fmla="*/ 5501 w 9120"/>
              <a:gd name="connsiteY3" fmla="*/ 1144 h 7476"/>
              <a:gd name="connsiteX4" fmla="*/ 5282 w 9120"/>
              <a:gd name="connsiteY4" fmla="*/ 1866 h 7476"/>
              <a:gd name="connsiteX5" fmla="*/ 3595 w 9120"/>
              <a:gd name="connsiteY5" fmla="*/ 2506 h 7476"/>
              <a:gd name="connsiteX6" fmla="*/ 1690 w 9120"/>
              <a:gd name="connsiteY6" fmla="*/ 2788 h 7476"/>
              <a:gd name="connsiteX7" fmla="*/ 1459 w 9120"/>
              <a:gd name="connsiteY7" fmla="*/ 3582 h 7476"/>
              <a:gd name="connsiteX8" fmla="*/ 2250 w 9120"/>
              <a:gd name="connsiteY8" fmla="*/ 4152 h 7476"/>
              <a:gd name="connsiteX9" fmla="*/ 2360 w 9120"/>
              <a:gd name="connsiteY9" fmla="*/ 4801 h 7476"/>
              <a:gd name="connsiteX10" fmla="*/ 1690 w 9120"/>
              <a:gd name="connsiteY10" fmla="*/ 5369 h 7476"/>
              <a:gd name="connsiteX11" fmla="*/ 1459 w 9120"/>
              <a:gd name="connsiteY11" fmla="*/ 6152 h 7476"/>
              <a:gd name="connsiteX12" fmla="*/ 0 w 9120"/>
              <a:gd name="connsiteY12" fmla="*/ 6657 h 7476"/>
              <a:gd name="connsiteX13" fmla="*/ 228 w 9120"/>
              <a:gd name="connsiteY13" fmla="*/ 7368 h 7476"/>
              <a:gd name="connsiteX14" fmla="*/ 6040 w 9120"/>
              <a:gd name="connsiteY14" fmla="*/ 7476 h 7476"/>
              <a:gd name="connsiteX15" fmla="*/ 9120 w 9120"/>
              <a:gd name="connsiteY15" fmla="*/ 6411 h 7476"/>
              <a:gd name="connsiteX0" fmla="*/ 8915 w 8915"/>
              <a:gd name="connsiteY0" fmla="*/ 6887 h 10000"/>
              <a:gd name="connsiteX1" fmla="*/ 6898 w 8915"/>
              <a:gd name="connsiteY1" fmla="*/ 0 h 10000"/>
              <a:gd name="connsiteX2" fmla="*/ 6650 w 8915"/>
              <a:gd name="connsiteY2" fmla="*/ 1051 h 10000"/>
              <a:gd name="connsiteX3" fmla="*/ 6032 w 8915"/>
              <a:gd name="connsiteY3" fmla="*/ 1530 h 10000"/>
              <a:gd name="connsiteX4" fmla="*/ 5792 w 8915"/>
              <a:gd name="connsiteY4" fmla="*/ 2496 h 10000"/>
              <a:gd name="connsiteX5" fmla="*/ 3942 w 8915"/>
              <a:gd name="connsiteY5" fmla="*/ 3352 h 10000"/>
              <a:gd name="connsiteX6" fmla="*/ 1853 w 8915"/>
              <a:gd name="connsiteY6" fmla="*/ 3729 h 10000"/>
              <a:gd name="connsiteX7" fmla="*/ 1600 w 8915"/>
              <a:gd name="connsiteY7" fmla="*/ 4791 h 10000"/>
              <a:gd name="connsiteX8" fmla="*/ 2467 w 8915"/>
              <a:gd name="connsiteY8" fmla="*/ 5554 h 10000"/>
              <a:gd name="connsiteX9" fmla="*/ 2588 w 8915"/>
              <a:gd name="connsiteY9" fmla="*/ 6422 h 10000"/>
              <a:gd name="connsiteX10" fmla="*/ 1853 w 8915"/>
              <a:gd name="connsiteY10" fmla="*/ 7182 h 10000"/>
              <a:gd name="connsiteX11" fmla="*/ 1600 w 8915"/>
              <a:gd name="connsiteY11" fmla="*/ 8229 h 10000"/>
              <a:gd name="connsiteX12" fmla="*/ 0 w 8915"/>
              <a:gd name="connsiteY12" fmla="*/ 8904 h 10000"/>
              <a:gd name="connsiteX13" fmla="*/ 250 w 8915"/>
              <a:gd name="connsiteY13" fmla="*/ 9856 h 10000"/>
              <a:gd name="connsiteX14" fmla="*/ 6623 w 8915"/>
              <a:gd name="connsiteY14" fmla="*/ 10000 h 10000"/>
              <a:gd name="connsiteX15" fmla="*/ 8915 w 8915"/>
              <a:gd name="connsiteY15" fmla="*/ 6887 h 10000"/>
              <a:gd name="connsiteX0" fmla="*/ 10000 w 10000"/>
              <a:gd name="connsiteY0" fmla="*/ 6887 h 10061"/>
              <a:gd name="connsiteX1" fmla="*/ 7738 w 10000"/>
              <a:gd name="connsiteY1" fmla="*/ 0 h 10061"/>
              <a:gd name="connsiteX2" fmla="*/ 7459 w 10000"/>
              <a:gd name="connsiteY2" fmla="*/ 1051 h 10061"/>
              <a:gd name="connsiteX3" fmla="*/ 6766 w 10000"/>
              <a:gd name="connsiteY3" fmla="*/ 1530 h 10061"/>
              <a:gd name="connsiteX4" fmla="*/ 6497 w 10000"/>
              <a:gd name="connsiteY4" fmla="*/ 2496 h 10061"/>
              <a:gd name="connsiteX5" fmla="*/ 4422 w 10000"/>
              <a:gd name="connsiteY5" fmla="*/ 3352 h 10061"/>
              <a:gd name="connsiteX6" fmla="*/ 2079 w 10000"/>
              <a:gd name="connsiteY6" fmla="*/ 3729 h 10061"/>
              <a:gd name="connsiteX7" fmla="*/ 1795 w 10000"/>
              <a:gd name="connsiteY7" fmla="*/ 4791 h 10061"/>
              <a:gd name="connsiteX8" fmla="*/ 2767 w 10000"/>
              <a:gd name="connsiteY8" fmla="*/ 5554 h 10061"/>
              <a:gd name="connsiteX9" fmla="*/ 2903 w 10000"/>
              <a:gd name="connsiteY9" fmla="*/ 6422 h 10061"/>
              <a:gd name="connsiteX10" fmla="*/ 2079 w 10000"/>
              <a:gd name="connsiteY10" fmla="*/ 7182 h 10061"/>
              <a:gd name="connsiteX11" fmla="*/ 1795 w 10000"/>
              <a:gd name="connsiteY11" fmla="*/ 8229 h 10061"/>
              <a:gd name="connsiteX12" fmla="*/ 0 w 10000"/>
              <a:gd name="connsiteY12" fmla="*/ 8904 h 10061"/>
              <a:gd name="connsiteX13" fmla="*/ 7429 w 10000"/>
              <a:gd name="connsiteY13" fmla="*/ 10000 h 10061"/>
              <a:gd name="connsiteX14" fmla="*/ 10000 w 10000"/>
              <a:gd name="connsiteY14" fmla="*/ 6887 h 10061"/>
              <a:gd name="connsiteX0" fmla="*/ 8205 w 8205"/>
              <a:gd name="connsiteY0" fmla="*/ 6887 h 10000"/>
              <a:gd name="connsiteX1" fmla="*/ 5943 w 8205"/>
              <a:gd name="connsiteY1" fmla="*/ 0 h 10000"/>
              <a:gd name="connsiteX2" fmla="*/ 5664 w 8205"/>
              <a:gd name="connsiteY2" fmla="*/ 1051 h 10000"/>
              <a:gd name="connsiteX3" fmla="*/ 4971 w 8205"/>
              <a:gd name="connsiteY3" fmla="*/ 1530 h 10000"/>
              <a:gd name="connsiteX4" fmla="*/ 4702 w 8205"/>
              <a:gd name="connsiteY4" fmla="*/ 2496 h 10000"/>
              <a:gd name="connsiteX5" fmla="*/ 2627 w 8205"/>
              <a:gd name="connsiteY5" fmla="*/ 3352 h 10000"/>
              <a:gd name="connsiteX6" fmla="*/ 284 w 8205"/>
              <a:gd name="connsiteY6" fmla="*/ 3729 h 10000"/>
              <a:gd name="connsiteX7" fmla="*/ 0 w 8205"/>
              <a:gd name="connsiteY7" fmla="*/ 4791 h 10000"/>
              <a:gd name="connsiteX8" fmla="*/ 972 w 8205"/>
              <a:gd name="connsiteY8" fmla="*/ 5554 h 10000"/>
              <a:gd name="connsiteX9" fmla="*/ 1108 w 8205"/>
              <a:gd name="connsiteY9" fmla="*/ 6422 h 10000"/>
              <a:gd name="connsiteX10" fmla="*/ 284 w 8205"/>
              <a:gd name="connsiteY10" fmla="*/ 7182 h 10000"/>
              <a:gd name="connsiteX11" fmla="*/ 0 w 8205"/>
              <a:gd name="connsiteY11" fmla="*/ 8229 h 10000"/>
              <a:gd name="connsiteX12" fmla="*/ 5634 w 8205"/>
              <a:gd name="connsiteY12" fmla="*/ 10000 h 10000"/>
              <a:gd name="connsiteX13" fmla="*/ 8205 w 8205"/>
              <a:gd name="connsiteY13" fmla="*/ 6887 h 10000"/>
              <a:gd name="connsiteX0" fmla="*/ 10000 w 10000"/>
              <a:gd name="connsiteY0" fmla="*/ 6887 h 10000"/>
              <a:gd name="connsiteX1" fmla="*/ 7243 w 10000"/>
              <a:gd name="connsiteY1" fmla="*/ 0 h 10000"/>
              <a:gd name="connsiteX2" fmla="*/ 6903 w 10000"/>
              <a:gd name="connsiteY2" fmla="*/ 1051 h 10000"/>
              <a:gd name="connsiteX3" fmla="*/ 6059 w 10000"/>
              <a:gd name="connsiteY3" fmla="*/ 1530 h 10000"/>
              <a:gd name="connsiteX4" fmla="*/ 5731 w 10000"/>
              <a:gd name="connsiteY4" fmla="*/ 2496 h 10000"/>
              <a:gd name="connsiteX5" fmla="*/ 3202 w 10000"/>
              <a:gd name="connsiteY5" fmla="*/ 3352 h 10000"/>
              <a:gd name="connsiteX6" fmla="*/ 346 w 10000"/>
              <a:gd name="connsiteY6" fmla="*/ 3729 h 10000"/>
              <a:gd name="connsiteX7" fmla="*/ 0 w 10000"/>
              <a:gd name="connsiteY7" fmla="*/ 4791 h 10000"/>
              <a:gd name="connsiteX8" fmla="*/ 1185 w 10000"/>
              <a:gd name="connsiteY8" fmla="*/ 5554 h 10000"/>
              <a:gd name="connsiteX9" fmla="*/ 1350 w 10000"/>
              <a:gd name="connsiteY9" fmla="*/ 6422 h 10000"/>
              <a:gd name="connsiteX10" fmla="*/ 346 w 10000"/>
              <a:gd name="connsiteY10" fmla="*/ 7182 h 10000"/>
              <a:gd name="connsiteX11" fmla="*/ 6867 w 10000"/>
              <a:gd name="connsiteY11" fmla="*/ 10000 h 10000"/>
              <a:gd name="connsiteX12" fmla="*/ 10000 w 10000"/>
              <a:gd name="connsiteY12" fmla="*/ 6887 h 10000"/>
              <a:gd name="connsiteX0" fmla="*/ 7032 w 7243"/>
              <a:gd name="connsiteY0" fmla="*/ 6043 h 10000"/>
              <a:gd name="connsiteX1" fmla="*/ 7243 w 7243"/>
              <a:gd name="connsiteY1" fmla="*/ 0 h 10000"/>
              <a:gd name="connsiteX2" fmla="*/ 6903 w 7243"/>
              <a:gd name="connsiteY2" fmla="*/ 1051 h 10000"/>
              <a:gd name="connsiteX3" fmla="*/ 6059 w 7243"/>
              <a:gd name="connsiteY3" fmla="*/ 1530 h 10000"/>
              <a:gd name="connsiteX4" fmla="*/ 5731 w 7243"/>
              <a:gd name="connsiteY4" fmla="*/ 2496 h 10000"/>
              <a:gd name="connsiteX5" fmla="*/ 3202 w 7243"/>
              <a:gd name="connsiteY5" fmla="*/ 3352 h 10000"/>
              <a:gd name="connsiteX6" fmla="*/ 346 w 7243"/>
              <a:gd name="connsiteY6" fmla="*/ 3729 h 10000"/>
              <a:gd name="connsiteX7" fmla="*/ 0 w 7243"/>
              <a:gd name="connsiteY7" fmla="*/ 4791 h 10000"/>
              <a:gd name="connsiteX8" fmla="*/ 1185 w 7243"/>
              <a:gd name="connsiteY8" fmla="*/ 5554 h 10000"/>
              <a:gd name="connsiteX9" fmla="*/ 1350 w 7243"/>
              <a:gd name="connsiteY9" fmla="*/ 6422 h 10000"/>
              <a:gd name="connsiteX10" fmla="*/ 346 w 7243"/>
              <a:gd name="connsiteY10" fmla="*/ 7182 h 10000"/>
              <a:gd name="connsiteX11" fmla="*/ 6867 w 7243"/>
              <a:gd name="connsiteY11" fmla="*/ 10000 h 10000"/>
              <a:gd name="connsiteX12" fmla="*/ 7032 w 7243"/>
              <a:gd name="connsiteY12" fmla="*/ 6043 h 10000"/>
              <a:gd name="connsiteX0" fmla="*/ 9709 w 10000"/>
              <a:gd name="connsiteY0" fmla="*/ 6043 h 7357"/>
              <a:gd name="connsiteX1" fmla="*/ 10000 w 10000"/>
              <a:gd name="connsiteY1" fmla="*/ 0 h 7357"/>
              <a:gd name="connsiteX2" fmla="*/ 9531 w 10000"/>
              <a:gd name="connsiteY2" fmla="*/ 1051 h 7357"/>
              <a:gd name="connsiteX3" fmla="*/ 8365 w 10000"/>
              <a:gd name="connsiteY3" fmla="*/ 1530 h 7357"/>
              <a:gd name="connsiteX4" fmla="*/ 7912 w 10000"/>
              <a:gd name="connsiteY4" fmla="*/ 2496 h 7357"/>
              <a:gd name="connsiteX5" fmla="*/ 4421 w 10000"/>
              <a:gd name="connsiteY5" fmla="*/ 3352 h 7357"/>
              <a:gd name="connsiteX6" fmla="*/ 478 w 10000"/>
              <a:gd name="connsiteY6" fmla="*/ 3729 h 7357"/>
              <a:gd name="connsiteX7" fmla="*/ 0 w 10000"/>
              <a:gd name="connsiteY7" fmla="*/ 4791 h 7357"/>
              <a:gd name="connsiteX8" fmla="*/ 1636 w 10000"/>
              <a:gd name="connsiteY8" fmla="*/ 5554 h 7357"/>
              <a:gd name="connsiteX9" fmla="*/ 1864 w 10000"/>
              <a:gd name="connsiteY9" fmla="*/ 6422 h 7357"/>
              <a:gd name="connsiteX10" fmla="*/ 478 w 10000"/>
              <a:gd name="connsiteY10" fmla="*/ 7182 h 7357"/>
              <a:gd name="connsiteX11" fmla="*/ 6066 w 10000"/>
              <a:gd name="connsiteY11" fmla="*/ 6623 h 7357"/>
              <a:gd name="connsiteX12" fmla="*/ 9709 w 10000"/>
              <a:gd name="connsiteY12" fmla="*/ 6043 h 7357"/>
              <a:gd name="connsiteX0" fmla="*/ 9709 w 10000"/>
              <a:gd name="connsiteY0" fmla="*/ 8454 h 10241"/>
              <a:gd name="connsiteX1" fmla="*/ 10000 w 10000"/>
              <a:gd name="connsiteY1" fmla="*/ 240 h 10241"/>
              <a:gd name="connsiteX2" fmla="*/ 8365 w 10000"/>
              <a:gd name="connsiteY2" fmla="*/ 2320 h 10241"/>
              <a:gd name="connsiteX3" fmla="*/ 7912 w 10000"/>
              <a:gd name="connsiteY3" fmla="*/ 3633 h 10241"/>
              <a:gd name="connsiteX4" fmla="*/ 4421 w 10000"/>
              <a:gd name="connsiteY4" fmla="*/ 4796 h 10241"/>
              <a:gd name="connsiteX5" fmla="*/ 478 w 10000"/>
              <a:gd name="connsiteY5" fmla="*/ 5309 h 10241"/>
              <a:gd name="connsiteX6" fmla="*/ 0 w 10000"/>
              <a:gd name="connsiteY6" fmla="*/ 6752 h 10241"/>
              <a:gd name="connsiteX7" fmla="*/ 1636 w 10000"/>
              <a:gd name="connsiteY7" fmla="*/ 7789 h 10241"/>
              <a:gd name="connsiteX8" fmla="*/ 1864 w 10000"/>
              <a:gd name="connsiteY8" fmla="*/ 8969 h 10241"/>
              <a:gd name="connsiteX9" fmla="*/ 478 w 10000"/>
              <a:gd name="connsiteY9" fmla="*/ 10002 h 10241"/>
              <a:gd name="connsiteX10" fmla="*/ 6066 w 10000"/>
              <a:gd name="connsiteY10" fmla="*/ 9242 h 10241"/>
              <a:gd name="connsiteX11" fmla="*/ 9709 w 10000"/>
              <a:gd name="connsiteY11" fmla="*/ 8454 h 10241"/>
              <a:gd name="connsiteX0" fmla="*/ 9709 w 9773"/>
              <a:gd name="connsiteY0" fmla="*/ 6134 h 7921"/>
              <a:gd name="connsiteX1" fmla="*/ 8365 w 9773"/>
              <a:gd name="connsiteY1" fmla="*/ 0 h 7921"/>
              <a:gd name="connsiteX2" fmla="*/ 7912 w 9773"/>
              <a:gd name="connsiteY2" fmla="*/ 1313 h 7921"/>
              <a:gd name="connsiteX3" fmla="*/ 4421 w 9773"/>
              <a:gd name="connsiteY3" fmla="*/ 2476 h 7921"/>
              <a:gd name="connsiteX4" fmla="*/ 478 w 9773"/>
              <a:gd name="connsiteY4" fmla="*/ 2989 h 7921"/>
              <a:gd name="connsiteX5" fmla="*/ 0 w 9773"/>
              <a:gd name="connsiteY5" fmla="*/ 4432 h 7921"/>
              <a:gd name="connsiteX6" fmla="*/ 1636 w 9773"/>
              <a:gd name="connsiteY6" fmla="*/ 5469 h 7921"/>
              <a:gd name="connsiteX7" fmla="*/ 1864 w 9773"/>
              <a:gd name="connsiteY7" fmla="*/ 6649 h 7921"/>
              <a:gd name="connsiteX8" fmla="*/ 478 w 9773"/>
              <a:gd name="connsiteY8" fmla="*/ 7682 h 7921"/>
              <a:gd name="connsiteX9" fmla="*/ 6066 w 9773"/>
              <a:gd name="connsiteY9" fmla="*/ 6922 h 7921"/>
              <a:gd name="connsiteX10" fmla="*/ 9709 w 9773"/>
              <a:gd name="connsiteY10" fmla="*/ 6134 h 7921"/>
              <a:gd name="connsiteX0" fmla="*/ 9935 w 10001"/>
              <a:gd name="connsiteY0" fmla="*/ 7744 h 8739"/>
              <a:gd name="connsiteX1" fmla="*/ 8559 w 10001"/>
              <a:gd name="connsiteY1" fmla="*/ 0 h 8739"/>
              <a:gd name="connsiteX2" fmla="*/ 8096 w 10001"/>
              <a:gd name="connsiteY2" fmla="*/ 1658 h 8739"/>
              <a:gd name="connsiteX3" fmla="*/ 4524 w 10001"/>
              <a:gd name="connsiteY3" fmla="*/ 3126 h 8739"/>
              <a:gd name="connsiteX4" fmla="*/ 489 w 10001"/>
              <a:gd name="connsiteY4" fmla="*/ 3774 h 8739"/>
              <a:gd name="connsiteX5" fmla="*/ 0 w 10001"/>
              <a:gd name="connsiteY5" fmla="*/ 5595 h 8739"/>
              <a:gd name="connsiteX6" fmla="*/ 1674 w 10001"/>
              <a:gd name="connsiteY6" fmla="*/ 6904 h 8739"/>
              <a:gd name="connsiteX7" fmla="*/ 1907 w 10001"/>
              <a:gd name="connsiteY7" fmla="*/ 8394 h 8739"/>
              <a:gd name="connsiteX8" fmla="*/ 6207 w 10001"/>
              <a:gd name="connsiteY8" fmla="*/ 8739 h 8739"/>
              <a:gd name="connsiteX9" fmla="*/ 9935 w 10001"/>
              <a:gd name="connsiteY9" fmla="*/ 7744 h 8739"/>
              <a:gd name="connsiteX0" fmla="*/ 7838 w 8638"/>
              <a:gd name="connsiteY0" fmla="*/ 7203 h 10000"/>
              <a:gd name="connsiteX1" fmla="*/ 8558 w 8638"/>
              <a:gd name="connsiteY1" fmla="*/ 0 h 10000"/>
              <a:gd name="connsiteX2" fmla="*/ 8095 w 8638"/>
              <a:gd name="connsiteY2" fmla="*/ 1897 h 10000"/>
              <a:gd name="connsiteX3" fmla="*/ 4524 w 8638"/>
              <a:gd name="connsiteY3" fmla="*/ 3577 h 10000"/>
              <a:gd name="connsiteX4" fmla="*/ 489 w 8638"/>
              <a:gd name="connsiteY4" fmla="*/ 4319 h 10000"/>
              <a:gd name="connsiteX5" fmla="*/ 0 w 8638"/>
              <a:gd name="connsiteY5" fmla="*/ 6402 h 10000"/>
              <a:gd name="connsiteX6" fmla="*/ 1674 w 8638"/>
              <a:gd name="connsiteY6" fmla="*/ 7900 h 10000"/>
              <a:gd name="connsiteX7" fmla="*/ 1907 w 8638"/>
              <a:gd name="connsiteY7" fmla="*/ 9605 h 10000"/>
              <a:gd name="connsiteX8" fmla="*/ 6206 w 8638"/>
              <a:gd name="connsiteY8" fmla="*/ 10000 h 10000"/>
              <a:gd name="connsiteX9" fmla="*/ 7838 w 8638"/>
              <a:gd name="connsiteY9" fmla="*/ 720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638" h="10000">
                <a:moveTo>
                  <a:pt x="7838" y="7203"/>
                </a:moveTo>
                <a:cubicBezTo>
                  <a:pt x="8229" y="5536"/>
                  <a:pt x="8864" y="1160"/>
                  <a:pt x="8558" y="0"/>
                </a:cubicBezTo>
                <a:cubicBezTo>
                  <a:pt x="8408" y="629"/>
                  <a:pt x="8252" y="1253"/>
                  <a:pt x="8095" y="1897"/>
                </a:cubicBezTo>
                <a:lnTo>
                  <a:pt x="4524" y="3577"/>
                </a:lnTo>
                <a:lnTo>
                  <a:pt x="489" y="4319"/>
                </a:lnTo>
                <a:cubicBezTo>
                  <a:pt x="323" y="5009"/>
                  <a:pt x="166" y="5702"/>
                  <a:pt x="0" y="6402"/>
                </a:cubicBezTo>
                <a:lnTo>
                  <a:pt x="1674" y="7900"/>
                </a:lnTo>
                <a:cubicBezTo>
                  <a:pt x="1753" y="8470"/>
                  <a:pt x="1831" y="9027"/>
                  <a:pt x="1907" y="9605"/>
                </a:cubicBezTo>
                <a:lnTo>
                  <a:pt x="6206" y="10000"/>
                </a:lnTo>
                <a:lnTo>
                  <a:pt x="7838" y="7203"/>
                </a:lnTo>
                <a:close/>
              </a:path>
            </a:pathLst>
          </a:custGeom>
          <a:solidFill>
            <a:srgbClr val="00B050"/>
          </a:solidFill>
          <a:ln w="3175">
            <a:solidFill>
              <a:srgbClr val="404040"/>
            </a:solidFill>
            <a:prstDash val="solid"/>
            <a:round/>
            <a:headEnd/>
            <a:tailEnd/>
          </a:ln>
        </p:spPr>
        <p:txBody>
          <a:bodyPr/>
          <a:lstStyle/>
          <a:p>
            <a:endParaRPr lang="en-US" dirty="0">
              <a:latin typeface="+mj-lt"/>
            </a:endParaRPr>
          </a:p>
        </p:txBody>
      </p:sp>
      <p:sp>
        <p:nvSpPr>
          <p:cNvPr id="154" name="Rectangle 501"/>
          <p:cNvSpPr>
            <a:spLocks noChangeArrowheads="1"/>
          </p:cNvSpPr>
          <p:nvPr/>
        </p:nvSpPr>
        <p:spPr bwMode="auto">
          <a:xfrm>
            <a:off x="5590964" y="2383824"/>
            <a:ext cx="635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IL</a:t>
            </a:r>
            <a:endParaRPr lang="en-US" altLang="en-US" dirty="0">
              <a:latin typeface="+mj-lt"/>
            </a:endParaRPr>
          </a:p>
        </p:txBody>
      </p:sp>
      <p:sp>
        <p:nvSpPr>
          <p:cNvPr id="155" name="Freeform 207"/>
          <p:cNvSpPr>
            <a:spLocks/>
          </p:cNvSpPr>
          <p:nvPr/>
        </p:nvSpPr>
        <p:spPr bwMode="auto">
          <a:xfrm>
            <a:off x="802432" y="3004300"/>
            <a:ext cx="1019310" cy="811550"/>
          </a:xfrm>
          <a:custGeom>
            <a:avLst/>
            <a:gdLst>
              <a:gd name="T0" fmla="*/ 344 w 784"/>
              <a:gd name="T1" fmla="*/ 478 h 1387"/>
              <a:gd name="T2" fmla="*/ 74 w 784"/>
              <a:gd name="T3" fmla="*/ 0 h 1387"/>
              <a:gd name="T4" fmla="*/ 40 w 784"/>
              <a:gd name="T5" fmla="*/ 148 h 1387"/>
              <a:gd name="T6" fmla="*/ 0 w 784"/>
              <a:gd name="T7" fmla="*/ 200 h 1387"/>
              <a:gd name="T8" fmla="*/ 28 w 784"/>
              <a:gd name="T9" fmla="*/ 294 h 1387"/>
              <a:gd name="T10" fmla="*/ 22 w 784"/>
              <a:gd name="T11" fmla="*/ 312 h 1387"/>
              <a:gd name="T12" fmla="*/ 46 w 784"/>
              <a:gd name="T13" fmla="*/ 480 h 1387"/>
              <a:gd name="T14" fmla="*/ 44 w 784"/>
              <a:gd name="T15" fmla="*/ 510 h 1387"/>
              <a:gd name="T16" fmla="*/ 56 w 784"/>
              <a:gd name="T17" fmla="*/ 532 h 1387"/>
              <a:gd name="T18" fmla="*/ 66 w 784"/>
              <a:gd name="T19" fmla="*/ 544 h 1387"/>
              <a:gd name="T20" fmla="*/ 80 w 784"/>
              <a:gd name="T21" fmla="*/ 544 h 1387"/>
              <a:gd name="T22" fmla="*/ 90 w 784"/>
              <a:gd name="T23" fmla="*/ 516 h 1387"/>
              <a:gd name="T24" fmla="*/ 134 w 784"/>
              <a:gd name="T25" fmla="*/ 538 h 1387"/>
              <a:gd name="T26" fmla="*/ 108 w 784"/>
              <a:gd name="T27" fmla="*/ 542 h 1387"/>
              <a:gd name="T28" fmla="*/ 96 w 784"/>
              <a:gd name="T29" fmla="*/ 562 h 1387"/>
              <a:gd name="T30" fmla="*/ 104 w 784"/>
              <a:gd name="T31" fmla="*/ 608 h 1387"/>
              <a:gd name="T32" fmla="*/ 86 w 784"/>
              <a:gd name="T33" fmla="*/ 566 h 1387"/>
              <a:gd name="T34" fmla="*/ 72 w 784"/>
              <a:gd name="T35" fmla="*/ 576 h 1387"/>
              <a:gd name="T36" fmla="*/ 80 w 784"/>
              <a:gd name="T37" fmla="*/ 668 h 1387"/>
              <a:gd name="T38" fmla="*/ 108 w 784"/>
              <a:gd name="T39" fmla="*/ 700 h 1387"/>
              <a:gd name="T40" fmla="*/ 88 w 784"/>
              <a:gd name="T41" fmla="*/ 726 h 1387"/>
              <a:gd name="T42" fmla="*/ 142 w 784"/>
              <a:gd name="T43" fmla="*/ 889 h 1387"/>
              <a:gd name="T44" fmla="*/ 148 w 784"/>
              <a:gd name="T45" fmla="*/ 917 h 1387"/>
              <a:gd name="T46" fmla="*/ 166 w 784"/>
              <a:gd name="T47" fmla="*/ 945 h 1387"/>
              <a:gd name="T48" fmla="*/ 158 w 784"/>
              <a:gd name="T49" fmla="*/ 961 h 1387"/>
              <a:gd name="T50" fmla="*/ 154 w 784"/>
              <a:gd name="T51" fmla="*/ 1013 h 1387"/>
              <a:gd name="T52" fmla="*/ 218 w 784"/>
              <a:gd name="T53" fmla="*/ 1053 h 1387"/>
              <a:gd name="T54" fmla="*/ 238 w 784"/>
              <a:gd name="T55" fmla="*/ 1055 h 1387"/>
              <a:gd name="T56" fmla="*/ 274 w 784"/>
              <a:gd name="T57" fmla="*/ 1095 h 1387"/>
              <a:gd name="T58" fmla="*/ 312 w 784"/>
              <a:gd name="T59" fmla="*/ 1131 h 1387"/>
              <a:gd name="T60" fmla="*/ 330 w 784"/>
              <a:gd name="T61" fmla="*/ 1123 h 1387"/>
              <a:gd name="T62" fmla="*/ 346 w 784"/>
              <a:gd name="T63" fmla="*/ 1167 h 1387"/>
              <a:gd name="T64" fmla="*/ 372 w 784"/>
              <a:gd name="T65" fmla="*/ 1179 h 1387"/>
              <a:gd name="T66" fmla="*/ 440 w 784"/>
              <a:gd name="T67" fmla="*/ 1289 h 1387"/>
              <a:gd name="T68" fmla="*/ 674 w 784"/>
              <a:gd name="T69" fmla="*/ 1387 h 1387"/>
              <a:gd name="T70" fmla="*/ 700 w 784"/>
              <a:gd name="T71" fmla="*/ 1383 h 1387"/>
              <a:gd name="T72" fmla="*/ 714 w 784"/>
              <a:gd name="T73" fmla="*/ 1353 h 1387"/>
              <a:gd name="T74" fmla="*/ 700 w 784"/>
              <a:gd name="T75" fmla="*/ 1319 h 1387"/>
              <a:gd name="T76" fmla="*/ 698 w 784"/>
              <a:gd name="T77" fmla="*/ 1295 h 1387"/>
              <a:gd name="T78" fmla="*/ 724 w 784"/>
              <a:gd name="T79" fmla="*/ 1279 h 1387"/>
              <a:gd name="T80" fmla="*/ 732 w 784"/>
              <a:gd name="T81" fmla="*/ 1259 h 1387"/>
              <a:gd name="T82" fmla="*/ 746 w 784"/>
              <a:gd name="T83" fmla="*/ 1223 h 1387"/>
              <a:gd name="T84" fmla="*/ 784 w 784"/>
              <a:gd name="T85" fmla="*/ 1199 h 1387"/>
              <a:gd name="T86" fmla="*/ 764 w 784"/>
              <a:gd name="T87" fmla="*/ 1161 h 1387"/>
              <a:gd name="T88" fmla="*/ 750 w 784"/>
              <a:gd name="T89" fmla="*/ 1099 h 138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connsiteX0" fmla="*/ 8597 w 10000"/>
              <a:gd name="connsiteY0" fmla="*/ 7102 h 10000"/>
              <a:gd name="connsiteX1" fmla="*/ 4388 w 10000"/>
              <a:gd name="connsiteY1" fmla="*/ 3446 h 10000"/>
              <a:gd name="connsiteX2" fmla="*/ 5663 w 10000"/>
              <a:gd name="connsiteY2" fmla="*/ 779 h 10000"/>
              <a:gd name="connsiteX3" fmla="*/ 944 w 10000"/>
              <a:gd name="connsiteY3" fmla="*/ 0 h 10000"/>
              <a:gd name="connsiteX4" fmla="*/ 867 w 10000"/>
              <a:gd name="connsiteY4" fmla="*/ 562 h 10000"/>
              <a:gd name="connsiteX5" fmla="*/ 510 w 10000"/>
              <a:gd name="connsiteY5" fmla="*/ 1067 h 10000"/>
              <a:gd name="connsiteX6" fmla="*/ 77 w 10000"/>
              <a:gd name="connsiteY6" fmla="*/ 1269 h 10000"/>
              <a:gd name="connsiteX7" fmla="*/ 0 w 10000"/>
              <a:gd name="connsiteY7" fmla="*/ 1442 h 10000"/>
              <a:gd name="connsiteX8" fmla="*/ 102 w 10000"/>
              <a:gd name="connsiteY8" fmla="*/ 1543 h 10000"/>
              <a:gd name="connsiteX9" fmla="*/ 357 w 10000"/>
              <a:gd name="connsiteY9" fmla="*/ 2120 h 10000"/>
              <a:gd name="connsiteX10" fmla="*/ 357 w 10000"/>
              <a:gd name="connsiteY10" fmla="*/ 2192 h 10000"/>
              <a:gd name="connsiteX11" fmla="*/ 281 w 10000"/>
              <a:gd name="connsiteY11" fmla="*/ 2249 h 10000"/>
              <a:gd name="connsiteX12" fmla="*/ 128 w 10000"/>
              <a:gd name="connsiteY12" fmla="*/ 2884 h 10000"/>
              <a:gd name="connsiteX13" fmla="*/ 587 w 10000"/>
              <a:gd name="connsiteY13" fmla="*/ 3461 h 10000"/>
              <a:gd name="connsiteX14" fmla="*/ 612 w 10000"/>
              <a:gd name="connsiteY14" fmla="*/ 3576 h 10000"/>
              <a:gd name="connsiteX15" fmla="*/ 561 w 10000"/>
              <a:gd name="connsiteY15" fmla="*/ 3677 h 10000"/>
              <a:gd name="connsiteX16" fmla="*/ 587 w 10000"/>
              <a:gd name="connsiteY16" fmla="*/ 3735 h 10000"/>
              <a:gd name="connsiteX17" fmla="*/ 714 w 10000"/>
              <a:gd name="connsiteY17" fmla="*/ 3836 h 10000"/>
              <a:gd name="connsiteX18" fmla="*/ 842 w 10000"/>
              <a:gd name="connsiteY18" fmla="*/ 3879 h 10000"/>
              <a:gd name="connsiteX19" fmla="*/ 842 w 10000"/>
              <a:gd name="connsiteY19" fmla="*/ 3922 h 10000"/>
              <a:gd name="connsiteX20" fmla="*/ 918 w 10000"/>
              <a:gd name="connsiteY20" fmla="*/ 3951 h 10000"/>
              <a:gd name="connsiteX21" fmla="*/ 1020 w 10000"/>
              <a:gd name="connsiteY21" fmla="*/ 3922 h 10000"/>
              <a:gd name="connsiteX22" fmla="*/ 1046 w 10000"/>
              <a:gd name="connsiteY22" fmla="*/ 3893 h 10000"/>
              <a:gd name="connsiteX23" fmla="*/ 1148 w 10000"/>
              <a:gd name="connsiteY23" fmla="*/ 3720 h 10000"/>
              <a:gd name="connsiteX24" fmla="*/ 1454 w 10000"/>
              <a:gd name="connsiteY24" fmla="*/ 3778 h 10000"/>
              <a:gd name="connsiteX25" fmla="*/ 1709 w 10000"/>
              <a:gd name="connsiteY25" fmla="*/ 3879 h 10000"/>
              <a:gd name="connsiteX26" fmla="*/ 1531 w 10000"/>
              <a:gd name="connsiteY26" fmla="*/ 3908 h 10000"/>
              <a:gd name="connsiteX27" fmla="*/ 1378 w 10000"/>
              <a:gd name="connsiteY27" fmla="*/ 3908 h 10000"/>
              <a:gd name="connsiteX28" fmla="*/ 1250 w 10000"/>
              <a:gd name="connsiteY28" fmla="*/ 3965 h 10000"/>
              <a:gd name="connsiteX29" fmla="*/ 1224 w 10000"/>
              <a:gd name="connsiteY29" fmla="*/ 4052 h 10000"/>
              <a:gd name="connsiteX30" fmla="*/ 1327 w 10000"/>
              <a:gd name="connsiteY30" fmla="*/ 4311 h 10000"/>
              <a:gd name="connsiteX31" fmla="*/ 1327 w 10000"/>
              <a:gd name="connsiteY31" fmla="*/ 4384 h 10000"/>
              <a:gd name="connsiteX32" fmla="*/ 1097 w 10000"/>
              <a:gd name="connsiteY32" fmla="*/ 4167 h 10000"/>
              <a:gd name="connsiteX33" fmla="*/ 1097 w 10000"/>
              <a:gd name="connsiteY33" fmla="*/ 4081 h 10000"/>
              <a:gd name="connsiteX34" fmla="*/ 995 w 10000"/>
              <a:gd name="connsiteY34" fmla="*/ 4052 h 10000"/>
              <a:gd name="connsiteX35" fmla="*/ 918 w 10000"/>
              <a:gd name="connsiteY35" fmla="*/ 4153 h 10000"/>
              <a:gd name="connsiteX36" fmla="*/ 893 w 10000"/>
              <a:gd name="connsiteY36" fmla="*/ 4658 h 10000"/>
              <a:gd name="connsiteX37" fmla="*/ 1020 w 10000"/>
              <a:gd name="connsiteY37" fmla="*/ 4816 h 10000"/>
              <a:gd name="connsiteX38" fmla="*/ 1301 w 10000"/>
              <a:gd name="connsiteY38" fmla="*/ 4903 h 10000"/>
              <a:gd name="connsiteX39" fmla="*/ 1378 w 10000"/>
              <a:gd name="connsiteY39" fmla="*/ 5047 h 10000"/>
              <a:gd name="connsiteX40" fmla="*/ 1301 w 10000"/>
              <a:gd name="connsiteY40" fmla="*/ 5191 h 10000"/>
              <a:gd name="connsiteX41" fmla="*/ 1122 w 10000"/>
              <a:gd name="connsiteY41" fmla="*/ 5234 h 10000"/>
              <a:gd name="connsiteX42" fmla="*/ 1046 w 10000"/>
              <a:gd name="connsiteY42" fmla="*/ 5407 h 10000"/>
              <a:gd name="connsiteX43" fmla="*/ 1811 w 10000"/>
              <a:gd name="connsiteY43" fmla="*/ 6410 h 10000"/>
              <a:gd name="connsiteX44" fmla="*/ 1939 w 10000"/>
              <a:gd name="connsiteY44" fmla="*/ 6467 h 10000"/>
              <a:gd name="connsiteX45" fmla="*/ 1888 w 10000"/>
              <a:gd name="connsiteY45" fmla="*/ 6611 h 10000"/>
              <a:gd name="connsiteX46" fmla="*/ 2041 w 10000"/>
              <a:gd name="connsiteY46" fmla="*/ 6698 h 10000"/>
              <a:gd name="connsiteX47" fmla="*/ 2117 w 10000"/>
              <a:gd name="connsiteY47" fmla="*/ 6813 h 10000"/>
              <a:gd name="connsiteX48" fmla="*/ 2117 w 10000"/>
              <a:gd name="connsiteY48" fmla="*/ 6842 h 10000"/>
              <a:gd name="connsiteX49" fmla="*/ 2015 w 10000"/>
              <a:gd name="connsiteY49" fmla="*/ 6929 h 10000"/>
              <a:gd name="connsiteX50" fmla="*/ 1939 w 10000"/>
              <a:gd name="connsiteY50" fmla="*/ 7246 h 10000"/>
              <a:gd name="connsiteX51" fmla="*/ 1964 w 10000"/>
              <a:gd name="connsiteY51" fmla="*/ 7304 h 10000"/>
              <a:gd name="connsiteX52" fmla="*/ 2526 w 10000"/>
              <a:gd name="connsiteY52" fmla="*/ 7462 h 10000"/>
              <a:gd name="connsiteX53" fmla="*/ 2781 w 10000"/>
              <a:gd name="connsiteY53" fmla="*/ 7592 h 10000"/>
              <a:gd name="connsiteX54" fmla="*/ 2908 w 10000"/>
              <a:gd name="connsiteY54" fmla="*/ 7578 h 10000"/>
              <a:gd name="connsiteX55" fmla="*/ 3036 w 10000"/>
              <a:gd name="connsiteY55" fmla="*/ 7606 h 10000"/>
              <a:gd name="connsiteX56" fmla="*/ 3418 w 10000"/>
              <a:gd name="connsiteY56" fmla="*/ 7794 h 10000"/>
              <a:gd name="connsiteX57" fmla="*/ 3495 w 10000"/>
              <a:gd name="connsiteY57" fmla="*/ 7895 h 10000"/>
              <a:gd name="connsiteX58" fmla="*/ 3929 w 10000"/>
              <a:gd name="connsiteY58" fmla="*/ 8097 h 10000"/>
              <a:gd name="connsiteX59" fmla="*/ 3980 w 10000"/>
              <a:gd name="connsiteY59" fmla="*/ 8154 h 10000"/>
              <a:gd name="connsiteX60" fmla="*/ 4107 w 10000"/>
              <a:gd name="connsiteY60" fmla="*/ 8082 h 10000"/>
              <a:gd name="connsiteX61" fmla="*/ 4209 w 10000"/>
              <a:gd name="connsiteY61" fmla="*/ 8097 h 10000"/>
              <a:gd name="connsiteX62" fmla="*/ 4439 w 10000"/>
              <a:gd name="connsiteY62" fmla="*/ 8270 h 10000"/>
              <a:gd name="connsiteX63" fmla="*/ 4413 w 10000"/>
              <a:gd name="connsiteY63" fmla="*/ 8414 h 10000"/>
              <a:gd name="connsiteX64" fmla="*/ 4439 w 10000"/>
              <a:gd name="connsiteY64" fmla="*/ 8443 h 10000"/>
              <a:gd name="connsiteX65" fmla="*/ 4745 w 10000"/>
              <a:gd name="connsiteY65" fmla="*/ 8500 h 10000"/>
              <a:gd name="connsiteX66" fmla="*/ 5536 w 10000"/>
              <a:gd name="connsiteY66" fmla="*/ 9149 h 10000"/>
              <a:gd name="connsiteX67" fmla="*/ 5612 w 10000"/>
              <a:gd name="connsiteY67" fmla="*/ 9293 h 10000"/>
              <a:gd name="connsiteX68" fmla="*/ 5561 w 10000"/>
              <a:gd name="connsiteY68" fmla="*/ 9769 h 10000"/>
              <a:gd name="connsiteX69" fmla="*/ 8597 w 10000"/>
              <a:gd name="connsiteY69" fmla="*/ 10000 h 10000"/>
              <a:gd name="connsiteX70" fmla="*/ 8750 w 10000"/>
              <a:gd name="connsiteY70" fmla="*/ 9928 h 10000"/>
              <a:gd name="connsiteX71" fmla="*/ 8929 w 10000"/>
              <a:gd name="connsiteY71" fmla="*/ 9971 h 10000"/>
              <a:gd name="connsiteX72" fmla="*/ 9082 w 10000"/>
              <a:gd name="connsiteY72" fmla="*/ 9856 h 10000"/>
              <a:gd name="connsiteX73" fmla="*/ 9107 w 10000"/>
              <a:gd name="connsiteY73" fmla="*/ 9755 h 10000"/>
              <a:gd name="connsiteX74" fmla="*/ 8852 w 10000"/>
              <a:gd name="connsiteY74" fmla="*/ 9625 h 10000"/>
              <a:gd name="connsiteX75" fmla="*/ 8929 w 10000"/>
              <a:gd name="connsiteY75" fmla="*/ 9510 h 10000"/>
              <a:gd name="connsiteX76" fmla="*/ 8878 w 10000"/>
              <a:gd name="connsiteY76" fmla="*/ 9423 h 10000"/>
              <a:gd name="connsiteX77" fmla="*/ 8903 w 10000"/>
              <a:gd name="connsiteY77" fmla="*/ 9337 h 10000"/>
              <a:gd name="connsiteX78" fmla="*/ 9031 w 10000"/>
              <a:gd name="connsiteY78" fmla="*/ 9337 h 10000"/>
              <a:gd name="connsiteX79" fmla="*/ 9235 w 10000"/>
              <a:gd name="connsiteY79" fmla="*/ 9221 h 10000"/>
              <a:gd name="connsiteX80" fmla="*/ 9260 w 10000"/>
              <a:gd name="connsiteY80" fmla="*/ 9106 h 10000"/>
              <a:gd name="connsiteX81" fmla="*/ 9337 w 10000"/>
              <a:gd name="connsiteY81" fmla="*/ 9077 h 10000"/>
              <a:gd name="connsiteX82" fmla="*/ 9362 w 10000"/>
              <a:gd name="connsiteY82" fmla="*/ 8861 h 10000"/>
              <a:gd name="connsiteX83" fmla="*/ 9515 w 10000"/>
              <a:gd name="connsiteY83" fmla="*/ 8818 h 10000"/>
              <a:gd name="connsiteX84" fmla="*/ 9592 w 10000"/>
              <a:gd name="connsiteY84" fmla="*/ 8745 h 10000"/>
              <a:gd name="connsiteX85" fmla="*/ 10000 w 10000"/>
              <a:gd name="connsiteY85" fmla="*/ 8645 h 10000"/>
              <a:gd name="connsiteX86" fmla="*/ 9898 w 10000"/>
              <a:gd name="connsiteY86" fmla="*/ 8457 h 10000"/>
              <a:gd name="connsiteX87" fmla="*/ 9745 w 10000"/>
              <a:gd name="connsiteY87" fmla="*/ 8371 h 10000"/>
              <a:gd name="connsiteX88" fmla="*/ 9541 w 10000"/>
              <a:gd name="connsiteY88" fmla="*/ 8025 h 10000"/>
              <a:gd name="connsiteX89" fmla="*/ 9566 w 10000"/>
              <a:gd name="connsiteY89" fmla="*/ 7924 h 10000"/>
              <a:gd name="connsiteX90" fmla="*/ 8597 w 10000"/>
              <a:gd name="connsiteY90" fmla="*/ 7102 h 10000"/>
              <a:gd name="connsiteX0" fmla="*/ 8597 w 10000"/>
              <a:gd name="connsiteY0" fmla="*/ 7102 h 10000"/>
              <a:gd name="connsiteX1" fmla="*/ 7358 w 10000"/>
              <a:gd name="connsiteY1" fmla="*/ 6103 h 10000"/>
              <a:gd name="connsiteX2" fmla="*/ 4388 w 10000"/>
              <a:gd name="connsiteY2" fmla="*/ 3446 h 10000"/>
              <a:gd name="connsiteX3" fmla="*/ 5663 w 10000"/>
              <a:gd name="connsiteY3" fmla="*/ 779 h 10000"/>
              <a:gd name="connsiteX4" fmla="*/ 944 w 10000"/>
              <a:gd name="connsiteY4" fmla="*/ 0 h 10000"/>
              <a:gd name="connsiteX5" fmla="*/ 867 w 10000"/>
              <a:gd name="connsiteY5" fmla="*/ 562 h 10000"/>
              <a:gd name="connsiteX6" fmla="*/ 510 w 10000"/>
              <a:gd name="connsiteY6" fmla="*/ 1067 h 10000"/>
              <a:gd name="connsiteX7" fmla="*/ 77 w 10000"/>
              <a:gd name="connsiteY7" fmla="*/ 1269 h 10000"/>
              <a:gd name="connsiteX8" fmla="*/ 0 w 10000"/>
              <a:gd name="connsiteY8" fmla="*/ 1442 h 10000"/>
              <a:gd name="connsiteX9" fmla="*/ 102 w 10000"/>
              <a:gd name="connsiteY9" fmla="*/ 1543 h 10000"/>
              <a:gd name="connsiteX10" fmla="*/ 357 w 10000"/>
              <a:gd name="connsiteY10" fmla="*/ 2120 h 10000"/>
              <a:gd name="connsiteX11" fmla="*/ 357 w 10000"/>
              <a:gd name="connsiteY11" fmla="*/ 2192 h 10000"/>
              <a:gd name="connsiteX12" fmla="*/ 281 w 10000"/>
              <a:gd name="connsiteY12" fmla="*/ 2249 h 10000"/>
              <a:gd name="connsiteX13" fmla="*/ 128 w 10000"/>
              <a:gd name="connsiteY13" fmla="*/ 2884 h 10000"/>
              <a:gd name="connsiteX14" fmla="*/ 587 w 10000"/>
              <a:gd name="connsiteY14" fmla="*/ 3461 h 10000"/>
              <a:gd name="connsiteX15" fmla="*/ 612 w 10000"/>
              <a:gd name="connsiteY15" fmla="*/ 3576 h 10000"/>
              <a:gd name="connsiteX16" fmla="*/ 561 w 10000"/>
              <a:gd name="connsiteY16" fmla="*/ 3677 h 10000"/>
              <a:gd name="connsiteX17" fmla="*/ 587 w 10000"/>
              <a:gd name="connsiteY17" fmla="*/ 3735 h 10000"/>
              <a:gd name="connsiteX18" fmla="*/ 714 w 10000"/>
              <a:gd name="connsiteY18" fmla="*/ 3836 h 10000"/>
              <a:gd name="connsiteX19" fmla="*/ 842 w 10000"/>
              <a:gd name="connsiteY19" fmla="*/ 3879 h 10000"/>
              <a:gd name="connsiteX20" fmla="*/ 842 w 10000"/>
              <a:gd name="connsiteY20" fmla="*/ 3922 h 10000"/>
              <a:gd name="connsiteX21" fmla="*/ 918 w 10000"/>
              <a:gd name="connsiteY21" fmla="*/ 3951 h 10000"/>
              <a:gd name="connsiteX22" fmla="*/ 1020 w 10000"/>
              <a:gd name="connsiteY22" fmla="*/ 3922 h 10000"/>
              <a:gd name="connsiteX23" fmla="*/ 1046 w 10000"/>
              <a:gd name="connsiteY23" fmla="*/ 3893 h 10000"/>
              <a:gd name="connsiteX24" fmla="*/ 1148 w 10000"/>
              <a:gd name="connsiteY24" fmla="*/ 3720 h 10000"/>
              <a:gd name="connsiteX25" fmla="*/ 1454 w 10000"/>
              <a:gd name="connsiteY25" fmla="*/ 3778 h 10000"/>
              <a:gd name="connsiteX26" fmla="*/ 1709 w 10000"/>
              <a:gd name="connsiteY26" fmla="*/ 3879 h 10000"/>
              <a:gd name="connsiteX27" fmla="*/ 1531 w 10000"/>
              <a:gd name="connsiteY27" fmla="*/ 3908 h 10000"/>
              <a:gd name="connsiteX28" fmla="*/ 1378 w 10000"/>
              <a:gd name="connsiteY28" fmla="*/ 3908 h 10000"/>
              <a:gd name="connsiteX29" fmla="*/ 1250 w 10000"/>
              <a:gd name="connsiteY29" fmla="*/ 3965 h 10000"/>
              <a:gd name="connsiteX30" fmla="*/ 1224 w 10000"/>
              <a:gd name="connsiteY30" fmla="*/ 4052 h 10000"/>
              <a:gd name="connsiteX31" fmla="*/ 1327 w 10000"/>
              <a:gd name="connsiteY31" fmla="*/ 4311 h 10000"/>
              <a:gd name="connsiteX32" fmla="*/ 1327 w 10000"/>
              <a:gd name="connsiteY32" fmla="*/ 4384 h 10000"/>
              <a:gd name="connsiteX33" fmla="*/ 1097 w 10000"/>
              <a:gd name="connsiteY33" fmla="*/ 4167 h 10000"/>
              <a:gd name="connsiteX34" fmla="*/ 1097 w 10000"/>
              <a:gd name="connsiteY34" fmla="*/ 4081 h 10000"/>
              <a:gd name="connsiteX35" fmla="*/ 995 w 10000"/>
              <a:gd name="connsiteY35" fmla="*/ 4052 h 10000"/>
              <a:gd name="connsiteX36" fmla="*/ 918 w 10000"/>
              <a:gd name="connsiteY36" fmla="*/ 4153 h 10000"/>
              <a:gd name="connsiteX37" fmla="*/ 893 w 10000"/>
              <a:gd name="connsiteY37" fmla="*/ 4658 h 10000"/>
              <a:gd name="connsiteX38" fmla="*/ 1020 w 10000"/>
              <a:gd name="connsiteY38" fmla="*/ 4816 h 10000"/>
              <a:gd name="connsiteX39" fmla="*/ 1301 w 10000"/>
              <a:gd name="connsiteY39" fmla="*/ 4903 h 10000"/>
              <a:gd name="connsiteX40" fmla="*/ 1378 w 10000"/>
              <a:gd name="connsiteY40" fmla="*/ 5047 h 10000"/>
              <a:gd name="connsiteX41" fmla="*/ 1301 w 10000"/>
              <a:gd name="connsiteY41" fmla="*/ 5191 h 10000"/>
              <a:gd name="connsiteX42" fmla="*/ 1122 w 10000"/>
              <a:gd name="connsiteY42" fmla="*/ 5234 h 10000"/>
              <a:gd name="connsiteX43" fmla="*/ 1046 w 10000"/>
              <a:gd name="connsiteY43" fmla="*/ 5407 h 10000"/>
              <a:gd name="connsiteX44" fmla="*/ 1811 w 10000"/>
              <a:gd name="connsiteY44" fmla="*/ 6410 h 10000"/>
              <a:gd name="connsiteX45" fmla="*/ 1939 w 10000"/>
              <a:gd name="connsiteY45" fmla="*/ 6467 h 10000"/>
              <a:gd name="connsiteX46" fmla="*/ 1888 w 10000"/>
              <a:gd name="connsiteY46" fmla="*/ 6611 h 10000"/>
              <a:gd name="connsiteX47" fmla="*/ 2041 w 10000"/>
              <a:gd name="connsiteY47" fmla="*/ 6698 h 10000"/>
              <a:gd name="connsiteX48" fmla="*/ 2117 w 10000"/>
              <a:gd name="connsiteY48" fmla="*/ 6813 h 10000"/>
              <a:gd name="connsiteX49" fmla="*/ 2117 w 10000"/>
              <a:gd name="connsiteY49" fmla="*/ 6842 h 10000"/>
              <a:gd name="connsiteX50" fmla="*/ 2015 w 10000"/>
              <a:gd name="connsiteY50" fmla="*/ 6929 h 10000"/>
              <a:gd name="connsiteX51" fmla="*/ 1939 w 10000"/>
              <a:gd name="connsiteY51" fmla="*/ 7246 h 10000"/>
              <a:gd name="connsiteX52" fmla="*/ 1964 w 10000"/>
              <a:gd name="connsiteY52" fmla="*/ 7304 h 10000"/>
              <a:gd name="connsiteX53" fmla="*/ 2526 w 10000"/>
              <a:gd name="connsiteY53" fmla="*/ 7462 h 10000"/>
              <a:gd name="connsiteX54" fmla="*/ 2781 w 10000"/>
              <a:gd name="connsiteY54" fmla="*/ 7592 h 10000"/>
              <a:gd name="connsiteX55" fmla="*/ 2908 w 10000"/>
              <a:gd name="connsiteY55" fmla="*/ 7578 h 10000"/>
              <a:gd name="connsiteX56" fmla="*/ 3036 w 10000"/>
              <a:gd name="connsiteY56" fmla="*/ 7606 h 10000"/>
              <a:gd name="connsiteX57" fmla="*/ 3418 w 10000"/>
              <a:gd name="connsiteY57" fmla="*/ 7794 h 10000"/>
              <a:gd name="connsiteX58" fmla="*/ 3495 w 10000"/>
              <a:gd name="connsiteY58" fmla="*/ 7895 h 10000"/>
              <a:gd name="connsiteX59" fmla="*/ 3929 w 10000"/>
              <a:gd name="connsiteY59" fmla="*/ 8097 h 10000"/>
              <a:gd name="connsiteX60" fmla="*/ 3980 w 10000"/>
              <a:gd name="connsiteY60" fmla="*/ 8154 h 10000"/>
              <a:gd name="connsiteX61" fmla="*/ 4107 w 10000"/>
              <a:gd name="connsiteY61" fmla="*/ 8082 h 10000"/>
              <a:gd name="connsiteX62" fmla="*/ 4209 w 10000"/>
              <a:gd name="connsiteY62" fmla="*/ 8097 h 10000"/>
              <a:gd name="connsiteX63" fmla="*/ 4439 w 10000"/>
              <a:gd name="connsiteY63" fmla="*/ 8270 h 10000"/>
              <a:gd name="connsiteX64" fmla="*/ 4413 w 10000"/>
              <a:gd name="connsiteY64" fmla="*/ 8414 h 10000"/>
              <a:gd name="connsiteX65" fmla="*/ 4439 w 10000"/>
              <a:gd name="connsiteY65" fmla="*/ 8443 h 10000"/>
              <a:gd name="connsiteX66" fmla="*/ 4745 w 10000"/>
              <a:gd name="connsiteY66" fmla="*/ 8500 h 10000"/>
              <a:gd name="connsiteX67" fmla="*/ 5536 w 10000"/>
              <a:gd name="connsiteY67" fmla="*/ 9149 h 10000"/>
              <a:gd name="connsiteX68" fmla="*/ 5612 w 10000"/>
              <a:gd name="connsiteY68" fmla="*/ 9293 h 10000"/>
              <a:gd name="connsiteX69" fmla="*/ 5561 w 10000"/>
              <a:gd name="connsiteY69" fmla="*/ 9769 h 10000"/>
              <a:gd name="connsiteX70" fmla="*/ 8597 w 10000"/>
              <a:gd name="connsiteY70" fmla="*/ 10000 h 10000"/>
              <a:gd name="connsiteX71" fmla="*/ 8750 w 10000"/>
              <a:gd name="connsiteY71" fmla="*/ 9928 h 10000"/>
              <a:gd name="connsiteX72" fmla="*/ 8929 w 10000"/>
              <a:gd name="connsiteY72" fmla="*/ 9971 h 10000"/>
              <a:gd name="connsiteX73" fmla="*/ 9082 w 10000"/>
              <a:gd name="connsiteY73" fmla="*/ 9856 h 10000"/>
              <a:gd name="connsiteX74" fmla="*/ 9107 w 10000"/>
              <a:gd name="connsiteY74" fmla="*/ 9755 h 10000"/>
              <a:gd name="connsiteX75" fmla="*/ 8852 w 10000"/>
              <a:gd name="connsiteY75" fmla="*/ 9625 h 10000"/>
              <a:gd name="connsiteX76" fmla="*/ 8929 w 10000"/>
              <a:gd name="connsiteY76" fmla="*/ 9510 h 10000"/>
              <a:gd name="connsiteX77" fmla="*/ 8878 w 10000"/>
              <a:gd name="connsiteY77" fmla="*/ 9423 h 10000"/>
              <a:gd name="connsiteX78" fmla="*/ 8903 w 10000"/>
              <a:gd name="connsiteY78" fmla="*/ 9337 h 10000"/>
              <a:gd name="connsiteX79" fmla="*/ 9031 w 10000"/>
              <a:gd name="connsiteY79" fmla="*/ 9337 h 10000"/>
              <a:gd name="connsiteX80" fmla="*/ 9235 w 10000"/>
              <a:gd name="connsiteY80" fmla="*/ 9221 h 10000"/>
              <a:gd name="connsiteX81" fmla="*/ 9260 w 10000"/>
              <a:gd name="connsiteY81" fmla="*/ 9106 h 10000"/>
              <a:gd name="connsiteX82" fmla="*/ 9337 w 10000"/>
              <a:gd name="connsiteY82" fmla="*/ 9077 h 10000"/>
              <a:gd name="connsiteX83" fmla="*/ 9362 w 10000"/>
              <a:gd name="connsiteY83" fmla="*/ 8861 h 10000"/>
              <a:gd name="connsiteX84" fmla="*/ 9515 w 10000"/>
              <a:gd name="connsiteY84" fmla="*/ 8818 h 10000"/>
              <a:gd name="connsiteX85" fmla="*/ 9592 w 10000"/>
              <a:gd name="connsiteY85" fmla="*/ 8745 h 10000"/>
              <a:gd name="connsiteX86" fmla="*/ 10000 w 10000"/>
              <a:gd name="connsiteY86" fmla="*/ 8645 h 10000"/>
              <a:gd name="connsiteX87" fmla="*/ 9898 w 10000"/>
              <a:gd name="connsiteY87" fmla="*/ 8457 h 10000"/>
              <a:gd name="connsiteX88" fmla="*/ 9745 w 10000"/>
              <a:gd name="connsiteY88" fmla="*/ 8371 h 10000"/>
              <a:gd name="connsiteX89" fmla="*/ 9541 w 10000"/>
              <a:gd name="connsiteY89" fmla="*/ 8025 h 10000"/>
              <a:gd name="connsiteX90" fmla="*/ 9566 w 10000"/>
              <a:gd name="connsiteY90" fmla="*/ 7924 h 10000"/>
              <a:gd name="connsiteX91" fmla="*/ 8597 w 10000"/>
              <a:gd name="connsiteY91" fmla="*/ 7102 h 10000"/>
              <a:gd name="connsiteX0" fmla="*/ 8597 w 10000"/>
              <a:gd name="connsiteY0" fmla="*/ 7102 h 10000"/>
              <a:gd name="connsiteX1" fmla="*/ 7358 w 10000"/>
              <a:gd name="connsiteY1" fmla="*/ 6103 h 10000"/>
              <a:gd name="connsiteX2" fmla="*/ 5663 w 10000"/>
              <a:gd name="connsiteY2" fmla="*/ 779 h 10000"/>
              <a:gd name="connsiteX3" fmla="*/ 944 w 10000"/>
              <a:gd name="connsiteY3" fmla="*/ 0 h 10000"/>
              <a:gd name="connsiteX4" fmla="*/ 867 w 10000"/>
              <a:gd name="connsiteY4" fmla="*/ 562 h 10000"/>
              <a:gd name="connsiteX5" fmla="*/ 510 w 10000"/>
              <a:gd name="connsiteY5" fmla="*/ 1067 h 10000"/>
              <a:gd name="connsiteX6" fmla="*/ 77 w 10000"/>
              <a:gd name="connsiteY6" fmla="*/ 1269 h 10000"/>
              <a:gd name="connsiteX7" fmla="*/ 0 w 10000"/>
              <a:gd name="connsiteY7" fmla="*/ 1442 h 10000"/>
              <a:gd name="connsiteX8" fmla="*/ 102 w 10000"/>
              <a:gd name="connsiteY8" fmla="*/ 1543 h 10000"/>
              <a:gd name="connsiteX9" fmla="*/ 357 w 10000"/>
              <a:gd name="connsiteY9" fmla="*/ 2120 h 10000"/>
              <a:gd name="connsiteX10" fmla="*/ 357 w 10000"/>
              <a:gd name="connsiteY10" fmla="*/ 2192 h 10000"/>
              <a:gd name="connsiteX11" fmla="*/ 281 w 10000"/>
              <a:gd name="connsiteY11" fmla="*/ 2249 h 10000"/>
              <a:gd name="connsiteX12" fmla="*/ 128 w 10000"/>
              <a:gd name="connsiteY12" fmla="*/ 2884 h 10000"/>
              <a:gd name="connsiteX13" fmla="*/ 587 w 10000"/>
              <a:gd name="connsiteY13" fmla="*/ 3461 h 10000"/>
              <a:gd name="connsiteX14" fmla="*/ 612 w 10000"/>
              <a:gd name="connsiteY14" fmla="*/ 3576 h 10000"/>
              <a:gd name="connsiteX15" fmla="*/ 561 w 10000"/>
              <a:gd name="connsiteY15" fmla="*/ 3677 h 10000"/>
              <a:gd name="connsiteX16" fmla="*/ 587 w 10000"/>
              <a:gd name="connsiteY16" fmla="*/ 3735 h 10000"/>
              <a:gd name="connsiteX17" fmla="*/ 714 w 10000"/>
              <a:gd name="connsiteY17" fmla="*/ 3836 h 10000"/>
              <a:gd name="connsiteX18" fmla="*/ 842 w 10000"/>
              <a:gd name="connsiteY18" fmla="*/ 3879 h 10000"/>
              <a:gd name="connsiteX19" fmla="*/ 842 w 10000"/>
              <a:gd name="connsiteY19" fmla="*/ 3922 h 10000"/>
              <a:gd name="connsiteX20" fmla="*/ 918 w 10000"/>
              <a:gd name="connsiteY20" fmla="*/ 3951 h 10000"/>
              <a:gd name="connsiteX21" fmla="*/ 1020 w 10000"/>
              <a:gd name="connsiteY21" fmla="*/ 3922 h 10000"/>
              <a:gd name="connsiteX22" fmla="*/ 1046 w 10000"/>
              <a:gd name="connsiteY22" fmla="*/ 3893 h 10000"/>
              <a:gd name="connsiteX23" fmla="*/ 1148 w 10000"/>
              <a:gd name="connsiteY23" fmla="*/ 3720 h 10000"/>
              <a:gd name="connsiteX24" fmla="*/ 1454 w 10000"/>
              <a:gd name="connsiteY24" fmla="*/ 3778 h 10000"/>
              <a:gd name="connsiteX25" fmla="*/ 1709 w 10000"/>
              <a:gd name="connsiteY25" fmla="*/ 3879 h 10000"/>
              <a:gd name="connsiteX26" fmla="*/ 1531 w 10000"/>
              <a:gd name="connsiteY26" fmla="*/ 3908 h 10000"/>
              <a:gd name="connsiteX27" fmla="*/ 1378 w 10000"/>
              <a:gd name="connsiteY27" fmla="*/ 3908 h 10000"/>
              <a:gd name="connsiteX28" fmla="*/ 1250 w 10000"/>
              <a:gd name="connsiteY28" fmla="*/ 3965 h 10000"/>
              <a:gd name="connsiteX29" fmla="*/ 1224 w 10000"/>
              <a:gd name="connsiteY29" fmla="*/ 4052 h 10000"/>
              <a:gd name="connsiteX30" fmla="*/ 1327 w 10000"/>
              <a:gd name="connsiteY30" fmla="*/ 4311 h 10000"/>
              <a:gd name="connsiteX31" fmla="*/ 1327 w 10000"/>
              <a:gd name="connsiteY31" fmla="*/ 4384 h 10000"/>
              <a:gd name="connsiteX32" fmla="*/ 1097 w 10000"/>
              <a:gd name="connsiteY32" fmla="*/ 4167 h 10000"/>
              <a:gd name="connsiteX33" fmla="*/ 1097 w 10000"/>
              <a:gd name="connsiteY33" fmla="*/ 4081 h 10000"/>
              <a:gd name="connsiteX34" fmla="*/ 995 w 10000"/>
              <a:gd name="connsiteY34" fmla="*/ 4052 h 10000"/>
              <a:gd name="connsiteX35" fmla="*/ 918 w 10000"/>
              <a:gd name="connsiteY35" fmla="*/ 4153 h 10000"/>
              <a:gd name="connsiteX36" fmla="*/ 893 w 10000"/>
              <a:gd name="connsiteY36" fmla="*/ 4658 h 10000"/>
              <a:gd name="connsiteX37" fmla="*/ 1020 w 10000"/>
              <a:gd name="connsiteY37" fmla="*/ 4816 h 10000"/>
              <a:gd name="connsiteX38" fmla="*/ 1301 w 10000"/>
              <a:gd name="connsiteY38" fmla="*/ 4903 h 10000"/>
              <a:gd name="connsiteX39" fmla="*/ 1378 w 10000"/>
              <a:gd name="connsiteY39" fmla="*/ 5047 h 10000"/>
              <a:gd name="connsiteX40" fmla="*/ 1301 w 10000"/>
              <a:gd name="connsiteY40" fmla="*/ 5191 h 10000"/>
              <a:gd name="connsiteX41" fmla="*/ 1122 w 10000"/>
              <a:gd name="connsiteY41" fmla="*/ 5234 h 10000"/>
              <a:gd name="connsiteX42" fmla="*/ 1046 w 10000"/>
              <a:gd name="connsiteY42" fmla="*/ 5407 h 10000"/>
              <a:gd name="connsiteX43" fmla="*/ 1811 w 10000"/>
              <a:gd name="connsiteY43" fmla="*/ 6410 h 10000"/>
              <a:gd name="connsiteX44" fmla="*/ 1939 w 10000"/>
              <a:gd name="connsiteY44" fmla="*/ 6467 h 10000"/>
              <a:gd name="connsiteX45" fmla="*/ 1888 w 10000"/>
              <a:gd name="connsiteY45" fmla="*/ 6611 h 10000"/>
              <a:gd name="connsiteX46" fmla="*/ 2041 w 10000"/>
              <a:gd name="connsiteY46" fmla="*/ 6698 h 10000"/>
              <a:gd name="connsiteX47" fmla="*/ 2117 w 10000"/>
              <a:gd name="connsiteY47" fmla="*/ 6813 h 10000"/>
              <a:gd name="connsiteX48" fmla="*/ 2117 w 10000"/>
              <a:gd name="connsiteY48" fmla="*/ 6842 h 10000"/>
              <a:gd name="connsiteX49" fmla="*/ 2015 w 10000"/>
              <a:gd name="connsiteY49" fmla="*/ 6929 h 10000"/>
              <a:gd name="connsiteX50" fmla="*/ 1939 w 10000"/>
              <a:gd name="connsiteY50" fmla="*/ 7246 h 10000"/>
              <a:gd name="connsiteX51" fmla="*/ 1964 w 10000"/>
              <a:gd name="connsiteY51" fmla="*/ 7304 h 10000"/>
              <a:gd name="connsiteX52" fmla="*/ 2526 w 10000"/>
              <a:gd name="connsiteY52" fmla="*/ 7462 h 10000"/>
              <a:gd name="connsiteX53" fmla="*/ 2781 w 10000"/>
              <a:gd name="connsiteY53" fmla="*/ 7592 h 10000"/>
              <a:gd name="connsiteX54" fmla="*/ 2908 w 10000"/>
              <a:gd name="connsiteY54" fmla="*/ 7578 h 10000"/>
              <a:gd name="connsiteX55" fmla="*/ 3036 w 10000"/>
              <a:gd name="connsiteY55" fmla="*/ 7606 h 10000"/>
              <a:gd name="connsiteX56" fmla="*/ 3418 w 10000"/>
              <a:gd name="connsiteY56" fmla="*/ 7794 h 10000"/>
              <a:gd name="connsiteX57" fmla="*/ 3495 w 10000"/>
              <a:gd name="connsiteY57" fmla="*/ 7895 h 10000"/>
              <a:gd name="connsiteX58" fmla="*/ 3929 w 10000"/>
              <a:gd name="connsiteY58" fmla="*/ 8097 h 10000"/>
              <a:gd name="connsiteX59" fmla="*/ 3980 w 10000"/>
              <a:gd name="connsiteY59" fmla="*/ 8154 h 10000"/>
              <a:gd name="connsiteX60" fmla="*/ 4107 w 10000"/>
              <a:gd name="connsiteY60" fmla="*/ 8082 h 10000"/>
              <a:gd name="connsiteX61" fmla="*/ 4209 w 10000"/>
              <a:gd name="connsiteY61" fmla="*/ 8097 h 10000"/>
              <a:gd name="connsiteX62" fmla="*/ 4439 w 10000"/>
              <a:gd name="connsiteY62" fmla="*/ 8270 h 10000"/>
              <a:gd name="connsiteX63" fmla="*/ 4413 w 10000"/>
              <a:gd name="connsiteY63" fmla="*/ 8414 h 10000"/>
              <a:gd name="connsiteX64" fmla="*/ 4439 w 10000"/>
              <a:gd name="connsiteY64" fmla="*/ 8443 h 10000"/>
              <a:gd name="connsiteX65" fmla="*/ 4745 w 10000"/>
              <a:gd name="connsiteY65" fmla="*/ 8500 h 10000"/>
              <a:gd name="connsiteX66" fmla="*/ 5536 w 10000"/>
              <a:gd name="connsiteY66" fmla="*/ 9149 h 10000"/>
              <a:gd name="connsiteX67" fmla="*/ 5612 w 10000"/>
              <a:gd name="connsiteY67" fmla="*/ 9293 h 10000"/>
              <a:gd name="connsiteX68" fmla="*/ 5561 w 10000"/>
              <a:gd name="connsiteY68" fmla="*/ 9769 h 10000"/>
              <a:gd name="connsiteX69" fmla="*/ 8597 w 10000"/>
              <a:gd name="connsiteY69" fmla="*/ 10000 h 10000"/>
              <a:gd name="connsiteX70" fmla="*/ 8750 w 10000"/>
              <a:gd name="connsiteY70" fmla="*/ 9928 h 10000"/>
              <a:gd name="connsiteX71" fmla="*/ 8929 w 10000"/>
              <a:gd name="connsiteY71" fmla="*/ 9971 h 10000"/>
              <a:gd name="connsiteX72" fmla="*/ 9082 w 10000"/>
              <a:gd name="connsiteY72" fmla="*/ 9856 h 10000"/>
              <a:gd name="connsiteX73" fmla="*/ 9107 w 10000"/>
              <a:gd name="connsiteY73" fmla="*/ 9755 h 10000"/>
              <a:gd name="connsiteX74" fmla="*/ 8852 w 10000"/>
              <a:gd name="connsiteY74" fmla="*/ 9625 h 10000"/>
              <a:gd name="connsiteX75" fmla="*/ 8929 w 10000"/>
              <a:gd name="connsiteY75" fmla="*/ 9510 h 10000"/>
              <a:gd name="connsiteX76" fmla="*/ 8878 w 10000"/>
              <a:gd name="connsiteY76" fmla="*/ 9423 h 10000"/>
              <a:gd name="connsiteX77" fmla="*/ 8903 w 10000"/>
              <a:gd name="connsiteY77" fmla="*/ 9337 h 10000"/>
              <a:gd name="connsiteX78" fmla="*/ 9031 w 10000"/>
              <a:gd name="connsiteY78" fmla="*/ 9337 h 10000"/>
              <a:gd name="connsiteX79" fmla="*/ 9235 w 10000"/>
              <a:gd name="connsiteY79" fmla="*/ 9221 h 10000"/>
              <a:gd name="connsiteX80" fmla="*/ 9260 w 10000"/>
              <a:gd name="connsiteY80" fmla="*/ 9106 h 10000"/>
              <a:gd name="connsiteX81" fmla="*/ 9337 w 10000"/>
              <a:gd name="connsiteY81" fmla="*/ 9077 h 10000"/>
              <a:gd name="connsiteX82" fmla="*/ 9362 w 10000"/>
              <a:gd name="connsiteY82" fmla="*/ 8861 h 10000"/>
              <a:gd name="connsiteX83" fmla="*/ 9515 w 10000"/>
              <a:gd name="connsiteY83" fmla="*/ 8818 h 10000"/>
              <a:gd name="connsiteX84" fmla="*/ 9592 w 10000"/>
              <a:gd name="connsiteY84" fmla="*/ 8745 h 10000"/>
              <a:gd name="connsiteX85" fmla="*/ 10000 w 10000"/>
              <a:gd name="connsiteY85" fmla="*/ 8645 h 10000"/>
              <a:gd name="connsiteX86" fmla="*/ 9898 w 10000"/>
              <a:gd name="connsiteY86" fmla="*/ 8457 h 10000"/>
              <a:gd name="connsiteX87" fmla="*/ 9745 w 10000"/>
              <a:gd name="connsiteY87" fmla="*/ 8371 h 10000"/>
              <a:gd name="connsiteX88" fmla="*/ 9541 w 10000"/>
              <a:gd name="connsiteY88" fmla="*/ 8025 h 10000"/>
              <a:gd name="connsiteX89" fmla="*/ 9566 w 10000"/>
              <a:gd name="connsiteY89" fmla="*/ 7924 h 10000"/>
              <a:gd name="connsiteX90" fmla="*/ 8597 w 10000"/>
              <a:gd name="connsiteY90" fmla="*/ 7102 h 10000"/>
              <a:gd name="connsiteX0" fmla="*/ 8597 w 10000"/>
              <a:gd name="connsiteY0" fmla="*/ 7102 h 10000"/>
              <a:gd name="connsiteX1" fmla="*/ 7358 w 10000"/>
              <a:gd name="connsiteY1" fmla="*/ 6103 h 10000"/>
              <a:gd name="connsiteX2" fmla="*/ 944 w 10000"/>
              <a:gd name="connsiteY2" fmla="*/ 0 h 10000"/>
              <a:gd name="connsiteX3" fmla="*/ 867 w 10000"/>
              <a:gd name="connsiteY3" fmla="*/ 562 h 10000"/>
              <a:gd name="connsiteX4" fmla="*/ 510 w 10000"/>
              <a:gd name="connsiteY4" fmla="*/ 1067 h 10000"/>
              <a:gd name="connsiteX5" fmla="*/ 77 w 10000"/>
              <a:gd name="connsiteY5" fmla="*/ 1269 h 10000"/>
              <a:gd name="connsiteX6" fmla="*/ 0 w 10000"/>
              <a:gd name="connsiteY6" fmla="*/ 1442 h 10000"/>
              <a:gd name="connsiteX7" fmla="*/ 102 w 10000"/>
              <a:gd name="connsiteY7" fmla="*/ 1543 h 10000"/>
              <a:gd name="connsiteX8" fmla="*/ 357 w 10000"/>
              <a:gd name="connsiteY8" fmla="*/ 2120 h 10000"/>
              <a:gd name="connsiteX9" fmla="*/ 357 w 10000"/>
              <a:gd name="connsiteY9" fmla="*/ 2192 h 10000"/>
              <a:gd name="connsiteX10" fmla="*/ 281 w 10000"/>
              <a:gd name="connsiteY10" fmla="*/ 2249 h 10000"/>
              <a:gd name="connsiteX11" fmla="*/ 128 w 10000"/>
              <a:gd name="connsiteY11" fmla="*/ 2884 h 10000"/>
              <a:gd name="connsiteX12" fmla="*/ 587 w 10000"/>
              <a:gd name="connsiteY12" fmla="*/ 3461 h 10000"/>
              <a:gd name="connsiteX13" fmla="*/ 612 w 10000"/>
              <a:gd name="connsiteY13" fmla="*/ 3576 h 10000"/>
              <a:gd name="connsiteX14" fmla="*/ 561 w 10000"/>
              <a:gd name="connsiteY14" fmla="*/ 3677 h 10000"/>
              <a:gd name="connsiteX15" fmla="*/ 587 w 10000"/>
              <a:gd name="connsiteY15" fmla="*/ 3735 h 10000"/>
              <a:gd name="connsiteX16" fmla="*/ 714 w 10000"/>
              <a:gd name="connsiteY16" fmla="*/ 3836 h 10000"/>
              <a:gd name="connsiteX17" fmla="*/ 842 w 10000"/>
              <a:gd name="connsiteY17" fmla="*/ 3879 h 10000"/>
              <a:gd name="connsiteX18" fmla="*/ 842 w 10000"/>
              <a:gd name="connsiteY18" fmla="*/ 3922 h 10000"/>
              <a:gd name="connsiteX19" fmla="*/ 918 w 10000"/>
              <a:gd name="connsiteY19" fmla="*/ 3951 h 10000"/>
              <a:gd name="connsiteX20" fmla="*/ 1020 w 10000"/>
              <a:gd name="connsiteY20" fmla="*/ 3922 h 10000"/>
              <a:gd name="connsiteX21" fmla="*/ 1046 w 10000"/>
              <a:gd name="connsiteY21" fmla="*/ 3893 h 10000"/>
              <a:gd name="connsiteX22" fmla="*/ 1148 w 10000"/>
              <a:gd name="connsiteY22" fmla="*/ 3720 h 10000"/>
              <a:gd name="connsiteX23" fmla="*/ 1454 w 10000"/>
              <a:gd name="connsiteY23" fmla="*/ 3778 h 10000"/>
              <a:gd name="connsiteX24" fmla="*/ 1709 w 10000"/>
              <a:gd name="connsiteY24" fmla="*/ 3879 h 10000"/>
              <a:gd name="connsiteX25" fmla="*/ 1531 w 10000"/>
              <a:gd name="connsiteY25" fmla="*/ 3908 h 10000"/>
              <a:gd name="connsiteX26" fmla="*/ 1378 w 10000"/>
              <a:gd name="connsiteY26" fmla="*/ 3908 h 10000"/>
              <a:gd name="connsiteX27" fmla="*/ 1250 w 10000"/>
              <a:gd name="connsiteY27" fmla="*/ 3965 h 10000"/>
              <a:gd name="connsiteX28" fmla="*/ 1224 w 10000"/>
              <a:gd name="connsiteY28" fmla="*/ 4052 h 10000"/>
              <a:gd name="connsiteX29" fmla="*/ 1327 w 10000"/>
              <a:gd name="connsiteY29" fmla="*/ 4311 h 10000"/>
              <a:gd name="connsiteX30" fmla="*/ 1327 w 10000"/>
              <a:gd name="connsiteY30" fmla="*/ 4384 h 10000"/>
              <a:gd name="connsiteX31" fmla="*/ 1097 w 10000"/>
              <a:gd name="connsiteY31" fmla="*/ 4167 h 10000"/>
              <a:gd name="connsiteX32" fmla="*/ 1097 w 10000"/>
              <a:gd name="connsiteY32" fmla="*/ 4081 h 10000"/>
              <a:gd name="connsiteX33" fmla="*/ 995 w 10000"/>
              <a:gd name="connsiteY33" fmla="*/ 4052 h 10000"/>
              <a:gd name="connsiteX34" fmla="*/ 918 w 10000"/>
              <a:gd name="connsiteY34" fmla="*/ 4153 h 10000"/>
              <a:gd name="connsiteX35" fmla="*/ 893 w 10000"/>
              <a:gd name="connsiteY35" fmla="*/ 4658 h 10000"/>
              <a:gd name="connsiteX36" fmla="*/ 1020 w 10000"/>
              <a:gd name="connsiteY36" fmla="*/ 4816 h 10000"/>
              <a:gd name="connsiteX37" fmla="*/ 1301 w 10000"/>
              <a:gd name="connsiteY37" fmla="*/ 4903 h 10000"/>
              <a:gd name="connsiteX38" fmla="*/ 1378 w 10000"/>
              <a:gd name="connsiteY38" fmla="*/ 5047 h 10000"/>
              <a:gd name="connsiteX39" fmla="*/ 1301 w 10000"/>
              <a:gd name="connsiteY39" fmla="*/ 5191 h 10000"/>
              <a:gd name="connsiteX40" fmla="*/ 1122 w 10000"/>
              <a:gd name="connsiteY40" fmla="*/ 5234 h 10000"/>
              <a:gd name="connsiteX41" fmla="*/ 1046 w 10000"/>
              <a:gd name="connsiteY41" fmla="*/ 5407 h 10000"/>
              <a:gd name="connsiteX42" fmla="*/ 1811 w 10000"/>
              <a:gd name="connsiteY42" fmla="*/ 6410 h 10000"/>
              <a:gd name="connsiteX43" fmla="*/ 1939 w 10000"/>
              <a:gd name="connsiteY43" fmla="*/ 6467 h 10000"/>
              <a:gd name="connsiteX44" fmla="*/ 1888 w 10000"/>
              <a:gd name="connsiteY44" fmla="*/ 6611 h 10000"/>
              <a:gd name="connsiteX45" fmla="*/ 2041 w 10000"/>
              <a:gd name="connsiteY45" fmla="*/ 6698 h 10000"/>
              <a:gd name="connsiteX46" fmla="*/ 2117 w 10000"/>
              <a:gd name="connsiteY46" fmla="*/ 6813 h 10000"/>
              <a:gd name="connsiteX47" fmla="*/ 2117 w 10000"/>
              <a:gd name="connsiteY47" fmla="*/ 6842 h 10000"/>
              <a:gd name="connsiteX48" fmla="*/ 2015 w 10000"/>
              <a:gd name="connsiteY48" fmla="*/ 6929 h 10000"/>
              <a:gd name="connsiteX49" fmla="*/ 1939 w 10000"/>
              <a:gd name="connsiteY49" fmla="*/ 7246 h 10000"/>
              <a:gd name="connsiteX50" fmla="*/ 1964 w 10000"/>
              <a:gd name="connsiteY50" fmla="*/ 7304 h 10000"/>
              <a:gd name="connsiteX51" fmla="*/ 2526 w 10000"/>
              <a:gd name="connsiteY51" fmla="*/ 7462 h 10000"/>
              <a:gd name="connsiteX52" fmla="*/ 2781 w 10000"/>
              <a:gd name="connsiteY52" fmla="*/ 7592 h 10000"/>
              <a:gd name="connsiteX53" fmla="*/ 2908 w 10000"/>
              <a:gd name="connsiteY53" fmla="*/ 7578 h 10000"/>
              <a:gd name="connsiteX54" fmla="*/ 3036 w 10000"/>
              <a:gd name="connsiteY54" fmla="*/ 7606 h 10000"/>
              <a:gd name="connsiteX55" fmla="*/ 3418 w 10000"/>
              <a:gd name="connsiteY55" fmla="*/ 7794 h 10000"/>
              <a:gd name="connsiteX56" fmla="*/ 3495 w 10000"/>
              <a:gd name="connsiteY56" fmla="*/ 7895 h 10000"/>
              <a:gd name="connsiteX57" fmla="*/ 3929 w 10000"/>
              <a:gd name="connsiteY57" fmla="*/ 8097 h 10000"/>
              <a:gd name="connsiteX58" fmla="*/ 3980 w 10000"/>
              <a:gd name="connsiteY58" fmla="*/ 8154 h 10000"/>
              <a:gd name="connsiteX59" fmla="*/ 4107 w 10000"/>
              <a:gd name="connsiteY59" fmla="*/ 8082 h 10000"/>
              <a:gd name="connsiteX60" fmla="*/ 4209 w 10000"/>
              <a:gd name="connsiteY60" fmla="*/ 8097 h 10000"/>
              <a:gd name="connsiteX61" fmla="*/ 4439 w 10000"/>
              <a:gd name="connsiteY61" fmla="*/ 8270 h 10000"/>
              <a:gd name="connsiteX62" fmla="*/ 4413 w 10000"/>
              <a:gd name="connsiteY62" fmla="*/ 8414 h 10000"/>
              <a:gd name="connsiteX63" fmla="*/ 4439 w 10000"/>
              <a:gd name="connsiteY63" fmla="*/ 8443 h 10000"/>
              <a:gd name="connsiteX64" fmla="*/ 4745 w 10000"/>
              <a:gd name="connsiteY64" fmla="*/ 8500 h 10000"/>
              <a:gd name="connsiteX65" fmla="*/ 5536 w 10000"/>
              <a:gd name="connsiteY65" fmla="*/ 9149 h 10000"/>
              <a:gd name="connsiteX66" fmla="*/ 5612 w 10000"/>
              <a:gd name="connsiteY66" fmla="*/ 9293 h 10000"/>
              <a:gd name="connsiteX67" fmla="*/ 5561 w 10000"/>
              <a:gd name="connsiteY67" fmla="*/ 9769 h 10000"/>
              <a:gd name="connsiteX68" fmla="*/ 8597 w 10000"/>
              <a:gd name="connsiteY68" fmla="*/ 10000 h 10000"/>
              <a:gd name="connsiteX69" fmla="*/ 8750 w 10000"/>
              <a:gd name="connsiteY69" fmla="*/ 9928 h 10000"/>
              <a:gd name="connsiteX70" fmla="*/ 8929 w 10000"/>
              <a:gd name="connsiteY70" fmla="*/ 9971 h 10000"/>
              <a:gd name="connsiteX71" fmla="*/ 9082 w 10000"/>
              <a:gd name="connsiteY71" fmla="*/ 9856 h 10000"/>
              <a:gd name="connsiteX72" fmla="*/ 9107 w 10000"/>
              <a:gd name="connsiteY72" fmla="*/ 9755 h 10000"/>
              <a:gd name="connsiteX73" fmla="*/ 8852 w 10000"/>
              <a:gd name="connsiteY73" fmla="*/ 9625 h 10000"/>
              <a:gd name="connsiteX74" fmla="*/ 8929 w 10000"/>
              <a:gd name="connsiteY74" fmla="*/ 9510 h 10000"/>
              <a:gd name="connsiteX75" fmla="*/ 8878 w 10000"/>
              <a:gd name="connsiteY75" fmla="*/ 9423 h 10000"/>
              <a:gd name="connsiteX76" fmla="*/ 8903 w 10000"/>
              <a:gd name="connsiteY76" fmla="*/ 9337 h 10000"/>
              <a:gd name="connsiteX77" fmla="*/ 9031 w 10000"/>
              <a:gd name="connsiteY77" fmla="*/ 9337 h 10000"/>
              <a:gd name="connsiteX78" fmla="*/ 9235 w 10000"/>
              <a:gd name="connsiteY78" fmla="*/ 9221 h 10000"/>
              <a:gd name="connsiteX79" fmla="*/ 9260 w 10000"/>
              <a:gd name="connsiteY79" fmla="*/ 9106 h 10000"/>
              <a:gd name="connsiteX80" fmla="*/ 9337 w 10000"/>
              <a:gd name="connsiteY80" fmla="*/ 9077 h 10000"/>
              <a:gd name="connsiteX81" fmla="*/ 9362 w 10000"/>
              <a:gd name="connsiteY81" fmla="*/ 8861 h 10000"/>
              <a:gd name="connsiteX82" fmla="*/ 9515 w 10000"/>
              <a:gd name="connsiteY82" fmla="*/ 8818 h 10000"/>
              <a:gd name="connsiteX83" fmla="*/ 9592 w 10000"/>
              <a:gd name="connsiteY83" fmla="*/ 8745 h 10000"/>
              <a:gd name="connsiteX84" fmla="*/ 10000 w 10000"/>
              <a:gd name="connsiteY84" fmla="*/ 8645 h 10000"/>
              <a:gd name="connsiteX85" fmla="*/ 9898 w 10000"/>
              <a:gd name="connsiteY85" fmla="*/ 8457 h 10000"/>
              <a:gd name="connsiteX86" fmla="*/ 9745 w 10000"/>
              <a:gd name="connsiteY86" fmla="*/ 8371 h 10000"/>
              <a:gd name="connsiteX87" fmla="*/ 9541 w 10000"/>
              <a:gd name="connsiteY87" fmla="*/ 8025 h 10000"/>
              <a:gd name="connsiteX88" fmla="*/ 9566 w 10000"/>
              <a:gd name="connsiteY88" fmla="*/ 7924 h 10000"/>
              <a:gd name="connsiteX89" fmla="*/ 8597 w 10000"/>
              <a:gd name="connsiteY89" fmla="*/ 7102 h 10000"/>
              <a:gd name="connsiteX0" fmla="*/ 8597 w 10000"/>
              <a:gd name="connsiteY0" fmla="*/ 6540 h 9438"/>
              <a:gd name="connsiteX1" fmla="*/ 7358 w 10000"/>
              <a:gd name="connsiteY1" fmla="*/ 5541 h 9438"/>
              <a:gd name="connsiteX2" fmla="*/ 867 w 10000"/>
              <a:gd name="connsiteY2" fmla="*/ 0 h 9438"/>
              <a:gd name="connsiteX3" fmla="*/ 510 w 10000"/>
              <a:gd name="connsiteY3" fmla="*/ 505 h 9438"/>
              <a:gd name="connsiteX4" fmla="*/ 77 w 10000"/>
              <a:gd name="connsiteY4" fmla="*/ 707 h 9438"/>
              <a:gd name="connsiteX5" fmla="*/ 0 w 10000"/>
              <a:gd name="connsiteY5" fmla="*/ 880 h 9438"/>
              <a:gd name="connsiteX6" fmla="*/ 102 w 10000"/>
              <a:gd name="connsiteY6" fmla="*/ 981 h 9438"/>
              <a:gd name="connsiteX7" fmla="*/ 357 w 10000"/>
              <a:gd name="connsiteY7" fmla="*/ 1558 h 9438"/>
              <a:gd name="connsiteX8" fmla="*/ 357 w 10000"/>
              <a:gd name="connsiteY8" fmla="*/ 1630 h 9438"/>
              <a:gd name="connsiteX9" fmla="*/ 281 w 10000"/>
              <a:gd name="connsiteY9" fmla="*/ 1687 h 9438"/>
              <a:gd name="connsiteX10" fmla="*/ 128 w 10000"/>
              <a:gd name="connsiteY10" fmla="*/ 2322 h 9438"/>
              <a:gd name="connsiteX11" fmla="*/ 587 w 10000"/>
              <a:gd name="connsiteY11" fmla="*/ 2899 h 9438"/>
              <a:gd name="connsiteX12" fmla="*/ 612 w 10000"/>
              <a:gd name="connsiteY12" fmla="*/ 3014 h 9438"/>
              <a:gd name="connsiteX13" fmla="*/ 561 w 10000"/>
              <a:gd name="connsiteY13" fmla="*/ 3115 h 9438"/>
              <a:gd name="connsiteX14" fmla="*/ 587 w 10000"/>
              <a:gd name="connsiteY14" fmla="*/ 3173 h 9438"/>
              <a:gd name="connsiteX15" fmla="*/ 714 w 10000"/>
              <a:gd name="connsiteY15" fmla="*/ 3274 h 9438"/>
              <a:gd name="connsiteX16" fmla="*/ 842 w 10000"/>
              <a:gd name="connsiteY16" fmla="*/ 3317 h 9438"/>
              <a:gd name="connsiteX17" fmla="*/ 842 w 10000"/>
              <a:gd name="connsiteY17" fmla="*/ 3360 h 9438"/>
              <a:gd name="connsiteX18" fmla="*/ 918 w 10000"/>
              <a:gd name="connsiteY18" fmla="*/ 3389 h 9438"/>
              <a:gd name="connsiteX19" fmla="*/ 1020 w 10000"/>
              <a:gd name="connsiteY19" fmla="*/ 3360 h 9438"/>
              <a:gd name="connsiteX20" fmla="*/ 1046 w 10000"/>
              <a:gd name="connsiteY20" fmla="*/ 3331 h 9438"/>
              <a:gd name="connsiteX21" fmla="*/ 1148 w 10000"/>
              <a:gd name="connsiteY21" fmla="*/ 3158 h 9438"/>
              <a:gd name="connsiteX22" fmla="*/ 1454 w 10000"/>
              <a:gd name="connsiteY22" fmla="*/ 3216 h 9438"/>
              <a:gd name="connsiteX23" fmla="*/ 1709 w 10000"/>
              <a:gd name="connsiteY23" fmla="*/ 3317 h 9438"/>
              <a:gd name="connsiteX24" fmla="*/ 1531 w 10000"/>
              <a:gd name="connsiteY24" fmla="*/ 3346 h 9438"/>
              <a:gd name="connsiteX25" fmla="*/ 1378 w 10000"/>
              <a:gd name="connsiteY25" fmla="*/ 3346 h 9438"/>
              <a:gd name="connsiteX26" fmla="*/ 1250 w 10000"/>
              <a:gd name="connsiteY26" fmla="*/ 3403 h 9438"/>
              <a:gd name="connsiteX27" fmla="*/ 1224 w 10000"/>
              <a:gd name="connsiteY27" fmla="*/ 3490 h 9438"/>
              <a:gd name="connsiteX28" fmla="*/ 1327 w 10000"/>
              <a:gd name="connsiteY28" fmla="*/ 3749 h 9438"/>
              <a:gd name="connsiteX29" fmla="*/ 1327 w 10000"/>
              <a:gd name="connsiteY29" fmla="*/ 3822 h 9438"/>
              <a:gd name="connsiteX30" fmla="*/ 1097 w 10000"/>
              <a:gd name="connsiteY30" fmla="*/ 3605 h 9438"/>
              <a:gd name="connsiteX31" fmla="*/ 1097 w 10000"/>
              <a:gd name="connsiteY31" fmla="*/ 3519 h 9438"/>
              <a:gd name="connsiteX32" fmla="*/ 995 w 10000"/>
              <a:gd name="connsiteY32" fmla="*/ 3490 h 9438"/>
              <a:gd name="connsiteX33" fmla="*/ 918 w 10000"/>
              <a:gd name="connsiteY33" fmla="*/ 3591 h 9438"/>
              <a:gd name="connsiteX34" fmla="*/ 893 w 10000"/>
              <a:gd name="connsiteY34" fmla="*/ 4096 h 9438"/>
              <a:gd name="connsiteX35" fmla="*/ 1020 w 10000"/>
              <a:gd name="connsiteY35" fmla="*/ 4254 h 9438"/>
              <a:gd name="connsiteX36" fmla="*/ 1301 w 10000"/>
              <a:gd name="connsiteY36" fmla="*/ 4341 h 9438"/>
              <a:gd name="connsiteX37" fmla="*/ 1378 w 10000"/>
              <a:gd name="connsiteY37" fmla="*/ 4485 h 9438"/>
              <a:gd name="connsiteX38" fmla="*/ 1301 w 10000"/>
              <a:gd name="connsiteY38" fmla="*/ 4629 h 9438"/>
              <a:gd name="connsiteX39" fmla="*/ 1122 w 10000"/>
              <a:gd name="connsiteY39" fmla="*/ 4672 h 9438"/>
              <a:gd name="connsiteX40" fmla="*/ 1046 w 10000"/>
              <a:gd name="connsiteY40" fmla="*/ 4845 h 9438"/>
              <a:gd name="connsiteX41" fmla="*/ 1811 w 10000"/>
              <a:gd name="connsiteY41" fmla="*/ 5848 h 9438"/>
              <a:gd name="connsiteX42" fmla="*/ 1939 w 10000"/>
              <a:gd name="connsiteY42" fmla="*/ 5905 h 9438"/>
              <a:gd name="connsiteX43" fmla="*/ 1888 w 10000"/>
              <a:gd name="connsiteY43" fmla="*/ 6049 h 9438"/>
              <a:gd name="connsiteX44" fmla="*/ 2041 w 10000"/>
              <a:gd name="connsiteY44" fmla="*/ 6136 h 9438"/>
              <a:gd name="connsiteX45" fmla="*/ 2117 w 10000"/>
              <a:gd name="connsiteY45" fmla="*/ 6251 h 9438"/>
              <a:gd name="connsiteX46" fmla="*/ 2117 w 10000"/>
              <a:gd name="connsiteY46" fmla="*/ 6280 h 9438"/>
              <a:gd name="connsiteX47" fmla="*/ 2015 w 10000"/>
              <a:gd name="connsiteY47" fmla="*/ 6367 h 9438"/>
              <a:gd name="connsiteX48" fmla="*/ 1939 w 10000"/>
              <a:gd name="connsiteY48" fmla="*/ 6684 h 9438"/>
              <a:gd name="connsiteX49" fmla="*/ 1964 w 10000"/>
              <a:gd name="connsiteY49" fmla="*/ 6742 h 9438"/>
              <a:gd name="connsiteX50" fmla="*/ 2526 w 10000"/>
              <a:gd name="connsiteY50" fmla="*/ 6900 h 9438"/>
              <a:gd name="connsiteX51" fmla="*/ 2781 w 10000"/>
              <a:gd name="connsiteY51" fmla="*/ 7030 h 9438"/>
              <a:gd name="connsiteX52" fmla="*/ 2908 w 10000"/>
              <a:gd name="connsiteY52" fmla="*/ 7016 h 9438"/>
              <a:gd name="connsiteX53" fmla="*/ 3036 w 10000"/>
              <a:gd name="connsiteY53" fmla="*/ 7044 h 9438"/>
              <a:gd name="connsiteX54" fmla="*/ 3418 w 10000"/>
              <a:gd name="connsiteY54" fmla="*/ 7232 h 9438"/>
              <a:gd name="connsiteX55" fmla="*/ 3495 w 10000"/>
              <a:gd name="connsiteY55" fmla="*/ 7333 h 9438"/>
              <a:gd name="connsiteX56" fmla="*/ 3929 w 10000"/>
              <a:gd name="connsiteY56" fmla="*/ 7535 h 9438"/>
              <a:gd name="connsiteX57" fmla="*/ 3980 w 10000"/>
              <a:gd name="connsiteY57" fmla="*/ 7592 h 9438"/>
              <a:gd name="connsiteX58" fmla="*/ 4107 w 10000"/>
              <a:gd name="connsiteY58" fmla="*/ 7520 h 9438"/>
              <a:gd name="connsiteX59" fmla="*/ 4209 w 10000"/>
              <a:gd name="connsiteY59" fmla="*/ 7535 h 9438"/>
              <a:gd name="connsiteX60" fmla="*/ 4439 w 10000"/>
              <a:gd name="connsiteY60" fmla="*/ 7708 h 9438"/>
              <a:gd name="connsiteX61" fmla="*/ 4413 w 10000"/>
              <a:gd name="connsiteY61" fmla="*/ 7852 h 9438"/>
              <a:gd name="connsiteX62" fmla="*/ 4439 w 10000"/>
              <a:gd name="connsiteY62" fmla="*/ 7881 h 9438"/>
              <a:gd name="connsiteX63" fmla="*/ 4745 w 10000"/>
              <a:gd name="connsiteY63" fmla="*/ 7938 h 9438"/>
              <a:gd name="connsiteX64" fmla="*/ 5536 w 10000"/>
              <a:gd name="connsiteY64" fmla="*/ 8587 h 9438"/>
              <a:gd name="connsiteX65" fmla="*/ 5612 w 10000"/>
              <a:gd name="connsiteY65" fmla="*/ 8731 h 9438"/>
              <a:gd name="connsiteX66" fmla="*/ 5561 w 10000"/>
              <a:gd name="connsiteY66" fmla="*/ 9207 h 9438"/>
              <a:gd name="connsiteX67" fmla="*/ 8597 w 10000"/>
              <a:gd name="connsiteY67" fmla="*/ 9438 h 9438"/>
              <a:gd name="connsiteX68" fmla="*/ 8750 w 10000"/>
              <a:gd name="connsiteY68" fmla="*/ 9366 h 9438"/>
              <a:gd name="connsiteX69" fmla="*/ 8929 w 10000"/>
              <a:gd name="connsiteY69" fmla="*/ 9409 h 9438"/>
              <a:gd name="connsiteX70" fmla="*/ 9082 w 10000"/>
              <a:gd name="connsiteY70" fmla="*/ 9294 h 9438"/>
              <a:gd name="connsiteX71" fmla="*/ 9107 w 10000"/>
              <a:gd name="connsiteY71" fmla="*/ 9193 h 9438"/>
              <a:gd name="connsiteX72" fmla="*/ 8852 w 10000"/>
              <a:gd name="connsiteY72" fmla="*/ 9063 h 9438"/>
              <a:gd name="connsiteX73" fmla="*/ 8929 w 10000"/>
              <a:gd name="connsiteY73" fmla="*/ 8948 h 9438"/>
              <a:gd name="connsiteX74" fmla="*/ 8878 w 10000"/>
              <a:gd name="connsiteY74" fmla="*/ 8861 h 9438"/>
              <a:gd name="connsiteX75" fmla="*/ 8903 w 10000"/>
              <a:gd name="connsiteY75" fmla="*/ 8775 h 9438"/>
              <a:gd name="connsiteX76" fmla="*/ 9031 w 10000"/>
              <a:gd name="connsiteY76" fmla="*/ 8775 h 9438"/>
              <a:gd name="connsiteX77" fmla="*/ 9235 w 10000"/>
              <a:gd name="connsiteY77" fmla="*/ 8659 h 9438"/>
              <a:gd name="connsiteX78" fmla="*/ 9260 w 10000"/>
              <a:gd name="connsiteY78" fmla="*/ 8544 h 9438"/>
              <a:gd name="connsiteX79" fmla="*/ 9337 w 10000"/>
              <a:gd name="connsiteY79" fmla="*/ 8515 h 9438"/>
              <a:gd name="connsiteX80" fmla="*/ 9362 w 10000"/>
              <a:gd name="connsiteY80" fmla="*/ 8299 h 9438"/>
              <a:gd name="connsiteX81" fmla="*/ 9515 w 10000"/>
              <a:gd name="connsiteY81" fmla="*/ 8256 h 9438"/>
              <a:gd name="connsiteX82" fmla="*/ 9592 w 10000"/>
              <a:gd name="connsiteY82" fmla="*/ 8183 h 9438"/>
              <a:gd name="connsiteX83" fmla="*/ 10000 w 10000"/>
              <a:gd name="connsiteY83" fmla="*/ 8083 h 9438"/>
              <a:gd name="connsiteX84" fmla="*/ 9898 w 10000"/>
              <a:gd name="connsiteY84" fmla="*/ 7895 h 9438"/>
              <a:gd name="connsiteX85" fmla="*/ 9745 w 10000"/>
              <a:gd name="connsiteY85" fmla="*/ 7809 h 9438"/>
              <a:gd name="connsiteX86" fmla="*/ 9541 w 10000"/>
              <a:gd name="connsiteY86" fmla="*/ 7463 h 9438"/>
              <a:gd name="connsiteX87" fmla="*/ 9566 w 10000"/>
              <a:gd name="connsiteY87" fmla="*/ 7362 h 9438"/>
              <a:gd name="connsiteX88" fmla="*/ 8597 w 10000"/>
              <a:gd name="connsiteY88" fmla="*/ 6540 h 9438"/>
              <a:gd name="connsiteX0" fmla="*/ 8597 w 10000"/>
              <a:gd name="connsiteY0" fmla="*/ 6394 h 9465"/>
              <a:gd name="connsiteX1" fmla="*/ 7358 w 10000"/>
              <a:gd name="connsiteY1" fmla="*/ 5336 h 9465"/>
              <a:gd name="connsiteX2" fmla="*/ 510 w 10000"/>
              <a:gd name="connsiteY2" fmla="*/ 0 h 9465"/>
              <a:gd name="connsiteX3" fmla="*/ 77 w 10000"/>
              <a:gd name="connsiteY3" fmla="*/ 214 h 9465"/>
              <a:gd name="connsiteX4" fmla="*/ 0 w 10000"/>
              <a:gd name="connsiteY4" fmla="*/ 397 h 9465"/>
              <a:gd name="connsiteX5" fmla="*/ 102 w 10000"/>
              <a:gd name="connsiteY5" fmla="*/ 504 h 9465"/>
              <a:gd name="connsiteX6" fmla="*/ 357 w 10000"/>
              <a:gd name="connsiteY6" fmla="*/ 1116 h 9465"/>
              <a:gd name="connsiteX7" fmla="*/ 357 w 10000"/>
              <a:gd name="connsiteY7" fmla="*/ 1192 h 9465"/>
              <a:gd name="connsiteX8" fmla="*/ 281 w 10000"/>
              <a:gd name="connsiteY8" fmla="*/ 1252 h 9465"/>
              <a:gd name="connsiteX9" fmla="*/ 128 w 10000"/>
              <a:gd name="connsiteY9" fmla="*/ 1925 h 9465"/>
              <a:gd name="connsiteX10" fmla="*/ 587 w 10000"/>
              <a:gd name="connsiteY10" fmla="*/ 2537 h 9465"/>
              <a:gd name="connsiteX11" fmla="*/ 612 w 10000"/>
              <a:gd name="connsiteY11" fmla="*/ 2658 h 9465"/>
              <a:gd name="connsiteX12" fmla="*/ 561 w 10000"/>
              <a:gd name="connsiteY12" fmla="*/ 2765 h 9465"/>
              <a:gd name="connsiteX13" fmla="*/ 587 w 10000"/>
              <a:gd name="connsiteY13" fmla="*/ 2827 h 9465"/>
              <a:gd name="connsiteX14" fmla="*/ 714 w 10000"/>
              <a:gd name="connsiteY14" fmla="*/ 2934 h 9465"/>
              <a:gd name="connsiteX15" fmla="*/ 842 w 10000"/>
              <a:gd name="connsiteY15" fmla="*/ 2980 h 9465"/>
              <a:gd name="connsiteX16" fmla="*/ 842 w 10000"/>
              <a:gd name="connsiteY16" fmla="*/ 3025 h 9465"/>
              <a:gd name="connsiteX17" fmla="*/ 918 w 10000"/>
              <a:gd name="connsiteY17" fmla="*/ 3056 h 9465"/>
              <a:gd name="connsiteX18" fmla="*/ 1020 w 10000"/>
              <a:gd name="connsiteY18" fmla="*/ 3025 h 9465"/>
              <a:gd name="connsiteX19" fmla="*/ 1046 w 10000"/>
              <a:gd name="connsiteY19" fmla="*/ 2994 h 9465"/>
              <a:gd name="connsiteX20" fmla="*/ 1148 w 10000"/>
              <a:gd name="connsiteY20" fmla="*/ 2811 h 9465"/>
              <a:gd name="connsiteX21" fmla="*/ 1454 w 10000"/>
              <a:gd name="connsiteY21" fmla="*/ 2873 h 9465"/>
              <a:gd name="connsiteX22" fmla="*/ 1709 w 10000"/>
              <a:gd name="connsiteY22" fmla="*/ 2980 h 9465"/>
              <a:gd name="connsiteX23" fmla="*/ 1531 w 10000"/>
              <a:gd name="connsiteY23" fmla="*/ 3010 h 9465"/>
              <a:gd name="connsiteX24" fmla="*/ 1378 w 10000"/>
              <a:gd name="connsiteY24" fmla="*/ 3010 h 9465"/>
              <a:gd name="connsiteX25" fmla="*/ 1250 w 10000"/>
              <a:gd name="connsiteY25" fmla="*/ 3071 h 9465"/>
              <a:gd name="connsiteX26" fmla="*/ 1224 w 10000"/>
              <a:gd name="connsiteY26" fmla="*/ 3163 h 9465"/>
              <a:gd name="connsiteX27" fmla="*/ 1327 w 10000"/>
              <a:gd name="connsiteY27" fmla="*/ 3437 h 9465"/>
              <a:gd name="connsiteX28" fmla="*/ 1327 w 10000"/>
              <a:gd name="connsiteY28" fmla="*/ 3515 h 9465"/>
              <a:gd name="connsiteX29" fmla="*/ 1097 w 10000"/>
              <a:gd name="connsiteY29" fmla="*/ 3285 h 9465"/>
              <a:gd name="connsiteX30" fmla="*/ 1097 w 10000"/>
              <a:gd name="connsiteY30" fmla="*/ 3194 h 9465"/>
              <a:gd name="connsiteX31" fmla="*/ 995 w 10000"/>
              <a:gd name="connsiteY31" fmla="*/ 3163 h 9465"/>
              <a:gd name="connsiteX32" fmla="*/ 918 w 10000"/>
              <a:gd name="connsiteY32" fmla="*/ 3270 h 9465"/>
              <a:gd name="connsiteX33" fmla="*/ 893 w 10000"/>
              <a:gd name="connsiteY33" fmla="*/ 3805 h 9465"/>
              <a:gd name="connsiteX34" fmla="*/ 1020 w 10000"/>
              <a:gd name="connsiteY34" fmla="*/ 3972 h 9465"/>
              <a:gd name="connsiteX35" fmla="*/ 1301 w 10000"/>
              <a:gd name="connsiteY35" fmla="*/ 4064 h 9465"/>
              <a:gd name="connsiteX36" fmla="*/ 1378 w 10000"/>
              <a:gd name="connsiteY36" fmla="*/ 4217 h 9465"/>
              <a:gd name="connsiteX37" fmla="*/ 1301 w 10000"/>
              <a:gd name="connsiteY37" fmla="*/ 4370 h 9465"/>
              <a:gd name="connsiteX38" fmla="*/ 1122 w 10000"/>
              <a:gd name="connsiteY38" fmla="*/ 4415 h 9465"/>
              <a:gd name="connsiteX39" fmla="*/ 1046 w 10000"/>
              <a:gd name="connsiteY39" fmla="*/ 4599 h 9465"/>
              <a:gd name="connsiteX40" fmla="*/ 1811 w 10000"/>
              <a:gd name="connsiteY40" fmla="*/ 5661 h 9465"/>
              <a:gd name="connsiteX41" fmla="*/ 1939 w 10000"/>
              <a:gd name="connsiteY41" fmla="*/ 5722 h 9465"/>
              <a:gd name="connsiteX42" fmla="*/ 1888 w 10000"/>
              <a:gd name="connsiteY42" fmla="*/ 5874 h 9465"/>
              <a:gd name="connsiteX43" fmla="*/ 2041 w 10000"/>
              <a:gd name="connsiteY43" fmla="*/ 5966 h 9465"/>
              <a:gd name="connsiteX44" fmla="*/ 2117 w 10000"/>
              <a:gd name="connsiteY44" fmla="*/ 6088 h 9465"/>
              <a:gd name="connsiteX45" fmla="*/ 2117 w 10000"/>
              <a:gd name="connsiteY45" fmla="*/ 6119 h 9465"/>
              <a:gd name="connsiteX46" fmla="*/ 2015 w 10000"/>
              <a:gd name="connsiteY46" fmla="*/ 6211 h 9465"/>
              <a:gd name="connsiteX47" fmla="*/ 1939 w 10000"/>
              <a:gd name="connsiteY47" fmla="*/ 6547 h 9465"/>
              <a:gd name="connsiteX48" fmla="*/ 1964 w 10000"/>
              <a:gd name="connsiteY48" fmla="*/ 6608 h 9465"/>
              <a:gd name="connsiteX49" fmla="*/ 2526 w 10000"/>
              <a:gd name="connsiteY49" fmla="*/ 6776 h 9465"/>
              <a:gd name="connsiteX50" fmla="*/ 2781 w 10000"/>
              <a:gd name="connsiteY50" fmla="*/ 6914 h 9465"/>
              <a:gd name="connsiteX51" fmla="*/ 2908 w 10000"/>
              <a:gd name="connsiteY51" fmla="*/ 6899 h 9465"/>
              <a:gd name="connsiteX52" fmla="*/ 3036 w 10000"/>
              <a:gd name="connsiteY52" fmla="*/ 6928 h 9465"/>
              <a:gd name="connsiteX53" fmla="*/ 3418 w 10000"/>
              <a:gd name="connsiteY53" fmla="*/ 7128 h 9465"/>
              <a:gd name="connsiteX54" fmla="*/ 3495 w 10000"/>
              <a:gd name="connsiteY54" fmla="*/ 7235 h 9465"/>
              <a:gd name="connsiteX55" fmla="*/ 3929 w 10000"/>
              <a:gd name="connsiteY55" fmla="*/ 7449 h 9465"/>
              <a:gd name="connsiteX56" fmla="*/ 3980 w 10000"/>
              <a:gd name="connsiteY56" fmla="*/ 7509 h 9465"/>
              <a:gd name="connsiteX57" fmla="*/ 4107 w 10000"/>
              <a:gd name="connsiteY57" fmla="*/ 7433 h 9465"/>
              <a:gd name="connsiteX58" fmla="*/ 4209 w 10000"/>
              <a:gd name="connsiteY58" fmla="*/ 7449 h 9465"/>
              <a:gd name="connsiteX59" fmla="*/ 4439 w 10000"/>
              <a:gd name="connsiteY59" fmla="*/ 7632 h 9465"/>
              <a:gd name="connsiteX60" fmla="*/ 4413 w 10000"/>
              <a:gd name="connsiteY60" fmla="*/ 7785 h 9465"/>
              <a:gd name="connsiteX61" fmla="*/ 4439 w 10000"/>
              <a:gd name="connsiteY61" fmla="*/ 7815 h 9465"/>
              <a:gd name="connsiteX62" fmla="*/ 4745 w 10000"/>
              <a:gd name="connsiteY62" fmla="*/ 7876 h 9465"/>
              <a:gd name="connsiteX63" fmla="*/ 5536 w 10000"/>
              <a:gd name="connsiteY63" fmla="*/ 8563 h 9465"/>
              <a:gd name="connsiteX64" fmla="*/ 5612 w 10000"/>
              <a:gd name="connsiteY64" fmla="*/ 8716 h 9465"/>
              <a:gd name="connsiteX65" fmla="*/ 5561 w 10000"/>
              <a:gd name="connsiteY65" fmla="*/ 9220 h 9465"/>
              <a:gd name="connsiteX66" fmla="*/ 8597 w 10000"/>
              <a:gd name="connsiteY66" fmla="*/ 9465 h 9465"/>
              <a:gd name="connsiteX67" fmla="*/ 8750 w 10000"/>
              <a:gd name="connsiteY67" fmla="*/ 9389 h 9465"/>
              <a:gd name="connsiteX68" fmla="*/ 8929 w 10000"/>
              <a:gd name="connsiteY68" fmla="*/ 9434 h 9465"/>
              <a:gd name="connsiteX69" fmla="*/ 9082 w 10000"/>
              <a:gd name="connsiteY69" fmla="*/ 9312 h 9465"/>
              <a:gd name="connsiteX70" fmla="*/ 9107 w 10000"/>
              <a:gd name="connsiteY70" fmla="*/ 9205 h 9465"/>
              <a:gd name="connsiteX71" fmla="*/ 8852 w 10000"/>
              <a:gd name="connsiteY71" fmla="*/ 9068 h 9465"/>
              <a:gd name="connsiteX72" fmla="*/ 8929 w 10000"/>
              <a:gd name="connsiteY72" fmla="*/ 8946 h 9465"/>
              <a:gd name="connsiteX73" fmla="*/ 8878 w 10000"/>
              <a:gd name="connsiteY73" fmla="*/ 8854 h 9465"/>
              <a:gd name="connsiteX74" fmla="*/ 8903 w 10000"/>
              <a:gd name="connsiteY74" fmla="*/ 8763 h 9465"/>
              <a:gd name="connsiteX75" fmla="*/ 9031 w 10000"/>
              <a:gd name="connsiteY75" fmla="*/ 8763 h 9465"/>
              <a:gd name="connsiteX76" fmla="*/ 9235 w 10000"/>
              <a:gd name="connsiteY76" fmla="*/ 8640 h 9465"/>
              <a:gd name="connsiteX77" fmla="*/ 9260 w 10000"/>
              <a:gd name="connsiteY77" fmla="*/ 8518 h 9465"/>
              <a:gd name="connsiteX78" fmla="*/ 9337 w 10000"/>
              <a:gd name="connsiteY78" fmla="*/ 8487 h 9465"/>
              <a:gd name="connsiteX79" fmla="*/ 9362 w 10000"/>
              <a:gd name="connsiteY79" fmla="*/ 8258 h 9465"/>
              <a:gd name="connsiteX80" fmla="*/ 9515 w 10000"/>
              <a:gd name="connsiteY80" fmla="*/ 8213 h 9465"/>
              <a:gd name="connsiteX81" fmla="*/ 9592 w 10000"/>
              <a:gd name="connsiteY81" fmla="*/ 8135 h 9465"/>
              <a:gd name="connsiteX82" fmla="*/ 10000 w 10000"/>
              <a:gd name="connsiteY82" fmla="*/ 8029 h 9465"/>
              <a:gd name="connsiteX83" fmla="*/ 9898 w 10000"/>
              <a:gd name="connsiteY83" fmla="*/ 7830 h 9465"/>
              <a:gd name="connsiteX84" fmla="*/ 9745 w 10000"/>
              <a:gd name="connsiteY84" fmla="*/ 7739 h 9465"/>
              <a:gd name="connsiteX85" fmla="*/ 9541 w 10000"/>
              <a:gd name="connsiteY85" fmla="*/ 7372 h 9465"/>
              <a:gd name="connsiteX86" fmla="*/ 9566 w 10000"/>
              <a:gd name="connsiteY86" fmla="*/ 7265 h 9465"/>
              <a:gd name="connsiteX87" fmla="*/ 8597 w 10000"/>
              <a:gd name="connsiteY87" fmla="*/ 6394 h 9465"/>
              <a:gd name="connsiteX0" fmla="*/ 8555 w 9958"/>
              <a:gd name="connsiteY0" fmla="*/ 6755 h 10000"/>
              <a:gd name="connsiteX1" fmla="*/ 7316 w 9958"/>
              <a:gd name="connsiteY1" fmla="*/ 5638 h 10000"/>
              <a:gd name="connsiteX2" fmla="*/ 468 w 9958"/>
              <a:gd name="connsiteY2" fmla="*/ 0 h 10000"/>
              <a:gd name="connsiteX3" fmla="*/ 35 w 9958"/>
              <a:gd name="connsiteY3" fmla="*/ 226 h 10000"/>
              <a:gd name="connsiteX4" fmla="*/ 60 w 9958"/>
              <a:gd name="connsiteY4" fmla="*/ 532 h 10000"/>
              <a:gd name="connsiteX5" fmla="*/ 315 w 9958"/>
              <a:gd name="connsiteY5" fmla="*/ 1179 h 10000"/>
              <a:gd name="connsiteX6" fmla="*/ 315 w 9958"/>
              <a:gd name="connsiteY6" fmla="*/ 1259 h 10000"/>
              <a:gd name="connsiteX7" fmla="*/ 239 w 9958"/>
              <a:gd name="connsiteY7" fmla="*/ 1323 h 10000"/>
              <a:gd name="connsiteX8" fmla="*/ 86 w 9958"/>
              <a:gd name="connsiteY8" fmla="*/ 2034 h 10000"/>
              <a:gd name="connsiteX9" fmla="*/ 545 w 9958"/>
              <a:gd name="connsiteY9" fmla="*/ 2680 h 10000"/>
              <a:gd name="connsiteX10" fmla="*/ 570 w 9958"/>
              <a:gd name="connsiteY10" fmla="*/ 2808 h 10000"/>
              <a:gd name="connsiteX11" fmla="*/ 519 w 9958"/>
              <a:gd name="connsiteY11" fmla="*/ 2921 h 10000"/>
              <a:gd name="connsiteX12" fmla="*/ 545 w 9958"/>
              <a:gd name="connsiteY12" fmla="*/ 2987 h 10000"/>
              <a:gd name="connsiteX13" fmla="*/ 672 w 9958"/>
              <a:gd name="connsiteY13" fmla="*/ 3100 h 10000"/>
              <a:gd name="connsiteX14" fmla="*/ 800 w 9958"/>
              <a:gd name="connsiteY14" fmla="*/ 3148 h 10000"/>
              <a:gd name="connsiteX15" fmla="*/ 800 w 9958"/>
              <a:gd name="connsiteY15" fmla="*/ 3196 h 10000"/>
              <a:gd name="connsiteX16" fmla="*/ 876 w 9958"/>
              <a:gd name="connsiteY16" fmla="*/ 3229 h 10000"/>
              <a:gd name="connsiteX17" fmla="*/ 978 w 9958"/>
              <a:gd name="connsiteY17" fmla="*/ 3196 h 10000"/>
              <a:gd name="connsiteX18" fmla="*/ 1004 w 9958"/>
              <a:gd name="connsiteY18" fmla="*/ 3163 h 10000"/>
              <a:gd name="connsiteX19" fmla="*/ 1106 w 9958"/>
              <a:gd name="connsiteY19" fmla="*/ 2970 h 10000"/>
              <a:gd name="connsiteX20" fmla="*/ 1412 w 9958"/>
              <a:gd name="connsiteY20" fmla="*/ 3035 h 10000"/>
              <a:gd name="connsiteX21" fmla="*/ 1667 w 9958"/>
              <a:gd name="connsiteY21" fmla="*/ 3148 h 10000"/>
              <a:gd name="connsiteX22" fmla="*/ 1489 w 9958"/>
              <a:gd name="connsiteY22" fmla="*/ 3180 h 10000"/>
              <a:gd name="connsiteX23" fmla="*/ 1336 w 9958"/>
              <a:gd name="connsiteY23" fmla="*/ 3180 h 10000"/>
              <a:gd name="connsiteX24" fmla="*/ 1208 w 9958"/>
              <a:gd name="connsiteY24" fmla="*/ 3245 h 10000"/>
              <a:gd name="connsiteX25" fmla="*/ 1182 w 9958"/>
              <a:gd name="connsiteY25" fmla="*/ 3342 h 10000"/>
              <a:gd name="connsiteX26" fmla="*/ 1285 w 9958"/>
              <a:gd name="connsiteY26" fmla="*/ 3631 h 10000"/>
              <a:gd name="connsiteX27" fmla="*/ 1285 w 9958"/>
              <a:gd name="connsiteY27" fmla="*/ 3714 h 10000"/>
              <a:gd name="connsiteX28" fmla="*/ 1055 w 9958"/>
              <a:gd name="connsiteY28" fmla="*/ 3471 h 10000"/>
              <a:gd name="connsiteX29" fmla="*/ 1055 w 9958"/>
              <a:gd name="connsiteY29" fmla="*/ 3375 h 10000"/>
              <a:gd name="connsiteX30" fmla="*/ 953 w 9958"/>
              <a:gd name="connsiteY30" fmla="*/ 3342 h 10000"/>
              <a:gd name="connsiteX31" fmla="*/ 876 w 9958"/>
              <a:gd name="connsiteY31" fmla="*/ 3455 h 10000"/>
              <a:gd name="connsiteX32" fmla="*/ 851 w 9958"/>
              <a:gd name="connsiteY32" fmla="*/ 4020 h 10000"/>
              <a:gd name="connsiteX33" fmla="*/ 978 w 9958"/>
              <a:gd name="connsiteY33" fmla="*/ 4197 h 10000"/>
              <a:gd name="connsiteX34" fmla="*/ 1259 w 9958"/>
              <a:gd name="connsiteY34" fmla="*/ 4294 h 10000"/>
              <a:gd name="connsiteX35" fmla="*/ 1336 w 9958"/>
              <a:gd name="connsiteY35" fmla="*/ 4455 h 10000"/>
              <a:gd name="connsiteX36" fmla="*/ 1259 w 9958"/>
              <a:gd name="connsiteY36" fmla="*/ 4617 h 10000"/>
              <a:gd name="connsiteX37" fmla="*/ 1080 w 9958"/>
              <a:gd name="connsiteY37" fmla="*/ 4665 h 10000"/>
              <a:gd name="connsiteX38" fmla="*/ 1004 w 9958"/>
              <a:gd name="connsiteY38" fmla="*/ 4859 h 10000"/>
              <a:gd name="connsiteX39" fmla="*/ 1769 w 9958"/>
              <a:gd name="connsiteY39" fmla="*/ 5981 h 10000"/>
              <a:gd name="connsiteX40" fmla="*/ 1897 w 9958"/>
              <a:gd name="connsiteY40" fmla="*/ 6045 h 10000"/>
              <a:gd name="connsiteX41" fmla="*/ 1846 w 9958"/>
              <a:gd name="connsiteY41" fmla="*/ 6206 h 10000"/>
              <a:gd name="connsiteX42" fmla="*/ 1999 w 9958"/>
              <a:gd name="connsiteY42" fmla="*/ 6303 h 10000"/>
              <a:gd name="connsiteX43" fmla="*/ 2075 w 9958"/>
              <a:gd name="connsiteY43" fmla="*/ 6432 h 10000"/>
              <a:gd name="connsiteX44" fmla="*/ 2075 w 9958"/>
              <a:gd name="connsiteY44" fmla="*/ 6465 h 10000"/>
              <a:gd name="connsiteX45" fmla="*/ 1973 w 9958"/>
              <a:gd name="connsiteY45" fmla="*/ 6562 h 10000"/>
              <a:gd name="connsiteX46" fmla="*/ 1897 w 9958"/>
              <a:gd name="connsiteY46" fmla="*/ 6917 h 10000"/>
              <a:gd name="connsiteX47" fmla="*/ 1922 w 9958"/>
              <a:gd name="connsiteY47" fmla="*/ 6982 h 10000"/>
              <a:gd name="connsiteX48" fmla="*/ 2484 w 9958"/>
              <a:gd name="connsiteY48" fmla="*/ 7159 h 10000"/>
              <a:gd name="connsiteX49" fmla="*/ 2739 w 9958"/>
              <a:gd name="connsiteY49" fmla="*/ 7305 h 10000"/>
              <a:gd name="connsiteX50" fmla="*/ 2866 w 9958"/>
              <a:gd name="connsiteY50" fmla="*/ 7289 h 10000"/>
              <a:gd name="connsiteX51" fmla="*/ 2994 w 9958"/>
              <a:gd name="connsiteY51" fmla="*/ 7320 h 10000"/>
              <a:gd name="connsiteX52" fmla="*/ 3376 w 9958"/>
              <a:gd name="connsiteY52" fmla="*/ 7531 h 10000"/>
              <a:gd name="connsiteX53" fmla="*/ 3453 w 9958"/>
              <a:gd name="connsiteY53" fmla="*/ 7644 h 10000"/>
              <a:gd name="connsiteX54" fmla="*/ 3887 w 9958"/>
              <a:gd name="connsiteY54" fmla="*/ 7870 h 10000"/>
              <a:gd name="connsiteX55" fmla="*/ 3938 w 9958"/>
              <a:gd name="connsiteY55" fmla="*/ 7933 h 10000"/>
              <a:gd name="connsiteX56" fmla="*/ 4065 w 9958"/>
              <a:gd name="connsiteY56" fmla="*/ 7853 h 10000"/>
              <a:gd name="connsiteX57" fmla="*/ 4167 w 9958"/>
              <a:gd name="connsiteY57" fmla="*/ 7870 h 10000"/>
              <a:gd name="connsiteX58" fmla="*/ 4397 w 9958"/>
              <a:gd name="connsiteY58" fmla="*/ 8063 h 10000"/>
              <a:gd name="connsiteX59" fmla="*/ 4371 w 9958"/>
              <a:gd name="connsiteY59" fmla="*/ 8225 h 10000"/>
              <a:gd name="connsiteX60" fmla="*/ 4397 w 9958"/>
              <a:gd name="connsiteY60" fmla="*/ 8257 h 10000"/>
              <a:gd name="connsiteX61" fmla="*/ 4703 w 9958"/>
              <a:gd name="connsiteY61" fmla="*/ 8321 h 10000"/>
              <a:gd name="connsiteX62" fmla="*/ 5494 w 9958"/>
              <a:gd name="connsiteY62" fmla="*/ 9047 h 10000"/>
              <a:gd name="connsiteX63" fmla="*/ 5570 w 9958"/>
              <a:gd name="connsiteY63" fmla="*/ 9209 h 10000"/>
              <a:gd name="connsiteX64" fmla="*/ 5519 w 9958"/>
              <a:gd name="connsiteY64" fmla="*/ 9741 h 10000"/>
              <a:gd name="connsiteX65" fmla="*/ 8555 w 9958"/>
              <a:gd name="connsiteY65" fmla="*/ 10000 h 10000"/>
              <a:gd name="connsiteX66" fmla="*/ 8708 w 9958"/>
              <a:gd name="connsiteY66" fmla="*/ 9920 h 10000"/>
              <a:gd name="connsiteX67" fmla="*/ 8887 w 9958"/>
              <a:gd name="connsiteY67" fmla="*/ 9967 h 10000"/>
              <a:gd name="connsiteX68" fmla="*/ 9040 w 9958"/>
              <a:gd name="connsiteY68" fmla="*/ 9838 h 10000"/>
              <a:gd name="connsiteX69" fmla="*/ 9065 w 9958"/>
              <a:gd name="connsiteY69" fmla="*/ 9725 h 10000"/>
              <a:gd name="connsiteX70" fmla="*/ 8810 w 9958"/>
              <a:gd name="connsiteY70" fmla="*/ 9581 h 10000"/>
              <a:gd name="connsiteX71" fmla="*/ 8887 w 9958"/>
              <a:gd name="connsiteY71" fmla="*/ 9452 h 10000"/>
              <a:gd name="connsiteX72" fmla="*/ 8836 w 9958"/>
              <a:gd name="connsiteY72" fmla="*/ 9354 h 10000"/>
              <a:gd name="connsiteX73" fmla="*/ 8861 w 9958"/>
              <a:gd name="connsiteY73" fmla="*/ 9258 h 10000"/>
              <a:gd name="connsiteX74" fmla="*/ 8989 w 9958"/>
              <a:gd name="connsiteY74" fmla="*/ 9258 h 10000"/>
              <a:gd name="connsiteX75" fmla="*/ 9193 w 9958"/>
              <a:gd name="connsiteY75" fmla="*/ 9128 h 10000"/>
              <a:gd name="connsiteX76" fmla="*/ 9218 w 9958"/>
              <a:gd name="connsiteY76" fmla="*/ 8999 h 10000"/>
              <a:gd name="connsiteX77" fmla="*/ 9295 w 9958"/>
              <a:gd name="connsiteY77" fmla="*/ 8967 h 10000"/>
              <a:gd name="connsiteX78" fmla="*/ 9320 w 9958"/>
              <a:gd name="connsiteY78" fmla="*/ 8725 h 10000"/>
              <a:gd name="connsiteX79" fmla="*/ 9473 w 9958"/>
              <a:gd name="connsiteY79" fmla="*/ 8677 h 10000"/>
              <a:gd name="connsiteX80" fmla="*/ 9550 w 9958"/>
              <a:gd name="connsiteY80" fmla="*/ 8595 h 10000"/>
              <a:gd name="connsiteX81" fmla="*/ 9958 w 9958"/>
              <a:gd name="connsiteY81" fmla="*/ 8483 h 10000"/>
              <a:gd name="connsiteX82" fmla="*/ 9856 w 9958"/>
              <a:gd name="connsiteY82" fmla="*/ 8273 h 10000"/>
              <a:gd name="connsiteX83" fmla="*/ 9703 w 9958"/>
              <a:gd name="connsiteY83" fmla="*/ 8176 h 10000"/>
              <a:gd name="connsiteX84" fmla="*/ 9499 w 9958"/>
              <a:gd name="connsiteY84" fmla="*/ 7789 h 10000"/>
              <a:gd name="connsiteX85" fmla="*/ 9524 w 9958"/>
              <a:gd name="connsiteY85" fmla="*/ 7676 h 10000"/>
              <a:gd name="connsiteX86" fmla="*/ 8555 w 9958"/>
              <a:gd name="connsiteY86" fmla="*/ 6755 h 10000"/>
              <a:gd name="connsiteX0" fmla="*/ 8591 w 10000"/>
              <a:gd name="connsiteY0" fmla="*/ 6529 h 9774"/>
              <a:gd name="connsiteX1" fmla="*/ 7347 w 10000"/>
              <a:gd name="connsiteY1" fmla="*/ 5412 h 9774"/>
              <a:gd name="connsiteX2" fmla="*/ 35 w 10000"/>
              <a:gd name="connsiteY2" fmla="*/ 0 h 9774"/>
              <a:gd name="connsiteX3" fmla="*/ 60 w 10000"/>
              <a:gd name="connsiteY3" fmla="*/ 306 h 9774"/>
              <a:gd name="connsiteX4" fmla="*/ 316 w 10000"/>
              <a:gd name="connsiteY4" fmla="*/ 953 h 9774"/>
              <a:gd name="connsiteX5" fmla="*/ 316 w 10000"/>
              <a:gd name="connsiteY5" fmla="*/ 1033 h 9774"/>
              <a:gd name="connsiteX6" fmla="*/ 240 w 10000"/>
              <a:gd name="connsiteY6" fmla="*/ 1097 h 9774"/>
              <a:gd name="connsiteX7" fmla="*/ 86 w 10000"/>
              <a:gd name="connsiteY7" fmla="*/ 1808 h 9774"/>
              <a:gd name="connsiteX8" fmla="*/ 547 w 10000"/>
              <a:gd name="connsiteY8" fmla="*/ 2454 h 9774"/>
              <a:gd name="connsiteX9" fmla="*/ 572 w 10000"/>
              <a:gd name="connsiteY9" fmla="*/ 2582 h 9774"/>
              <a:gd name="connsiteX10" fmla="*/ 521 w 10000"/>
              <a:gd name="connsiteY10" fmla="*/ 2695 h 9774"/>
              <a:gd name="connsiteX11" fmla="*/ 547 w 10000"/>
              <a:gd name="connsiteY11" fmla="*/ 2761 h 9774"/>
              <a:gd name="connsiteX12" fmla="*/ 675 w 10000"/>
              <a:gd name="connsiteY12" fmla="*/ 2874 h 9774"/>
              <a:gd name="connsiteX13" fmla="*/ 803 w 10000"/>
              <a:gd name="connsiteY13" fmla="*/ 2922 h 9774"/>
              <a:gd name="connsiteX14" fmla="*/ 803 w 10000"/>
              <a:gd name="connsiteY14" fmla="*/ 2970 h 9774"/>
              <a:gd name="connsiteX15" fmla="*/ 880 w 10000"/>
              <a:gd name="connsiteY15" fmla="*/ 3003 h 9774"/>
              <a:gd name="connsiteX16" fmla="*/ 982 w 10000"/>
              <a:gd name="connsiteY16" fmla="*/ 2970 h 9774"/>
              <a:gd name="connsiteX17" fmla="*/ 1008 w 10000"/>
              <a:gd name="connsiteY17" fmla="*/ 2937 h 9774"/>
              <a:gd name="connsiteX18" fmla="*/ 1111 w 10000"/>
              <a:gd name="connsiteY18" fmla="*/ 2744 h 9774"/>
              <a:gd name="connsiteX19" fmla="*/ 1418 w 10000"/>
              <a:gd name="connsiteY19" fmla="*/ 2809 h 9774"/>
              <a:gd name="connsiteX20" fmla="*/ 1674 w 10000"/>
              <a:gd name="connsiteY20" fmla="*/ 2922 h 9774"/>
              <a:gd name="connsiteX21" fmla="*/ 1495 w 10000"/>
              <a:gd name="connsiteY21" fmla="*/ 2954 h 9774"/>
              <a:gd name="connsiteX22" fmla="*/ 1342 w 10000"/>
              <a:gd name="connsiteY22" fmla="*/ 2954 h 9774"/>
              <a:gd name="connsiteX23" fmla="*/ 1213 w 10000"/>
              <a:gd name="connsiteY23" fmla="*/ 3019 h 9774"/>
              <a:gd name="connsiteX24" fmla="*/ 1187 w 10000"/>
              <a:gd name="connsiteY24" fmla="*/ 3116 h 9774"/>
              <a:gd name="connsiteX25" fmla="*/ 1290 w 10000"/>
              <a:gd name="connsiteY25" fmla="*/ 3405 h 9774"/>
              <a:gd name="connsiteX26" fmla="*/ 1290 w 10000"/>
              <a:gd name="connsiteY26" fmla="*/ 3488 h 9774"/>
              <a:gd name="connsiteX27" fmla="*/ 1059 w 10000"/>
              <a:gd name="connsiteY27" fmla="*/ 3245 h 9774"/>
              <a:gd name="connsiteX28" fmla="*/ 1059 w 10000"/>
              <a:gd name="connsiteY28" fmla="*/ 3149 h 9774"/>
              <a:gd name="connsiteX29" fmla="*/ 957 w 10000"/>
              <a:gd name="connsiteY29" fmla="*/ 3116 h 9774"/>
              <a:gd name="connsiteX30" fmla="*/ 880 w 10000"/>
              <a:gd name="connsiteY30" fmla="*/ 3229 h 9774"/>
              <a:gd name="connsiteX31" fmla="*/ 855 w 10000"/>
              <a:gd name="connsiteY31" fmla="*/ 3794 h 9774"/>
              <a:gd name="connsiteX32" fmla="*/ 982 w 10000"/>
              <a:gd name="connsiteY32" fmla="*/ 3971 h 9774"/>
              <a:gd name="connsiteX33" fmla="*/ 1264 w 10000"/>
              <a:gd name="connsiteY33" fmla="*/ 4068 h 9774"/>
              <a:gd name="connsiteX34" fmla="*/ 1342 w 10000"/>
              <a:gd name="connsiteY34" fmla="*/ 4229 h 9774"/>
              <a:gd name="connsiteX35" fmla="*/ 1264 w 10000"/>
              <a:gd name="connsiteY35" fmla="*/ 4391 h 9774"/>
              <a:gd name="connsiteX36" fmla="*/ 1085 w 10000"/>
              <a:gd name="connsiteY36" fmla="*/ 4439 h 9774"/>
              <a:gd name="connsiteX37" fmla="*/ 1008 w 10000"/>
              <a:gd name="connsiteY37" fmla="*/ 4633 h 9774"/>
              <a:gd name="connsiteX38" fmla="*/ 1776 w 10000"/>
              <a:gd name="connsiteY38" fmla="*/ 5755 h 9774"/>
              <a:gd name="connsiteX39" fmla="*/ 1905 w 10000"/>
              <a:gd name="connsiteY39" fmla="*/ 5819 h 9774"/>
              <a:gd name="connsiteX40" fmla="*/ 1854 w 10000"/>
              <a:gd name="connsiteY40" fmla="*/ 5980 h 9774"/>
              <a:gd name="connsiteX41" fmla="*/ 2007 w 10000"/>
              <a:gd name="connsiteY41" fmla="*/ 6077 h 9774"/>
              <a:gd name="connsiteX42" fmla="*/ 2084 w 10000"/>
              <a:gd name="connsiteY42" fmla="*/ 6206 h 9774"/>
              <a:gd name="connsiteX43" fmla="*/ 2084 w 10000"/>
              <a:gd name="connsiteY43" fmla="*/ 6239 h 9774"/>
              <a:gd name="connsiteX44" fmla="*/ 1981 w 10000"/>
              <a:gd name="connsiteY44" fmla="*/ 6336 h 9774"/>
              <a:gd name="connsiteX45" fmla="*/ 1905 w 10000"/>
              <a:gd name="connsiteY45" fmla="*/ 6691 h 9774"/>
              <a:gd name="connsiteX46" fmla="*/ 1930 w 10000"/>
              <a:gd name="connsiteY46" fmla="*/ 6756 h 9774"/>
              <a:gd name="connsiteX47" fmla="*/ 2494 w 10000"/>
              <a:gd name="connsiteY47" fmla="*/ 6933 h 9774"/>
              <a:gd name="connsiteX48" fmla="*/ 2751 w 10000"/>
              <a:gd name="connsiteY48" fmla="*/ 7079 h 9774"/>
              <a:gd name="connsiteX49" fmla="*/ 2878 w 10000"/>
              <a:gd name="connsiteY49" fmla="*/ 7063 h 9774"/>
              <a:gd name="connsiteX50" fmla="*/ 3007 w 10000"/>
              <a:gd name="connsiteY50" fmla="*/ 7094 h 9774"/>
              <a:gd name="connsiteX51" fmla="*/ 3390 w 10000"/>
              <a:gd name="connsiteY51" fmla="*/ 7305 h 9774"/>
              <a:gd name="connsiteX52" fmla="*/ 3468 w 10000"/>
              <a:gd name="connsiteY52" fmla="*/ 7418 h 9774"/>
              <a:gd name="connsiteX53" fmla="*/ 3903 w 10000"/>
              <a:gd name="connsiteY53" fmla="*/ 7644 h 9774"/>
              <a:gd name="connsiteX54" fmla="*/ 3955 w 10000"/>
              <a:gd name="connsiteY54" fmla="*/ 7707 h 9774"/>
              <a:gd name="connsiteX55" fmla="*/ 4082 w 10000"/>
              <a:gd name="connsiteY55" fmla="*/ 7627 h 9774"/>
              <a:gd name="connsiteX56" fmla="*/ 4185 w 10000"/>
              <a:gd name="connsiteY56" fmla="*/ 7644 h 9774"/>
              <a:gd name="connsiteX57" fmla="*/ 4416 w 10000"/>
              <a:gd name="connsiteY57" fmla="*/ 7837 h 9774"/>
              <a:gd name="connsiteX58" fmla="*/ 4389 w 10000"/>
              <a:gd name="connsiteY58" fmla="*/ 7999 h 9774"/>
              <a:gd name="connsiteX59" fmla="*/ 4416 w 10000"/>
              <a:gd name="connsiteY59" fmla="*/ 8031 h 9774"/>
              <a:gd name="connsiteX60" fmla="*/ 4723 w 10000"/>
              <a:gd name="connsiteY60" fmla="*/ 8095 h 9774"/>
              <a:gd name="connsiteX61" fmla="*/ 5517 w 10000"/>
              <a:gd name="connsiteY61" fmla="*/ 8821 h 9774"/>
              <a:gd name="connsiteX62" fmla="*/ 5593 w 10000"/>
              <a:gd name="connsiteY62" fmla="*/ 8983 h 9774"/>
              <a:gd name="connsiteX63" fmla="*/ 5542 w 10000"/>
              <a:gd name="connsiteY63" fmla="*/ 9515 h 9774"/>
              <a:gd name="connsiteX64" fmla="*/ 8591 w 10000"/>
              <a:gd name="connsiteY64" fmla="*/ 9774 h 9774"/>
              <a:gd name="connsiteX65" fmla="*/ 8745 w 10000"/>
              <a:gd name="connsiteY65" fmla="*/ 9694 h 9774"/>
              <a:gd name="connsiteX66" fmla="*/ 8924 w 10000"/>
              <a:gd name="connsiteY66" fmla="*/ 9741 h 9774"/>
              <a:gd name="connsiteX67" fmla="*/ 9078 w 10000"/>
              <a:gd name="connsiteY67" fmla="*/ 9612 h 9774"/>
              <a:gd name="connsiteX68" fmla="*/ 9103 w 10000"/>
              <a:gd name="connsiteY68" fmla="*/ 9499 h 9774"/>
              <a:gd name="connsiteX69" fmla="*/ 8847 w 10000"/>
              <a:gd name="connsiteY69" fmla="*/ 9355 h 9774"/>
              <a:gd name="connsiteX70" fmla="*/ 8924 w 10000"/>
              <a:gd name="connsiteY70" fmla="*/ 9226 h 9774"/>
              <a:gd name="connsiteX71" fmla="*/ 8873 w 10000"/>
              <a:gd name="connsiteY71" fmla="*/ 9128 h 9774"/>
              <a:gd name="connsiteX72" fmla="*/ 8898 w 10000"/>
              <a:gd name="connsiteY72" fmla="*/ 9032 h 9774"/>
              <a:gd name="connsiteX73" fmla="*/ 9027 w 10000"/>
              <a:gd name="connsiteY73" fmla="*/ 9032 h 9774"/>
              <a:gd name="connsiteX74" fmla="*/ 9232 w 10000"/>
              <a:gd name="connsiteY74" fmla="*/ 8902 h 9774"/>
              <a:gd name="connsiteX75" fmla="*/ 9257 w 10000"/>
              <a:gd name="connsiteY75" fmla="*/ 8773 h 9774"/>
              <a:gd name="connsiteX76" fmla="*/ 9334 w 10000"/>
              <a:gd name="connsiteY76" fmla="*/ 8741 h 9774"/>
              <a:gd name="connsiteX77" fmla="*/ 9359 w 10000"/>
              <a:gd name="connsiteY77" fmla="*/ 8499 h 9774"/>
              <a:gd name="connsiteX78" fmla="*/ 9513 w 10000"/>
              <a:gd name="connsiteY78" fmla="*/ 8451 h 9774"/>
              <a:gd name="connsiteX79" fmla="*/ 9590 w 10000"/>
              <a:gd name="connsiteY79" fmla="*/ 8369 h 9774"/>
              <a:gd name="connsiteX80" fmla="*/ 10000 w 10000"/>
              <a:gd name="connsiteY80" fmla="*/ 8257 h 9774"/>
              <a:gd name="connsiteX81" fmla="*/ 9898 w 10000"/>
              <a:gd name="connsiteY81" fmla="*/ 8047 h 9774"/>
              <a:gd name="connsiteX82" fmla="*/ 9744 w 10000"/>
              <a:gd name="connsiteY82" fmla="*/ 7950 h 9774"/>
              <a:gd name="connsiteX83" fmla="*/ 9539 w 10000"/>
              <a:gd name="connsiteY83" fmla="*/ 7563 h 9774"/>
              <a:gd name="connsiteX84" fmla="*/ 9564 w 10000"/>
              <a:gd name="connsiteY84" fmla="*/ 7450 h 9774"/>
              <a:gd name="connsiteX85" fmla="*/ 8591 w 10000"/>
              <a:gd name="connsiteY85" fmla="*/ 6529 h 9774"/>
              <a:gd name="connsiteX0" fmla="*/ 8531 w 9940"/>
              <a:gd name="connsiteY0" fmla="*/ 6367 h 9687"/>
              <a:gd name="connsiteX1" fmla="*/ 7287 w 9940"/>
              <a:gd name="connsiteY1" fmla="*/ 5224 h 9687"/>
              <a:gd name="connsiteX2" fmla="*/ 0 w 9940"/>
              <a:gd name="connsiteY2" fmla="*/ 0 h 9687"/>
              <a:gd name="connsiteX3" fmla="*/ 256 w 9940"/>
              <a:gd name="connsiteY3" fmla="*/ 662 h 9687"/>
              <a:gd name="connsiteX4" fmla="*/ 256 w 9940"/>
              <a:gd name="connsiteY4" fmla="*/ 744 h 9687"/>
              <a:gd name="connsiteX5" fmla="*/ 180 w 9940"/>
              <a:gd name="connsiteY5" fmla="*/ 809 h 9687"/>
              <a:gd name="connsiteX6" fmla="*/ 26 w 9940"/>
              <a:gd name="connsiteY6" fmla="*/ 1537 h 9687"/>
              <a:gd name="connsiteX7" fmla="*/ 487 w 9940"/>
              <a:gd name="connsiteY7" fmla="*/ 2198 h 9687"/>
              <a:gd name="connsiteX8" fmla="*/ 512 w 9940"/>
              <a:gd name="connsiteY8" fmla="*/ 2329 h 9687"/>
              <a:gd name="connsiteX9" fmla="*/ 461 w 9940"/>
              <a:gd name="connsiteY9" fmla="*/ 2444 h 9687"/>
              <a:gd name="connsiteX10" fmla="*/ 487 w 9940"/>
              <a:gd name="connsiteY10" fmla="*/ 2512 h 9687"/>
              <a:gd name="connsiteX11" fmla="*/ 615 w 9940"/>
              <a:gd name="connsiteY11" fmla="*/ 2627 h 9687"/>
              <a:gd name="connsiteX12" fmla="*/ 743 w 9940"/>
              <a:gd name="connsiteY12" fmla="*/ 2677 h 9687"/>
              <a:gd name="connsiteX13" fmla="*/ 743 w 9940"/>
              <a:gd name="connsiteY13" fmla="*/ 2726 h 9687"/>
              <a:gd name="connsiteX14" fmla="*/ 820 w 9940"/>
              <a:gd name="connsiteY14" fmla="*/ 2759 h 9687"/>
              <a:gd name="connsiteX15" fmla="*/ 922 w 9940"/>
              <a:gd name="connsiteY15" fmla="*/ 2726 h 9687"/>
              <a:gd name="connsiteX16" fmla="*/ 948 w 9940"/>
              <a:gd name="connsiteY16" fmla="*/ 2692 h 9687"/>
              <a:gd name="connsiteX17" fmla="*/ 1051 w 9940"/>
              <a:gd name="connsiteY17" fmla="*/ 2494 h 9687"/>
              <a:gd name="connsiteX18" fmla="*/ 1358 w 9940"/>
              <a:gd name="connsiteY18" fmla="*/ 2561 h 9687"/>
              <a:gd name="connsiteX19" fmla="*/ 1614 w 9940"/>
              <a:gd name="connsiteY19" fmla="*/ 2677 h 9687"/>
              <a:gd name="connsiteX20" fmla="*/ 1435 w 9940"/>
              <a:gd name="connsiteY20" fmla="*/ 2709 h 9687"/>
              <a:gd name="connsiteX21" fmla="*/ 1282 w 9940"/>
              <a:gd name="connsiteY21" fmla="*/ 2709 h 9687"/>
              <a:gd name="connsiteX22" fmla="*/ 1153 w 9940"/>
              <a:gd name="connsiteY22" fmla="*/ 2776 h 9687"/>
              <a:gd name="connsiteX23" fmla="*/ 1127 w 9940"/>
              <a:gd name="connsiteY23" fmla="*/ 2875 h 9687"/>
              <a:gd name="connsiteX24" fmla="*/ 1230 w 9940"/>
              <a:gd name="connsiteY24" fmla="*/ 3171 h 9687"/>
              <a:gd name="connsiteX25" fmla="*/ 1230 w 9940"/>
              <a:gd name="connsiteY25" fmla="*/ 3256 h 9687"/>
              <a:gd name="connsiteX26" fmla="*/ 999 w 9940"/>
              <a:gd name="connsiteY26" fmla="*/ 3007 h 9687"/>
              <a:gd name="connsiteX27" fmla="*/ 999 w 9940"/>
              <a:gd name="connsiteY27" fmla="*/ 2909 h 9687"/>
              <a:gd name="connsiteX28" fmla="*/ 897 w 9940"/>
              <a:gd name="connsiteY28" fmla="*/ 2875 h 9687"/>
              <a:gd name="connsiteX29" fmla="*/ 820 w 9940"/>
              <a:gd name="connsiteY29" fmla="*/ 2991 h 9687"/>
              <a:gd name="connsiteX30" fmla="*/ 795 w 9940"/>
              <a:gd name="connsiteY30" fmla="*/ 3569 h 9687"/>
              <a:gd name="connsiteX31" fmla="*/ 922 w 9940"/>
              <a:gd name="connsiteY31" fmla="*/ 3750 h 9687"/>
              <a:gd name="connsiteX32" fmla="*/ 1204 w 9940"/>
              <a:gd name="connsiteY32" fmla="*/ 3849 h 9687"/>
              <a:gd name="connsiteX33" fmla="*/ 1282 w 9940"/>
              <a:gd name="connsiteY33" fmla="*/ 4014 h 9687"/>
              <a:gd name="connsiteX34" fmla="*/ 1204 w 9940"/>
              <a:gd name="connsiteY34" fmla="*/ 4180 h 9687"/>
              <a:gd name="connsiteX35" fmla="*/ 1025 w 9940"/>
              <a:gd name="connsiteY35" fmla="*/ 4229 h 9687"/>
              <a:gd name="connsiteX36" fmla="*/ 948 w 9940"/>
              <a:gd name="connsiteY36" fmla="*/ 4427 h 9687"/>
              <a:gd name="connsiteX37" fmla="*/ 1716 w 9940"/>
              <a:gd name="connsiteY37" fmla="*/ 5575 h 9687"/>
              <a:gd name="connsiteX38" fmla="*/ 1845 w 9940"/>
              <a:gd name="connsiteY38" fmla="*/ 5641 h 9687"/>
              <a:gd name="connsiteX39" fmla="*/ 1794 w 9940"/>
              <a:gd name="connsiteY39" fmla="*/ 5805 h 9687"/>
              <a:gd name="connsiteX40" fmla="*/ 1947 w 9940"/>
              <a:gd name="connsiteY40" fmla="*/ 5905 h 9687"/>
              <a:gd name="connsiteX41" fmla="*/ 2024 w 9940"/>
              <a:gd name="connsiteY41" fmla="*/ 6036 h 9687"/>
              <a:gd name="connsiteX42" fmla="*/ 2024 w 9940"/>
              <a:gd name="connsiteY42" fmla="*/ 6070 h 9687"/>
              <a:gd name="connsiteX43" fmla="*/ 1921 w 9940"/>
              <a:gd name="connsiteY43" fmla="*/ 6170 h 9687"/>
              <a:gd name="connsiteX44" fmla="*/ 1845 w 9940"/>
              <a:gd name="connsiteY44" fmla="*/ 6533 h 9687"/>
              <a:gd name="connsiteX45" fmla="*/ 1870 w 9940"/>
              <a:gd name="connsiteY45" fmla="*/ 6599 h 9687"/>
              <a:gd name="connsiteX46" fmla="*/ 2434 w 9940"/>
              <a:gd name="connsiteY46" fmla="*/ 6780 h 9687"/>
              <a:gd name="connsiteX47" fmla="*/ 2691 w 9940"/>
              <a:gd name="connsiteY47" fmla="*/ 6930 h 9687"/>
              <a:gd name="connsiteX48" fmla="*/ 2818 w 9940"/>
              <a:gd name="connsiteY48" fmla="*/ 6913 h 9687"/>
              <a:gd name="connsiteX49" fmla="*/ 2947 w 9940"/>
              <a:gd name="connsiteY49" fmla="*/ 6945 h 9687"/>
              <a:gd name="connsiteX50" fmla="*/ 3330 w 9940"/>
              <a:gd name="connsiteY50" fmla="*/ 7161 h 9687"/>
              <a:gd name="connsiteX51" fmla="*/ 3408 w 9940"/>
              <a:gd name="connsiteY51" fmla="*/ 7277 h 9687"/>
              <a:gd name="connsiteX52" fmla="*/ 3843 w 9940"/>
              <a:gd name="connsiteY52" fmla="*/ 7508 h 9687"/>
              <a:gd name="connsiteX53" fmla="*/ 3895 w 9940"/>
              <a:gd name="connsiteY53" fmla="*/ 7572 h 9687"/>
              <a:gd name="connsiteX54" fmla="*/ 4022 w 9940"/>
              <a:gd name="connsiteY54" fmla="*/ 7490 h 9687"/>
              <a:gd name="connsiteX55" fmla="*/ 4125 w 9940"/>
              <a:gd name="connsiteY55" fmla="*/ 7508 h 9687"/>
              <a:gd name="connsiteX56" fmla="*/ 4356 w 9940"/>
              <a:gd name="connsiteY56" fmla="*/ 7705 h 9687"/>
              <a:gd name="connsiteX57" fmla="*/ 4329 w 9940"/>
              <a:gd name="connsiteY57" fmla="*/ 7871 h 9687"/>
              <a:gd name="connsiteX58" fmla="*/ 4356 w 9940"/>
              <a:gd name="connsiteY58" fmla="*/ 7904 h 9687"/>
              <a:gd name="connsiteX59" fmla="*/ 4663 w 9940"/>
              <a:gd name="connsiteY59" fmla="*/ 7969 h 9687"/>
              <a:gd name="connsiteX60" fmla="*/ 5457 w 9940"/>
              <a:gd name="connsiteY60" fmla="*/ 8712 h 9687"/>
              <a:gd name="connsiteX61" fmla="*/ 5533 w 9940"/>
              <a:gd name="connsiteY61" fmla="*/ 8878 h 9687"/>
              <a:gd name="connsiteX62" fmla="*/ 5482 w 9940"/>
              <a:gd name="connsiteY62" fmla="*/ 9422 h 9687"/>
              <a:gd name="connsiteX63" fmla="*/ 8531 w 9940"/>
              <a:gd name="connsiteY63" fmla="*/ 9687 h 9687"/>
              <a:gd name="connsiteX64" fmla="*/ 8685 w 9940"/>
              <a:gd name="connsiteY64" fmla="*/ 9605 h 9687"/>
              <a:gd name="connsiteX65" fmla="*/ 8864 w 9940"/>
              <a:gd name="connsiteY65" fmla="*/ 9653 h 9687"/>
              <a:gd name="connsiteX66" fmla="*/ 9018 w 9940"/>
              <a:gd name="connsiteY66" fmla="*/ 9521 h 9687"/>
              <a:gd name="connsiteX67" fmla="*/ 9043 w 9940"/>
              <a:gd name="connsiteY67" fmla="*/ 9406 h 9687"/>
              <a:gd name="connsiteX68" fmla="*/ 8787 w 9940"/>
              <a:gd name="connsiteY68" fmla="*/ 9258 h 9687"/>
              <a:gd name="connsiteX69" fmla="*/ 8864 w 9940"/>
              <a:gd name="connsiteY69" fmla="*/ 9126 h 9687"/>
              <a:gd name="connsiteX70" fmla="*/ 8813 w 9940"/>
              <a:gd name="connsiteY70" fmla="*/ 9026 h 9687"/>
              <a:gd name="connsiteX71" fmla="*/ 8838 w 9940"/>
              <a:gd name="connsiteY71" fmla="*/ 8928 h 9687"/>
              <a:gd name="connsiteX72" fmla="*/ 8967 w 9940"/>
              <a:gd name="connsiteY72" fmla="*/ 8928 h 9687"/>
              <a:gd name="connsiteX73" fmla="*/ 9172 w 9940"/>
              <a:gd name="connsiteY73" fmla="*/ 8795 h 9687"/>
              <a:gd name="connsiteX74" fmla="*/ 9197 w 9940"/>
              <a:gd name="connsiteY74" fmla="*/ 8663 h 9687"/>
              <a:gd name="connsiteX75" fmla="*/ 9274 w 9940"/>
              <a:gd name="connsiteY75" fmla="*/ 8630 h 9687"/>
              <a:gd name="connsiteX76" fmla="*/ 9299 w 9940"/>
              <a:gd name="connsiteY76" fmla="*/ 8383 h 9687"/>
              <a:gd name="connsiteX77" fmla="*/ 9453 w 9940"/>
              <a:gd name="connsiteY77" fmla="*/ 8333 h 9687"/>
              <a:gd name="connsiteX78" fmla="*/ 9530 w 9940"/>
              <a:gd name="connsiteY78" fmla="*/ 8250 h 9687"/>
              <a:gd name="connsiteX79" fmla="*/ 9940 w 9940"/>
              <a:gd name="connsiteY79" fmla="*/ 8135 h 9687"/>
              <a:gd name="connsiteX80" fmla="*/ 9838 w 9940"/>
              <a:gd name="connsiteY80" fmla="*/ 7920 h 9687"/>
              <a:gd name="connsiteX81" fmla="*/ 9684 w 9940"/>
              <a:gd name="connsiteY81" fmla="*/ 7821 h 9687"/>
              <a:gd name="connsiteX82" fmla="*/ 9479 w 9940"/>
              <a:gd name="connsiteY82" fmla="*/ 7425 h 9687"/>
              <a:gd name="connsiteX83" fmla="*/ 9504 w 9940"/>
              <a:gd name="connsiteY83" fmla="*/ 7309 h 9687"/>
              <a:gd name="connsiteX84" fmla="*/ 8531 w 9940"/>
              <a:gd name="connsiteY84" fmla="*/ 6367 h 9687"/>
              <a:gd name="connsiteX0" fmla="*/ 8556 w 9974"/>
              <a:gd name="connsiteY0" fmla="*/ 5890 h 9317"/>
              <a:gd name="connsiteX1" fmla="*/ 7305 w 9974"/>
              <a:gd name="connsiteY1" fmla="*/ 4710 h 9317"/>
              <a:gd name="connsiteX2" fmla="*/ 232 w 9974"/>
              <a:gd name="connsiteY2" fmla="*/ 0 h 9317"/>
              <a:gd name="connsiteX3" fmla="*/ 232 w 9974"/>
              <a:gd name="connsiteY3" fmla="*/ 85 h 9317"/>
              <a:gd name="connsiteX4" fmla="*/ 155 w 9974"/>
              <a:gd name="connsiteY4" fmla="*/ 152 h 9317"/>
              <a:gd name="connsiteX5" fmla="*/ 0 w 9974"/>
              <a:gd name="connsiteY5" fmla="*/ 904 h 9317"/>
              <a:gd name="connsiteX6" fmla="*/ 464 w 9974"/>
              <a:gd name="connsiteY6" fmla="*/ 1586 h 9317"/>
              <a:gd name="connsiteX7" fmla="*/ 489 w 9974"/>
              <a:gd name="connsiteY7" fmla="*/ 1721 h 9317"/>
              <a:gd name="connsiteX8" fmla="*/ 438 w 9974"/>
              <a:gd name="connsiteY8" fmla="*/ 1840 h 9317"/>
              <a:gd name="connsiteX9" fmla="*/ 464 w 9974"/>
              <a:gd name="connsiteY9" fmla="*/ 1910 h 9317"/>
              <a:gd name="connsiteX10" fmla="*/ 593 w 9974"/>
              <a:gd name="connsiteY10" fmla="*/ 2029 h 9317"/>
              <a:gd name="connsiteX11" fmla="*/ 721 w 9974"/>
              <a:gd name="connsiteY11" fmla="*/ 2080 h 9317"/>
              <a:gd name="connsiteX12" fmla="*/ 721 w 9974"/>
              <a:gd name="connsiteY12" fmla="*/ 2131 h 9317"/>
              <a:gd name="connsiteX13" fmla="*/ 799 w 9974"/>
              <a:gd name="connsiteY13" fmla="*/ 2165 h 9317"/>
              <a:gd name="connsiteX14" fmla="*/ 902 w 9974"/>
              <a:gd name="connsiteY14" fmla="*/ 2131 h 9317"/>
              <a:gd name="connsiteX15" fmla="*/ 928 w 9974"/>
              <a:gd name="connsiteY15" fmla="*/ 2096 h 9317"/>
              <a:gd name="connsiteX16" fmla="*/ 1031 w 9974"/>
              <a:gd name="connsiteY16" fmla="*/ 1892 h 9317"/>
              <a:gd name="connsiteX17" fmla="*/ 1340 w 9974"/>
              <a:gd name="connsiteY17" fmla="*/ 1961 h 9317"/>
              <a:gd name="connsiteX18" fmla="*/ 1598 w 9974"/>
              <a:gd name="connsiteY18" fmla="*/ 2080 h 9317"/>
              <a:gd name="connsiteX19" fmla="*/ 1418 w 9974"/>
              <a:gd name="connsiteY19" fmla="*/ 2114 h 9317"/>
              <a:gd name="connsiteX20" fmla="*/ 1264 w 9974"/>
              <a:gd name="connsiteY20" fmla="*/ 2114 h 9317"/>
              <a:gd name="connsiteX21" fmla="*/ 1134 w 9974"/>
              <a:gd name="connsiteY21" fmla="*/ 2183 h 9317"/>
              <a:gd name="connsiteX22" fmla="*/ 1108 w 9974"/>
              <a:gd name="connsiteY22" fmla="*/ 2285 h 9317"/>
              <a:gd name="connsiteX23" fmla="*/ 1211 w 9974"/>
              <a:gd name="connsiteY23" fmla="*/ 2590 h 9317"/>
              <a:gd name="connsiteX24" fmla="*/ 1211 w 9974"/>
              <a:gd name="connsiteY24" fmla="*/ 2678 h 9317"/>
              <a:gd name="connsiteX25" fmla="*/ 979 w 9974"/>
              <a:gd name="connsiteY25" fmla="*/ 2421 h 9317"/>
              <a:gd name="connsiteX26" fmla="*/ 979 w 9974"/>
              <a:gd name="connsiteY26" fmla="*/ 2320 h 9317"/>
              <a:gd name="connsiteX27" fmla="*/ 876 w 9974"/>
              <a:gd name="connsiteY27" fmla="*/ 2285 h 9317"/>
              <a:gd name="connsiteX28" fmla="*/ 799 w 9974"/>
              <a:gd name="connsiteY28" fmla="*/ 2405 h 9317"/>
              <a:gd name="connsiteX29" fmla="*/ 774 w 9974"/>
              <a:gd name="connsiteY29" fmla="*/ 3001 h 9317"/>
              <a:gd name="connsiteX30" fmla="*/ 902 w 9974"/>
              <a:gd name="connsiteY30" fmla="*/ 3188 h 9317"/>
              <a:gd name="connsiteX31" fmla="*/ 1185 w 9974"/>
              <a:gd name="connsiteY31" fmla="*/ 3290 h 9317"/>
              <a:gd name="connsiteX32" fmla="*/ 1264 w 9974"/>
              <a:gd name="connsiteY32" fmla="*/ 3461 h 9317"/>
              <a:gd name="connsiteX33" fmla="*/ 1185 w 9974"/>
              <a:gd name="connsiteY33" fmla="*/ 3632 h 9317"/>
              <a:gd name="connsiteX34" fmla="*/ 1005 w 9974"/>
              <a:gd name="connsiteY34" fmla="*/ 3683 h 9317"/>
              <a:gd name="connsiteX35" fmla="*/ 928 w 9974"/>
              <a:gd name="connsiteY35" fmla="*/ 3887 h 9317"/>
              <a:gd name="connsiteX36" fmla="*/ 1700 w 9974"/>
              <a:gd name="connsiteY36" fmla="*/ 5072 h 9317"/>
              <a:gd name="connsiteX37" fmla="*/ 1830 w 9974"/>
              <a:gd name="connsiteY37" fmla="*/ 5140 h 9317"/>
              <a:gd name="connsiteX38" fmla="*/ 1779 w 9974"/>
              <a:gd name="connsiteY38" fmla="*/ 5310 h 9317"/>
              <a:gd name="connsiteX39" fmla="*/ 1933 w 9974"/>
              <a:gd name="connsiteY39" fmla="*/ 5413 h 9317"/>
              <a:gd name="connsiteX40" fmla="*/ 2010 w 9974"/>
              <a:gd name="connsiteY40" fmla="*/ 5548 h 9317"/>
              <a:gd name="connsiteX41" fmla="*/ 2010 w 9974"/>
              <a:gd name="connsiteY41" fmla="*/ 5583 h 9317"/>
              <a:gd name="connsiteX42" fmla="*/ 1907 w 9974"/>
              <a:gd name="connsiteY42" fmla="*/ 5686 h 9317"/>
              <a:gd name="connsiteX43" fmla="*/ 1830 w 9974"/>
              <a:gd name="connsiteY43" fmla="*/ 6061 h 9317"/>
              <a:gd name="connsiteX44" fmla="*/ 1855 w 9974"/>
              <a:gd name="connsiteY44" fmla="*/ 6129 h 9317"/>
              <a:gd name="connsiteX45" fmla="*/ 2423 w 9974"/>
              <a:gd name="connsiteY45" fmla="*/ 6316 h 9317"/>
              <a:gd name="connsiteX46" fmla="*/ 2681 w 9974"/>
              <a:gd name="connsiteY46" fmla="*/ 6471 h 9317"/>
              <a:gd name="connsiteX47" fmla="*/ 2809 w 9974"/>
              <a:gd name="connsiteY47" fmla="*/ 6453 h 9317"/>
              <a:gd name="connsiteX48" fmla="*/ 2939 w 9974"/>
              <a:gd name="connsiteY48" fmla="*/ 6486 h 9317"/>
              <a:gd name="connsiteX49" fmla="*/ 3324 w 9974"/>
              <a:gd name="connsiteY49" fmla="*/ 6709 h 9317"/>
              <a:gd name="connsiteX50" fmla="*/ 3403 w 9974"/>
              <a:gd name="connsiteY50" fmla="*/ 6829 h 9317"/>
              <a:gd name="connsiteX51" fmla="*/ 3840 w 9974"/>
              <a:gd name="connsiteY51" fmla="*/ 7068 h 9317"/>
              <a:gd name="connsiteX52" fmla="*/ 3893 w 9974"/>
              <a:gd name="connsiteY52" fmla="*/ 7134 h 9317"/>
              <a:gd name="connsiteX53" fmla="*/ 4020 w 9974"/>
              <a:gd name="connsiteY53" fmla="*/ 7049 h 9317"/>
              <a:gd name="connsiteX54" fmla="*/ 4124 w 9974"/>
              <a:gd name="connsiteY54" fmla="*/ 7068 h 9317"/>
              <a:gd name="connsiteX55" fmla="*/ 4356 w 9974"/>
              <a:gd name="connsiteY55" fmla="*/ 7271 h 9317"/>
              <a:gd name="connsiteX56" fmla="*/ 4329 w 9974"/>
              <a:gd name="connsiteY56" fmla="*/ 7442 h 9317"/>
              <a:gd name="connsiteX57" fmla="*/ 4356 w 9974"/>
              <a:gd name="connsiteY57" fmla="*/ 7476 h 9317"/>
              <a:gd name="connsiteX58" fmla="*/ 4665 w 9974"/>
              <a:gd name="connsiteY58" fmla="*/ 7543 h 9317"/>
              <a:gd name="connsiteX59" fmla="*/ 5464 w 9974"/>
              <a:gd name="connsiteY59" fmla="*/ 8310 h 9317"/>
              <a:gd name="connsiteX60" fmla="*/ 5540 w 9974"/>
              <a:gd name="connsiteY60" fmla="*/ 8482 h 9317"/>
              <a:gd name="connsiteX61" fmla="*/ 5489 w 9974"/>
              <a:gd name="connsiteY61" fmla="*/ 9043 h 9317"/>
              <a:gd name="connsiteX62" fmla="*/ 8556 w 9974"/>
              <a:gd name="connsiteY62" fmla="*/ 9317 h 9317"/>
              <a:gd name="connsiteX63" fmla="*/ 8711 w 9974"/>
              <a:gd name="connsiteY63" fmla="*/ 9232 h 9317"/>
              <a:gd name="connsiteX64" fmla="*/ 8892 w 9974"/>
              <a:gd name="connsiteY64" fmla="*/ 9282 h 9317"/>
              <a:gd name="connsiteX65" fmla="*/ 9046 w 9974"/>
              <a:gd name="connsiteY65" fmla="*/ 9146 h 9317"/>
              <a:gd name="connsiteX66" fmla="*/ 9072 w 9974"/>
              <a:gd name="connsiteY66" fmla="*/ 9027 h 9317"/>
              <a:gd name="connsiteX67" fmla="*/ 8814 w 9974"/>
              <a:gd name="connsiteY67" fmla="*/ 8874 h 9317"/>
              <a:gd name="connsiteX68" fmla="*/ 8892 w 9974"/>
              <a:gd name="connsiteY68" fmla="*/ 8738 h 9317"/>
              <a:gd name="connsiteX69" fmla="*/ 8840 w 9974"/>
              <a:gd name="connsiteY69" fmla="*/ 8635 h 9317"/>
              <a:gd name="connsiteX70" fmla="*/ 8865 w 9974"/>
              <a:gd name="connsiteY70" fmla="*/ 8533 h 9317"/>
              <a:gd name="connsiteX71" fmla="*/ 8995 w 9974"/>
              <a:gd name="connsiteY71" fmla="*/ 8533 h 9317"/>
              <a:gd name="connsiteX72" fmla="*/ 9201 w 9974"/>
              <a:gd name="connsiteY72" fmla="*/ 8396 h 9317"/>
              <a:gd name="connsiteX73" fmla="*/ 9227 w 9974"/>
              <a:gd name="connsiteY73" fmla="*/ 8260 h 9317"/>
              <a:gd name="connsiteX74" fmla="*/ 9304 w 9974"/>
              <a:gd name="connsiteY74" fmla="*/ 8226 h 9317"/>
              <a:gd name="connsiteX75" fmla="*/ 9329 w 9974"/>
              <a:gd name="connsiteY75" fmla="*/ 7971 h 9317"/>
              <a:gd name="connsiteX76" fmla="*/ 9484 w 9974"/>
              <a:gd name="connsiteY76" fmla="*/ 7919 h 9317"/>
              <a:gd name="connsiteX77" fmla="*/ 9562 w 9974"/>
              <a:gd name="connsiteY77" fmla="*/ 7834 h 9317"/>
              <a:gd name="connsiteX78" fmla="*/ 9974 w 9974"/>
              <a:gd name="connsiteY78" fmla="*/ 7715 h 9317"/>
              <a:gd name="connsiteX79" fmla="*/ 9871 w 9974"/>
              <a:gd name="connsiteY79" fmla="*/ 7493 h 9317"/>
              <a:gd name="connsiteX80" fmla="*/ 9716 w 9974"/>
              <a:gd name="connsiteY80" fmla="*/ 7391 h 9317"/>
              <a:gd name="connsiteX81" fmla="*/ 9510 w 9974"/>
              <a:gd name="connsiteY81" fmla="*/ 6982 h 9317"/>
              <a:gd name="connsiteX82" fmla="*/ 9535 w 9974"/>
              <a:gd name="connsiteY82" fmla="*/ 6862 h 9317"/>
              <a:gd name="connsiteX83" fmla="*/ 8556 w 9974"/>
              <a:gd name="connsiteY83" fmla="*/ 5890 h 9317"/>
              <a:gd name="connsiteX0" fmla="*/ 8582 w 10004"/>
              <a:gd name="connsiteY0" fmla="*/ 6322 h 10000"/>
              <a:gd name="connsiteX1" fmla="*/ 7328 w 10004"/>
              <a:gd name="connsiteY1" fmla="*/ 5055 h 10000"/>
              <a:gd name="connsiteX2" fmla="*/ 237 w 10004"/>
              <a:gd name="connsiteY2" fmla="*/ 0 h 10000"/>
              <a:gd name="connsiteX3" fmla="*/ 237 w 10004"/>
              <a:gd name="connsiteY3" fmla="*/ 91 h 10000"/>
              <a:gd name="connsiteX4" fmla="*/ 4 w 10004"/>
              <a:gd name="connsiteY4" fmla="*/ 970 h 10000"/>
              <a:gd name="connsiteX5" fmla="*/ 469 w 10004"/>
              <a:gd name="connsiteY5" fmla="*/ 1702 h 10000"/>
              <a:gd name="connsiteX6" fmla="*/ 494 w 10004"/>
              <a:gd name="connsiteY6" fmla="*/ 1847 h 10000"/>
              <a:gd name="connsiteX7" fmla="*/ 443 w 10004"/>
              <a:gd name="connsiteY7" fmla="*/ 1975 h 10000"/>
              <a:gd name="connsiteX8" fmla="*/ 469 w 10004"/>
              <a:gd name="connsiteY8" fmla="*/ 2050 h 10000"/>
              <a:gd name="connsiteX9" fmla="*/ 599 w 10004"/>
              <a:gd name="connsiteY9" fmla="*/ 2178 h 10000"/>
              <a:gd name="connsiteX10" fmla="*/ 727 w 10004"/>
              <a:gd name="connsiteY10" fmla="*/ 2232 h 10000"/>
              <a:gd name="connsiteX11" fmla="*/ 727 w 10004"/>
              <a:gd name="connsiteY11" fmla="*/ 2287 h 10000"/>
              <a:gd name="connsiteX12" fmla="*/ 805 w 10004"/>
              <a:gd name="connsiteY12" fmla="*/ 2324 h 10000"/>
              <a:gd name="connsiteX13" fmla="*/ 908 w 10004"/>
              <a:gd name="connsiteY13" fmla="*/ 2287 h 10000"/>
              <a:gd name="connsiteX14" fmla="*/ 934 w 10004"/>
              <a:gd name="connsiteY14" fmla="*/ 2250 h 10000"/>
              <a:gd name="connsiteX15" fmla="*/ 1038 w 10004"/>
              <a:gd name="connsiteY15" fmla="*/ 2031 h 10000"/>
              <a:gd name="connsiteX16" fmla="*/ 1347 w 10004"/>
              <a:gd name="connsiteY16" fmla="*/ 2105 h 10000"/>
              <a:gd name="connsiteX17" fmla="*/ 1606 w 10004"/>
              <a:gd name="connsiteY17" fmla="*/ 2232 h 10000"/>
              <a:gd name="connsiteX18" fmla="*/ 1426 w 10004"/>
              <a:gd name="connsiteY18" fmla="*/ 2269 h 10000"/>
              <a:gd name="connsiteX19" fmla="*/ 1271 w 10004"/>
              <a:gd name="connsiteY19" fmla="*/ 2269 h 10000"/>
              <a:gd name="connsiteX20" fmla="*/ 1141 w 10004"/>
              <a:gd name="connsiteY20" fmla="*/ 2343 h 10000"/>
              <a:gd name="connsiteX21" fmla="*/ 1115 w 10004"/>
              <a:gd name="connsiteY21" fmla="*/ 2453 h 10000"/>
              <a:gd name="connsiteX22" fmla="*/ 1218 w 10004"/>
              <a:gd name="connsiteY22" fmla="*/ 2780 h 10000"/>
              <a:gd name="connsiteX23" fmla="*/ 1218 w 10004"/>
              <a:gd name="connsiteY23" fmla="*/ 2874 h 10000"/>
              <a:gd name="connsiteX24" fmla="*/ 986 w 10004"/>
              <a:gd name="connsiteY24" fmla="*/ 2598 h 10000"/>
              <a:gd name="connsiteX25" fmla="*/ 986 w 10004"/>
              <a:gd name="connsiteY25" fmla="*/ 2490 h 10000"/>
              <a:gd name="connsiteX26" fmla="*/ 882 w 10004"/>
              <a:gd name="connsiteY26" fmla="*/ 2453 h 10000"/>
              <a:gd name="connsiteX27" fmla="*/ 805 w 10004"/>
              <a:gd name="connsiteY27" fmla="*/ 2581 h 10000"/>
              <a:gd name="connsiteX28" fmla="*/ 780 w 10004"/>
              <a:gd name="connsiteY28" fmla="*/ 3221 h 10000"/>
              <a:gd name="connsiteX29" fmla="*/ 908 w 10004"/>
              <a:gd name="connsiteY29" fmla="*/ 3422 h 10000"/>
              <a:gd name="connsiteX30" fmla="*/ 1192 w 10004"/>
              <a:gd name="connsiteY30" fmla="*/ 3531 h 10000"/>
              <a:gd name="connsiteX31" fmla="*/ 1271 w 10004"/>
              <a:gd name="connsiteY31" fmla="*/ 3715 h 10000"/>
              <a:gd name="connsiteX32" fmla="*/ 1192 w 10004"/>
              <a:gd name="connsiteY32" fmla="*/ 3898 h 10000"/>
              <a:gd name="connsiteX33" fmla="*/ 1012 w 10004"/>
              <a:gd name="connsiteY33" fmla="*/ 3953 h 10000"/>
              <a:gd name="connsiteX34" fmla="*/ 934 w 10004"/>
              <a:gd name="connsiteY34" fmla="*/ 4172 h 10000"/>
              <a:gd name="connsiteX35" fmla="*/ 1708 w 10004"/>
              <a:gd name="connsiteY35" fmla="*/ 5444 h 10000"/>
              <a:gd name="connsiteX36" fmla="*/ 1839 w 10004"/>
              <a:gd name="connsiteY36" fmla="*/ 5517 h 10000"/>
              <a:gd name="connsiteX37" fmla="*/ 1788 w 10004"/>
              <a:gd name="connsiteY37" fmla="*/ 5699 h 10000"/>
              <a:gd name="connsiteX38" fmla="*/ 1942 w 10004"/>
              <a:gd name="connsiteY38" fmla="*/ 5810 h 10000"/>
              <a:gd name="connsiteX39" fmla="*/ 2019 w 10004"/>
              <a:gd name="connsiteY39" fmla="*/ 5955 h 10000"/>
              <a:gd name="connsiteX40" fmla="*/ 2019 w 10004"/>
              <a:gd name="connsiteY40" fmla="*/ 5992 h 10000"/>
              <a:gd name="connsiteX41" fmla="*/ 1916 w 10004"/>
              <a:gd name="connsiteY41" fmla="*/ 6103 h 10000"/>
              <a:gd name="connsiteX42" fmla="*/ 1839 w 10004"/>
              <a:gd name="connsiteY42" fmla="*/ 6505 h 10000"/>
              <a:gd name="connsiteX43" fmla="*/ 1864 w 10004"/>
              <a:gd name="connsiteY43" fmla="*/ 6578 h 10000"/>
              <a:gd name="connsiteX44" fmla="*/ 2433 w 10004"/>
              <a:gd name="connsiteY44" fmla="*/ 6779 h 10000"/>
              <a:gd name="connsiteX45" fmla="*/ 2692 w 10004"/>
              <a:gd name="connsiteY45" fmla="*/ 6945 h 10000"/>
              <a:gd name="connsiteX46" fmla="*/ 2820 w 10004"/>
              <a:gd name="connsiteY46" fmla="*/ 6926 h 10000"/>
              <a:gd name="connsiteX47" fmla="*/ 2951 w 10004"/>
              <a:gd name="connsiteY47" fmla="*/ 6961 h 10000"/>
              <a:gd name="connsiteX48" fmla="*/ 3337 w 10004"/>
              <a:gd name="connsiteY48" fmla="*/ 7201 h 10000"/>
              <a:gd name="connsiteX49" fmla="*/ 3416 w 10004"/>
              <a:gd name="connsiteY49" fmla="*/ 7330 h 10000"/>
              <a:gd name="connsiteX50" fmla="*/ 3854 w 10004"/>
              <a:gd name="connsiteY50" fmla="*/ 7586 h 10000"/>
              <a:gd name="connsiteX51" fmla="*/ 3907 w 10004"/>
              <a:gd name="connsiteY51" fmla="*/ 7657 h 10000"/>
              <a:gd name="connsiteX52" fmla="*/ 4034 w 10004"/>
              <a:gd name="connsiteY52" fmla="*/ 7566 h 10000"/>
              <a:gd name="connsiteX53" fmla="*/ 4139 w 10004"/>
              <a:gd name="connsiteY53" fmla="*/ 7586 h 10000"/>
              <a:gd name="connsiteX54" fmla="*/ 4371 w 10004"/>
              <a:gd name="connsiteY54" fmla="*/ 7804 h 10000"/>
              <a:gd name="connsiteX55" fmla="*/ 4344 w 10004"/>
              <a:gd name="connsiteY55" fmla="*/ 7988 h 10000"/>
              <a:gd name="connsiteX56" fmla="*/ 4371 w 10004"/>
              <a:gd name="connsiteY56" fmla="*/ 8024 h 10000"/>
              <a:gd name="connsiteX57" fmla="*/ 4681 w 10004"/>
              <a:gd name="connsiteY57" fmla="*/ 8096 h 10000"/>
              <a:gd name="connsiteX58" fmla="*/ 5482 w 10004"/>
              <a:gd name="connsiteY58" fmla="*/ 8919 h 10000"/>
              <a:gd name="connsiteX59" fmla="*/ 5558 w 10004"/>
              <a:gd name="connsiteY59" fmla="*/ 9104 h 10000"/>
              <a:gd name="connsiteX60" fmla="*/ 5507 w 10004"/>
              <a:gd name="connsiteY60" fmla="*/ 9706 h 10000"/>
              <a:gd name="connsiteX61" fmla="*/ 8582 w 10004"/>
              <a:gd name="connsiteY61" fmla="*/ 10000 h 10000"/>
              <a:gd name="connsiteX62" fmla="*/ 8738 w 10004"/>
              <a:gd name="connsiteY62" fmla="*/ 9909 h 10000"/>
              <a:gd name="connsiteX63" fmla="*/ 8919 w 10004"/>
              <a:gd name="connsiteY63" fmla="*/ 9962 h 10000"/>
              <a:gd name="connsiteX64" fmla="*/ 9074 w 10004"/>
              <a:gd name="connsiteY64" fmla="*/ 9816 h 10000"/>
              <a:gd name="connsiteX65" fmla="*/ 9100 w 10004"/>
              <a:gd name="connsiteY65" fmla="*/ 9689 h 10000"/>
              <a:gd name="connsiteX66" fmla="*/ 8841 w 10004"/>
              <a:gd name="connsiteY66" fmla="*/ 9525 h 10000"/>
              <a:gd name="connsiteX67" fmla="*/ 8919 w 10004"/>
              <a:gd name="connsiteY67" fmla="*/ 9379 h 10000"/>
              <a:gd name="connsiteX68" fmla="*/ 8867 w 10004"/>
              <a:gd name="connsiteY68" fmla="*/ 9268 h 10000"/>
              <a:gd name="connsiteX69" fmla="*/ 8892 w 10004"/>
              <a:gd name="connsiteY69" fmla="*/ 9159 h 10000"/>
              <a:gd name="connsiteX70" fmla="*/ 9022 w 10004"/>
              <a:gd name="connsiteY70" fmla="*/ 9159 h 10000"/>
              <a:gd name="connsiteX71" fmla="*/ 9229 w 10004"/>
              <a:gd name="connsiteY71" fmla="*/ 9011 h 10000"/>
              <a:gd name="connsiteX72" fmla="*/ 9255 w 10004"/>
              <a:gd name="connsiteY72" fmla="*/ 8866 h 10000"/>
              <a:gd name="connsiteX73" fmla="*/ 9332 w 10004"/>
              <a:gd name="connsiteY73" fmla="*/ 8829 h 10000"/>
              <a:gd name="connsiteX74" fmla="*/ 9357 w 10004"/>
              <a:gd name="connsiteY74" fmla="*/ 8555 h 10000"/>
              <a:gd name="connsiteX75" fmla="*/ 9513 w 10004"/>
              <a:gd name="connsiteY75" fmla="*/ 8500 h 10000"/>
              <a:gd name="connsiteX76" fmla="*/ 9591 w 10004"/>
              <a:gd name="connsiteY76" fmla="*/ 8408 h 10000"/>
              <a:gd name="connsiteX77" fmla="*/ 10004 w 10004"/>
              <a:gd name="connsiteY77" fmla="*/ 8281 h 10000"/>
              <a:gd name="connsiteX78" fmla="*/ 9901 w 10004"/>
              <a:gd name="connsiteY78" fmla="*/ 8042 h 10000"/>
              <a:gd name="connsiteX79" fmla="*/ 9745 w 10004"/>
              <a:gd name="connsiteY79" fmla="*/ 7933 h 10000"/>
              <a:gd name="connsiteX80" fmla="*/ 9539 w 10004"/>
              <a:gd name="connsiteY80" fmla="*/ 7494 h 10000"/>
              <a:gd name="connsiteX81" fmla="*/ 9564 w 10004"/>
              <a:gd name="connsiteY81" fmla="*/ 7365 h 10000"/>
              <a:gd name="connsiteX82" fmla="*/ 8582 w 10004"/>
              <a:gd name="connsiteY82" fmla="*/ 6322 h 10000"/>
              <a:gd name="connsiteX0" fmla="*/ 8578 w 10000"/>
              <a:gd name="connsiteY0" fmla="*/ 6322 h 10000"/>
              <a:gd name="connsiteX1" fmla="*/ 7324 w 10000"/>
              <a:gd name="connsiteY1" fmla="*/ 5055 h 10000"/>
              <a:gd name="connsiteX2" fmla="*/ 233 w 10000"/>
              <a:gd name="connsiteY2" fmla="*/ 0 h 10000"/>
              <a:gd name="connsiteX3" fmla="*/ 0 w 10000"/>
              <a:gd name="connsiteY3" fmla="*/ 970 h 10000"/>
              <a:gd name="connsiteX4" fmla="*/ 465 w 10000"/>
              <a:gd name="connsiteY4" fmla="*/ 1702 h 10000"/>
              <a:gd name="connsiteX5" fmla="*/ 490 w 10000"/>
              <a:gd name="connsiteY5" fmla="*/ 1847 h 10000"/>
              <a:gd name="connsiteX6" fmla="*/ 439 w 10000"/>
              <a:gd name="connsiteY6" fmla="*/ 1975 h 10000"/>
              <a:gd name="connsiteX7" fmla="*/ 465 w 10000"/>
              <a:gd name="connsiteY7" fmla="*/ 2050 h 10000"/>
              <a:gd name="connsiteX8" fmla="*/ 595 w 10000"/>
              <a:gd name="connsiteY8" fmla="*/ 2178 h 10000"/>
              <a:gd name="connsiteX9" fmla="*/ 723 w 10000"/>
              <a:gd name="connsiteY9" fmla="*/ 2232 h 10000"/>
              <a:gd name="connsiteX10" fmla="*/ 723 w 10000"/>
              <a:gd name="connsiteY10" fmla="*/ 2287 h 10000"/>
              <a:gd name="connsiteX11" fmla="*/ 801 w 10000"/>
              <a:gd name="connsiteY11" fmla="*/ 2324 h 10000"/>
              <a:gd name="connsiteX12" fmla="*/ 904 w 10000"/>
              <a:gd name="connsiteY12" fmla="*/ 2287 h 10000"/>
              <a:gd name="connsiteX13" fmla="*/ 930 w 10000"/>
              <a:gd name="connsiteY13" fmla="*/ 2250 h 10000"/>
              <a:gd name="connsiteX14" fmla="*/ 1034 w 10000"/>
              <a:gd name="connsiteY14" fmla="*/ 2031 h 10000"/>
              <a:gd name="connsiteX15" fmla="*/ 1343 w 10000"/>
              <a:gd name="connsiteY15" fmla="*/ 2105 h 10000"/>
              <a:gd name="connsiteX16" fmla="*/ 1602 w 10000"/>
              <a:gd name="connsiteY16" fmla="*/ 2232 h 10000"/>
              <a:gd name="connsiteX17" fmla="*/ 1422 w 10000"/>
              <a:gd name="connsiteY17" fmla="*/ 2269 h 10000"/>
              <a:gd name="connsiteX18" fmla="*/ 1267 w 10000"/>
              <a:gd name="connsiteY18" fmla="*/ 2269 h 10000"/>
              <a:gd name="connsiteX19" fmla="*/ 1137 w 10000"/>
              <a:gd name="connsiteY19" fmla="*/ 2343 h 10000"/>
              <a:gd name="connsiteX20" fmla="*/ 1111 w 10000"/>
              <a:gd name="connsiteY20" fmla="*/ 2453 h 10000"/>
              <a:gd name="connsiteX21" fmla="*/ 1214 w 10000"/>
              <a:gd name="connsiteY21" fmla="*/ 2780 h 10000"/>
              <a:gd name="connsiteX22" fmla="*/ 1214 w 10000"/>
              <a:gd name="connsiteY22" fmla="*/ 2874 h 10000"/>
              <a:gd name="connsiteX23" fmla="*/ 982 w 10000"/>
              <a:gd name="connsiteY23" fmla="*/ 2598 h 10000"/>
              <a:gd name="connsiteX24" fmla="*/ 982 w 10000"/>
              <a:gd name="connsiteY24" fmla="*/ 2490 h 10000"/>
              <a:gd name="connsiteX25" fmla="*/ 878 w 10000"/>
              <a:gd name="connsiteY25" fmla="*/ 2453 h 10000"/>
              <a:gd name="connsiteX26" fmla="*/ 801 w 10000"/>
              <a:gd name="connsiteY26" fmla="*/ 2581 h 10000"/>
              <a:gd name="connsiteX27" fmla="*/ 776 w 10000"/>
              <a:gd name="connsiteY27" fmla="*/ 3221 h 10000"/>
              <a:gd name="connsiteX28" fmla="*/ 904 w 10000"/>
              <a:gd name="connsiteY28" fmla="*/ 3422 h 10000"/>
              <a:gd name="connsiteX29" fmla="*/ 1188 w 10000"/>
              <a:gd name="connsiteY29" fmla="*/ 3531 h 10000"/>
              <a:gd name="connsiteX30" fmla="*/ 1267 w 10000"/>
              <a:gd name="connsiteY30" fmla="*/ 3715 h 10000"/>
              <a:gd name="connsiteX31" fmla="*/ 1188 w 10000"/>
              <a:gd name="connsiteY31" fmla="*/ 3898 h 10000"/>
              <a:gd name="connsiteX32" fmla="*/ 1008 w 10000"/>
              <a:gd name="connsiteY32" fmla="*/ 3953 h 10000"/>
              <a:gd name="connsiteX33" fmla="*/ 930 w 10000"/>
              <a:gd name="connsiteY33" fmla="*/ 4172 h 10000"/>
              <a:gd name="connsiteX34" fmla="*/ 1704 w 10000"/>
              <a:gd name="connsiteY34" fmla="*/ 5444 h 10000"/>
              <a:gd name="connsiteX35" fmla="*/ 1835 w 10000"/>
              <a:gd name="connsiteY35" fmla="*/ 5517 h 10000"/>
              <a:gd name="connsiteX36" fmla="*/ 1784 w 10000"/>
              <a:gd name="connsiteY36" fmla="*/ 5699 h 10000"/>
              <a:gd name="connsiteX37" fmla="*/ 1938 w 10000"/>
              <a:gd name="connsiteY37" fmla="*/ 5810 h 10000"/>
              <a:gd name="connsiteX38" fmla="*/ 2015 w 10000"/>
              <a:gd name="connsiteY38" fmla="*/ 5955 h 10000"/>
              <a:gd name="connsiteX39" fmla="*/ 2015 w 10000"/>
              <a:gd name="connsiteY39" fmla="*/ 5992 h 10000"/>
              <a:gd name="connsiteX40" fmla="*/ 1912 w 10000"/>
              <a:gd name="connsiteY40" fmla="*/ 6103 h 10000"/>
              <a:gd name="connsiteX41" fmla="*/ 1835 w 10000"/>
              <a:gd name="connsiteY41" fmla="*/ 6505 h 10000"/>
              <a:gd name="connsiteX42" fmla="*/ 1860 w 10000"/>
              <a:gd name="connsiteY42" fmla="*/ 6578 h 10000"/>
              <a:gd name="connsiteX43" fmla="*/ 2429 w 10000"/>
              <a:gd name="connsiteY43" fmla="*/ 6779 h 10000"/>
              <a:gd name="connsiteX44" fmla="*/ 2688 w 10000"/>
              <a:gd name="connsiteY44" fmla="*/ 6945 h 10000"/>
              <a:gd name="connsiteX45" fmla="*/ 2816 w 10000"/>
              <a:gd name="connsiteY45" fmla="*/ 6926 h 10000"/>
              <a:gd name="connsiteX46" fmla="*/ 2947 w 10000"/>
              <a:gd name="connsiteY46" fmla="*/ 6961 h 10000"/>
              <a:gd name="connsiteX47" fmla="*/ 3333 w 10000"/>
              <a:gd name="connsiteY47" fmla="*/ 7201 h 10000"/>
              <a:gd name="connsiteX48" fmla="*/ 3412 w 10000"/>
              <a:gd name="connsiteY48" fmla="*/ 7330 h 10000"/>
              <a:gd name="connsiteX49" fmla="*/ 3850 w 10000"/>
              <a:gd name="connsiteY49" fmla="*/ 7586 h 10000"/>
              <a:gd name="connsiteX50" fmla="*/ 3903 w 10000"/>
              <a:gd name="connsiteY50" fmla="*/ 7657 h 10000"/>
              <a:gd name="connsiteX51" fmla="*/ 4030 w 10000"/>
              <a:gd name="connsiteY51" fmla="*/ 7566 h 10000"/>
              <a:gd name="connsiteX52" fmla="*/ 4135 w 10000"/>
              <a:gd name="connsiteY52" fmla="*/ 7586 h 10000"/>
              <a:gd name="connsiteX53" fmla="*/ 4367 w 10000"/>
              <a:gd name="connsiteY53" fmla="*/ 7804 h 10000"/>
              <a:gd name="connsiteX54" fmla="*/ 4340 w 10000"/>
              <a:gd name="connsiteY54" fmla="*/ 7988 h 10000"/>
              <a:gd name="connsiteX55" fmla="*/ 4367 w 10000"/>
              <a:gd name="connsiteY55" fmla="*/ 8024 h 10000"/>
              <a:gd name="connsiteX56" fmla="*/ 4677 w 10000"/>
              <a:gd name="connsiteY56" fmla="*/ 8096 h 10000"/>
              <a:gd name="connsiteX57" fmla="*/ 5478 w 10000"/>
              <a:gd name="connsiteY57" fmla="*/ 8919 h 10000"/>
              <a:gd name="connsiteX58" fmla="*/ 5554 w 10000"/>
              <a:gd name="connsiteY58" fmla="*/ 9104 h 10000"/>
              <a:gd name="connsiteX59" fmla="*/ 5503 w 10000"/>
              <a:gd name="connsiteY59" fmla="*/ 9706 h 10000"/>
              <a:gd name="connsiteX60" fmla="*/ 8578 w 10000"/>
              <a:gd name="connsiteY60" fmla="*/ 10000 h 10000"/>
              <a:gd name="connsiteX61" fmla="*/ 8734 w 10000"/>
              <a:gd name="connsiteY61" fmla="*/ 9909 h 10000"/>
              <a:gd name="connsiteX62" fmla="*/ 8915 w 10000"/>
              <a:gd name="connsiteY62" fmla="*/ 9962 h 10000"/>
              <a:gd name="connsiteX63" fmla="*/ 9070 w 10000"/>
              <a:gd name="connsiteY63" fmla="*/ 9816 h 10000"/>
              <a:gd name="connsiteX64" fmla="*/ 9096 w 10000"/>
              <a:gd name="connsiteY64" fmla="*/ 9689 h 10000"/>
              <a:gd name="connsiteX65" fmla="*/ 8837 w 10000"/>
              <a:gd name="connsiteY65" fmla="*/ 9525 h 10000"/>
              <a:gd name="connsiteX66" fmla="*/ 8915 w 10000"/>
              <a:gd name="connsiteY66" fmla="*/ 9379 h 10000"/>
              <a:gd name="connsiteX67" fmla="*/ 8863 w 10000"/>
              <a:gd name="connsiteY67" fmla="*/ 9268 h 10000"/>
              <a:gd name="connsiteX68" fmla="*/ 8888 w 10000"/>
              <a:gd name="connsiteY68" fmla="*/ 9159 h 10000"/>
              <a:gd name="connsiteX69" fmla="*/ 9018 w 10000"/>
              <a:gd name="connsiteY69" fmla="*/ 9159 h 10000"/>
              <a:gd name="connsiteX70" fmla="*/ 9225 w 10000"/>
              <a:gd name="connsiteY70" fmla="*/ 9011 h 10000"/>
              <a:gd name="connsiteX71" fmla="*/ 9251 w 10000"/>
              <a:gd name="connsiteY71" fmla="*/ 8866 h 10000"/>
              <a:gd name="connsiteX72" fmla="*/ 9328 w 10000"/>
              <a:gd name="connsiteY72" fmla="*/ 8829 h 10000"/>
              <a:gd name="connsiteX73" fmla="*/ 9353 w 10000"/>
              <a:gd name="connsiteY73" fmla="*/ 8555 h 10000"/>
              <a:gd name="connsiteX74" fmla="*/ 9509 w 10000"/>
              <a:gd name="connsiteY74" fmla="*/ 8500 h 10000"/>
              <a:gd name="connsiteX75" fmla="*/ 9587 w 10000"/>
              <a:gd name="connsiteY75" fmla="*/ 8408 h 10000"/>
              <a:gd name="connsiteX76" fmla="*/ 10000 w 10000"/>
              <a:gd name="connsiteY76" fmla="*/ 8281 h 10000"/>
              <a:gd name="connsiteX77" fmla="*/ 9897 w 10000"/>
              <a:gd name="connsiteY77" fmla="*/ 8042 h 10000"/>
              <a:gd name="connsiteX78" fmla="*/ 9741 w 10000"/>
              <a:gd name="connsiteY78" fmla="*/ 7933 h 10000"/>
              <a:gd name="connsiteX79" fmla="*/ 9535 w 10000"/>
              <a:gd name="connsiteY79" fmla="*/ 7494 h 10000"/>
              <a:gd name="connsiteX80" fmla="*/ 9560 w 10000"/>
              <a:gd name="connsiteY80" fmla="*/ 7365 h 10000"/>
              <a:gd name="connsiteX81" fmla="*/ 8578 w 10000"/>
              <a:gd name="connsiteY81" fmla="*/ 6322 h 10000"/>
              <a:gd name="connsiteX0" fmla="*/ 8578 w 10000"/>
              <a:gd name="connsiteY0" fmla="*/ 5352 h 9030"/>
              <a:gd name="connsiteX1" fmla="*/ 7324 w 10000"/>
              <a:gd name="connsiteY1" fmla="*/ 4085 h 9030"/>
              <a:gd name="connsiteX2" fmla="*/ 0 w 10000"/>
              <a:gd name="connsiteY2" fmla="*/ 0 h 9030"/>
              <a:gd name="connsiteX3" fmla="*/ 465 w 10000"/>
              <a:gd name="connsiteY3" fmla="*/ 732 h 9030"/>
              <a:gd name="connsiteX4" fmla="*/ 490 w 10000"/>
              <a:gd name="connsiteY4" fmla="*/ 877 h 9030"/>
              <a:gd name="connsiteX5" fmla="*/ 439 w 10000"/>
              <a:gd name="connsiteY5" fmla="*/ 1005 h 9030"/>
              <a:gd name="connsiteX6" fmla="*/ 465 w 10000"/>
              <a:gd name="connsiteY6" fmla="*/ 1080 h 9030"/>
              <a:gd name="connsiteX7" fmla="*/ 595 w 10000"/>
              <a:gd name="connsiteY7" fmla="*/ 1208 h 9030"/>
              <a:gd name="connsiteX8" fmla="*/ 723 w 10000"/>
              <a:gd name="connsiteY8" fmla="*/ 1262 h 9030"/>
              <a:gd name="connsiteX9" fmla="*/ 723 w 10000"/>
              <a:gd name="connsiteY9" fmla="*/ 1317 h 9030"/>
              <a:gd name="connsiteX10" fmla="*/ 801 w 10000"/>
              <a:gd name="connsiteY10" fmla="*/ 1354 h 9030"/>
              <a:gd name="connsiteX11" fmla="*/ 904 w 10000"/>
              <a:gd name="connsiteY11" fmla="*/ 1317 h 9030"/>
              <a:gd name="connsiteX12" fmla="*/ 930 w 10000"/>
              <a:gd name="connsiteY12" fmla="*/ 1280 h 9030"/>
              <a:gd name="connsiteX13" fmla="*/ 1034 w 10000"/>
              <a:gd name="connsiteY13" fmla="*/ 1061 h 9030"/>
              <a:gd name="connsiteX14" fmla="*/ 1343 w 10000"/>
              <a:gd name="connsiteY14" fmla="*/ 1135 h 9030"/>
              <a:gd name="connsiteX15" fmla="*/ 1602 w 10000"/>
              <a:gd name="connsiteY15" fmla="*/ 1262 h 9030"/>
              <a:gd name="connsiteX16" fmla="*/ 1422 w 10000"/>
              <a:gd name="connsiteY16" fmla="*/ 1299 h 9030"/>
              <a:gd name="connsiteX17" fmla="*/ 1267 w 10000"/>
              <a:gd name="connsiteY17" fmla="*/ 1299 h 9030"/>
              <a:gd name="connsiteX18" fmla="*/ 1137 w 10000"/>
              <a:gd name="connsiteY18" fmla="*/ 1373 h 9030"/>
              <a:gd name="connsiteX19" fmla="*/ 1111 w 10000"/>
              <a:gd name="connsiteY19" fmla="*/ 1483 h 9030"/>
              <a:gd name="connsiteX20" fmla="*/ 1214 w 10000"/>
              <a:gd name="connsiteY20" fmla="*/ 1810 h 9030"/>
              <a:gd name="connsiteX21" fmla="*/ 1214 w 10000"/>
              <a:gd name="connsiteY21" fmla="*/ 1904 h 9030"/>
              <a:gd name="connsiteX22" fmla="*/ 982 w 10000"/>
              <a:gd name="connsiteY22" fmla="*/ 1628 h 9030"/>
              <a:gd name="connsiteX23" fmla="*/ 982 w 10000"/>
              <a:gd name="connsiteY23" fmla="*/ 1520 h 9030"/>
              <a:gd name="connsiteX24" fmla="*/ 878 w 10000"/>
              <a:gd name="connsiteY24" fmla="*/ 1483 h 9030"/>
              <a:gd name="connsiteX25" fmla="*/ 801 w 10000"/>
              <a:gd name="connsiteY25" fmla="*/ 1611 h 9030"/>
              <a:gd name="connsiteX26" fmla="*/ 776 w 10000"/>
              <a:gd name="connsiteY26" fmla="*/ 2251 h 9030"/>
              <a:gd name="connsiteX27" fmla="*/ 904 w 10000"/>
              <a:gd name="connsiteY27" fmla="*/ 2452 h 9030"/>
              <a:gd name="connsiteX28" fmla="*/ 1188 w 10000"/>
              <a:gd name="connsiteY28" fmla="*/ 2561 h 9030"/>
              <a:gd name="connsiteX29" fmla="*/ 1267 w 10000"/>
              <a:gd name="connsiteY29" fmla="*/ 2745 h 9030"/>
              <a:gd name="connsiteX30" fmla="*/ 1188 w 10000"/>
              <a:gd name="connsiteY30" fmla="*/ 2928 h 9030"/>
              <a:gd name="connsiteX31" fmla="*/ 1008 w 10000"/>
              <a:gd name="connsiteY31" fmla="*/ 2983 h 9030"/>
              <a:gd name="connsiteX32" fmla="*/ 930 w 10000"/>
              <a:gd name="connsiteY32" fmla="*/ 3202 h 9030"/>
              <a:gd name="connsiteX33" fmla="*/ 1704 w 10000"/>
              <a:gd name="connsiteY33" fmla="*/ 4474 h 9030"/>
              <a:gd name="connsiteX34" fmla="*/ 1835 w 10000"/>
              <a:gd name="connsiteY34" fmla="*/ 4547 h 9030"/>
              <a:gd name="connsiteX35" fmla="*/ 1784 w 10000"/>
              <a:gd name="connsiteY35" fmla="*/ 4729 h 9030"/>
              <a:gd name="connsiteX36" fmla="*/ 1938 w 10000"/>
              <a:gd name="connsiteY36" fmla="*/ 4840 h 9030"/>
              <a:gd name="connsiteX37" fmla="*/ 2015 w 10000"/>
              <a:gd name="connsiteY37" fmla="*/ 4985 h 9030"/>
              <a:gd name="connsiteX38" fmla="*/ 2015 w 10000"/>
              <a:gd name="connsiteY38" fmla="*/ 5022 h 9030"/>
              <a:gd name="connsiteX39" fmla="*/ 1912 w 10000"/>
              <a:gd name="connsiteY39" fmla="*/ 5133 h 9030"/>
              <a:gd name="connsiteX40" fmla="*/ 1835 w 10000"/>
              <a:gd name="connsiteY40" fmla="*/ 5535 h 9030"/>
              <a:gd name="connsiteX41" fmla="*/ 1860 w 10000"/>
              <a:gd name="connsiteY41" fmla="*/ 5608 h 9030"/>
              <a:gd name="connsiteX42" fmla="*/ 2429 w 10000"/>
              <a:gd name="connsiteY42" fmla="*/ 5809 h 9030"/>
              <a:gd name="connsiteX43" fmla="*/ 2688 w 10000"/>
              <a:gd name="connsiteY43" fmla="*/ 5975 h 9030"/>
              <a:gd name="connsiteX44" fmla="*/ 2816 w 10000"/>
              <a:gd name="connsiteY44" fmla="*/ 5956 h 9030"/>
              <a:gd name="connsiteX45" fmla="*/ 2947 w 10000"/>
              <a:gd name="connsiteY45" fmla="*/ 5991 h 9030"/>
              <a:gd name="connsiteX46" fmla="*/ 3333 w 10000"/>
              <a:gd name="connsiteY46" fmla="*/ 6231 h 9030"/>
              <a:gd name="connsiteX47" fmla="*/ 3412 w 10000"/>
              <a:gd name="connsiteY47" fmla="*/ 6360 h 9030"/>
              <a:gd name="connsiteX48" fmla="*/ 3850 w 10000"/>
              <a:gd name="connsiteY48" fmla="*/ 6616 h 9030"/>
              <a:gd name="connsiteX49" fmla="*/ 3903 w 10000"/>
              <a:gd name="connsiteY49" fmla="*/ 6687 h 9030"/>
              <a:gd name="connsiteX50" fmla="*/ 4030 w 10000"/>
              <a:gd name="connsiteY50" fmla="*/ 6596 h 9030"/>
              <a:gd name="connsiteX51" fmla="*/ 4135 w 10000"/>
              <a:gd name="connsiteY51" fmla="*/ 6616 h 9030"/>
              <a:gd name="connsiteX52" fmla="*/ 4367 w 10000"/>
              <a:gd name="connsiteY52" fmla="*/ 6834 h 9030"/>
              <a:gd name="connsiteX53" fmla="*/ 4340 w 10000"/>
              <a:gd name="connsiteY53" fmla="*/ 7018 h 9030"/>
              <a:gd name="connsiteX54" fmla="*/ 4367 w 10000"/>
              <a:gd name="connsiteY54" fmla="*/ 7054 h 9030"/>
              <a:gd name="connsiteX55" fmla="*/ 4677 w 10000"/>
              <a:gd name="connsiteY55" fmla="*/ 7126 h 9030"/>
              <a:gd name="connsiteX56" fmla="*/ 5478 w 10000"/>
              <a:gd name="connsiteY56" fmla="*/ 7949 h 9030"/>
              <a:gd name="connsiteX57" fmla="*/ 5554 w 10000"/>
              <a:gd name="connsiteY57" fmla="*/ 8134 h 9030"/>
              <a:gd name="connsiteX58" fmla="*/ 5503 w 10000"/>
              <a:gd name="connsiteY58" fmla="*/ 8736 h 9030"/>
              <a:gd name="connsiteX59" fmla="*/ 8578 w 10000"/>
              <a:gd name="connsiteY59" fmla="*/ 9030 h 9030"/>
              <a:gd name="connsiteX60" fmla="*/ 8734 w 10000"/>
              <a:gd name="connsiteY60" fmla="*/ 8939 h 9030"/>
              <a:gd name="connsiteX61" fmla="*/ 8915 w 10000"/>
              <a:gd name="connsiteY61" fmla="*/ 8992 h 9030"/>
              <a:gd name="connsiteX62" fmla="*/ 9070 w 10000"/>
              <a:gd name="connsiteY62" fmla="*/ 8846 h 9030"/>
              <a:gd name="connsiteX63" fmla="*/ 9096 w 10000"/>
              <a:gd name="connsiteY63" fmla="*/ 8719 h 9030"/>
              <a:gd name="connsiteX64" fmla="*/ 8837 w 10000"/>
              <a:gd name="connsiteY64" fmla="*/ 8555 h 9030"/>
              <a:gd name="connsiteX65" fmla="*/ 8915 w 10000"/>
              <a:gd name="connsiteY65" fmla="*/ 8409 h 9030"/>
              <a:gd name="connsiteX66" fmla="*/ 8863 w 10000"/>
              <a:gd name="connsiteY66" fmla="*/ 8298 h 9030"/>
              <a:gd name="connsiteX67" fmla="*/ 8888 w 10000"/>
              <a:gd name="connsiteY67" fmla="*/ 8189 h 9030"/>
              <a:gd name="connsiteX68" fmla="*/ 9018 w 10000"/>
              <a:gd name="connsiteY68" fmla="*/ 8189 h 9030"/>
              <a:gd name="connsiteX69" fmla="*/ 9225 w 10000"/>
              <a:gd name="connsiteY69" fmla="*/ 8041 h 9030"/>
              <a:gd name="connsiteX70" fmla="*/ 9251 w 10000"/>
              <a:gd name="connsiteY70" fmla="*/ 7896 h 9030"/>
              <a:gd name="connsiteX71" fmla="*/ 9328 w 10000"/>
              <a:gd name="connsiteY71" fmla="*/ 7859 h 9030"/>
              <a:gd name="connsiteX72" fmla="*/ 9353 w 10000"/>
              <a:gd name="connsiteY72" fmla="*/ 7585 h 9030"/>
              <a:gd name="connsiteX73" fmla="*/ 9509 w 10000"/>
              <a:gd name="connsiteY73" fmla="*/ 7530 h 9030"/>
              <a:gd name="connsiteX74" fmla="*/ 9587 w 10000"/>
              <a:gd name="connsiteY74" fmla="*/ 7438 h 9030"/>
              <a:gd name="connsiteX75" fmla="*/ 10000 w 10000"/>
              <a:gd name="connsiteY75" fmla="*/ 7311 h 9030"/>
              <a:gd name="connsiteX76" fmla="*/ 9897 w 10000"/>
              <a:gd name="connsiteY76" fmla="*/ 7072 h 9030"/>
              <a:gd name="connsiteX77" fmla="*/ 9741 w 10000"/>
              <a:gd name="connsiteY77" fmla="*/ 6963 h 9030"/>
              <a:gd name="connsiteX78" fmla="*/ 9535 w 10000"/>
              <a:gd name="connsiteY78" fmla="*/ 6524 h 9030"/>
              <a:gd name="connsiteX79" fmla="*/ 9560 w 10000"/>
              <a:gd name="connsiteY79" fmla="*/ 6395 h 9030"/>
              <a:gd name="connsiteX80" fmla="*/ 8578 w 10000"/>
              <a:gd name="connsiteY80" fmla="*/ 5352 h 9030"/>
              <a:gd name="connsiteX0" fmla="*/ 8139 w 9561"/>
              <a:gd name="connsiteY0" fmla="*/ 5116 h 9189"/>
              <a:gd name="connsiteX1" fmla="*/ 6885 w 9561"/>
              <a:gd name="connsiteY1" fmla="*/ 3713 h 9189"/>
              <a:gd name="connsiteX2" fmla="*/ 26 w 9561"/>
              <a:gd name="connsiteY2" fmla="*/ 0 h 9189"/>
              <a:gd name="connsiteX3" fmla="*/ 51 w 9561"/>
              <a:gd name="connsiteY3" fmla="*/ 160 h 9189"/>
              <a:gd name="connsiteX4" fmla="*/ 0 w 9561"/>
              <a:gd name="connsiteY4" fmla="*/ 302 h 9189"/>
              <a:gd name="connsiteX5" fmla="*/ 26 w 9561"/>
              <a:gd name="connsiteY5" fmla="*/ 385 h 9189"/>
              <a:gd name="connsiteX6" fmla="*/ 156 w 9561"/>
              <a:gd name="connsiteY6" fmla="*/ 527 h 9189"/>
              <a:gd name="connsiteX7" fmla="*/ 284 w 9561"/>
              <a:gd name="connsiteY7" fmla="*/ 587 h 9189"/>
              <a:gd name="connsiteX8" fmla="*/ 284 w 9561"/>
              <a:gd name="connsiteY8" fmla="*/ 647 h 9189"/>
              <a:gd name="connsiteX9" fmla="*/ 362 w 9561"/>
              <a:gd name="connsiteY9" fmla="*/ 688 h 9189"/>
              <a:gd name="connsiteX10" fmla="*/ 465 w 9561"/>
              <a:gd name="connsiteY10" fmla="*/ 647 h 9189"/>
              <a:gd name="connsiteX11" fmla="*/ 491 w 9561"/>
              <a:gd name="connsiteY11" fmla="*/ 606 h 9189"/>
              <a:gd name="connsiteX12" fmla="*/ 595 w 9561"/>
              <a:gd name="connsiteY12" fmla="*/ 364 h 9189"/>
              <a:gd name="connsiteX13" fmla="*/ 904 w 9561"/>
              <a:gd name="connsiteY13" fmla="*/ 446 h 9189"/>
              <a:gd name="connsiteX14" fmla="*/ 1163 w 9561"/>
              <a:gd name="connsiteY14" fmla="*/ 587 h 9189"/>
              <a:gd name="connsiteX15" fmla="*/ 983 w 9561"/>
              <a:gd name="connsiteY15" fmla="*/ 628 h 9189"/>
              <a:gd name="connsiteX16" fmla="*/ 828 w 9561"/>
              <a:gd name="connsiteY16" fmla="*/ 628 h 9189"/>
              <a:gd name="connsiteX17" fmla="*/ 698 w 9561"/>
              <a:gd name="connsiteY17" fmla="*/ 709 h 9189"/>
              <a:gd name="connsiteX18" fmla="*/ 672 w 9561"/>
              <a:gd name="connsiteY18" fmla="*/ 831 h 9189"/>
              <a:gd name="connsiteX19" fmla="*/ 775 w 9561"/>
              <a:gd name="connsiteY19" fmla="*/ 1193 h 9189"/>
              <a:gd name="connsiteX20" fmla="*/ 775 w 9561"/>
              <a:gd name="connsiteY20" fmla="*/ 1298 h 9189"/>
              <a:gd name="connsiteX21" fmla="*/ 543 w 9561"/>
              <a:gd name="connsiteY21" fmla="*/ 992 h 9189"/>
              <a:gd name="connsiteX22" fmla="*/ 543 w 9561"/>
              <a:gd name="connsiteY22" fmla="*/ 872 h 9189"/>
              <a:gd name="connsiteX23" fmla="*/ 439 w 9561"/>
              <a:gd name="connsiteY23" fmla="*/ 831 h 9189"/>
              <a:gd name="connsiteX24" fmla="*/ 362 w 9561"/>
              <a:gd name="connsiteY24" fmla="*/ 973 h 9189"/>
              <a:gd name="connsiteX25" fmla="*/ 337 w 9561"/>
              <a:gd name="connsiteY25" fmla="*/ 1682 h 9189"/>
              <a:gd name="connsiteX26" fmla="*/ 465 w 9561"/>
              <a:gd name="connsiteY26" fmla="*/ 1904 h 9189"/>
              <a:gd name="connsiteX27" fmla="*/ 749 w 9561"/>
              <a:gd name="connsiteY27" fmla="*/ 2025 h 9189"/>
              <a:gd name="connsiteX28" fmla="*/ 828 w 9561"/>
              <a:gd name="connsiteY28" fmla="*/ 2229 h 9189"/>
              <a:gd name="connsiteX29" fmla="*/ 749 w 9561"/>
              <a:gd name="connsiteY29" fmla="*/ 2432 h 9189"/>
              <a:gd name="connsiteX30" fmla="*/ 569 w 9561"/>
              <a:gd name="connsiteY30" fmla="*/ 2492 h 9189"/>
              <a:gd name="connsiteX31" fmla="*/ 491 w 9561"/>
              <a:gd name="connsiteY31" fmla="*/ 2735 h 9189"/>
              <a:gd name="connsiteX32" fmla="*/ 1265 w 9561"/>
              <a:gd name="connsiteY32" fmla="*/ 4144 h 9189"/>
              <a:gd name="connsiteX33" fmla="*/ 1396 w 9561"/>
              <a:gd name="connsiteY33" fmla="*/ 4224 h 9189"/>
              <a:gd name="connsiteX34" fmla="*/ 1345 w 9561"/>
              <a:gd name="connsiteY34" fmla="*/ 4426 h 9189"/>
              <a:gd name="connsiteX35" fmla="*/ 1499 w 9561"/>
              <a:gd name="connsiteY35" fmla="*/ 4549 h 9189"/>
              <a:gd name="connsiteX36" fmla="*/ 1576 w 9561"/>
              <a:gd name="connsiteY36" fmla="*/ 4709 h 9189"/>
              <a:gd name="connsiteX37" fmla="*/ 1576 w 9561"/>
              <a:gd name="connsiteY37" fmla="*/ 4750 h 9189"/>
              <a:gd name="connsiteX38" fmla="*/ 1473 w 9561"/>
              <a:gd name="connsiteY38" fmla="*/ 4873 h 9189"/>
              <a:gd name="connsiteX39" fmla="*/ 1396 w 9561"/>
              <a:gd name="connsiteY39" fmla="*/ 5319 h 9189"/>
              <a:gd name="connsiteX40" fmla="*/ 1421 w 9561"/>
              <a:gd name="connsiteY40" fmla="*/ 5399 h 9189"/>
              <a:gd name="connsiteX41" fmla="*/ 1990 w 9561"/>
              <a:gd name="connsiteY41" fmla="*/ 5622 h 9189"/>
              <a:gd name="connsiteX42" fmla="*/ 2249 w 9561"/>
              <a:gd name="connsiteY42" fmla="*/ 5806 h 9189"/>
              <a:gd name="connsiteX43" fmla="*/ 2377 w 9561"/>
              <a:gd name="connsiteY43" fmla="*/ 5785 h 9189"/>
              <a:gd name="connsiteX44" fmla="*/ 2508 w 9561"/>
              <a:gd name="connsiteY44" fmla="*/ 5824 h 9189"/>
              <a:gd name="connsiteX45" fmla="*/ 2894 w 9561"/>
              <a:gd name="connsiteY45" fmla="*/ 6089 h 9189"/>
              <a:gd name="connsiteX46" fmla="*/ 2973 w 9561"/>
              <a:gd name="connsiteY46" fmla="*/ 6232 h 9189"/>
              <a:gd name="connsiteX47" fmla="*/ 3411 w 9561"/>
              <a:gd name="connsiteY47" fmla="*/ 6516 h 9189"/>
              <a:gd name="connsiteX48" fmla="*/ 3464 w 9561"/>
              <a:gd name="connsiteY48" fmla="*/ 6594 h 9189"/>
              <a:gd name="connsiteX49" fmla="*/ 3591 w 9561"/>
              <a:gd name="connsiteY49" fmla="*/ 6494 h 9189"/>
              <a:gd name="connsiteX50" fmla="*/ 3696 w 9561"/>
              <a:gd name="connsiteY50" fmla="*/ 6516 h 9189"/>
              <a:gd name="connsiteX51" fmla="*/ 3928 w 9561"/>
              <a:gd name="connsiteY51" fmla="*/ 6757 h 9189"/>
              <a:gd name="connsiteX52" fmla="*/ 3901 w 9561"/>
              <a:gd name="connsiteY52" fmla="*/ 6961 h 9189"/>
              <a:gd name="connsiteX53" fmla="*/ 3928 w 9561"/>
              <a:gd name="connsiteY53" fmla="*/ 7001 h 9189"/>
              <a:gd name="connsiteX54" fmla="*/ 4238 w 9561"/>
              <a:gd name="connsiteY54" fmla="*/ 7080 h 9189"/>
              <a:gd name="connsiteX55" fmla="*/ 5039 w 9561"/>
              <a:gd name="connsiteY55" fmla="*/ 7992 h 9189"/>
              <a:gd name="connsiteX56" fmla="*/ 5115 w 9561"/>
              <a:gd name="connsiteY56" fmla="*/ 8197 h 9189"/>
              <a:gd name="connsiteX57" fmla="*/ 5064 w 9561"/>
              <a:gd name="connsiteY57" fmla="*/ 8863 h 9189"/>
              <a:gd name="connsiteX58" fmla="*/ 8139 w 9561"/>
              <a:gd name="connsiteY58" fmla="*/ 9189 h 9189"/>
              <a:gd name="connsiteX59" fmla="*/ 8295 w 9561"/>
              <a:gd name="connsiteY59" fmla="*/ 9088 h 9189"/>
              <a:gd name="connsiteX60" fmla="*/ 8476 w 9561"/>
              <a:gd name="connsiteY60" fmla="*/ 9147 h 9189"/>
              <a:gd name="connsiteX61" fmla="*/ 8631 w 9561"/>
              <a:gd name="connsiteY61" fmla="*/ 8985 h 9189"/>
              <a:gd name="connsiteX62" fmla="*/ 8657 w 9561"/>
              <a:gd name="connsiteY62" fmla="*/ 8845 h 9189"/>
              <a:gd name="connsiteX63" fmla="*/ 8398 w 9561"/>
              <a:gd name="connsiteY63" fmla="*/ 8663 h 9189"/>
              <a:gd name="connsiteX64" fmla="*/ 8476 w 9561"/>
              <a:gd name="connsiteY64" fmla="*/ 8501 h 9189"/>
              <a:gd name="connsiteX65" fmla="*/ 8424 w 9561"/>
              <a:gd name="connsiteY65" fmla="*/ 8378 h 9189"/>
              <a:gd name="connsiteX66" fmla="*/ 8449 w 9561"/>
              <a:gd name="connsiteY66" fmla="*/ 8258 h 9189"/>
              <a:gd name="connsiteX67" fmla="*/ 8579 w 9561"/>
              <a:gd name="connsiteY67" fmla="*/ 8258 h 9189"/>
              <a:gd name="connsiteX68" fmla="*/ 8786 w 9561"/>
              <a:gd name="connsiteY68" fmla="*/ 8094 h 9189"/>
              <a:gd name="connsiteX69" fmla="*/ 8812 w 9561"/>
              <a:gd name="connsiteY69" fmla="*/ 7933 h 9189"/>
              <a:gd name="connsiteX70" fmla="*/ 8889 w 9561"/>
              <a:gd name="connsiteY70" fmla="*/ 7892 h 9189"/>
              <a:gd name="connsiteX71" fmla="*/ 8914 w 9561"/>
              <a:gd name="connsiteY71" fmla="*/ 7589 h 9189"/>
              <a:gd name="connsiteX72" fmla="*/ 9070 w 9561"/>
              <a:gd name="connsiteY72" fmla="*/ 7528 h 9189"/>
              <a:gd name="connsiteX73" fmla="*/ 9148 w 9561"/>
              <a:gd name="connsiteY73" fmla="*/ 7426 h 9189"/>
              <a:gd name="connsiteX74" fmla="*/ 9561 w 9561"/>
              <a:gd name="connsiteY74" fmla="*/ 7285 h 9189"/>
              <a:gd name="connsiteX75" fmla="*/ 9458 w 9561"/>
              <a:gd name="connsiteY75" fmla="*/ 7021 h 9189"/>
              <a:gd name="connsiteX76" fmla="*/ 9302 w 9561"/>
              <a:gd name="connsiteY76" fmla="*/ 6900 h 9189"/>
              <a:gd name="connsiteX77" fmla="*/ 9096 w 9561"/>
              <a:gd name="connsiteY77" fmla="*/ 6414 h 9189"/>
              <a:gd name="connsiteX78" fmla="*/ 9121 w 9561"/>
              <a:gd name="connsiteY78" fmla="*/ 6271 h 9189"/>
              <a:gd name="connsiteX79" fmla="*/ 8139 w 9561"/>
              <a:gd name="connsiteY79" fmla="*/ 5116 h 9189"/>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811 w 10000"/>
              <a:gd name="connsiteY19" fmla="*/ 1298 h 10000"/>
              <a:gd name="connsiteX20" fmla="*/ 811 w 10000"/>
              <a:gd name="connsiteY20" fmla="*/ 1413 h 10000"/>
              <a:gd name="connsiteX21" fmla="*/ 568 w 10000"/>
              <a:gd name="connsiteY21" fmla="*/ 1080 h 10000"/>
              <a:gd name="connsiteX22" fmla="*/ 568 w 10000"/>
              <a:gd name="connsiteY22" fmla="*/ 949 h 10000"/>
              <a:gd name="connsiteX23" fmla="*/ 459 w 10000"/>
              <a:gd name="connsiteY23" fmla="*/ 904 h 10000"/>
              <a:gd name="connsiteX24" fmla="*/ 379 w 10000"/>
              <a:gd name="connsiteY24" fmla="*/ 1059 h 10000"/>
              <a:gd name="connsiteX25" fmla="*/ 352 w 10000"/>
              <a:gd name="connsiteY25" fmla="*/ 1830 h 10000"/>
              <a:gd name="connsiteX26" fmla="*/ 486 w 10000"/>
              <a:gd name="connsiteY26" fmla="*/ 2072 h 10000"/>
              <a:gd name="connsiteX27" fmla="*/ 783 w 10000"/>
              <a:gd name="connsiteY27" fmla="*/ 2204 h 10000"/>
              <a:gd name="connsiteX28" fmla="*/ 866 w 10000"/>
              <a:gd name="connsiteY28" fmla="*/ 2426 h 10000"/>
              <a:gd name="connsiteX29" fmla="*/ 783 w 10000"/>
              <a:gd name="connsiteY29" fmla="*/ 2647 h 10000"/>
              <a:gd name="connsiteX30" fmla="*/ 595 w 10000"/>
              <a:gd name="connsiteY30" fmla="*/ 2712 h 10000"/>
              <a:gd name="connsiteX31" fmla="*/ 1323 w 10000"/>
              <a:gd name="connsiteY31" fmla="*/ 4510 h 10000"/>
              <a:gd name="connsiteX32" fmla="*/ 1460 w 10000"/>
              <a:gd name="connsiteY32" fmla="*/ 4597 h 10000"/>
              <a:gd name="connsiteX33" fmla="*/ 1407 w 10000"/>
              <a:gd name="connsiteY33" fmla="*/ 4817 h 10000"/>
              <a:gd name="connsiteX34" fmla="*/ 1568 w 10000"/>
              <a:gd name="connsiteY34" fmla="*/ 4950 h 10000"/>
              <a:gd name="connsiteX35" fmla="*/ 1648 w 10000"/>
              <a:gd name="connsiteY35" fmla="*/ 5125 h 10000"/>
              <a:gd name="connsiteX36" fmla="*/ 1648 w 10000"/>
              <a:gd name="connsiteY36" fmla="*/ 5169 h 10000"/>
              <a:gd name="connsiteX37" fmla="*/ 1541 w 10000"/>
              <a:gd name="connsiteY37" fmla="*/ 5303 h 10000"/>
              <a:gd name="connsiteX38" fmla="*/ 1460 w 10000"/>
              <a:gd name="connsiteY38" fmla="*/ 5788 h 10000"/>
              <a:gd name="connsiteX39" fmla="*/ 1486 w 10000"/>
              <a:gd name="connsiteY39" fmla="*/ 5876 h 10000"/>
              <a:gd name="connsiteX40" fmla="*/ 2081 w 10000"/>
              <a:gd name="connsiteY40" fmla="*/ 6118 h 10000"/>
              <a:gd name="connsiteX41" fmla="*/ 2352 w 10000"/>
              <a:gd name="connsiteY41" fmla="*/ 6318 h 10000"/>
              <a:gd name="connsiteX42" fmla="*/ 2486 w 10000"/>
              <a:gd name="connsiteY42" fmla="*/ 6296 h 10000"/>
              <a:gd name="connsiteX43" fmla="*/ 2623 w 10000"/>
              <a:gd name="connsiteY43" fmla="*/ 6338 h 10000"/>
              <a:gd name="connsiteX44" fmla="*/ 3027 w 10000"/>
              <a:gd name="connsiteY44" fmla="*/ 6626 h 10000"/>
              <a:gd name="connsiteX45" fmla="*/ 3110 w 10000"/>
              <a:gd name="connsiteY45" fmla="*/ 6782 h 10000"/>
              <a:gd name="connsiteX46" fmla="*/ 3568 w 10000"/>
              <a:gd name="connsiteY46" fmla="*/ 7091 h 10000"/>
              <a:gd name="connsiteX47" fmla="*/ 3623 w 10000"/>
              <a:gd name="connsiteY47" fmla="*/ 7176 h 10000"/>
              <a:gd name="connsiteX48" fmla="*/ 3756 w 10000"/>
              <a:gd name="connsiteY48" fmla="*/ 7067 h 10000"/>
              <a:gd name="connsiteX49" fmla="*/ 3866 w 10000"/>
              <a:gd name="connsiteY49" fmla="*/ 7091 h 10000"/>
              <a:gd name="connsiteX50" fmla="*/ 4108 w 10000"/>
              <a:gd name="connsiteY50" fmla="*/ 7353 h 10000"/>
              <a:gd name="connsiteX51" fmla="*/ 4080 w 10000"/>
              <a:gd name="connsiteY51" fmla="*/ 7575 h 10000"/>
              <a:gd name="connsiteX52" fmla="*/ 4108 w 10000"/>
              <a:gd name="connsiteY52" fmla="*/ 7619 h 10000"/>
              <a:gd name="connsiteX53" fmla="*/ 4433 w 10000"/>
              <a:gd name="connsiteY53" fmla="*/ 7705 h 10000"/>
              <a:gd name="connsiteX54" fmla="*/ 5270 w 10000"/>
              <a:gd name="connsiteY54" fmla="*/ 8697 h 10000"/>
              <a:gd name="connsiteX55" fmla="*/ 5350 w 10000"/>
              <a:gd name="connsiteY55" fmla="*/ 8920 h 10000"/>
              <a:gd name="connsiteX56" fmla="*/ 5297 w 10000"/>
              <a:gd name="connsiteY56" fmla="*/ 9645 h 10000"/>
              <a:gd name="connsiteX57" fmla="*/ 8513 w 10000"/>
              <a:gd name="connsiteY57" fmla="*/ 10000 h 10000"/>
              <a:gd name="connsiteX58" fmla="*/ 8676 w 10000"/>
              <a:gd name="connsiteY58" fmla="*/ 9890 h 10000"/>
              <a:gd name="connsiteX59" fmla="*/ 8865 w 10000"/>
              <a:gd name="connsiteY59" fmla="*/ 9954 h 10000"/>
              <a:gd name="connsiteX60" fmla="*/ 9027 w 10000"/>
              <a:gd name="connsiteY60" fmla="*/ 9778 h 10000"/>
              <a:gd name="connsiteX61" fmla="*/ 9054 w 10000"/>
              <a:gd name="connsiteY61" fmla="*/ 9626 h 10000"/>
              <a:gd name="connsiteX62" fmla="*/ 8784 w 10000"/>
              <a:gd name="connsiteY62" fmla="*/ 9428 h 10000"/>
              <a:gd name="connsiteX63" fmla="*/ 8865 w 10000"/>
              <a:gd name="connsiteY63" fmla="*/ 9251 h 10000"/>
              <a:gd name="connsiteX64" fmla="*/ 8811 w 10000"/>
              <a:gd name="connsiteY64" fmla="*/ 9117 h 10000"/>
              <a:gd name="connsiteX65" fmla="*/ 8837 w 10000"/>
              <a:gd name="connsiteY65" fmla="*/ 8987 h 10000"/>
              <a:gd name="connsiteX66" fmla="*/ 8973 w 10000"/>
              <a:gd name="connsiteY66" fmla="*/ 8987 h 10000"/>
              <a:gd name="connsiteX67" fmla="*/ 9189 w 10000"/>
              <a:gd name="connsiteY67" fmla="*/ 8808 h 10000"/>
              <a:gd name="connsiteX68" fmla="*/ 9217 w 10000"/>
              <a:gd name="connsiteY68" fmla="*/ 8633 h 10000"/>
              <a:gd name="connsiteX69" fmla="*/ 9297 w 10000"/>
              <a:gd name="connsiteY69" fmla="*/ 8589 h 10000"/>
              <a:gd name="connsiteX70" fmla="*/ 9323 w 10000"/>
              <a:gd name="connsiteY70" fmla="*/ 8259 h 10000"/>
              <a:gd name="connsiteX71" fmla="*/ 9486 w 10000"/>
              <a:gd name="connsiteY71" fmla="*/ 8192 h 10000"/>
              <a:gd name="connsiteX72" fmla="*/ 9568 w 10000"/>
              <a:gd name="connsiteY72" fmla="*/ 8081 h 10000"/>
              <a:gd name="connsiteX73" fmla="*/ 10000 w 10000"/>
              <a:gd name="connsiteY73" fmla="*/ 7928 h 10000"/>
              <a:gd name="connsiteX74" fmla="*/ 9892 w 10000"/>
              <a:gd name="connsiteY74" fmla="*/ 7641 h 10000"/>
              <a:gd name="connsiteX75" fmla="*/ 9729 w 10000"/>
              <a:gd name="connsiteY75" fmla="*/ 7509 h 10000"/>
              <a:gd name="connsiteX76" fmla="*/ 9514 w 10000"/>
              <a:gd name="connsiteY76" fmla="*/ 6980 h 10000"/>
              <a:gd name="connsiteX77" fmla="*/ 9540 w 10000"/>
              <a:gd name="connsiteY77" fmla="*/ 6824 h 10000"/>
              <a:gd name="connsiteX78" fmla="*/ 8513 w 10000"/>
              <a:gd name="connsiteY78"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811 w 10000"/>
              <a:gd name="connsiteY19" fmla="*/ 1298 h 10000"/>
              <a:gd name="connsiteX20" fmla="*/ 811 w 10000"/>
              <a:gd name="connsiteY20" fmla="*/ 1413 h 10000"/>
              <a:gd name="connsiteX21" fmla="*/ 568 w 10000"/>
              <a:gd name="connsiteY21" fmla="*/ 1080 h 10000"/>
              <a:gd name="connsiteX22" fmla="*/ 568 w 10000"/>
              <a:gd name="connsiteY22" fmla="*/ 949 h 10000"/>
              <a:gd name="connsiteX23" fmla="*/ 459 w 10000"/>
              <a:gd name="connsiteY23" fmla="*/ 904 h 10000"/>
              <a:gd name="connsiteX24" fmla="*/ 379 w 10000"/>
              <a:gd name="connsiteY24" fmla="*/ 1059 h 10000"/>
              <a:gd name="connsiteX25" fmla="*/ 352 w 10000"/>
              <a:gd name="connsiteY25" fmla="*/ 1830 h 10000"/>
              <a:gd name="connsiteX26" fmla="*/ 486 w 10000"/>
              <a:gd name="connsiteY26" fmla="*/ 2072 h 10000"/>
              <a:gd name="connsiteX27" fmla="*/ 783 w 10000"/>
              <a:gd name="connsiteY27" fmla="*/ 2204 h 10000"/>
              <a:gd name="connsiteX28" fmla="*/ 866 w 10000"/>
              <a:gd name="connsiteY28" fmla="*/ 2426 h 10000"/>
              <a:gd name="connsiteX29" fmla="*/ 783 w 10000"/>
              <a:gd name="connsiteY29" fmla="*/ 2647 h 10000"/>
              <a:gd name="connsiteX30" fmla="*/ 1323 w 10000"/>
              <a:gd name="connsiteY30" fmla="*/ 4510 h 10000"/>
              <a:gd name="connsiteX31" fmla="*/ 1460 w 10000"/>
              <a:gd name="connsiteY31" fmla="*/ 4597 h 10000"/>
              <a:gd name="connsiteX32" fmla="*/ 1407 w 10000"/>
              <a:gd name="connsiteY32" fmla="*/ 4817 h 10000"/>
              <a:gd name="connsiteX33" fmla="*/ 1568 w 10000"/>
              <a:gd name="connsiteY33" fmla="*/ 4950 h 10000"/>
              <a:gd name="connsiteX34" fmla="*/ 1648 w 10000"/>
              <a:gd name="connsiteY34" fmla="*/ 5125 h 10000"/>
              <a:gd name="connsiteX35" fmla="*/ 1648 w 10000"/>
              <a:gd name="connsiteY35" fmla="*/ 5169 h 10000"/>
              <a:gd name="connsiteX36" fmla="*/ 1541 w 10000"/>
              <a:gd name="connsiteY36" fmla="*/ 5303 h 10000"/>
              <a:gd name="connsiteX37" fmla="*/ 1460 w 10000"/>
              <a:gd name="connsiteY37" fmla="*/ 5788 h 10000"/>
              <a:gd name="connsiteX38" fmla="*/ 1486 w 10000"/>
              <a:gd name="connsiteY38" fmla="*/ 5876 h 10000"/>
              <a:gd name="connsiteX39" fmla="*/ 2081 w 10000"/>
              <a:gd name="connsiteY39" fmla="*/ 6118 h 10000"/>
              <a:gd name="connsiteX40" fmla="*/ 2352 w 10000"/>
              <a:gd name="connsiteY40" fmla="*/ 6318 h 10000"/>
              <a:gd name="connsiteX41" fmla="*/ 2486 w 10000"/>
              <a:gd name="connsiteY41" fmla="*/ 6296 h 10000"/>
              <a:gd name="connsiteX42" fmla="*/ 2623 w 10000"/>
              <a:gd name="connsiteY42" fmla="*/ 6338 h 10000"/>
              <a:gd name="connsiteX43" fmla="*/ 3027 w 10000"/>
              <a:gd name="connsiteY43" fmla="*/ 6626 h 10000"/>
              <a:gd name="connsiteX44" fmla="*/ 3110 w 10000"/>
              <a:gd name="connsiteY44" fmla="*/ 6782 h 10000"/>
              <a:gd name="connsiteX45" fmla="*/ 3568 w 10000"/>
              <a:gd name="connsiteY45" fmla="*/ 7091 h 10000"/>
              <a:gd name="connsiteX46" fmla="*/ 3623 w 10000"/>
              <a:gd name="connsiteY46" fmla="*/ 7176 h 10000"/>
              <a:gd name="connsiteX47" fmla="*/ 3756 w 10000"/>
              <a:gd name="connsiteY47" fmla="*/ 7067 h 10000"/>
              <a:gd name="connsiteX48" fmla="*/ 3866 w 10000"/>
              <a:gd name="connsiteY48" fmla="*/ 7091 h 10000"/>
              <a:gd name="connsiteX49" fmla="*/ 4108 w 10000"/>
              <a:gd name="connsiteY49" fmla="*/ 7353 h 10000"/>
              <a:gd name="connsiteX50" fmla="*/ 4080 w 10000"/>
              <a:gd name="connsiteY50" fmla="*/ 7575 h 10000"/>
              <a:gd name="connsiteX51" fmla="*/ 4108 w 10000"/>
              <a:gd name="connsiteY51" fmla="*/ 7619 h 10000"/>
              <a:gd name="connsiteX52" fmla="*/ 4433 w 10000"/>
              <a:gd name="connsiteY52" fmla="*/ 7705 h 10000"/>
              <a:gd name="connsiteX53" fmla="*/ 5270 w 10000"/>
              <a:gd name="connsiteY53" fmla="*/ 8697 h 10000"/>
              <a:gd name="connsiteX54" fmla="*/ 5350 w 10000"/>
              <a:gd name="connsiteY54" fmla="*/ 8920 h 10000"/>
              <a:gd name="connsiteX55" fmla="*/ 5297 w 10000"/>
              <a:gd name="connsiteY55" fmla="*/ 9645 h 10000"/>
              <a:gd name="connsiteX56" fmla="*/ 8513 w 10000"/>
              <a:gd name="connsiteY56" fmla="*/ 10000 h 10000"/>
              <a:gd name="connsiteX57" fmla="*/ 8676 w 10000"/>
              <a:gd name="connsiteY57" fmla="*/ 9890 h 10000"/>
              <a:gd name="connsiteX58" fmla="*/ 8865 w 10000"/>
              <a:gd name="connsiteY58" fmla="*/ 9954 h 10000"/>
              <a:gd name="connsiteX59" fmla="*/ 9027 w 10000"/>
              <a:gd name="connsiteY59" fmla="*/ 9778 h 10000"/>
              <a:gd name="connsiteX60" fmla="*/ 9054 w 10000"/>
              <a:gd name="connsiteY60" fmla="*/ 9626 h 10000"/>
              <a:gd name="connsiteX61" fmla="*/ 8784 w 10000"/>
              <a:gd name="connsiteY61" fmla="*/ 9428 h 10000"/>
              <a:gd name="connsiteX62" fmla="*/ 8865 w 10000"/>
              <a:gd name="connsiteY62" fmla="*/ 9251 h 10000"/>
              <a:gd name="connsiteX63" fmla="*/ 8811 w 10000"/>
              <a:gd name="connsiteY63" fmla="*/ 9117 h 10000"/>
              <a:gd name="connsiteX64" fmla="*/ 8837 w 10000"/>
              <a:gd name="connsiteY64" fmla="*/ 8987 h 10000"/>
              <a:gd name="connsiteX65" fmla="*/ 8973 w 10000"/>
              <a:gd name="connsiteY65" fmla="*/ 8987 h 10000"/>
              <a:gd name="connsiteX66" fmla="*/ 9189 w 10000"/>
              <a:gd name="connsiteY66" fmla="*/ 8808 h 10000"/>
              <a:gd name="connsiteX67" fmla="*/ 9217 w 10000"/>
              <a:gd name="connsiteY67" fmla="*/ 8633 h 10000"/>
              <a:gd name="connsiteX68" fmla="*/ 9297 w 10000"/>
              <a:gd name="connsiteY68" fmla="*/ 8589 h 10000"/>
              <a:gd name="connsiteX69" fmla="*/ 9323 w 10000"/>
              <a:gd name="connsiteY69" fmla="*/ 8259 h 10000"/>
              <a:gd name="connsiteX70" fmla="*/ 9486 w 10000"/>
              <a:gd name="connsiteY70" fmla="*/ 8192 h 10000"/>
              <a:gd name="connsiteX71" fmla="*/ 9568 w 10000"/>
              <a:gd name="connsiteY71" fmla="*/ 8081 h 10000"/>
              <a:gd name="connsiteX72" fmla="*/ 10000 w 10000"/>
              <a:gd name="connsiteY72" fmla="*/ 7928 h 10000"/>
              <a:gd name="connsiteX73" fmla="*/ 9892 w 10000"/>
              <a:gd name="connsiteY73" fmla="*/ 7641 h 10000"/>
              <a:gd name="connsiteX74" fmla="*/ 9729 w 10000"/>
              <a:gd name="connsiteY74" fmla="*/ 7509 h 10000"/>
              <a:gd name="connsiteX75" fmla="*/ 9514 w 10000"/>
              <a:gd name="connsiteY75" fmla="*/ 6980 h 10000"/>
              <a:gd name="connsiteX76" fmla="*/ 9540 w 10000"/>
              <a:gd name="connsiteY76" fmla="*/ 6824 h 10000"/>
              <a:gd name="connsiteX77" fmla="*/ 8513 w 10000"/>
              <a:gd name="connsiteY77"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811 w 10000"/>
              <a:gd name="connsiteY19" fmla="*/ 1298 h 10000"/>
              <a:gd name="connsiteX20" fmla="*/ 811 w 10000"/>
              <a:gd name="connsiteY20" fmla="*/ 1413 h 10000"/>
              <a:gd name="connsiteX21" fmla="*/ 568 w 10000"/>
              <a:gd name="connsiteY21" fmla="*/ 1080 h 10000"/>
              <a:gd name="connsiteX22" fmla="*/ 568 w 10000"/>
              <a:gd name="connsiteY22" fmla="*/ 949 h 10000"/>
              <a:gd name="connsiteX23" fmla="*/ 459 w 10000"/>
              <a:gd name="connsiteY23" fmla="*/ 904 h 10000"/>
              <a:gd name="connsiteX24" fmla="*/ 379 w 10000"/>
              <a:gd name="connsiteY24" fmla="*/ 1059 h 10000"/>
              <a:gd name="connsiteX25" fmla="*/ 352 w 10000"/>
              <a:gd name="connsiteY25" fmla="*/ 1830 h 10000"/>
              <a:gd name="connsiteX26" fmla="*/ 486 w 10000"/>
              <a:gd name="connsiteY26" fmla="*/ 2072 h 10000"/>
              <a:gd name="connsiteX27" fmla="*/ 783 w 10000"/>
              <a:gd name="connsiteY27" fmla="*/ 2204 h 10000"/>
              <a:gd name="connsiteX28" fmla="*/ 866 w 10000"/>
              <a:gd name="connsiteY28" fmla="*/ 2426 h 10000"/>
              <a:gd name="connsiteX29" fmla="*/ 1323 w 10000"/>
              <a:gd name="connsiteY29" fmla="*/ 4510 h 10000"/>
              <a:gd name="connsiteX30" fmla="*/ 1460 w 10000"/>
              <a:gd name="connsiteY30" fmla="*/ 4597 h 10000"/>
              <a:gd name="connsiteX31" fmla="*/ 1407 w 10000"/>
              <a:gd name="connsiteY31" fmla="*/ 4817 h 10000"/>
              <a:gd name="connsiteX32" fmla="*/ 1568 w 10000"/>
              <a:gd name="connsiteY32" fmla="*/ 4950 h 10000"/>
              <a:gd name="connsiteX33" fmla="*/ 1648 w 10000"/>
              <a:gd name="connsiteY33" fmla="*/ 5125 h 10000"/>
              <a:gd name="connsiteX34" fmla="*/ 1648 w 10000"/>
              <a:gd name="connsiteY34" fmla="*/ 5169 h 10000"/>
              <a:gd name="connsiteX35" fmla="*/ 1541 w 10000"/>
              <a:gd name="connsiteY35" fmla="*/ 5303 h 10000"/>
              <a:gd name="connsiteX36" fmla="*/ 1460 w 10000"/>
              <a:gd name="connsiteY36" fmla="*/ 5788 h 10000"/>
              <a:gd name="connsiteX37" fmla="*/ 1486 w 10000"/>
              <a:gd name="connsiteY37" fmla="*/ 5876 h 10000"/>
              <a:gd name="connsiteX38" fmla="*/ 2081 w 10000"/>
              <a:gd name="connsiteY38" fmla="*/ 6118 h 10000"/>
              <a:gd name="connsiteX39" fmla="*/ 2352 w 10000"/>
              <a:gd name="connsiteY39" fmla="*/ 6318 h 10000"/>
              <a:gd name="connsiteX40" fmla="*/ 2486 w 10000"/>
              <a:gd name="connsiteY40" fmla="*/ 6296 h 10000"/>
              <a:gd name="connsiteX41" fmla="*/ 2623 w 10000"/>
              <a:gd name="connsiteY41" fmla="*/ 6338 h 10000"/>
              <a:gd name="connsiteX42" fmla="*/ 3027 w 10000"/>
              <a:gd name="connsiteY42" fmla="*/ 6626 h 10000"/>
              <a:gd name="connsiteX43" fmla="*/ 3110 w 10000"/>
              <a:gd name="connsiteY43" fmla="*/ 6782 h 10000"/>
              <a:gd name="connsiteX44" fmla="*/ 3568 w 10000"/>
              <a:gd name="connsiteY44" fmla="*/ 7091 h 10000"/>
              <a:gd name="connsiteX45" fmla="*/ 3623 w 10000"/>
              <a:gd name="connsiteY45" fmla="*/ 7176 h 10000"/>
              <a:gd name="connsiteX46" fmla="*/ 3756 w 10000"/>
              <a:gd name="connsiteY46" fmla="*/ 7067 h 10000"/>
              <a:gd name="connsiteX47" fmla="*/ 3866 w 10000"/>
              <a:gd name="connsiteY47" fmla="*/ 7091 h 10000"/>
              <a:gd name="connsiteX48" fmla="*/ 4108 w 10000"/>
              <a:gd name="connsiteY48" fmla="*/ 7353 h 10000"/>
              <a:gd name="connsiteX49" fmla="*/ 4080 w 10000"/>
              <a:gd name="connsiteY49" fmla="*/ 7575 h 10000"/>
              <a:gd name="connsiteX50" fmla="*/ 4108 w 10000"/>
              <a:gd name="connsiteY50" fmla="*/ 7619 h 10000"/>
              <a:gd name="connsiteX51" fmla="*/ 4433 w 10000"/>
              <a:gd name="connsiteY51" fmla="*/ 7705 h 10000"/>
              <a:gd name="connsiteX52" fmla="*/ 5270 w 10000"/>
              <a:gd name="connsiteY52" fmla="*/ 8697 h 10000"/>
              <a:gd name="connsiteX53" fmla="*/ 5350 w 10000"/>
              <a:gd name="connsiteY53" fmla="*/ 8920 h 10000"/>
              <a:gd name="connsiteX54" fmla="*/ 5297 w 10000"/>
              <a:gd name="connsiteY54" fmla="*/ 9645 h 10000"/>
              <a:gd name="connsiteX55" fmla="*/ 8513 w 10000"/>
              <a:gd name="connsiteY55" fmla="*/ 10000 h 10000"/>
              <a:gd name="connsiteX56" fmla="*/ 8676 w 10000"/>
              <a:gd name="connsiteY56" fmla="*/ 9890 h 10000"/>
              <a:gd name="connsiteX57" fmla="*/ 8865 w 10000"/>
              <a:gd name="connsiteY57" fmla="*/ 9954 h 10000"/>
              <a:gd name="connsiteX58" fmla="*/ 9027 w 10000"/>
              <a:gd name="connsiteY58" fmla="*/ 9778 h 10000"/>
              <a:gd name="connsiteX59" fmla="*/ 9054 w 10000"/>
              <a:gd name="connsiteY59" fmla="*/ 9626 h 10000"/>
              <a:gd name="connsiteX60" fmla="*/ 8784 w 10000"/>
              <a:gd name="connsiteY60" fmla="*/ 9428 h 10000"/>
              <a:gd name="connsiteX61" fmla="*/ 8865 w 10000"/>
              <a:gd name="connsiteY61" fmla="*/ 9251 h 10000"/>
              <a:gd name="connsiteX62" fmla="*/ 8811 w 10000"/>
              <a:gd name="connsiteY62" fmla="*/ 9117 h 10000"/>
              <a:gd name="connsiteX63" fmla="*/ 8837 w 10000"/>
              <a:gd name="connsiteY63" fmla="*/ 8987 h 10000"/>
              <a:gd name="connsiteX64" fmla="*/ 8973 w 10000"/>
              <a:gd name="connsiteY64" fmla="*/ 8987 h 10000"/>
              <a:gd name="connsiteX65" fmla="*/ 9189 w 10000"/>
              <a:gd name="connsiteY65" fmla="*/ 8808 h 10000"/>
              <a:gd name="connsiteX66" fmla="*/ 9217 w 10000"/>
              <a:gd name="connsiteY66" fmla="*/ 8633 h 10000"/>
              <a:gd name="connsiteX67" fmla="*/ 9297 w 10000"/>
              <a:gd name="connsiteY67" fmla="*/ 8589 h 10000"/>
              <a:gd name="connsiteX68" fmla="*/ 9323 w 10000"/>
              <a:gd name="connsiteY68" fmla="*/ 8259 h 10000"/>
              <a:gd name="connsiteX69" fmla="*/ 9486 w 10000"/>
              <a:gd name="connsiteY69" fmla="*/ 8192 h 10000"/>
              <a:gd name="connsiteX70" fmla="*/ 9568 w 10000"/>
              <a:gd name="connsiteY70" fmla="*/ 8081 h 10000"/>
              <a:gd name="connsiteX71" fmla="*/ 10000 w 10000"/>
              <a:gd name="connsiteY71" fmla="*/ 7928 h 10000"/>
              <a:gd name="connsiteX72" fmla="*/ 9892 w 10000"/>
              <a:gd name="connsiteY72" fmla="*/ 7641 h 10000"/>
              <a:gd name="connsiteX73" fmla="*/ 9729 w 10000"/>
              <a:gd name="connsiteY73" fmla="*/ 7509 h 10000"/>
              <a:gd name="connsiteX74" fmla="*/ 9514 w 10000"/>
              <a:gd name="connsiteY74" fmla="*/ 6980 h 10000"/>
              <a:gd name="connsiteX75" fmla="*/ 9540 w 10000"/>
              <a:gd name="connsiteY75" fmla="*/ 6824 h 10000"/>
              <a:gd name="connsiteX76" fmla="*/ 8513 w 10000"/>
              <a:gd name="connsiteY76"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811 w 10000"/>
              <a:gd name="connsiteY19" fmla="*/ 1298 h 10000"/>
              <a:gd name="connsiteX20" fmla="*/ 811 w 10000"/>
              <a:gd name="connsiteY20" fmla="*/ 1413 h 10000"/>
              <a:gd name="connsiteX21" fmla="*/ 568 w 10000"/>
              <a:gd name="connsiteY21" fmla="*/ 1080 h 10000"/>
              <a:gd name="connsiteX22" fmla="*/ 568 w 10000"/>
              <a:gd name="connsiteY22" fmla="*/ 949 h 10000"/>
              <a:gd name="connsiteX23" fmla="*/ 459 w 10000"/>
              <a:gd name="connsiteY23" fmla="*/ 904 h 10000"/>
              <a:gd name="connsiteX24" fmla="*/ 379 w 10000"/>
              <a:gd name="connsiteY24" fmla="*/ 1059 h 10000"/>
              <a:gd name="connsiteX25" fmla="*/ 352 w 10000"/>
              <a:gd name="connsiteY25" fmla="*/ 1830 h 10000"/>
              <a:gd name="connsiteX26" fmla="*/ 486 w 10000"/>
              <a:gd name="connsiteY26" fmla="*/ 2072 h 10000"/>
              <a:gd name="connsiteX27" fmla="*/ 783 w 10000"/>
              <a:gd name="connsiteY27" fmla="*/ 2204 h 10000"/>
              <a:gd name="connsiteX28" fmla="*/ 1323 w 10000"/>
              <a:gd name="connsiteY28" fmla="*/ 4510 h 10000"/>
              <a:gd name="connsiteX29" fmla="*/ 1460 w 10000"/>
              <a:gd name="connsiteY29" fmla="*/ 4597 h 10000"/>
              <a:gd name="connsiteX30" fmla="*/ 1407 w 10000"/>
              <a:gd name="connsiteY30" fmla="*/ 4817 h 10000"/>
              <a:gd name="connsiteX31" fmla="*/ 1568 w 10000"/>
              <a:gd name="connsiteY31" fmla="*/ 4950 h 10000"/>
              <a:gd name="connsiteX32" fmla="*/ 1648 w 10000"/>
              <a:gd name="connsiteY32" fmla="*/ 5125 h 10000"/>
              <a:gd name="connsiteX33" fmla="*/ 1648 w 10000"/>
              <a:gd name="connsiteY33" fmla="*/ 5169 h 10000"/>
              <a:gd name="connsiteX34" fmla="*/ 1541 w 10000"/>
              <a:gd name="connsiteY34" fmla="*/ 5303 h 10000"/>
              <a:gd name="connsiteX35" fmla="*/ 1460 w 10000"/>
              <a:gd name="connsiteY35" fmla="*/ 5788 h 10000"/>
              <a:gd name="connsiteX36" fmla="*/ 1486 w 10000"/>
              <a:gd name="connsiteY36" fmla="*/ 5876 h 10000"/>
              <a:gd name="connsiteX37" fmla="*/ 2081 w 10000"/>
              <a:gd name="connsiteY37" fmla="*/ 6118 h 10000"/>
              <a:gd name="connsiteX38" fmla="*/ 2352 w 10000"/>
              <a:gd name="connsiteY38" fmla="*/ 6318 h 10000"/>
              <a:gd name="connsiteX39" fmla="*/ 2486 w 10000"/>
              <a:gd name="connsiteY39" fmla="*/ 6296 h 10000"/>
              <a:gd name="connsiteX40" fmla="*/ 2623 w 10000"/>
              <a:gd name="connsiteY40" fmla="*/ 6338 h 10000"/>
              <a:gd name="connsiteX41" fmla="*/ 3027 w 10000"/>
              <a:gd name="connsiteY41" fmla="*/ 6626 h 10000"/>
              <a:gd name="connsiteX42" fmla="*/ 3110 w 10000"/>
              <a:gd name="connsiteY42" fmla="*/ 6782 h 10000"/>
              <a:gd name="connsiteX43" fmla="*/ 3568 w 10000"/>
              <a:gd name="connsiteY43" fmla="*/ 7091 h 10000"/>
              <a:gd name="connsiteX44" fmla="*/ 3623 w 10000"/>
              <a:gd name="connsiteY44" fmla="*/ 7176 h 10000"/>
              <a:gd name="connsiteX45" fmla="*/ 3756 w 10000"/>
              <a:gd name="connsiteY45" fmla="*/ 7067 h 10000"/>
              <a:gd name="connsiteX46" fmla="*/ 3866 w 10000"/>
              <a:gd name="connsiteY46" fmla="*/ 7091 h 10000"/>
              <a:gd name="connsiteX47" fmla="*/ 4108 w 10000"/>
              <a:gd name="connsiteY47" fmla="*/ 7353 h 10000"/>
              <a:gd name="connsiteX48" fmla="*/ 4080 w 10000"/>
              <a:gd name="connsiteY48" fmla="*/ 7575 h 10000"/>
              <a:gd name="connsiteX49" fmla="*/ 4108 w 10000"/>
              <a:gd name="connsiteY49" fmla="*/ 7619 h 10000"/>
              <a:gd name="connsiteX50" fmla="*/ 4433 w 10000"/>
              <a:gd name="connsiteY50" fmla="*/ 7705 h 10000"/>
              <a:gd name="connsiteX51" fmla="*/ 5270 w 10000"/>
              <a:gd name="connsiteY51" fmla="*/ 8697 h 10000"/>
              <a:gd name="connsiteX52" fmla="*/ 5350 w 10000"/>
              <a:gd name="connsiteY52" fmla="*/ 8920 h 10000"/>
              <a:gd name="connsiteX53" fmla="*/ 5297 w 10000"/>
              <a:gd name="connsiteY53" fmla="*/ 9645 h 10000"/>
              <a:gd name="connsiteX54" fmla="*/ 8513 w 10000"/>
              <a:gd name="connsiteY54" fmla="*/ 10000 h 10000"/>
              <a:gd name="connsiteX55" fmla="*/ 8676 w 10000"/>
              <a:gd name="connsiteY55" fmla="*/ 9890 h 10000"/>
              <a:gd name="connsiteX56" fmla="*/ 8865 w 10000"/>
              <a:gd name="connsiteY56" fmla="*/ 9954 h 10000"/>
              <a:gd name="connsiteX57" fmla="*/ 9027 w 10000"/>
              <a:gd name="connsiteY57" fmla="*/ 9778 h 10000"/>
              <a:gd name="connsiteX58" fmla="*/ 9054 w 10000"/>
              <a:gd name="connsiteY58" fmla="*/ 9626 h 10000"/>
              <a:gd name="connsiteX59" fmla="*/ 8784 w 10000"/>
              <a:gd name="connsiteY59" fmla="*/ 9428 h 10000"/>
              <a:gd name="connsiteX60" fmla="*/ 8865 w 10000"/>
              <a:gd name="connsiteY60" fmla="*/ 9251 h 10000"/>
              <a:gd name="connsiteX61" fmla="*/ 8811 w 10000"/>
              <a:gd name="connsiteY61" fmla="*/ 9117 h 10000"/>
              <a:gd name="connsiteX62" fmla="*/ 8837 w 10000"/>
              <a:gd name="connsiteY62" fmla="*/ 8987 h 10000"/>
              <a:gd name="connsiteX63" fmla="*/ 8973 w 10000"/>
              <a:gd name="connsiteY63" fmla="*/ 8987 h 10000"/>
              <a:gd name="connsiteX64" fmla="*/ 9189 w 10000"/>
              <a:gd name="connsiteY64" fmla="*/ 8808 h 10000"/>
              <a:gd name="connsiteX65" fmla="*/ 9217 w 10000"/>
              <a:gd name="connsiteY65" fmla="*/ 8633 h 10000"/>
              <a:gd name="connsiteX66" fmla="*/ 9297 w 10000"/>
              <a:gd name="connsiteY66" fmla="*/ 8589 h 10000"/>
              <a:gd name="connsiteX67" fmla="*/ 9323 w 10000"/>
              <a:gd name="connsiteY67" fmla="*/ 8259 h 10000"/>
              <a:gd name="connsiteX68" fmla="*/ 9486 w 10000"/>
              <a:gd name="connsiteY68" fmla="*/ 8192 h 10000"/>
              <a:gd name="connsiteX69" fmla="*/ 9568 w 10000"/>
              <a:gd name="connsiteY69" fmla="*/ 8081 h 10000"/>
              <a:gd name="connsiteX70" fmla="*/ 10000 w 10000"/>
              <a:gd name="connsiteY70" fmla="*/ 7928 h 10000"/>
              <a:gd name="connsiteX71" fmla="*/ 9892 w 10000"/>
              <a:gd name="connsiteY71" fmla="*/ 7641 h 10000"/>
              <a:gd name="connsiteX72" fmla="*/ 9729 w 10000"/>
              <a:gd name="connsiteY72" fmla="*/ 7509 h 10000"/>
              <a:gd name="connsiteX73" fmla="*/ 9514 w 10000"/>
              <a:gd name="connsiteY73" fmla="*/ 6980 h 10000"/>
              <a:gd name="connsiteX74" fmla="*/ 9540 w 10000"/>
              <a:gd name="connsiteY74" fmla="*/ 6824 h 10000"/>
              <a:gd name="connsiteX75" fmla="*/ 8513 w 10000"/>
              <a:gd name="connsiteY75"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811 w 10000"/>
              <a:gd name="connsiteY19" fmla="*/ 1298 h 10000"/>
              <a:gd name="connsiteX20" fmla="*/ 811 w 10000"/>
              <a:gd name="connsiteY20" fmla="*/ 1413 h 10000"/>
              <a:gd name="connsiteX21" fmla="*/ 568 w 10000"/>
              <a:gd name="connsiteY21" fmla="*/ 1080 h 10000"/>
              <a:gd name="connsiteX22" fmla="*/ 568 w 10000"/>
              <a:gd name="connsiteY22" fmla="*/ 949 h 10000"/>
              <a:gd name="connsiteX23" fmla="*/ 459 w 10000"/>
              <a:gd name="connsiteY23" fmla="*/ 904 h 10000"/>
              <a:gd name="connsiteX24" fmla="*/ 379 w 10000"/>
              <a:gd name="connsiteY24" fmla="*/ 1059 h 10000"/>
              <a:gd name="connsiteX25" fmla="*/ 352 w 10000"/>
              <a:gd name="connsiteY25" fmla="*/ 1830 h 10000"/>
              <a:gd name="connsiteX26" fmla="*/ 486 w 10000"/>
              <a:gd name="connsiteY26" fmla="*/ 2072 h 10000"/>
              <a:gd name="connsiteX27" fmla="*/ 1323 w 10000"/>
              <a:gd name="connsiteY27" fmla="*/ 4510 h 10000"/>
              <a:gd name="connsiteX28" fmla="*/ 1460 w 10000"/>
              <a:gd name="connsiteY28" fmla="*/ 4597 h 10000"/>
              <a:gd name="connsiteX29" fmla="*/ 1407 w 10000"/>
              <a:gd name="connsiteY29" fmla="*/ 4817 h 10000"/>
              <a:gd name="connsiteX30" fmla="*/ 1568 w 10000"/>
              <a:gd name="connsiteY30" fmla="*/ 4950 h 10000"/>
              <a:gd name="connsiteX31" fmla="*/ 1648 w 10000"/>
              <a:gd name="connsiteY31" fmla="*/ 5125 h 10000"/>
              <a:gd name="connsiteX32" fmla="*/ 1648 w 10000"/>
              <a:gd name="connsiteY32" fmla="*/ 5169 h 10000"/>
              <a:gd name="connsiteX33" fmla="*/ 1541 w 10000"/>
              <a:gd name="connsiteY33" fmla="*/ 5303 h 10000"/>
              <a:gd name="connsiteX34" fmla="*/ 1460 w 10000"/>
              <a:gd name="connsiteY34" fmla="*/ 5788 h 10000"/>
              <a:gd name="connsiteX35" fmla="*/ 1486 w 10000"/>
              <a:gd name="connsiteY35" fmla="*/ 5876 h 10000"/>
              <a:gd name="connsiteX36" fmla="*/ 2081 w 10000"/>
              <a:gd name="connsiteY36" fmla="*/ 6118 h 10000"/>
              <a:gd name="connsiteX37" fmla="*/ 2352 w 10000"/>
              <a:gd name="connsiteY37" fmla="*/ 6318 h 10000"/>
              <a:gd name="connsiteX38" fmla="*/ 2486 w 10000"/>
              <a:gd name="connsiteY38" fmla="*/ 6296 h 10000"/>
              <a:gd name="connsiteX39" fmla="*/ 2623 w 10000"/>
              <a:gd name="connsiteY39" fmla="*/ 6338 h 10000"/>
              <a:gd name="connsiteX40" fmla="*/ 3027 w 10000"/>
              <a:gd name="connsiteY40" fmla="*/ 6626 h 10000"/>
              <a:gd name="connsiteX41" fmla="*/ 3110 w 10000"/>
              <a:gd name="connsiteY41" fmla="*/ 6782 h 10000"/>
              <a:gd name="connsiteX42" fmla="*/ 3568 w 10000"/>
              <a:gd name="connsiteY42" fmla="*/ 7091 h 10000"/>
              <a:gd name="connsiteX43" fmla="*/ 3623 w 10000"/>
              <a:gd name="connsiteY43" fmla="*/ 7176 h 10000"/>
              <a:gd name="connsiteX44" fmla="*/ 3756 w 10000"/>
              <a:gd name="connsiteY44" fmla="*/ 7067 h 10000"/>
              <a:gd name="connsiteX45" fmla="*/ 3866 w 10000"/>
              <a:gd name="connsiteY45" fmla="*/ 7091 h 10000"/>
              <a:gd name="connsiteX46" fmla="*/ 4108 w 10000"/>
              <a:gd name="connsiteY46" fmla="*/ 7353 h 10000"/>
              <a:gd name="connsiteX47" fmla="*/ 4080 w 10000"/>
              <a:gd name="connsiteY47" fmla="*/ 7575 h 10000"/>
              <a:gd name="connsiteX48" fmla="*/ 4108 w 10000"/>
              <a:gd name="connsiteY48" fmla="*/ 7619 h 10000"/>
              <a:gd name="connsiteX49" fmla="*/ 4433 w 10000"/>
              <a:gd name="connsiteY49" fmla="*/ 7705 h 10000"/>
              <a:gd name="connsiteX50" fmla="*/ 5270 w 10000"/>
              <a:gd name="connsiteY50" fmla="*/ 8697 h 10000"/>
              <a:gd name="connsiteX51" fmla="*/ 5350 w 10000"/>
              <a:gd name="connsiteY51" fmla="*/ 8920 h 10000"/>
              <a:gd name="connsiteX52" fmla="*/ 5297 w 10000"/>
              <a:gd name="connsiteY52" fmla="*/ 9645 h 10000"/>
              <a:gd name="connsiteX53" fmla="*/ 8513 w 10000"/>
              <a:gd name="connsiteY53" fmla="*/ 10000 h 10000"/>
              <a:gd name="connsiteX54" fmla="*/ 8676 w 10000"/>
              <a:gd name="connsiteY54" fmla="*/ 9890 h 10000"/>
              <a:gd name="connsiteX55" fmla="*/ 8865 w 10000"/>
              <a:gd name="connsiteY55" fmla="*/ 9954 h 10000"/>
              <a:gd name="connsiteX56" fmla="*/ 9027 w 10000"/>
              <a:gd name="connsiteY56" fmla="*/ 9778 h 10000"/>
              <a:gd name="connsiteX57" fmla="*/ 9054 w 10000"/>
              <a:gd name="connsiteY57" fmla="*/ 9626 h 10000"/>
              <a:gd name="connsiteX58" fmla="*/ 8784 w 10000"/>
              <a:gd name="connsiteY58" fmla="*/ 9428 h 10000"/>
              <a:gd name="connsiteX59" fmla="*/ 8865 w 10000"/>
              <a:gd name="connsiteY59" fmla="*/ 9251 h 10000"/>
              <a:gd name="connsiteX60" fmla="*/ 8811 w 10000"/>
              <a:gd name="connsiteY60" fmla="*/ 9117 h 10000"/>
              <a:gd name="connsiteX61" fmla="*/ 8837 w 10000"/>
              <a:gd name="connsiteY61" fmla="*/ 8987 h 10000"/>
              <a:gd name="connsiteX62" fmla="*/ 8973 w 10000"/>
              <a:gd name="connsiteY62" fmla="*/ 8987 h 10000"/>
              <a:gd name="connsiteX63" fmla="*/ 9189 w 10000"/>
              <a:gd name="connsiteY63" fmla="*/ 8808 h 10000"/>
              <a:gd name="connsiteX64" fmla="*/ 9217 w 10000"/>
              <a:gd name="connsiteY64" fmla="*/ 8633 h 10000"/>
              <a:gd name="connsiteX65" fmla="*/ 9297 w 10000"/>
              <a:gd name="connsiteY65" fmla="*/ 8589 h 10000"/>
              <a:gd name="connsiteX66" fmla="*/ 9323 w 10000"/>
              <a:gd name="connsiteY66" fmla="*/ 8259 h 10000"/>
              <a:gd name="connsiteX67" fmla="*/ 9486 w 10000"/>
              <a:gd name="connsiteY67" fmla="*/ 8192 h 10000"/>
              <a:gd name="connsiteX68" fmla="*/ 9568 w 10000"/>
              <a:gd name="connsiteY68" fmla="*/ 8081 h 10000"/>
              <a:gd name="connsiteX69" fmla="*/ 10000 w 10000"/>
              <a:gd name="connsiteY69" fmla="*/ 7928 h 10000"/>
              <a:gd name="connsiteX70" fmla="*/ 9892 w 10000"/>
              <a:gd name="connsiteY70" fmla="*/ 7641 h 10000"/>
              <a:gd name="connsiteX71" fmla="*/ 9729 w 10000"/>
              <a:gd name="connsiteY71" fmla="*/ 7509 h 10000"/>
              <a:gd name="connsiteX72" fmla="*/ 9514 w 10000"/>
              <a:gd name="connsiteY72" fmla="*/ 6980 h 10000"/>
              <a:gd name="connsiteX73" fmla="*/ 9540 w 10000"/>
              <a:gd name="connsiteY73" fmla="*/ 6824 h 10000"/>
              <a:gd name="connsiteX74" fmla="*/ 8513 w 10000"/>
              <a:gd name="connsiteY74"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811 w 10000"/>
              <a:gd name="connsiteY19" fmla="*/ 1298 h 10000"/>
              <a:gd name="connsiteX20" fmla="*/ 811 w 10000"/>
              <a:gd name="connsiteY20" fmla="*/ 1413 h 10000"/>
              <a:gd name="connsiteX21" fmla="*/ 568 w 10000"/>
              <a:gd name="connsiteY21" fmla="*/ 1080 h 10000"/>
              <a:gd name="connsiteX22" fmla="*/ 568 w 10000"/>
              <a:gd name="connsiteY22" fmla="*/ 949 h 10000"/>
              <a:gd name="connsiteX23" fmla="*/ 459 w 10000"/>
              <a:gd name="connsiteY23" fmla="*/ 904 h 10000"/>
              <a:gd name="connsiteX24" fmla="*/ 379 w 10000"/>
              <a:gd name="connsiteY24" fmla="*/ 1059 h 10000"/>
              <a:gd name="connsiteX25" fmla="*/ 352 w 10000"/>
              <a:gd name="connsiteY25" fmla="*/ 1830 h 10000"/>
              <a:gd name="connsiteX26" fmla="*/ 1323 w 10000"/>
              <a:gd name="connsiteY26" fmla="*/ 4510 h 10000"/>
              <a:gd name="connsiteX27" fmla="*/ 1460 w 10000"/>
              <a:gd name="connsiteY27" fmla="*/ 4597 h 10000"/>
              <a:gd name="connsiteX28" fmla="*/ 1407 w 10000"/>
              <a:gd name="connsiteY28" fmla="*/ 4817 h 10000"/>
              <a:gd name="connsiteX29" fmla="*/ 1568 w 10000"/>
              <a:gd name="connsiteY29" fmla="*/ 4950 h 10000"/>
              <a:gd name="connsiteX30" fmla="*/ 1648 w 10000"/>
              <a:gd name="connsiteY30" fmla="*/ 5125 h 10000"/>
              <a:gd name="connsiteX31" fmla="*/ 1648 w 10000"/>
              <a:gd name="connsiteY31" fmla="*/ 5169 h 10000"/>
              <a:gd name="connsiteX32" fmla="*/ 1541 w 10000"/>
              <a:gd name="connsiteY32" fmla="*/ 5303 h 10000"/>
              <a:gd name="connsiteX33" fmla="*/ 1460 w 10000"/>
              <a:gd name="connsiteY33" fmla="*/ 5788 h 10000"/>
              <a:gd name="connsiteX34" fmla="*/ 1486 w 10000"/>
              <a:gd name="connsiteY34" fmla="*/ 5876 h 10000"/>
              <a:gd name="connsiteX35" fmla="*/ 2081 w 10000"/>
              <a:gd name="connsiteY35" fmla="*/ 6118 h 10000"/>
              <a:gd name="connsiteX36" fmla="*/ 2352 w 10000"/>
              <a:gd name="connsiteY36" fmla="*/ 6318 h 10000"/>
              <a:gd name="connsiteX37" fmla="*/ 2486 w 10000"/>
              <a:gd name="connsiteY37" fmla="*/ 6296 h 10000"/>
              <a:gd name="connsiteX38" fmla="*/ 2623 w 10000"/>
              <a:gd name="connsiteY38" fmla="*/ 6338 h 10000"/>
              <a:gd name="connsiteX39" fmla="*/ 3027 w 10000"/>
              <a:gd name="connsiteY39" fmla="*/ 6626 h 10000"/>
              <a:gd name="connsiteX40" fmla="*/ 3110 w 10000"/>
              <a:gd name="connsiteY40" fmla="*/ 6782 h 10000"/>
              <a:gd name="connsiteX41" fmla="*/ 3568 w 10000"/>
              <a:gd name="connsiteY41" fmla="*/ 7091 h 10000"/>
              <a:gd name="connsiteX42" fmla="*/ 3623 w 10000"/>
              <a:gd name="connsiteY42" fmla="*/ 7176 h 10000"/>
              <a:gd name="connsiteX43" fmla="*/ 3756 w 10000"/>
              <a:gd name="connsiteY43" fmla="*/ 7067 h 10000"/>
              <a:gd name="connsiteX44" fmla="*/ 3866 w 10000"/>
              <a:gd name="connsiteY44" fmla="*/ 7091 h 10000"/>
              <a:gd name="connsiteX45" fmla="*/ 4108 w 10000"/>
              <a:gd name="connsiteY45" fmla="*/ 7353 h 10000"/>
              <a:gd name="connsiteX46" fmla="*/ 4080 w 10000"/>
              <a:gd name="connsiteY46" fmla="*/ 7575 h 10000"/>
              <a:gd name="connsiteX47" fmla="*/ 4108 w 10000"/>
              <a:gd name="connsiteY47" fmla="*/ 7619 h 10000"/>
              <a:gd name="connsiteX48" fmla="*/ 4433 w 10000"/>
              <a:gd name="connsiteY48" fmla="*/ 7705 h 10000"/>
              <a:gd name="connsiteX49" fmla="*/ 5270 w 10000"/>
              <a:gd name="connsiteY49" fmla="*/ 8697 h 10000"/>
              <a:gd name="connsiteX50" fmla="*/ 5350 w 10000"/>
              <a:gd name="connsiteY50" fmla="*/ 8920 h 10000"/>
              <a:gd name="connsiteX51" fmla="*/ 5297 w 10000"/>
              <a:gd name="connsiteY51" fmla="*/ 9645 h 10000"/>
              <a:gd name="connsiteX52" fmla="*/ 8513 w 10000"/>
              <a:gd name="connsiteY52" fmla="*/ 10000 h 10000"/>
              <a:gd name="connsiteX53" fmla="*/ 8676 w 10000"/>
              <a:gd name="connsiteY53" fmla="*/ 9890 h 10000"/>
              <a:gd name="connsiteX54" fmla="*/ 8865 w 10000"/>
              <a:gd name="connsiteY54" fmla="*/ 9954 h 10000"/>
              <a:gd name="connsiteX55" fmla="*/ 9027 w 10000"/>
              <a:gd name="connsiteY55" fmla="*/ 9778 h 10000"/>
              <a:gd name="connsiteX56" fmla="*/ 9054 w 10000"/>
              <a:gd name="connsiteY56" fmla="*/ 9626 h 10000"/>
              <a:gd name="connsiteX57" fmla="*/ 8784 w 10000"/>
              <a:gd name="connsiteY57" fmla="*/ 9428 h 10000"/>
              <a:gd name="connsiteX58" fmla="*/ 8865 w 10000"/>
              <a:gd name="connsiteY58" fmla="*/ 9251 h 10000"/>
              <a:gd name="connsiteX59" fmla="*/ 8811 w 10000"/>
              <a:gd name="connsiteY59" fmla="*/ 9117 h 10000"/>
              <a:gd name="connsiteX60" fmla="*/ 8837 w 10000"/>
              <a:gd name="connsiteY60" fmla="*/ 8987 h 10000"/>
              <a:gd name="connsiteX61" fmla="*/ 8973 w 10000"/>
              <a:gd name="connsiteY61" fmla="*/ 8987 h 10000"/>
              <a:gd name="connsiteX62" fmla="*/ 9189 w 10000"/>
              <a:gd name="connsiteY62" fmla="*/ 8808 h 10000"/>
              <a:gd name="connsiteX63" fmla="*/ 9217 w 10000"/>
              <a:gd name="connsiteY63" fmla="*/ 8633 h 10000"/>
              <a:gd name="connsiteX64" fmla="*/ 9297 w 10000"/>
              <a:gd name="connsiteY64" fmla="*/ 8589 h 10000"/>
              <a:gd name="connsiteX65" fmla="*/ 9323 w 10000"/>
              <a:gd name="connsiteY65" fmla="*/ 8259 h 10000"/>
              <a:gd name="connsiteX66" fmla="*/ 9486 w 10000"/>
              <a:gd name="connsiteY66" fmla="*/ 8192 h 10000"/>
              <a:gd name="connsiteX67" fmla="*/ 9568 w 10000"/>
              <a:gd name="connsiteY67" fmla="*/ 8081 h 10000"/>
              <a:gd name="connsiteX68" fmla="*/ 10000 w 10000"/>
              <a:gd name="connsiteY68" fmla="*/ 7928 h 10000"/>
              <a:gd name="connsiteX69" fmla="*/ 9892 w 10000"/>
              <a:gd name="connsiteY69" fmla="*/ 7641 h 10000"/>
              <a:gd name="connsiteX70" fmla="*/ 9729 w 10000"/>
              <a:gd name="connsiteY70" fmla="*/ 7509 h 10000"/>
              <a:gd name="connsiteX71" fmla="*/ 9514 w 10000"/>
              <a:gd name="connsiteY71" fmla="*/ 6980 h 10000"/>
              <a:gd name="connsiteX72" fmla="*/ 9540 w 10000"/>
              <a:gd name="connsiteY72" fmla="*/ 6824 h 10000"/>
              <a:gd name="connsiteX73" fmla="*/ 8513 w 10000"/>
              <a:gd name="connsiteY73"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811 w 10000"/>
              <a:gd name="connsiteY19" fmla="*/ 1298 h 10000"/>
              <a:gd name="connsiteX20" fmla="*/ 811 w 10000"/>
              <a:gd name="connsiteY20" fmla="*/ 1413 h 10000"/>
              <a:gd name="connsiteX21" fmla="*/ 568 w 10000"/>
              <a:gd name="connsiteY21" fmla="*/ 1080 h 10000"/>
              <a:gd name="connsiteX22" fmla="*/ 568 w 10000"/>
              <a:gd name="connsiteY22" fmla="*/ 949 h 10000"/>
              <a:gd name="connsiteX23" fmla="*/ 459 w 10000"/>
              <a:gd name="connsiteY23" fmla="*/ 904 h 10000"/>
              <a:gd name="connsiteX24" fmla="*/ 379 w 10000"/>
              <a:gd name="connsiteY24" fmla="*/ 1059 h 10000"/>
              <a:gd name="connsiteX25" fmla="*/ 1323 w 10000"/>
              <a:gd name="connsiteY25" fmla="*/ 4510 h 10000"/>
              <a:gd name="connsiteX26" fmla="*/ 1460 w 10000"/>
              <a:gd name="connsiteY26" fmla="*/ 4597 h 10000"/>
              <a:gd name="connsiteX27" fmla="*/ 1407 w 10000"/>
              <a:gd name="connsiteY27" fmla="*/ 4817 h 10000"/>
              <a:gd name="connsiteX28" fmla="*/ 1568 w 10000"/>
              <a:gd name="connsiteY28" fmla="*/ 4950 h 10000"/>
              <a:gd name="connsiteX29" fmla="*/ 1648 w 10000"/>
              <a:gd name="connsiteY29" fmla="*/ 5125 h 10000"/>
              <a:gd name="connsiteX30" fmla="*/ 1648 w 10000"/>
              <a:gd name="connsiteY30" fmla="*/ 5169 h 10000"/>
              <a:gd name="connsiteX31" fmla="*/ 1541 w 10000"/>
              <a:gd name="connsiteY31" fmla="*/ 5303 h 10000"/>
              <a:gd name="connsiteX32" fmla="*/ 1460 w 10000"/>
              <a:gd name="connsiteY32" fmla="*/ 5788 h 10000"/>
              <a:gd name="connsiteX33" fmla="*/ 1486 w 10000"/>
              <a:gd name="connsiteY33" fmla="*/ 5876 h 10000"/>
              <a:gd name="connsiteX34" fmla="*/ 2081 w 10000"/>
              <a:gd name="connsiteY34" fmla="*/ 6118 h 10000"/>
              <a:gd name="connsiteX35" fmla="*/ 2352 w 10000"/>
              <a:gd name="connsiteY35" fmla="*/ 6318 h 10000"/>
              <a:gd name="connsiteX36" fmla="*/ 2486 w 10000"/>
              <a:gd name="connsiteY36" fmla="*/ 6296 h 10000"/>
              <a:gd name="connsiteX37" fmla="*/ 2623 w 10000"/>
              <a:gd name="connsiteY37" fmla="*/ 6338 h 10000"/>
              <a:gd name="connsiteX38" fmla="*/ 3027 w 10000"/>
              <a:gd name="connsiteY38" fmla="*/ 6626 h 10000"/>
              <a:gd name="connsiteX39" fmla="*/ 3110 w 10000"/>
              <a:gd name="connsiteY39" fmla="*/ 6782 h 10000"/>
              <a:gd name="connsiteX40" fmla="*/ 3568 w 10000"/>
              <a:gd name="connsiteY40" fmla="*/ 7091 h 10000"/>
              <a:gd name="connsiteX41" fmla="*/ 3623 w 10000"/>
              <a:gd name="connsiteY41" fmla="*/ 7176 h 10000"/>
              <a:gd name="connsiteX42" fmla="*/ 3756 w 10000"/>
              <a:gd name="connsiteY42" fmla="*/ 7067 h 10000"/>
              <a:gd name="connsiteX43" fmla="*/ 3866 w 10000"/>
              <a:gd name="connsiteY43" fmla="*/ 7091 h 10000"/>
              <a:gd name="connsiteX44" fmla="*/ 4108 w 10000"/>
              <a:gd name="connsiteY44" fmla="*/ 7353 h 10000"/>
              <a:gd name="connsiteX45" fmla="*/ 4080 w 10000"/>
              <a:gd name="connsiteY45" fmla="*/ 7575 h 10000"/>
              <a:gd name="connsiteX46" fmla="*/ 4108 w 10000"/>
              <a:gd name="connsiteY46" fmla="*/ 7619 h 10000"/>
              <a:gd name="connsiteX47" fmla="*/ 4433 w 10000"/>
              <a:gd name="connsiteY47" fmla="*/ 7705 h 10000"/>
              <a:gd name="connsiteX48" fmla="*/ 5270 w 10000"/>
              <a:gd name="connsiteY48" fmla="*/ 8697 h 10000"/>
              <a:gd name="connsiteX49" fmla="*/ 5350 w 10000"/>
              <a:gd name="connsiteY49" fmla="*/ 8920 h 10000"/>
              <a:gd name="connsiteX50" fmla="*/ 5297 w 10000"/>
              <a:gd name="connsiteY50" fmla="*/ 9645 h 10000"/>
              <a:gd name="connsiteX51" fmla="*/ 8513 w 10000"/>
              <a:gd name="connsiteY51" fmla="*/ 10000 h 10000"/>
              <a:gd name="connsiteX52" fmla="*/ 8676 w 10000"/>
              <a:gd name="connsiteY52" fmla="*/ 9890 h 10000"/>
              <a:gd name="connsiteX53" fmla="*/ 8865 w 10000"/>
              <a:gd name="connsiteY53" fmla="*/ 9954 h 10000"/>
              <a:gd name="connsiteX54" fmla="*/ 9027 w 10000"/>
              <a:gd name="connsiteY54" fmla="*/ 9778 h 10000"/>
              <a:gd name="connsiteX55" fmla="*/ 9054 w 10000"/>
              <a:gd name="connsiteY55" fmla="*/ 9626 h 10000"/>
              <a:gd name="connsiteX56" fmla="*/ 8784 w 10000"/>
              <a:gd name="connsiteY56" fmla="*/ 9428 h 10000"/>
              <a:gd name="connsiteX57" fmla="*/ 8865 w 10000"/>
              <a:gd name="connsiteY57" fmla="*/ 9251 h 10000"/>
              <a:gd name="connsiteX58" fmla="*/ 8811 w 10000"/>
              <a:gd name="connsiteY58" fmla="*/ 9117 h 10000"/>
              <a:gd name="connsiteX59" fmla="*/ 8837 w 10000"/>
              <a:gd name="connsiteY59" fmla="*/ 8987 h 10000"/>
              <a:gd name="connsiteX60" fmla="*/ 8973 w 10000"/>
              <a:gd name="connsiteY60" fmla="*/ 8987 h 10000"/>
              <a:gd name="connsiteX61" fmla="*/ 9189 w 10000"/>
              <a:gd name="connsiteY61" fmla="*/ 8808 h 10000"/>
              <a:gd name="connsiteX62" fmla="*/ 9217 w 10000"/>
              <a:gd name="connsiteY62" fmla="*/ 8633 h 10000"/>
              <a:gd name="connsiteX63" fmla="*/ 9297 w 10000"/>
              <a:gd name="connsiteY63" fmla="*/ 8589 h 10000"/>
              <a:gd name="connsiteX64" fmla="*/ 9323 w 10000"/>
              <a:gd name="connsiteY64" fmla="*/ 8259 h 10000"/>
              <a:gd name="connsiteX65" fmla="*/ 9486 w 10000"/>
              <a:gd name="connsiteY65" fmla="*/ 8192 h 10000"/>
              <a:gd name="connsiteX66" fmla="*/ 9568 w 10000"/>
              <a:gd name="connsiteY66" fmla="*/ 8081 h 10000"/>
              <a:gd name="connsiteX67" fmla="*/ 10000 w 10000"/>
              <a:gd name="connsiteY67" fmla="*/ 7928 h 10000"/>
              <a:gd name="connsiteX68" fmla="*/ 9892 w 10000"/>
              <a:gd name="connsiteY68" fmla="*/ 7641 h 10000"/>
              <a:gd name="connsiteX69" fmla="*/ 9729 w 10000"/>
              <a:gd name="connsiteY69" fmla="*/ 7509 h 10000"/>
              <a:gd name="connsiteX70" fmla="*/ 9514 w 10000"/>
              <a:gd name="connsiteY70" fmla="*/ 6980 h 10000"/>
              <a:gd name="connsiteX71" fmla="*/ 9540 w 10000"/>
              <a:gd name="connsiteY71" fmla="*/ 6824 h 10000"/>
              <a:gd name="connsiteX72" fmla="*/ 8513 w 10000"/>
              <a:gd name="connsiteY72"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811 w 10000"/>
              <a:gd name="connsiteY19" fmla="*/ 1298 h 10000"/>
              <a:gd name="connsiteX20" fmla="*/ 811 w 10000"/>
              <a:gd name="connsiteY20" fmla="*/ 1413 h 10000"/>
              <a:gd name="connsiteX21" fmla="*/ 568 w 10000"/>
              <a:gd name="connsiteY21" fmla="*/ 1080 h 10000"/>
              <a:gd name="connsiteX22" fmla="*/ 459 w 10000"/>
              <a:gd name="connsiteY22" fmla="*/ 904 h 10000"/>
              <a:gd name="connsiteX23" fmla="*/ 379 w 10000"/>
              <a:gd name="connsiteY23" fmla="*/ 1059 h 10000"/>
              <a:gd name="connsiteX24" fmla="*/ 1323 w 10000"/>
              <a:gd name="connsiteY24" fmla="*/ 4510 h 10000"/>
              <a:gd name="connsiteX25" fmla="*/ 1460 w 10000"/>
              <a:gd name="connsiteY25" fmla="*/ 4597 h 10000"/>
              <a:gd name="connsiteX26" fmla="*/ 1407 w 10000"/>
              <a:gd name="connsiteY26" fmla="*/ 4817 h 10000"/>
              <a:gd name="connsiteX27" fmla="*/ 1568 w 10000"/>
              <a:gd name="connsiteY27" fmla="*/ 4950 h 10000"/>
              <a:gd name="connsiteX28" fmla="*/ 1648 w 10000"/>
              <a:gd name="connsiteY28" fmla="*/ 5125 h 10000"/>
              <a:gd name="connsiteX29" fmla="*/ 1648 w 10000"/>
              <a:gd name="connsiteY29" fmla="*/ 5169 h 10000"/>
              <a:gd name="connsiteX30" fmla="*/ 1541 w 10000"/>
              <a:gd name="connsiteY30" fmla="*/ 5303 h 10000"/>
              <a:gd name="connsiteX31" fmla="*/ 1460 w 10000"/>
              <a:gd name="connsiteY31" fmla="*/ 5788 h 10000"/>
              <a:gd name="connsiteX32" fmla="*/ 1486 w 10000"/>
              <a:gd name="connsiteY32" fmla="*/ 5876 h 10000"/>
              <a:gd name="connsiteX33" fmla="*/ 2081 w 10000"/>
              <a:gd name="connsiteY33" fmla="*/ 6118 h 10000"/>
              <a:gd name="connsiteX34" fmla="*/ 2352 w 10000"/>
              <a:gd name="connsiteY34" fmla="*/ 6318 h 10000"/>
              <a:gd name="connsiteX35" fmla="*/ 2486 w 10000"/>
              <a:gd name="connsiteY35" fmla="*/ 6296 h 10000"/>
              <a:gd name="connsiteX36" fmla="*/ 2623 w 10000"/>
              <a:gd name="connsiteY36" fmla="*/ 6338 h 10000"/>
              <a:gd name="connsiteX37" fmla="*/ 3027 w 10000"/>
              <a:gd name="connsiteY37" fmla="*/ 6626 h 10000"/>
              <a:gd name="connsiteX38" fmla="*/ 3110 w 10000"/>
              <a:gd name="connsiteY38" fmla="*/ 6782 h 10000"/>
              <a:gd name="connsiteX39" fmla="*/ 3568 w 10000"/>
              <a:gd name="connsiteY39" fmla="*/ 7091 h 10000"/>
              <a:gd name="connsiteX40" fmla="*/ 3623 w 10000"/>
              <a:gd name="connsiteY40" fmla="*/ 7176 h 10000"/>
              <a:gd name="connsiteX41" fmla="*/ 3756 w 10000"/>
              <a:gd name="connsiteY41" fmla="*/ 7067 h 10000"/>
              <a:gd name="connsiteX42" fmla="*/ 3866 w 10000"/>
              <a:gd name="connsiteY42" fmla="*/ 7091 h 10000"/>
              <a:gd name="connsiteX43" fmla="*/ 4108 w 10000"/>
              <a:gd name="connsiteY43" fmla="*/ 7353 h 10000"/>
              <a:gd name="connsiteX44" fmla="*/ 4080 w 10000"/>
              <a:gd name="connsiteY44" fmla="*/ 7575 h 10000"/>
              <a:gd name="connsiteX45" fmla="*/ 4108 w 10000"/>
              <a:gd name="connsiteY45" fmla="*/ 7619 h 10000"/>
              <a:gd name="connsiteX46" fmla="*/ 4433 w 10000"/>
              <a:gd name="connsiteY46" fmla="*/ 7705 h 10000"/>
              <a:gd name="connsiteX47" fmla="*/ 5270 w 10000"/>
              <a:gd name="connsiteY47" fmla="*/ 8697 h 10000"/>
              <a:gd name="connsiteX48" fmla="*/ 5350 w 10000"/>
              <a:gd name="connsiteY48" fmla="*/ 8920 h 10000"/>
              <a:gd name="connsiteX49" fmla="*/ 5297 w 10000"/>
              <a:gd name="connsiteY49" fmla="*/ 9645 h 10000"/>
              <a:gd name="connsiteX50" fmla="*/ 8513 w 10000"/>
              <a:gd name="connsiteY50" fmla="*/ 10000 h 10000"/>
              <a:gd name="connsiteX51" fmla="*/ 8676 w 10000"/>
              <a:gd name="connsiteY51" fmla="*/ 9890 h 10000"/>
              <a:gd name="connsiteX52" fmla="*/ 8865 w 10000"/>
              <a:gd name="connsiteY52" fmla="*/ 9954 h 10000"/>
              <a:gd name="connsiteX53" fmla="*/ 9027 w 10000"/>
              <a:gd name="connsiteY53" fmla="*/ 9778 h 10000"/>
              <a:gd name="connsiteX54" fmla="*/ 9054 w 10000"/>
              <a:gd name="connsiteY54" fmla="*/ 9626 h 10000"/>
              <a:gd name="connsiteX55" fmla="*/ 8784 w 10000"/>
              <a:gd name="connsiteY55" fmla="*/ 9428 h 10000"/>
              <a:gd name="connsiteX56" fmla="*/ 8865 w 10000"/>
              <a:gd name="connsiteY56" fmla="*/ 9251 h 10000"/>
              <a:gd name="connsiteX57" fmla="*/ 8811 w 10000"/>
              <a:gd name="connsiteY57" fmla="*/ 9117 h 10000"/>
              <a:gd name="connsiteX58" fmla="*/ 8837 w 10000"/>
              <a:gd name="connsiteY58" fmla="*/ 8987 h 10000"/>
              <a:gd name="connsiteX59" fmla="*/ 8973 w 10000"/>
              <a:gd name="connsiteY59" fmla="*/ 8987 h 10000"/>
              <a:gd name="connsiteX60" fmla="*/ 9189 w 10000"/>
              <a:gd name="connsiteY60" fmla="*/ 8808 h 10000"/>
              <a:gd name="connsiteX61" fmla="*/ 9217 w 10000"/>
              <a:gd name="connsiteY61" fmla="*/ 8633 h 10000"/>
              <a:gd name="connsiteX62" fmla="*/ 9297 w 10000"/>
              <a:gd name="connsiteY62" fmla="*/ 8589 h 10000"/>
              <a:gd name="connsiteX63" fmla="*/ 9323 w 10000"/>
              <a:gd name="connsiteY63" fmla="*/ 8259 h 10000"/>
              <a:gd name="connsiteX64" fmla="*/ 9486 w 10000"/>
              <a:gd name="connsiteY64" fmla="*/ 8192 h 10000"/>
              <a:gd name="connsiteX65" fmla="*/ 9568 w 10000"/>
              <a:gd name="connsiteY65" fmla="*/ 8081 h 10000"/>
              <a:gd name="connsiteX66" fmla="*/ 10000 w 10000"/>
              <a:gd name="connsiteY66" fmla="*/ 7928 h 10000"/>
              <a:gd name="connsiteX67" fmla="*/ 9892 w 10000"/>
              <a:gd name="connsiteY67" fmla="*/ 7641 h 10000"/>
              <a:gd name="connsiteX68" fmla="*/ 9729 w 10000"/>
              <a:gd name="connsiteY68" fmla="*/ 7509 h 10000"/>
              <a:gd name="connsiteX69" fmla="*/ 9514 w 10000"/>
              <a:gd name="connsiteY69" fmla="*/ 6980 h 10000"/>
              <a:gd name="connsiteX70" fmla="*/ 9540 w 10000"/>
              <a:gd name="connsiteY70" fmla="*/ 6824 h 10000"/>
              <a:gd name="connsiteX71" fmla="*/ 8513 w 10000"/>
              <a:gd name="connsiteY71"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811 w 10000"/>
              <a:gd name="connsiteY19" fmla="*/ 1298 h 10000"/>
              <a:gd name="connsiteX20" fmla="*/ 811 w 10000"/>
              <a:gd name="connsiteY20" fmla="*/ 1413 h 10000"/>
              <a:gd name="connsiteX21" fmla="*/ 459 w 10000"/>
              <a:gd name="connsiteY21" fmla="*/ 904 h 10000"/>
              <a:gd name="connsiteX22" fmla="*/ 379 w 10000"/>
              <a:gd name="connsiteY22" fmla="*/ 1059 h 10000"/>
              <a:gd name="connsiteX23" fmla="*/ 1323 w 10000"/>
              <a:gd name="connsiteY23" fmla="*/ 4510 h 10000"/>
              <a:gd name="connsiteX24" fmla="*/ 1460 w 10000"/>
              <a:gd name="connsiteY24" fmla="*/ 4597 h 10000"/>
              <a:gd name="connsiteX25" fmla="*/ 1407 w 10000"/>
              <a:gd name="connsiteY25" fmla="*/ 4817 h 10000"/>
              <a:gd name="connsiteX26" fmla="*/ 1568 w 10000"/>
              <a:gd name="connsiteY26" fmla="*/ 4950 h 10000"/>
              <a:gd name="connsiteX27" fmla="*/ 1648 w 10000"/>
              <a:gd name="connsiteY27" fmla="*/ 5125 h 10000"/>
              <a:gd name="connsiteX28" fmla="*/ 1648 w 10000"/>
              <a:gd name="connsiteY28" fmla="*/ 5169 h 10000"/>
              <a:gd name="connsiteX29" fmla="*/ 1541 w 10000"/>
              <a:gd name="connsiteY29" fmla="*/ 5303 h 10000"/>
              <a:gd name="connsiteX30" fmla="*/ 1460 w 10000"/>
              <a:gd name="connsiteY30" fmla="*/ 5788 h 10000"/>
              <a:gd name="connsiteX31" fmla="*/ 1486 w 10000"/>
              <a:gd name="connsiteY31" fmla="*/ 5876 h 10000"/>
              <a:gd name="connsiteX32" fmla="*/ 2081 w 10000"/>
              <a:gd name="connsiteY32" fmla="*/ 6118 h 10000"/>
              <a:gd name="connsiteX33" fmla="*/ 2352 w 10000"/>
              <a:gd name="connsiteY33" fmla="*/ 6318 h 10000"/>
              <a:gd name="connsiteX34" fmla="*/ 2486 w 10000"/>
              <a:gd name="connsiteY34" fmla="*/ 6296 h 10000"/>
              <a:gd name="connsiteX35" fmla="*/ 2623 w 10000"/>
              <a:gd name="connsiteY35" fmla="*/ 6338 h 10000"/>
              <a:gd name="connsiteX36" fmla="*/ 3027 w 10000"/>
              <a:gd name="connsiteY36" fmla="*/ 6626 h 10000"/>
              <a:gd name="connsiteX37" fmla="*/ 3110 w 10000"/>
              <a:gd name="connsiteY37" fmla="*/ 6782 h 10000"/>
              <a:gd name="connsiteX38" fmla="*/ 3568 w 10000"/>
              <a:gd name="connsiteY38" fmla="*/ 7091 h 10000"/>
              <a:gd name="connsiteX39" fmla="*/ 3623 w 10000"/>
              <a:gd name="connsiteY39" fmla="*/ 7176 h 10000"/>
              <a:gd name="connsiteX40" fmla="*/ 3756 w 10000"/>
              <a:gd name="connsiteY40" fmla="*/ 7067 h 10000"/>
              <a:gd name="connsiteX41" fmla="*/ 3866 w 10000"/>
              <a:gd name="connsiteY41" fmla="*/ 7091 h 10000"/>
              <a:gd name="connsiteX42" fmla="*/ 4108 w 10000"/>
              <a:gd name="connsiteY42" fmla="*/ 7353 h 10000"/>
              <a:gd name="connsiteX43" fmla="*/ 4080 w 10000"/>
              <a:gd name="connsiteY43" fmla="*/ 7575 h 10000"/>
              <a:gd name="connsiteX44" fmla="*/ 4108 w 10000"/>
              <a:gd name="connsiteY44" fmla="*/ 7619 h 10000"/>
              <a:gd name="connsiteX45" fmla="*/ 4433 w 10000"/>
              <a:gd name="connsiteY45" fmla="*/ 7705 h 10000"/>
              <a:gd name="connsiteX46" fmla="*/ 5270 w 10000"/>
              <a:gd name="connsiteY46" fmla="*/ 8697 h 10000"/>
              <a:gd name="connsiteX47" fmla="*/ 5350 w 10000"/>
              <a:gd name="connsiteY47" fmla="*/ 8920 h 10000"/>
              <a:gd name="connsiteX48" fmla="*/ 5297 w 10000"/>
              <a:gd name="connsiteY48" fmla="*/ 9645 h 10000"/>
              <a:gd name="connsiteX49" fmla="*/ 8513 w 10000"/>
              <a:gd name="connsiteY49" fmla="*/ 10000 h 10000"/>
              <a:gd name="connsiteX50" fmla="*/ 8676 w 10000"/>
              <a:gd name="connsiteY50" fmla="*/ 9890 h 10000"/>
              <a:gd name="connsiteX51" fmla="*/ 8865 w 10000"/>
              <a:gd name="connsiteY51" fmla="*/ 9954 h 10000"/>
              <a:gd name="connsiteX52" fmla="*/ 9027 w 10000"/>
              <a:gd name="connsiteY52" fmla="*/ 9778 h 10000"/>
              <a:gd name="connsiteX53" fmla="*/ 9054 w 10000"/>
              <a:gd name="connsiteY53" fmla="*/ 9626 h 10000"/>
              <a:gd name="connsiteX54" fmla="*/ 8784 w 10000"/>
              <a:gd name="connsiteY54" fmla="*/ 9428 h 10000"/>
              <a:gd name="connsiteX55" fmla="*/ 8865 w 10000"/>
              <a:gd name="connsiteY55" fmla="*/ 9251 h 10000"/>
              <a:gd name="connsiteX56" fmla="*/ 8811 w 10000"/>
              <a:gd name="connsiteY56" fmla="*/ 9117 h 10000"/>
              <a:gd name="connsiteX57" fmla="*/ 8837 w 10000"/>
              <a:gd name="connsiteY57" fmla="*/ 8987 h 10000"/>
              <a:gd name="connsiteX58" fmla="*/ 8973 w 10000"/>
              <a:gd name="connsiteY58" fmla="*/ 8987 h 10000"/>
              <a:gd name="connsiteX59" fmla="*/ 9189 w 10000"/>
              <a:gd name="connsiteY59" fmla="*/ 8808 h 10000"/>
              <a:gd name="connsiteX60" fmla="*/ 9217 w 10000"/>
              <a:gd name="connsiteY60" fmla="*/ 8633 h 10000"/>
              <a:gd name="connsiteX61" fmla="*/ 9297 w 10000"/>
              <a:gd name="connsiteY61" fmla="*/ 8589 h 10000"/>
              <a:gd name="connsiteX62" fmla="*/ 9323 w 10000"/>
              <a:gd name="connsiteY62" fmla="*/ 8259 h 10000"/>
              <a:gd name="connsiteX63" fmla="*/ 9486 w 10000"/>
              <a:gd name="connsiteY63" fmla="*/ 8192 h 10000"/>
              <a:gd name="connsiteX64" fmla="*/ 9568 w 10000"/>
              <a:gd name="connsiteY64" fmla="*/ 8081 h 10000"/>
              <a:gd name="connsiteX65" fmla="*/ 10000 w 10000"/>
              <a:gd name="connsiteY65" fmla="*/ 7928 h 10000"/>
              <a:gd name="connsiteX66" fmla="*/ 9892 w 10000"/>
              <a:gd name="connsiteY66" fmla="*/ 7641 h 10000"/>
              <a:gd name="connsiteX67" fmla="*/ 9729 w 10000"/>
              <a:gd name="connsiteY67" fmla="*/ 7509 h 10000"/>
              <a:gd name="connsiteX68" fmla="*/ 9514 w 10000"/>
              <a:gd name="connsiteY68" fmla="*/ 6980 h 10000"/>
              <a:gd name="connsiteX69" fmla="*/ 9540 w 10000"/>
              <a:gd name="connsiteY69" fmla="*/ 6824 h 10000"/>
              <a:gd name="connsiteX70" fmla="*/ 8513 w 10000"/>
              <a:gd name="connsiteY70"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811 w 10000"/>
              <a:gd name="connsiteY19" fmla="*/ 1298 h 10000"/>
              <a:gd name="connsiteX20" fmla="*/ 811 w 10000"/>
              <a:gd name="connsiteY20" fmla="*/ 1413 h 10000"/>
              <a:gd name="connsiteX21" fmla="*/ 459 w 10000"/>
              <a:gd name="connsiteY21" fmla="*/ 904 h 10000"/>
              <a:gd name="connsiteX22" fmla="*/ 1323 w 10000"/>
              <a:gd name="connsiteY22" fmla="*/ 4510 h 10000"/>
              <a:gd name="connsiteX23" fmla="*/ 1460 w 10000"/>
              <a:gd name="connsiteY23" fmla="*/ 4597 h 10000"/>
              <a:gd name="connsiteX24" fmla="*/ 1407 w 10000"/>
              <a:gd name="connsiteY24" fmla="*/ 4817 h 10000"/>
              <a:gd name="connsiteX25" fmla="*/ 1568 w 10000"/>
              <a:gd name="connsiteY25" fmla="*/ 4950 h 10000"/>
              <a:gd name="connsiteX26" fmla="*/ 1648 w 10000"/>
              <a:gd name="connsiteY26" fmla="*/ 5125 h 10000"/>
              <a:gd name="connsiteX27" fmla="*/ 1648 w 10000"/>
              <a:gd name="connsiteY27" fmla="*/ 5169 h 10000"/>
              <a:gd name="connsiteX28" fmla="*/ 1541 w 10000"/>
              <a:gd name="connsiteY28" fmla="*/ 5303 h 10000"/>
              <a:gd name="connsiteX29" fmla="*/ 1460 w 10000"/>
              <a:gd name="connsiteY29" fmla="*/ 5788 h 10000"/>
              <a:gd name="connsiteX30" fmla="*/ 1486 w 10000"/>
              <a:gd name="connsiteY30" fmla="*/ 5876 h 10000"/>
              <a:gd name="connsiteX31" fmla="*/ 2081 w 10000"/>
              <a:gd name="connsiteY31" fmla="*/ 6118 h 10000"/>
              <a:gd name="connsiteX32" fmla="*/ 2352 w 10000"/>
              <a:gd name="connsiteY32" fmla="*/ 6318 h 10000"/>
              <a:gd name="connsiteX33" fmla="*/ 2486 w 10000"/>
              <a:gd name="connsiteY33" fmla="*/ 6296 h 10000"/>
              <a:gd name="connsiteX34" fmla="*/ 2623 w 10000"/>
              <a:gd name="connsiteY34" fmla="*/ 6338 h 10000"/>
              <a:gd name="connsiteX35" fmla="*/ 3027 w 10000"/>
              <a:gd name="connsiteY35" fmla="*/ 6626 h 10000"/>
              <a:gd name="connsiteX36" fmla="*/ 3110 w 10000"/>
              <a:gd name="connsiteY36" fmla="*/ 6782 h 10000"/>
              <a:gd name="connsiteX37" fmla="*/ 3568 w 10000"/>
              <a:gd name="connsiteY37" fmla="*/ 7091 h 10000"/>
              <a:gd name="connsiteX38" fmla="*/ 3623 w 10000"/>
              <a:gd name="connsiteY38" fmla="*/ 7176 h 10000"/>
              <a:gd name="connsiteX39" fmla="*/ 3756 w 10000"/>
              <a:gd name="connsiteY39" fmla="*/ 7067 h 10000"/>
              <a:gd name="connsiteX40" fmla="*/ 3866 w 10000"/>
              <a:gd name="connsiteY40" fmla="*/ 7091 h 10000"/>
              <a:gd name="connsiteX41" fmla="*/ 4108 w 10000"/>
              <a:gd name="connsiteY41" fmla="*/ 7353 h 10000"/>
              <a:gd name="connsiteX42" fmla="*/ 4080 w 10000"/>
              <a:gd name="connsiteY42" fmla="*/ 7575 h 10000"/>
              <a:gd name="connsiteX43" fmla="*/ 4108 w 10000"/>
              <a:gd name="connsiteY43" fmla="*/ 7619 h 10000"/>
              <a:gd name="connsiteX44" fmla="*/ 4433 w 10000"/>
              <a:gd name="connsiteY44" fmla="*/ 7705 h 10000"/>
              <a:gd name="connsiteX45" fmla="*/ 5270 w 10000"/>
              <a:gd name="connsiteY45" fmla="*/ 8697 h 10000"/>
              <a:gd name="connsiteX46" fmla="*/ 5350 w 10000"/>
              <a:gd name="connsiteY46" fmla="*/ 8920 h 10000"/>
              <a:gd name="connsiteX47" fmla="*/ 5297 w 10000"/>
              <a:gd name="connsiteY47" fmla="*/ 9645 h 10000"/>
              <a:gd name="connsiteX48" fmla="*/ 8513 w 10000"/>
              <a:gd name="connsiteY48" fmla="*/ 10000 h 10000"/>
              <a:gd name="connsiteX49" fmla="*/ 8676 w 10000"/>
              <a:gd name="connsiteY49" fmla="*/ 9890 h 10000"/>
              <a:gd name="connsiteX50" fmla="*/ 8865 w 10000"/>
              <a:gd name="connsiteY50" fmla="*/ 9954 h 10000"/>
              <a:gd name="connsiteX51" fmla="*/ 9027 w 10000"/>
              <a:gd name="connsiteY51" fmla="*/ 9778 h 10000"/>
              <a:gd name="connsiteX52" fmla="*/ 9054 w 10000"/>
              <a:gd name="connsiteY52" fmla="*/ 9626 h 10000"/>
              <a:gd name="connsiteX53" fmla="*/ 8784 w 10000"/>
              <a:gd name="connsiteY53" fmla="*/ 9428 h 10000"/>
              <a:gd name="connsiteX54" fmla="*/ 8865 w 10000"/>
              <a:gd name="connsiteY54" fmla="*/ 9251 h 10000"/>
              <a:gd name="connsiteX55" fmla="*/ 8811 w 10000"/>
              <a:gd name="connsiteY55" fmla="*/ 9117 h 10000"/>
              <a:gd name="connsiteX56" fmla="*/ 8837 w 10000"/>
              <a:gd name="connsiteY56" fmla="*/ 8987 h 10000"/>
              <a:gd name="connsiteX57" fmla="*/ 8973 w 10000"/>
              <a:gd name="connsiteY57" fmla="*/ 8987 h 10000"/>
              <a:gd name="connsiteX58" fmla="*/ 9189 w 10000"/>
              <a:gd name="connsiteY58" fmla="*/ 8808 h 10000"/>
              <a:gd name="connsiteX59" fmla="*/ 9217 w 10000"/>
              <a:gd name="connsiteY59" fmla="*/ 8633 h 10000"/>
              <a:gd name="connsiteX60" fmla="*/ 9297 w 10000"/>
              <a:gd name="connsiteY60" fmla="*/ 8589 h 10000"/>
              <a:gd name="connsiteX61" fmla="*/ 9323 w 10000"/>
              <a:gd name="connsiteY61" fmla="*/ 8259 h 10000"/>
              <a:gd name="connsiteX62" fmla="*/ 9486 w 10000"/>
              <a:gd name="connsiteY62" fmla="*/ 8192 h 10000"/>
              <a:gd name="connsiteX63" fmla="*/ 9568 w 10000"/>
              <a:gd name="connsiteY63" fmla="*/ 8081 h 10000"/>
              <a:gd name="connsiteX64" fmla="*/ 10000 w 10000"/>
              <a:gd name="connsiteY64" fmla="*/ 7928 h 10000"/>
              <a:gd name="connsiteX65" fmla="*/ 9892 w 10000"/>
              <a:gd name="connsiteY65" fmla="*/ 7641 h 10000"/>
              <a:gd name="connsiteX66" fmla="*/ 9729 w 10000"/>
              <a:gd name="connsiteY66" fmla="*/ 7509 h 10000"/>
              <a:gd name="connsiteX67" fmla="*/ 9514 w 10000"/>
              <a:gd name="connsiteY67" fmla="*/ 6980 h 10000"/>
              <a:gd name="connsiteX68" fmla="*/ 9540 w 10000"/>
              <a:gd name="connsiteY68" fmla="*/ 6824 h 10000"/>
              <a:gd name="connsiteX69" fmla="*/ 8513 w 10000"/>
              <a:gd name="connsiteY69"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811 w 10000"/>
              <a:gd name="connsiteY19" fmla="*/ 1298 h 10000"/>
              <a:gd name="connsiteX20" fmla="*/ 459 w 10000"/>
              <a:gd name="connsiteY20" fmla="*/ 904 h 10000"/>
              <a:gd name="connsiteX21" fmla="*/ 1323 w 10000"/>
              <a:gd name="connsiteY21" fmla="*/ 4510 h 10000"/>
              <a:gd name="connsiteX22" fmla="*/ 1460 w 10000"/>
              <a:gd name="connsiteY22" fmla="*/ 4597 h 10000"/>
              <a:gd name="connsiteX23" fmla="*/ 1407 w 10000"/>
              <a:gd name="connsiteY23" fmla="*/ 4817 h 10000"/>
              <a:gd name="connsiteX24" fmla="*/ 1568 w 10000"/>
              <a:gd name="connsiteY24" fmla="*/ 4950 h 10000"/>
              <a:gd name="connsiteX25" fmla="*/ 1648 w 10000"/>
              <a:gd name="connsiteY25" fmla="*/ 5125 h 10000"/>
              <a:gd name="connsiteX26" fmla="*/ 1648 w 10000"/>
              <a:gd name="connsiteY26" fmla="*/ 5169 h 10000"/>
              <a:gd name="connsiteX27" fmla="*/ 1541 w 10000"/>
              <a:gd name="connsiteY27" fmla="*/ 5303 h 10000"/>
              <a:gd name="connsiteX28" fmla="*/ 1460 w 10000"/>
              <a:gd name="connsiteY28" fmla="*/ 5788 h 10000"/>
              <a:gd name="connsiteX29" fmla="*/ 1486 w 10000"/>
              <a:gd name="connsiteY29" fmla="*/ 5876 h 10000"/>
              <a:gd name="connsiteX30" fmla="*/ 2081 w 10000"/>
              <a:gd name="connsiteY30" fmla="*/ 6118 h 10000"/>
              <a:gd name="connsiteX31" fmla="*/ 2352 w 10000"/>
              <a:gd name="connsiteY31" fmla="*/ 6318 h 10000"/>
              <a:gd name="connsiteX32" fmla="*/ 2486 w 10000"/>
              <a:gd name="connsiteY32" fmla="*/ 6296 h 10000"/>
              <a:gd name="connsiteX33" fmla="*/ 2623 w 10000"/>
              <a:gd name="connsiteY33" fmla="*/ 6338 h 10000"/>
              <a:gd name="connsiteX34" fmla="*/ 3027 w 10000"/>
              <a:gd name="connsiteY34" fmla="*/ 6626 h 10000"/>
              <a:gd name="connsiteX35" fmla="*/ 3110 w 10000"/>
              <a:gd name="connsiteY35" fmla="*/ 6782 h 10000"/>
              <a:gd name="connsiteX36" fmla="*/ 3568 w 10000"/>
              <a:gd name="connsiteY36" fmla="*/ 7091 h 10000"/>
              <a:gd name="connsiteX37" fmla="*/ 3623 w 10000"/>
              <a:gd name="connsiteY37" fmla="*/ 7176 h 10000"/>
              <a:gd name="connsiteX38" fmla="*/ 3756 w 10000"/>
              <a:gd name="connsiteY38" fmla="*/ 7067 h 10000"/>
              <a:gd name="connsiteX39" fmla="*/ 3866 w 10000"/>
              <a:gd name="connsiteY39" fmla="*/ 7091 h 10000"/>
              <a:gd name="connsiteX40" fmla="*/ 4108 w 10000"/>
              <a:gd name="connsiteY40" fmla="*/ 7353 h 10000"/>
              <a:gd name="connsiteX41" fmla="*/ 4080 w 10000"/>
              <a:gd name="connsiteY41" fmla="*/ 7575 h 10000"/>
              <a:gd name="connsiteX42" fmla="*/ 4108 w 10000"/>
              <a:gd name="connsiteY42" fmla="*/ 7619 h 10000"/>
              <a:gd name="connsiteX43" fmla="*/ 4433 w 10000"/>
              <a:gd name="connsiteY43" fmla="*/ 7705 h 10000"/>
              <a:gd name="connsiteX44" fmla="*/ 5270 w 10000"/>
              <a:gd name="connsiteY44" fmla="*/ 8697 h 10000"/>
              <a:gd name="connsiteX45" fmla="*/ 5350 w 10000"/>
              <a:gd name="connsiteY45" fmla="*/ 8920 h 10000"/>
              <a:gd name="connsiteX46" fmla="*/ 5297 w 10000"/>
              <a:gd name="connsiteY46" fmla="*/ 9645 h 10000"/>
              <a:gd name="connsiteX47" fmla="*/ 8513 w 10000"/>
              <a:gd name="connsiteY47" fmla="*/ 10000 h 10000"/>
              <a:gd name="connsiteX48" fmla="*/ 8676 w 10000"/>
              <a:gd name="connsiteY48" fmla="*/ 9890 h 10000"/>
              <a:gd name="connsiteX49" fmla="*/ 8865 w 10000"/>
              <a:gd name="connsiteY49" fmla="*/ 9954 h 10000"/>
              <a:gd name="connsiteX50" fmla="*/ 9027 w 10000"/>
              <a:gd name="connsiteY50" fmla="*/ 9778 h 10000"/>
              <a:gd name="connsiteX51" fmla="*/ 9054 w 10000"/>
              <a:gd name="connsiteY51" fmla="*/ 9626 h 10000"/>
              <a:gd name="connsiteX52" fmla="*/ 8784 w 10000"/>
              <a:gd name="connsiteY52" fmla="*/ 9428 h 10000"/>
              <a:gd name="connsiteX53" fmla="*/ 8865 w 10000"/>
              <a:gd name="connsiteY53" fmla="*/ 9251 h 10000"/>
              <a:gd name="connsiteX54" fmla="*/ 8811 w 10000"/>
              <a:gd name="connsiteY54" fmla="*/ 9117 h 10000"/>
              <a:gd name="connsiteX55" fmla="*/ 8837 w 10000"/>
              <a:gd name="connsiteY55" fmla="*/ 8987 h 10000"/>
              <a:gd name="connsiteX56" fmla="*/ 8973 w 10000"/>
              <a:gd name="connsiteY56" fmla="*/ 8987 h 10000"/>
              <a:gd name="connsiteX57" fmla="*/ 9189 w 10000"/>
              <a:gd name="connsiteY57" fmla="*/ 8808 h 10000"/>
              <a:gd name="connsiteX58" fmla="*/ 9217 w 10000"/>
              <a:gd name="connsiteY58" fmla="*/ 8633 h 10000"/>
              <a:gd name="connsiteX59" fmla="*/ 9297 w 10000"/>
              <a:gd name="connsiteY59" fmla="*/ 8589 h 10000"/>
              <a:gd name="connsiteX60" fmla="*/ 9323 w 10000"/>
              <a:gd name="connsiteY60" fmla="*/ 8259 h 10000"/>
              <a:gd name="connsiteX61" fmla="*/ 9486 w 10000"/>
              <a:gd name="connsiteY61" fmla="*/ 8192 h 10000"/>
              <a:gd name="connsiteX62" fmla="*/ 9568 w 10000"/>
              <a:gd name="connsiteY62" fmla="*/ 8081 h 10000"/>
              <a:gd name="connsiteX63" fmla="*/ 10000 w 10000"/>
              <a:gd name="connsiteY63" fmla="*/ 7928 h 10000"/>
              <a:gd name="connsiteX64" fmla="*/ 9892 w 10000"/>
              <a:gd name="connsiteY64" fmla="*/ 7641 h 10000"/>
              <a:gd name="connsiteX65" fmla="*/ 9729 w 10000"/>
              <a:gd name="connsiteY65" fmla="*/ 7509 h 10000"/>
              <a:gd name="connsiteX66" fmla="*/ 9514 w 10000"/>
              <a:gd name="connsiteY66" fmla="*/ 6980 h 10000"/>
              <a:gd name="connsiteX67" fmla="*/ 9540 w 10000"/>
              <a:gd name="connsiteY67" fmla="*/ 6824 h 10000"/>
              <a:gd name="connsiteX68" fmla="*/ 8513 w 10000"/>
              <a:gd name="connsiteY68"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459 w 10000"/>
              <a:gd name="connsiteY19" fmla="*/ 904 h 10000"/>
              <a:gd name="connsiteX20" fmla="*/ 1323 w 10000"/>
              <a:gd name="connsiteY20" fmla="*/ 4510 h 10000"/>
              <a:gd name="connsiteX21" fmla="*/ 1460 w 10000"/>
              <a:gd name="connsiteY21" fmla="*/ 4597 h 10000"/>
              <a:gd name="connsiteX22" fmla="*/ 1407 w 10000"/>
              <a:gd name="connsiteY22" fmla="*/ 4817 h 10000"/>
              <a:gd name="connsiteX23" fmla="*/ 1568 w 10000"/>
              <a:gd name="connsiteY23" fmla="*/ 4950 h 10000"/>
              <a:gd name="connsiteX24" fmla="*/ 1648 w 10000"/>
              <a:gd name="connsiteY24" fmla="*/ 5125 h 10000"/>
              <a:gd name="connsiteX25" fmla="*/ 1648 w 10000"/>
              <a:gd name="connsiteY25" fmla="*/ 5169 h 10000"/>
              <a:gd name="connsiteX26" fmla="*/ 1541 w 10000"/>
              <a:gd name="connsiteY26" fmla="*/ 5303 h 10000"/>
              <a:gd name="connsiteX27" fmla="*/ 1460 w 10000"/>
              <a:gd name="connsiteY27" fmla="*/ 5788 h 10000"/>
              <a:gd name="connsiteX28" fmla="*/ 1486 w 10000"/>
              <a:gd name="connsiteY28" fmla="*/ 5876 h 10000"/>
              <a:gd name="connsiteX29" fmla="*/ 2081 w 10000"/>
              <a:gd name="connsiteY29" fmla="*/ 6118 h 10000"/>
              <a:gd name="connsiteX30" fmla="*/ 2352 w 10000"/>
              <a:gd name="connsiteY30" fmla="*/ 6318 h 10000"/>
              <a:gd name="connsiteX31" fmla="*/ 2486 w 10000"/>
              <a:gd name="connsiteY31" fmla="*/ 6296 h 10000"/>
              <a:gd name="connsiteX32" fmla="*/ 2623 w 10000"/>
              <a:gd name="connsiteY32" fmla="*/ 6338 h 10000"/>
              <a:gd name="connsiteX33" fmla="*/ 3027 w 10000"/>
              <a:gd name="connsiteY33" fmla="*/ 6626 h 10000"/>
              <a:gd name="connsiteX34" fmla="*/ 3110 w 10000"/>
              <a:gd name="connsiteY34" fmla="*/ 6782 h 10000"/>
              <a:gd name="connsiteX35" fmla="*/ 3568 w 10000"/>
              <a:gd name="connsiteY35" fmla="*/ 7091 h 10000"/>
              <a:gd name="connsiteX36" fmla="*/ 3623 w 10000"/>
              <a:gd name="connsiteY36" fmla="*/ 7176 h 10000"/>
              <a:gd name="connsiteX37" fmla="*/ 3756 w 10000"/>
              <a:gd name="connsiteY37" fmla="*/ 7067 h 10000"/>
              <a:gd name="connsiteX38" fmla="*/ 3866 w 10000"/>
              <a:gd name="connsiteY38" fmla="*/ 7091 h 10000"/>
              <a:gd name="connsiteX39" fmla="*/ 4108 w 10000"/>
              <a:gd name="connsiteY39" fmla="*/ 7353 h 10000"/>
              <a:gd name="connsiteX40" fmla="*/ 4080 w 10000"/>
              <a:gd name="connsiteY40" fmla="*/ 7575 h 10000"/>
              <a:gd name="connsiteX41" fmla="*/ 4108 w 10000"/>
              <a:gd name="connsiteY41" fmla="*/ 7619 h 10000"/>
              <a:gd name="connsiteX42" fmla="*/ 4433 w 10000"/>
              <a:gd name="connsiteY42" fmla="*/ 7705 h 10000"/>
              <a:gd name="connsiteX43" fmla="*/ 5270 w 10000"/>
              <a:gd name="connsiteY43" fmla="*/ 8697 h 10000"/>
              <a:gd name="connsiteX44" fmla="*/ 5350 w 10000"/>
              <a:gd name="connsiteY44" fmla="*/ 8920 h 10000"/>
              <a:gd name="connsiteX45" fmla="*/ 5297 w 10000"/>
              <a:gd name="connsiteY45" fmla="*/ 9645 h 10000"/>
              <a:gd name="connsiteX46" fmla="*/ 8513 w 10000"/>
              <a:gd name="connsiteY46" fmla="*/ 10000 h 10000"/>
              <a:gd name="connsiteX47" fmla="*/ 8676 w 10000"/>
              <a:gd name="connsiteY47" fmla="*/ 9890 h 10000"/>
              <a:gd name="connsiteX48" fmla="*/ 8865 w 10000"/>
              <a:gd name="connsiteY48" fmla="*/ 9954 h 10000"/>
              <a:gd name="connsiteX49" fmla="*/ 9027 w 10000"/>
              <a:gd name="connsiteY49" fmla="*/ 9778 h 10000"/>
              <a:gd name="connsiteX50" fmla="*/ 9054 w 10000"/>
              <a:gd name="connsiteY50" fmla="*/ 9626 h 10000"/>
              <a:gd name="connsiteX51" fmla="*/ 8784 w 10000"/>
              <a:gd name="connsiteY51" fmla="*/ 9428 h 10000"/>
              <a:gd name="connsiteX52" fmla="*/ 8865 w 10000"/>
              <a:gd name="connsiteY52" fmla="*/ 9251 h 10000"/>
              <a:gd name="connsiteX53" fmla="*/ 8811 w 10000"/>
              <a:gd name="connsiteY53" fmla="*/ 9117 h 10000"/>
              <a:gd name="connsiteX54" fmla="*/ 8837 w 10000"/>
              <a:gd name="connsiteY54" fmla="*/ 8987 h 10000"/>
              <a:gd name="connsiteX55" fmla="*/ 8973 w 10000"/>
              <a:gd name="connsiteY55" fmla="*/ 8987 h 10000"/>
              <a:gd name="connsiteX56" fmla="*/ 9189 w 10000"/>
              <a:gd name="connsiteY56" fmla="*/ 8808 h 10000"/>
              <a:gd name="connsiteX57" fmla="*/ 9217 w 10000"/>
              <a:gd name="connsiteY57" fmla="*/ 8633 h 10000"/>
              <a:gd name="connsiteX58" fmla="*/ 9297 w 10000"/>
              <a:gd name="connsiteY58" fmla="*/ 8589 h 10000"/>
              <a:gd name="connsiteX59" fmla="*/ 9323 w 10000"/>
              <a:gd name="connsiteY59" fmla="*/ 8259 h 10000"/>
              <a:gd name="connsiteX60" fmla="*/ 9486 w 10000"/>
              <a:gd name="connsiteY60" fmla="*/ 8192 h 10000"/>
              <a:gd name="connsiteX61" fmla="*/ 9568 w 10000"/>
              <a:gd name="connsiteY61" fmla="*/ 8081 h 10000"/>
              <a:gd name="connsiteX62" fmla="*/ 10000 w 10000"/>
              <a:gd name="connsiteY62" fmla="*/ 7928 h 10000"/>
              <a:gd name="connsiteX63" fmla="*/ 9892 w 10000"/>
              <a:gd name="connsiteY63" fmla="*/ 7641 h 10000"/>
              <a:gd name="connsiteX64" fmla="*/ 9729 w 10000"/>
              <a:gd name="connsiteY64" fmla="*/ 7509 h 10000"/>
              <a:gd name="connsiteX65" fmla="*/ 9514 w 10000"/>
              <a:gd name="connsiteY65" fmla="*/ 6980 h 10000"/>
              <a:gd name="connsiteX66" fmla="*/ 9540 w 10000"/>
              <a:gd name="connsiteY66" fmla="*/ 6824 h 10000"/>
              <a:gd name="connsiteX67" fmla="*/ 8513 w 10000"/>
              <a:gd name="connsiteY67"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1323 w 10000"/>
              <a:gd name="connsiteY19" fmla="*/ 4510 h 10000"/>
              <a:gd name="connsiteX20" fmla="*/ 1460 w 10000"/>
              <a:gd name="connsiteY20" fmla="*/ 4597 h 10000"/>
              <a:gd name="connsiteX21" fmla="*/ 1407 w 10000"/>
              <a:gd name="connsiteY21" fmla="*/ 4817 h 10000"/>
              <a:gd name="connsiteX22" fmla="*/ 1568 w 10000"/>
              <a:gd name="connsiteY22" fmla="*/ 4950 h 10000"/>
              <a:gd name="connsiteX23" fmla="*/ 1648 w 10000"/>
              <a:gd name="connsiteY23" fmla="*/ 5125 h 10000"/>
              <a:gd name="connsiteX24" fmla="*/ 1648 w 10000"/>
              <a:gd name="connsiteY24" fmla="*/ 5169 h 10000"/>
              <a:gd name="connsiteX25" fmla="*/ 1541 w 10000"/>
              <a:gd name="connsiteY25" fmla="*/ 5303 h 10000"/>
              <a:gd name="connsiteX26" fmla="*/ 1460 w 10000"/>
              <a:gd name="connsiteY26" fmla="*/ 5788 h 10000"/>
              <a:gd name="connsiteX27" fmla="*/ 1486 w 10000"/>
              <a:gd name="connsiteY27" fmla="*/ 5876 h 10000"/>
              <a:gd name="connsiteX28" fmla="*/ 2081 w 10000"/>
              <a:gd name="connsiteY28" fmla="*/ 6118 h 10000"/>
              <a:gd name="connsiteX29" fmla="*/ 2352 w 10000"/>
              <a:gd name="connsiteY29" fmla="*/ 6318 h 10000"/>
              <a:gd name="connsiteX30" fmla="*/ 2486 w 10000"/>
              <a:gd name="connsiteY30" fmla="*/ 6296 h 10000"/>
              <a:gd name="connsiteX31" fmla="*/ 2623 w 10000"/>
              <a:gd name="connsiteY31" fmla="*/ 6338 h 10000"/>
              <a:gd name="connsiteX32" fmla="*/ 3027 w 10000"/>
              <a:gd name="connsiteY32" fmla="*/ 6626 h 10000"/>
              <a:gd name="connsiteX33" fmla="*/ 3110 w 10000"/>
              <a:gd name="connsiteY33" fmla="*/ 6782 h 10000"/>
              <a:gd name="connsiteX34" fmla="*/ 3568 w 10000"/>
              <a:gd name="connsiteY34" fmla="*/ 7091 h 10000"/>
              <a:gd name="connsiteX35" fmla="*/ 3623 w 10000"/>
              <a:gd name="connsiteY35" fmla="*/ 7176 h 10000"/>
              <a:gd name="connsiteX36" fmla="*/ 3756 w 10000"/>
              <a:gd name="connsiteY36" fmla="*/ 7067 h 10000"/>
              <a:gd name="connsiteX37" fmla="*/ 3866 w 10000"/>
              <a:gd name="connsiteY37" fmla="*/ 7091 h 10000"/>
              <a:gd name="connsiteX38" fmla="*/ 4108 w 10000"/>
              <a:gd name="connsiteY38" fmla="*/ 7353 h 10000"/>
              <a:gd name="connsiteX39" fmla="*/ 4080 w 10000"/>
              <a:gd name="connsiteY39" fmla="*/ 7575 h 10000"/>
              <a:gd name="connsiteX40" fmla="*/ 4108 w 10000"/>
              <a:gd name="connsiteY40" fmla="*/ 7619 h 10000"/>
              <a:gd name="connsiteX41" fmla="*/ 4433 w 10000"/>
              <a:gd name="connsiteY41" fmla="*/ 7705 h 10000"/>
              <a:gd name="connsiteX42" fmla="*/ 5270 w 10000"/>
              <a:gd name="connsiteY42" fmla="*/ 8697 h 10000"/>
              <a:gd name="connsiteX43" fmla="*/ 5350 w 10000"/>
              <a:gd name="connsiteY43" fmla="*/ 8920 h 10000"/>
              <a:gd name="connsiteX44" fmla="*/ 5297 w 10000"/>
              <a:gd name="connsiteY44" fmla="*/ 9645 h 10000"/>
              <a:gd name="connsiteX45" fmla="*/ 8513 w 10000"/>
              <a:gd name="connsiteY45" fmla="*/ 10000 h 10000"/>
              <a:gd name="connsiteX46" fmla="*/ 8676 w 10000"/>
              <a:gd name="connsiteY46" fmla="*/ 9890 h 10000"/>
              <a:gd name="connsiteX47" fmla="*/ 8865 w 10000"/>
              <a:gd name="connsiteY47" fmla="*/ 9954 h 10000"/>
              <a:gd name="connsiteX48" fmla="*/ 9027 w 10000"/>
              <a:gd name="connsiteY48" fmla="*/ 9778 h 10000"/>
              <a:gd name="connsiteX49" fmla="*/ 9054 w 10000"/>
              <a:gd name="connsiteY49" fmla="*/ 9626 h 10000"/>
              <a:gd name="connsiteX50" fmla="*/ 8784 w 10000"/>
              <a:gd name="connsiteY50" fmla="*/ 9428 h 10000"/>
              <a:gd name="connsiteX51" fmla="*/ 8865 w 10000"/>
              <a:gd name="connsiteY51" fmla="*/ 9251 h 10000"/>
              <a:gd name="connsiteX52" fmla="*/ 8811 w 10000"/>
              <a:gd name="connsiteY52" fmla="*/ 9117 h 10000"/>
              <a:gd name="connsiteX53" fmla="*/ 8837 w 10000"/>
              <a:gd name="connsiteY53" fmla="*/ 8987 h 10000"/>
              <a:gd name="connsiteX54" fmla="*/ 8973 w 10000"/>
              <a:gd name="connsiteY54" fmla="*/ 8987 h 10000"/>
              <a:gd name="connsiteX55" fmla="*/ 9189 w 10000"/>
              <a:gd name="connsiteY55" fmla="*/ 8808 h 10000"/>
              <a:gd name="connsiteX56" fmla="*/ 9217 w 10000"/>
              <a:gd name="connsiteY56" fmla="*/ 8633 h 10000"/>
              <a:gd name="connsiteX57" fmla="*/ 9297 w 10000"/>
              <a:gd name="connsiteY57" fmla="*/ 8589 h 10000"/>
              <a:gd name="connsiteX58" fmla="*/ 9323 w 10000"/>
              <a:gd name="connsiteY58" fmla="*/ 8259 h 10000"/>
              <a:gd name="connsiteX59" fmla="*/ 9486 w 10000"/>
              <a:gd name="connsiteY59" fmla="*/ 8192 h 10000"/>
              <a:gd name="connsiteX60" fmla="*/ 9568 w 10000"/>
              <a:gd name="connsiteY60" fmla="*/ 8081 h 10000"/>
              <a:gd name="connsiteX61" fmla="*/ 10000 w 10000"/>
              <a:gd name="connsiteY61" fmla="*/ 7928 h 10000"/>
              <a:gd name="connsiteX62" fmla="*/ 9892 w 10000"/>
              <a:gd name="connsiteY62" fmla="*/ 7641 h 10000"/>
              <a:gd name="connsiteX63" fmla="*/ 9729 w 10000"/>
              <a:gd name="connsiteY63" fmla="*/ 7509 h 10000"/>
              <a:gd name="connsiteX64" fmla="*/ 9514 w 10000"/>
              <a:gd name="connsiteY64" fmla="*/ 6980 h 10000"/>
              <a:gd name="connsiteX65" fmla="*/ 9540 w 10000"/>
              <a:gd name="connsiteY65" fmla="*/ 6824 h 10000"/>
              <a:gd name="connsiteX66" fmla="*/ 8513 w 10000"/>
              <a:gd name="connsiteY66"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1323 w 10000"/>
              <a:gd name="connsiteY18" fmla="*/ 4510 h 10000"/>
              <a:gd name="connsiteX19" fmla="*/ 1460 w 10000"/>
              <a:gd name="connsiteY19" fmla="*/ 4597 h 10000"/>
              <a:gd name="connsiteX20" fmla="*/ 1407 w 10000"/>
              <a:gd name="connsiteY20" fmla="*/ 4817 h 10000"/>
              <a:gd name="connsiteX21" fmla="*/ 1568 w 10000"/>
              <a:gd name="connsiteY21" fmla="*/ 4950 h 10000"/>
              <a:gd name="connsiteX22" fmla="*/ 1648 w 10000"/>
              <a:gd name="connsiteY22" fmla="*/ 5125 h 10000"/>
              <a:gd name="connsiteX23" fmla="*/ 1648 w 10000"/>
              <a:gd name="connsiteY23" fmla="*/ 5169 h 10000"/>
              <a:gd name="connsiteX24" fmla="*/ 1541 w 10000"/>
              <a:gd name="connsiteY24" fmla="*/ 5303 h 10000"/>
              <a:gd name="connsiteX25" fmla="*/ 1460 w 10000"/>
              <a:gd name="connsiteY25" fmla="*/ 5788 h 10000"/>
              <a:gd name="connsiteX26" fmla="*/ 1486 w 10000"/>
              <a:gd name="connsiteY26" fmla="*/ 5876 h 10000"/>
              <a:gd name="connsiteX27" fmla="*/ 2081 w 10000"/>
              <a:gd name="connsiteY27" fmla="*/ 6118 h 10000"/>
              <a:gd name="connsiteX28" fmla="*/ 2352 w 10000"/>
              <a:gd name="connsiteY28" fmla="*/ 6318 h 10000"/>
              <a:gd name="connsiteX29" fmla="*/ 2486 w 10000"/>
              <a:gd name="connsiteY29" fmla="*/ 6296 h 10000"/>
              <a:gd name="connsiteX30" fmla="*/ 2623 w 10000"/>
              <a:gd name="connsiteY30" fmla="*/ 6338 h 10000"/>
              <a:gd name="connsiteX31" fmla="*/ 3027 w 10000"/>
              <a:gd name="connsiteY31" fmla="*/ 6626 h 10000"/>
              <a:gd name="connsiteX32" fmla="*/ 3110 w 10000"/>
              <a:gd name="connsiteY32" fmla="*/ 6782 h 10000"/>
              <a:gd name="connsiteX33" fmla="*/ 3568 w 10000"/>
              <a:gd name="connsiteY33" fmla="*/ 7091 h 10000"/>
              <a:gd name="connsiteX34" fmla="*/ 3623 w 10000"/>
              <a:gd name="connsiteY34" fmla="*/ 7176 h 10000"/>
              <a:gd name="connsiteX35" fmla="*/ 3756 w 10000"/>
              <a:gd name="connsiteY35" fmla="*/ 7067 h 10000"/>
              <a:gd name="connsiteX36" fmla="*/ 3866 w 10000"/>
              <a:gd name="connsiteY36" fmla="*/ 7091 h 10000"/>
              <a:gd name="connsiteX37" fmla="*/ 4108 w 10000"/>
              <a:gd name="connsiteY37" fmla="*/ 7353 h 10000"/>
              <a:gd name="connsiteX38" fmla="*/ 4080 w 10000"/>
              <a:gd name="connsiteY38" fmla="*/ 7575 h 10000"/>
              <a:gd name="connsiteX39" fmla="*/ 4108 w 10000"/>
              <a:gd name="connsiteY39" fmla="*/ 7619 h 10000"/>
              <a:gd name="connsiteX40" fmla="*/ 4433 w 10000"/>
              <a:gd name="connsiteY40" fmla="*/ 7705 h 10000"/>
              <a:gd name="connsiteX41" fmla="*/ 5270 w 10000"/>
              <a:gd name="connsiteY41" fmla="*/ 8697 h 10000"/>
              <a:gd name="connsiteX42" fmla="*/ 5350 w 10000"/>
              <a:gd name="connsiteY42" fmla="*/ 8920 h 10000"/>
              <a:gd name="connsiteX43" fmla="*/ 5297 w 10000"/>
              <a:gd name="connsiteY43" fmla="*/ 9645 h 10000"/>
              <a:gd name="connsiteX44" fmla="*/ 8513 w 10000"/>
              <a:gd name="connsiteY44" fmla="*/ 10000 h 10000"/>
              <a:gd name="connsiteX45" fmla="*/ 8676 w 10000"/>
              <a:gd name="connsiteY45" fmla="*/ 9890 h 10000"/>
              <a:gd name="connsiteX46" fmla="*/ 8865 w 10000"/>
              <a:gd name="connsiteY46" fmla="*/ 9954 h 10000"/>
              <a:gd name="connsiteX47" fmla="*/ 9027 w 10000"/>
              <a:gd name="connsiteY47" fmla="*/ 9778 h 10000"/>
              <a:gd name="connsiteX48" fmla="*/ 9054 w 10000"/>
              <a:gd name="connsiteY48" fmla="*/ 9626 h 10000"/>
              <a:gd name="connsiteX49" fmla="*/ 8784 w 10000"/>
              <a:gd name="connsiteY49" fmla="*/ 9428 h 10000"/>
              <a:gd name="connsiteX50" fmla="*/ 8865 w 10000"/>
              <a:gd name="connsiteY50" fmla="*/ 9251 h 10000"/>
              <a:gd name="connsiteX51" fmla="*/ 8811 w 10000"/>
              <a:gd name="connsiteY51" fmla="*/ 9117 h 10000"/>
              <a:gd name="connsiteX52" fmla="*/ 8837 w 10000"/>
              <a:gd name="connsiteY52" fmla="*/ 8987 h 10000"/>
              <a:gd name="connsiteX53" fmla="*/ 8973 w 10000"/>
              <a:gd name="connsiteY53" fmla="*/ 8987 h 10000"/>
              <a:gd name="connsiteX54" fmla="*/ 9189 w 10000"/>
              <a:gd name="connsiteY54" fmla="*/ 8808 h 10000"/>
              <a:gd name="connsiteX55" fmla="*/ 9217 w 10000"/>
              <a:gd name="connsiteY55" fmla="*/ 8633 h 10000"/>
              <a:gd name="connsiteX56" fmla="*/ 9297 w 10000"/>
              <a:gd name="connsiteY56" fmla="*/ 8589 h 10000"/>
              <a:gd name="connsiteX57" fmla="*/ 9323 w 10000"/>
              <a:gd name="connsiteY57" fmla="*/ 8259 h 10000"/>
              <a:gd name="connsiteX58" fmla="*/ 9486 w 10000"/>
              <a:gd name="connsiteY58" fmla="*/ 8192 h 10000"/>
              <a:gd name="connsiteX59" fmla="*/ 9568 w 10000"/>
              <a:gd name="connsiteY59" fmla="*/ 8081 h 10000"/>
              <a:gd name="connsiteX60" fmla="*/ 10000 w 10000"/>
              <a:gd name="connsiteY60" fmla="*/ 7928 h 10000"/>
              <a:gd name="connsiteX61" fmla="*/ 9892 w 10000"/>
              <a:gd name="connsiteY61" fmla="*/ 7641 h 10000"/>
              <a:gd name="connsiteX62" fmla="*/ 9729 w 10000"/>
              <a:gd name="connsiteY62" fmla="*/ 7509 h 10000"/>
              <a:gd name="connsiteX63" fmla="*/ 9514 w 10000"/>
              <a:gd name="connsiteY63" fmla="*/ 6980 h 10000"/>
              <a:gd name="connsiteX64" fmla="*/ 9540 w 10000"/>
              <a:gd name="connsiteY64" fmla="*/ 6824 h 10000"/>
              <a:gd name="connsiteX65" fmla="*/ 8513 w 10000"/>
              <a:gd name="connsiteY65"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1323 w 10000"/>
              <a:gd name="connsiteY17" fmla="*/ 4510 h 10000"/>
              <a:gd name="connsiteX18" fmla="*/ 1460 w 10000"/>
              <a:gd name="connsiteY18" fmla="*/ 4597 h 10000"/>
              <a:gd name="connsiteX19" fmla="*/ 1407 w 10000"/>
              <a:gd name="connsiteY19" fmla="*/ 4817 h 10000"/>
              <a:gd name="connsiteX20" fmla="*/ 1568 w 10000"/>
              <a:gd name="connsiteY20" fmla="*/ 4950 h 10000"/>
              <a:gd name="connsiteX21" fmla="*/ 1648 w 10000"/>
              <a:gd name="connsiteY21" fmla="*/ 5125 h 10000"/>
              <a:gd name="connsiteX22" fmla="*/ 1648 w 10000"/>
              <a:gd name="connsiteY22" fmla="*/ 5169 h 10000"/>
              <a:gd name="connsiteX23" fmla="*/ 1541 w 10000"/>
              <a:gd name="connsiteY23" fmla="*/ 5303 h 10000"/>
              <a:gd name="connsiteX24" fmla="*/ 1460 w 10000"/>
              <a:gd name="connsiteY24" fmla="*/ 5788 h 10000"/>
              <a:gd name="connsiteX25" fmla="*/ 1486 w 10000"/>
              <a:gd name="connsiteY25" fmla="*/ 5876 h 10000"/>
              <a:gd name="connsiteX26" fmla="*/ 2081 w 10000"/>
              <a:gd name="connsiteY26" fmla="*/ 6118 h 10000"/>
              <a:gd name="connsiteX27" fmla="*/ 2352 w 10000"/>
              <a:gd name="connsiteY27" fmla="*/ 6318 h 10000"/>
              <a:gd name="connsiteX28" fmla="*/ 2486 w 10000"/>
              <a:gd name="connsiteY28" fmla="*/ 6296 h 10000"/>
              <a:gd name="connsiteX29" fmla="*/ 2623 w 10000"/>
              <a:gd name="connsiteY29" fmla="*/ 6338 h 10000"/>
              <a:gd name="connsiteX30" fmla="*/ 3027 w 10000"/>
              <a:gd name="connsiteY30" fmla="*/ 6626 h 10000"/>
              <a:gd name="connsiteX31" fmla="*/ 3110 w 10000"/>
              <a:gd name="connsiteY31" fmla="*/ 6782 h 10000"/>
              <a:gd name="connsiteX32" fmla="*/ 3568 w 10000"/>
              <a:gd name="connsiteY32" fmla="*/ 7091 h 10000"/>
              <a:gd name="connsiteX33" fmla="*/ 3623 w 10000"/>
              <a:gd name="connsiteY33" fmla="*/ 7176 h 10000"/>
              <a:gd name="connsiteX34" fmla="*/ 3756 w 10000"/>
              <a:gd name="connsiteY34" fmla="*/ 7067 h 10000"/>
              <a:gd name="connsiteX35" fmla="*/ 3866 w 10000"/>
              <a:gd name="connsiteY35" fmla="*/ 7091 h 10000"/>
              <a:gd name="connsiteX36" fmla="*/ 4108 w 10000"/>
              <a:gd name="connsiteY36" fmla="*/ 7353 h 10000"/>
              <a:gd name="connsiteX37" fmla="*/ 4080 w 10000"/>
              <a:gd name="connsiteY37" fmla="*/ 7575 h 10000"/>
              <a:gd name="connsiteX38" fmla="*/ 4108 w 10000"/>
              <a:gd name="connsiteY38" fmla="*/ 7619 h 10000"/>
              <a:gd name="connsiteX39" fmla="*/ 4433 w 10000"/>
              <a:gd name="connsiteY39" fmla="*/ 7705 h 10000"/>
              <a:gd name="connsiteX40" fmla="*/ 5270 w 10000"/>
              <a:gd name="connsiteY40" fmla="*/ 8697 h 10000"/>
              <a:gd name="connsiteX41" fmla="*/ 5350 w 10000"/>
              <a:gd name="connsiteY41" fmla="*/ 8920 h 10000"/>
              <a:gd name="connsiteX42" fmla="*/ 5297 w 10000"/>
              <a:gd name="connsiteY42" fmla="*/ 9645 h 10000"/>
              <a:gd name="connsiteX43" fmla="*/ 8513 w 10000"/>
              <a:gd name="connsiteY43" fmla="*/ 10000 h 10000"/>
              <a:gd name="connsiteX44" fmla="*/ 8676 w 10000"/>
              <a:gd name="connsiteY44" fmla="*/ 9890 h 10000"/>
              <a:gd name="connsiteX45" fmla="*/ 8865 w 10000"/>
              <a:gd name="connsiteY45" fmla="*/ 9954 h 10000"/>
              <a:gd name="connsiteX46" fmla="*/ 9027 w 10000"/>
              <a:gd name="connsiteY46" fmla="*/ 9778 h 10000"/>
              <a:gd name="connsiteX47" fmla="*/ 9054 w 10000"/>
              <a:gd name="connsiteY47" fmla="*/ 9626 h 10000"/>
              <a:gd name="connsiteX48" fmla="*/ 8784 w 10000"/>
              <a:gd name="connsiteY48" fmla="*/ 9428 h 10000"/>
              <a:gd name="connsiteX49" fmla="*/ 8865 w 10000"/>
              <a:gd name="connsiteY49" fmla="*/ 9251 h 10000"/>
              <a:gd name="connsiteX50" fmla="*/ 8811 w 10000"/>
              <a:gd name="connsiteY50" fmla="*/ 9117 h 10000"/>
              <a:gd name="connsiteX51" fmla="*/ 8837 w 10000"/>
              <a:gd name="connsiteY51" fmla="*/ 8987 h 10000"/>
              <a:gd name="connsiteX52" fmla="*/ 8973 w 10000"/>
              <a:gd name="connsiteY52" fmla="*/ 8987 h 10000"/>
              <a:gd name="connsiteX53" fmla="*/ 9189 w 10000"/>
              <a:gd name="connsiteY53" fmla="*/ 8808 h 10000"/>
              <a:gd name="connsiteX54" fmla="*/ 9217 w 10000"/>
              <a:gd name="connsiteY54" fmla="*/ 8633 h 10000"/>
              <a:gd name="connsiteX55" fmla="*/ 9297 w 10000"/>
              <a:gd name="connsiteY55" fmla="*/ 8589 h 10000"/>
              <a:gd name="connsiteX56" fmla="*/ 9323 w 10000"/>
              <a:gd name="connsiteY56" fmla="*/ 8259 h 10000"/>
              <a:gd name="connsiteX57" fmla="*/ 9486 w 10000"/>
              <a:gd name="connsiteY57" fmla="*/ 8192 h 10000"/>
              <a:gd name="connsiteX58" fmla="*/ 9568 w 10000"/>
              <a:gd name="connsiteY58" fmla="*/ 8081 h 10000"/>
              <a:gd name="connsiteX59" fmla="*/ 10000 w 10000"/>
              <a:gd name="connsiteY59" fmla="*/ 7928 h 10000"/>
              <a:gd name="connsiteX60" fmla="*/ 9892 w 10000"/>
              <a:gd name="connsiteY60" fmla="*/ 7641 h 10000"/>
              <a:gd name="connsiteX61" fmla="*/ 9729 w 10000"/>
              <a:gd name="connsiteY61" fmla="*/ 7509 h 10000"/>
              <a:gd name="connsiteX62" fmla="*/ 9514 w 10000"/>
              <a:gd name="connsiteY62" fmla="*/ 6980 h 10000"/>
              <a:gd name="connsiteX63" fmla="*/ 9540 w 10000"/>
              <a:gd name="connsiteY63" fmla="*/ 6824 h 10000"/>
              <a:gd name="connsiteX64" fmla="*/ 8513 w 10000"/>
              <a:gd name="connsiteY64"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1323 w 10000"/>
              <a:gd name="connsiteY16" fmla="*/ 4510 h 10000"/>
              <a:gd name="connsiteX17" fmla="*/ 1460 w 10000"/>
              <a:gd name="connsiteY17" fmla="*/ 4597 h 10000"/>
              <a:gd name="connsiteX18" fmla="*/ 1407 w 10000"/>
              <a:gd name="connsiteY18" fmla="*/ 4817 h 10000"/>
              <a:gd name="connsiteX19" fmla="*/ 1568 w 10000"/>
              <a:gd name="connsiteY19" fmla="*/ 4950 h 10000"/>
              <a:gd name="connsiteX20" fmla="*/ 1648 w 10000"/>
              <a:gd name="connsiteY20" fmla="*/ 5125 h 10000"/>
              <a:gd name="connsiteX21" fmla="*/ 1648 w 10000"/>
              <a:gd name="connsiteY21" fmla="*/ 5169 h 10000"/>
              <a:gd name="connsiteX22" fmla="*/ 1541 w 10000"/>
              <a:gd name="connsiteY22" fmla="*/ 5303 h 10000"/>
              <a:gd name="connsiteX23" fmla="*/ 1460 w 10000"/>
              <a:gd name="connsiteY23" fmla="*/ 5788 h 10000"/>
              <a:gd name="connsiteX24" fmla="*/ 1486 w 10000"/>
              <a:gd name="connsiteY24" fmla="*/ 5876 h 10000"/>
              <a:gd name="connsiteX25" fmla="*/ 2081 w 10000"/>
              <a:gd name="connsiteY25" fmla="*/ 6118 h 10000"/>
              <a:gd name="connsiteX26" fmla="*/ 2352 w 10000"/>
              <a:gd name="connsiteY26" fmla="*/ 6318 h 10000"/>
              <a:gd name="connsiteX27" fmla="*/ 2486 w 10000"/>
              <a:gd name="connsiteY27" fmla="*/ 6296 h 10000"/>
              <a:gd name="connsiteX28" fmla="*/ 2623 w 10000"/>
              <a:gd name="connsiteY28" fmla="*/ 6338 h 10000"/>
              <a:gd name="connsiteX29" fmla="*/ 3027 w 10000"/>
              <a:gd name="connsiteY29" fmla="*/ 6626 h 10000"/>
              <a:gd name="connsiteX30" fmla="*/ 3110 w 10000"/>
              <a:gd name="connsiteY30" fmla="*/ 6782 h 10000"/>
              <a:gd name="connsiteX31" fmla="*/ 3568 w 10000"/>
              <a:gd name="connsiteY31" fmla="*/ 7091 h 10000"/>
              <a:gd name="connsiteX32" fmla="*/ 3623 w 10000"/>
              <a:gd name="connsiteY32" fmla="*/ 7176 h 10000"/>
              <a:gd name="connsiteX33" fmla="*/ 3756 w 10000"/>
              <a:gd name="connsiteY33" fmla="*/ 7067 h 10000"/>
              <a:gd name="connsiteX34" fmla="*/ 3866 w 10000"/>
              <a:gd name="connsiteY34" fmla="*/ 7091 h 10000"/>
              <a:gd name="connsiteX35" fmla="*/ 4108 w 10000"/>
              <a:gd name="connsiteY35" fmla="*/ 7353 h 10000"/>
              <a:gd name="connsiteX36" fmla="*/ 4080 w 10000"/>
              <a:gd name="connsiteY36" fmla="*/ 7575 h 10000"/>
              <a:gd name="connsiteX37" fmla="*/ 4108 w 10000"/>
              <a:gd name="connsiteY37" fmla="*/ 7619 h 10000"/>
              <a:gd name="connsiteX38" fmla="*/ 4433 w 10000"/>
              <a:gd name="connsiteY38" fmla="*/ 7705 h 10000"/>
              <a:gd name="connsiteX39" fmla="*/ 5270 w 10000"/>
              <a:gd name="connsiteY39" fmla="*/ 8697 h 10000"/>
              <a:gd name="connsiteX40" fmla="*/ 5350 w 10000"/>
              <a:gd name="connsiteY40" fmla="*/ 8920 h 10000"/>
              <a:gd name="connsiteX41" fmla="*/ 5297 w 10000"/>
              <a:gd name="connsiteY41" fmla="*/ 9645 h 10000"/>
              <a:gd name="connsiteX42" fmla="*/ 8513 w 10000"/>
              <a:gd name="connsiteY42" fmla="*/ 10000 h 10000"/>
              <a:gd name="connsiteX43" fmla="*/ 8676 w 10000"/>
              <a:gd name="connsiteY43" fmla="*/ 9890 h 10000"/>
              <a:gd name="connsiteX44" fmla="*/ 8865 w 10000"/>
              <a:gd name="connsiteY44" fmla="*/ 9954 h 10000"/>
              <a:gd name="connsiteX45" fmla="*/ 9027 w 10000"/>
              <a:gd name="connsiteY45" fmla="*/ 9778 h 10000"/>
              <a:gd name="connsiteX46" fmla="*/ 9054 w 10000"/>
              <a:gd name="connsiteY46" fmla="*/ 9626 h 10000"/>
              <a:gd name="connsiteX47" fmla="*/ 8784 w 10000"/>
              <a:gd name="connsiteY47" fmla="*/ 9428 h 10000"/>
              <a:gd name="connsiteX48" fmla="*/ 8865 w 10000"/>
              <a:gd name="connsiteY48" fmla="*/ 9251 h 10000"/>
              <a:gd name="connsiteX49" fmla="*/ 8811 w 10000"/>
              <a:gd name="connsiteY49" fmla="*/ 9117 h 10000"/>
              <a:gd name="connsiteX50" fmla="*/ 8837 w 10000"/>
              <a:gd name="connsiteY50" fmla="*/ 8987 h 10000"/>
              <a:gd name="connsiteX51" fmla="*/ 8973 w 10000"/>
              <a:gd name="connsiteY51" fmla="*/ 8987 h 10000"/>
              <a:gd name="connsiteX52" fmla="*/ 9189 w 10000"/>
              <a:gd name="connsiteY52" fmla="*/ 8808 h 10000"/>
              <a:gd name="connsiteX53" fmla="*/ 9217 w 10000"/>
              <a:gd name="connsiteY53" fmla="*/ 8633 h 10000"/>
              <a:gd name="connsiteX54" fmla="*/ 9297 w 10000"/>
              <a:gd name="connsiteY54" fmla="*/ 8589 h 10000"/>
              <a:gd name="connsiteX55" fmla="*/ 9323 w 10000"/>
              <a:gd name="connsiteY55" fmla="*/ 8259 h 10000"/>
              <a:gd name="connsiteX56" fmla="*/ 9486 w 10000"/>
              <a:gd name="connsiteY56" fmla="*/ 8192 h 10000"/>
              <a:gd name="connsiteX57" fmla="*/ 9568 w 10000"/>
              <a:gd name="connsiteY57" fmla="*/ 8081 h 10000"/>
              <a:gd name="connsiteX58" fmla="*/ 10000 w 10000"/>
              <a:gd name="connsiteY58" fmla="*/ 7928 h 10000"/>
              <a:gd name="connsiteX59" fmla="*/ 9892 w 10000"/>
              <a:gd name="connsiteY59" fmla="*/ 7641 h 10000"/>
              <a:gd name="connsiteX60" fmla="*/ 9729 w 10000"/>
              <a:gd name="connsiteY60" fmla="*/ 7509 h 10000"/>
              <a:gd name="connsiteX61" fmla="*/ 9514 w 10000"/>
              <a:gd name="connsiteY61" fmla="*/ 6980 h 10000"/>
              <a:gd name="connsiteX62" fmla="*/ 9540 w 10000"/>
              <a:gd name="connsiteY62" fmla="*/ 6824 h 10000"/>
              <a:gd name="connsiteX63" fmla="*/ 8513 w 10000"/>
              <a:gd name="connsiteY63"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1216 w 10000"/>
              <a:gd name="connsiteY13" fmla="*/ 639 h 10000"/>
              <a:gd name="connsiteX14" fmla="*/ 1028 w 10000"/>
              <a:gd name="connsiteY14" fmla="*/ 683 h 10000"/>
              <a:gd name="connsiteX15" fmla="*/ 1323 w 10000"/>
              <a:gd name="connsiteY15" fmla="*/ 4510 h 10000"/>
              <a:gd name="connsiteX16" fmla="*/ 1460 w 10000"/>
              <a:gd name="connsiteY16" fmla="*/ 4597 h 10000"/>
              <a:gd name="connsiteX17" fmla="*/ 1407 w 10000"/>
              <a:gd name="connsiteY17" fmla="*/ 4817 h 10000"/>
              <a:gd name="connsiteX18" fmla="*/ 1568 w 10000"/>
              <a:gd name="connsiteY18" fmla="*/ 4950 h 10000"/>
              <a:gd name="connsiteX19" fmla="*/ 1648 w 10000"/>
              <a:gd name="connsiteY19" fmla="*/ 5125 h 10000"/>
              <a:gd name="connsiteX20" fmla="*/ 1648 w 10000"/>
              <a:gd name="connsiteY20" fmla="*/ 5169 h 10000"/>
              <a:gd name="connsiteX21" fmla="*/ 1541 w 10000"/>
              <a:gd name="connsiteY21" fmla="*/ 5303 h 10000"/>
              <a:gd name="connsiteX22" fmla="*/ 1460 w 10000"/>
              <a:gd name="connsiteY22" fmla="*/ 5788 h 10000"/>
              <a:gd name="connsiteX23" fmla="*/ 1486 w 10000"/>
              <a:gd name="connsiteY23" fmla="*/ 5876 h 10000"/>
              <a:gd name="connsiteX24" fmla="*/ 2081 w 10000"/>
              <a:gd name="connsiteY24" fmla="*/ 6118 h 10000"/>
              <a:gd name="connsiteX25" fmla="*/ 2352 w 10000"/>
              <a:gd name="connsiteY25" fmla="*/ 6318 h 10000"/>
              <a:gd name="connsiteX26" fmla="*/ 2486 w 10000"/>
              <a:gd name="connsiteY26" fmla="*/ 6296 h 10000"/>
              <a:gd name="connsiteX27" fmla="*/ 2623 w 10000"/>
              <a:gd name="connsiteY27" fmla="*/ 6338 h 10000"/>
              <a:gd name="connsiteX28" fmla="*/ 3027 w 10000"/>
              <a:gd name="connsiteY28" fmla="*/ 6626 h 10000"/>
              <a:gd name="connsiteX29" fmla="*/ 3110 w 10000"/>
              <a:gd name="connsiteY29" fmla="*/ 6782 h 10000"/>
              <a:gd name="connsiteX30" fmla="*/ 3568 w 10000"/>
              <a:gd name="connsiteY30" fmla="*/ 7091 h 10000"/>
              <a:gd name="connsiteX31" fmla="*/ 3623 w 10000"/>
              <a:gd name="connsiteY31" fmla="*/ 7176 h 10000"/>
              <a:gd name="connsiteX32" fmla="*/ 3756 w 10000"/>
              <a:gd name="connsiteY32" fmla="*/ 7067 h 10000"/>
              <a:gd name="connsiteX33" fmla="*/ 3866 w 10000"/>
              <a:gd name="connsiteY33" fmla="*/ 7091 h 10000"/>
              <a:gd name="connsiteX34" fmla="*/ 4108 w 10000"/>
              <a:gd name="connsiteY34" fmla="*/ 7353 h 10000"/>
              <a:gd name="connsiteX35" fmla="*/ 4080 w 10000"/>
              <a:gd name="connsiteY35" fmla="*/ 7575 h 10000"/>
              <a:gd name="connsiteX36" fmla="*/ 4108 w 10000"/>
              <a:gd name="connsiteY36" fmla="*/ 7619 h 10000"/>
              <a:gd name="connsiteX37" fmla="*/ 4433 w 10000"/>
              <a:gd name="connsiteY37" fmla="*/ 7705 h 10000"/>
              <a:gd name="connsiteX38" fmla="*/ 5270 w 10000"/>
              <a:gd name="connsiteY38" fmla="*/ 8697 h 10000"/>
              <a:gd name="connsiteX39" fmla="*/ 5350 w 10000"/>
              <a:gd name="connsiteY39" fmla="*/ 8920 h 10000"/>
              <a:gd name="connsiteX40" fmla="*/ 5297 w 10000"/>
              <a:gd name="connsiteY40" fmla="*/ 9645 h 10000"/>
              <a:gd name="connsiteX41" fmla="*/ 8513 w 10000"/>
              <a:gd name="connsiteY41" fmla="*/ 10000 h 10000"/>
              <a:gd name="connsiteX42" fmla="*/ 8676 w 10000"/>
              <a:gd name="connsiteY42" fmla="*/ 9890 h 10000"/>
              <a:gd name="connsiteX43" fmla="*/ 8865 w 10000"/>
              <a:gd name="connsiteY43" fmla="*/ 9954 h 10000"/>
              <a:gd name="connsiteX44" fmla="*/ 9027 w 10000"/>
              <a:gd name="connsiteY44" fmla="*/ 9778 h 10000"/>
              <a:gd name="connsiteX45" fmla="*/ 9054 w 10000"/>
              <a:gd name="connsiteY45" fmla="*/ 9626 h 10000"/>
              <a:gd name="connsiteX46" fmla="*/ 8784 w 10000"/>
              <a:gd name="connsiteY46" fmla="*/ 9428 h 10000"/>
              <a:gd name="connsiteX47" fmla="*/ 8865 w 10000"/>
              <a:gd name="connsiteY47" fmla="*/ 9251 h 10000"/>
              <a:gd name="connsiteX48" fmla="*/ 8811 w 10000"/>
              <a:gd name="connsiteY48" fmla="*/ 9117 h 10000"/>
              <a:gd name="connsiteX49" fmla="*/ 8837 w 10000"/>
              <a:gd name="connsiteY49" fmla="*/ 8987 h 10000"/>
              <a:gd name="connsiteX50" fmla="*/ 8973 w 10000"/>
              <a:gd name="connsiteY50" fmla="*/ 8987 h 10000"/>
              <a:gd name="connsiteX51" fmla="*/ 9189 w 10000"/>
              <a:gd name="connsiteY51" fmla="*/ 8808 h 10000"/>
              <a:gd name="connsiteX52" fmla="*/ 9217 w 10000"/>
              <a:gd name="connsiteY52" fmla="*/ 8633 h 10000"/>
              <a:gd name="connsiteX53" fmla="*/ 9297 w 10000"/>
              <a:gd name="connsiteY53" fmla="*/ 8589 h 10000"/>
              <a:gd name="connsiteX54" fmla="*/ 9323 w 10000"/>
              <a:gd name="connsiteY54" fmla="*/ 8259 h 10000"/>
              <a:gd name="connsiteX55" fmla="*/ 9486 w 10000"/>
              <a:gd name="connsiteY55" fmla="*/ 8192 h 10000"/>
              <a:gd name="connsiteX56" fmla="*/ 9568 w 10000"/>
              <a:gd name="connsiteY56" fmla="*/ 8081 h 10000"/>
              <a:gd name="connsiteX57" fmla="*/ 10000 w 10000"/>
              <a:gd name="connsiteY57" fmla="*/ 7928 h 10000"/>
              <a:gd name="connsiteX58" fmla="*/ 9892 w 10000"/>
              <a:gd name="connsiteY58" fmla="*/ 7641 h 10000"/>
              <a:gd name="connsiteX59" fmla="*/ 9729 w 10000"/>
              <a:gd name="connsiteY59" fmla="*/ 7509 h 10000"/>
              <a:gd name="connsiteX60" fmla="*/ 9514 w 10000"/>
              <a:gd name="connsiteY60" fmla="*/ 6980 h 10000"/>
              <a:gd name="connsiteX61" fmla="*/ 9540 w 10000"/>
              <a:gd name="connsiteY61" fmla="*/ 6824 h 10000"/>
              <a:gd name="connsiteX62" fmla="*/ 8513 w 10000"/>
              <a:gd name="connsiteY62"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1216 w 10000"/>
              <a:gd name="connsiteY13" fmla="*/ 639 h 10000"/>
              <a:gd name="connsiteX14" fmla="*/ 1323 w 10000"/>
              <a:gd name="connsiteY14" fmla="*/ 4510 h 10000"/>
              <a:gd name="connsiteX15" fmla="*/ 1460 w 10000"/>
              <a:gd name="connsiteY15" fmla="*/ 4597 h 10000"/>
              <a:gd name="connsiteX16" fmla="*/ 1407 w 10000"/>
              <a:gd name="connsiteY16" fmla="*/ 4817 h 10000"/>
              <a:gd name="connsiteX17" fmla="*/ 1568 w 10000"/>
              <a:gd name="connsiteY17" fmla="*/ 4950 h 10000"/>
              <a:gd name="connsiteX18" fmla="*/ 1648 w 10000"/>
              <a:gd name="connsiteY18" fmla="*/ 5125 h 10000"/>
              <a:gd name="connsiteX19" fmla="*/ 1648 w 10000"/>
              <a:gd name="connsiteY19" fmla="*/ 5169 h 10000"/>
              <a:gd name="connsiteX20" fmla="*/ 1541 w 10000"/>
              <a:gd name="connsiteY20" fmla="*/ 5303 h 10000"/>
              <a:gd name="connsiteX21" fmla="*/ 1460 w 10000"/>
              <a:gd name="connsiteY21" fmla="*/ 5788 h 10000"/>
              <a:gd name="connsiteX22" fmla="*/ 1486 w 10000"/>
              <a:gd name="connsiteY22" fmla="*/ 5876 h 10000"/>
              <a:gd name="connsiteX23" fmla="*/ 2081 w 10000"/>
              <a:gd name="connsiteY23" fmla="*/ 6118 h 10000"/>
              <a:gd name="connsiteX24" fmla="*/ 2352 w 10000"/>
              <a:gd name="connsiteY24" fmla="*/ 6318 h 10000"/>
              <a:gd name="connsiteX25" fmla="*/ 2486 w 10000"/>
              <a:gd name="connsiteY25" fmla="*/ 6296 h 10000"/>
              <a:gd name="connsiteX26" fmla="*/ 2623 w 10000"/>
              <a:gd name="connsiteY26" fmla="*/ 6338 h 10000"/>
              <a:gd name="connsiteX27" fmla="*/ 3027 w 10000"/>
              <a:gd name="connsiteY27" fmla="*/ 6626 h 10000"/>
              <a:gd name="connsiteX28" fmla="*/ 3110 w 10000"/>
              <a:gd name="connsiteY28" fmla="*/ 6782 h 10000"/>
              <a:gd name="connsiteX29" fmla="*/ 3568 w 10000"/>
              <a:gd name="connsiteY29" fmla="*/ 7091 h 10000"/>
              <a:gd name="connsiteX30" fmla="*/ 3623 w 10000"/>
              <a:gd name="connsiteY30" fmla="*/ 7176 h 10000"/>
              <a:gd name="connsiteX31" fmla="*/ 3756 w 10000"/>
              <a:gd name="connsiteY31" fmla="*/ 7067 h 10000"/>
              <a:gd name="connsiteX32" fmla="*/ 3866 w 10000"/>
              <a:gd name="connsiteY32" fmla="*/ 7091 h 10000"/>
              <a:gd name="connsiteX33" fmla="*/ 4108 w 10000"/>
              <a:gd name="connsiteY33" fmla="*/ 7353 h 10000"/>
              <a:gd name="connsiteX34" fmla="*/ 4080 w 10000"/>
              <a:gd name="connsiteY34" fmla="*/ 7575 h 10000"/>
              <a:gd name="connsiteX35" fmla="*/ 4108 w 10000"/>
              <a:gd name="connsiteY35" fmla="*/ 7619 h 10000"/>
              <a:gd name="connsiteX36" fmla="*/ 4433 w 10000"/>
              <a:gd name="connsiteY36" fmla="*/ 7705 h 10000"/>
              <a:gd name="connsiteX37" fmla="*/ 5270 w 10000"/>
              <a:gd name="connsiteY37" fmla="*/ 8697 h 10000"/>
              <a:gd name="connsiteX38" fmla="*/ 5350 w 10000"/>
              <a:gd name="connsiteY38" fmla="*/ 8920 h 10000"/>
              <a:gd name="connsiteX39" fmla="*/ 5297 w 10000"/>
              <a:gd name="connsiteY39" fmla="*/ 9645 h 10000"/>
              <a:gd name="connsiteX40" fmla="*/ 8513 w 10000"/>
              <a:gd name="connsiteY40" fmla="*/ 10000 h 10000"/>
              <a:gd name="connsiteX41" fmla="*/ 8676 w 10000"/>
              <a:gd name="connsiteY41" fmla="*/ 9890 h 10000"/>
              <a:gd name="connsiteX42" fmla="*/ 8865 w 10000"/>
              <a:gd name="connsiteY42" fmla="*/ 9954 h 10000"/>
              <a:gd name="connsiteX43" fmla="*/ 9027 w 10000"/>
              <a:gd name="connsiteY43" fmla="*/ 9778 h 10000"/>
              <a:gd name="connsiteX44" fmla="*/ 9054 w 10000"/>
              <a:gd name="connsiteY44" fmla="*/ 9626 h 10000"/>
              <a:gd name="connsiteX45" fmla="*/ 8784 w 10000"/>
              <a:gd name="connsiteY45" fmla="*/ 9428 h 10000"/>
              <a:gd name="connsiteX46" fmla="*/ 8865 w 10000"/>
              <a:gd name="connsiteY46" fmla="*/ 9251 h 10000"/>
              <a:gd name="connsiteX47" fmla="*/ 8811 w 10000"/>
              <a:gd name="connsiteY47" fmla="*/ 9117 h 10000"/>
              <a:gd name="connsiteX48" fmla="*/ 8837 w 10000"/>
              <a:gd name="connsiteY48" fmla="*/ 8987 h 10000"/>
              <a:gd name="connsiteX49" fmla="*/ 8973 w 10000"/>
              <a:gd name="connsiteY49" fmla="*/ 8987 h 10000"/>
              <a:gd name="connsiteX50" fmla="*/ 9189 w 10000"/>
              <a:gd name="connsiteY50" fmla="*/ 8808 h 10000"/>
              <a:gd name="connsiteX51" fmla="*/ 9217 w 10000"/>
              <a:gd name="connsiteY51" fmla="*/ 8633 h 10000"/>
              <a:gd name="connsiteX52" fmla="*/ 9297 w 10000"/>
              <a:gd name="connsiteY52" fmla="*/ 8589 h 10000"/>
              <a:gd name="connsiteX53" fmla="*/ 9323 w 10000"/>
              <a:gd name="connsiteY53" fmla="*/ 8259 h 10000"/>
              <a:gd name="connsiteX54" fmla="*/ 9486 w 10000"/>
              <a:gd name="connsiteY54" fmla="*/ 8192 h 10000"/>
              <a:gd name="connsiteX55" fmla="*/ 9568 w 10000"/>
              <a:gd name="connsiteY55" fmla="*/ 8081 h 10000"/>
              <a:gd name="connsiteX56" fmla="*/ 10000 w 10000"/>
              <a:gd name="connsiteY56" fmla="*/ 7928 h 10000"/>
              <a:gd name="connsiteX57" fmla="*/ 9892 w 10000"/>
              <a:gd name="connsiteY57" fmla="*/ 7641 h 10000"/>
              <a:gd name="connsiteX58" fmla="*/ 9729 w 10000"/>
              <a:gd name="connsiteY58" fmla="*/ 7509 h 10000"/>
              <a:gd name="connsiteX59" fmla="*/ 9514 w 10000"/>
              <a:gd name="connsiteY59" fmla="*/ 6980 h 10000"/>
              <a:gd name="connsiteX60" fmla="*/ 9540 w 10000"/>
              <a:gd name="connsiteY60" fmla="*/ 6824 h 10000"/>
              <a:gd name="connsiteX61" fmla="*/ 8513 w 10000"/>
              <a:gd name="connsiteY61"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1323 w 10000"/>
              <a:gd name="connsiteY13" fmla="*/ 4510 h 10000"/>
              <a:gd name="connsiteX14" fmla="*/ 1460 w 10000"/>
              <a:gd name="connsiteY14" fmla="*/ 4597 h 10000"/>
              <a:gd name="connsiteX15" fmla="*/ 1407 w 10000"/>
              <a:gd name="connsiteY15" fmla="*/ 4817 h 10000"/>
              <a:gd name="connsiteX16" fmla="*/ 1568 w 10000"/>
              <a:gd name="connsiteY16" fmla="*/ 4950 h 10000"/>
              <a:gd name="connsiteX17" fmla="*/ 1648 w 10000"/>
              <a:gd name="connsiteY17" fmla="*/ 5125 h 10000"/>
              <a:gd name="connsiteX18" fmla="*/ 1648 w 10000"/>
              <a:gd name="connsiteY18" fmla="*/ 5169 h 10000"/>
              <a:gd name="connsiteX19" fmla="*/ 1541 w 10000"/>
              <a:gd name="connsiteY19" fmla="*/ 5303 h 10000"/>
              <a:gd name="connsiteX20" fmla="*/ 1460 w 10000"/>
              <a:gd name="connsiteY20" fmla="*/ 5788 h 10000"/>
              <a:gd name="connsiteX21" fmla="*/ 1486 w 10000"/>
              <a:gd name="connsiteY21" fmla="*/ 5876 h 10000"/>
              <a:gd name="connsiteX22" fmla="*/ 2081 w 10000"/>
              <a:gd name="connsiteY22" fmla="*/ 6118 h 10000"/>
              <a:gd name="connsiteX23" fmla="*/ 2352 w 10000"/>
              <a:gd name="connsiteY23" fmla="*/ 6318 h 10000"/>
              <a:gd name="connsiteX24" fmla="*/ 2486 w 10000"/>
              <a:gd name="connsiteY24" fmla="*/ 6296 h 10000"/>
              <a:gd name="connsiteX25" fmla="*/ 2623 w 10000"/>
              <a:gd name="connsiteY25" fmla="*/ 6338 h 10000"/>
              <a:gd name="connsiteX26" fmla="*/ 3027 w 10000"/>
              <a:gd name="connsiteY26" fmla="*/ 6626 h 10000"/>
              <a:gd name="connsiteX27" fmla="*/ 3110 w 10000"/>
              <a:gd name="connsiteY27" fmla="*/ 6782 h 10000"/>
              <a:gd name="connsiteX28" fmla="*/ 3568 w 10000"/>
              <a:gd name="connsiteY28" fmla="*/ 7091 h 10000"/>
              <a:gd name="connsiteX29" fmla="*/ 3623 w 10000"/>
              <a:gd name="connsiteY29" fmla="*/ 7176 h 10000"/>
              <a:gd name="connsiteX30" fmla="*/ 3756 w 10000"/>
              <a:gd name="connsiteY30" fmla="*/ 7067 h 10000"/>
              <a:gd name="connsiteX31" fmla="*/ 3866 w 10000"/>
              <a:gd name="connsiteY31" fmla="*/ 7091 h 10000"/>
              <a:gd name="connsiteX32" fmla="*/ 4108 w 10000"/>
              <a:gd name="connsiteY32" fmla="*/ 7353 h 10000"/>
              <a:gd name="connsiteX33" fmla="*/ 4080 w 10000"/>
              <a:gd name="connsiteY33" fmla="*/ 7575 h 10000"/>
              <a:gd name="connsiteX34" fmla="*/ 4108 w 10000"/>
              <a:gd name="connsiteY34" fmla="*/ 7619 h 10000"/>
              <a:gd name="connsiteX35" fmla="*/ 4433 w 10000"/>
              <a:gd name="connsiteY35" fmla="*/ 7705 h 10000"/>
              <a:gd name="connsiteX36" fmla="*/ 5270 w 10000"/>
              <a:gd name="connsiteY36" fmla="*/ 8697 h 10000"/>
              <a:gd name="connsiteX37" fmla="*/ 5350 w 10000"/>
              <a:gd name="connsiteY37" fmla="*/ 8920 h 10000"/>
              <a:gd name="connsiteX38" fmla="*/ 5297 w 10000"/>
              <a:gd name="connsiteY38" fmla="*/ 9645 h 10000"/>
              <a:gd name="connsiteX39" fmla="*/ 8513 w 10000"/>
              <a:gd name="connsiteY39" fmla="*/ 10000 h 10000"/>
              <a:gd name="connsiteX40" fmla="*/ 8676 w 10000"/>
              <a:gd name="connsiteY40" fmla="*/ 9890 h 10000"/>
              <a:gd name="connsiteX41" fmla="*/ 8865 w 10000"/>
              <a:gd name="connsiteY41" fmla="*/ 9954 h 10000"/>
              <a:gd name="connsiteX42" fmla="*/ 9027 w 10000"/>
              <a:gd name="connsiteY42" fmla="*/ 9778 h 10000"/>
              <a:gd name="connsiteX43" fmla="*/ 9054 w 10000"/>
              <a:gd name="connsiteY43" fmla="*/ 9626 h 10000"/>
              <a:gd name="connsiteX44" fmla="*/ 8784 w 10000"/>
              <a:gd name="connsiteY44" fmla="*/ 9428 h 10000"/>
              <a:gd name="connsiteX45" fmla="*/ 8865 w 10000"/>
              <a:gd name="connsiteY45" fmla="*/ 9251 h 10000"/>
              <a:gd name="connsiteX46" fmla="*/ 8811 w 10000"/>
              <a:gd name="connsiteY46" fmla="*/ 9117 h 10000"/>
              <a:gd name="connsiteX47" fmla="*/ 8837 w 10000"/>
              <a:gd name="connsiteY47" fmla="*/ 8987 h 10000"/>
              <a:gd name="connsiteX48" fmla="*/ 8973 w 10000"/>
              <a:gd name="connsiteY48" fmla="*/ 8987 h 10000"/>
              <a:gd name="connsiteX49" fmla="*/ 9189 w 10000"/>
              <a:gd name="connsiteY49" fmla="*/ 8808 h 10000"/>
              <a:gd name="connsiteX50" fmla="*/ 9217 w 10000"/>
              <a:gd name="connsiteY50" fmla="*/ 8633 h 10000"/>
              <a:gd name="connsiteX51" fmla="*/ 9297 w 10000"/>
              <a:gd name="connsiteY51" fmla="*/ 8589 h 10000"/>
              <a:gd name="connsiteX52" fmla="*/ 9323 w 10000"/>
              <a:gd name="connsiteY52" fmla="*/ 8259 h 10000"/>
              <a:gd name="connsiteX53" fmla="*/ 9486 w 10000"/>
              <a:gd name="connsiteY53" fmla="*/ 8192 h 10000"/>
              <a:gd name="connsiteX54" fmla="*/ 9568 w 10000"/>
              <a:gd name="connsiteY54" fmla="*/ 8081 h 10000"/>
              <a:gd name="connsiteX55" fmla="*/ 10000 w 10000"/>
              <a:gd name="connsiteY55" fmla="*/ 7928 h 10000"/>
              <a:gd name="connsiteX56" fmla="*/ 9892 w 10000"/>
              <a:gd name="connsiteY56" fmla="*/ 7641 h 10000"/>
              <a:gd name="connsiteX57" fmla="*/ 9729 w 10000"/>
              <a:gd name="connsiteY57" fmla="*/ 7509 h 10000"/>
              <a:gd name="connsiteX58" fmla="*/ 9514 w 10000"/>
              <a:gd name="connsiteY58" fmla="*/ 6980 h 10000"/>
              <a:gd name="connsiteX59" fmla="*/ 9540 w 10000"/>
              <a:gd name="connsiteY59" fmla="*/ 6824 h 10000"/>
              <a:gd name="connsiteX60" fmla="*/ 8513 w 10000"/>
              <a:gd name="connsiteY60"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1323 w 10000"/>
              <a:gd name="connsiteY12" fmla="*/ 4510 h 10000"/>
              <a:gd name="connsiteX13" fmla="*/ 1460 w 10000"/>
              <a:gd name="connsiteY13" fmla="*/ 4597 h 10000"/>
              <a:gd name="connsiteX14" fmla="*/ 1407 w 10000"/>
              <a:gd name="connsiteY14" fmla="*/ 4817 h 10000"/>
              <a:gd name="connsiteX15" fmla="*/ 1568 w 10000"/>
              <a:gd name="connsiteY15" fmla="*/ 4950 h 10000"/>
              <a:gd name="connsiteX16" fmla="*/ 1648 w 10000"/>
              <a:gd name="connsiteY16" fmla="*/ 5125 h 10000"/>
              <a:gd name="connsiteX17" fmla="*/ 1648 w 10000"/>
              <a:gd name="connsiteY17" fmla="*/ 5169 h 10000"/>
              <a:gd name="connsiteX18" fmla="*/ 1541 w 10000"/>
              <a:gd name="connsiteY18" fmla="*/ 5303 h 10000"/>
              <a:gd name="connsiteX19" fmla="*/ 1460 w 10000"/>
              <a:gd name="connsiteY19" fmla="*/ 5788 h 10000"/>
              <a:gd name="connsiteX20" fmla="*/ 1486 w 10000"/>
              <a:gd name="connsiteY20" fmla="*/ 5876 h 10000"/>
              <a:gd name="connsiteX21" fmla="*/ 2081 w 10000"/>
              <a:gd name="connsiteY21" fmla="*/ 6118 h 10000"/>
              <a:gd name="connsiteX22" fmla="*/ 2352 w 10000"/>
              <a:gd name="connsiteY22" fmla="*/ 6318 h 10000"/>
              <a:gd name="connsiteX23" fmla="*/ 2486 w 10000"/>
              <a:gd name="connsiteY23" fmla="*/ 6296 h 10000"/>
              <a:gd name="connsiteX24" fmla="*/ 2623 w 10000"/>
              <a:gd name="connsiteY24" fmla="*/ 6338 h 10000"/>
              <a:gd name="connsiteX25" fmla="*/ 3027 w 10000"/>
              <a:gd name="connsiteY25" fmla="*/ 6626 h 10000"/>
              <a:gd name="connsiteX26" fmla="*/ 3110 w 10000"/>
              <a:gd name="connsiteY26" fmla="*/ 6782 h 10000"/>
              <a:gd name="connsiteX27" fmla="*/ 3568 w 10000"/>
              <a:gd name="connsiteY27" fmla="*/ 7091 h 10000"/>
              <a:gd name="connsiteX28" fmla="*/ 3623 w 10000"/>
              <a:gd name="connsiteY28" fmla="*/ 7176 h 10000"/>
              <a:gd name="connsiteX29" fmla="*/ 3756 w 10000"/>
              <a:gd name="connsiteY29" fmla="*/ 7067 h 10000"/>
              <a:gd name="connsiteX30" fmla="*/ 3866 w 10000"/>
              <a:gd name="connsiteY30" fmla="*/ 7091 h 10000"/>
              <a:gd name="connsiteX31" fmla="*/ 4108 w 10000"/>
              <a:gd name="connsiteY31" fmla="*/ 7353 h 10000"/>
              <a:gd name="connsiteX32" fmla="*/ 4080 w 10000"/>
              <a:gd name="connsiteY32" fmla="*/ 7575 h 10000"/>
              <a:gd name="connsiteX33" fmla="*/ 4108 w 10000"/>
              <a:gd name="connsiteY33" fmla="*/ 7619 h 10000"/>
              <a:gd name="connsiteX34" fmla="*/ 4433 w 10000"/>
              <a:gd name="connsiteY34" fmla="*/ 7705 h 10000"/>
              <a:gd name="connsiteX35" fmla="*/ 5270 w 10000"/>
              <a:gd name="connsiteY35" fmla="*/ 8697 h 10000"/>
              <a:gd name="connsiteX36" fmla="*/ 5350 w 10000"/>
              <a:gd name="connsiteY36" fmla="*/ 8920 h 10000"/>
              <a:gd name="connsiteX37" fmla="*/ 5297 w 10000"/>
              <a:gd name="connsiteY37" fmla="*/ 9645 h 10000"/>
              <a:gd name="connsiteX38" fmla="*/ 8513 w 10000"/>
              <a:gd name="connsiteY38" fmla="*/ 10000 h 10000"/>
              <a:gd name="connsiteX39" fmla="*/ 8676 w 10000"/>
              <a:gd name="connsiteY39" fmla="*/ 9890 h 10000"/>
              <a:gd name="connsiteX40" fmla="*/ 8865 w 10000"/>
              <a:gd name="connsiteY40" fmla="*/ 9954 h 10000"/>
              <a:gd name="connsiteX41" fmla="*/ 9027 w 10000"/>
              <a:gd name="connsiteY41" fmla="*/ 9778 h 10000"/>
              <a:gd name="connsiteX42" fmla="*/ 9054 w 10000"/>
              <a:gd name="connsiteY42" fmla="*/ 9626 h 10000"/>
              <a:gd name="connsiteX43" fmla="*/ 8784 w 10000"/>
              <a:gd name="connsiteY43" fmla="*/ 9428 h 10000"/>
              <a:gd name="connsiteX44" fmla="*/ 8865 w 10000"/>
              <a:gd name="connsiteY44" fmla="*/ 9251 h 10000"/>
              <a:gd name="connsiteX45" fmla="*/ 8811 w 10000"/>
              <a:gd name="connsiteY45" fmla="*/ 9117 h 10000"/>
              <a:gd name="connsiteX46" fmla="*/ 8837 w 10000"/>
              <a:gd name="connsiteY46" fmla="*/ 8987 h 10000"/>
              <a:gd name="connsiteX47" fmla="*/ 8973 w 10000"/>
              <a:gd name="connsiteY47" fmla="*/ 8987 h 10000"/>
              <a:gd name="connsiteX48" fmla="*/ 9189 w 10000"/>
              <a:gd name="connsiteY48" fmla="*/ 8808 h 10000"/>
              <a:gd name="connsiteX49" fmla="*/ 9217 w 10000"/>
              <a:gd name="connsiteY49" fmla="*/ 8633 h 10000"/>
              <a:gd name="connsiteX50" fmla="*/ 9297 w 10000"/>
              <a:gd name="connsiteY50" fmla="*/ 8589 h 10000"/>
              <a:gd name="connsiteX51" fmla="*/ 9323 w 10000"/>
              <a:gd name="connsiteY51" fmla="*/ 8259 h 10000"/>
              <a:gd name="connsiteX52" fmla="*/ 9486 w 10000"/>
              <a:gd name="connsiteY52" fmla="*/ 8192 h 10000"/>
              <a:gd name="connsiteX53" fmla="*/ 9568 w 10000"/>
              <a:gd name="connsiteY53" fmla="*/ 8081 h 10000"/>
              <a:gd name="connsiteX54" fmla="*/ 10000 w 10000"/>
              <a:gd name="connsiteY54" fmla="*/ 7928 h 10000"/>
              <a:gd name="connsiteX55" fmla="*/ 9892 w 10000"/>
              <a:gd name="connsiteY55" fmla="*/ 7641 h 10000"/>
              <a:gd name="connsiteX56" fmla="*/ 9729 w 10000"/>
              <a:gd name="connsiteY56" fmla="*/ 7509 h 10000"/>
              <a:gd name="connsiteX57" fmla="*/ 9514 w 10000"/>
              <a:gd name="connsiteY57" fmla="*/ 6980 h 10000"/>
              <a:gd name="connsiteX58" fmla="*/ 9540 w 10000"/>
              <a:gd name="connsiteY58" fmla="*/ 6824 h 10000"/>
              <a:gd name="connsiteX59" fmla="*/ 8513 w 10000"/>
              <a:gd name="connsiteY59"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1323 w 10000"/>
              <a:gd name="connsiteY11" fmla="*/ 4510 h 10000"/>
              <a:gd name="connsiteX12" fmla="*/ 1460 w 10000"/>
              <a:gd name="connsiteY12" fmla="*/ 4597 h 10000"/>
              <a:gd name="connsiteX13" fmla="*/ 1407 w 10000"/>
              <a:gd name="connsiteY13" fmla="*/ 4817 h 10000"/>
              <a:gd name="connsiteX14" fmla="*/ 1568 w 10000"/>
              <a:gd name="connsiteY14" fmla="*/ 4950 h 10000"/>
              <a:gd name="connsiteX15" fmla="*/ 1648 w 10000"/>
              <a:gd name="connsiteY15" fmla="*/ 5125 h 10000"/>
              <a:gd name="connsiteX16" fmla="*/ 1648 w 10000"/>
              <a:gd name="connsiteY16" fmla="*/ 5169 h 10000"/>
              <a:gd name="connsiteX17" fmla="*/ 1541 w 10000"/>
              <a:gd name="connsiteY17" fmla="*/ 5303 h 10000"/>
              <a:gd name="connsiteX18" fmla="*/ 1460 w 10000"/>
              <a:gd name="connsiteY18" fmla="*/ 5788 h 10000"/>
              <a:gd name="connsiteX19" fmla="*/ 1486 w 10000"/>
              <a:gd name="connsiteY19" fmla="*/ 5876 h 10000"/>
              <a:gd name="connsiteX20" fmla="*/ 2081 w 10000"/>
              <a:gd name="connsiteY20" fmla="*/ 6118 h 10000"/>
              <a:gd name="connsiteX21" fmla="*/ 2352 w 10000"/>
              <a:gd name="connsiteY21" fmla="*/ 6318 h 10000"/>
              <a:gd name="connsiteX22" fmla="*/ 2486 w 10000"/>
              <a:gd name="connsiteY22" fmla="*/ 6296 h 10000"/>
              <a:gd name="connsiteX23" fmla="*/ 2623 w 10000"/>
              <a:gd name="connsiteY23" fmla="*/ 6338 h 10000"/>
              <a:gd name="connsiteX24" fmla="*/ 3027 w 10000"/>
              <a:gd name="connsiteY24" fmla="*/ 6626 h 10000"/>
              <a:gd name="connsiteX25" fmla="*/ 3110 w 10000"/>
              <a:gd name="connsiteY25" fmla="*/ 6782 h 10000"/>
              <a:gd name="connsiteX26" fmla="*/ 3568 w 10000"/>
              <a:gd name="connsiteY26" fmla="*/ 7091 h 10000"/>
              <a:gd name="connsiteX27" fmla="*/ 3623 w 10000"/>
              <a:gd name="connsiteY27" fmla="*/ 7176 h 10000"/>
              <a:gd name="connsiteX28" fmla="*/ 3756 w 10000"/>
              <a:gd name="connsiteY28" fmla="*/ 7067 h 10000"/>
              <a:gd name="connsiteX29" fmla="*/ 3866 w 10000"/>
              <a:gd name="connsiteY29" fmla="*/ 7091 h 10000"/>
              <a:gd name="connsiteX30" fmla="*/ 4108 w 10000"/>
              <a:gd name="connsiteY30" fmla="*/ 7353 h 10000"/>
              <a:gd name="connsiteX31" fmla="*/ 4080 w 10000"/>
              <a:gd name="connsiteY31" fmla="*/ 7575 h 10000"/>
              <a:gd name="connsiteX32" fmla="*/ 4108 w 10000"/>
              <a:gd name="connsiteY32" fmla="*/ 7619 h 10000"/>
              <a:gd name="connsiteX33" fmla="*/ 4433 w 10000"/>
              <a:gd name="connsiteY33" fmla="*/ 7705 h 10000"/>
              <a:gd name="connsiteX34" fmla="*/ 5270 w 10000"/>
              <a:gd name="connsiteY34" fmla="*/ 8697 h 10000"/>
              <a:gd name="connsiteX35" fmla="*/ 5350 w 10000"/>
              <a:gd name="connsiteY35" fmla="*/ 8920 h 10000"/>
              <a:gd name="connsiteX36" fmla="*/ 5297 w 10000"/>
              <a:gd name="connsiteY36" fmla="*/ 9645 h 10000"/>
              <a:gd name="connsiteX37" fmla="*/ 8513 w 10000"/>
              <a:gd name="connsiteY37" fmla="*/ 10000 h 10000"/>
              <a:gd name="connsiteX38" fmla="*/ 8676 w 10000"/>
              <a:gd name="connsiteY38" fmla="*/ 9890 h 10000"/>
              <a:gd name="connsiteX39" fmla="*/ 8865 w 10000"/>
              <a:gd name="connsiteY39" fmla="*/ 9954 h 10000"/>
              <a:gd name="connsiteX40" fmla="*/ 9027 w 10000"/>
              <a:gd name="connsiteY40" fmla="*/ 9778 h 10000"/>
              <a:gd name="connsiteX41" fmla="*/ 9054 w 10000"/>
              <a:gd name="connsiteY41" fmla="*/ 9626 h 10000"/>
              <a:gd name="connsiteX42" fmla="*/ 8784 w 10000"/>
              <a:gd name="connsiteY42" fmla="*/ 9428 h 10000"/>
              <a:gd name="connsiteX43" fmla="*/ 8865 w 10000"/>
              <a:gd name="connsiteY43" fmla="*/ 9251 h 10000"/>
              <a:gd name="connsiteX44" fmla="*/ 8811 w 10000"/>
              <a:gd name="connsiteY44" fmla="*/ 9117 h 10000"/>
              <a:gd name="connsiteX45" fmla="*/ 8837 w 10000"/>
              <a:gd name="connsiteY45" fmla="*/ 8987 h 10000"/>
              <a:gd name="connsiteX46" fmla="*/ 8973 w 10000"/>
              <a:gd name="connsiteY46" fmla="*/ 8987 h 10000"/>
              <a:gd name="connsiteX47" fmla="*/ 9189 w 10000"/>
              <a:gd name="connsiteY47" fmla="*/ 8808 h 10000"/>
              <a:gd name="connsiteX48" fmla="*/ 9217 w 10000"/>
              <a:gd name="connsiteY48" fmla="*/ 8633 h 10000"/>
              <a:gd name="connsiteX49" fmla="*/ 9297 w 10000"/>
              <a:gd name="connsiteY49" fmla="*/ 8589 h 10000"/>
              <a:gd name="connsiteX50" fmla="*/ 9323 w 10000"/>
              <a:gd name="connsiteY50" fmla="*/ 8259 h 10000"/>
              <a:gd name="connsiteX51" fmla="*/ 9486 w 10000"/>
              <a:gd name="connsiteY51" fmla="*/ 8192 h 10000"/>
              <a:gd name="connsiteX52" fmla="*/ 9568 w 10000"/>
              <a:gd name="connsiteY52" fmla="*/ 8081 h 10000"/>
              <a:gd name="connsiteX53" fmla="*/ 10000 w 10000"/>
              <a:gd name="connsiteY53" fmla="*/ 7928 h 10000"/>
              <a:gd name="connsiteX54" fmla="*/ 9892 w 10000"/>
              <a:gd name="connsiteY54" fmla="*/ 7641 h 10000"/>
              <a:gd name="connsiteX55" fmla="*/ 9729 w 10000"/>
              <a:gd name="connsiteY55" fmla="*/ 7509 h 10000"/>
              <a:gd name="connsiteX56" fmla="*/ 9514 w 10000"/>
              <a:gd name="connsiteY56" fmla="*/ 6980 h 10000"/>
              <a:gd name="connsiteX57" fmla="*/ 9540 w 10000"/>
              <a:gd name="connsiteY57" fmla="*/ 6824 h 10000"/>
              <a:gd name="connsiteX58" fmla="*/ 8513 w 10000"/>
              <a:gd name="connsiteY58"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1323 w 10000"/>
              <a:gd name="connsiteY10" fmla="*/ 4510 h 10000"/>
              <a:gd name="connsiteX11" fmla="*/ 1460 w 10000"/>
              <a:gd name="connsiteY11" fmla="*/ 4597 h 10000"/>
              <a:gd name="connsiteX12" fmla="*/ 1407 w 10000"/>
              <a:gd name="connsiteY12" fmla="*/ 4817 h 10000"/>
              <a:gd name="connsiteX13" fmla="*/ 1568 w 10000"/>
              <a:gd name="connsiteY13" fmla="*/ 4950 h 10000"/>
              <a:gd name="connsiteX14" fmla="*/ 1648 w 10000"/>
              <a:gd name="connsiteY14" fmla="*/ 5125 h 10000"/>
              <a:gd name="connsiteX15" fmla="*/ 1648 w 10000"/>
              <a:gd name="connsiteY15" fmla="*/ 5169 h 10000"/>
              <a:gd name="connsiteX16" fmla="*/ 1541 w 10000"/>
              <a:gd name="connsiteY16" fmla="*/ 5303 h 10000"/>
              <a:gd name="connsiteX17" fmla="*/ 1460 w 10000"/>
              <a:gd name="connsiteY17" fmla="*/ 5788 h 10000"/>
              <a:gd name="connsiteX18" fmla="*/ 1486 w 10000"/>
              <a:gd name="connsiteY18" fmla="*/ 5876 h 10000"/>
              <a:gd name="connsiteX19" fmla="*/ 2081 w 10000"/>
              <a:gd name="connsiteY19" fmla="*/ 6118 h 10000"/>
              <a:gd name="connsiteX20" fmla="*/ 2352 w 10000"/>
              <a:gd name="connsiteY20" fmla="*/ 6318 h 10000"/>
              <a:gd name="connsiteX21" fmla="*/ 2486 w 10000"/>
              <a:gd name="connsiteY21" fmla="*/ 6296 h 10000"/>
              <a:gd name="connsiteX22" fmla="*/ 2623 w 10000"/>
              <a:gd name="connsiteY22" fmla="*/ 6338 h 10000"/>
              <a:gd name="connsiteX23" fmla="*/ 3027 w 10000"/>
              <a:gd name="connsiteY23" fmla="*/ 6626 h 10000"/>
              <a:gd name="connsiteX24" fmla="*/ 3110 w 10000"/>
              <a:gd name="connsiteY24" fmla="*/ 6782 h 10000"/>
              <a:gd name="connsiteX25" fmla="*/ 3568 w 10000"/>
              <a:gd name="connsiteY25" fmla="*/ 7091 h 10000"/>
              <a:gd name="connsiteX26" fmla="*/ 3623 w 10000"/>
              <a:gd name="connsiteY26" fmla="*/ 7176 h 10000"/>
              <a:gd name="connsiteX27" fmla="*/ 3756 w 10000"/>
              <a:gd name="connsiteY27" fmla="*/ 7067 h 10000"/>
              <a:gd name="connsiteX28" fmla="*/ 3866 w 10000"/>
              <a:gd name="connsiteY28" fmla="*/ 7091 h 10000"/>
              <a:gd name="connsiteX29" fmla="*/ 4108 w 10000"/>
              <a:gd name="connsiteY29" fmla="*/ 7353 h 10000"/>
              <a:gd name="connsiteX30" fmla="*/ 4080 w 10000"/>
              <a:gd name="connsiteY30" fmla="*/ 7575 h 10000"/>
              <a:gd name="connsiteX31" fmla="*/ 4108 w 10000"/>
              <a:gd name="connsiteY31" fmla="*/ 7619 h 10000"/>
              <a:gd name="connsiteX32" fmla="*/ 4433 w 10000"/>
              <a:gd name="connsiteY32" fmla="*/ 7705 h 10000"/>
              <a:gd name="connsiteX33" fmla="*/ 5270 w 10000"/>
              <a:gd name="connsiteY33" fmla="*/ 8697 h 10000"/>
              <a:gd name="connsiteX34" fmla="*/ 5350 w 10000"/>
              <a:gd name="connsiteY34" fmla="*/ 8920 h 10000"/>
              <a:gd name="connsiteX35" fmla="*/ 5297 w 10000"/>
              <a:gd name="connsiteY35" fmla="*/ 9645 h 10000"/>
              <a:gd name="connsiteX36" fmla="*/ 8513 w 10000"/>
              <a:gd name="connsiteY36" fmla="*/ 10000 h 10000"/>
              <a:gd name="connsiteX37" fmla="*/ 8676 w 10000"/>
              <a:gd name="connsiteY37" fmla="*/ 9890 h 10000"/>
              <a:gd name="connsiteX38" fmla="*/ 8865 w 10000"/>
              <a:gd name="connsiteY38" fmla="*/ 9954 h 10000"/>
              <a:gd name="connsiteX39" fmla="*/ 9027 w 10000"/>
              <a:gd name="connsiteY39" fmla="*/ 9778 h 10000"/>
              <a:gd name="connsiteX40" fmla="*/ 9054 w 10000"/>
              <a:gd name="connsiteY40" fmla="*/ 9626 h 10000"/>
              <a:gd name="connsiteX41" fmla="*/ 8784 w 10000"/>
              <a:gd name="connsiteY41" fmla="*/ 9428 h 10000"/>
              <a:gd name="connsiteX42" fmla="*/ 8865 w 10000"/>
              <a:gd name="connsiteY42" fmla="*/ 9251 h 10000"/>
              <a:gd name="connsiteX43" fmla="*/ 8811 w 10000"/>
              <a:gd name="connsiteY43" fmla="*/ 9117 h 10000"/>
              <a:gd name="connsiteX44" fmla="*/ 8837 w 10000"/>
              <a:gd name="connsiteY44" fmla="*/ 8987 h 10000"/>
              <a:gd name="connsiteX45" fmla="*/ 8973 w 10000"/>
              <a:gd name="connsiteY45" fmla="*/ 8987 h 10000"/>
              <a:gd name="connsiteX46" fmla="*/ 9189 w 10000"/>
              <a:gd name="connsiteY46" fmla="*/ 8808 h 10000"/>
              <a:gd name="connsiteX47" fmla="*/ 9217 w 10000"/>
              <a:gd name="connsiteY47" fmla="*/ 8633 h 10000"/>
              <a:gd name="connsiteX48" fmla="*/ 9297 w 10000"/>
              <a:gd name="connsiteY48" fmla="*/ 8589 h 10000"/>
              <a:gd name="connsiteX49" fmla="*/ 9323 w 10000"/>
              <a:gd name="connsiteY49" fmla="*/ 8259 h 10000"/>
              <a:gd name="connsiteX50" fmla="*/ 9486 w 10000"/>
              <a:gd name="connsiteY50" fmla="*/ 8192 h 10000"/>
              <a:gd name="connsiteX51" fmla="*/ 9568 w 10000"/>
              <a:gd name="connsiteY51" fmla="*/ 8081 h 10000"/>
              <a:gd name="connsiteX52" fmla="*/ 10000 w 10000"/>
              <a:gd name="connsiteY52" fmla="*/ 7928 h 10000"/>
              <a:gd name="connsiteX53" fmla="*/ 9892 w 10000"/>
              <a:gd name="connsiteY53" fmla="*/ 7641 h 10000"/>
              <a:gd name="connsiteX54" fmla="*/ 9729 w 10000"/>
              <a:gd name="connsiteY54" fmla="*/ 7509 h 10000"/>
              <a:gd name="connsiteX55" fmla="*/ 9514 w 10000"/>
              <a:gd name="connsiteY55" fmla="*/ 6980 h 10000"/>
              <a:gd name="connsiteX56" fmla="*/ 9540 w 10000"/>
              <a:gd name="connsiteY56" fmla="*/ 6824 h 10000"/>
              <a:gd name="connsiteX57" fmla="*/ 8513 w 10000"/>
              <a:gd name="connsiteY57"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1323 w 10000"/>
              <a:gd name="connsiteY9" fmla="*/ 4510 h 10000"/>
              <a:gd name="connsiteX10" fmla="*/ 1460 w 10000"/>
              <a:gd name="connsiteY10" fmla="*/ 4597 h 10000"/>
              <a:gd name="connsiteX11" fmla="*/ 1407 w 10000"/>
              <a:gd name="connsiteY11" fmla="*/ 4817 h 10000"/>
              <a:gd name="connsiteX12" fmla="*/ 1568 w 10000"/>
              <a:gd name="connsiteY12" fmla="*/ 4950 h 10000"/>
              <a:gd name="connsiteX13" fmla="*/ 1648 w 10000"/>
              <a:gd name="connsiteY13" fmla="*/ 5125 h 10000"/>
              <a:gd name="connsiteX14" fmla="*/ 1648 w 10000"/>
              <a:gd name="connsiteY14" fmla="*/ 5169 h 10000"/>
              <a:gd name="connsiteX15" fmla="*/ 1541 w 10000"/>
              <a:gd name="connsiteY15" fmla="*/ 5303 h 10000"/>
              <a:gd name="connsiteX16" fmla="*/ 1460 w 10000"/>
              <a:gd name="connsiteY16" fmla="*/ 5788 h 10000"/>
              <a:gd name="connsiteX17" fmla="*/ 1486 w 10000"/>
              <a:gd name="connsiteY17" fmla="*/ 5876 h 10000"/>
              <a:gd name="connsiteX18" fmla="*/ 2081 w 10000"/>
              <a:gd name="connsiteY18" fmla="*/ 6118 h 10000"/>
              <a:gd name="connsiteX19" fmla="*/ 2352 w 10000"/>
              <a:gd name="connsiteY19" fmla="*/ 6318 h 10000"/>
              <a:gd name="connsiteX20" fmla="*/ 2486 w 10000"/>
              <a:gd name="connsiteY20" fmla="*/ 6296 h 10000"/>
              <a:gd name="connsiteX21" fmla="*/ 2623 w 10000"/>
              <a:gd name="connsiteY21" fmla="*/ 6338 h 10000"/>
              <a:gd name="connsiteX22" fmla="*/ 3027 w 10000"/>
              <a:gd name="connsiteY22" fmla="*/ 6626 h 10000"/>
              <a:gd name="connsiteX23" fmla="*/ 3110 w 10000"/>
              <a:gd name="connsiteY23" fmla="*/ 6782 h 10000"/>
              <a:gd name="connsiteX24" fmla="*/ 3568 w 10000"/>
              <a:gd name="connsiteY24" fmla="*/ 7091 h 10000"/>
              <a:gd name="connsiteX25" fmla="*/ 3623 w 10000"/>
              <a:gd name="connsiteY25" fmla="*/ 7176 h 10000"/>
              <a:gd name="connsiteX26" fmla="*/ 3756 w 10000"/>
              <a:gd name="connsiteY26" fmla="*/ 7067 h 10000"/>
              <a:gd name="connsiteX27" fmla="*/ 3866 w 10000"/>
              <a:gd name="connsiteY27" fmla="*/ 7091 h 10000"/>
              <a:gd name="connsiteX28" fmla="*/ 4108 w 10000"/>
              <a:gd name="connsiteY28" fmla="*/ 7353 h 10000"/>
              <a:gd name="connsiteX29" fmla="*/ 4080 w 10000"/>
              <a:gd name="connsiteY29" fmla="*/ 7575 h 10000"/>
              <a:gd name="connsiteX30" fmla="*/ 4108 w 10000"/>
              <a:gd name="connsiteY30" fmla="*/ 7619 h 10000"/>
              <a:gd name="connsiteX31" fmla="*/ 4433 w 10000"/>
              <a:gd name="connsiteY31" fmla="*/ 7705 h 10000"/>
              <a:gd name="connsiteX32" fmla="*/ 5270 w 10000"/>
              <a:gd name="connsiteY32" fmla="*/ 8697 h 10000"/>
              <a:gd name="connsiteX33" fmla="*/ 5350 w 10000"/>
              <a:gd name="connsiteY33" fmla="*/ 8920 h 10000"/>
              <a:gd name="connsiteX34" fmla="*/ 5297 w 10000"/>
              <a:gd name="connsiteY34" fmla="*/ 9645 h 10000"/>
              <a:gd name="connsiteX35" fmla="*/ 8513 w 10000"/>
              <a:gd name="connsiteY35" fmla="*/ 10000 h 10000"/>
              <a:gd name="connsiteX36" fmla="*/ 8676 w 10000"/>
              <a:gd name="connsiteY36" fmla="*/ 9890 h 10000"/>
              <a:gd name="connsiteX37" fmla="*/ 8865 w 10000"/>
              <a:gd name="connsiteY37" fmla="*/ 9954 h 10000"/>
              <a:gd name="connsiteX38" fmla="*/ 9027 w 10000"/>
              <a:gd name="connsiteY38" fmla="*/ 9778 h 10000"/>
              <a:gd name="connsiteX39" fmla="*/ 9054 w 10000"/>
              <a:gd name="connsiteY39" fmla="*/ 9626 h 10000"/>
              <a:gd name="connsiteX40" fmla="*/ 8784 w 10000"/>
              <a:gd name="connsiteY40" fmla="*/ 9428 h 10000"/>
              <a:gd name="connsiteX41" fmla="*/ 8865 w 10000"/>
              <a:gd name="connsiteY41" fmla="*/ 9251 h 10000"/>
              <a:gd name="connsiteX42" fmla="*/ 8811 w 10000"/>
              <a:gd name="connsiteY42" fmla="*/ 9117 h 10000"/>
              <a:gd name="connsiteX43" fmla="*/ 8837 w 10000"/>
              <a:gd name="connsiteY43" fmla="*/ 8987 h 10000"/>
              <a:gd name="connsiteX44" fmla="*/ 8973 w 10000"/>
              <a:gd name="connsiteY44" fmla="*/ 8987 h 10000"/>
              <a:gd name="connsiteX45" fmla="*/ 9189 w 10000"/>
              <a:gd name="connsiteY45" fmla="*/ 8808 h 10000"/>
              <a:gd name="connsiteX46" fmla="*/ 9217 w 10000"/>
              <a:gd name="connsiteY46" fmla="*/ 8633 h 10000"/>
              <a:gd name="connsiteX47" fmla="*/ 9297 w 10000"/>
              <a:gd name="connsiteY47" fmla="*/ 8589 h 10000"/>
              <a:gd name="connsiteX48" fmla="*/ 9323 w 10000"/>
              <a:gd name="connsiteY48" fmla="*/ 8259 h 10000"/>
              <a:gd name="connsiteX49" fmla="*/ 9486 w 10000"/>
              <a:gd name="connsiteY49" fmla="*/ 8192 h 10000"/>
              <a:gd name="connsiteX50" fmla="*/ 9568 w 10000"/>
              <a:gd name="connsiteY50" fmla="*/ 8081 h 10000"/>
              <a:gd name="connsiteX51" fmla="*/ 10000 w 10000"/>
              <a:gd name="connsiteY51" fmla="*/ 7928 h 10000"/>
              <a:gd name="connsiteX52" fmla="*/ 9892 w 10000"/>
              <a:gd name="connsiteY52" fmla="*/ 7641 h 10000"/>
              <a:gd name="connsiteX53" fmla="*/ 9729 w 10000"/>
              <a:gd name="connsiteY53" fmla="*/ 7509 h 10000"/>
              <a:gd name="connsiteX54" fmla="*/ 9514 w 10000"/>
              <a:gd name="connsiteY54" fmla="*/ 6980 h 10000"/>
              <a:gd name="connsiteX55" fmla="*/ 9540 w 10000"/>
              <a:gd name="connsiteY55" fmla="*/ 6824 h 10000"/>
              <a:gd name="connsiteX56" fmla="*/ 8513 w 10000"/>
              <a:gd name="connsiteY56"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1323 w 10000"/>
              <a:gd name="connsiteY8" fmla="*/ 4510 h 10000"/>
              <a:gd name="connsiteX9" fmla="*/ 1460 w 10000"/>
              <a:gd name="connsiteY9" fmla="*/ 4597 h 10000"/>
              <a:gd name="connsiteX10" fmla="*/ 1407 w 10000"/>
              <a:gd name="connsiteY10" fmla="*/ 4817 h 10000"/>
              <a:gd name="connsiteX11" fmla="*/ 1568 w 10000"/>
              <a:gd name="connsiteY11" fmla="*/ 4950 h 10000"/>
              <a:gd name="connsiteX12" fmla="*/ 1648 w 10000"/>
              <a:gd name="connsiteY12" fmla="*/ 5125 h 10000"/>
              <a:gd name="connsiteX13" fmla="*/ 1648 w 10000"/>
              <a:gd name="connsiteY13" fmla="*/ 5169 h 10000"/>
              <a:gd name="connsiteX14" fmla="*/ 1541 w 10000"/>
              <a:gd name="connsiteY14" fmla="*/ 5303 h 10000"/>
              <a:gd name="connsiteX15" fmla="*/ 1460 w 10000"/>
              <a:gd name="connsiteY15" fmla="*/ 5788 h 10000"/>
              <a:gd name="connsiteX16" fmla="*/ 1486 w 10000"/>
              <a:gd name="connsiteY16" fmla="*/ 5876 h 10000"/>
              <a:gd name="connsiteX17" fmla="*/ 2081 w 10000"/>
              <a:gd name="connsiteY17" fmla="*/ 6118 h 10000"/>
              <a:gd name="connsiteX18" fmla="*/ 2352 w 10000"/>
              <a:gd name="connsiteY18" fmla="*/ 6318 h 10000"/>
              <a:gd name="connsiteX19" fmla="*/ 2486 w 10000"/>
              <a:gd name="connsiteY19" fmla="*/ 6296 h 10000"/>
              <a:gd name="connsiteX20" fmla="*/ 2623 w 10000"/>
              <a:gd name="connsiteY20" fmla="*/ 6338 h 10000"/>
              <a:gd name="connsiteX21" fmla="*/ 3027 w 10000"/>
              <a:gd name="connsiteY21" fmla="*/ 6626 h 10000"/>
              <a:gd name="connsiteX22" fmla="*/ 3110 w 10000"/>
              <a:gd name="connsiteY22" fmla="*/ 6782 h 10000"/>
              <a:gd name="connsiteX23" fmla="*/ 3568 w 10000"/>
              <a:gd name="connsiteY23" fmla="*/ 7091 h 10000"/>
              <a:gd name="connsiteX24" fmla="*/ 3623 w 10000"/>
              <a:gd name="connsiteY24" fmla="*/ 7176 h 10000"/>
              <a:gd name="connsiteX25" fmla="*/ 3756 w 10000"/>
              <a:gd name="connsiteY25" fmla="*/ 7067 h 10000"/>
              <a:gd name="connsiteX26" fmla="*/ 3866 w 10000"/>
              <a:gd name="connsiteY26" fmla="*/ 7091 h 10000"/>
              <a:gd name="connsiteX27" fmla="*/ 4108 w 10000"/>
              <a:gd name="connsiteY27" fmla="*/ 7353 h 10000"/>
              <a:gd name="connsiteX28" fmla="*/ 4080 w 10000"/>
              <a:gd name="connsiteY28" fmla="*/ 7575 h 10000"/>
              <a:gd name="connsiteX29" fmla="*/ 4108 w 10000"/>
              <a:gd name="connsiteY29" fmla="*/ 7619 h 10000"/>
              <a:gd name="connsiteX30" fmla="*/ 4433 w 10000"/>
              <a:gd name="connsiteY30" fmla="*/ 7705 h 10000"/>
              <a:gd name="connsiteX31" fmla="*/ 5270 w 10000"/>
              <a:gd name="connsiteY31" fmla="*/ 8697 h 10000"/>
              <a:gd name="connsiteX32" fmla="*/ 5350 w 10000"/>
              <a:gd name="connsiteY32" fmla="*/ 8920 h 10000"/>
              <a:gd name="connsiteX33" fmla="*/ 5297 w 10000"/>
              <a:gd name="connsiteY33" fmla="*/ 9645 h 10000"/>
              <a:gd name="connsiteX34" fmla="*/ 8513 w 10000"/>
              <a:gd name="connsiteY34" fmla="*/ 10000 h 10000"/>
              <a:gd name="connsiteX35" fmla="*/ 8676 w 10000"/>
              <a:gd name="connsiteY35" fmla="*/ 9890 h 10000"/>
              <a:gd name="connsiteX36" fmla="*/ 8865 w 10000"/>
              <a:gd name="connsiteY36" fmla="*/ 9954 h 10000"/>
              <a:gd name="connsiteX37" fmla="*/ 9027 w 10000"/>
              <a:gd name="connsiteY37" fmla="*/ 9778 h 10000"/>
              <a:gd name="connsiteX38" fmla="*/ 9054 w 10000"/>
              <a:gd name="connsiteY38" fmla="*/ 9626 h 10000"/>
              <a:gd name="connsiteX39" fmla="*/ 8784 w 10000"/>
              <a:gd name="connsiteY39" fmla="*/ 9428 h 10000"/>
              <a:gd name="connsiteX40" fmla="*/ 8865 w 10000"/>
              <a:gd name="connsiteY40" fmla="*/ 9251 h 10000"/>
              <a:gd name="connsiteX41" fmla="*/ 8811 w 10000"/>
              <a:gd name="connsiteY41" fmla="*/ 9117 h 10000"/>
              <a:gd name="connsiteX42" fmla="*/ 8837 w 10000"/>
              <a:gd name="connsiteY42" fmla="*/ 8987 h 10000"/>
              <a:gd name="connsiteX43" fmla="*/ 8973 w 10000"/>
              <a:gd name="connsiteY43" fmla="*/ 8987 h 10000"/>
              <a:gd name="connsiteX44" fmla="*/ 9189 w 10000"/>
              <a:gd name="connsiteY44" fmla="*/ 8808 h 10000"/>
              <a:gd name="connsiteX45" fmla="*/ 9217 w 10000"/>
              <a:gd name="connsiteY45" fmla="*/ 8633 h 10000"/>
              <a:gd name="connsiteX46" fmla="*/ 9297 w 10000"/>
              <a:gd name="connsiteY46" fmla="*/ 8589 h 10000"/>
              <a:gd name="connsiteX47" fmla="*/ 9323 w 10000"/>
              <a:gd name="connsiteY47" fmla="*/ 8259 h 10000"/>
              <a:gd name="connsiteX48" fmla="*/ 9486 w 10000"/>
              <a:gd name="connsiteY48" fmla="*/ 8192 h 10000"/>
              <a:gd name="connsiteX49" fmla="*/ 9568 w 10000"/>
              <a:gd name="connsiteY49" fmla="*/ 8081 h 10000"/>
              <a:gd name="connsiteX50" fmla="*/ 10000 w 10000"/>
              <a:gd name="connsiteY50" fmla="*/ 7928 h 10000"/>
              <a:gd name="connsiteX51" fmla="*/ 9892 w 10000"/>
              <a:gd name="connsiteY51" fmla="*/ 7641 h 10000"/>
              <a:gd name="connsiteX52" fmla="*/ 9729 w 10000"/>
              <a:gd name="connsiteY52" fmla="*/ 7509 h 10000"/>
              <a:gd name="connsiteX53" fmla="*/ 9514 w 10000"/>
              <a:gd name="connsiteY53" fmla="*/ 6980 h 10000"/>
              <a:gd name="connsiteX54" fmla="*/ 9540 w 10000"/>
              <a:gd name="connsiteY54" fmla="*/ 6824 h 10000"/>
              <a:gd name="connsiteX55" fmla="*/ 8513 w 10000"/>
              <a:gd name="connsiteY55"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1323 w 10000"/>
              <a:gd name="connsiteY7" fmla="*/ 4510 h 10000"/>
              <a:gd name="connsiteX8" fmla="*/ 1460 w 10000"/>
              <a:gd name="connsiteY8" fmla="*/ 4597 h 10000"/>
              <a:gd name="connsiteX9" fmla="*/ 1407 w 10000"/>
              <a:gd name="connsiteY9" fmla="*/ 4817 h 10000"/>
              <a:gd name="connsiteX10" fmla="*/ 1568 w 10000"/>
              <a:gd name="connsiteY10" fmla="*/ 4950 h 10000"/>
              <a:gd name="connsiteX11" fmla="*/ 1648 w 10000"/>
              <a:gd name="connsiteY11" fmla="*/ 5125 h 10000"/>
              <a:gd name="connsiteX12" fmla="*/ 1648 w 10000"/>
              <a:gd name="connsiteY12" fmla="*/ 5169 h 10000"/>
              <a:gd name="connsiteX13" fmla="*/ 1541 w 10000"/>
              <a:gd name="connsiteY13" fmla="*/ 5303 h 10000"/>
              <a:gd name="connsiteX14" fmla="*/ 1460 w 10000"/>
              <a:gd name="connsiteY14" fmla="*/ 5788 h 10000"/>
              <a:gd name="connsiteX15" fmla="*/ 1486 w 10000"/>
              <a:gd name="connsiteY15" fmla="*/ 5876 h 10000"/>
              <a:gd name="connsiteX16" fmla="*/ 2081 w 10000"/>
              <a:gd name="connsiteY16" fmla="*/ 6118 h 10000"/>
              <a:gd name="connsiteX17" fmla="*/ 2352 w 10000"/>
              <a:gd name="connsiteY17" fmla="*/ 6318 h 10000"/>
              <a:gd name="connsiteX18" fmla="*/ 2486 w 10000"/>
              <a:gd name="connsiteY18" fmla="*/ 6296 h 10000"/>
              <a:gd name="connsiteX19" fmla="*/ 2623 w 10000"/>
              <a:gd name="connsiteY19" fmla="*/ 6338 h 10000"/>
              <a:gd name="connsiteX20" fmla="*/ 3027 w 10000"/>
              <a:gd name="connsiteY20" fmla="*/ 6626 h 10000"/>
              <a:gd name="connsiteX21" fmla="*/ 3110 w 10000"/>
              <a:gd name="connsiteY21" fmla="*/ 6782 h 10000"/>
              <a:gd name="connsiteX22" fmla="*/ 3568 w 10000"/>
              <a:gd name="connsiteY22" fmla="*/ 7091 h 10000"/>
              <a:gd name="connsiteX23" fmla="*/ 3623 w 10000"/>
              <a:gd name="connsiteY23" fmla="*/ 7176 h 10000"/>
              <a:gd name="connsiteX24" fmla="*/ 3756 w 10000"/>
              <a:gd name="connsiteY24" fmla="*/ 7067 h 10000"/>
              <a:gd name="connsiteX25" fmla="*/ 3866 w 10000"/>
              <a:gd name="connsiteY25" fmla="*/ 7091 h 10000"/>
              <a:gd name="connsiteX26" fmla="*/ 4108 w 10000"/>
              <a:gd name="connsiteY26" fmla="*/ 7353 h 10000"/>
              <a:gd name="connsiteX27" fmla="*/ 4080 w 10000"/>
              <a:gd name="connsiteY27" fmla="*/ 7575 h 10000"/>
              <a:gd name="connsiteX28" fmla="*/ 4108 w 10000"/>
              <a:gd name="connsiteY28" fmla="*/ 7619 h 10000"/>
              <a:gd name="connsiteX29" fmla="*/ 4433 w 10000"/>
              <a:gd name="connsiteY29" fmla="*/ 7705 h 10000"/>
              <a:gd name="connsiteX30" fmla="*/ 5270 w 10000"/>
              <a:gd name="connsiteY30" fmla="*/ 8697 h 10000"/>
              <a:gd name="connsiteX31" fmla="*/ 5350 w 10000"/>
              <a:gd name="connsiteY31" fmla="*/ 8920 h 10000"/>
              <a:gd name="connsiteX32" fmla="*/ 5297 w 10000"/>
              <a:gd name="connsiteY32" fmla="*/ 9645 h 10000"/>
              <a:gd name="connsiteX33" fmla="*/ 8513 w 10000"/>
              <a:gd name="connsiteY33" fmla="*/ 10000 h 10000"/>
              <a:gd name="connsiteX34" fmla="*/ 8676 w 10000"/>
              <a:gd name="connsiteY34" fmla="*/ 9890 h 10000"/>
              <a:gd name="connsiteX35" fmla="*/ 8865 w 10000"/>
              <a:gd name="connsiteY35" fmla="*/ 9954 h 10000"/>
              <a:gd name="connsiteX36" fmla="*/ 9027 w 10000"/>
              <a:gd name="connsiteY36" fmla="*/ 9778 h 10000"/>
              <a:gd name="connsiteX37" fmla="*/ 9054 w 10000"/>
              <a:gd name="connsiteY37" fmla="*/ 9626 h 10000"/>
              <a:gd name="connsiteX38" fmla="*/ 8784 w 10000"/>
              <a:gd name="connsiteY38" fmla="*/ 9428 h 10000"/>
              <a:gd name="connsiteX39" fmla="*/ 8865 w 10000"/>
              <a:gd name="connsiteY39" fmla="*/ 9251 h 10000"/>
              <a:gd name="connsiteX40" fmla="*/ 8811 w 10000"/>
              <a:gd name="connsiteY40" fmla="*/ 9117 h 10000"/>
              <a:gd name="connsiteX41" fmla="*/ 8837 w 10000"/>
              <a:gd name="connsiteY41" fmla="*/ 8987 h 10000"/>
              <a:gd name="connsiteX42" fmla="*/ 8973 w 10000"/>
              <a:gd name="connsiteY42" fmla="*/ 8987 h 10000"/>
              <a:gd name="connsiteX43" fmla="*/ 9189 w 10000"/>
              <a:gd name="connsiteY43" fmla="*/ 8808 h 10000"/>
              <a:gd name="connsiteX44" fmla="*/ 9217 w 10000"/>
              <a:gd name="connsiteY44" fmla="*/ 8633 h 10000"/>
              <a:gd name="connsiteX45" fmla="*/ 9297 w 10000"/>
              <a:gd name="connsiteY45" fmla="*/ 8589 h 10000"/>
              <a:gd name="connsiteX46" fmla="*/ 9323 w 10000"/>
              <a:gd name="connsiteY46" fmla="*/ 8259 h 10000"/>
              <a:gd name="connsiteX47" fmla="*/ 9486 w 10000"/>
              <a:gd name="connsiteY47" fmla="*/ 8192 h 10000"/>
              <a:gd name="connsiteX48" fmla="*/ 9568 w 10000"/>
              <a:gd name="connsiteY48" fmla="*/ 8081 h 10000"/>
              <a:gd name="connsiteX49" fmla="*/ 10000 w 10000"/>
              <a:gd name="connsiteY49" fmla="*/ 7928 h 10000"/>
              <a:gd name="connsiteX50" fmla="*/ 9892 w 10000"/>
              <a:gd name="connsiteY50" fmla="*/ 7641 h 10000"/>
              <a:gd name="connsiteX51" fmla="*/ 9729 w 10000"/>
              <a:gd name="connsiteY51" fmla="*/ 7509 h 10000"/>
              <a:gd name="connsiteX52" fmla="*/ 9514 w 10000"/>
              <a:gd name="connsiteY52" fmla="*/ 6980 h 10000"/>
              <a:gd name="connsiteX53" fmla="*/ 9540 w 10000"/>
              <a:gd name="connsiteY53" fmla="*/ 6824 h 10000"/>
              <a:gd name="connsiteX54" fmla="*/ 8513 w 10000"/>
              <a:gd name="connsiteY54"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323 w 10000"/>
              <a:gd name="connsiteY6" fmla="*/ 4510 h 10000"/>
              <a:gd name="connsiteX7" fmla="*/ 1460 w 10000"/>
              <a:gd name="connsiteY7" fmla="*/ 4597 h 10000"/>
              <a:gd name="connsiteX8" fmla="*/ 1407 w 10000"/>
              <a:gd name="connsiteY8" fmla="*/ 4817 h 10000"/>
              <a:gd name="connsiteX9" fmla="*/ 1568 w 10000"/>
              <a:gd name="connsiteY9" fmla="*/ 4950 h 10000"/>
              <a:gd name="connsiteX10" fmla="*/ 1648 w 10000"/>
              <a:gd name="connsiteY10" fmla="*/ 5125 h 10000"/>
              <a:gd name="connsiteX11" fmla="*/ 1648 w 10000"/>
              <a:gd name="connsiteY11" fmla="*/ 5169 h 10000"/>
              <a:gd name="connsiteX12" fmla="*/ 1541 w 10000"/>
              <a:gd name="connsiteY12" fmla="*/ 5303 h 10000"/>
              <a:gd name="connsiteX13" fmla="*/ 1460 w 10000"/>
              <a:gd name="connsiteY13" fmla="*/ 5788 h 10000"/>
              <a:gd name="connsiteX14" fmla="*/ 1486 w 10000"/>
              <a:gd name="connsiteY14" fmla="*/ 5876 h 10000"/>
              <a:gd name="connsiteX15" fmla="*/ 2081 w 10000"/>
              <a:gd name="connsiteY15" fmla="*/ 6118 h 10000"/>
              <a:gd name="connsiteX16" fmla="*/ 2352 w 10000"/>
              <a:gd name="connsiteY16" fmla="*/ 6318 h 10000"/>
              <a:gd name="connsiteX17" fmla="*/ 2486 w 10000"/>
              <a:gd name="connsiteY17" fmla="*/ 6296 h 10000"/>
              <a:gd name="connsiteX18" fmla="*/ 2623 w 10000"/>
              <a:gd name="connsiteY18" fmla="*/ 6338 h 10000"/>
              <a:gd name="connsiteX19" fmla="*/ 3027 w 10000"/>
              <a:gd name="connsiteY19" fmla="*/ 6626 h 10000"/>
              <a:gd name="connsiteX20" fmla="*/ 3110 w 10000"/>
              <a:gd name="connsiteY20" fmla="*/ 6782 h 10000"/>
              <a:gd name="connsiteX21" fmla="*/ 3568 w 10000"/>
              <a:gd name="connsiteY21" fmla="*/ 7091 h 10000"/>
              <a:gd name="connsiteX22" fmla="*/ 3623 w 10000"/>
              <a:gd name="connsiteY22" fmla="*/ 7176 h 10000"/>
              <a:gd name="connsiteX23" fmla="*/ 3756 w 10000"/>
              <a:gd name="connsiteY23" fmla="*/ 7067 h 10000"/>
              <a:gd name="connsiteX24" fmla="*/ 3866 w 10000"/>
              <a:gd name="connsiteY24" fmla="*/ 7091 h 10000"/>
              <a:gd name="connsiteX25" fmla="*/ 4108 w 10000"/>
              <a:gd name="connsiteY25" fmla="*/ 7353 h 10000"/>
              <a:gd name="connsiteX26" fmla="*/ 4080 w 10000"/>
              <a:gd name="connsiteY26" fmla="*/ 7575 h 10000"/>
              <a:gd name="connsiteX27" fmla="*/ 4108 w 10000"/>
              <a:gd name="connsiteY27" fmla="*/ 7619 h 10000"/>
              <a:gd name="connsiteX28" fmla="*/ 4433 w 10000"/>
              <a:gd name="connsiteY28" fmla="*/ 7705 h 10000"/>
              <a:gd name="connsiteX29" fmla="*/ 5270 w 10000"/>
              <a:gd name="connsiteY29" fmla="*/ 8697 h 10000"/>
              <a:gd name="connsiteX30" fmla="*/ 5350 w 10000"/>
              <a:gd name="connsiteY30" fmla="*/ 8920 h 10000"/>
              <a:gd name="connsiteX31" fmla="*/ 5297 w 10000"/>
              <a:gd name="connsiteY31" fmla="*/ 9645 h 10000"/>
              <a:gd name="connsiteX32" fmla="*/ 8513 w 10000"/>
              <a:gd name="connsiteY32" fmla="*/ 10000 h 10000"/>
              <a:gd name="connsiteX33" fmla="*/ 8676 w 10000"/>
              <a:gd name="connsiteY33" fmla="*/ 9890 h 10000"/>
              <a:gd name="connsiteX34" fmla="*/ 8865 w 10000"/>
              <a:gd name="connsiteY34" fmla="*/ 9954 h 10000"/>
              <a:gd name="connsiteX35" fmla="*/ 9027 w 10000"/>
              <a:gd name="connsiteY35" fmla="*/ 9778 h 10000"/>
              <a:gd name="connsiteX36" fmla="*/ 9054 w 10000"/>
              <a:gd name="connsiteY36" fmla="*/ 9626 h 10000"/>
              <a:gd name="connsiteX37" fmla="*/ 8784 w 10000"/>
              <a:gd name="connsiteY37" fmla="*/ 9428 h 10000"/>
              <a:gd name="connsiteX38" fmla="*/ 8865 w 10000"/>
              <a:gd name="connsiteY38" fmla="*/ 9251 h 10000"/>
              <a:gd name="connsiteX39" fmla="*/ 8811 w 10000"/>
              <a:gd name="connsiteY39" fmla="*/ 9117 h 10000"/>
              <a:gd name="connsiteX40" fmla="*/ 8837 w 10000"/>
              <a:gd name="connsiteY40" fmla="*/ 8987 h 10000"/>
              <a:gd name="connsiteX41" fmla="*/ 8973 w 10000"/>
              <a:gd name="connsiteY41" fmla="*/ 8987 h 10000"/>
              <a:gd name="connsiteX42" fmla="*/ 9189 w 10000"/>
              <a:gd name="connsiteY42" fmla="*/ 8808 h 10000"/>
              <a:gd name="connsiteX43" fmla="*/ 9217 w 10000"/>
              <a:gd name="connsiteY43" fmla="*/ 8633 h 10000"/>
              <a:gd name="connsiteX44" fmla="*/ 9297 w 10000"/>
              <a:gd name="connsiteY44" fmla="*/ 8589 h 10000"/>
              <a:gd name="connsiteX45" fmla="*/ 9323 w 10000"/>
              <a:gd name="connsiteY45" fmla="*/ 8259 h 10000"/>
              <a:gd name="connsiteX46" fmla="*/ 9486 w 10000"/>
              <a:gd name="connsiteY46" fmla="*/ 8192 h 10000"/>
              <a:gd name="connsiteX47" fmla="*/ 9568 w 10000"/>
              <a:gd name="connsiteY47" fmla="*/ 8081 h 10000"/>
              <a:gd name="connsiteX48" fmla="*/ 10000 w 10000"/>
              <a:gd name="connsiteY48" fmla="*/ 7928 h 10000"/>
              <a:gd name="connsiteX49" fmla="*/ 9892 w 10000"/>
              <a:gd name="connsiteY49" fmla="*/ 7641 h 10000"/>
              <a:gd name="connsiteX50" fmla="*/ 9729 w 10000"/>
              <a:gd name="connsiteY50" fmla="*/ 7509 h 10000"/>
              <a:gd name="connsiteX51" fmla="*/ 9514 w 10000"/>
              <a:gd name="connsiteY51" fmla="*/ 6980 h 10000"/>
              <a:gd name="connsiteX52" fmla="*/ 9540 w 10000"/>
              <a:gd name="connsiteY52" fmla="*/ 6824 h 10000"/>
              <a:gd name="connsiteX53" fmla="*/ 8513 w 10000"/>
              <a:gd name="connsiteY53"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1323 w 10000"/>
              <a:gd name="connsiteY5" fmla="*/ 4510 h 10000"/>
              <a:gd name="connsiteX6" fmla="*/ 1460 w 10000"/>
              <a:gd name="connsiteY6" fmla="*/ 4597 h 10000"/>
              <a:gd name="connsiteX7" fmla="*/ 1407 w 10000"/>
              <a:gd name="connsiteY7" fmla="*/ 4817 h 10000"/>
              <a:gd name="connsiteX8" fmla="*/ 1568 w 10000"/>
              <a:gd name="connsiteY8" fmla="*/ 4950 h 10000"/>
              <a:gd name="connsiteX9" fmla="*/ 1648 w 10000"/>
              <a:gd name="connsiteY9" fmla="*/ 5125 h 10000"/>
              <a:gd name="connsiteX10" fmla="*/ 1648 w 10000"/>
              <a:gd name="connsiteY10" fmla="*/ 5169 h 10000"/>
              <a:gd name="connsiteX11" fmla="*/ 1541 w 10000"/>
              <a:gd name="connsiteY11" fmla="*/ 5303 h 10000"/>
              <a:gd name="connsiteX12" fmla="*/ 1460 w 10000"/>
              <a:gd name="connsiteY12" fmla="*/ 5788 h 10000"/>
              <a:gd name="connsiteX13" fmla="*/ 1486 w 10000"/>
              <a:gd name="connsiteY13" fmla="*/ 5876 h 10000"/>
              <a:gd name="connsiteX14" fmla="*/ 2081 w 10000"/>
              <a:gd name="connsiteY14" fmla="*/ 6118 h 10000"/>
              <a:gd name="connsiteX15" fmla="*/ 2352 w 10000"/>
              <a:gd name="connsiteY15" fmla="*/ 6318 h 10000"/>
              <a:gd name="connsiteX16" fmla="*/ 2486 w 10000"/>
              <a:gd name="connsiteY16" fmla="*/ 6296 h 10000"/>
              <a:gd name="connsiteX17" fmla="*/ 2623 w 10000"/>
              <a:gd name="connsiteY17" fmla="*/ 6338 h 10000"/>
              <a:gd name="connsiteX18" fmla="*/ 3027 w 10000"/>
              <a:gd name="connsiteY18" fmla="*/ 6626 h 10000"/>
              <a:gd name="connsiteX19" fmla="*/ 3110 w 10000"/>
              <a:gd name="connsiteY19" fmla="*/ 6782 h 10000"/>
              <a:gd name="connsiteX20" fmla="*/ 3568 w 10000"/>
              <a:gd name="connsiteY20" fmla="*/ 7091 h 10000"/>
              <a:gd name="connsiteX21" fmla="*/ 3623 w 10000"/>
              <a:gd name="connsiteY21" fmla="*/ 7176 h 10000"/>
              <a:gd name="connsiteX22" fmla="*/ 3756 w 10000"/>
              <a:gd name="connsiteY22" fmla="*/ 7067 h 10000"/>
              <a:gd name="connsiteX23" fmla="*/ 3866 w 10000"/>
              <a:gd name="connsiteY23" fmla="*/ 7091 h 10000"/>
              <a:gd name="connsiteX24" fmla="*/ 4108 w 10000"/>
              <a:gd name="connsiteY24" fmla="*/ 7353 h 10000"/>
              <a:gd name="connsiteX25" fmla="*/ 4080 w 10000"/>
              <a:gd name="connsiteY25" fmla="*/ 7575 h 10000"/>
              <a:gd name="connsiteX26" fmla="*/ 4108 w 10000"/>
              <a:gd name="connsiteY26" fmla="*/ 7619 h 10000"/>
              <a:gd name="connsiteX27" fmla="*/ 4433 w 10000"/>
              <a:gd name="connsiteY27" fmla="*/ 7705 h 10000"/>
              <a:gd name="connsiteX28" fmla="*/ 5270 w 10000"/>
              <a:gd name="connsiteY28" fmla="*/ 8697 h 10000"/>
              <a:gd name="connsiteX29" fmla="*/ 5350 w 10000"/>
              <a:gd name="connsiteY29" fmla="*/ 8920 h 10000"/>
              <a:gd name="connsiteX30" fmla="*/ 5297 w 10000"/>
              <a:gd name="connsiteY30" fmla="*/ 9645 h 10000"/>
              <a:gd name="connsiteX31" fmla="*/ 8513 w 10000"/>
              <a:gd name="connsiteY31" fmla="*/ 10000 h 10000"/>
              <a:gd name="connsiteX32" fmla="*/ 8676 w 10000"/>
              <a:gd name="connsiteY32" fmla="*/ 9890 h 10000"/>
              <a:gd name="connsiteX33" fmla="*/ 8865 w 10000"/>
              <a:gd name="connsiteY33" fmla="*/ 9954 h 10000"/>
              <a:gd name="connsiteX34" fmla="*/ 9027 w 10000"/>
              <a:gd name="connsiteY34" fmla="*/ 9778 h 10000"/>
              <a:gd name="connsiteX35" fmla="*/ 9054 w 10000"/>
              <a:gd name="connsiteY35" fmla="*/ 9626 h 10000"/>
              <a:gd name="connsiteX36" fmla="*/ 8784 w 10000"/>
              <a:gd name="connsiteY36" fmla="*/ 9428 h 10000"/>
              <a:gd name="connsiteX37" fmla="*/ 8865 w 10000"/>
              <a:gd name="connsiteY37" fmla="*/ 9251 h 10000"/>
              <a:gd name="connsiteX38" fmla="*/ 8811 w 10000"/>
              <a:gd name="connsiteY38" fmla="*/ 9117 h 10000"/>
              <a:gd name="connsiteX39" fmla="*/ 8837 w 10000"/>
              <a:gd name="connsiteY39" fmla="*/ 8987 h 10000"/>
              <a:gd name="connsiteX40" fmla="*/ 8973 w 10000"/>
              <a:gd name="connsiteY40" fmla="*/ 8987 h 10000"/>
              <a:gd name="connsiteX41" fmla="*/ 9189 w 10000"/>
              <a:gd name="connsiteY41" fmla="*/ 8808 h 10000"/>
              <a:gd name="connsiteX42" fmla="*/ 9217 w 10000"/>
              <a:gd name="connsiteY42" fmla="*/ 8633 h 10000"/>
              <a:gd name="connsiteX43" fmla="*/ 9297 w 10000"/>
              <a:gd name="connsiteY43" fmla="*/ 8589 h 10000"/>
              <a:gd name="connsiteX44" fmla="*/ 9323 w 10000"/>
              <a:gd name="connsiteY44" fmla="*/ 8259 h 10000"/>
              <a:gd name="connsiteX45" fmla="*/ 9486 w 10000"/>
              <a:gd name="connsiteY45" fmla="*/ 8192 h 10000"/>
              <a:gd name="connsiteX46" fmla="*/ 9568 w 10000"/>
              <a:gd name="connsiteY46" fmla="*/ 8081 h 10000"/>
              <a:gd name="connsiteX47" fmla="*/ 10000 w 10000"/>
              <a:gd name="connsiteY47" fmla="*/ 7928 h 10000"/>
              <a:gd name="connsiteX48" fmla="*/ 9892 w 10000"/>
              <a:gd name="connsiteY48" fmla="*/ 7641 h 10000"/>
              <a:gd name="connsiteX49" fmla="*/ 9729 w 10000"/>
              <a:gd name="connsiteY49" fmla="*/ 7509 h 10000"/>
              <a:gd name="connsiteX50" fmla="*/ 9514 w 10000"/>
              <a:gd name="connsiteY50" fmla="*/ 6980 h 10000"/>
              <a:gd name="connsiteX51" fmla="*/ 9540 w 10000"/>
              <a:gd name="connsiteY51" fmla="*/ 6824 h 10000"/>
              <a:gd name="connsiteX52" fmla="*/ 8513 w 10000"/>
              <a:gd name="connsiteY52" fmla="*/ 5568 h 10000"/>
              <a:gd name="connsiteX0" fmla="*/ 8486 w 9973"/>
              <a:gd name="connsiteY0" fmla="*/ 5568 h 10000"/>
              <a:gd name="connsiteX1" fmla="*/ 7174 w 9973"/>
              <a:gd name="connsiteY1" fmla="*/ 4041 h 10000"/>
              <a:gd name="connsiteX2" fmla="*/ 0 w 9973"/>
              <a:gd name="connsiteY2" fmla="*/ 0 h 10000"/>
              <a:gd name="connsiteX3" fmla="*/ 26 w 9973"/>
              <a:gd name="connsiteY3" fmla="*/ 174 h 10000"/>
              <a:gd name="connsiteX4" fmla="*/ 1296 w 9973"/>
              <a:gd name="connsiteY4" fmla="*/ 4510 h 10000"/>
              <a:gd name="connsiteX5" fmla="*/ 1433 w 9973"/>
              <a:gd name="connsiteY5" fmla="*/ 4597 h 10000"/>
              <a:gd name="connsiteX6" fmla="*/ 1380 w 9973"/>
              <a:gd name="connsiteY6" fmla="*/ 4817 h 10000"/>
              <a:gd name="connsiteX7" fmla="*/ 1541 w 9973"/>
              <a:gd name="connsiteY7" fmla="*/ 4950 h 10000"/>
              <a:gd name="connsiteX8" fmla="*/ 1621 w 9973"/>
              <a:gd name="connsiteY8" fmla="*/ 5125 h 10000"/>
              <a:gd name="connsiteX9" fmla="*/ 1621 w 9973"/>
              <a:gd name="connsiteY9" fmla="*/ 5169 h 10000"/>
              <a:gd name="connsiteX10" fmla="*/ 1514 w 9973"/>
              <a:gd name="connsiteY10" fmla="*/ 5303 h 10000"/>
              <a:gd name="connsiteX11" fmla="*/ 1433 w 9973"/>
              <a:gd name="connsiteY11" fmla="*/ 5788 h 10000"/>
              <a:gd name="connsiteX12" fmla="*/ 1459 w 9973"/>
              <a:gd name="connsiteY12" fmla="*/ 5876 h 10000"/>
              <a:gd name="connsiteX13" fmla="*/ 2054 w 9973"/>
              <a:gd name="connsiteY13" fmla="*/ 6118 h 10000"/>
              <a:gd name="connsiteX14" fmla="*/ 2325 w 9973"/>
              <a:gd name="connsiteY14" fmla="*/ 6318 h 10000"/>
              <a:gd name="connsiteX15" fmla="*/ 2459 w 9973"/>
              <a:gd name="connsiteY15" fmla="*/ 6296 h 10000"/>
              <a:gd name="connsiteX16" fmla="*/ 2596 w 9973"/>
              <a:gd name="connsiteY16" fmla="*/ 6338 h 10000"/>
              <a:gd name="connsiteX17" fmla="*/ 3000 w 9973"/>
              <a:gd name="connsiteY17" fmla="*/ 6626 h 10000"/>
              <a:gd name="connsiteX18" fmla="*/ 3083 w 9973"/>
              <a:gd name="connsiteY18" fmla="*/ 6782 h 10000"/>
              <a:gd name="connsiteX19" fmla="*/ 3541 w 9973"/>
              <a:gd name="connsiteY19" fmla="*/ 7091 h 10000"/>
              <a:gd name="connsiteX20" fmla="*/ 3596 w 9973"/>
              <a:gd name="connsiteY20" fmla="*/ 7176 h 10000"/>
              <a:gd name="connsiteX21" fmla="*/ 3729 w 9973"/>
              <a:gd name="connsiteY21" fmla="*/ 7067 h 10000"/>
              <a:gd name="connsiteX22" fmla="*/ 3839 w 9973"/>
              <a:gd name="connsiteY22" fmla="*/ 7091 h 10000"/>
              <a:gd name="connsiteX23" fmla="*/ 4081 w 9973"/>
              <a:gd name="connsiteY23" fmla="*/ 7353 h 10000"/>
              <a:gd name="connsiteX24" fmla="*/ 4053 w 9973"/>
              <a:gd name="connsiteY24" fmla="*/ 7575 h 10000"/>
              <a:gd name="connsiteX25" fmla="*/ 4081 w 9973"/>
              <a:gd name="connsiteY25" fmla="*/ 7619 h 10000"/>
              <a:gd name="connsiteX26" fmla="*/ 4406 w 9973"/>
              <a:gd name="connsiteY26" fmla="*/ 7705 h 10000"/>
              <a:gd name="connsiteX27" fmla="*/ 5243 w 9973"/>
              <a:gd name="connsiteY27" fmla="*/ 8697 h 10000"/>
              <a:gd name="connsiteX28" fmla="*/ 5323 w 9973"/>
              <a:gd name="connsiteY28" fmla="*/ 8920 h 10000"/>
              <a:gd name="connsiteX29" fmla="*/ 5270 w 9973"/>
              <a:gd name="connsiteY29" fmla="*/ 9645 h 10000"/>
              <a:gd name="connsiteX30" fmla="*/ 8486 w 9973"/>
              <a:gd name="connsiteY30" fmla="*/ 10000 h 10000"/>
              <a:gd name="connsiteX31" fmla="*/ 8649 w 9973"/>
              <a:gd name="connsiteY31" fmla="*/ 9890 h 10000"/>
              <a:gd name="connsiteX32" fmla="*/ 8838 w 9973"/>
              <a:gd name="connsiteY32" fmla="*/ 9954 h 10000"/>
              <a:gd name="connsiteX33" fmla="*/ 9000 w 9973"/>
              <a:gd name="connsiteY33" fmla="*/ 9778 h 10000"/>
              <a:gd name="connsiteX34" fmla="*/ 9027 w 9973"/>
              <a:gd name="connsiteY34" fmla="*/ 9626 h 10000"/>
              <a:gd name="connsiteX35" fmla="*/ 8757 w 9973"/>
              <a:gd name="connsiteY35" fmla="*/ 9428 h 10000"/>
              <a:gd name="connsiteX36" fmla="*/ 8838 w 9973"/>
              <a:gd name="connsiteY36" fmla="*/ 9251 h 10000"/>
              <a:gd name="connsiteX37" fmla="*/ 8784 w 9973"/>
              <a:gd name="connsiteY37" fmla="*/ 9117 h 10000"/>
              <a:gd name="connsiteX38" fmla="*/ 8810 w 9973"/>
              <a:gd name="connsiteY38" fmla="*/ 8987 h 10000"/>
              <a:gd name="connsiteX39" fmla="*/ 8946 w 9973"/>
              <a:gd name="connsiteY39" fmla="*/ 8987 h 10000"/>
              <a:gd name="connsiteX40" fmla="*/ 9162 w 9973"/>
              <a:gd name="connsiteY40" fmla="*/ 8808 h 10000"/>
              <a:gd name="connsiteX41" fmla="*/ 9190 w 9973"/>
              <a:gd name="connsiteY41" fmla="*/ 8633 h 10000"/>
              <a:gd name="connsiteX42" fmla="*/ 9270 w 9973"/>
              <a:gd name="connsiteY42" fmla="*/ 8589 h 10000"/>
              <a:gd name="connsiteX43" fmla="*/ 9296 w 9973"/>
              <a:gd name="connsiteY43" fmla="*/ 8259 h 10000"/>
              <a:gd name="connsiteX44" fmla="*/ 9459 w 9973"/>
              <a:gd name="connsiteY44" fmla="*/ 8192 h 10000"/>
              <a:gd name="connsiteX45" fmla="*/ 9541 w 9973"/>
              <a:gd name="connsiteY45" fmla="*/ 8081 h 10000"/>
              <a:gd name="connsiteX46" fmla="*/ 9973 w 9973"/>
              <a:gd name="connsiteY46" fmla="*/ 7928 h 10000"/>
              <a:gd name="connsiteX47" fmla="*/ 9865 w 9973"/>
              <a:gd name="connsiteY47" fmla="*/ 7641 h 10000"/>
              <a:gd name="connsiteX48" fmla="*/ 9702 w 9973"/>
              <a:gd name="connsiteY48" fmla="*/ 7509 h 10000"/>
              <a:gd name="connsiteX49" fmla="*/ 9487 w 9973"/>
              <a:gd name="connsiteY49" fmla="*/ 6980 h 10000"/>
              <a:gd name="connsiteX50" fmla="*/ 9513 w 9973"/>
              <a:gd name="connsiteY50" fmla="*/ 6824 h 10000"/>
              <a:gd name="connsiteX51" fmla="*/ 8486 w 9973"/>
              <a:gd name="connsiteY51" fmla="*/ 5568 h 10000"/>
              <a:gd name="connsiteX0" fmla="*/ 8774 w 10265"/>
              <a:gd name="connsiteY0" fmla="*/ 5568 h 10000"/>
              <a:gd name="connsiteX1" fmla="*/ 7458 w 10265"/>
              <a:gd name="connsiteY1" fmla="*/ 4041 h 10000"/>
              <a:gd name="connsiteX2" fmla="*/ 265 w 10265"/>
              <a:gd name="connsiteY2" fmla="*/ 0 h 10000"/>
              <a:gd name="connsiteX3" fmla="*/ 1565 w 10265"/>
              <a:gd name="connsiteY3" fmla="*/ 4510 h 10000"/>
              <a:gd name="connsiteX4" fmla="*/ 1702 w 10265"/>
              <a:gd name="connsiteY4" fmla="*/ 4597 h 10000"/>
              <a:gd name="connsiteX5" fmla="*/ 1649 w 10265"/>
              <a:gd name="connsiteY5" fmla="*/ 4817 h 10000"/>
              <a:gd name="connsiteX6" fmla="*/ 1810 w 10265"/>
              <a:gd name="connsiteY6" fmla="*/ 4950 h 10000"/>
              <a:gd name="connsiteX7" fmla="*/ 1890 w 10265"/>
              <a:gd name="connsiteY7" fmla="*/ 5125 h 10000"/>
              <a:gd name="connsiteX8" fmla="*/ 1890 w 10265"/>
              <a:gd name="connsiteY8" fmla="*/ 5169 h 10000"/>
              <a:gd name="connsiteX9" fmla="*/ 1783 w 10265"/>
              <a:gd name="connsiteY9" fmla="*/ 5303 h 10000"/>
              <a:gd name="connsiteX10" fmla="*/ 1702 w 10265"/>
              <a:gd name="connsiteY10" fmla="*/ 5788 h 10000"/>
              <a:gd name="connsiteX11" fmla="*/ 1728 w 10265"/>
              <a:gd name="connsiteY11" fmla="*/ 5876 h 10000"/>
              <a:gd name="connsiteX12" fmla="*/ 2325 w 10265"/>
              <a:gd name="connsiteY12" fmla="*/ 6118 h 10000"/>
              <a:gd name="connsiteX13" fmla="*/ 2596 w 10265"/>
              <a:gd name="connsiteY13" fmla="*/ 6318 h 10000"/>
              <a:gd name="connsiteX14" fmla="*/ 2731 w 10265"/>
              <a:gd name="connsiteY14" fmla="*/ 6296 h 10000"/>
              <a:gd name="connsiteX15" fmla="*/ 2868 w 10265"/>
              <a:gd name="connsiteY15" fmla="*/ 6338 h 10000"/>
              <a:gd name="connsiteX16" fmla="*/ 3273 w 10265"/>
              <a:gd name="connsiteY16" fmla="*/ 6626 h 10000"/>
              <a:gd name="connsiteX17" fmla="*/ 3356 w 10265"/>
              <a:gd name="connsiteY17" fmla="*/ 6782 h 10000"/>
              <a:gd name="connsiteX18" fmla="*/ 3816 w 10265"/>
              <a:gd name="connsiteY18" fmla="*/ 7091 h 10000"/>
              <a:gd name="connsiteX19" fmla="*/ 3871 w 10265"/>
              <a:gd name="connsiteY19" fmla="*/ 7176 h 10000"/>
              <a:gd name="connsiteX20" fmla="*/ 4004 w 10265"/>
              <a:gd name="connsiteY20" fmla="*/ 7067 h 10000"/>
              <a:gd name="connsiteX21" fmla="*/ 4114 w 10265"/>
              <a:gd name="connsiteY21" fmla="*/ 7091 h 10000"/>
              <a:gd name="connsiteX22" fmla="*/ 4357 w 10265"/>
              <a:gd name="connsiteY22" fmla="*/ 7353 h 10000"/>
              <a:gd name="connsiteX23" fmla="*/ 4329 w 10265"/>
              <a:gd name="connsiteY23" fmla="*/ 7575 h 10000"/>
              <a:gd name="connsiteX24" fmla="*/ 4357 w 10265"/>
              <a:gd name="connsiteY24" fmla="*/ 7619 h 10000"/>
              <a:gd name="connsiteX25" fmla="*/ 4683 w 10265"/>
              <a:gd name="connsiteY25" fmla="*/ 7705 h 10000"/>
              <a:gd name="connsiteX26" fmla="*/ 5522 w 10265"/>
              <a:gd name="connsiteY26" fmla="*/ 8697 h 10000"/>
              <a:gd name="connsiteX27" fmla="*/ 5602 w 10265"/>
              <a:gd name="connsiteY27" fmla="*/ 8920 h 10000"/>
              <a:gd name="connsiteX28" fmla="*/ 5549 w 10265"/>
              <a:gd name="connsiteY28" fmla="*/ 9645 h 10000"/>
              <a:gd name="connsiteX29" fmla="*/ 8774 w 10265"/>
              <a:gd name="connsiteY29" fmla="*/ 10000 h 10000"/>
              <a:gd name="connsiteX30" fmla="*/ 8937 w 10265"/>
              <a:gd name="connsiteY30" fmla="*/ 9890 h 10000"/>
              <a:gd name="connsiteX31" fmla="*/ 9127 w 10265"/>
              <a:gd name="connsiteY31" fmla="*/ 9954 h 10000"/>
              <a:gd name="connsiteX32" fmla="*/ 9289 w 10265"/>
              <a:gd name="connsiteY32" fmla="*/ 9778 h 10000"/>
              <a:gd name="connsiteX33" fmla="*/ 9316 w 10265"/>
              <a:gd name="connsiteY33" fmla="*/ 9626 h 10000"/>
              <a:gd name="connsiteX34" fmla="*/ 9046 w 10265"/>
              <a:gd name="connsiteY34" fmla="*/ 9428 h 10000"/>
              <a:gd name="connsiteX35" fmla="*/ 9127 w 10265"/>
              <a:gd name="connsiteY35" fmla="*/ 9251 h 10000"/>
              <a:gd name="connsiteX36" fmla="*/ 9073 w 10265"/>
              <a:gd name="connsiteY36" fmla="*/ 9117 h 10000"/>
              <a:gd name="connsiteX37" fmla="*/ 9099 w 10265"/>
              <a:gd name="connsiteY37" fmla="*/ 8987 h 10000"/>
              <a:gd name="connsiteX38" fmla="*/ 9235 w 10265"/>
              <a:gd name="connsiteY38" fmla="*/ 8987 h 10000"/>
              <a:gd name="connsiteX39" fmla="*/ 9452 w 10265"/>
              <a:gd name="connsiteY39" fmla="*/ 8808 h 10000"/>
              <a:gd name="connsiteX40" fmla="*/ 9480 w 10265"/>
              <a:gd name="connsiteY40" fmla="*/ 8633 h 10000"/>
              <a:gd name="connsiteX41" fmla="*/ 9560 w 10265"/>
              <a:gd name="connsiteY41" fmla="*/ 8589 h 10000"/>
              <a:gd name="connsiteX42" fmla="*/ 9586 w 10265"/>
              <a:gd name="connsiteY42" fmla="*/ 8259 h 10000"/>
              <a:gd name="connsiteX43" fmla="*/ 9750 w 10265"/>
              <a:gd name="connsiteY43" fmla="*/ 8192 h 10000"/>
              <a:gd name="connsiteX44" fmla="*/ 9832 w 10265"/>
              <a:gd name="connsiteY44" fmla="*/ 8081 h 10000"/>
              <a:gd name="connsiteX45" fmla="*/ 10265 w 10265"/>
              <a:gd name="connsiteY45" fmla="*/ 7928 h 10000"/>
              <a:gd name="connsiteX46" fmla="*/ 10157 w 10265"/>
              <a:gd name="connsiteY46" fmla="*/ 7641 h 10000"/>
              <a:gd name="connsiteX47" fmla="*/ 9993 w 10265"/>
              <a:gd name="connsiteY47" fmla="*/ 7509 h 10000"/>
              <a:gd name="connsiteX48" fmla="*/ 9778 w 10265"/>
              <a:gd name="connsiteY48" fmla="*/ 6980 h 10000"/>
              <a:gd name="connsiteX49" fmla="*/ 9804 w 10265"/>
              <a:gd name="connsiteY49" fmla="*/ 6824 h 10000"/>
              <a:gd name="connsiteX50" fmla="*/ 8774 w 10265"/>
              <a:gd name="connsiteY50" fmla="*/ 5568 h 10000"/>
              <a:gd name="connsiteX0" fmla="*/ 7209 w 8700"/>
              <a:gd name="connsiteY0" fmla="*/ 1527 h 5959"/>
              <a:gd name="connsiteX1" fmla="*/ 5893 w 8700"/>
              <a:gd name="connsiteY1" fmla="*/ 0 h 5959"/>
              <a:gd name="connsiteX2" fmla="*/ 0 w 8700"/>
              <a:gd name="connsiteY2" fmla="*/ 469 h 5959"/>
              <a:gd name="connsiteX3" fmla="*/ 137 w 8700"/>
              <a:gd name="connsiteY3" fmla="*/ 556 h 5959"/>
              <a:gd name="connsiteX4" fmla="*/ 84 w 8700"/>
              <a:gd name="connsiteY4" fmla="*/ 776 h 5959"/>
              <a:gd name="connsiteX5" fmla="*/ 245 w 8700"/>
              <a:gd name="connsiteY5" fmla="*/ 909 h 5959"/>
              <a:gd name="connsiteX6" fmla="*/ 325 w 8700"/>
              <a:gd name="connsiteY6" fmla="*/ 1084 h 5959"/>
              <a:gd name="connsiteX7" fmla="*/ 325 w 8700"/>
              <a:gd name="connsiteY7" fmla="*/ 1128 h 5959"/>
              <a:gd name="connsiteX8" fmla="*/ 218 w 8700"/>
              <a:gd name="connsiteY8" fmla="*/ 1262 h 5959"/>
              <a:gd name="connsiteX9" fmla="*/ 137 w 8700"/>
              <a:gd name="connsiteY9" fmla="*/ 1747 h 5959"/>
              <a:gd name="connsiteX10" fmla="*/ 163 w 8700"/>
              <a:gd name="connsiteY10" fmla="*/ 1835 h 5959"/>
              <a:gd name="connsiteX11" fmla="*/ 760 w 8700"/>
              <a:gd name="connsiteY11" fmla="*/ 2077 h 5959"/>
              <a:gd name="connsiteX12" fmla="*/ 1031 w 8700"/>
              <a:gd name="connsiteY12" fmla="*/ 2277 h 5959"/>
              <a:gd name="connsiteX13" fmla="*/ 1166 w 8700"/>
              <a:gd name="connsiteY13" fmla="*/ 2255 h 5959"/>
              <a:gd name="connsiteX14" fmla="*/ 1303 w 8700"/>
              <a:gd name="connsiteY14" fmla="*/ 2297 h 5959"/>
              <a:gd name="connsiteX15" fmla="*/ 1708 w 8700"/>
              <a:gd name="connsiteY15" fmla="*/ 2585 h 5959"/>
              <a:gd name="connsiteX16" fmla="*/ 1791 w 8700"/>
              <a:gd name="connsiteY16" fmla="*/ 2741 h 5959"/>
              <a:gd name="connsiteX17" fmla="*/ 2251 w 8700"/>
              <a:gd name="connsiteY17" fmla="*/ 3050 h 5959"/>
              <a:gd name="connsiteX18" fmla="*/ 2306 w 8700"/>
              <a:gd name="connsiteY18" fmla="*/ 3135 h 5959"/>
              <a:gd name="connsiteX19" fmla="*/ 2439 w 8700"/>
              <a:gd name="connsiteY19" fmla="*/ 3026 h 5959"/>
              <a:gd name="connsiteX20" fmla="*/ 2549 w 8700"/>
              <a:gd name="connsiteY20" fmla="*/ 3050 h 5959"/>
              <a:gd name="connsiteX21" fmla="*/ 2792 w 8700"/>
              <a:gd name="connsiteY21" fmla="*/ 3312 h 5959"/>
              <a:gd name="connsiteX22" fmla="*/ 2764 w 8700"/>
              <a:gd name="connsiteY22" fmla="*/ 3534 h 5959"/>
              <a:gd name="connsiteX23" fmla="*/ 2792 w 8700"/>
              <a:gd name="connsiteY23" fmla="*/ 3578 h 5959"/>
              <a:gd name="connsiteX24" fmla="*/ 3118 w 8700"/>
              <a:gd name="connsiteY24" fmla="*/ 3664 h 5959"/>
              <a:gd name="connsiteX25" fmla="*/ 3957 w 8700"/>
              <a:gd name="connsiteY25" fmla="*/ 4656 h 5959"/>
              <a:gd name="connsiteX26" fmla="*/ 4037 w 8700"/>
              <a:gd name="connsiteY26" fmla="*/ 4879 h 5959"/>
              <a:gd name="connsiteX27" fmla="*/ 3984 w 8700"/>
              <a:gd name="connsiteY27" fmla="*/ 5604 h 5959"/>
              <a:gd name="connsiteX28" fmla="*/ 7209 w 8700"/>
              <a:gd name="connsiteY28" fmla="*/ 5959 h 5959"/>
              <a:gd name="connsiteX29" fmla="*/ 7372 w 8700"/>
              <a:gd name="connsiteY29" fmla="*/ 5849 h 5959"/>
              <a:gd name="connsiteX30" fmla="*/ 7562 w 8700"/>
              <a:gd name="connsiteY30" fmla="*/ 5913 h 5959"/>
              <a:gd name="connsiteX31" fmla="*/ 7724 w 8700"/>
              <a:gd name="connsiteY31" fmla="*/ 5737 h 5959"/>
              <a:gd name="connsiteX32" fmla="*/ 7751 w 8700"/>
              <a:gd name="connsiteY32" fmla="*/ 5585 h 5959"/>
              <a:gd name="connsiteX33" fmla="*/ 7481 w 8700"/>
              <a:gd name="connsiteY33" fmla="*/ 5387 h 5959"/>
              <a:gd name="connsiteX34" fmla="*/ 7562 w 8700"/>
              <a:gd name="connsiteY34" fmla="*/ 5210 h 5959"/>
              <a:gd name="connsiteX35" fmla="*/ 7508 w 8700"/>
              <a:gd name="connsiteY35" fmla="*/ 5076 h 5959"/>
              <a:gd name="connsiteX36" fmla="*/ 7534 w 8700"/>
              <a:gd name="connsiteY36" fmla="*/ 4946 h 5959"/>
              <a:gd name="connsiteX37" fmla="*/ 7670 w 8700"/>
              <a:gd name="connsiteY37" fmla="*/ 4946 h 5959"/>
              <a:gd name="connsiteX38" fmla="*/ 7887 w 8700"/>
              <a:gd name="connsiteY38" fmla="*/ 4767 h 5959"/>
              <a:gd name="connsiteX39" fmla="*/ 7915 w 8700"/>
              <a:gd name="connsiteY39" fmla="*/ 4592 h 5959"/>
              <a:gd name="connsiteX40" fmla="*/ 7995 w 8700"/>
              <a:gd name="connsiteY40" fmla="*/ 4548 h 5959"/>
              <a:gd name="connsiteX41" fmla="*/ 8021 w 8700"/>
              <a:gd name="connsiteY41" fmla="*/ 4218 h 5959"/>
              <a:gd name="connsiteX42" fmla="*/ 8185 w 8700"/>
              <a:gd name="connsiteY42" fmla="*/ 4151 h 5959"/>
              <a:gd name="connsiteX43" fmla="*/ 8267 w 8700"/>
              <a:gd name="connsiteY43" fmla="*/ 4040 h 5959"/>
              <a:gd name="connsiteX44" fmla="*/ 8700 w 8700"/>
              <a:gd name="connsiteY44" fmla="*/ 3887 h 5959"/>
              <a:gd name="connsiteX45" fmla="*/ 8592 w 8700"/>
              <a:gd name="connsiteY45" fmla="*/ 3600 h 5959"/>
              <a:gd name="connsiteX46" fmla="*/ 8428 w 8700"/>
              <a:gd name="connsiteY46" fmla="*/ 3468 h 5959"/>
              <a:gd name="connsiteX47" fmla="*/ 8213 w 8700"/>
              <a:gd name="connsiteY47" fmla="*/ 2939 h 5959"/>
              <a:gd name="connsiteX48" fmla="*/ 8239 w 8700"/>
              <a:gd name="connsiteY48" fmla="*/ 2783 h 5959"/>
              <a:gd name="connsiteX49" fmla="*/ 7209 w 8700"/>
              <a:gd name="connsiteY49" fmla="*/ 1527 h 5959"/>
              <a:gd name="connsiteX0" fmla="*/ 8286 w 10000"/>
              <a:gd name="connsiteY0" fmla="*/ 2563 h 10000"/>
              <a:gd name="connsiteX1" fmla="*/ 6774 w 10000"/>
              <a:gd name="connsiteY1" fmla="*/ 0 h 10000"/>
              <a:gd name="connsiteX2" fmla="*/ 1831 w 10000"/>
              <a:gd name="connsiteY2" fmla="*/ 541 h 10000"/>
              <a:gd name="connsiteX3" fmla="*/ 0 w 10000"/>
              <a:gd name="connsiteY3" fmla="*/ 787 h 10000"/>
              <a:gd name="connsiteX4" fmla="*/ 157 w 10000"/>
              <a:gd name="connsiteY4" fmla="*/ 933 h 10000"/>
              <a:gd name="connsiteX5" fmla="*/ 97 w 10000"/>
              <a:gd name="connsiteY5" fmla="*/ 1302 h 10000"/>
              <a:gd name="connsiteX6" fmla="*/ 282 w 10000"/>
              <a:gd name="connsiteY6" fmla="*/ 1525 h 10000"/>
              <a:gd name="connsiteX7" fmla="*/ 374 w 10000"/>
              <a:gd name="connsiteY7" fmla="*/ 1819 h 10000"/>
              <a:gd name="connsiteX8" fmla="*/ 374 w 10000"/>
              <a:gd name="connsiteY8" fmla="*/ 1893 h 10000"/>
              <a:gd name="connsiteX9" fmla="*/ 251 w 10000"/>
              <a:gd name="connsiteY9" fmla="*/ 2118 h 10000"/>
              <a:gd name="connsiteX10" fmla="*/ 157 w 10000"/>
              <a:gd name="connsiteY10" fmla="*/ 2932 h 10000"/>
              <a:gd name="connsiteX11" fmla="*/ 187 w 10000"/>
              <a:gd name="connsiteY11" fmla="*/ 3079 h 10000"/>
              <a:gd name="connsiteX12" fmla="*/ 874 w 10000"/>
              <a:gd name="connsiteY12" fmla="*/ 3485 h 10000"/>
              <a:gd name="connsiteX13" fmla="*/ 1185 w 10000"/>
              <a:gd name="connsiteY13" fmla="*/ 3821 h 10000"/>
              <a:gd name="connsiteX14" fmla="*/ 1340 w 10000"/>
              <a:gd name="connsiteY14" fmla="*/ 3784 h 10000"/>
              <a:gd name="connsiteX15" fmla="*/ 1498 w 10000"/>
              <a:gd name="connsiteY15" fmla="*/ 3855 h 10000"/>
              <a:gd name="connsiteX16" fmla="*/ 1963 w 10000"/>
              <a:gd name="connsiteY16" fmla="*/ 4338 h 10000"/>
              <a:gd name="connsiteX17" fmla="*/ 2059 w 10000"/>
              <a:gd name="connsiteY17" fmla="*/ 4600 h 10000"/>
              <a:gd name="connsiteX18" fmla="*/ 2587 w 10000"/>
              <a:gd name="connsiteY18" fmla="*/ 5118 h 10000"/>
              <a:gd name="connsiteX19" fmla="*/ 2651 w 10000"/>
              <a:gd name="connsiteY19" fmla="*/ 5261 h 10000"/>
              <a:gd name="connsiteX20" fmla="*/ 2803 w 10000"/>
              <a:gd name="connsiteY20" fmla="*/ 5078 h 10000"/>
              <a:gd name="connsiteX21" fmla="*/ 2930 w 10000"/>
              <a:gd name="connsiteY21" fmla="*/ 5118 h 10000"/>
              <a:gd name="connsiteX22" fmla="*/ 3209 w 10000"/>
              <a:gd name="connsiteY22" fmla="*/ 5558 h 10000"/>
              <a:gd name="connsiteX23" fmla="*/ 3177 w 10000"/>
              <a:gd name="connsiteY23" fmla="*/ 5931 h 10000"/>
              <a:gd name="connsiteX24" fmla="*/ 3209 w 10000"/>
              <a:gd name="connsiteY24" fmla="*/ 6004 h 10000"/>
              <a:gd name="connsiteX25" fmla="*/ 3584 w 10000"/>
              <a:gd name="connsiteY25" fmla="*/ 6149 h 10000"/>
              <a:gd name="connsiteX26" fmla="*/ 4548 w 10000"/>
              <a:gd name="connsiteY26" fmla="*/ 7813 h 10000"/>
              <a:gd name="connsiteX27" fmla="*/ 4640 w 10000"/>
              <a:gd name="connsiteY27" fmla="*/ 8188 h 10000"/>
              <a:gd name="connsiteX28" fmla="*/ 4579 w 10000"/>
              <a:gd name="connsiteY28" fmla="*/ 9404 h 10000"/>
              <a:gd name="connsiteX29" fmla="*/ 8286 w 10000"/>
              <a:gd name="connsiteY29" fmla="*/ 10000 h 10000"/>
              <a:gd name="connsiteX30" fmla="*/ 8474 w 10000"/>
              <a:gd name="connsiteY30" fmla="*/ 9815 h 10000"/>
              <a:gd name="connsiteX31" fmla="*/ 8692 w 10000"/>
              <a:gd name="connsiteY31" fmla="*/ 9923 h 10000"/>
              <a:gd name="connsiteX32" fmla="*/ 8878 w 10000"/>
              <a:gd name="connsiteY32" fmla="*/ 9627 h 10000"/>
              <a:gd name="connsiteX33" fmla="*/ 8909 w 10000"/>
              <a:gd name="connsiteY33" fmla="*/ 9372 h 10000"/>
              <a:gd name="connsiteX34" fmla="*/ 8599 w 10000"/>
              <a:gd name="connsiteY34" fmla="*/ 9040 h 10000"/>
              <a:gd name="connsiteX35" fmla="*/ 8692 w 10000"/>
              <a:gd name="connsiteY35" fmla="*/ 8743 h 10000"/>
              <a:gd name="connsiteX36" fmla="*/ 8630 w 10000"/>
              <a:gd name="connsiteY36" fmla="*/ 8518 h 10000"/>
              <a:gd name="connsiteX37" fmla="*/ 8660 w 10000"/>
              <a:gd name="connsiteY37" fmla="*/ 8300 h 10000"/>
              <a:gd name="connsiteX38" fmla="*/ 8816 w 10000"/>
              <a:gd name="connsiteY38" fmla="*/ 8300 h 10000"/>
              <a:gd name="connsiteX39" fmla="*/ 9066 w 10000"/>
              <a:gd name="connsiteY39" fmla="*/ 8000 h 10000"/>
              <a:gd name="connsiteX40" fmla="*/ 9098 w 10000"/>
              <a:gd name="connsiteY40" fmla="*/ 7706 h 10000"/>
              <a:gd name="connsiteX41" fmla="*/ 9190 w 10000"/>
              <a:gd name="connsiteY41" fmla="*/ 7632 h 10000"/>
              <a:gd name="connsiteX42" fmla="*/ 9220 w 10000"/>
              <a:gd name="connsiteY42" fmla="*/ 7078 h 10000"/>
              <a:gd name="connsiteX43" fmla="*/ 9408 w 10000"/>
              <a:gd name="connsiteY43" fmla="*/ 6966 h 10000"/>
              <a:gd name="connsiteX44" fmla="*/ 9502 w 10000"/>
              <a:gd name="connsiteY44" fmla="*/ 6780 h 10000"/>
              <a:gd name="connsiteX45" fmla="*/ 10000 w 10000"/>
              <a:gd name="connsiteY45" fmla="*/ 6523 h 10000"/>
              <a:gd name="connsiteX46" fmla="*/ 9876 w 10000"/>
              <a:gd name="connsiteY46" fmla="*/ 6041 h 10000"/>
              <a:gd name="connsiteX47" fmla="*/ 9687 w 10000"/>
              <a:gd name="connsiteY47" fmla="*/ 5820 h 10000"/>
              <a:gd name="connsiteX48" fmla="*/ 9440 w 10000"/>
              <a:gd name="connsiteY48" fmla="*/ 4932 h 10000"/>
              <a:gd name="connsiteX49" fmla="*/ 9470 w 10000"/>
              <a:gd name="connsiteY49" fmla="*/ 4670 h 10000"/>
              <a:gd name="connsiteX50" fmla="*/ 8286 w 10000"/>
              <a:gd name="connsiteY50" fmla="*/ 2563 h 10000"/>
              <a:gd name="connsiteX0" fmla="*/ 8286 w 10000"/>
              <a:gd name="connsiteY0" fmla="*/ 2563 h 10000"/>
              <a:gd name="connsiteX1" fmla="*/ 6774 w 10000"/>
              <a:gd name="connsiteY1" fmla="*/ 0 h 10000"/>
              <a:gd name="connsiteX2" fmla="*/ 2838 w 10000"/>
              <a:gd name="connsiteY2" fmla="*/ 541 h 10000"/>
              <a:gd name="connsiteX3" fmla="*/ 1831 w 10000"/>
              <a:gd name="connsiteY3" fmla="*/ 541 h 10000"/>
              <a:gd name="connsiteX4" fmla="*/ 0 w 10000"/>
              <a:gd name="connsiteY4" fmla="*/ 787 h 10000"/>
              <a:gd name="connsiteX5" fmla="*/ 157 w 10000"/>
              <a:gd name="connsiteY5" fmla="*/ 933 h 10000"/>
              <a:gd name="connsiteX6" fmla="*/ 97 w 10000"/>
              <a:gd name="connsiteY6" fmla="*/ 1302 h 10000"/>
              <a:gd name="connsiteX7" fmla="*/ 282 w 10000"/>
              <a:gd name="connsiteY7" fmla="*/ 1525 h 10000"/>
              <a:gd name="connsiteX8" fmla="*/ 374 w 10000"/>
              <a:gd name="connsiteY8" fmla="*/ 1819 h 10000"/>
              <a:gd name="connsiteX9" fmla="*/ 374 w 10000"/>
              <a:gd name="connsiteY9" fmla="*/ 1893 h 10000"/>
              <a:gd name="connsiteX10" fmla="*/ 251 w 10000"/>
              <a:gd name="connsiteY10" fmla="*/ 2118 h 10000"/>
              <a:gd name="connsiteX11" fmla="*/ 157 w 10000"/>
              <a:gd name="connsiteY11" fmla="*/ 2932 h 10000"/>
              <a:gd name="connsiteX12" fmla="*/ 187 w 10000"/>
              <a:gd name="connsiteY12" fmla="*/ 3079 h 10000"/>
              <a:gd name="connsiteX13" fmla="*/ 874 w 10000"/>
              <a:gd name="connsiteY13" fmla="*/ 3485 h 10000"/>
              <a:gd name="connsiteX14" fmla="*/ 1185 w 10000"/>
              <a:gd name="connsiteY14" fmla="*/ 3821 h 10000"/>
              <a:gd name="connsiteX15" fmla="*/ 1340 w 10000"/>
              <a:gd name="connsiteY15" fmla="*/ 3784 h 10000"/>
              <a:gd name="connsiteX16" fmla="*/ 1498 w 10000"/>
              <a:gd name="connsiteY16" fmla="*/ 3855 h 10000"/>
              <a:gd name="connsiteX17" fmla="*/ 1963 w 10000"/>
              <a:gd name="connsiteY17" fmla="*/ 4338 h 10000"/>
              <a:gd name="connsiteX18" fmla="*/ 2059 w 10000"/>
              <a:gd name="connsiteY18" fmla="*/ 4600 h 10000"/>
              <a:gd name="connsiteX19" fmla="*/ 2587 w 10000"/>
              <a:gd name="connsiteY19" fmla="*/ 5118 h 10000"/>
              <a:gd name="connsiteX20" fmla="*/ 2651 w 10000"/>
              <a:gd name="connsiteY20" fmla="*/ 5261 h 10000"/>
              <a:gd name="connsiteX21" fmla="*/ 2803 w 10000"/>
              <a:gd name="connsiteY21" fmla="*/ 5078 h 10000"/>
              <a:gd name="connsiteX22" fmla="*/ 2930 w 10000"/>
              <a:gd name="connsiteY22" fmla="*/ 5118 h 10000"/>
              <a:gd name="connsiteX23" fmla="*/ 3209 w 10000"/>
              <a:gd name="connsiteY23" fmla="*/ 5558 h 10000"/>
              <a:gd name="connsiteX24" fmla="*/ 3177 w 10000"/>
              <a:gd name="connsiteY24" fmla="*/ 5931 h 10000"/>
              <a:gd name="connsiteX25" fmla="*/ 3209 w 10000"/>
              <a:gd name="connsiteY25" fmla="*/ 6004 h 10000"/>
              <a:gd name="connsiteX26" fmla="*/ 3584 w 10000"/>
              <a:gd name="connsiteY26" fmla="*/ 6149 h 10000"/>
              <a:gd name="connsiteX27" fmla="*/ 4548 w 10000"/>
              <a:gd name="connsiteY27" fmla="*/ 7813 h 10000"/>
              <a:gd name="connsiteX28" fmla="*/ 4640 w 10000"/>
              <a:gd name="connsiteY28" fmla="*/ 8188 h 10000"/>
              <a:gd name="connsiteX29" fmla="*/ 4579 w 10000"/>
              <a:gd name="connsiteY29" fmla="*/ 9404 h 10000"/>
              <a:gd name="connsiteX30" fmla="*/ 8286 w 10000"/>
              <a:gd name="connsiteY30" fmla="*/ 10000 h 10000"/>
              <a:gd name="connsiteX31" fmla="*/ 8474 w 10000"/>
              <a:gd name="connsiteY31" fmla="*/ 9815 h 10000"/>
              <a:gd name="connsiteX32" fmla="*/ 8692 w 10000"/>
              <a:gd name="connsiteY32" fmla="*/ 9923 h 10000"/>
              <a:gd name="connsiteX33" fmla="*/ 8878 w 10000"/>
              <a:gd name="connsiteY33" fmla="*/ 9627 h 10000"/>
              <a:gd name="connsiteX34" fmla="*/ 8909 w 10000"/>
              <a:gd name="connsiteY34" fmla="*/ 9372 h 10000"/>
              <a:gd name="connsiteX35" fmla="*/ 8599 w 10000"/>
              <a:gd name="connsiteY35" fmla="*/ 9040 h 10000"/>
              <a:gd name="connsiteX36" fmla="*/ 8692 w 10000"/>
              <a:gd name="connsiteY36" fmla="*/ 8743 h 10000"/>
              <a:gd name="connsiteX37" fmla="*/ 8630 w 10000"/>
              <a:gd name="connsiteY37" fmla="*/ 8518 h 10000"/>
              <a:gd name="connsiteX38" fmla="*/ 8660 w 10000"/>
              <a:gd name="connsiteY38" fmla="*/ 8300 h 10000"/>
              <a:gd name="connsiteX39" fmla="*/ 8816 w 10000"/>
              <a:gd name="connsiteY39" fmla="*/ 8300 h 10000"/>
              <a:gd name="connsiteX40" fmla="*/ 9066 w 10000"/>
              <a:gd name="connsiteY40" fmla="*/ 8000 h 10000"/>
              <a:gd name="connsiteX41" fmla="*/ 9098 w 10000"/>
              <a:gd name="connsiteY41" fmla="*/ 7706 h 10000"/>
              <a:gd name="connsiteX42" fmla="*/ 9190 w 10000"/>
              <a:gd name="connsiteY42" fmla="*/ 7632 h 10000"/>
              <a:gd name="connsiteX43" fmla="*/ 9220 w 10000"/>
              <a:gd name="connsiteY43" fmla="*/ 7078 h 10000"/>
              <a:gd name="connsiteX44" fmla="*/ 9408 w 10000"/>
              <a:gd name="connsiteY44" fmla="*/ 6966 h 10000"/>
              <a:gd name="connsiteX45" fmla="*/ 9502 w 10000"/>
              <a:gd name="connsiteY45" fmla="*/ 6780 h 10000"/>
              <a:gd name="connsiteX46" fmla="*/ 10000 w 10000"/>
              <a:gd name="connsiteY46" fmla="*/ 6523 h 10000"/>
              <a:gd name="connsiteX47" fmla="*/ 9876 w 10000"/>
              <a:gd name="connsiteY47" fmla="*/ 6041 h 10000"/>
              <a:gd name="connsiteX48" fmla="*/ 9687 w 10000"/>
              <a:gd name="connsiteY48" fmla="*/ 5820 h 10000"/>
              <a:gd name="connsiteX49" fmla="*/ 9440 w 10000"/>
              <a:gd name="connsiteY49" fmla="*/ 4932 h 10000"/>
              <a:gd name="connsiteX50" fmla="*/ 9470 w 10000"/>
              <a:gd name="connsiteY50" fmla="*/ 4670 h 10000"/>
              <a:gd name="connsiteX51" fmla="*/ 8286 w 10000"/>
              <a:gd name="connsiteY51" fmla="*/ 2563 h 10000"/>
              <a:gd name="connsiteX0" fmla="*/ 8286 w 10000"/>
              <a:gd name="connsiteY0" fmla="*/ 2563 h 10000"/>
              <a:gd name="connsiteX1" fmla="*/ 6774 w 10000"/>
              <a:gd name="connsiteY1" fmla="*/ 0 h 10000"/>
              <a:gd name="connsiteX2" fmla="*/ 2838 w 10000"/>
              <a:gd name="connsiteY2" fmla="*/ 541 h 10000"/>
              <a:gd name="connsiteX3" fmla="*/ 4577 w 10000"/>
              <a:gd name="connsiteY3" fmla="*/ 324 h 10000"/>
              <a:gd name="connsiteX4" fmla="*/ 1831 w 10000"/>
              <a:gd name="connsiteY4" fmla="*/ 541 h 10000"/>
              <a:gd name="connsiteX5" fmla="*/ 0 w 10000"/>
              <a:gd name="connsiteY5" fmla="*/ 787 h 10000"/>
              <a:gd name="connsiteX6" fmla="*/ 157 w 10000"/>
              <a:gd name="connsiteY6" fmla="*/ 933 h 10000"/>
              <a:gd name="connsiteX7" fmla="*/ 97 w 10000"/>
              <a:gd name="connsiteY7" fmla="*/ 1302 h 10000"/>
              <a:gd name="connsiteX8" fmla="*/ 282 w 10000"/>
              <a:gd name="connsiteY8" fmla="*/ 1525 h 10000"/>
              <a:gd name="connsiteX9" fmla="*/ 374 w 10000"/>
              <a:gd name="connsiteY9" fmla="*/ 1819 h 10000"/>
              <a:gd name="connsiteX10" fmla="*/ 374 w 10000"/>
              <a:gd name="connsiteY10" fmla="*/ 1893 h 10000"/>
              <a:gd name="connsiteX11" fmla="*/ 251 w 10000"/>
              <a:gd name="connsiteY11" fmla="*/ 2118 h 10000"/>
              <a:gd name="connsiteX12" fmla="*/ 157 w 10000"/>
              <a:gd name="connsiteY12" fmla="*/ 2932 h 10000"/>
              <a:gd name="connsiteX13" fmla="*/ 187 w 10000"/>
              <a:gd name="connsiteY13" fmla="*/ 3079 h 10000"/>
              <a:gd name="connsiteX14" fmla="*/ 874 w 10000"/>
              <a:gd name="connsiteY14" fmla="*/ 3485 h 10000"/>
              <a:gd name="connsiteX15" fmla="*/ 1185 w 10000"/>
              <a:gd name="connsiteY15" fmla="*/ 3821 h 10000"/>
              <a:gd name="connsiteX16" fmla="*/ 1340 w 10000"/>
              <a:gd name="connsiteY16" fmla="*/ 3784 h 10000"/>
              <a:gd name="connsiteX17" fmla="*/ 1498 w 10000"/>
              <a:gd name="connsiteY17" fmla="*/ 3855 h 10000"/>
              <a:gd name="connsiteX18" fmla="*/ 1963 w 10000"/>
              <a:gd name="connsiteY18" fmla="*/ 4338 h 10000"/>
              <a:gd name="connsiteX19" fmla="*/ 2059 w 10000"/>
              <a:gd name="connsiteY19" fmla="*/ 4600 h 10000"/>
              <a:gd name="connsiteX20" fmla="*/ 2587 w 10000"/>
              <a:gd name="connsiteY20" fmla="*/ 5118 h 10000"/>
              <a:gd name="connsiteX21" fmla="*/ 2651 w 10000"/>
              <a:gd name="connsiteY21" fmla="*/ 5261 h 10000"/>
              <a:gd name="connsiteX22" fmla="*/ 2803 w 10000"/>
              <a:gd name="connsiteY22" fmla="*/ 5078 h 10000"/>
              <a:gd name="connsiteX23" fmla="*/ 2930 w 10000"/>
              <a:gd name="connsiteY23" fmla="*/ 5118 h 10000"/>
              <a:gd name="connsiteX24" fmla="*/ 3209 w 10000"/>
              <a:gd name="connsiteY24" fmla="*/ 5558 h 10000"/>
              <a:gd name="connsiteX25" fmla="*/ 3177 w 10000"/>
              <a:gd name="connsiteY25" fmla="*/ 5931 h 10000"/>
              <a:gd name="connsiteX26" fmla="*/ 3209 w 10000"/>
              <a:gd name="connsiteY26" fmla="*/ 6004 h 10000"/>
              <a:gd name="connsiteX27" fmla="*/ 3584 w 10000"/>
              <a:gd name="connsiteY27" fmla="*/ 6149 h 10000"/>
              <a:gd name="connsiteX28" fmla="*/ 4548 w 10000"/>
              <a:gd name="connsiteY28" fmla="*/ 7813 h 10000"/>
              <a:gd name="connsiteX29" fmla="*/ 4640 w 10000"/>
              <a:gd name="connsiteY29" fmla="*/ 8188 h 10000"/>
              <a:gd name="connsiteX30" fmla="*/ 4579 w 10000"/>
              <a:gd name="connsiteY30" fmla="*/ 9404 h 10000"/>
              <a:gd name="connsiteX31" fmla="*/ 8286 w 10000"/>
              <a:gd name="connsiteY31" fmla="*/ 10000 h 10000"/>
              <a:gd name="connsiteX32" fmla="*/ 8474 w 10000"/>
              <a:gd name="connsiteY32" fmla="*/ 9815 h 10000"/>
              <a:gd name="connsiteX33" fmla="*/ 8692 w 10000"/>
              <a:gd name="connsiteY33" fmla="*/ 9923 h 10000"/>
              <a:gd name="connsiteX34" fmla="*/ 8878 w 10000"/>
              <a:gd name="connsiteY34" fmla="*/ 9627 h 10000"/>
              <a:gd name="connsiteX35" fmla="*/ 8909 w 10000"/>
              <a:gd name="connsiteY35" fmla="*/ 9372 h 10000"/>
              <a:gd name="connsiteX36" fmla="*/ 8599 w 10000"/>
              <a:gd name="connsiteY36" fmla="*/ 9040 h 10000"/>
              <a:gd name="connsiteX37" fmla="*/ 8692 w 10000"/>
              <a:gd name="connsiteY37" fmla="*/ 8743 h 10000"/>
              <a:gd name="connsiteX38" fmla="*/ 8630 w 10000"/>
              <a:gd name="connsiteY38" fmla="*/ 8518 h 10000"/>
              <a:gd name="connsiteX39" fmla="*/ 8660 w 10000"/>
              <a:gd name="connsiteY39" fmla="*/ 8300 h 10000"/>
              <a:gd name="connsiteX40" fmla="*/ 8816 w 10000"/>
              <a:gd name="connsiteY40" fmla="*/ 8300 h 10000"/>
              <a:gd name="connsiteX41" fmla="*/ 9066 w 10000"/>
              <a:gd name="connsiteY41" fmla="*/ 8000 h 10000"/>
              <a:gd name="connsiteX42" fmla="*/ 9098 w 10000"/>
              <a:gd name="connsiteY42" fmla="*/ 7706 h 10000"/>
              <a:gd name="connsiteX43" fmla="*/ 9190 w 10000"/>
              <a:gd name="connsiteY43" fmla="*/ 7632 h 10000"/>
              <a:gd name="connsiteX44" fmla="*/ 9220 w 10000"/>
              <a:gd name="connsiteY44" fmla="*/ 7078 h 10000"/>
              <a:gd name="connsiteX45" fmla="*/ 9408 w 10000"/>
              <a:gd name="connsiteY45" fmla="*/ 6966 h 10000"/>
              <a:gd name="connsiteX46" fmla="*/ 9502 w 10000"/>
              <a:gd name="connsiteY46" fmla="*/ 6780 h 10000"/>
              <a:gd name="connsiteX47" fmla="*/ 10000 w 10000"/>
              <a:gd name="connsiteY47" fmla="*/ 6523 h 10000"/>
              <a:gd name="connsiteX48" fmla="*/ 9876 w 10000"/>
              <a:gd name="connsiteY48" fmla="*/ 6041 h 10000"/>
              <a:gd name="connsiteX49" fmla="*/ 9687 w 10000"/>
              <a:gd name="connsiteY49" fmla="*/ 5820 h 10000"/>
              <a:gd name="connsiteX50" fmla="*/ 9440 w 10000"/>
              <a:gd name="connsiteY50" fmla="*/ 4932 h 10000"/>
              <a:gd name="connsiteX51" fmla="*/ 9470 w 10000"/>
              <a:gd name="connsiteY51" fmla="*/ 4670 h 10000"/>
              <a:gd name="connsiteX52" fmla="*/ 8286 w 10000"/>
              <a:gd name="connsiteY52" fmla="*/ 2563 h 10000"/>
              <a:gd name="connsiteX0" fmla="*/ 8286 w 10000"/>
              <a:gd name="connsiteY0" fmla="*/ 2239 h 9676"/>
              <a:gd name="connsiteX1" fmla="*/ 7140 w 10000"/>
              <a:gd name="connsiteY1" fmla="*/ 437 h 9676"/>
              <a:gd name="connsiteX2" fmla="*/ 2838 w 10000"/>
              <a:gd name="connsiteY2" fmla="*/ 217 h 9676"/>
              <a:gd name="connsiteX3" fmla="*/ 4577 w 10000"/>
              <a:gd name="connsiteY3" fmla="*/ 0 h 9676"/>
              <a:gd name="connsiteX4" fmla="*/ 1831 w 10000"/>
              <a:gd name="connsiteY4" fmla="*/ 217 h 9676"/>
              <a:gd name="connsiteX5" fmla="*/ 0 w 10000"/>
              <a:gd name="connsiteY5" fmla="*/ 463 h 9676"/>
              <a:gd name="connsiteX6" fmla="*/ 157 w 10000"/>
              <a:gd name="connsiteY6" fmla="*/ 609 h 9676"/>
              <a:gd name="connsiteX7" fmla="*/ 97 w 10000"/>
              <a:gd name="connsiteY7" fmla="*/ 978 h 9676"/>
              <a:gd name="connsiteX8" fmla="*/ 282 w 10000"/>
              <a:gd name="connsiteY8" fmla="*/ 1201 h 9676"/>
              <a:gd name="connsiteX9" fmla="*/ 374 w 10000"/>
              <a:gd name="connsiteY9" fmla="*/ 1495 h 9676"/>
              <a:gd name="connsiteX10" fmla="*/ 374 w 10000"/>
              <a:gd name="connsiteY10" fmla="*/ 1569 h 9676"/>
              <a:gd name="connsiteX11" fmla="*/ 251 w 10000"/>
              <a:gd name="connsiteY11" fmla="*/ 1794 h 9676"/>
              <a:gd name="connsiteX12" fmla="*/ 157 w 10000"/>
              <a:gd name="connsiteY12" fmla="*/ 2608 h 9676"/>
              <a:gd name="connsiteX13" fmla="*/ 187 w 10000"/>
              <a:gd name="connsiteY13" fmla="*/ 2755 h 9676"/>
              <a:gd name="connsiteX14" fmla="*/ 874 w 10000"/>
              <a:gd name="connsiteY14" fmla="*/ 3161 h 9676"/>
              <a:gd name="connsiteX15" fmla="*/ 1185 w 10000"/>
              <a:gd name="connsiteY15" fmla="*/ 3497 h 9676"/>
              <a:gd name="connsiteX16" fmla="*/ 1340 w 10000"/>
              <a:gd name="connsiteY16" fmla="*/ 3460 h 9676"/>
              <a:gd name="connsiteX17" fmla="*/ 1498 w 10000"/>
              <a:gd name="connsiteY17" fmla="*/ 3531 h 9676"/>
              <a:gd name="connsiteX18" fmla="*/ 1963 w 10000"/>
              <a:gd name="connsiteY18" fmla="*/ 4014 h 9676"/>
              <a:gd name="connsiteX19" fmla="*/ 2059 w 10000"/>
              <a:gd name="connsiteY19" fmla="*/ 4276 h 9676"/>
              <a:gd name="connsiteX20" fmla="*/ 2587 w 10000"/>
              <a:gd name="connsiteY20" fmla="*/ 4794 h 9676"/>
              <a:gd name="connsiteX21" fmla="*/ 2651 w 10000"/>
              <a:gd name="connsiteY21" fmla="*/ 4937 h 9676"/>
              <a:gd name="connsiteX22" fmla="*/ 2803 w 10000"/>
              <a:gd name="connsiteY22" fmla="*/ 4754 h 9676"/>
              <a:gd name="connsiteX23" fmla="*/ 2930 w 10000"/>
              <a:gd name="connsiteY23" fmla="*/ 4794 h 9676"/>
              <a:gd name="connsiteX24" fmla="*/ 3209 w 10000"/>
              <a:gd name="connsiteY24" fmla="*/ 5234 h 9676"/>
              <a:gd name="connsiteX25" fmla="*/ 3177 w 10000"/>
              <a:gd name="connsiteY25" fmla="*/ 5607 h 9676"/>
              <a:gd name="connsiteX26" fmla="*/ 3209 w 10000"/>
              <a:gd name="connsiteY26" fmla="*/ 5680 h 9676"/>
              <a:gd name="connsiteX27" fmla="*/ 3584 w 10000"/>
              <a:gd name="connsiteY27" fmla="*/ 5825 h 9676"/>
              <a:gd name="connsiteX28" fmla="*/ 4548 w 10000"/>
              <a:gd name="connsiteY28" fmla="*/ 7489 h 9676"/>
              <a:gd name="connsiteX29" fmla="*/ 4640 w 10000"/>
              <a:gd name="connsiteY29" fmla="*/ 7864 h 9676"/>
              <a:gd name="connsiteX30" fmla="*/ 4579 w 10000"/>
              <a:gd name="connsiteY30" fmla="*/ 9080 h 9676"/>
              <a:gd name="connsiteX31" fmla="*/ 8286 w 10000"/>
              <a:gd name="connsiteY31" fmla="*/ 9676 h 9676"/>
              <a:gd name="connsiteX32" fmla="*/ 8474 w 10000"/>
              <a:gd name="connsiteY32" fmla="*/ 9491 h 9676"/>
              <a:gd name="connsiteX33" fmla="*/ 8692 w 10000"/>
              <a:gd name="connsiteY33" fmla="*/ 9599 h 9676"/>
              <a:gd name="connsiteX34" fmla="*/ 8878 w 10000"/>
              <a:gd name="connsiteY34" fmla="*/ 9303 h 9676"/>
              <a:gd name="connsiteX35" fmla="*/ 8909 w 10000"/>
              <a:gd name="connsiteY35" fmla="*/ 9048 h 9676"/>
              <a:gd name="connsiteX36" fmla="*/ 8599 w 10000"/>
              <a:gd name="connsiteY36" fmla="*/ 8716 h 9676"/>
              <a:gd name="connsiteX37" fmla="*/ 8692 w 10000"/>
              <a:gd name="connsiteY37" fmla="*/ 8419 h 9676"/>
              <a:gd name="connsiteX38" fmla="*/ 8630 w 10000"/>
              <a:gd name="connsiteY38" fmla="*/ 8194 h 9676"/>
              <a:gd name="connsiteX39" fmla="*/ 8660 w 10000"/>
              <a:gd name="connsiteY39" fmla="*/ 7976 h 9676"/>
              <a:gd name="connsiteX40" fmla="*/ 8816 w 10000"/>
              <a:gd name="connsiteY40" fmla="*/ 7976 h 9676"/>
              <a:gd name="connsiteX41" fmla="*/ 9066 w 10000"/>
              <a:gd name="connsiteY41" fmla="*/ 7676 h 9676"/>
              <a:gd name="connsiteX42" fmla="*/ 9098 w 10000"/>
              <a:gd name="connsiteY42" fmla="*/ 7382 h 9676"/>
              <a:gd name="connsiteX43" fmla="*/ 9190 w 10000"/>
              <a:gd name="connsiteY43" fmla="*/ 7308 h 9676"/>
              <a:gd name="connsiteX44" fmla="*/ 9220 w 10000"/>
              <a:gd name="connsiteY44" fmla="*/ 6754 h 9676"/>
              <a:gd name="connsiteX45" fmla="*/ 9408 w 10000"/>
              <a:gd name="connsiteY45" fmla="*/ 6642 h 9676"/>
              <a:gd name="connsiteX46" fmla="*/ 9502 w 10000"/>
              <a:gd name="connsiteY46" fmla="*/ 6456 h 9676"/>
              <a:gd name="connsiteX47" fmla="*/ 10000 w 10000"/>
              <a:gd name="connsiteY47" fmla="*/ 6199 h 9676"/>
              <a:gd name="connsiteX48" fmla="*/ 9876 w 10000"/>
              <a:gd name="connsiteY48" fmla="*/ 5717 h 9676"/>
              <a:gd name="connsiteX49" fmla="*/ 9687 w 10000"/>
              <a:gd name="connsiteY49" fmla="*/ 5496 h 9676"/>
              <a:gd name="connsiteX50" fmla="*/ 9440 w 10000"/>
              <a:gd name="connsiteY50" fmla="*/ 4608 h 9676"/>
              <a:gd name="connsiteX51" fmla="*/ 9470 w 10000"/>
              <a:gd name="connsiteY51" fmla="*/ 4346 h 9676"/>
              <a:gd name="connsiteX52" fmla="*/ 8286 w 10000"/>
              <a:gd name="connsiteY52" fmla="*/ 2239 h 9676"/>
              <a:gd name="connsiteX0" fmla="*/ 8286 w 10000"/>
              <a:gd name="connsiteY0" fmla="*/ 2090 h 9776"/>
              <a:gd name="connsiteX1" fmla="*/ 7140 w 10000"/>
              <a:gd name="connsiteY1" fmla="*/ 228 h 9776"/>
              <a:gd name="connsiteX2" fmla="*/ 2838 w 10000"/>
              <a:gd name="connsiteY2" fmla="*/ 0 h 9776"/>
              <a:gd name="connsiteX3" fmla="*/ 1831 w 10000"/>
              <a:gd name="connsiteY3" fmla="*/ 0 h 9776"/>
              <a:gd name="connsiteX4" fmla="*/ 0 w 10000"/>
              <a:gd name="connsiteY4" fmla="*/ 255 h 9776"/>
              <a:gd name="connsiteX5" fmla="*/ 157 w 10000"/>
              <a:gd name="connsiteY5" fmla="*/ 405 h 9776"/>
              <a:gd name="connsiteX6" fmla="*/ 97 w 10000"/>
              <a:gd name="connsiteY6" fmla="*/ 787 h 9776"/>
              <a:gd name="connsiteX7" fmla="*/ 282 w 10000"/>
              <a:gd name="connsiteY7" fmla="*/ 1017 h 9776"/>
              <a:gd name="connsiteX8" fmla="*/ 374 w 10000"/>
              <a:gd name="connsiteY8" fmla="*/ 1321 h 9776"/>
              <a:gd name="connsiteX9" fmla="*/ 374 w 10000"/>
              <a:gd name="connsiteY9" fmla="*/ 1398 h 9776"/>
              <a:gd name="connsiteX10" fmla="*/ 251 w 10000"/>
              <a:gd name="connsiteY10" fmla="*/ 1630 h 9776"/>
              <a:gd name="connsiteX11" fmla="*/ 157 w 10000"/>
              <a:gd name="connsiteY11" fmla="*/ 2471 h 9776"/>
              <a:gd name="connsiteX12" fmla="*/ 187 w 10000"/>
              <a:gd name="connsiteY12" fmla="*/ 2623 h 9776"/>
              <a:gd name="connsiteX13" fmla="*/ 874 w 10000"/>
              <a:gd name="connsiteY13" fmla="*/ 3043 h 9776"/>
              <a:gd name="connsiteX14" fmla="*/ 1185 w 10000"/>
              <a:gd name="connsiteY14" fmla="*/ 3390 h 9776"/>
              <a:gd name="connsiteX15" fmla="*/ 1340 w 10000"/>
              <a:gd name="connsiteY15" fmla="*/ 3352 h 9776"/>
              <a:gd name="connsiteX16" fmla="*/ 1498 w 10000"/>
              <a:gd name="connsiteY16" fmla="*/ 3425 h 9776"/>
              <a:gd name="connsiteX17" fmla="*/ 1963 w 10000"/>
              <a:gd name="connsiteY17" fmla="*/ 3924 h 9776"/>
              <a:gd name="connsiteX18" fmla="*/ 2059 w 10000"/>
              <a:gd name="connsiteY18" fmla="*/ 4195 h 9776"/>
              <a:gd name="connsiteX19" fmla="*/ 2587 w 10000"/>
              <a:gd name="connsiteY19" fmla="*/ 4731 h 9776"/>
              <a:gd name="connsiteX20" fmla="*/ 2651 w 10000"/>
              <a:gd name="connsiteY20" fmla="*/ 4878 h 9776"/>
              <a:gd name="connsiteX21" fmla="*/ 2803 w 10000"/>
              <a:gd name="connsiteY21" fmla="*/ 4689 h 9776"/>
              <a:gd name="connsiteX22" fmla="*/ 2930 w 10000"/>
              <a:gd name="connsiteY22" fmla="*/ 4731 h 9776"/>
              <a:gd name="connsiteX23" fmla="*/ 3209 w 10000"/>
              <a:gd name="connsiteY23" fmla="*/ 5185 h 9776"/>
              <a:gd name="connsiteX24" fmla="*/ 3177 w 10000"/>
              <a:gd name="connsiteY24" fmla="*/ 5571 h 9776"/>
              <a:gd name="connsiteX25" fmla="*/ 3209 w 10000"/>
              <a:gd name="connsiteY25" fmla="*/ 5646 h 9776"/>
              <a:gd name="connsiteX26" fmla="*/ 3584 w 10000"/>
              <a:gd name="connsiteY26" fmla="*/ 5796 h 9776"/>
              <a:gd name="connsiteX27" fmla="*/ 4548 w 10000"/>
              <a:gd name="connsiteY27" fmla="*/ 7516 h 9776"/>
              <a:gd name="connsiteX28" fmla="*/ 4640 w 10000"/>
              <a:gd name="connsiteY28" fmla="*/ 7903 h 9776"/>
              <a:gd name="connsiteX29" fmla="*/ 4579 w 10000"/>
              <a:gd name="connsiteY29" fmla="*/ 9160 h 9776"/>
              <a:gd name="connsiteX30" fmla="*/ 8286 w 10000"/>
              <a:gd name="connsiteY30" fmla="*/ 9776 h 9776"/>
              <a:gd name="connsiteX31" fmla="*/ 8474 w 10000"/>
              <a:gd name="connsiteY31" fmla="*/ 9585 h 9776"/>
              <a:gd name="connsiteX32" fmla="*/ 8692 w 10000"/>
              <a:gd name="connsiteY32" fmla="*/ 9696 h 9776"/>
              <a:gd name="connsiteX33" fmla="*/ 8878 w 10000"/>
              <a:gd name="connsiteY33" fmla="*/ 9391 h 9776"/>
              <a:gd name="connsiteX34" fmla="*/ 8909 w 10000"/>
              <a:gd name="connsiteY34" fmla="*/ 9127 h 9776"/>
              <a:gd name="connsiteX35" fmla="*/ 8599 w 10000"/>
              <a:gd name="connsiteY35" fmla="*/ 8784 h 9776"/>
              <a:gd name="connsiteX36" fmla="*/ 8692 w 10000"/>
              <a:gd name="connsiteY36" fmla="*/ 8477 h 9776"/>
              <a:gd name="connsiteX37" fmla="*/ 8630 w 10000"/>
              <a:gd name="connsiteY37" fmla="*/ 8244 h 9776"/>
              <a:gd name="connsiteX38" fmla="*/ 8660 w 10000"/>
              <a:gd name="connsiteY38" fmla="*/ 8019 h 9776"/>
              <a:gd name="connsiteX39" fmla="*/ 8816 w 10000"/>
              <a:gd name="connsiteY39" fmla="*/ 8019 h 9776"/>
              <a:gd name="connsiteX40" fmla="*/ 9066 w 10000"/>
              <a:gd name="connsiteY40" fmla="*/ 7709 h 9776"/>
              <a:gd name="connsiteX41" fmla="*/ 9098 w 10000"/>
              <a:gd name="connsiteY41" fmla="*/ 7405 h 9776"/>
              <a:gd name="connsiteX42" fmla="*/ 9190 w 10000"/>
              <a:gd name="connsiteY42" fmla="*/ 7329 h 9776"/>
              <a:gd name="connsiteX43" fmla="*/ 9220 w 10000"/>
              <a:gd name="connsiteY43" fmla="*/ 6756 h 9776"/>
              <a:gd name="connsiteX44" fmla="*/ 9408 w 10000"/>
              <a:gd name="connsiteY44" fmla="*/ 6640 h 9776"/>
              <a:gd name="connsiteX45" fmla="*/ 9502 w 10000"/>
              <a:gd name="connsiteY45" fmla="*/ 6448 h 9776"/>
              <a:gd name="connsiteX46" fmla="*/ 10000 w 10000"/>
              <a:gd name="connsiteY46" fmla="*/ 6183 h 9776"/>
              <a:gd name="connsiteX47" fmla="*/ 9876 w 10000"/>
              <a:gd name="connsiteY47" fmla="*/ 5684 h 9776"/>
              <a:gd name="connsiteX48" fmla="*/ 9687 w 10000"/>
              <a:gd name="connsiteY48" fmla="*/ 5456 h 9776"/>
              <a:gd name="connsiteX49" fmla="*/ 9440 w 10000"/>
              <a:gd name="connsiteY49" fmla="*/ 4538 h 9776"/>
              <a:gd name="connsiteX50" fmla="*/ 9470 w 10000"/>
              <a:gd name="connsiteY50" fmla="*/ 4268 h 9776"/>
              <a:gd name="connsiteX51" fmla="*/ 8286 w 10000"/>
              <a:gd name="connsiteY51" fmla="*/ 2090 h 9776"/>
              <a:gd name="connsiteX0" fmla="*/ 8286 w 10000"/>
              <a:gd name="connsiteY0" fmla="*/ 2138 h 10000"/>
              <a:gd name="connsiteX1" fmla="*/ 7140 w 10000"/>
              <a:gd name="connsiteY1" fmla="*/ 233 h 10000"/>
              <a:gd name="connsiteX2" fmla="*/ 5309 w 10000"/>
              <a:gd name="connsiteY2" fmla="*/ 116 h 10000"/>
              <a:gd name="connsiteX3" fmla="*/ 2838 w 10000"/>
              <a:gd name="connsiteY3" fmla="*/ 0 h 10000"/>
              <a:gd name="connsiteX4" fmla="*/ 1831 w 10000"/>
              <a:gd name="connsiteY4" fmla="*/ 0 h 10000"/>
              <a:gd name="connsiteX5" fmla="*/ 0 w 10000"/>
              <a:gd name="connsiteY5" fmla="*/ 261 h 10000"/>
              <a:gd name="connsiteX6" fmla="*/ 157 w 10000"/>
              <a:gd name="connsiteY6" fmla="*/ 414 h 10000"/>
              <a:gd name="connsiteX7" fmla="*/ 97 w 10000"/>
              <a:gd name="connsiteY7" fmla="*/ 805 h 10000"/>
              <a:gd name="connsiteX8" fmla="*/ 282 w 10000"/>
              <a:gd name="connsiteY8" fmla="*/ 1040 h 10000"/>
              <a:gd name="connsiteX9" fmla="*/ 374 w 10000"/>
              <a:gd name="connsiteY9" fmla="*/ 1351 h 10000"/>
              <a:gd name="connsiteX10" fmla="*/ 374 w 10000"/>
              <a:gd name="connsiteY10" fmla="*/ 1430 h 10000"/>
              <a:gd name="connsiteX11" fmla="*/ 251 w 10000"/>
              <a:gd name="connsiteY11" fmla="*/ 1667 h 10000"/>
              <a:gd name="connsiteX12" fmla="*/ 157 w 10000"/>
              <a:gd name="connsiteY12" fmla="*/ 2528 h 10000"/>
              <a:gd name="connsiteX13" fmla="*/ 187 w 10000"/>
              <a:gd name="connsiteY13" fmla="*/ 2683 h 10000"/>
              <a:gd name="connsiteX14" fmla="*/ 874 w 10000"/>
              <a:gd name="connsiteY14" fmla="*/ 3113 h 10000"/>
              <a:gd name="connsiteX15" fmla="*/ 1185 w 10000"/>
              <a:gd name="connsiteY15" fmla="*/ 3468 h 10000"/>
              <a:gd name="connsiteX16" fmla="*/ 1340 w 10000"/>
              <a:gd name="connsiteY16" fmla="*/ 3429 h 10000"/>
              <a:gd name="connsiteX17" fmla="*/ 1498 w 10000"/>
              <a:gd name="connsiteY17" fmla="*/ 3503 h 10000"/>
              <a:gd name="connsiteX18" fmla="*/ 1963 w 10000"/>
              <a:gd name="connsiteY18" fmla="*/ 4014 h 10000"/>
              <a:gd name="connsiteX19" fmla="*/ 2059 w 10000"/>
              <a:gd name="connsiteY19" fmla="*/ 4291 h 10000"/>
              <a:gd name="connsiteX20" fmla="*/ 2587 w 10000"/>
              <a:gd name="connsiteY20" fmla="*/ 4839 h 10000"/>
              <a:gd name="connsiteX21" fmla="*/ 2651 w 10000"/>
              <a:gd name="connsiteY21" fmla="*/ 4990 h 10000"/>
              <a:gd name="connsiteX22" fmla="*/ 2803 w 10000"/>
              <a:gd name="connsiteY22" fmla="*/ 4796 h 10000"/>
              <a:gd name="connsiteX23" fmla="*/ 2930 w 10000"/>
              <a:gd name="connsiteY23" fmla="*/ 4839 h 10000"/>
              <a:gd name="connsiteX24" fmla="*/ 3209 w 10000"/>
              <a:gd name="connsiteY24" fmla="*/ 5304 h 10000"/>
              <a:gd name="connsiteX25" fmla="*/ 3177 w 10000"/>
              <a:gd name="connsiteY25" fmla="*/ 5699 h 10000"/>
              <a:gd name="connsiteX26" fmla="*/ 3209 w 10000"/>
              <a:gd name="connsiteY26" fmla="*/ 5775 h 10000"/>
              <a:gd name="connsiteX27" fmla="*/ 3584 w 10000"/>
              <a:gd name="connsiteY27" fmla="*/ 5929 h 10000"/>
              <a:gd name="connsiteX28" fmla="*/ 4548 w 10000"/>
              <a:gd name="connsiteY28" fmla="*/ 7688 h 10000"/>
              <a:gd name="connsiteX29" fmla="*/ 4640 w 10000"/>
              <a:gd name="connsiteY29" fmla="*/ 8084 h 10000"/>
              <a:gd name="connsiteX30" fmla="*/ 4579 w 10000"/>
              <a:gd name="connsiteY30" fmla="*/ 9370 h 10000"/>
              <a:gd name="connsiteX31" fmla="*/ 8286 w 10000"/>
              <a:gd name="connsiteY31" fmla="*/ 10000 h 10000"/>
              <a:gd name="connsiteX32" fmla="*/ 8474 w 10000"/>
              <a:gd name="connsiteY32" fmla="*/ 9805 h 10000"/>
              <a:gd name="connsiteX33" fmla="*/ 8692 w 10000"/>
              <a:gd name="connsiteY33" fmla="*/ 9918 h 10000"/>
              <a:gd name="connsiteX34" fmla="*/ 8878 w 10000"/>
              <a:gd name="connsiteY34" fmla="*/ 9606 h 10000"/>
              <a:gd name="connsiteX35" fmla="*/ 8909 w 10000"/>
              <a:gd name="connsiteY35" fmla="*/ 9336 h 10000"/>
              <a:gd name="connsiteX36" fmla="*/ 8599 w 10000"/>
              <a:gd name="connsiteY36" fmla="*/ 8985 h 10000"/>
              <a:gd name="connsiteX37" fmla="*/ 8692 w 10000"/>
              <a:gd name="connsiteY37" fmla="*/ 8671 h 10000"/>
              <a:gd name="connsiteX38" fmla="*/ 8630 w 10000"/>
              <a:gd name="connsiteY38" fmla="*/ 8433 h 10000"/>
              <a:gd name="connsiteX39" fmla="*/ 8660 w 10000"/>
              <a:gd name="connsiteY39" fmla="*/ 8203 h 10000"/>
              <a:gd name="connsiteX40" fmla="*/ 8816 w 10000"/>
              <a:gd name="connsiteY40" fmla="*/ 8203 h 10000"/>
              <a:gd name="connsiteX41" fmla="*/ 9066 w 10000"/>
              <a:gd name="connsiteY41" fmla="*/ 7886 h 10000"/>
              <a:gd name="connsiteX42" fmla="*/ 9098 w 10000"/>
              <a:gd name="connsiteY42" fmla="*/ 7575 h 10000"/>
              <a:gd name="connsiteX43" fmla="*/ 9190 w 10000"/>
              <a:gd name="connsiteY43" fmla="*/ 7497 h 10000"/>
              <a:gd name="connsiteX44" fmla="*/ 9220 w 10000"/>
              <a:gd name="connsiteY44" fmla="*/ 6911 h 10000"/>
              <a:gd name="connsiteX45" fmla="*/ 9408 w 10000"/>
              <a:gd name="connsiteY45" fmla="*/ 6792 h 10000"/>
              <a:gd name="connsiteX46" fmla="*/ 9502 w 10000"/>
              <a:gd name="connsiteY46" fmla="*/ 6596 h 10000"/>
              <a:gd name="connsiteX47" fmla="*/ 10000 w 10000"/>
              <a:gd name="connsiteY47" fmla="*/ 6325 h 10000"/>
              <a:gd name="connsiteX48" fmla="*/ 9876 w 10000"/>
              <a:gd name="connsiteY48" fmla="*/ 5814 h 10000"/>
              <a:gd name="connsiteX49" fmla="*/ 9687 w 10000"/>
              <a:gd name="connsiteY49" fmla="*/ 5581 h 10000"/>
              <a:gd name="connsiteX50" fmla="*/ 9440 w 10000"/>
              <a:gd name="connsiteY50" fmla="*/ 4642 h 10000"/>
              <a:gd name="connsiteX51" fmla="*/ 9470 w 10000"/>
              <a:gd name="connsiteY51" fmla="*/ 4366 h 10000"/>
              <a:gd name="connsiteX52" fmla="*/ 8286 w 10000"/>
              <a:gd name="connsiteY52" fmla="*/ 2138 h 10000"/>
              <a:gd name="connsiteX0" fmla="*/ 8286 w 10000"/>
              <a:gd name="connsiteY0" fmla="*/ 2138 h 10000"/>
              <a:gd name="connsiteX1" fmla="*/ 7140 w 10000"/>
              <a:gd name="connsiteY1" fmla="*/ 233 h 10000"/>
              <a:gd name="connsiteX2" fmla="*/ 5309 w 10000"/>
              <a:gd name="connsiteY2" fmla="*/ 116 h 10000"/>
              <a:gd name="connsiteX3" fmla="*/ 4028 w 10000"/>
              <a:gd name="connsiteY3" fmla="*/ 1 h 10000"/>
              <a:gd name="connsiteX4" fmla="*/ 2838 w 10000"/>
              <a:gd name="connsiteY4" fmla="*/ 0 h 10000"/>
              <a:gd name="connsiteX5" fmla="*/ 1831 w 10000"/>
              <a:gd name="connsiteY5" fmla="*/ 0 h 10000"/>
              <a:gd name="connsiteX6" fmla="*/ 0 w 10000"/>
              <a:gd name="connsiteY6" fmla="*/ 261 h 10000"/>
              <a:gd name="connsiteX7" fmla="*/ 157 w 10000"/>
              <a:gd name="connsiteY7" fmla="*/ 414 h 10000"/>
              <a:gd name="connsiteX8" fmla="*/ 97 w 10000"/>
              <a:gd name="connsiteY8" fmla="*/ 805 h 10000"/>
              <a:gd name="connsiteX9" fmla="*/ 282 w 10000"/>
              <a:gd name="connsiteY9" fmla="*/ 1040 h 10000"/>
              <a:gd name="connsiteX10" fmla="*/ 374 w 10000"/>
              <a:gd name="connsiteY10" fmla="*/ 1351 h 10000"/>
              <a:gd name="connsiteX11" fmla="*/ 374 w 10000"/>
              <a:gd name="connsiteY11" fmla="*/ 1430 h 10000"/>
              <a:gd name="connsiteX12" fmla="*/ 251 w 10000"/>
              <a:gd name="connsiteY12" fmla="*/ 1667 h 10000"/>
              <a:gd name="connsiteX13" fmla="*/ 157 w 10000"/>
              <a:gd name="connsiteY13" fmla="*/ 2528 h 10000"/>
              <a:gd name="connsiteX14" fmla="*/ 187 w 10000"/>
              <a:gd name="connsiteY14" fmla="*/ 2683 h 10000"/>
              <a:gd name="connsiteX15" fmla="*/ 874 w 10000"/>
              <a:gd name="connsiteY15" fmla="*/ 3113 h 10000"/>
              <a:gd name="connsiteX16" fmla="*/ 1185 w 10000"/>
              <a:gd name="connsiteY16" fmla="*/ 3468 h 10000"/>
              <a:gd name="connsiteX17" fmla="*/ 1340 w 10000"/>
              <a:gd name="connsiteY17" fmla="*/ 3429 h 10000"/>
              <a:gd name="connsiteX18" fmla="*/ 1498 w 10000"/>
              <a:gd name="connsiteY18" fmla="*/ 3503 h 10000"/>
              <a:gd name="connsiteX19" fmla="*/ 1963 w 10000"/>
              <a:gd name="connsiteY19" fmla="*/ 4014 h 10000"/>
              <a:gd name="connsiteX20" fmla="*/ 2059 w 10000"/>
              <a:gd name="connsiteY20" fmla="*/ 4291 h 10000"/>
              <a:gd name="connsiteX21" fmla="*/ 2587 w 10000"/>
              <a:gd name="connsiteY21" fmla="*/ 4839 h 10000"/>
              <a:gd name="connsiteX22" fmla="*/ 2651 w 10000"/>
              <a:gd name="connsiteY22" fmla="*/ 4990 h 10000"/>
              <a:gd name="connsiteX23" fmla="*/ 2803 w 10000"/>
              <a:gd name="connsiteY23" fmla="*/ 4796 h 10000"/>
              <a:gd name="connsiteX24" fmla="*/ 2930 w 10000"/>
              <a:gd name="connsiteY24" fmla="*/ 4839 h 10000"/>
              <a:gd name="connsiteX25" fmla="*/ 3209 w 10000"/>
              <a:gd name="connsiteY25" fmla="*/ 5304 h 10000"/>
              <a:gd name="connsiteX26" fmla="*/ 3177 w 10000"/>
              <a:gd name="connsiteY26" fmla="*/ 5699 h 10000"/>
              <a:gd name="connsiteX27" fmla="*/ 3209 w 10000"/>
              <a:gd name="connsiteY27" fmla="*/ 5775 h 10000"/>
              <a:gd name="connsiteX28" fmla="*/ 3584 w 10000"/>
              <a:gd name="connsiteY28" fmla="*/ 5929 h 10000"/>
              <a:gd name="connsiteX29" fmla="*/ 4548 w 10000"/>
              <a:gd name="connsiteY29" fmla="*/ 7688 h 10000"/>
              <a:gd name="connsiteX30" fmla="*/ 4640 w 10000"/>
              <a:gd name="connsiteY30" fmla="*/ 8084 h 10000"/>
              <a:gd name="connsiteX31" fmla="*/ 4579 w 10000"/>
              <a:gd name="connsiteY31" fmla="*/ 9370 h 10000"/>
              <a:gd name="connsiteX32" fmla="*/ 8286 w 10000"/>
              <a:gd name="connsiteY32" fmla="*/ 10000 h 10000"/>
              <a:gd name="connsiteX33" fmla="*/ 8474 w 10000"/>
              <a:gd name="connsiteY33" fmla="*/ 9805 h 10000"/>
              <a:gd name="connsiteX34" fmla="*/ 8692 w 10000"/>
              <a:gd name="connsiteY34" fmla="*/ 9918 h 10000"/>
              <a:gd name="connsiteX35" fmla="*/ 8878 w 10000"/>
              <a:gd name="connsiteY35" fmla="*/ 9606 h 10000"/>
              <a:gd name="connsiteX36" fmla="*/ 8909 w 10000"/>
              <a:gd name="connsiteY36" fmla="*/ 9336 h 10000"/>
              <a:gd name="connsiteX37" fmla="*/ 8599 w 10000"/>
              <a:gd name="connsiteY37" fmla="*/ 8985 h 10000"/>
              <a:gd name="connsiteX38" fmla="*/ 8692 w 10000"/>
              <a:gd name="connsiteY38" fmla="*/ 8671 h 10000"/>
              <a:gd name="connsiteX39" fmla="*/ 8630 w 10000"/>
              <a:gd name="connsiteY39" fmla="*/ 8433 h 10000"/>
              <a:gd name="connsiteX40" fmla="*/ 8660 w 10000"/>
              <a:gd name="connsiteY40" fmla="*/ 8203 h 10000"/>
              <a:gd name="connsiteX41" fmla="*/ 8816 w 10000"/>
              <a:gd name="connsiteY41" fmla="*/ 8203 h 10000"/>
              <a:gd name="connsiteX42" fmla="*/ 9066 w 10000"/>
              <a:gd name="connsiteY42" fmla="*/ 7886 h 10000"/>
              <a:gd name="connsiteX43" fmla="*/ 9098 w 10000"/>
              <a:gd name="connsiteY43" fmla="*/ 7575 h 10000"/>
              <a:gd name="connsiteX44" fmla="*/ 9190 w 10000"/>
              <a:gd name="connsiteY44" fmla="*/ 7497 h 10000"/>
              <a:gd name="connsiteX45" fmla="*/ 9220 w 10000"/>
              <a:gd name="connsiteY45" fmla="*/ 6911 h 10000"/>
              <a:gd name="connsiteX46" fmla="*/ 9408 w 10000"/>
              <a:gd name="connsiteY46" fmla="*/ 6792 h 10000"/>
              <a:gd name="connsiteX47" fmla="*/ 9502 w 10000"/>
              <a:gd name="connsiteY47" fmla="*/ 6596 h 10000"/>
              <a:gd name="connsiteX48" fmla="*/ 10000 w 10000"/>
              <a:gd name="connsiteY48" fmla="*/ 6325 h 10000"/>
              <a:gd name="connsiteX49" fmla="*/ 9876 w 10000"/>
              <a:gd name="connsiteY49" fmla="*/ 5814 h 10000"/>
              <a:gd name="connsiteX50" fmla="*/ 9687 w 10000"/>
              <a:gd name="connsiteY50" fmla="*/ 5581 h 10000"/>
              <a:gd name="connsiteX51" fmla="*/ 9440 w 10000"/>
              <a:gd name="connsiteY51" fmla="*/ 4642 h 10000"/>
              <a:gd name="connsiteX52" fmla="*/ 9470 w 10000"/>
              <a:gd name="connsiteY52" fmla="*/ 4366 h 10000"/>
              <a:gd name="connsiteX53" fmla="*/ 8286 w 10000"/>
              <a:gd name="connsiteY53" fmla="*/ 2138 h 10000"/>
              <a:gd name="connsiteX0" fmla="*/ 8286 w 10000"/>
              <a:gd name="connsiteY0" fmla="*/ 2138 h 10000"/>
              <a:gd name="connsiteX1" fmla="*/ 7140 w 10000"/>
              <a:gd name="connsiteY1" fmla="*/ 233 h 10000"/>
              <a:gd name="connsiteX2" fmla="*/ 5309 w 10000"/>
              <a:gd name="connsiteY2" fmla="*/ 116 h 10000"/>
              <a:gd name="connsiteX3" fmla="*/ 5126 w 10000"/>
              <a:gd name="connsiteY3" fmla="*/ 2300 h 10000"/>
              <a:gd name="connsiteX4" fmla="*/ 2838 w 10000"/>
              <a:gd name="connsiteY4" fmla="*/ 0 h 10000"/>
              <a:gd name="connsiteX5" fmla="*/ 1831 w 10000"/>
              <a:gd name="connsiteY5" fmla="*/ 0 h 10000"/>
              <a:gd name="connsiteX6" fmla="*/ 0 w 10000"/>
              <a:gd name="connsiteY6" fmla="*/ 261 h 10000"/>
              <a:gd name="connsiteX7" fmla="*/ 157 w 10000"/>
              <a:gd name="connsiteY7" fmla="*/ 414 h 10000"/>
              <a:gd name="connsiteX8" fmla="*/ 97 w 10000"/>
              <a:gd name="connsiteY8" fmla="*/ 805 h 10000"/>
              <a:gd name="connsiteX9" fmla="*/ 282 w 10000"/>
              <a:gd name="connsiteY9" fmla="*/ 1040 h 10000"/>
              <a:gd name="connsiteX10" fmla="*/ 374 w 10000"/>
              <a:gd name="connsiteY10" fmla="*/ 1351 h 10000"/>
              <a:gd name="connsiteX11" fmla="*/ 374 w 10000"/>
              <a:gd name="connsiteY11" fmla="*/ 1430 h 10000"/>
              <a:gd name="connsiteX12" fmla="*/ 251 w 10000"/>
              <a:gd name="connsiteY12" fmla="*/ 1667 h 10000"/>
              <a:gd name="connsiteX13" fmla="*/ 157 w 10000"/>
              <a:gd name="connsiteY13" fmla="*/ 2528 h 10000"/>
              <a:gd name="connsiteX14" fmla="*/ 187 w 10000"/>
              <a:gd name="connsiteY14" fmla="*/ 2683 h 10000"/>
              <a:gd name="connsiteX15" fmla="*/ 874 w 10000"/>
              <a:gd name="connsiteY15" fmla="*/ 3113 h 10000"/>
              <a:gd name="connsiteX16" fmla="*/ 1185 w 10000"/>
              <a:gd name="connsiteY16" fmla="*/ 3468 h 10000"/>
              <a:gd name="connsiteX17" fmla="*/ 1340 w 10000"/>
              <a:gd name="connsiteY17" fmla="*/ 3429 h 10000"/>
              <a:gd name="connsiteX18" fmla="*/ 1498 w 10000"/>
              <a:gd name="connsiteY18" fmla="*/ 3503 h 10000"/>
              <a:gd name="connsiteX19" fmla="*/ 1963 w 10000"/>
              <a:gd name="connsiteY19" fmla="*/ 4014 h 10000"/>
              <a:gd name="connsiteX20" fmla="*/ 2059 w 10000"/>
              <a:gd name="connsiteY20" fmla="*/ 4291 h 10000"/>
              <a:gd name="connsiteX21" fmla="*/ 2587 w 10000"/>
              <a:gd name="connsiteY21" fmla="*/ 4839 h 10000"/>
              <a:gd name="connsiteX22" fmla="*/ 2651 w 10000"/>
              <a:gd name="connsiteY22" fmla="*/ 4990 h 10000"/>
              <a:gd name="connsiteX23" fmla="*/ 2803 w 10000"/>
              <a:gd name="connsiteY23" fmla="*/ 4796 h 10000"/>
              <a:gd name="connsiteX24" fmla="*/ 2930 w 10000"/>
              <a:gd name="connsiteY24" fmla="*/ 4839 h 10000"/>
              <a:gd name="connsiteX25" fmla="*/ 3209 w 10000"/>
              <a:gd name="connsiteY25" fmla="*/ 5304 h 10000"/>
              <a:gd name="connsiteX26" fmla="*/ 3177 w 10000"/>
              <a:gd name="connsiteY26" fmla="*/ 5699 h 10000"/>
              <a:gd name="connsiteX27" fmla="*/ 3209 w 10000"/>
              <a:gd name="connsiteY27" fmla="*/ 5775 h 10000"/>
              <a:gd name="connsiteX28" fmla="*/ 3584 w 10000"/>
              <a:gd name="connsiteY28" fmla="*/ 5929 h 10000"/>
              <a:gd name="connsiteX29" fmla="*/ 4548 w 10000"/>
              <a:gd name="connsiteY29" fmla="*/ 7688 h 10000"/>
              <a:gd name="connsiteX30" fmla="*/ 4640 w 10000"/>
              <a:gd name="connsiteY30" fmla="*/ 8084 h 10000"/>
              <a:gd name="connsiteX31" fmla="*/ 4579 w 10000"/>
              <a:gd name="connsiteY31" fmla="*/ 9370 h 10000"/>
              <a:gd name="connsiteX32" fmla="*/ 8286 w 10000"/>
              <a:gd name="connsiteY32" fmla="*/ 10000 h 10000"/>
              <a:gd name="connsiteX33" fmla="*/ 8474 w 10000"/>
              <a:gd name="connsiteY33" fmla="*/ 9805 h 10000"/>
              <a:gd name="connsiteX34" fmla="*/ 8692 w 10000"/>
              <a:gd name="connsiteY34" fmla="*/ 9918 h 10000"/>
              <a:gd name="connsiteX35" fmla="*/ 8878 w 10000"/>
              <a:gd name="connsiteY35" fmla="*/ 9606 h 10000"/>
              <a:gd name="connsiteX36" fmla="*/ 8909 w 10000"/>
              <a:gd name="connsiteY36" fmla="*/ 9336 h 10000"/>
              <a:gd name="connsiteX37" fmla="*/ 8599 w 10000"/>
              <a:gd name="connsiteY37" fmla="*/ 8985 h 10000"/>
              <a:gd name="connsiteX38" fmla="*/ 8692 w 10000"/>
              <a:gd name="connsiteY38" fmla="*/ 8671 h 10000"/>
              <a:gd name="connsiteX39" fmla="*/ 8630 w 10000"/>
              <a:gd name="connsiteY39" fmla="*/ 8433 h 10000"/>
              <a:gd name="connsiteX40" fmla="*/ 8660 w 10000"/>
              <a:gd name="connsiteY40" fmla="*/ 8203 h 10000"/>
              <a:gd name="connsiteX41" fmla="*/ 8816 w 10000"/>
              <a:gd name="connsiteY41" fmla="*/ 8203 h 10000"/>
              <a:gd name="connsiteX42" fmla="*/ 9066 w 10000"/>
              <a:gd name="connsiteY42" fmla="*/ 7886 h 10000"/>
              <a:gd name="connsiteX43" fmla="*/ 9098 w 10000"/>
              <a:gd name="connsiteY43" fmla="*/ 7575 h 10000"/>
              <a:gd name="connsiteX44" fmla="*/ 9190 w 10000"/>
              <a:gd name="connsiteY44" fmla="*/ 7497 h 10000"/>
              <a:gd name="connsiteX45" fmla="*/ 9220 w 10000"/>
              <a:gd name="connsiteY45" fmla="*/ 6911 h 10000"/>
              <a:gd name="connsiteX46" fmla="*/ 9408 w 10000"/>
              <a:gd name="connsiteY46" fmla="*/ 6792 h 10000"/>
              <a:gd name="connsiteX47" fmla="*/ 9502 w 10000"/>
              <a:gd name="connsiteY47" fmla="*/ 6596 h 10000"/>
              <a:gd name="connsiteX48" fmla="*/ 10000 w 10000"/>
              <a:gd name="connsiteY48" fmla="*/ 6325 h 10000"/>
              <a:gd name="connsiteX49" fmla="*/ 9876 w 10000"/>
              <a:gd name="connsiteY49" fmla="*/ 5814 h 10000"/>
              <a:gd name="connsiteX50" fmla="*/ 9687 w 10000"/>
              <a:gd name="connsiteY50" fmla="*/ 5581 h 10000"/>
              <a:gd name="connsiteX51" fmla="*/ 9440 w 10000"/>
              <a:gd name="connsiteY51" fmla="*/ 4642 h 10000"/>
              <a:gd name="connsiteX52" fmla="*/ 9470 w 10000"/>
              <a:gd name="connsiteY52" fmla="*/ 4366 h 10000"/>
              <a:gd name="connsiteX53" fmla="*/ 8286 w 10000"/>
              <a:gd name="connsiteY53" fmla="*/ 2138 h 10000"/>
              <a:gd name="connsiteX0" fmla="*/ 8286 w 10000"/>
              <a:gd name="connsiteY0" fmla="*/ 2138 h 10000"/>
              <a:gd name="connsiteX1" fmla="*/ 7140 w 10000"/>
              <a:gd name="connsiteY1" fmla="*/ 233 h 10000"/>
              <a:gd name="connsiteX2" fmla="*/ 5309 w 10000"/>
              <a:gd name="connsiteY2" fmla="*/ 116 h 10000"/>
              <a:gd name="connsiteX3" fmla="*/ 5126 w 10000"/>
              <a:gd name="connsiteY3" fmla="*/ 2300 h 10000"/>
              <a:gd name="connsiteX4" fmla="*/ 3387 w 10000"/>
              <a:gd name="connsiteY4" fmla="*/ 806 h 10000"/>
              <a:gd name="connsiteX5" fmla="*/ 2838 w 10000"/>
              <a:gd name="connsiteY5" fmla="*/ 0 h 10000"/>
              <a:gd name="connsiteX6" fmla="*/ 1831 w 10000"/>
              <a:gd name="connsiteY6" fmla="*/ 0 h 10000"/>
              <a:gd name="connsiteX7" fmla="*/ 0 w 10000"/>
              <a:gd name="connsiteY7" fmla="*/ 261 h 10000"/>
              <a:gd name="connsiteX8" fmla="*/ 157 w 10000"/>
              <a:gd name="connsiteY8" fmla="*/ 414 h 10000"/>
              <a:gd name="connsiteX9" fmla="*/ 97 w 10000"/>
              <a:gd name="connsiteY9" fmla="*/ 805 h 10000"/>
              <a:gd name="connsiteX10" fmla="*/ 282 w 10000"/>
              <a:gd name="connsiteY10" fmla="*/ 1040 h 10000"/>
              <a:gd name="connsiteX11" fmla="*/ 374 w 10000"/>
              <a:gd name="connsiteY11" fmla="*/ 1351 h 10000"/>
              <a:gd name="connsiteX12" fmla="*/ 374 w 10000"/>
              <a:gd name="connsiteY12" fmla="*/ 1430 h 10000"/>
              <a:gd name="connsiteX13" fmla="*/ 251 w 10000"/>
              <a:gd name="connsiteY13" fmla="*/ 1667 h 10000"/>
              <a:gd name="connsiteX14" fmla="*/ 157 w 10000"/>
              <a:gd name="connsiteY14" fmla="*/ 2528 h 10000"/>
              <a:gd name="connsiteX15" fmla="*/ 187 w 10000"/>
              <a:gd name="connsiteY15" fmla="*/ 2683 h 10000"/>
              <a:gd name="connsiteX16" fmla="*/ 874 w 10000"/>
              <a:gd name="connsiteY16" fmla="*/ 3113 h 10000"/>
              <a:gd name="connsiteX17" fmla="*/ 1185 w 10000"/>
              <a:gd name="connsiteY17" fmla="*/ 3468 h 10000"/>
              <a:gd name="connsiteX18" fmla="*/ 1340 w 10000"/>
              <a:gd name="connsiteY18" fmla="*/ 3429 h 10000"/>
              <a:gd name="connsiteX19" fmla="*/ 1498 w 10000"/>
              <a:gd name="connsiteY19" fmla="*/ 3503 h 10000"/>
              <a:gd name="connsiteX20" fmla="*/ 1963 w 10000"/>
              <a:gd name="connsiteY20" fmla="*/ 4014 h 10000"/>
              <a:gd name="connsiteX21" fmla="*/ 2059 w 10000"/>
              <a:gd name="connsiteY21" fmla="*/ 4291 h 10000"/>
              <a:gd name="connsiteX22" fmla="*/ 2587 w 10000"/>
              <a:gd name="connsiteY22" fmla="*/ 4839 h 10000"/>
              <a:gd name="connsiteX23" fmla="*/ 2651 w 10000"/>
              <a:gd name="connsiteY23" fmla="*/ 4990 h 10000"/>
              <a:gd name="connsiteX24" fmla="*/ 2803 w 10000"/>
              <a:gd name="connsiteY24" fmla="*/ 4796 h 10000"/>
              <a:gd name="connsiteX25" fmla="*/ 2930 w 10000"/>
              <a:gd name="connsiteY25" fmla="*/ 4839 h 10000"/>
              <a:gd name="connsiteX26" fmla="*/ 3209 w 10000"/>
              <a:gd name="connsiteY26" fmla="*/ 5304 h 10000"/>
              <a:gd name="connsiteX27" fmla="*/ 3177 w 10000"/>
              <a:gd name="connsiteY27" fmla="*/ 5699 h 10000"/>
              <a:gd name="connsiteX28" fmla="*/ 3209 w 10000"/>
              <a:gd name="connsiteY28" fmla="*/ 5775 h 10000"/>
              <a:gd name="connsiteX29" fmla="*/ 3584 w 10000"/>
              <a:gd name="connsiteY29" fmla="*/ 5929 h 10000"/>
              <a:gd name="connsiteX30" fmla="*/ 4548 w 10000"/>
              <a:gd name="connsiteY30" fmla="*/ 7688 h 10000"/>
              <a:gd name="connsiteX31" fmla="*/ 4640 w 10000"/>
              <a:gd name="connsiteY31" fmla="*/ 8084 h 10000"/>
              <a:gd name="connsiteX32" fmla="*/ 4579 w 10000"/>
              <a:gd name="connsiteY32" fmla="*/ 9370 h 10000"/>
              <a:gd name="connsiteX33" fmla="*/ 8286 w 10000"/>
              <a:gd name="connsiteY33" fmla="*/ 10000 h 10000"/>
              <a:gd name="connsiteX34" fmla="*/ 8474 w 10000"/>
              <a:gd name="connsiteY34" fmla="*/ 9805 h 10000"/>
              <a:gd name="connsiteX35" fmla="*/ 8692 w 10000"/>
              <a:gd name="connsiteY35" fmla="*/ 9918 h 10000"/>
              <a:gd name="connsiteX36" fmla="*/ 8878 w 10000"/>
              <a:gd name="connsiteY36" fmla="*/ 9606 h 10000"/>
              <a:gd name="connsiteX37" fmla="*/ 8909 w 10000"/>
              <a:gd name="connsiteY37" fmla="*/ 9336 h 10000"/>
              <a:gd name="connsiteX38" fmla="*/ 8599 w 10000"/>
              <a:gd name="connsiteY38" fmla="*/ 8985 h 10000"/>
              <a:gd name="connsiteX39" fmla="*/ 8692 w 10000"/>
              <a:gd name="connsiteY39" fmla="*/ 8671 h 10000"/>
              <a:gd name="connsiteX40" fmla="*/ 8630 w 10000"/>
              <a:gd name="connsiteY40" fmla="*/ 8433 h 10000"/>
              <a:gd name="connsiteX41" fmla="*/ 8660 w 10000"/>
              <a:gd name="connsiteY41" fmla="*/ 8203 h 10000"/>
              <a:gd name="connsiteX42" fmla="*/ 8816 w 10000"/>
              <a:gd name="connsiteY42" fmla="*/ 8203 h 10000"/>
              <a:gd name="connsiteX43" fmla="*/ 9066 w 10000"/>
              <a:gd name="connsiteY43" fmla="*/ 7886 h 10000"/>
              <a:gd name="connsiteX44" fmla="*/ 9098 w 10000"/>
              <a:gd name="connsiteY44" fmla="*/ 7575 h 10000"/>
              <a:gd name="connsiteX45" fmla="*/ 9190 w 10000"/>
              <a:gd name="connsiteY45" fmla="*/ 7497 h 10000"/>
              <a:gd name="connsiteX46" fmla="*/ 9220 w 10000"/>
              <a:gd name="connsiteY46" fmla="*/ 6911 h 10000"/>
              <a:gd name="connsiteX47" fmla="*/ 9408 w 10000"/>
              <a:gd name="connsiteY47" fmla="*/ 6792 h 10000"/>
              <a:gd name="connsiteX48" fmla="*/ 9502 w 10000"/>
              <a:gd name="connsiteY48" fmla="*/ 6596 h 10000"/>
              <a:gd name="connsiteX49" fmla="*/ 10000 w 10000"/>
              <a:gd name="connsiteY49" fmla="*/ 6325 h 10000"/>
              <a:gd name="connsiteX50" fmla="*/ 9876 w 10000"/>
              <a:gd name="connsiteY50" fmla="*/ 5814 h 10000"/>
              <a:gd name="connsiteX51" fmla="*/ 9687 w 10000"/>
              <a:gd name="connsiteY51" fmla="*/ 5581 h 10000"/>
              <a:gd name="connsiteX52" fmla="*/ 9440 w 10000"/>
              <a:gd name="connsiteY52" fmla="*/ 4642 h 10000"/>
              <a:gd name="connsiteX53" fmla="*/ 9470 w 10000"/>
              <a:gd name="connsiteY53" fmla="*/ 4366 h 10000"/>
              <a:gd name="connsiteX54" fmla="*/ 8286 w 10000"/>
              <a:gd name="connsiteY54" fmla="*/ 2138 h 10000"/>
              <a:gd name="connsiteX0" fmla="*/ 8286 w 10000"/>
              <a:gd name="connsiteY0" fmla="*/ 2138 h 10000"/>
              <a:gd name="connsiteX1" fmla="*/ 7140 w 10000"/>
              <a:gd name="connsiteY1" fmla="*/ 233 h 10000"/>
              <a:gd name="connsiteX2" fmla="*/ 5309 w 10000"/>
              <a:gd name="connsiteY2" fmla="*/ 116 h 10000"/>
              <a:gd name="connsiteX3" fmla="*/ 5126 w 10000"/>
              <a:gd name="connsiteY3" fmla="*/ 2300 h 10000"/>
              <a:gd name="connsiteX4" fmla="*/ 3387 w 10000"/>
              <a:gd name="connsiteY4" fmla="*/ 806 h 10000"/>
              <a:gd name="connsiteX5" fmla="*/ 2838 w 10000"/>
              <a:gd name="connsiteY5" fmla="*/ 0 h 10000"/>
              <a:gd name="connsiteX6" fmla="*/ 1831 w 10000"/>
              <a:gd name="connsiteY6" fmla="*/ 0 h 10000"/>
              <a:gd name="connsiteX7" fmla="*/ 0 w 10000"/>
              <a:gd name="connsiteY7" fmla="*/ 261 h 10000"/>
              <a:gd name="connsiteX8" fmla="*/ 157 w 10000"/>
              <a:gd name="connsiteY8" fmla="*/ 414 h 10000"/>
              <a:gd name="connsiteX9" fmla="*/ 97 w 10000"/>
              <a:gd name="connsiteY9" fmla="*/ 805 h 10000"/>
              <a:gd name="connsiteX10" fmla="*/ 282 w 10000"/>
              <a:gd name="connsiteY10" fmla="*/ 1040 h 10000"/>
              <a:gd name="connsiteX11" fmla="*/ 374 w 10000"/>
              <a:gd name="connsiteY11" fmla="*/ 1351 h 10000"/>
              <a:gd name="connsiteX12" fmla="*/ 374 w 10000"/>
              <a:gd name="connsiteY12" fmla="*/ 1430 h 10000"/>
              <a:gd name="connsiteX13" fmla="*/ 251 w 10000"/>
              <a:gd name="connsiteY13" fmla="*/ 1667 h 10000"/>
              <a:gd name="connsiteX14" fmla="*/ 157 w 10000"/>
              <a:gd name="connsiteY14" fmla="*/ 2528 h 10000"/>
              <a:gd name="connsiteX15" fmla="*/ 187 w 10000"/>
              <a:gd name="connsiteY15" fmla="*/ 2683 h 10000"/>
              <a:gd name="connsiteX16" fmla="*/ 874 w 10000"/>
              <a:gd name="connsiteY16" fmla="*/ 3113 h 10000"/>
              <a:gd name="connsiteX17" fmla="*/ 1185 w 10000"/>
              <a:gd name="connsiteY17" fmla="*/ 3468 h 10000"/>
              <a:gd name="connsiteX18" fmla="*/ 1340 w 10000"/>
              <a:gd name="connsiteY18" fmla="*/ 3429 h 10000"/>
              <a:gd name="connsiteX19" fmla="*/ 1498 w 10000"/>
              <a:gd name="connsiteY19" fmla="*/ 3503 h 10000"/>
              <a:gd name="connsiteX20" fmla="*/ 1963 w 10000"/>
              <a:gd name="connsiteY20" fmla="*/ 4014 h 10000"/>
              <a:gd name="connsiteX21" fmla="*/ 2059 w 10000"/>
              <a:gd name="connsiteY21" fmla="*/ 4291 h 10000"/>
              <a:gd name="connsiteX22" fmla="*/ 2587 w 10000"/>
              <a:gd name="connsiteY22" fmla="*/ 4839 h 10000"/>
              <a:gd name="connsiteX23" fmla="*/ 2651 w 10000"/>
              <a:gd name="connsiteY23" fmla="*/ 4990 h 10000"/>
              <a:gd name="connsiteX24" fmla="*/ 2803 w 10000"/>
              <a:gd name="connsiteY24" fmla="*/ 4796 h 10000"/>
              <a:gd name="connsiteX25" fmla="*/ 2930 w 10000"/>
              <a:gd name="connsiteY25" fmla="*/ 4839 h 10000"/>
              <a:gd name="connsiteX26" fmla="*/ 3209 w 10000"/>
              <a:gd name="connsiteY26" fmla="*/ 5304 h 10000"/>
              <a:gd name="connsiteX27" fmla="*/ 3177 w 10000"/>
              <a:gd name="connsiteY27" fmla="*/ 5699 h 10000"/>
              <a:gd name="connsiteX28" fmla="*/ 3209 w 10000"/>
              <a:gd name="connsiteY28" fmla="*/ 5775 h 10000"/>
              <a:gd name="connsiteX29" fmla="*/ 3584 w 10000"/>
              <a:gd name="connsiteY29" fmla="*/ 5929 h 10000"/>
              <a:gd name="connsiteX30" fmla="*/ 4548 w 10000"/>
              <a:gd name="connsiteY30" fmla="*/ 7688 h 10000"/>
              <a:gd name="connsiteX31" fmla="*/ 4640 w 10000"/>
              <a:gd name="connsiteY31" fmla="*/ 8084 h 10000"/>
              <a:gd name="connsiteX32" fmla="*/ 4579 w 10000"/>
              <a:gd name="connsiteY32" fmla="*/ 9370 h 10000"/>
              <a:gd name="connsiteX33" fmla="*/ 8286 w 10000"/>
              <a:gd name="connsiteY33" fmla="*/ 10000 h 10000"/>
              <a:gd name="connsiteX34" fmla="*/ 8474 w 10000"/>
              <a:gd name="connsiteY34" fmla="*/ 9805 h 10000"/>
              <a:gd name="connsiteX35" fmla="*/ 8692 w 10000"/>
              <a:gd name="connsiteY35" fmla="*/ 9918 h 10000"/>
              <a:gd name="connsiteX36" fmla="*/ 8878 w 10000"/>
              <a:gd name="connsiteY36" fmla="*/ 9606 h 10000"/>
              <a:gd name="connsiteX37" fmla="*/ 8909 w 10000"/>
              <a:gd name="connsiteY37" fmla="*/ 9336 h 10000"/>
              <a:gd name="connsiteX38" fmla="*/ 8599 w 10000"/>
              <a:gd name="connsiteY38" fmla="*/ 8985 h 10000"/>
              <a:gd name="connsiteX39" fmla="*/ 8692 w 10000"/>
              <a:gd name="connsiteY39" fmla="*/ 8671 h 10000"/>
              <a:gd name="connsiteX40" fmla="*/ 8630 w 10000"/>
              <a:gd name="connsiteY40" fmla="*/ 8433 h 10000"/>
              <a:gd name="connsiteX41" fmla="*/ 8660 w 10000"/>
              <a:gd name="connsiteY41" fmla="*/ 8203 h 10000"/>
              <a:gd name="connsiteX42" fmla="*/ 8816 w 10000"/>
              <a:gd name="connsiteY42" fmla="*/ 8203 h 10000"/>
              <a:gd name="connsiteX43" fmla="*/ 9066 w 10000"/>
              <a:gd name="connsiteY43" fmla="*/ 7886 h 10000"/>
              <a:gd name="connsiteX44" fmla="*/ 9098 w 10000"/>
              <a:gd name="connsiteY44" fmla="*/ 7575 h 10000"/>
              <a:gd name="connsiteX45" fmla="*/ 9190 w 10000"/>
              <a:gd name="connsiteY45" fmla="*/ 7497 h 10000"/>
              <a:gd name="connsiteX46" fmla="*/ 9220 w 10000"/>
              <a:gd name="connsiteY46" fmla="*/ 6911 h 10000"/>
              <a:gd name="connsiteX47" fmla="*/ 9408 w 10000"/>
              <a:gd name="connsiteY47" fmla="*/ 6792 h 10000"/>
              <a:gd name="connsiteX48" fmla="*/ 9502 w 10000"/>
              <a:gd name="connsiteY48" fmla="*/ 6596 h 10000"/>
              <a:gd name="connsiteX49" fmla="*/ 10000 w 10000"/>
              <a:gd name="connsiteY49" fmla="*/ 6325 h 10000"/>
              <a:gd name="connsiteX50" fmla="*/ 9876 w 10000"/>
              <a:gd name="connsiteY50" fmla="*/ 5814 h 10000"/>
              <a:gd name="connsiteX51" fmla="*/ 9687 w 10000"/>
              <a:gd name="connsiteY51" fmla="*/ 5581 h 10000"/>
              <a:gd name="connsiteX52" fmla="*/ 9440 w 10000"/>
              <a:gd name="connsiteY52" fmla="*/ 4642 h 10000"/>
              <a:gd name="connsiteX53" fmla="*/ 9470 w 10000"/>
              <a:gd name="connsiteY53" fmla="*/ 4366 h 10000"/>
              <a:gd name="connsiteX54" fmla="*/ 8286 w 10000"/>
              <a:gd name="connsiteY54" fmla="*/ 2138 h 10000"/>
              <a:gd name="connsiteX0" fmla="*/ 8286 w 10000"/>
              <a:gd name="connsiteY0" fmla="*/ 2138 h 10000"/>
              <a:gd name="connsiteX1" fmla="*/ 7140 w 10000"/>
              <a:gd name="connsiteY1" fmla="*/ 233 h 10000"/>
              <a:gd name="connsiteX2" fmla="*/ 5309 w 10000"/>
              <a:gd name="connsiteY2" fmla="*/ 116 h 10000"/>
              <a:gd name="connsiteX3" fmla="*/ 5218 w 10000"/>
              <a:gd name="connsiteY3" fmla="*/ 1840 h 10000"/>
              <a:gd name="connsiteX4" fmla="*/ 3387 w 10000"/>
              <a:gd name="connsiteY4" fmla="*/ 806 h 10000"/>
              <a:gd name="connsiteX5" fmla="*/ 2838 w 10000"/>
              <a:gd name="connsiteY5" fmla="*/ 0 h 10000"/>
              <a:gd name="connsiteX6" fmla="*/ 1831 w 10000"/>
              <a:gd name="connsiteY6" fmla="*/ 0 h 10000"/>
              <a:gd name="connsiteX7" fmla="*/ 0 w 10000"/>
              <a:gd name="connsiteY7" fmla="*/ 261 h 10000"/>
              <a:gd name="connsiteX8" fmla="*/ 157 w 10000"/>
              <a:gd name="connsiteY8" fmla="*/ 414 h 10000"/>
              <a:gd name="connsiteX9" fmla="*/ 97 w 10000"/>
              <a:gd name="connsiteY9" fmla="*/ 805 h 10000"/>
              <a:gd name="connsiteX10" fmla="*/ 282 w 10000"/>
              <a:gd name="connsiteY10" fmla="*/ 1040 h 10000"/>
              <a:gd name="connsiteX11" fmla="*/ 374 w 10000"/>
              <a:gd name="connsiteY11" fmla="*/ 1351 h 10000"/>
              <a:gd name="connsiteX12" fmla="*/ 374 w 10000"/>
              <a:gd name="connsiteY12" fmla="*/ 1430 h 10000"/>
              <a:gd name="connsiteX13" fmla="*/ 251 w 10000"/>
              <a:gd name="connsiteY13" fmla="*/ 1667 h 10000"/>
              <a:gd name="connsiteX14" fmla="*/ 157 w 10000"/>
              <a:gd name="connsiteY14" fmla="*/ 2528 h 10000"/>
              <a:gd name="connsiteX15" fmla="*/ 187 w 10000"/>
              <a:gd name="connsiteY15" fmla="*/ 2683 h 10000"/>
              <a:gd name="connsiteX16" fmla="*/ 874 w 10000"/>
              <a:gd name="connsiteY16" fmla="*/ 3113 h 10000"/>
              <a:gd name="connsiteX17" fmla="*/ 1185 w 10000"/>
              <a:gd name="connsiteY17" fmla="*/ 3468 h 10000"/>
              <a:gd name="connsiteX18" fmla="*/ 1340 w 10000"/>
              <a:gd name="connsiteY18" fmla="*/ 3429 h 10000"/>
              <a:gd name="connsiteX19" fmla="*/ 1498 w 10000"/>
              <a:gd name="connsiteY19" fmla="*/ 3503 h 10000"/>
              <a:gd name="connsiteX20" fmla="*/ 1963 w 10000"/>
              <a:gd name="connsiteY20" fmla="*/ 4014 h 10000"/>
              <a:gd name="connsiteX21" fmla="*/ 2059 w 10000"/>
              <a:gd name="connsiteY21" fmla="*/ 4291 h 10000"/>
              <a:gd name="connsiteX22" fmla="*/ 2587 w 10000"/>
              <a:gd name="connsiteY22" fmla="*/ 4839 h 10000"/>
              <a:gd name="connsiteX23" fmla="*/ 2651 w 10000"/>
              <a:gd name="connsiteY23" fmla="*/ 4990 h 10000"/>
              <a:gd name="connsiteX24" fmla="*/ 2803 w 10000"/>
              <a:gd name="connsiteY24" fmla="*/ 4796 h 10000"/>
              <a:gd name="connsiteX25" fmla="*/ 2930 w 10000"/>
              <a:gd name="connsiteY25" fmla="*/ 4839 h 10000"/>
              <a:gd name="connsiteX26" fmla="*/ 3209 w 10000"/>
              <a:gd name="connsiteY26" fmla="*/ 5304 h 10000"/>
              <a:gd name="connsiteX27" fmla="*/ 3177 w 10000"/>
              <a:gd name="connsiteY27" fmla="*/ 5699 h 10000"/>
              <a:gd name="connsiteX28" fmla="*/ 3209 w 10000"/>
              <a:gd name="connsiteY28" fmla="*/ 5775 h 10000"/>
              <a:gd name="connsiteX29" fmla="*/ 3584 w 10000"/>
              <a:gd name="connsiteY29" fmla="*/ 5929 h 10000"/>
              <a:gd name="connsiteX30" fmla="*/ 4548 w 10000"/>
              <a:gd name="connsiteY30" fmla="*/ 7688 h 10000"/>
              <a:gd name="connsiteX31" fmla="*/ 4640 w 10000"/>
              <a:gd name="connsiteY31" fmla="*/ 8084 h 10000"/>
              <a:gd name="connsiteX32" fmla="*/ 4579 w 10000"/>
              <a:gd name="connsiteY32" fmla="*/ 9370 h 10000"/>
              <a:gd name="connsiteX33" fmla="*/ 8286 w 10000"/>
              <a:gd name="connsiteY33" fmla="*/ 10000 h 10000"/>
              <a:gd name="connsiteX34" fmla="*/ 8474 w 10000"/>
              <a:gd name="connsiteY34" fmla="*/ 9805 h 10000"/>
              <a:gd name="connsiteX35" fmla="*/ 8692 w 10000"/>
              <a:gd name="connsiteY35" fmla="*/ 9918 h 10000"/>
              <a:gd name="connsiteX36" fmla="*/ 8878 w 10000"/>
              <a:gd name="connsiteY36" fmla="*/ 9606 h 10000"/>
              <a:gd name="connsiteX37" fmla="*/ 8909 w 10000"/>
              <a:gd name="connsiteY37" fmla="*/ 9336 h 10000"/>
              <a:gd name="connsiteX38" fmla="*/ 8599 w 10000"/>
              <a:gd name="connsiteY38" fmla="*/ 8985 h 10000"/>
              <a:gd name="connsiteX39" fmla="*/ 8692 w 10000"/>
              <a:gd name="connsiteY39" fmla="*/ 8671 h 10000"/>
              <a:gd name="connsiteX40" fmla="*/ 8630 w 10000"/>
              <a:gd name="connsiteY40" fmla="*/ 8433 h 10000"/>
              <a:gd name="connsiteX41" fmla="*/ 8660 w 10000"/>
              <a:gd name="connsiteY41" fmla="*/ 8203 h 10000"/>
              <a:gd name="connsiteX42" fmla="*/ 8816 w 10000"/>
              <a:gd name="connsiteY42" fmla="*/ 8203 h 10000"/>
              <a:gd name="connsiteX43" fmla="*/ 9066 w 10000"/>
              <a:gd name="connsiteY43" fmla="*/ 7886 h 10000"/>
              <a:gd name="connsiteX44" fmla="*/ 9098 w 10000"/>
              <a:gd name="connsiteY44" fmla="*/ 7575 h 10000"/>
              <a:gd name="connsiteX45" fmla="*/ 9190 w 10000"/>
              <a:gd name="connsiteY45" fmla="*/ 7497 h 10000"/>
              <a:gd name="connsiteX46" fmla="*/ 9220 w 10000"/>
              <a:gd name="connsiteY46" fmla="*/ 6911 h 10000"/>
              <a:gd name="connsiteX47" fmla="*/ 9408 w 10000"/>
              <a:gd name="connsiteY47" fmla="*/ 6792 h 10000"/>
              <a:gd name="connsiteX48" fmla="*/ 9502 w 10000"/>
              <a:gd name="connsiteY48" fmla="*/ 6596 h 10000"/>
              <a:gd name="connsiteX49" fmla="*/ 10000 w 10000"/>
              <a:gd name="connsiteY49" fmla="*/ 6325 h 10000"/>
              <a:gd name="connsiteX50" fmla="*/ 9876 w 10000"/>
              <a:gd name="connsiteY50" fmla="*/ 5814 h 10000"/>
              <a:gd name="connsiteX51" fmla="*/ 9687 w 10000"/>
              <a:gd name="connsiteY51" fmla="*/ 5581 h 10000"/>
              <a:gd name="connsiteX52" fmla="*/ 9440 w 10000"/>
              <a:gd name="connsiteY52" fmla="*/ 4642 h 10000"/>
              <a:gd name="connsiteX53" fmla="*/ 9470 w 10000"/>
              <a:gd name="connsiteY53" fmla="*/ 4366 h 10000"/>
              <a:gd name="connsiteX54" fmla="*/ 8286 w 10000"/>
              <a:gd name="connsiteY54" fmla="*/ 213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0000" h="10000">
                <a:moveTo>
                  <a:pt x="8286" y="2138"/>
                </a:moveTo>
                <a:lnTo>
                  <a:pt x="7140" y="233"/>
                </a:lnTo>
                <a:lnTo>
                  <a:pt x="5309" y="116"/>
                </a:lnTo>
                <a:cubicBezTo>
                  <a:pt x="5279" y="691"/>
                  <a:pt x="5248" y="1265"/>
                  <a:pt x="5218" y="1840"/>
                </a:cubicBezTo>
                <a:cubicBezTo>
                  <a:pt x="4638" y="1342"/>
                  <a:pt x="3692" y="2224"/>
                  <a:pt x="3387" y="806"/>
                </a:cubicBezTo>
                <a:lnTo>
                  <a:pt x="2838" y="0"/>
                </a:lnTo>
                <a:lnTo>
                  <a:pt x="1831" y="0"/>
                </a:lnTo>
                <a:lnTo>
                  <a:pt x="0" y="261"/>
                </a:lnTo>
                <a:cubicBezTo>
                  <a:pt x="55" y="310"/>
                  <a:pt x="106" y="365"/>
                  <a:pt x="157" y="414"/>
                </a:cubicBezTo>
                <a:cubicBezTo>
                  <a:pt x="137" y="546"/>
                  <a:pt x="117" y="674"/>
                  <a:pt x="97" y="805"/>
                </a:cubicBezTo>
                <a:cubicBezTo>
                  <a:pt x="159" y="883"/>
                  <a:pt x="220" y="964"/>
                  <a:pt x="282" y="1040"/>
                </a:cubicBezTo>
                <a:cubicBezTo>
                  <a:pt x="313" y="1146"/>
                  <a:pt x="344" y="1249"/>
                  <a:pt x="374" y="1351"/>
                </a:cubicBezTo>
                <a:lnTo>
                  <a:pt x="374" y="1430"/>
                </a:lnTo>
                <a:cubicBezTo>
                  <a:pt x="333" y="1509"/>
                  <a:pt x="291" y="1588"/>
                  <a:pt x="251" y="1667"/>
                </a:cubicBezTo>
                <a:cubicBezTo>
                  <a:pt x="218" y="1953"/>
                  <a:pt x="187" y="2240"/>
                  <a:pt x="157" y="2528"/>
                </a:cubicBezTo>
                <a:cubicBezTo>
                  <a:pt x="167" y="2579"/>
                  <a:pt x="178" y="2634"/>
                  <a:pt x="187" y="2683"/>
                </a:cubicBezTo>
                <a:lnTo>
                  <a:pt x="874" y="3113"/>
                </a:lnTo>
                <a:lnTo>
                  <a:pt x="1185" y="3468"/>
                </a:lnTo>
                <a:lnTo>
                  <a:pt x="1340" y="3429"/>
                </a:lnTo>
                <a:lnTo>
                  <a:pt x="1498" y="3503"/>
                </a:lnTo>
                <a:lnTo>
                  <a:pt x="1963" y="4014"/>
                </a:lnTo>
                <a:cubicBezTo>
                  <a:pt x="1994" y="4110"/>
                  <a:pt x="2025" y="4200"/>
                  <a:pt x="2059" y="4291"/>
                </a:cubicBezTo>
                <a:lnTo>
                  <a:pt x="2587" y="4839"/>
                </a:lnTo>
                <a:cubicBezTo>
                  <a:pt x="2608" y="4889"/>
                  <a:pt x="2629" y="4941"/>
                  <a:pt x="2651" y="4990"/>
                </a:cubicBezTo>
                <a:cubicBezTo>
                  <a:pt x="2701" y="4926"/>
                  <a:pt x="2753" y="4862"/>
                  <a:pt x="2803" y="4796"/>
                </a:cubicBezTo>
                <a:cubicBezTo>
                  <a:pt x="2847" y="4810"/>
                  <a:pt x="2887" y="4825"/>
                  <a:pt x="2930" y="4839"/>
                </a:cubicBezTo>
                <a:lnTo>
                  <a:pt x="3209" y="5304"/>
                </a:lnTo>
                <a:cubicBezTo>
                  <a:pt x="3199" y="5435"/>
                  <a:pt x="3187" y="5567"/>
                  <a:pt x="3177" y="5699"/>
                </a:cubicBezTo>
                <a:cubicBezTo>
                  <a:pt x="3189" y="5725"/>
                  <a:pt x="3199" y="5748"/>
                  <a:pt x="3209" y="5775"/>
                </a:cubicBezTo>
                <a:lnTo>
                  <a:pt x="3584" y="5929"/>
                </a:lnTo>
                <a:lnTo>
                  <a:pt x="4548" y="7688"/>
                </a:lnTo>
                <a:cubicBezTo>
                  <a:pt x="4579" y="7818"/>
                  <a:pt x="4610" y="7951"/>
                  <a:pt x="4640" y="8084"/>
                </a:cubicBezTo>
                <a:cubicBezTo>
                  <a:pt x="4620" y="8512"/>
                  <a:pt x="4599" y="8945"/>
                  <a:pt x="4579" y="9370"/>
                </a:cubicBezTo>
                <a:lnTo>
                  <a:pt x="8286" y="10000"/>
                </a:lnTo>
                <a:cubicBezTo>
                  <a:pt x="8348" y="9935"/>
                  <a:pt x="8411" y="9870"/>
                  <a:pt x="8474" y="9805"/>
                </a:cubicBezTo>
                <a:lnTo>
                  <a:pt x="8692" y="9918"/>
                </a:lnTo>
                <a:lnTo>
                  <a:pt x="8878" y="9606"/>
                </a:lnTo>
                <a:cubicBezTo>
                  <a:pt x="8889" y="9514"/>
                  <a:pt x="8900" y="9427"/>
                  <a:pt x="8909" y="9336"/>
                </a:cubicBezTo>
                <a:lnTo>
                  <a:pt x="8599" y="8985"/>
                </a:lnTo>
                <a:cubicBezTo>
                  <a:pt x="8630" y="8878"/>
                  <a:pt x="8660" y="8773"/>
                  <a:pt x="8692" y="8671"/>
                </a:cubicBezTo>
                <a:cubicBezTo>
                  <a:pt x="8670" y="8592"/>
                  <a:pt x="8651" y="8515"/>
                  <a:pt x="8630" y="8433"/>
                </a:cubicBezTo>
                <a:cubicBezTo>
                  <a:pt x="8639" y="8359"/>
                  <a:pt x="8651" y="8282"/>
                  <a:pt x="8660" y="8203"/>
                </a:cubicBezTo>
                <a:lnTo>
                  <a:pt x="8816" y="8203"/>
                </a:lnTo>
                <a:lnTo>
                  <a:pt x="9066" y="7886"/>
                </a:lnTo>
                <a:cubicBezTo>
                  <a:pt x="9076" y="7784"/>
                  <a:pt x="9086" y="7677"/>
                  <a:pt x="9098" y="7575"/>
                </a:cubicBezTo>
                <a:cubicBezTo>
                  <a:pt x="9129" y="7551"/>
                  <a:pt x="9159" y="7519"/>
                  <a:pt x="9190" y="7497"/>
                </a:cubicBezTo>
                <a:cubicBezTo>
                  <a:pt x="9200" y="7300"/>
                  <a:pt x="9210" y="7099"/>
                  <a:pt x="9220" y="6911"/>
                </a:cubicBezTo>
                <a:lnTo>
                  <a:pt x="9408" y="6792"/>
                </a:lnTo>
                <a:cubicBezTo>
                  <a:pt x="9440" y="6727"/>
                  <a:pt x="9470" y="6657"/>
                  <a:pt x="9502" y="6596"/>
                </a:cubicBezTo>
                <a:lnTo>
                  <a:pt x="10000" y="6325"/>
                </a:lnTo>
                <a:cubicBezTo>
                  <a:pt x="9959" y="6154"/>
                  <a:pt x="9917" y="5985"/>
                  <a:pt x="9876" y="5814"/>
                </a:cubicBezTo>
                <a:lnTo>
                  <a:pt x="9687" y="5581"/>
                </a:lnTo>
                <a:cubicBezTo>
                  <a:pt x="9605" y="5268"/>
                  <a:pt x="9523" y="4953"/>
                  <a:pt x="9440" y="4642"/>
                </a:cubicBezTo>
                <a:cubicBezTo>
                  <a:pt x="9449" y="4550"/>
                  <a:pt x="9460" y="4460"/>
                  <a:pt x="9470" y="4366"/>
                </a:cubicBezTo>
                <a:lnTo>
                  <a:pt x="8286" y="2138"/>
                </a:lnTo>
                <a:close/>
              </a:path>
            </a:pathLst>
          </a:custGeom>
          <a:solidFill>
            <a:srgbClr val="C00000"/>
          </a:solidFill>
          <a:ln w="3175">
            <a:solidFill>
              <a:srgbClr val="404040"/>
            </a:solidFill>
            <a:prstDash val="solid"/>
            <a:round/>
            <a:headEnd/>
            <a:tailEnd/>
          </a:ln>
        </p:spPr>
        <p:txBody>
          <a:bodyPr/>
          <a:lstStyle/>
          <a:p>
            <a:endParaRPr lang="en-US">
              <a:latin typeface="+mj-lt"/>
            </a:endParaRPr>
          </a:p>
        </p:txBody>
      </p:sp>
      <p:sp>
        <p:nvSpPr>
          <p:cNvPr id="156" name="Freeform 207"/>
          <p:cNvSpPr>
            <a:spLocks/>
          </p:cNvSpPr>
          <p:nvPr/>
        </p:nvSpPr>
        <p:spPr bwMode="auto">
          <a:xfrm>
            <a:off x="1218220" y="3550659"/>
            <a:ext cx="537555" cy="262381"/>
          </a:xfrm>
          <a:custGeom>
            <a:avLst/>
            <a:gdLst>
              <a:gd name="T0" fmla="*/ 344 w 784"/>
              <a:gd name="T1" fmla="*/ 478 h 1387"/>
              <a:gd name="T2" fmla="*/ 74 w 784"/>
              <a:gd name="T3" fmla="*/ 0 h 1387"/>
              <a:gd name="T4" fmla="*/ 40 w 784"/>
              <a:gd name="T5" fmla="*/ 148 h 1387"/>
              <a:gd name="T6" fmla="*/ 0 w 784"/>
              <a:gd name="T7" fmla="*/ 200 h 1387"/>
              <a:gd name="T8" fmla="*/ 28 w 784"/>
              <a:gd name="T9" fmla="*/ 294 h 1387"/>
              <a:gd name="T10" fmla="*/ 22 w 784"/>
              <a:gd name="T11" fmla="*/ 312 h 1387"/>
              <a:gd name="T12" fmla="*/ 46 w 784"/>
              <a:gd name="T13" fmla="*/ 480 h 1387"/>
              <a:gd name="T14" fmla="*/ 44 w 784"/>
              <a:gd name="T15" fmla="*/ 510 h 1387"/>
              <a:gd name="T16" fmla="*/ 56 w 784"/>
              <a:gd name="T17" fmla="*/ 532 h 1387"/>
              <a:gd name="T18" fmla="*/ 66 w 784"/>
              <a:gd name="T19" fmla="*/ 544 h 1387"/>
              <a:gd name="T20" fmla="*/ 80 w 784"/>
              <a:gd name="T21" fmla="*/ 544 h 1387"/>
              <a:gd name="T22" fmla="*/ 90 w 784"/>
              <a:gd name="T23" fmla="*/ 516 h 1387"/>
              <a:gd name="T24" fmla="*/ 134 w 784"/>
              <a:gd name="T25" fmla="*/ 538 h 1387"/>
              <a:gd name="T26" fmla="*/ 108 w 784"/>
              <a:gd name="T27" fmla="*/ 542 h 1387"/>
              <a:gd name="T28" fmla="*/ 96 w 784"/>
              <a:gd name="T29" fmla="*/ 562 h 1387"/>
              <a:gd name="T30" fmla="*/ 104 w 784"/>
              <a:gd name="T31" fmla="*/ 608 h 1387"/>
              <a:gd name="T32" fmla="*/ 86 w 784"/>
              <a:gd name="T33" fmla="*/ 566 h 1387"/>
              <a:gd name="T34" fmla="*/ 72 w 784"/>
              <a:gd name="T35" fmla="*/ 576 h 1387"/>
              <a:gd name="T36" fmla="*/ 80 w 784"/>
              <a:gd name="T37" fmla="*/ 668 h 1387"/>
              <a:gd name="T38" fmla="*/ 108 w 784"/>
              <a:gd name="T39" fmla="*/ 700 h 1387"/>
              <a:gd name="T40" fmla="*/ 88 w 784"/>
              <a:gd name="T41" fmla="*/ 726 h 1387"/>
              <a:gd name="T42" fmla="*/ 142 w 784"/>
              <a:gd name="T43" fmla="*/ 889 h 1387"/>
              <a:gd name="T44" fmla="*/ 148 w 784"/>
              <a:gd name="T45" fmla="*/ 917 h 1387"/>
              <a:gd name="T46" fmla="*/ 166 w 784"/>
              <a:gd name="T47" fmla="*/ 945 h 1387"/>
              <a:gd name="T48" fmla="*/ 158 w 784"/>
              <a:gd name="T49" fmla="*/ 961 h 1387"/>
              <a:gd name="T50" fmla="*/ 154 w 784"/>
              <a:gd name="T51" fmla="*/ 1013 h 1387"/>
              <a:gd name="T52" fmla="*/ 218 w 784"/>
              <a:gd name="T53" fmla="*/ 1053 h 1387"/>
              <a:gd name="T54" fmla="*/ 238 w 784"/>
              <a:gd name="T55" fmla="*/ 1055 h 1387"/>
              <a:gd name="T56" fmla="*/ 274 w 784"/>
              <a:gd name="T57" fmla="*/ 1095 h 1387"/>
              <a:gd name="T58" fmla="*/ 312 w 784"/>
              <a:gd name="T59" fmla="*/ 1131 h 1387"/>
              <a:gd name="T60" fmla="*/ 330 w 784"/>
              <a:gd name="T61" fmla="*/ 1123 h 1387"/>
              <a:gd name="T62" fmla="*/ 346 w 784"/>
              <a:gd name="T63" fmla="*/ 1167 h 1387"/>
              <a:gd name="T64" fmla="*/ 372 w 784"/>
              <a:gd name="T65" fmla="*/ 1179 h 1387"/>
              <a:gd name="T66" fmla="*/ 440 w 784"/>
              <a:gd name="T67" fmla="*/ 1289 h 1387"/>
              <a:gd name="T68" fmla="*/ 674 w 784"/>
              <a:gd name="T69" fmla="*/ 1387 h 1387"/>
              <a:gd name="T70" fmla="*/ 700 w 784"/>
              <a:gd name="T71" fmla="*/ 1383 h 1387"/>
              <a:gd name="T72" fmla="*/ 714 w 784"/>
              <a:gd name="T73" fmla="*/ 1353 h 1387"/>
              <a:gd name="T74" fmla="*/ 700 w 784"/>
              <a:gd name="T75" fmla="*/ 1319 h 1387"/>
              <a:gd name="T76" fmla="*/ 698 w 784"/>
              <a:gd name="T77" fmla="*/ 1295 h 1387"/>
              <a:gd name="T78" fmla="*/ 724 w 784"/>
              <a:gd name="T79" fmla="*/ 1279 h 1387"/>
              <a:gd name="T80" fmla="*/ 732 w 784"/>
              <a:gd name="T81" fmla="*/ 1259 h 1387"/>
              <a:gd name="T82" fmla="*/ 746 w 784"/>
              <a:gd name="T83" fmla="*/ 1223 h 1387"/>
              <a:gd name="T84" fmla="*/ 784 w 784"/>
              <a:gd name="T85" fmla="*/ 1199 h 1387"/>
              <a:gd name="T86" fmla="*/ 764 w 784"/>
              <a:gd name="T87" fmla="*/ 1161 h 1387"/>
              <a:gd name="T88" fmla="*/ 750 w 784"/>
              <a:gd name="T89" fmla="*/ 1099 h 138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connsiteX0" fmla="*/ 8597 w 10000"/>
              <a:gd name="connsiteY0" fmla="*/ 7102 h 10000"/>
              <a:gd name="connsiteX1" fmla="*/ 4388 w 10000"/>
              <a:gd name="connsiteY1" fmla="*/ 3446 h 10000"/>
              <a:gd name="connsiteX2" fmla="*/ 5663 w 10000"/>
              <a:gd name="connsiteY2" fmla="*/ 779 h 10000"/>
              <a:gd name="connsiteX3" fmla="*/ 944 w 10000"/>
              <a:gd name="connsiteY3" fmla="*/ 0 h 10000"/>
              <a:gd name="connsiteX4" fmla="*/ 867 w 10000"/>
              <a:gd name="connsiteY4" fmla="*/ 562 h 10000"/>
              <a:gd name="connsiteX5" fmla="*/ 510 w 10000"/>
              <a:gd name="connsiteY5" fmla="*/ 1067 h 10000"/>
              <a:gd name="connsiteX6" fmla="*/ 77 w 10000"/>
              <a:gd name="connsiteY6" fmla="*/ 1269 h 10000"/>
              <a:gd name="connsiteX7" fmla="*/ 0 w 10000"/>
              <a:gd name="connsiteY7" fmla="*/ 1442 h 10000"/>
              <a:gd name="connsiteX8" fmla="*/ 102 w 10000"/>
              <a:gd name="connsiteY8" fmla="*/ 1543 h 10000"/>
              <a:gd name="connsiteX9" fmla="*/ 357 w 10000"/>
              <a:gd name="connsiteY9" fmla="*/ 2120 h 10000"/>
              <a:gd name="connsiteX10" fmla="*/ 357 w 10000"/>
              <a:gd name="connsiteY10" fmla="*/ 2192 h 10000"/>
              <a:gd name="connsiteX11" fmla="*/ 281 w 10000"/>
              <a:gd name="connsiteY11" fmla="*/ 2249 h 10000"/>
              <a:gd name="connsiteX12" fmla="*/ 128 w 10000"/>
              <a:gd name="connsiteY12" fmla="*/ 2884 h 10000"/>
              <a:gd name="connsiteX13" fmla="*/ 587 w 10000"/>
              <a:gd name="connsiteY13" fmla="*/ 3461 h 10000"/>
              <a:gd name="connsiteX14" fmla="*/ 612 w 10000"/>
              <a:gd name="connsiteY14" fmla="*/ 3576 h 10000"/>
              <a:gd name="connsiteX15" fmla="*/ 561 w 10000"/>
              <a:gd name="connsiteY15" fmla="*/ 3677 h 10000"/>
              <a:gd name="connsiteX16" fmla="*/ 587 w 10000"/>
              <a:gd name="connsiteY16" fmla="*/ 3735 h 10000"/>
              <a:gd name="connsiteX17" fmla="*/ 714 w 10000"/>
              <a:gd name="connsiteY17" fmla="*/ 3836 h 10000"/>
              <a:gd name="connsiteX18" fmla="*/ 842 w 10000"/>
              <a:gd name="connsiteY18" fmla="*/ 3879 h 10000"/>
              <a:gd name="connsiteX19" fmla="*/ 842 w 10000"/>
              <a:gd name="connsiteY19" fmla="*/ 3922 h 10000"/>
              <a:gd name="connsiteX20" fmla="*/ 918 w 10000"/>
              <a:gd name="connsiteY20" fmla="*/ 3951 h 10000"/>
              <a:gd name="connsiteX21" fmla="*/ 1020 w 10000"/>
              <a:gd name="connsiteY21" fmla="*/ 3922 h 10000"/>
              <a:gd name="connsiteX22" fmla="*/ 1046 w 10000"/>
              <a:gd name="connsiteY22" fmla="*/ 3893 h 10000"/>
              <a:gd name="connsiteX23" fmla="*/ 1148 w 10000"/>
              <a:gd name="connsiteY23" fmla="*/ 3720 h 10000"/>
              <a:gd name="connsiteX24" fmla="*/ 1454 w 10000"/>
              <a:gd name="connsiteY24" fmla="*/ 3778 h 10000"/>
              <a:gd name="connsiteX25" fmla="*/ 1709 w 10000"/>
              <a:gd name="connsiteY25" fmla="*/ 3879 h 10000"/>
              <a:gd name="connsiteX26" fmla="*/ 1531 w 10000"/>
              <a:gd name="connsiteY26" fmla="*/ 3908 h 10000"/>
              <a:gd name="connsiteX27" fmla="*/ 1378 w 10000"/>
              <a:gd name="connsiteY27" fmla="*/ 3908 h 10000"/>
              <a:gd name="connsiteX28" fmla="*/ 1250 w 10000"/>
              <a:gd name="connsiteY28" fmla="*/ 3965 h 10000"/>
              <a:gd name="connsiteX29" fmla="*/ 1224 w 10000"/>
              <a:gd name="connsiteY29" fmla="*/ 4052 h 10000"/>
              <a:gd name="connsiteX30" fmla="*/ 1327 w 10000"/>
              <a:gd name="connsiteY30" fmla="*/ 4311 h 10000"/>
              <a:gd name="connsiteX31" fmla="*/ 1327 w 10000"/>
              <a:gd name="connsiteY31" fmla="*/ 4384 h 10000"/>
              <a:gd name="connsiteX32" fmla="*/ 1097 w 10000"/>
              <a:gd name="connsiteY32" fmla="*/ 4167 h 10000"/>
              <a:gd name="connsiteX33" fmla="*/ 1097 w 10000"/>
              <a:gd name="connsiteY33" fmla="*/ 4081 h 10000"/>
              <a:gd name="connsiteX34" fmla="*/ 995 w 10000"/>
              <a:gd name="connsiteY34" fmla="*/ 4052 h 10000"/>
              <a:gd name="connsiteX35" fmla="*/ 918 w 10000"/>
              <a:gd name="connsiteY35" fmla="*/ 4153 h 10000"/>
              <a:gd name="connsiteX36" fmla="*/ 893 w 10000"/>
              <a:gd name="connsiteY36" fmla="*/ 4658 h 10000"/>
              <a:gd name="connsiteX37" fmla="*/ 1020 w 10000"/>
              <a:gd name="connsiteY37" fmla="*/ 4816 h 10000"/>
              <a:gd name="connsiteX38" fmla="*/ 1301 w 10000"/>
              <a:gd name="connsiteY38" fmla="*/ 4903 h 10000"/>
              <a:gd name="connsiteX39" fmla="*/ 1378 w 10000"/>
              <a:gd name="connsiteY39" fmla="*/ 5047 h 10000"/>
              <a:gd name="connsiteX40" fmla="*/ 1301 w 10000"/>
              <a:gd name="connsiteY40" fmla="*/ 5191 h 10000"/>
              <a:gd name="connsiteX41" fmla="*/ 1122 w 10000"/>
              <a:gd name="connsiteY41" fmla="*/ 5234 h 10000"/>
              <a:gd name="connsiteX42" fmla="*/ 1046 w 10000"/>
              <a:gd name="connsiteY42" fmla="*/ 5407 h 10000"/>
              <a:gd name="connsiteX43" fmla="*/ 1811 w 10000"/>
              <a:gd name="connsiteY43" fmla="*/ 6410 h 10000"/>
              <a:gd name="connsiteX44" fmla="*/ 1939 w 10000"/>
              <a:gd name="connsiteY44" fmla="*/ 6467 h 10000"/>
              <a:gd name="connsiteX45" fmla="*/ 1888 w 10000"/>
              <a:gd name="connsiteY45" fmla="*/ 6611 h 10000"/>
              <a:gd name="connsiteX46" fmla="*/ 2041 w 10000"/>
              <a:gd name="connsiteY46" fmla="*/ 6698 h 10000"/>
              <a:gd name="connsiteX47" fmla="*/ 2117 w 10000"/>
              <a:gd name="connsiteY47" fmla="*/ 6813 h 10000"/>
              <a:gd name="connsiteX48" fmla="*/ 2117 w 10000"/>
              <a:gd name="connsiteY48" fmla="*/ 6842 h 10000"/>
              <a:gd name="connsiteX49" fmla="*/ 2015 w 10000"/>
              <a:gd name="connsiteY49" fmla="*/ 6929 h 10000"/>
              <a:gd name="connsiteX50" fmla="*/ 1939 w 10000"/>
              <a:gd name="connsiteY50" fmla="*/ 7246 h 10000"/>
              <a:gd name="connsiteX51" fmla="*/ 1964 w 10000"/>
              <a:gd name="connsiteY51" fmla="*/ 7304 h 10000"/>
              <a:gd name="connsiteX52" fmla="*/ 2526 w 10000"/>
              <a:gd name="connsiteY52" fmla="*/ 7462 h 10000"/>
              <a:gd name="connsiteX53" fmla="*/ 2781 w 10000"/>
              <a:gd name="connsiteY53" fmla="*/ 7592 h 10000"/>
              <a:gd name="connsiteX54" fmla="*/ 2908 w 10000"/>
              <a:gd name="connsiteY54" fmla="*/ 7578 h 10000"/>
              <a:gd name="connsiteX55" fmla="*/ 3036 w 10000"/>
              <a:gd name="connsiteY55" fmla="*/ 7606 h 10000"/>
              <a:gd name="connsiteX56" fmla="*/ 3418 w 10000"/>
              <a:gd name="connsiteY56" fmla="*/ 7794 h 10000"/>
              <a:gd name="connsiteX57" fmla="*/ 3495 w 10000"/>
              <a:gd name="connsiteY57" fmla="*/ 7895 h 10000"/>
              <a:gd name="connsiteX58" fmla="*/ 3929 w 10000"/>
              <a:gd name="connsiteY58" fmla="*/ 8097 h 10000"/>
              <a:gd name="connsiteX59" fmla="*/ 3980 w 10000"/>
              <a:gd name="connsiteY59" fmla="*/ 8154 h 10000"/>
              <a:gd name="connsiteX60" fmla="*/ 4107 w 10000"/>
              <a:gd name="connsiteY60" fmla="*/ 8082 h 10000"/>
              <a:gd name="connsiteX61" fmla="*/ 4209 w 10000"/>
              <a:gd name="connsiteY61" fmla="*/ 8097 h 10000"/>
              <a:gd name="connsiteX62" fmla="*/ 4439 w 10000"/>
              <a:gd name="connsiteY62" fmla="*/ 8270 h 10000"/>
              <a:gd name="connsiteX63" fmla="*/ 4413 w 10000"/>
              <a:gd name="connsiteY63" fmla="*/ 8414 h 10000"/>
              <a:gd name="connsiteX64" fmla="*/ 4439 w 10000"/>
              <a:gd name="connsiteY64" fmla="*/ 8443 h 10000"/>
              <a:gd name="connsiteX65" fmla="*/ 4745 w 10000"/>
              <a:gd name="connsiteY65" fmla="*/ 8500 h 10000"/>
              <a:gd name="connsiteX66" fmla="*/ 5536 w 10000"/>
              <a:gd name="connsiteY66" fmla="*/ 9149 h 10000"/>
              <a:gd name="connsiteX67" fmla="*/ 5612 w 10000"/>
              <a:gd name="connsiteY67" fmla="*/ 9293 h 10000"/>
              <a:gd name="connsiteX68" fmla="*/ 5561 w 10000"/>
              <a:gd name="connsiteY68" fmla="*/ 9769 h 10000"/>
              <a:gd name="connsiteX69" fmla="*/ 8597 w 10000"/>
              <a:gd name="connsiteY69" fmla="*/ 10000 h 10000"/>
              <a:gd name="connsiteX70" fmla="*/ 8750 w 10000"/>
              <a:gd name="connsiteY70" fmla="*/ 9928 h 10000"/>
              <a:gd name="connsiteX71" fmla="*/ 8929 w 10000"/>
              <a:gd name="connsiteY71" fmla="*/ 9971 h 10000"/>
              <a:gd name="connsiteX72" fmla="*/ 9082 w 10000"/>
              <a:gd name="connsiteY72" fmla="*/ 9856 h 10000"/>
              <a:gd name="connsiteX73" fmla="*/ 9107 w 10000"/>
              <a:gd name="connsiteY73" fmla="*/ 9755 h 10000"/>
              <a:gd name="connsiteX74" fmla="*/ 8852 w 10000"/>
              <a:gd name="connsiteY74" fmla="*/ 9625 h 10000"/>
              <a:gd name="connsiteX75" fmla="*/ 8929 w 10000"/>
              <a:gd name="connsiteY75" fmla="*/ 9510 h 10000"/>
              <a:gd name="connsiteX76" fmla="*/ 8878 w 10000"/>
              <a:gd name="connsiteY76" fmla="*/ 9423 h 10000"/>
              <a:gd name="connsiteX77" fmla="*/ 8903 w 10000"/>
              <a:gd name="connsiteY77" fmla="*/ 9337 h 10000"/>
              <a:gd name="connsiteX78" fmla="*/ 9031 w 10000"/>
              <a:gd name="connsiteY78" fmla="*/ 9337 h 10000"/>
              <a:gd name="connsiteX79" fmla="*/ 9235 w 10000"/>
              <a:gd name="connsiteY79" fmla="*/ 9221 h 10000"/>
              <a:gd name="connsiteX80" fmla="*/ 9260 w 10000"/>
              <a:gd name="connsiteY80" fmla="*/ 9106 h 10000"/>
              <a:gd name="connsiteX81" fmla="*/ 9337 w 10000"/>
              <a:gd name="connsiteY81" fmla="*/ 9077 h 10000"/>
              <a:gd name="connsiteX82" fmla="*/ 9362 w 10000"/>
              <a:gd name="connsiteY82" fmla="*/ 8861 h 10000"/>
              <a:gd name="connsiteX83" fmla="*/ 9515 w 10000"/>
              <a:gd name="connsiteY83" fmla="*/ 8818 h 10000"/>
              <a:gd name="connsiteX84" fmla="*/ 9592 w 10000"/>
              <a:gd name="connsiteY84" fmla="*/ 8745 h 10000"/>
              <a:gd name="connsiteX85" fmla="*/ 10000 w 10000"/>
              <a:gd name="connsiteY85" fmla="*/ 8645 h 10000"/>
              <a:gd name="connsiteX86" fmla="*/ 9898 w 10000"/>
              <a:gd name="connsiteY86" fmla="*/ 8457 h 10000"/>
              <a:gd name="connsiteX87" fmla="*/ 9745 w 10000"/>
              <a:gd name="connsiteY87" fmla="*/ 8371 h 10000"/>
              <a:gd name="connsiteX88" fmla="*/ 9541 w 10000"/>
              <a:gd name="connsiteY88" fmla="*/ 8025 h 10000"/>
              <a:gd name="connsiteX89" fmla="*/ 9566 w 10000"/>
              <a:gd name="connsiteY89" fmla="*/ 7924 h 10000"/>
              <a:gd name="connsiteX90" fmla="*/ 8597 w 10000"/>
              <a:gd name="connsiteY90" fmla="*/ 7102 h 10000"/>
              <a:gd name="connsiteX0" fmla="*/ 8597 w 10000"/>
              <a:gd name="connsiteY0" fmla="*/ 7102 h 10000"/>
              <a:gd name="connsiteX1" fmla="*/ 7358 w 10000"/>
              <a:gd name="connsiteY1" fmla="*/ 6103 h 10000"/>
              <a:gd name="connsiteX2" fmla="*/ 4388 w 10000"/>
              <a:gd name="connsiteY2" fmla="*/ 3446 h 10000"/>
              <a:gd name="connsiteX3" fmla="*/ 5663 w 10000"/>
              <a:gd name="connsiteY3" fmla="*/ 779 h 10000"/>
              <a:gd name="connsiteX4" fmla="*/ 944 w 10000"/>
              <a:gd name="connsiteY4" fmla="*/ 0 h 10000"/>
              <a:gd name="connsiteX5" fmla="*/ 867 w 10000"/>
              <a:gd name="connsiteY5" fmla="*/ 562 h 10000"/>
              <a:gd name="connsiteX6" fmla="*/ 510 w 10000"/>
              <a:gd name="connsiteY6" fmla="*/ 1067 h 10000"/>
              <a:gd name="connsiteX7" fmla="*/ 77 w 10000"/>
              <a:gd name="connsiteY7" fmla="*/ 1269 h 10000"/>
              <a:gd name="connsiteX8" fmla="*/ 0 w 10000"/>
              <a:gd name="connsiteY8" fmla="*/ 1442 h 10000"/>
              <a:gd name="connsiteX9" fmla="*/ 102 w 10000"/>
              <a:gd name="connsiteY9" fmla="*/ 1543 h 10000"/>
              <a:gd name="connsiteX10" fmla="*/ 357 w 10000"/>
              <a:gd name="connsiteY10" fmla="*/ 2120 h 10000"/>
              <a:gd name="connsiteX11" fmla="*/ 357 w 10000"/>
              <a:gd name="connsiteY11" fmla="*/ 2192 h 10000"/>
              <a:gd name="connsiteX12" fmla="*/ 281 w 10000"/>
              <a:gd name="connsiteY12" fmla="*/ 2249 h 10000"/>
              <a:gd name="connsiteX13" fmla="*/ 128 w 10000"/>
              <a:gd name="connsiteY13" fmla="*/ 2884 h 10000"/>
              <a:gd name="connsiteX14" fmla="*/ 587 w 10000"/>
              <a:gd name="connsiteY14" fmla="*/ 3461 h 10000"/>
              <a:gd name="connsiteX15" fmla="*/ 612 w 10000"/>
              <a:gd name="connsiteY15" fmla="*/ 3576 h 10000"/>
              <a:gd name="connsiteX16" fmla="*/ 561 w 10000"/>
              <a:gd name="connsiteY16" fmla="*/ 3677 h 10000"/>
              <a:gd name="connsiteX17" fmla="*/ 587 w 10000"/>
              <a:gd name="connsiteY17" fmla="*/ 3735 h 10000"/>
              <a:gd name="connsiteX18" fmla="*/ 714 w 10000"/>
              <a:gd name="connsiteY18" fmla="*/ 3836 h 10000"/>
              <a:gd name="connsiteX19" fmla="*/ 842 w 10000"/>
              <a:gd name="connsiteY19" fmla="*/ 3879 h 10000"/>
              <a:gd name="connsiteX20" fmla="*/ 842 w 10000"/>
              <a:gd name="connsiteY20" fmla="*/ 3922 h 10000"/>
              <a:gd name="connsiteX21" fmla="*/ 918 w 10000"/>
              <a:gd name="connsiteY21" fmla="*/ 3951 h 10000"/>
              <a:gd name="connsiteX22" fmla="*/ 1020 w 10000"/>
              <a:gd name="connsiteY22" fmla="*/ 3922 h 10000"/>
              <a:gd name="connsiteX23" fmla="*/ 1046 w 10000"/>
              <a:gd name="connsiteY23" fmla="*/ 3893 h 10000"/>
              <a:gd name="connsiteX24" fmla="*/ 1148 w 10000"/>
              <a:gd name="connsiteY24" fmla="*/ 3720 h 10000"/>
              <a:gd name="connsiteX25" fmla="*/ 1454 w 10000"/>
              <a:gd name="connsiteY25" fmla="*/ 3778 h 10000"/>
              <a:gd name="connsiteX26" fmla="*/ 1709 w 10000"/>
              <a:gd name="connsiteY26" fmla="*/ 3879 h 10000"/>
              <a:gd name="connsiteX27" fmla="*/ 1531 w 10000"/>
              <a:gd name="connsiteY27" fmla="*/ 3908 h 10000"/>
              <a:gd name="connsiteX28" fmla="*/ 1378 w 10000"/>
              <a:gd name="connsiteY28" fmla="*/ 3908 h 10000"/>
              <a:gd name="connsiteX29" fmla="*/ 1250 w 10000"/>
              <a:gd name="connsiteY29" fmla="*/ 3965 h 10000"/>
              <a:gd name="connsiteX30" fmla="*/ 1224 w 10000"/>
              <a:gd name="connsiteY30" fmla="*/ 4052 h 10000"/>
              <a:gd name="connsiteX31" fmla="*/ 1327 w 10000"/>
              <a:gd name="connsiteY31" fmla="*/ 4311 h 10000"/>
              <a:gd name="connsiteX32" fmla="*/ 1327 w 10000"/>
              <a:gd name="connsiteY32" fmla="*/ 4384 h 10000"/>
              <a:gd name="connsiteX33" fmla="*/ 1097 w 10000"/>
              <a:gd name="connsiteY33" fmla="*/ 4167 h 10000"/>
              <a:gd name="connsiteX34" fmla="*/ 1097 w 10000"/>
              <a:gd name="connsiteY34" fmla="*/ 4081 h 10000"/>
              <a:gd name="connsiteX35" fmla="*/ 995 w 10000"/>
              <a:gd name="connsiteY35" fmla="*/ 4052 h 10000"/>
              <a:gd name="connsiteX36" fmla="*/ 918 w 10000"/>
              <a:gd name="connsiteY36" fmla="*/ 4153 h 10000"/>
              <a:gd name="connsiteX37" fmla="*/ 893 w 10000"/>
              <a:gd name="connsiteY37" fmla="*/ 4658 h 10000"/>
              <a:gd name="connsiteX38" fmla="*/ 1020 w 10000"/>
              <a:gd name="connsiteY38" fmla="*/ 4816 h 10000"/>
              <a:gd name="connsiteX39" fmla="*/ 1301 w 10000"/>
              <a:gd name="connsiteY39" fmla="*/ 4903 h 10000"/>
              <a:gd name="connsiteX40" fmla="*/ 1378 w 10000"/>
              <a:gd name="connsiteY40" fmla="*/ 5047 h 10000"/>
              <a:gd name="connsiteX41" fmla="*/ 1301 w 10000"/>
              <a:gd name="connsiteY41" fmla="*/ 5191 h 10000"/>
              <a:gd name="connsiteX42" fmla="*/ 1122 w 10000"/>
              <a:gd name="connsiteY42" fmla="*/ 5234 h 10000"/>
              <a:gd name="connsiteX43" fmla="*/ 1046 w 10000"/>
              <a:gd name="connsiteY43" fmla="*/ 5407 h 10000"/>
              <a:gd name="connsiteX44" fmla="*/ 1811 w 10000"/>
              <a:gd name="connsiteY44" fmla="*/ 6410 h 10000"/>
              <a:gd name="connsiteX45" fmla="*/ 1939 w 10000"/>
              <a:gd name="connsiteY45" fmla="*/ 6467 h 10000"/>
              <a:gd name="connsiteX46" fmla="*/ 1888 w 10000"/>
              <a:gd name="connsiteY46" fmla="*/ 6611 h 10000"/>
              <a:gd name="connsiteX47" fmla="*/ 2041 w 10000"/>
              <a:gd name="connsiteY47" fmla="*/ 6698 h 10000"/>
              <a:gd name="connsiteX48" fmla="*/ 2117 w 10000"/>
              <a:gd name="connsiteY48" fmla="*/ 6813 h 10000"/>
              <a:gd name="connsiteX49" fmla="*/ 2117 w 10000"/>
              <a:gd name="connsiteY49" fmla="*/ 6842 h 10000"/>
              <a:gd name="connsiteX50" fmla="*/ 2015 w 10000"/>
              <a:gd name="connsiteY50" fmla="*/ 6929 h 10000"/>
              <a:gd name="connsiteX51" fmla="*/ 1939 w 10000"/>
              <a:gd name="connsiteY51" fmla="*/ 7246 h 10000"/>
              <a:gd name="connsiteX52" fmla="*/ 1964 w 10000"/>
              <a:gd name="connsiteY52" fmla="*/ 7304 h 10000"/>
              <a:gd name="connsiteX53" fmla="*/ 2526 w 10000"/>
              <a:gd name="connsiteY53" fmla="*/ 7462 h 10000"/>
              <a:gd name="connsiteX54" fmla="*/ 2781 w 10000"/>
              <a:gd name="connsiteY54" fmla="*/ 7592 h 10000"/>
              <a:gd name="connsiteX55" fmla="*/ 2908 w 10000"/>
              <a:gd name="connsiteY55" fmla="*/ 7578 h 10000"/>
              <a:gd name="connsiteX56" fmla="*/ 3036 w 10000"/>
              <a:gd name="connsiteY56" fmla="*/ 7606 h 10000"/>
              <a:gd name="connsiteX57" fmla="*/ 3418 w 10000"/>
              <a:gd name="connsiteY57" fmla="*/ 7794 h 10000"/>
              <a:gd name="connsiteX58" fmla="*/ 3495 w 10000"/>
              <a:gd name="connsiteY58" fmla="*/ 7895 h 10000"/>
              <a:gd name="connsiteX59" fmla="*/ 3929 w 10000"/>
              <a:gd name="connsiteY59" fmla="*/ 8097 h 10000"/>
              <a:gd name="connsiteX60" fmla="*/ 3980 w 10000"/>
              <a:gd name="connsiteY60" fmla="*/ 8154 h 10000"/>
              <a:gd name="connsiteX61" fmla="*/ 4107 w 10000"/>
              <a:gd name="connsiteY61" fmla="*/ 8082 h 10000"/>
              <a:gd name="connsiteX62" fmla="*/ 4209 w 10000"/>
              <a:gd name="connsiteY62" fmla="*/ 8097 h 10000"/>
              <a:gd name="connsiteX63" fmla="*/ 4439 w 10000"/>
              <a:gd name="connsiteY63" fmla="*/ 8270 h 10000"/>
              <a:gd name="connsiteX64" fmla="*/ 4413 w 10000"/>
              <a:gd name="connsiteY64" fmla="*/ 8414 h 10000"/>
              <a:gd name="connsiteX65" fmla="*/ 4439 w 10000"/>
              <a:gd name="connsiteY65" fmla="*/ 8443 h 10000"/>
              <a:gd name="connsiteX66" fmla="*/ 4745 w 10000"/>
              <a:gd name="connsiteY66" fmla="*/ 8500 h 10000"/>
              <a:gd name="connsiteX67" fmla="*/ 5536 w 10000"/>
              <a:gd name="connsiteY67" fmla="*/ 9149 h 10000"/>
              <a:gd name="connsiteX68" fmla="*/ 5612 w 10000"/>
              <a:gd name="connsiteY68" fmla="*/ 9293 h 10000"/>
              <a:gd name="connsiteX69" fmla="*/ 5561 w 10000"/>
              <a:gd name="connsiteY69" fmla="*/ 9769 h 10000"/>
              <a:gd name="connsiteX70" fmla="*/ 8597 w 10000"/>
              <a:gd name="connsiteY70" fmla="*/ 10000 h 10000"/>
              <a:gd name="connsiteX71" fmla="*/ 8750 w 10000"/>
              <a:gd name="connsiteY71" fmla="*/ 9928 h 10000"/>
              <a:gd name="connsiteX72" fmla="*/ 8929 w 10000"/>
              <a:gd name="connsiteY72" fmla="*/ 9971 h 10000"/>
              <a:gd name="connsiteX73" fmla="*/ 9082 w 10000"/>
              <a:gd name="connsiteY73" fmla="*/ 9856 h 10000"/>
              <a:gd name="connsiteX74" fmla="*/ 9107 w 10000"/>
              <a:gd name="connsiteY74" fmla="*/ 9755 h 10000"/>
              <a:gd name="connsiteX75" fmla="*/ 8852 w 10000"/>
              <a:gd name="connsiteY75" fmla="*/ 9625 h 10000"/>
              <a:gd name="connsiteX76" fmla="*/ 8929 w 10000"/>
              <a:gd name="connsiteY76" fmla="*/ 9510 h 10000"/>
              <a:gd name="connsiteX77" fmla="*/ 8878 w 10000"/>
              <a:gd name="connsiteY77" fmla="*/ 9423 h 10000"/>
              <a:gd name="connsiteX78" fmla="*/ 8903 w 10000"/>
              <a:gd name="connsiteY78" fmla="*/ 9337 h 10000"/>
              <a:gd name="connsiteX79" fmla="*/ 9031 w 10000"/>
              <a:gd name="connsiteY79" fmla="*/ 9337 h 10000"/>
              <a:gd name="connsiteX80" fmla="*/ 9235 w 10000"/>
              <a:gd name="connsiteY80" fmla="*/ 9221 h 10000"/>
              <a:gd name="connsiteX81" fmla="*/ 9260 w 10000"/>
              <a:gd name="connsiteY81" fmla="*/ 9106 h 10000"/>
              <a:gd name="connsiteX82" fmla="*/ 9337 w 10000"/>
              <a:gd name="connsiteY82" fmla="*/ 9077 h 10000"/>
              <a:gd name="connsiteX83" fmla="*/ 9362 w 10000"/>
              <a:gd name="connsiteY83" fmla="*/ 8861 h 10000"/>
              <a:gd name="connsiteX84" fmla="*/ 9515 w 10000"/>
              <a:gd name="connsiteY84" fmla="*/ 8818 h 10000"/>
              <a:gd name="connsiteX85" fmla="*/ 9592 w 10000"/>
              <a:gd name="connsiteY85" fmla="*/ 8745 h 10000"/>
              <a:gd name="connsiteX86" fmla="*/ 10000 w 10000"/>
              <a:gd name="connsiteY86" fmla="*/ 8645 h 10000"/>
              <a:gd name="connsiteX87" fmla="*/ 9898 w 10000"/>
              <a:gd name="connsiteY87" fmla="*/ 8457 h 10000"/>
              <a:gd name="connsiteX88" fmla="*/ 9745 w 10000"/>
              <a:gd name="connsiteY88" fmla="*/ 8371 h 10000"/>
              <a:gd name="connsiteX89" fmla="*/ 9541 w 10000"/>
              <a:gd name="connsiteY89" fmla="*/ 8025 h 10000"/>
              <a:gd name="connsiteX90" fmla="*/ 9566 w 10000"/>
              <a:gd name="connsiteY90" fmla="*/ 7924 h 10000"/>
              <a:gd name="connsiteX91" fmla="*/ 8597 w 10000"/>
              <a:gd name="connsiteY91" fmla="*/ 7102 h 10000"/>
              <a:gd name="connsiteX0" fmla="*/ 8597 w 10000"/>
              <a:gd name="connsiteY0" fmla="*/ 7102 h 10000"/>
              <a:gd name="connsiteX1" fmla="*/ 7358 w 10000"/>
              <a:gd name="connsiteY1" fmla="*/ 6103 h 10000"/>
              <a:gd name="connsiteX2" fmla="*/ 5663 w 10000"/>
              <a:gd name="connsiteY2" fmla="*/ 779 h 10000"/>
              <a:gd name="connsiteX3" fmla="*/ 944 w 10000"/>
              <a:gd name="connsiteY3" fmla="*/ 0 h 10000"/>
              <a:gd name="connsiteX4" fmla="*/ 867 w 10000"/>
              <a:gd name="connsiteY4" fmla="*/ 562 h 10000"/>
              <a:gd name="connsiteX5" fmla="*/ 510 w 10000"/>
              <a:gd name="connsiteY5" fmla="*/ 1067 h 10000"/>
              <a:gd name="connsiteX6" fmla="*/ 77 w 10000"/>
              <a:gd name="connsiteY6" fmla="*/ 1269 h 10000"/>
              <a:gd name="connsiteX7" fmla="*/ 0 w 10000"/>
              <a:gd name="connsiteY7" fmla="*/ 1442 h 10000"/>
              <a:gd name="connsiteX8" fmla="*/ 102 w 10000"/>
              <a:gd name="connsiteY8" fmla="*/ 1543 h 10000"/>
              <a:gd name="connsiteX9" fmla="*/ 357 w 10000"/>
              <a:gd name="connsiteY9" fmla="*/ 2120 h 10000"/>
              <a:gd name="connsiteX10" fmla="*/ 357 w 10000"/>
              <a:gd name="connsiteY10" fmla="*/ 2192 h 10000"/>
              <a:gd name="connsiteX11" fmla="*/ 281 w 10000"/>
              <a:gd name="connsiteY11" fmla="*/ 2249 h 10000"/>
              <a:gd name="connsiteX12" fmla="*/ 128 w 10000"/>
              <a:gd name="connsiteY12" fmla="*/ 2884 h 10000"/>
              <a:gd name="connsiteX13" fmla="*/ 587 w 10000"/>
              <a:gd name="connsiteY13" fmla="*/ 3461 h 10000"/>
              <a:gd name="connsiteX14" fmla="*/ 612 w 10000"/>
              <a:gd name="connsiteY14" fmla="*/ 3576 h 10000"/>
              <a:gd name="connsiteX15" fmla="*/ 561 w 10000"/>
              <a:gd name="connsiteY15" fmla="*/ 3677 h 10000"/>
              <a:gd name="connsiteX16" fmla="*/ 587 w 10000"/>
              <a:gd name="connsiteY16" fmla="*/ 3735 h 10000"/>
              <a:gd name="connsiteX17" fmla="*/ 714 w 10000"/>
              <a:gd name="connsiteY17" fmla="*/ 3836 h 10000"/>
              <a:gd name="connsiteX18" fmla="*/ 842 w 10000"/>
              <a:gd name="connsiteY18" fmla="*/ 3879 h 10000"/>
              <a:gd name="connsiteX19" fmla="*/ 842 w 10000"/>
              <a:gd name="connsiteY19" fmla="*/ 3922 h 10000"/>
              <a:gd name="connsiteX20" fmla="*/ 918 w 10000"/>
              <a:gd name="connsiteY20" fmla="*/ 3951 h 10000"/>
              <a:gd name="connsiteX21" fmla="*/ 1020 w 10000"/>
              <a:gd name="connsiteY21" fmla="*/ 3922 h 10000"/>
              <a:gd name="connsiteX22" fmla="*/ 1046 w 10000"/>
              <a:gd name="connsiteY22" fmla="*/ 3893 h 10000"/>
              <a:gd name="connsiteX23" fmla="*/ 1148 w 10000"/>
              <a:gd name="connsiteY23" fmla="*/ 3720 h 10000"/>
              <a:gd name="connsiteX24" fmla="*/ 1454 w 10000"/>
              <a:gd name="connsiteY24" fmla="*/ 3778 h 10000"/>
              <a:gd name="connsiteX25" fmla="*/ 1709 w 10000"/>
              <a:gd name="connsiteY25" fmla="*/ 3879 h 10000"/>
              <a:gd name="connsiteX26" fmla="*/ 1531 w 10000"/>
              <a:gd name="connsiteY26" fmla="*/ 3908 h 10000"/>
              <a:gd name="connsiteX27" fmla="*/ 1378 w 10000"/>
              <a:gd name="connsiteY27" fmla="*/ 3908 h 10000"/>
              <a:gd name="connsiteX28" fmla="*/ 1250 w 10000"/>
              <a:gd name="connsiteY28" fmla="*/ 3965 h 10000"/>
              <a:gd name="connsiteX29" fmla="*/ 1224 w 10000"/>
              <a:gd name="connsiteY29" fmla="*/ 4052 h 10000"/>
              <a:gd name="connsiteX30" fmla="*/ 1327 w 10000"/>
              <a:gd name="connsiteY30" fmla="*/ 4311 h 10000"/>
              <a:gd name="connsiteX31" fmla="*/ 1327 w 10000"/>
              <a:gd name="connsiteY31" fmla="*/ 4384 h 10000"/>
              <a:gd name="connsiteX32" fmla="*/ 1097 w 10000"/>
              <a:gd name="connsiteY32" fmla="*/ 4167 h 10000"/>
              <a:gd name="connsiteX33" fmla="*/ 1097 w 10000"/>
              <a:gd name="connsiteY33" fmla="*/ 4081 h 10000"/>
              <a:gd name="connsiteX34" fmla="*/ 995 w 10000"/>
              <a:gd name="connsiteY34" fmla="*/ 4052 h 10000"/>
              <a:gd name="connsiteX35" fmla="*/ 918 w 10000"/>
              <a:gd name="connsiteY35" fmla="*/ 4153 h 10000"/>
              <a:gd name="connsiteX36" fmla="*/ 893 w 10000"/>
              <a:gd name="connsiteY36" fmla="*/ 4658 h 10000"/>
              <a:gd name="connsiteX37" fmla="*/ 1020 w 10000"/>
              <a:gd name="connsiteY37" fmla="*/ 4816 h 10000"/>
              <a:gd name="connsiteX38" fmla="*/ 1301 w 10000"/>
              <a:gd name="connsiteY38" fmla="*/ 4903 h 10000"/>
              <a:gd name="connsiteX39" fmla="*/ 1378 w 10000"/>
              <a:gd name="connsiteY39" fmla="*/ 5047 h 10000"/>
              <a:gd name="connsiteX40" fmla="*/ 1301 w 10000"/>
              <a:gd name="connsiteY40" fmla="*/ 5191 h 10000"/>
              <a:gd name="connsiteX41" fmla="*/ 1122 w 10000"/>
              <a:gd name="connsiteY41" fmla="*/ 5234 h 10000"/>
              <a:gd name="connsiteX42" fmla="*/ 1046 w 10000"/>
              <a:gd name="connsiteY42" fmla="*/ 5407 h 10000"/>
              <a:gd name="connsiteX43" fmla="*/ 1811 w 10000"/>
              <a:gd name="connsiteY43" fmla="*/ 6410 h 10000"/>
              <a:gd name="connsiteX44" fmla="*/ 1939 w 10000"/>
              <a:gd name="connsiteY44" fmla="*/ 6467 h 10000"/>
              <a:gd name="connsiteX45" fmla="*/ 1888 w 10000"/>
              <a:gd name="connsiteY45" fmla="*/ 6611 h 10000"/>
              <a:gd name="connsiteX46" fmla="*/ 2041 w 10000"/>
              <a:gd name="connsiteY46" fmla="*/ 6698 h 10000"/>
              <a:gd name="connsiteX47" fmla="*/ 2117 w 10000"/>
              <a:gd name="connsiteY47" fmla="*/ 6813 h 10000"/>
              <a:gd name="connsiteX48" fmla="*/ 2117 w 10000"/>
              <a:gd name="connsiteY48" fmla="*/ 6842 h 10000"/>
              <a:gd name="connsiteX49" fmla="*/ 2015 w 10000"/>
              <a:gd name="connsiteY49" fmla="*/ 6929 h 10000"/>
              <a:gd name="connsiteX50" fmla="*/ 1939 w 10000"/>
              <a:gd name="connsiteY50" fmla="*/ 7246 h 10000"/>
              <a:gd name="connsiteX51" fmla="*/ 1964 w 10000"/>
              <a:gd name="connsiteY51" fmla="*/ 7304 h 10000"/>
              <a:gd name="connsiteX52" fmla="*/ 2526 w 10000"/>
              <a:gd name="connsiteY52" fmla="*/ 7462 h 10000"/>
              <a:gd name="connsiteX53" fmla="*/ 2781 w 10000"/>
              <a:gd name="connsiteY53" fmla="*/ 7592 h 10000"/>
              <a:gd name="connsiteX54" fmla="*/ 2908 w 10000"/>
              <a:gd name="connsiteY54" fmla="*/ 7578 h 10000"/>
              <a:gd name="connsiteX55" fmla="*/ 3036 w 10000"/>
              <a:gd name="connsiteY55" fmla="*/ 7606 h 10000"/>
              <a:gd name="connsiteX56" fmla="*/ 3418 w 10000"/>
              <a:gd name="connsiteY56" fmla="*/ 7794 h 10000"/>
              <a:gd name="connsiteX57" fmla="*/ 3495 w 10000"/>
              <a:gd name="connsiteY57" fmla="*/ 7895 h 10000"/>
              <a:gd name="connsiteX58" fmla="*/ 3929 w 10000"/>
              <a:gd name="connsiteY58" fmla="*/ 8097 h 10000"/>
              <a:gd name="connsiteX59" fmla="*/ 3980 w 10000"/>
              <a:gd name="connsiteY59" fmla="*/ 8154 h 10000"/>
              <a:gd name="connsiteX60" fmla="*/ 4107 w 10000"/>
              <a:gd name="connsiteY60" fmla="*/ 8082 h 10000"/>
              <a:gd name="connsiteX61" fmla="*/ 4209 w 10000"/>
              <a:gd name="connsiteY61" fmla="*/ 8097 h 10000"/>
              <a:gd name="connsiteX62" fmla="*/ 4439 w 10000"/>
              <a:gd name="connsiteY62" fmla="*/ 8270 h 10000"/>
              <a:gd name="connsiteX63" fmla="*/ 4413 w 10000"/>
              <a:gd name="connsiteY63" fmla="*/ 8414 h 10000"/>
              <a:gd name="connsiteX64" fmla="*/ 4439 w 10000"/>
              <a:gd name="connsiteY64" fmla="*/ 8443 h 10000"/>
              <a:gd name="connsiteX65" fmla="*/ 4745 w 10000"/>
              <a:gd name="connsiteY65" fmla="*/ 8500 h 10000"/>
              <a:gd name="connsiteX66" fmla="*/ 5536 w 10000"/>
              <a:gd name="connsiteY66" fmla="*/ 9149 h 10000"/>
              <a:gd name="connsiteX67" fmla="*/ 5612 w 10000"/>
              <a:gd name="connsiteY67" fmla="*/ 9293 h 10000"/>
              <a:gd name="connsiteX68" fmla="*/ 5561 w 10000"/>
              <a:gd name="connsiteY68" fmla="*/ 9769 h 10000"/>
              <a:gd name="connsiteX69" fmla="*/ 8597 w 10000"/>
              <a:gd name="connsiteY69" fmla="*/ 10000 h 10000"/>
              <a:gd name="connsiteX70" fmla="*/ 8750 w 10000"/>
              <a:gd name="connsiteY70" fmla="*/ 9928 h 10000"/>
              <a:gd name="connsiteX71" fmla="*/ 8929 w 10000"/>
              <a:gd name="connsiteY71" fmla="*/ 9971 h 10000"/>
              <a:gd name="connsiteX72" fmla="*/ 9082 w 10000"/>
              <a:gd name="connsiteY72" fmla="*/ 9856 h 10000"/>
              <a:gd name="connsiteX73" fmla="*/ 9107 w 10000"/>
              <a:gd name="connsiteY73" fmla="*/ 9755 h 10000"/>
              <a:gd name="connsiteX74" fmla="*/ 8852 w 10000"/>
              <a:gd name="connsiteY74" fmla="*/ 9625 h 10000"/>
              <a:gd name="connsiteX75" fmla="*/ 8929 w 10000"/>
              <a:gd name="connsiteY75" fmla="*/ 9510 h 10000"/>
              <a:gd name="connsiteX76" fmla="*/ 8878 w 10000"/>
              <a:gd name="connsiteY76" fmla="*/ 9423 h 10000"/>
              <a:gd name="connsiteX77" fmla="*/ 8903 w 10000"/>
              <a:gd name="connsiteY77" fmla="*/ 9337 h 10000"/>
              <a:gd name="connsiteX78" fmla="*/ 9031 w 10000"/>
              <a:gd name="connsiteY78" fmla="*/ 9337 h 10000"/>
              <a:gd name="connsiteX79" fmla="*/ 9235 w 10000"/>
              <a:gd name="connsiteY79" fmla="*/ 9221 h 10000"/>
              <a:gd name="connsiteX80" fmla="*/ 9260 w 10000"/>
              <a:gd name="connsiteY80" fmla="*/ 9106 h 10000"/>
              <a:gd name="connsiteX81" fmla="*/ 9337 w 10000"/>
              <a:gd name="connsiteY81" fmla="*/ 9077 h 10000"/>
              <a:gd name="connsiteX82" fmla="*/ 9362 w 10000"/>
              <a:gd name="connsiteY82" fmla="*/ 8861 h 10000"/>
              <a:gd name="connsiteX83" fmla="*/ 9515 w 10000"/>
              <a:gd name="connsiteY83" fmla="*/ 8818 h 10000"/>
              <a:gd name="connsiteX84" fmla="*/ 9592 w 10000"/>
              <a:gd name="connsiteY84" fmla="*/ 8745 h 10000"/>
              <a:gd name="connsiteX85" fmla="*/ 10000 w 10000"/>
              <a:gd name="connsiteY85" fmla="*/ 8645 h 10000"/>
              <a:gd name="connsiteX86" fmla="*/ 9898 w 10000"/>
              <a:gd name="connsiteY86" fmla="*/ 8457 h 10000"/>
              <a:gd name="connsiteX87" fmla="*/ 9745 w 10000"/>
              <a:gd name="connsiteY87" fmla="*/ 8371 h 10000"/>
              <a:gd name="connsiteX88" fmla="*/ 9541 w 10000"/>
              <a:gd name="connsiteY88" fmla="*/ 8025 h 10000"/>
              <a:gd name="connsiteX89" fmla="*/ 9566 w 10000"/>
              <a:gd name="connsiteY89" fmla="*/ 7924 h 10000"/>
              <a:gd name="connsiteX90" fmla="*/ 8597 w 10000"/>
              <a:gd name="connsiteY90" fmla="*/ 7102 h 10000"/>
              <a:gd name="connsiteX0" fmla="*/ 8597 w 10000"/>
              <a:gd name="connsiteY0" fmla="*/ 7102 h 10000"/>
              <a:gd name="connsiteX1" fmla="*/ 7358 w 10000"/>
              <a:gd name="connsiteY1" fmla="*/ 6103 h 10000"/>
              <a:gd name="connsiteX2" fmla="*/ 944 w 10000"/>
              <a:gd name="connsiteY2" fmla="*/ 0 h 10000"/>
              <a:gd name="connsiteX3" fmla="*/ 867 w 10000"/>
              <a:gd name="connsiteY3" fmla="*/ 562 h 10000"/>
              <a:gd name="connsiteX4" fmla="*/ 510 w 10000"/>
              <a:gd name="connsiteY4" fmla="*/ 1067 h 10000"/>
              <a:gd name="connsiteX5" fmla="*/ 77 w 10000"/>
              <a:gd name="connsiteY5" fmla="*/ 1269 h 10000"/>
              <a:gd name="connsiteX6" fmla="*/ 0 w 10000"/>
              <a:gd name="connsiteY6" fmla="*/ 1442 h 10000"/>
              <a:gd name="connsiteX7" fmla="*/ 102 w 10000"/>
              <a:gd name="connsiteY7" fmla="*/ 1543 h 10000"/>
              <a:gd name="connsiteX8" fmla="*/ 357 w 10000"/>
              <a:gd name="connsiteY8" fmla="*/ 2120 h 10000"/>
              <a:gd name="connsiteX9" fmla="*/ 357 w 10000"/>
              <a:gd name="connsiteY9" fmla="*/ 2192 h 10000"/>
              <a:gd name="connsiteX10" fmla="*/ 281 w 10000"/>
              <a:gd name="connsiteY10" fmla="*/ 2249 h 10000"/>
              <a:gd name="connsiteX11" fmla="*/ 128 w 10000"/>
              <a:gd name="connsiteY11" fmla="*/ 2884 h 10000"/>
              <a:gd name="connsiteX12" fmla="*/ 587 w 10000"/>
              <a:gd name="connsiteY12" fmla="*/ 3461 h 10000"/>
              <a:gd name="connsiteX13" fmla="*/ 612 w 10000"/>
              <a:gd name="connsiteY13" fmla="*/ 3576 h 10000"/>
              <a:gd name="connsiteX14" fmla="*/ 561 w 10000"/>
              <a:gd name="connsiteY14" fmla="*/ 3677 h 10000"/>
              <a:gd name="connsiteX15" fmla="*/ 587 w 10000"/>
              <a:gd name="connsiteY15" fmla="*/ 3735 h 10000"/>
              <a:gd name="connsiteX16" fmla="*/ 714 w 10000"/>
              <a:gd name="connsiteY16" fmla="*/ 3836 h 10000"/>
              <a:gd name="connsiteX17" fmla="*/ 842 w 10000"/>
              <a:gd name="connsiteY17" fmla="*/ 3879 h 10000"/>
              <a:gd name="connsiteX18" fmla="*/ 842 w 10000"/>
              <a:gd name="connsiteY18" fmla="*/ 3922 h 10000"/>
              <a:gd name="connsiteX19" fmla="*/ 918 w 10000"/>
              <a:gd name="connsiteY19" fmla="*/ 3951 h 10000"/>
              <a:gd name="connsiteX20" fmla="*/ 1020 w 10000"/>
              <a:gd name="connsiteY20" fmla="*/ 3922 h 10000"/>
              <a:gd name="connsiteX21" fmla="*/ 1046 w 10000"/>
              <a:gd name="connsiteY21" fmla="*/ 3893 h 10000"/>
              <a:gd name="connsiteX22" fmla="*/ 1148 w 10000"/>
              <a:gd name="connsiteY22" fmla="*/ 3720 h 10000"/>
              <a:gd name="connsiteX23" fmla="*/ 1454 w 10000"/>
              <a:gd name="connsiteY23" fmla="*/ 3778 h 10000"/>
              <a:gd name="connsiteX24" fmla="*/ 1709 w 10000"/>
              <a:gd name="connsiteY24" fmla="*/ 3879 h 10000"/>
              <a:gd name="connsiteX25" fmla="*/ 1531 w 10000"/>
              <a:gd name="connsiteY25" fmla="*/ 3908 h 10000"/>
              <a:gd name="connsiteX26" fmla="*/ 1378 w 10000"/>
              <a:gd name="connsiteY26" fmla="*/ 3908 h 10000"/>
              <a:gd name="connsiteX27" fmla="*/ 1250 w 10000"/>
              <a:gd name="connsiteY27" fmla="*/ 3965 h 10000"/>
              <a:gd name="connsiteX28" fmla="*/ 1224 w 10000"/>
              <a:gd name="connsiteY28" fmla="*/ 4052 h 10000"/>
              <a:gd name="connsiteX29" fmla="*/ 1327 w 10000"/>
              <a:gd name="connsiteY29" fmla="*/ 4311 h 10000"/>
              <a:gd name="connsiteX30" fmla="*/ 1327 w 10000"/>
              <a:gd name="connsiteY30" fmla="*/ 4384 h 10000"/>
              <a:gd name="connsiteX31" fmla="*/ 1097 w 10000"/>
              <a:gd name="connsiteY31" fmla="*/ 4167 h 10000"/>
              <a:gd name="connsiteX32" fmla="*/ 1097 w 10000"/>
              <a:gd name="connsiteY32" fmla="*/ 4081 h 10000"/>
              <a:gd name="connsiteX33" fmla="*/ 995 w 10000"/>
              <a:gd name="connsiteY33" fmla="*/ 4052 h 10000"/>
              <a:gd name="connsiteX34" fmla="*/ 918 w 10000"/>
              <a:gd name="connsiteY34" fmla="*/ 4153 h 10000"/>
              <a:gd name="connsiteX35" fmla="*/ 893 w 10000"/>
              <a:gd name="connsiteY35" fmla="*/ 4658 h 10000"/>
              <a:gd name="connsiteX36" fmla="*/ 1020 w 10000"/>
              <a:gd name="connsiteY36" fmla="*/ 4816 h 10000"/>
              <a:gd name="connsiteX37" fmla="*/ 1301 w 10000"/>
              <a:gd name="connsiteY37" fmla="*/ 4903 h 10000"/>
              <a:gd name="connsiteX38" fmla="*/ 1378 w 10000"/>
              <a:gd name="connsiteY38" fmla="*/ 5047 h 10000"/>
              <a:gd name="connsiteX39" fmla="*/ 1301 w 10000"/>
              <a:gd name="connsiteY39" fmla="*/ 5191 h 10000"/>
              <a:gd name="connsiteX40" fmla="*/ 1122 w 10000"/>
              <a:gd name="connsiteY40" fmla="*/ 5234 h 10000"/>
              <a:gd name="connsiteX41" fmla="*/ 1046 w 10000"/>
              <a:gd name="connsiteY41" fmla="*/ 5407 h 10000"/>
              <a:gd name="connsiteX42" fmla="*/ 1811 w 10000"/>
              <a:gd name="connsiteY42" fmla="*/ 6410 h 10000"/>
              <a:gd name="connsiteX43" fmla="*/ 1939 w 10000"/>
              <a:gd name="connsiteY43" fmla="*/ 6467 h 10000"/>
              <a:gd name="connsiteX44" fmla="*/ 1888 w 10000"/>
              <a:gd name="connsiteY44" fmla="*/ 6611 h 10000"/>
              <a:gd name="connsiteX45" fmla="*/ 2041 w 10000"/>
              <a:gd name="connsiteY45" fmla="*/ 6698 h 10000"/>
              <a:gd name="connsiteX46" fmla="*/ 2117 w 10000"/>
              <a:gd name="connsiteY46" fmla="*/ 6813 h 10000"/>
              <a:gd name="connsiteX47" fmla="*/ 2117 w 10000"/>
              <a:gd name="connsiteY47" fmla="*/ 6842 h 10000"/>
              <a:gd name="connsiteX48" fmla="*/ 2015 w 10000"/>
              <a:gd name="connsiteY48" fmla="*/ 6929 h 10000"/>
              <a:gd name="connsiteX49" fmla="*/ 1939 w 10000"/>
              <a:gd name="connsiteY49" fmla="*/ 7246 h 10000"/>
              <a:gd name="connsiteX50" fmla="*/ 1964 w 10000"/>
              <a:gd name="connsiteY50" fmla="*/ 7304 h 10000"/>
              <a:gd name="connsiteX51" fmla="*/ 2526 w 10000"/>
              <a:gd name="connsiteY51" fmla="*/ 7462 h 10000"/>
              <a:gd name="connsiteX52" fmla="*/ 2781 w 10000"/>
              <a:gd name="connsiteY52" fmla="*/ 7592 h 10000"/>
              <a:gd name="connsiteX53" fmla="*/ 2908 w 10000"/>
              <a:gd name="connsiteY53" fmla="*/ 7578 h 10000"/>
              <a:gd name="connsiteX54" fmla="*/ 3036 w 10000"/>
              <a:gd name="connsiteY54" fmla="*/ 7606 h 10000"/>
              <a:gd name="connsiteX55" fmla="*/ 3418 w 10000"/>
              <a:gd name="connsiteY55" fmla="*/ 7794 h 10000"/>
              <a:gd name="connsiteX56" fmla="*/ 3495 w 10000"/>
              <a:gd name="connsiteY56" fmla="*/ 7895 h 10000"/>
              <a:gd name="connsiteX57" fmla="*/ 3929 w 10000"/>
              <a:gd name="connsiteY57" fmla="*/ 8097 h 10000"/>
              <a:gd name="connsiteX58" fmla="*/ 3980 w 10000"/>
              <a:gd name="connsiteY58" fmla="*/ 8154 h 10000"/>
              <a:gd name="connsiteX59" fmla="*/ 4107 w 10000"/>
              <a:gd name="connsiteY59" fmla="*/ 8082 h 10000"/>
              <a:gd name="connsiteX60" fmla="*/ 4209 w 10000"/>
              <a:gd name="connsiteY60" fmla="*/ 8097 h 10000"/>
              <a:gd name="connsiteX61" fmla="*/ 4439 w 10000"/>
              <a:gd name="connsiteY61" fmla="*/ 8270 h 10000"/>
              <a:gd name="connsiteX62" fmla="*/ 4413 w 10000"/>
              <a:gd name="connsiteY62" fmla="*/ 8414 h 10000"/>
              <a:gd name="connsiteX63" fmla="*/ 4439 w 10000"/>
              <a:gd name="connsiteY63" fmla="*/ 8443 h 10000"/>
              <a:gd name="connsiteX64" fmla="*/ 4745 w 10000"/>
              <a:gd name="connsiteY64" fmla="*/ 8500 h 10000"/>
              <a:gd name="connsiteX65" fmla="*/ 5536 w 10000"/>
              <a:gd name="connsiteY65" fmla="*/ 9149 h 10000"/>
              <a:gd name="connsiteX66" fmla="*/ 5612 w 10000"/>
              <a:gd name="connsiteY66" fmla="*/ 9293 h 10000"/>
              <a:gd name="connsiteX67" fmla="*/ 5561 w 10000"/>
              <a:gd name="connsiteY67" fmla="*/ 9769 h 10000"/>
              <a:gd name="connsiteX68" fmla="*/ 8597 w 10000"/>
              <a:gd name="connsiteY68" fmla="*/ 10000 h 10000"/>
              <a:gd name="connsiteX69" fmla="*/ 8750 w 10000"/>
              <a:gd name="connsiteY69" fmla="*/ 9928 h 10000"/>
              <a:gd name="connsiteX70" fmla="*/ 8929 w 10000"/>
              <a:gd name="connsiteY70" fmla="*/ 9971 h 10000"/>
              <a:gd name="connsiteX71" fmla="*/ 9082 w 10000"/>
              <a:gd name="connsiteY71" fmla="*/ 9856 h 10000"/>
              <a:gd name="connsiteX72" fmla="*/ 9107 w 10000"/>
              <a:gd name="connsiteY72" fmla="*/ 9755 h 10000"/>
              <a:gd name="connsiteX73" fmla="*/ 8852 w 10000"/>
              <a:gd name="connsiteY73" fmla="*/ 9625 h 10000"/>
              <a:gd name="connsiteX74" fmla="*/ 8929 w 10000"/>
              <a:gd name="connsiteY74" fmla="*/ 9510 h 10000"/>
              <a:gd name="connsiteX75" fmla="*/ 8878 w 10000"/>
              <a:gd name="connsiteY75" fmla="*/ 9423 h 10000"/>
              <a:gd name="connsiteX76" fmla="*/ 8903 w 10000"/>
              <a:gd name="connsiteY76" fmla="*/ 9337 h 10000"/>
              <a:gd name="connsiteX77" fmla="*/ 9031 w 10000"/>
              <a:gd name="connsiteY77" fmla="*/ 9337 h 10000"/>
              <a:gd name="connsiteX78" fmla="*/ 9235 w 10000"/>
              <a:gd name="connsiteY78" fmla="*/ 9221 h 10000"/>
              <a:gd name="connsiteX79" fmla="*/ 9260 w 10000"/>
              <a:gd name="connsiteY79" fmla="*/ 9106 h 10000"/>
              <a:gd name="connsiteX80" fmla="*/ 9337 w 10000"/>
              <a:gd name="connsiteY80" fmla="*/ 9077 h 10000"/>
              <a:gd name="connsiteX81" fmla="*/ 9362 w 10000"/>
              <a:gd name="connsiteY81" fmla="*/ 8861 h 10000"/>
              <a:gd name="connsiteX82" fmla="*/ 9515 w 10000"/>
              <a:gd name="connsiteY82" fmla="*/ 8818 h 10000"/>
              <a:gd name="connsiteX83" fmla="*/ 9592 w 10000"/>
              <a:gd name="connsiteY83" fmla="*/ 8745 h 10000"/>
              <a:gd name="connsiteX84" fmla="*/ 10000 w 10000"/>
              <a:gd name="connsiteY84" fmla="*/ 8645 h 10000"/>
              <a:gd name="connsiteX85" fmla="*/ 9898 w 10000"/>
              <a:gd name="connsiteY85" fmla="*/ 8457 h 10000"/>
              <a:gd name="connsiteX86" fmla="*/ 9745 w 10000"/>
              <a:gd name="connsiteY86" fmla="*/ 8371 h 10000"/>
              <a:gd name="connsiteX87" fmla="*/ 9541 w 10000"/>
              <a:gd name="connsiteY87" fmla="*/ 8025 h 10000"/>
              <a:gd name="connsiteX88" fmla="*/ 9566 w 10000"/>
              <a:gd name="connsiteY88" fmla="*/ 7924 h 10000"/>
              <a:gd name="connsiteX89" fmla="*/ 8597 w 10000"/>
              <a:gd name="connsiteY89" fmla="*/ 7102 h 10000"/>
              <a:gd name="connsiteX0" fmla="*/ 8597 w 10000"/>
              <a:gd name="connsiteY0" fmla="*/ 6540 h 9438"/>
              <a:gd name="connsiteX1" fmla="*/ 7358 w 10000"/>
              <a:gd name="connsiteY1" fmla="*/ 5541 h 9438"/>
              <a:gd name="connsiteX2" fmla="*/ 867 w 10000"/>
              <a:gd name="connsiteY2" fmla="*/ 0 h 9438"/>
              <a:gd name="connsiteX3" fmla="*/ 510 w 10000"/>
              <a:gd name="connsiteY3" fmla="*/ 505 h 9438"/>
              <a:gd name="connsiteX4" fmla="*/ 77 w 10000"/>
              <a:gd name="connsiteY4" fmla="*/ 707 h 9438"/>
              <a:gd name="connsiteX5" fmla="*/ 0 w 10000"/>
              <a:gd name="connsiteY5" fmla="*/ 880 h 9438"/>
              <a:gd name="connsiteX6" fmla="*/ 102 w 10000"/>
              <a:gd name="connsiteY6" fmla="*/ 981 h 9438"/>
              <a:gd name="connsiteX7" fmla="*/ 357 w 10000"/>
              <a:gd name="connsiteY7" fmla="*/ 1558 h 9438"/>
              <a:gd name="connsiteX8" fmla="*/ 357 w 10000"/>
              <a:gd name="connsiteY8" fmla="*/ 1630 h 9438"/>
              <a:gd name="connsiteX9" fmla="*/ 281 w 10000"/>
              <a:gd name="connsiteY9" fmla="*/ 1687 h 9438"/>
              <a:gd name="connsiteX10" fmla="*/ 128 w 10000"/>
              <a:gd name="connsiteY10" fmla="*/ 2322 h 9438"/>
              <a:gd name="connsiteX11" fmla="*/ 587 w 10000"/>
              <a:gd name="connsiteY11" fmla="*/ 2899 h 9438"/>
              <a:gd name="connsiteX12" fmla="*/ 612 w 10000"/>
              <a:gd name="connsiteY12" fmla="*/ 3014 h 9438"/>
              <a:gd name="connsiteX13" fmla="*/ 561 w 10000"/>
              <a:gd name="connsiteY13" fmla="*/ 3115 h 9438"/>
              <a:gd name="connsiteX14" fmla="*/ 587 w 10000"/>
              <a:gd name="connsiteY14" fmla="*/ 3173 h 9438"/>
              <a:gd name="connsiteX15" fmla="*/ 714 w 10000"/>
              <a:gd name="connsiteY15" fmla="*/ 3274 h 9438"/>
              <a:gd name="connsiteX16" fmla="*/ 842 w 10000"/>
              <a:gd name="connsiteY16" fmla="*/ 3317 h 9438"/>
              <a:gd name="connsiteX17" fmla="*/ 842 w 10000"/>
              <a:gd name="connsiteY17" fmla="*/ 3360 h 9438"/>
              <a:gd name="connsiteX18" fmla="*/ 918 w 10000"/>
              <a:gd name="connsiteY18" fmla="*/ 3389 h 9438"/>
              <a:gd name="connsiteX19" fmla="*/ 1020 w 10000"/>
              <a:gd name="connsiteY19" fmla="*/ 3360 h 9438"/>
              <a:gd name="connsiteX20" fmla="*/ 1046 w 10000"/>
              <a:gd name="connsiteY20" fmla="*/ 3331 h 9438"/>
              <a:gd name="connsiteX21" fmla="*/ 1148 w 10000"/>
              <a:gd name="connsiteY21" fmla="*/ 3158 h 9438"/>
              <a:gd name="connsiteX22" fmla="*/ 1454 w 10000"/>
              <a:gd name="connsiteY22" fmla="*/ 3216 h 9438"/>
              <a:gd name="connsiteX23" fmla="*/ 1709 w 10000"/>
              <a:gd name="connsiteY23" fmla="*/ 3317 h 9438"/>
              <a:gd name="connsiteX24" fmla="*/ 1531 w 10000"/>
              <a:gd name="connsiteY24" fmla="*/ 3346 h 9438"/>
              <a:gd name="connsiteX25" fmla="*/ 1378 w 10000"/>
              <a:gd name="connsiteY25" fmla="*/ 3346 h 9438"/>
              <a:gd name="connsiteX26" fmla="*/ 1250 w 10000"/>
              <a:gd name="connsiteY26" fmla="*/ 3403 h 9438"/>
              <a:gd name="connsiteX27" fmla="*/ 1224 w 10000"/>
              <a:gd name="connsiteY27" fmla="*/ 3490 h 9438"/>
              <a:gd name="connsiteX28" fmla="*/ 1327 w 10000"/>
              <a:gd name="connsiteY28" fmla="*/ 3749 h 9438"/>
              <a:gd name="connsiteX29" fmla="*/ 1327 w 10000"/>
              <a:gd name="connsiteY29" fmla="*/ 3822 h 9438"/>
              <a:gd name="connsiteX30" fmla="*/ 1097 w 10000"/>
              <a:gd name="connsiteY30" fmla="*/ 3605 h 9438"/>
              <a:gd name="connsiteX31" fmla="*/ 1097 w 10000"/>
              <a:gd name="connsiteY31" fmla="*/ 3519 h 9438"/>
              <a:gd name="connsiteX32" fmla="*/ 995 w 10000"/>
              <a:gd name="connsiteY32" fmla="*/ 3490 h 9438"/>
              <a:gd name="connsiteX33" fmla="*/ 918 w 10000"/>
              <a:gd name="connsiteY33" fmla="*/ 3591 h 9438"/>
              <a:gd name="connsiteX34" fmla="*/ 893 w 10000"/>
              <a:gd name="connsiteY34" fmla="*/ 4096 h 9438"/>
              <a:gd name="connsiteX35" fmla="*/ 1020 w 10000"/>
              <a:gd name="connsiteY35" fmla="*/ 4254 h 9438"/>
              <a:gd name="connsiteX36" fmla="*/ 1301 w 10000"/>
              <a:gd name="connsiteY36" fmla="*/ 4341 h 9438"/>
              <a:gd name="connsiteX37" fmla="*/ 1378 w 10000"/>
              <a:gd name="connsiteY37" fmla="*/ 4485 h 9438"/>
              <a:gd name="connsiteX38" fmla="*/ 1301 w 10000"/>
              <a:gd name="connsiteY38" fmla="*/ 4629 h 9438"/>
              <a:gd name="connsiteX39" fmla="*/ 1122 w 10000"/>
              <a:gd name="connsiteY39" fmla="*/ 4672 h 9438"/>
              <a:gd name="connsiteX40" fmla="*/ 1046 w 10000"/>
              <a:gd name="connsiteY40" fmla="*/ 4845 h 9438"/>
              <a:gd name="connsiteX41" fmla="*/ 1811 w 10000"/>
              <a:gd name="connsiteY41" fmla="*/ 5848 h 9438"/>
              <a:gd name="connsiteX42" fmla="*/ 1939 w 10000"/>
              <a:gd name="connsiteY42" fmla="*/ 5905 h 9438"/>
              <a:gd name="connsiteX43" fmla="*/ 1888 w 10000"/>
              <a:gd name="connsiteY43" fmla="*/ 6049 h 9438"/>
              <a:gd name="connsiteX44" fmla="*/ 2041 w 10000"/>
              <a:gd name="connsiteY44" fmla="*/ 6136 h 9438"/>
              <a:gd name="connsiteX45" fmla="*/ 2117 w 10000"/>
              <a:gd name="connsiteY45" fmla="*/ 6251 h 9438"/>
              <a:gd name="connsiteX46" fmla="*/ 2117 w 10000"/>
              <a:gd name="connsiteY46" fmla="*/ 6280 h 9438"/>
              <a:gd name="connsiteX47" fmla="*/ 2015 w 10000"/>
              <a:gd name="connsiteY47" fmla="*/ 6367 h 9438"/>
              <a:gd name="connsiteX48" fmla="*/ 1939 w 10000"/>
              <a:gd name="connsiteY48" fmla="*/ 6684 h 9438"/>
              <a:gd name="connsiteX49" fmla="*/ 1964 w 10000"/>
              <a:gd name="connsiteY49" fmla="*/ 6742 h 9438"/>
              <a:gd name="connsiteX50" fmla="*/ 2526 w 10000"/>
              <a:gd name="connsiteY50" fmla="*/ 6900 h 9438"/>
              <a:gd name="connsiteX51" fmla="*/ 2781 w 10000"/>
              <a:gd name="connsiteY51" fmla="*/ 7030 h 9438"/>
              <a:gd name="connsiteX52" fmla="*/ 2908 w 10000"/>
              <a:gd name="connsiteY52" fmla="*/ 7016 h 9438"/>
              <a:gd name="connsiteX53" fmla="*/ 3036 w 10000"/>
              <a:gd name="connsiteY53" fmla="*/ 7044 h 9438"/>
              <a:gd name="connsiteX54" fmla="*/ 3418 w 10000"/>
              <a:gd name="connsiteY54" fmla="*/ 7232 h 9438"/>
              <a:gd name="connsiteX55" fmla="*/ 3495 w 10000"/>
              <a:gd name="connsiteY55" fmla="*/ 7333 h 9438"/>
              <a:gd name="connsiteX56" fmla="*/ 3929 w 10000"/>
              <a:gd name="connsiteY56" fmla="*/ 7535 h 9438"/>
              <a:gd name="connsiteX57" fmla="*/ 3980 w 10000"/>
              <a:gd name="connsiteY57" fmla="*/ 7592 h 9438"/>
              <a:gd name="connsiteX58" fmla="*/ 4107 w 10000"/>
              <a:gd name="connsiteY58" fmla="*/ 7520 h 9438"/>
              <a:gd name="connsiteX59" fmla="*/ 4209 w 10000"/>
              <a:gd name="connsiteY59" fmla="*/ 7535 h 9438"/>
              <a:gd name="connsiteX60" fmla="*/ 4439 w 10000"/>
              <a:gd name="connsiteY60" fmla="*/ 7708 h 9438"/>
              <a:gd name="connsiteX61" fmla="*/ 4413 w 10000"/>
              <a:gd name="connsiteY61" fmla="*/ 7852 h 9438"/>
              <a:gd name="connsiteX62" fmla="*/ 4439 w 10000"/>
              <a:gd name="connsiteY62" fmla="*/ 7881 h 9438"/>
              <a:gd name="connsiteX63" fmla="*/ 4745 w 10000"/>
              <a:gd name="connsiteY63" fmla="*/ 7938 h 9438"/>
              <a:gd name="connsiteX64" fmla="*/ 5536 w 10000"/>
              <a:gd name="connsiteY64" fmla="*/ 8587 h 9438"/>
              <a:gd name="connsiteX65" fmla="*/ 5612 w 10000"/>
              <a:gd name="connsiteY65" fmla="*/ 8731 h 9438"/>
              <a:gd name="connsiteX66" fmla="*/ 5561 w 10000"/>
              <a:gd name="connsiteY66" fmla="*/ 9207 h 9438"/>
              <a:gd name="connsiteX67" fmla="*/ 8597 w 10000"/>
              <a:gd name="connsiteY67" fmla="*/ 9438 h 9438"/>
              <a:gd name="connsiteX68" fmla="*/ 8750 w 10000"/>
              <a:gd name="connsiteY68" fmla="*/ 9366 h 9438"/>
              <a:gd name="connsiteX69" fmla="*/ 8929 w 10000"/>
              <a:gd name="connsiteY69" fmla="*/ 9409 h 9438"/>
              <a:gd name="connsiteX70" fmla="*/ 9082 w 10000"/>
              <a:gd name="connsiteY70" fmla="*/ 9294 h 9438"/>
              <a:gd name="connsiteX71" fmla="*/ 9107 w 10000"/>
              <a:gd name="connsiteY71" fmla="*/ 9193 h 9438"/>
              <a:gd name="connsiteX72" fmla="*/ 8852 w 10000"/>
              <a:gd name="connsiteY72" fmla="*/ 9063 h 9438"/>
              <a:gd name="connsiteX73" fmla="*/ 8929 w 10000"/>
              <a:gd name="connsiteY73" fmla="*/ 8948 h 9438"/>
              <a:gd name="connsiteX74" fmla="*/ 8878 w 10000"/>
              <a:gd name="connsiteY74" fmla="*/ 8861 h 9438"/>
              <a:gd name="connsiteX75" fmla="*/ 8903 w 10000"/>
              <a:gd name="connsiteY75" fmla="*/ 8775 h 9438"/>
              <a:gd name="connsiteX76" fmla="*/ 9031 w 10000"/>
              <a:gd name="connsiteY76" fmla="*/ 8775 h 9438"/>
              <a:gd name="connsiteX77" fmla="*/ 9235 w 10000"/>
              <a:gd name="connsiteY77" fmla="*/ 8659 h 9438"/>
              <a:gd name="connsiteX78" fmla="*/ 9260 w 10000"/>
              <a:gd name="connsiteY78" fmla="*/ 8544 h 9438"/>
              <a:gd name="connsiteX79" fmla="*/ 9337 w 10000"/>
              <a:gd name="connsiteY79" fmla="*/ 8515 h 9438"/>
              <a:gd name="connsiteX80" fmla="*/ 9362 w 10000"/>
              <a:gd name="connsiteY80" fmla="*/ 8299 h 9438"/>
              <a:gd name="connsiteX81" fmla="*/ 9515 w 10000"/>
              <a:gd name="connsiteY81" fmla="*/ 8256 h 9438"/>
              <a:gd name="connsiteX82" fmla="*/ 9592 w 10000"/>
              <a:gd name="connsiteY82" fmla="*/ 8183 h 9438"/>
              <a:gd name="connsiteX83" fmla="*/ 10000 w 10000"/>
              <a:gd name="connsiteY83" fmla="*/ 8083 h 9438"/>
              <a:gd name="connsiteX84" fmla="*/ 9898 w 10000"/>
              <a:gd name="connsiteY84" fmla="*/ 7895 h 9438"/>
              <a:gd name="connsiteX85" fmla="*/ 9745 w 10000"/>
              <a:gd name="connsiteY85" fmla="*/ 7809 h 9438"/>
              <a:gd name="connsiteX86" fmla="*/ 9541 w 10000"/>
              <a:gd name="connsiteY86" fmla="*/ 7463 h 9438"/>
              <a:gd name="connsiteX87" fmla="*/ 9566 w 10000"/>
              <a:gd name="connsiteY87" fmla="*/ 7362 h 9438"/>
              <a:gd name="connsiteX88" fmla="*/ 8597 w 10000"/>
              <a:gd name="connsiteY88" fmla="*/ 6540 h 9438"/>
              <a:gd name="connsiteX0" fmla="*/ 8597 w 10000"/>
              <a:gd name="connsiteY0" fmla="*/ 6394 h 9465"/>
              <a:gd name="connsiteX1" fmla="*/ 7358 w 10000"/>
              <a:gd name="connsiteY1" fmla="*/ 5336 h 9465"/>
              <a:gd name="connsiteX2" fmla="*/ 510 w 10000"/>
              <a:gd name="connsiteY2" fmla="*/ 0 h 9465"/>
              <a:gd name="connsiteX3" fmla="*/ 77 w 10000"/>
              <a:gd name="connsiteY3" fmla="*/ 214 h 9465"/>
              <a:gd name="connsiteX4" fmla="*/ 0 w 10000"/>
              <a:gd name="connsiteY4" fmla="*/ 397 h 9465"/>
              <a:gd name="connsiteX5" fmla="*/ 102 w 10000"/>
              <a:gd name="connsiteY5" fmla="*/ 504 h 9465"/>
              <a:gd name="connsiteX6" fmla="*/ 357 w 10000"/>
              <a:gd name="connsiteY6" fmla="*/ 1116 h 9465"/>
              <a:gd name="connsiteX7" fmla="*/ 357 w 10000"/>
              <a:gd name="connsiteY7" fmla="*/ 1192 h 9465"/>
              <a:gd name="connsiteX8" fmla="*/ 281 w 10000"/>
              <a:gd name="connsiteY8" fmla="*/ 1252 h 9465"/>
              <a:gd name="connsiteX9" fmla="*/ 128 w 10000"/>
              <a:gd name="connsiteY9" fmla="*/ 1925 h 9465"/>
              <a:gd name="connsiteX10" fmla="*/ 587 w 10000"/>
              <a:gd name="connsiteY10" fmla="*/ 2537 h 9465"/>
              <a:gd name="connsiteX11" fmla="*/ 612 w 10000"/>
              <a:gd name="connsiteY11" fmla="*/ 2658 h 9465"/>
              <a:gd name="connsiteX12" fmla="*/ 561 w 10000"/>
              <a:gd name="connsiteY12" fmla="*/ 2765 h 9465"/>
              <a:gd name="connsiteX13" fmla="*/ 587 w 10000"/>
              <a:gd name="connsiteY13" fmla="*/ 2827 h 9465"/>
              <a:gd name="connsiteX14" fmla="*/ 714 w 10000"/>
              <a:gd name="connsiteY14" fmla="*/ 2934 h 9465"/>
              <a:gd name="connsiteX15" fmla="*/ 842 w 10000"/>
              <a:gd name="connsiteY15" fmla="*/ 2980 h 9465"/>
              <a:gd name="connsiteX16" fmla="*/ 842 w 10000"/>
              <a:gd name="connsiteY16" fmla="*/ 3025 h 9465"/>
              <a:gd name="connsiteX17" fmla="*/ 918 w 10000"/>
              <a:gd name="connsiteY17" fmla="*/ 3056 h 9465"/>
              <a:gd name="connsiteX18" fmla="*/ 1020 w 10000"/>
              <a:gd name="connsiteY18" fmla="*/ 3025 h 9465"/>
              <a:gd name="connsiteX19" fmla="*/ 1046 w 10000"/>
              <a:gd name="connsiteY19" fmla="*/ 2994 h 9465"/>
              <a:gd name="connsiteX20" fmla="*/ 1148 w 10000"/>
              <a:gd name="connsiteY20" fmla="*/ 2811 h 9465"/>
              <a:gd name="connsiteX21" fmla="*/ 1454 w 10000"/>
              <a:gd name="connsiteY21" fmla="*/ 2873 h 9465"/>
              <a:gd name="connsiteX22" fmla="*/ 1709 w 10000"/>
              <a:gd name="connsiteY22" fmla="*/ 2980 h 9465"/>
              <a:gd name="connsiteX23" fmla="*/ 1531 w 10000"/>
              <a:gd name="connsiteY23" fmla="*/ 3010 h 9465"/>
              <a:gd name="connsiteX24" fmla="*/ 1378 w 10000"/>
              <a:gd name="connsiteY24" fmla="*/ 3010 h 9465"/>
              <a:gd name="connsiteX25" fmla="*/ 1250 w 10000"/>
              <a:gd name="connsiteY25" fmla="*/ 3071 h 9465"/>
              <a:gd name="connsiteX26" fmla="*/ 1224 w 10000"/>
              <a:gd name="connsiteY26" fmla="*/ 3163 h 9465"/>
              <a:gd name="connsiteX27" fmla="*/ 1327 w 10000"/>
              <a:gd name="connsiteY27" fmla="*/ 3437 h 9465"/>
              <a:gd name="connsiteX28" fmla="*/ 1327 w 10000"/>
              <a:gd name="connsiteY28" fmla="*/ 3515 h 9465"/>
              <a:gd name="connsiteX29" fmla="*/ 1097 w 10000"/>
              <a:gd name="connsiteY29" fmla="*/ 3285 h 9465"/>
              <a:gd name="connsiteX30" fmla="*/ 1097 w 10000"/>
              <a:gd name="connsiteY30" fmla="*/ 3194 h 9465"/>
              <a:gd name="connsiteX31" fmla="*/ 995 w 10000"/>
              <a:gd name="connsiteY31" fmla="*/ 3163 h 9465"/>
              <a:gd name="connsiteX32" fmla="*/ 918 w 10000"/>
              <a:gd name="connsiteY32" fmla="*/ 3270 h 9465"/>
              <a:gd name="connsiteX33" fmla="*/ 893 w 10000"/>
              <a:gd name="connsiteY33" fmla="*/ 3805 h 9465"/>
              <a:gd name="connsiteX34" fmla="*/ 1020 w 10000"/>
              <a:gd name="connsiteY34" fmla="*/ 3972 h 9465"/>
              <a:gd name="connsiteX35" fmla="*/ 1301 w 10000"/>
              <a:gd name="connsiteY35" fmla="*/ 4064 h 9465"/>
              <a:gd name="connsiteX36" fmla="*/ 1378 w 10000"/>
              <a:gd name="connsiteY36" fmla="*/ 4217 h 9465"/>
              <a:gd name="connsiteX37" fmla="*/ 1301 w 10000"/>
              <a:gd name="connsiteY37" fmla="*/ 4370 h 9465"/>
              <a:gd name="connsiteX38" fmla="*/ 1122 w 10000"/>
              <a:gd name="connsiteY38" fmla="*/ 4415 h 9465"/>
              <a:gd name="connsiteX39" fmla="*/ 1046 w 10000"/>
              <a:gd name="connsiteY39" fmla="*/ 4599 h 9465"/>
              <a:gd name="connsiteX40" fmla="*/ 1811 w 10000"/>
              <a:gd name="connsiteY40" fmla="*/ 5661 h 9465"/>
              <a:gd name="connsiteX41" fmla="*/ 1939 w 10000"/>
              <a:gd name="connsiteY41" fmla="*/ 5722 h 9465"/>
              <a:gd name="connsiteX42" fmla="*/ 1888 w 10000"/>
              <a:gd name="connsiteY42" fmla="*/ 5874 h 9465"/>
              <a:gd name="connsiteX43" fmla="*/ 2041 w 10000"/>
              <a:gd name="connsiteY43" fmla="*/ 5966 h 9465"/>
              <a:gd name="connsiteX44" fmla="*/ 2117 w 10000"/>
              <a:gd name="connsiteY44" fmla="*/ 6088 h 9465"/>
              <a:gd name="connsiteX45" fmla="*/ 2117 w 10000"/>
              <a:gd name="connsiteY45" fmla="*/ 6119 h 9465"/>
              <a:gd name="connsiteX46" fmla="*/ 2015 w 10000"/>
              <a:gd name="connsiteY46" fmla="*/ 6211 h 9465"/>
              <a:gd name="connsiteX47" fmla="*/ 1939 w 10000"/>
              <a:gd name="connsiteY47" fmla="*/ 6547 h 9465"/>
              <a:gd name="connsiteX48" fmla="*/ 1964 w 10000"/>
              <a:gd name="connsiteY48" fmla="*/ 6608 h 9465"/>
              <a:gd name="connsiteX49" fmla="*/ 2526 w 10000"/>
              <a:gd name="connsiteY49" fmla="*/ 6776 h 9465"/>
              <a:gd name="connsiteX50" fmla="*/ 2781 w 10000"/>
              <a:gd name="connsiteY50" fmla="*/ 6914 h 9465"/>
              <a:gd name="connsiteX51" fmla="*/ 2908 w 10000"/>
              <a:gd name="connsiteY51" fmla="*/ 6899 h 9465"/>
              <a:gd name="connsiteX52" fmla="*/ 3036 w 10000"/>
              <a:gd name="connsiteY52" fmla="*/ 6928 h 9465"/>
              <a:gd name="connsiteX53" fmla="*/ 3418 w 10000"/>
              <a:gd name="connsiteY53" fmla="*/ 7128 h 9465"/>
              <a:gd name="connsiteX54" fmla="*/ 3495 w 10000"/>
              <a:gd name="connsiteY54" fmla="*/ 7235 h 9465"/>
              <a:gd name="connsiteX55" fmla="*/ 3929 w 10000"/>
              <a:gd name="connsiteY55" fmla="*/ 7449 h 9465"/>
              <a:gd name="connsiteX56" fmla="*/ 3980 w 10000"/>
              <a:gd name="connsiteY56" fmla="*/ 7509 h 9465"/>
              <a:gd name="connsiteX57" fmla="*/ 4107 w 10000"/>
              <a:gd name="connsiteY57" fmla="*/ 7433 h 9465"/>
              <a:gd name="connsiteX58" fmla="*/ 4209 w 10000"/>
              <a:gd name="connsiteY58" fmla="*/ 7449 h 9465"/>
              <a:gd name="connsiteX59" fmla="*/ 4439 w 10000"/>
              <a:gd name="connsiteY59" fmla="*/ 7632 h 9465"/>
              <a:gd name="connsiteX60" fmla="*/ 4413 w 10000"/>
              <a:gd name="connsiteY60" fmla="*/ 7785 h 9465"/>
              <a:gd name="connsiteX61" fmla="*/ 4439 w 10000"/>
              <a:gd name="connsiteY61" fmla="*/ 7815 h 9465"/>
              <a:gd name="connsiteX62" fmla="*/ 4745 w 10000"/>
              <a:gd name="connsiteY62" fmla="*/ 7876 h 9465"/>
              <a:gd name="connsiteX63" fmla="*/ 5536 w 10000"/>
              <a:gd name="connsiteY63" fmla="*/ 8563 h 9465"/>
              <a:gd name="connsiteX64" fmla="*/ 5612 w 10000"/>
              <a:gd name="connsiteY64" fmla="*/ 8716 h 9465"/>
              <a:gd name="connsiteX65" fmla="*/ 5561 w 10000"/>
              <a:gd name="connsiteY65" fmla="*/ 9220 h 9465"/>
              <a:gd name="connsiteX66" fmla="*/ 8597 w 10000"/>
              <a:gd name="connsiteY66" fmla="*/ 9465 h 9465"/>
              <a:gd name="connsiteX67" fmla="*/ 8750 w 10000"/>
              <a:gd name="connsiteY67" fmla="*/ 9389 h 9465"/>
              <a:gd name="connsiteX68" fmla="*/ 8929 w 10000"/>
              <a:gd name="connsiteY68" fmla="*/ 9434 h 9465"/>
              <a:gd name="connsiteX69" fmla="*/ 9082 w 10000"/>
              <a:gd name="connsiteY69" fmla="*/ 9312 h 9465"/>
              <a:gd name="connsiteX70" fmla="*/ 9107 w 10000"/>
              <a:gd name="connsiteY70" fmla="*/ 9205 h 9465"/>
              <a:gd name="connsiteX71" fmla="*/ 8852 w 10000"/>
              <a:gd name="connsiteY71" fmla="*/ 9068 h 9465"/>
              <a:gd name="connsiteX72" fmla="*/ 8929 w 10000"/>
              <a:gd name="connsiteY72" fmla="*/ 8946 h 9465"/>
              <a:gd name="connsiteX73" fmla="*/ 8878 w 10000"/>
              <a:gd name="connsiteY73" fmla="*/ 8854 h 9465"/>
              <a:gd name="connsiteX74" fmla="*/ 8903 w 10000"/>
              <a:gd name="connsiteY74" fmla="*/ 8763 h 9465"/>
              <a:gd name="connsiteX75" fmla="*/ 9031 w 10000"/>
              <a:gd name="connsiteY75" fmla="*/ 8763 h 9465"/>
              <a:gd name="connsiteX76" fmla="*/ 9235 w 10000"/>
              <a:gd name="connsiteY76" fmla="*/ 8640 h 9465"/>
              <a:gd name="connsiteX77" fmla="*/ 9260 w 10000"/>
              <a:gd name="connsiteY77" fmla="*/ 8518 h 9465"/>
              <a:gd name="connsiteX78" fmla="*/ 9337 w 10000"/>
              <a:gd name="connsiteY78" fmla="*/ 8487 h 9465"/>
              <a:gd name="connsiteX79" fmla="*/ 9362 w 10000"/>
              <a:gd name="connsiteY79" fmla="*/ 8258 h 9465"/>
              <a:gd name="connsiteX80" fmla="*/ 9515 w 10000"/>
              <a:gd name="connsiteY80" fmla="*/ 8213 h 9465"/>
              <a:gd name="connsiteX81" fmla="*/ 9592 w 10000"/>
              <a:gd name="connsiteY81" fmla="*/ 8135 h 9465"/>
              <a:gd name="connsiteX82" fmla="*/ 10000 w 10000"/>
              <a:gd name="connsiteY82" fmla="*/ 8029 h 9465"/>
              <a:gd name="connsiteX83" fmla="*/ 9898 w 10000"/>
              <a:gd name="connsiteY83" fmla="*/ 7830 h 9465"/>
              <a:gd name="connsiteX84" fmla="*/ 9745 w 10000"/>
              <a:gd name="connsiteY84" fmla="*/ 7739 h 9465"/>
              <a:gd name="connsiteX85" fmla="*/ 9541 w 10000"/>
              <a:gd name="connsiteY85" fmla="*/ 7372 h 9465"/>
              <a:gd name="connsiteX86" fmla="*/ 9566 w 10000"/>
              <a:gd name="connsiteY86" fmla="*/ 7265 h 9465"/>
              <a:gd name="connsiteX87" fmla="*/ 8597 w 10000"/>
              <a:gd name="connsiteY87" fmla="*/ 6394 h 9465"/>
              <a:gd name="connsiteX0" fmla="*/ 8555 w 9958"/>
              <a:gd name="connsiteY0" fmla="*/ 6755 h 10000"/>
              <a:gd name="connsiteX1" fmla="*/ 7316 w 9958"/>
              <a:gd name="connsiteY1" fmla="*/ 5638 h 10000"/>
              <a:gd name="connsiteX2" fmla="*/ 468 w 9958"/>
              <a:gd name="connsiteY2" fmla="*/ 0 h 10000"/>
              <a:gd name="connsiteX3" fmla="*/ 35 w 9958"/>
              <a:gd name="connsiteY3" fmla="*/ 226 h 10000"/>
              <a:gd name="connsiteX4" fmla="*/ 60 w 9958"/>
              <a:gd name="connsiteY4" fmla="*/ 532 h 10000"/>
              <a:gd name="connsiteX5" fmla="*/ 315 w 9958"/>
              <a:gd name="connsiteY5" fmla="*/ 1179 h 10000"/>
              <a:gd name="connsiteX6" fmla="*/ 315 w 9958"/>
              <a:gd name="connsiteY6" fmla="*/ 1259 h 10000"/>
              <a:gd name="connsiteX7" fmla="*/ 239 w 9958"/>
              <a:gd name="connsiteY7" fmla="*/ 1323 h 10000"/>
              <a:gd name="connsiteX8" fmla="*/ 86 w 9958"/>
              <a:gd name="connsiteY8" fmla="*/ 2034 h 10000"/>
              <a:gd name="connsiteX9" fmla="*/ 545 w 9958"/>
              <a:gd name="connsiteY9" fmla="*/ 2680 h 10000"/>
              <a:gd name="connsiteX10" fmla="*/ 570 w 9958"/>
              <a:gd name="connsiteY10" fmla="*/ 2808 h 10000"/>
              <a:gd name="connsiteX11" fmla="*/ 519 w 9958"/>
              <a:gd name="connsiteY11" fmla="*/ 2921 h 10000"/>
              <a:gd name="connsiteX12" fmla="*/ 545 w 9958"/>
              <a:gd name="connsiteY12" fmla="*/ 2987 h 10000"/>
              <a:gd name="connsiteX13" fmla="*/ 672 w 9958"/>
              <a:gd name="connsiteY13" fmla="*/ 3100 h 10000"/>
              <a:gd name="connsiteX14" fmla="*/ 800 w 9958"/>
              <a:gd name="connsiteY14" fmla="*/ 3148 h 10000"/>
              <a:gd name="connsiteX15" fmla="*/ 800 w 9958"/>
              <a:gd name="connsiteY15" fmla="*/ 3196 h 10000"/>
              <a:gd name="connsiteX16" fmla="*/ 876 w 9958"/>
              <a:gd name="connsiteY16" fmla="*/ 3229 h 10000"/>
              <a:gd name="connsiteX17" fmla="*/ 978 w 9958"/>
              <a:gd name="connsiteY17" fmla="*/ 3196 h 10000"/>
              <a:gd name="connsiteX18" fmla="*/ 1004 w 9958"/>
              <a:gd name="connsiteY18" fmla="*/ 3163 h 10000"/>
              <a:gd name="connsiteX19" fmla="*/ 1106 w 9958"/>
              <a:gd name="connsiteY19" fmla="*/ 2970 h 10000"/>
              <a:gd name="connsiteX20" fmla="*/ 1412 w 9958"/>
              <a:gd name="connsiteY20" fmla="*/ 3035 h 10000"/>
              <a:gd name="connsiteX21" fmla="*/ 1667 w 9958"/>
              <a:gd name="connsiteY21" fmla="*/ 3148 h 10000"/>
              <a:gd name="connsiteX22" fmla="*/ 1489 w 9958"/>
              <a:gd name="connsiteY22" fmla="*/ 3180 h 10000"/>
              <a:gd name="connsiteX23" fmla="*/ 1336 w 9958"/>
              <a:gd name="connsiteY23" fmla="*/ 3180 h 10000"/>
              <a:gd name="connsiteX24" fmla="*/ 1208 w 9958"/>
              <a:gd name="connsiteY24" fmla="*/ 3245 h 10000"/>
              <a:gd name="connsiteX25" fmla="*/ 1182 w 9958"/>
              <a:gd name="connsiteY25" fmla="*/ 3342 h 10000"/>
              <a:gd name="connsiteX26" fmla="*/ 1285 w 9958"/>
              <a:gd name="connsiteY26" fmla="*/ 3631 h 10000"/>
              <a:gd name="connsiteX27" fmla="*/ 1285 w 9958"/>
              <a:gd name="connsiteY27" fmla="*/ 3714 h 10000"/>
              <a:gd name="connsiteX28" fmla="*/ 1055 w 9958"/>
              <a:gd name="connsiteY28" fmla="*/ 3471 h 10000"/>
              <a:gd name="connsiteX29" fmla="*/ 1055 w 9958"/>
              <a:gd name="connsiteY29" fmla="*/ 3375 h 10000"/>
              <a:gd name="connsiteX30" fmla="*/ 953 w 9958"/>
              <a:gd name="connsiteY30" fmla="*/ 3342 h 10000"/>
              <a:gd name="connsiteX31" fmla="*/ 876 w 9958"/>
              <a:gd name="connsiteY31" fmla="*/ 3455 h 10000"/>
              <a:gd name="connsiteX32" fmla="*/ 851 w 9958"/>
              <a:gd name="connsiteY32" fmla="*/ 4020 h 10000"/>
              <a:gd name="connsiteX33" fmla="*/ 978 w 9958"/>
              <a:gd name="connsiteY33" fmla="*/ 4197 h 10000"/>
              <a:gd name="connsiteX34" fmla="*/ 1259 w 9958"/>
              <a:gd name="connsiteY34" fmla="*/ 4294 h 10000"/>
              <a:gd name="connsiteX35" fmla="*/ 1336 w 9958"/>
              <a:gd name="connsiteY35" fmla="*/ 4455 h 10000"/>
              <a:gd name="connsiteX36" fmla="*/ 1259 w 9958"/>
              <a:gd name="connsiteY36" fmla="*/ 4617 h 10000"/>
              <a:gd name="connsiteX37" fmla="*/ 1080 w 9958"/>
              <a:gd name="connsiteY37" fmla="*/ 4665 h 10000"/>
              <a:gd name="connsiteX38" fmla="*/ 1004 w 9958"/>
              <a:gd name="connsiteY38" fmla="*/ 4859 h 10000"/>
              <a:gd name="connsiteX39" fmla="*/ 1769 w 9958"/>
              <a:gd name="connsiteY39" fmla="*/ 5981 h 10000"/>
              <a:gd name="connsiteX40" fmla="*/ 1897 w 9958"/>
              <a:gd name="connsiteY40" fmla="*/ 6045 h 10000"/>
              <a:gd name="connsiteX41" fmla="*/ 1846 w 9958"/>
              <a:gd name="connsiteY41" fmla="*/ 6206 h 10000"/>
              <a:gd name="connsiteX42" fmla="*/ 1999 w 9958"/>
              <a:gd name="connsiteY42" fmla="*/ 6303 h 10000"/>
              <a:gd name="connsiteX43" fmla="*/ 2075 w 9958"/>
              <a:gd name="connsiteY43" fmla="*/ 6432 h 10000"/>
              <a:gd name="connsiteX44" fmla="*/ 2075 w 9958"/>
              <a:gd name="connsiteY44" fmla="*/ 6465 h 10000"/>
              <a:gd name="connsiteX45" fmla="*/ 1973 w 9958"/>
              <a:gd name="connsiteY45" fmla="*/ 6562 h 10000"/>
              <a:gd name="connsiteX46" fmla="*/ 1897 w 9958"/>
              <a:gd name="connsiteY46" fmla="*/ 6917 h 10000"/>
              <a:gd name="connsiteX47" fmla="*/ 1922 w 9958"/>
              <a:gd name="connsiteY47" fmla="*/ 6982 h 10000"/>
              <a:gd name="connsiteX48" fmla="*/ 2484 w 9958"/>
              <a:gd name="connsiteY48" fmla="*/ 7159 h 10000"/>
              <a:gd name="connsiteX49" fmla="*/ 2739 w 9958"/>
              <a:gd name="connsiteY49" fmla="*/ 7305 h 10000"/>
              <a:gd name="connsiteX50" fmla="*/ 2866 w 9958"/>
              <a:gd name="connsiteY50" fmla="*/ 7289 h 10000"/>
              <a:gd name="connsiteX51" fmla="*/ 2994 w 9958"/>
              <a:gd name="connsiteY51" fmla="*/ 7320 h 10000"/>
              <a:gd name="connsiteX52" fmla="*/ 3376 w 9958"/>
              <a:gd name="connsiteY52" fmla="*/ 7531 h 10000"/>
              <a:gd name="connsiteX53" fmla="*/ 3453 w 9958"/>
              <a:gd name="connsiteY53" fmla="*/ 7644 h 10000"/>
              <a:gd name="connsiteX54" fmla="*/ 3887 w 9958"/>
              <a:gd name="connsiteY54" fmla="*/ 7870 h 10000"/>
              <a:gd name="connsiteX55" fmla="*/ 3938 w 9958"/>
              <a:gd name="connsiteY55" fmla="*/ 7933 h 10000"/>
              <a:gd name="connsiteX56" fmla="*/ 4065 w 9958"/>
              <a:gd name="connsiteY56" fmla="*/ 7853 h 10000"/>
              <a:gd name="connsiteX57" fmla="*/ 4167 w 9958"/>
              <a:gd name="connsiteY57" fmla="*/ 7870 h 10000"/>
              <a:gd name="connsiteX58" fmla="*/ 4397 w 9958"/>
              <a:gd name="connsiteY58" fmla="*/ 8063 h 10000"/>
              <a:gd name="connsiteX59" fmla="*/ 4371 w 9958"/>
              <a:gd name="connsiteY59" fmla="*/ 8225 h 10000"/>
              <a:gd name="connsiteX60" fmla="*/ 4397 w 9958"/>
              <a:gd name="connsiteY60" fmla="*/ 8257 h 10000"/>
              <a:gd name="connsiteX61" fmla="*/ 4703 w 9958"/>
              <a:gd name="connsiteY61" fmla="*/ 8321 h 10000"/>
              <a:gd name="connsiteX62" fmla="*/ 5494 w 9958"/>
              <a:gd name="connsiteY62" fmla="*/ 9047 h 10000"/>
              <a:gd name="connsiteX63" fmla="*/ 5570 w 9958"/>
              <a:gd name="connsiteY63" fmla="*/ 9209 h 10000"/>
              <a:gd name="connsiteX64" fmla="*/ 5519 w 9958"/>
              <a:gd name="connsiteY64" fmla="*/ 9741 h 10000"/>
              <a:gd name="connsiteX65" fmla="*/ 8555 w 9958"/>
              <a:gd name="connsiteY65" fmla="*/ 10000 h 10000"/>
              <a:gd name="connsiteX66" fmla="*/ 8708 w 9958"/>
              <a:gd name="connsiteY66" fmla="*/ 9920 h 10000"/>
              <a:gd name="connsiteX67" fmla="*/ 8887 w 9958"/>
              <a:gd name="connsiteY67" fmla="*/ 9967 h 10000"/>
              <a:gd name="connsiteX68" fmla="*/ 9040 w 9958"/>
              <a:gd name="connsiteY68" fmla="*/ 9838 h 10000"/>
              <a:gd name="connsiteX69" fmla="*/ 9065 w 9958"/>
              <a:gd name="connsiteY69" fmla="*/ 9725 h 10000"/>
              <a:gd name="connsiteX70" fmla="*/ 8810 w 9958"/>
              <a:gd name="connsiteY70" fmla="*/ 9581 h 10000"/>
              <a:gd name="connsiteX71" fmla="*/ 8887 w 9958"/>
              <a:gd name="connsiteY71" fmla="*/ 9452 h 10000"/>
              <a:gd name="connsiteX72" fmla="*/ 8836 w 9958"/>
              <a:gd name="connsiteY72" fmla="*/ 9354 h 10000"/>
              <a:gd name="connsiteX73" fmla="*/ 8861 w 9958"/>
              <a:gd name="connsiteY73" fmla="*/ 9258 h 10000"/>
              <a:gd name="connsiteX74" fmla="*/ 8989 w 9958"/>
              <a:gd name="connsiteY74" fmla="*/ 9258 h 10000"/>
              <a:gd name="connsiteX75" fmla="*/ 9193 w 9958"/>
              <a:gd name="connsiteY75" fmla="*/ 9128 h 10000"/>
              <a:gd name="connsiteX76" fmla="*/ 9218 w 9958"/>
              <a:gd name="connsiteY76" fmla="*/ 8999 h 10000"/>
              <a:gd name="connsiteX77" fmla="*/ 9295 w 9958"/>
              <a:gd name="connsiteY77" fmla="*/ 8967 h 10000"/>
              <a:gd name="connsiteX78" fmla="*/ 9320 w 9958"/>
              <a:gd name="connsiteY78" fmla="*/ 8725 h 10000"/>
              <a:gd name="connsiteX79" fmla="*/ 9473 w 9958"/>
              <a:gd name="connsiteY79" fmla="*/ 8677 h 10000"/>
              <a:gd name="connsiteX80" fmla="*/ 9550 w 9958"/>
              <a:gd name="connsiteY80" fmla="*/ 8595 h 10000"/>
              <a:gd name="connsiteX81" fmla="*/ 9958 w 9958"/>
              <a:gd name="connsiteY81" fmla="*/ 8483 h 10000"/>
              <a:gd name="connsiteX82" fmla="*/ 9856 w 9958"/>
              <a:gd name="connsiteY82" fmla="*/ 8273 h 10000"/>
              <a:gd name="connsiteX83" fmla="*/ 9703 w 9958"/>
              <a:gd name="connsiteY83" fmla="*/ 8176 h 10000"/>
              <a:gd name="connsiteX84" fmla="*/ 9499 w 9958"/>
              <a:gd name="connsiteY84" fmla="*/ 7789 h 10000"/>
              <a:gd name="connsiteX85" fmla="*/ 9524 w 9958"/>
              <a:gd name="connsiteY85" fmla="*/ 7676 h 10000"/>
              <a:gd name="connsiteX86" fmla="*/ 8555 w 9958"/>
              <a:gd name="connsiteY86" fmla="*/ 6755 h 10000"/>
              <a:gd name="connsiteX0" fmla="*/ 8591 w 10000"/>
              <a:gd name="connsiteY0" fmla="*/ 6529 h 9774"/>
              <a:gd name="connsiteX1" fmla="*/ 7347 w 10000"/>
              <a:gd name="connsiteY1" fmla="*/ 5412 h 9774"/>
              <a:gd name="connsiteX2" fmla="*/ 35 w 10000"/>
              <a:gd name="connsiteY2" fmla="*/ 0 h 9774"/>
              <a:gd name="connsiteX3" fmla="*/ 60 w 10000"/>
              <a:gd name="connsiteY3" fmla="*/ 306 h 9774"/>
              <a:gd name="connsiteX4" fmla="*/ 316 w 10000"/>
              <a:gd name="connsiteY4" fmla="*/ 953 h 9774"/>
              <a:gd name="connsiteX5" fmla="*/ 316 w 10000"/>
              <a:gd name="connsiteY5" fmla="*/ 1033 h 9774"/>
              <a:gd name="connsiteX6" fmla="*/ 240 w 10000"/>
              <a:gd name="connsiteY6" fmla="*/ 1097 h 9774"/>
              <a:gd name="connsiteX7" fmla="*/ 86 w 10000"/>
              <a:gd name="connsiteY7" fmla="*/ 1808 h 9774"/>
              <a:gd name="connsiteX8" fmla="*/ 547 w 10000"/>
              <a:gd name="connsiteY8" fmla="*/ 2454 h 9774"/>
              <a:gd name="connsiteX9" fmla="*/ 572 w 10000"/>
              <a:gd name="connsiteY9" fmla="*/ 2582 h 9774"/>
              <a:gd name="connsiteX10" fmla="*/ 521 w 10000"/>
              <a:gd name="connsiteY10" fmla="*/ 2695 h 9774"/>
              <a:gd name="connsiteX11" fmla="*/ 547 w 10000"/>
              <a:gd name="connsiteY11" fmla="*/ 2761 h 9774"/>
              <a:gd name="connsiteX12" fmla="*/ 675 w 10000"/>
              <a:gd name="connsiteY12" fmla="*/ 2874 h 9774"/>
              <a:gd name="connsiteX13" fmla="*/ 803 w 10000"/>
              <a:gd name="connsiteY13" fmla="*/ 2922 h 9774"/>
              <a:gd name="connsiteX14" fmla="*/ 803 w 10000"/>
              <a:gd name="connsiteY14" fmla="*/ 2970 h 9774"/>
              <a:gd name="connsiteX15" fmla="*/ 880 w 10000"/>
              <a:gd name="connsiteY15" fmla="*/ 3003 h 9774"/>
              <a:gd name="connsiteX16" fmla="*/ 982 w 10000"/>
              <a:gd name="connsiteY16" fmla="*/ 2970 h 9774"/>
              <a:gd name="connsiteX17" fmla="*/ 1008 w 10000"/>
              <a:gd name="connsiteY17" fmla="*/ 2937 h 9774"/>
              <a:gd name="connsiteX18" fmla="*/ 1111 w 10000"/>
              <a:gd name="connsiteY18" fmla="*/ 2744 h 9774"/>
              <a:gd name="connsiteX19" fmla="*/ 1418 w 10000"/>
              <a:gd name="connsiteY19" fmla="*/ 2809 h 9774"/>
              <a:gd name="connsiteX20" fmla="*/ 1674 w 10000"/>
              <a:gd name="connsiteY20" fmla="*/ 2922 h 9774"/>
              <a:gd name="connsiteX21" fmla="*/ 1495 w 10000"/>
              <a:gd name="connsiteY21" fmla="*/ 2954 h 9774"/>
              <a:gd name="connsiteX22" fmla="*/ 1342 w 10000"/>
              <a:gd name="connsiteY22" fmla="*/ 2954 h 9774"/>
              <a:gd name="connsiteX23" fmla="*/ 1213 w 10000"/>
              <a:gd name="connsiteY23" fmla="*/ 3019 h 9774"/>
              <a:gd name="connsiteX24" fmla="*/ 1187 w 10000"/>
              <a:gd name="connsiteY24" fmla="*/ 3116 h 9774"/>
              <a:gd name="connsiteX25" fmla="*/ 1290 w 10000"/>
              <a:gd name="connsiteY25" fmla="*/ 3405 h 9774"/>
              <a:gd name="connsiteX26" fmla="*/ 1290 w 10000"/>
              <a:gd name="connsiteY26" fmla="*/ 3488 h 9774"/>
              <a:gd name="connsiteX27" fmla="*/ 1059 w 10000"/>
              <a:gd name="connsiteY27" fmla="*/ 3245 h 9774"/>
              <a:gd name="connsiteX28" fmla="*/ 1059 w 10000"/>
              <a:gd name="connsiteY28" fmla="*/ 3149 h 9774"/>
              <a:gd name="connsiteX29" fmla="*/ 957 w 10000"/>
              <a:gd name="connsiteY29" fmla="*/ 3116 h 9774"/>
              <a:gd name="connsiteX30" fmla="*/ 880 w 10000"/>
              <a:gd name="connsiteY30" fmla="*/ 3229 h 9774"/>
              <a:gd name="connsiteX31" fmla="*/ 855 w 10000"/>
              <a:gd name="connsiteY31" fmla="*/ 3794 h 9774"/>
              <a:gd name="connsiteX32" fmla="*/ 982 w 10000"/>
              <a:gd name="connsiteY32" fmla="*/ 3971 h 9774"/>
              <a:gd name="connsiteX33" fmla="*/ 1264 w 10000"/>
              <a:gd name="connsiteY33" fmla="*/ 4068 h 9774"/>
              <a:gd name="connsiteX34" fmla="*/ 1342 w 10000"/>
              <a:gd name="connsiteY34" fmla="*/ 4229 h 9774"/>
              <a:gd name="connsiteX35" fmla="*/ 1264 w 10000"/>
              <a:gd name="connsiteY35" fmla="*/ 4391 h 9774"/>
              <a:gd name="connsiteX36" fmla="*/ 1085 w 10000"/>
              <a:gd name="connsiteY36" fmla="*/ 4439 h 9774"/>
              <a:gd name="connsiteX37" fmla="*/ 1008 w 10000"/>
              <a:gd name="connsiteY37" fmla="*/ 4633 h 9774"/>
              <a:gd name="connsiteX38" fmla="*/ 1776 w 10000"/>
              <a:gd name="connsiteY38" fmla="*/ 5755 h 9774"/>
              <a:gd name="connsiteX39" fmla="*/ 1905 w 10000"/>
              <a:gd name="connsiteY39" fmla="*/ 5819 h 9774"/>
              <a:gd name="connsiteX40" fmla="*/ 1854 w 10000"/>
              <a:gd name="connsiteY40" fmla="*/ 5980 h 9774"/>
              <a:gd name="connsiteX41" fmla="*/ 2007 w 10000"/>
              <a:gd name="connsiteY41" fmla="*/ 6077 h 9774"/>
              <a:gd name="connsiteX42" fmla="*/ 2084 w 10000"/>
              <a:gd name="connsiteY42" fmla="*/ 6206 h 9774"/>
              <a:gd name="connsiteX43" fmla="*/ 2084 w 10000"/>
              <a:gd name="connsiteY43" fmla="*/ 6239 h 9774"/>
              <a:gd name="connsiteX44" fmla="*/ 1981 w 10000"/>
              <a:gd name="connsiteY44" fmla="*/ 6336 h 9774"/>
              <a:gd name="connsiteX45" fmla="*/ 1905 w 10000"/>
              <a:gd name="connsiteY45" fmla="*/ 6691 h 9774"/>
              <a:gd name="connsiteX46" fmla="*/ 1930 w 10000"/>
              <a:gd name="connsiteY46" fmla="*/ 6756 h 9774"/>
              <a:gd name="connsiteX47" fmla="*/ 2494 w 10000"/>
              <a:gd name="connsiteY47" fmla="*/ 6933 h 9774"/>
              <a:gd name="connsiteX48" fmla="*/ 2751 w 10000"/>
              <a:gd name="connsiteY48" fmla="*/ 7079 h 9774"/>
              <a:gd name="connsiteX49" fmla="*/ 2878 w 10000"/>
              <a:gd name="connsiteY49" fmla="*/ 7063 h 9774"/>
              <a:gd name="connsiteX50" fmla="*/ 3007 w 10000"/>
              <a:gd name="connsiteY50" fmla="*/ 7094 h 9774"/>
              <a:gd name="connsiteX51" fmla="*/ 3390 w 10000"/>
              <a:gd name="connsiteY51" fmla="*/ 7305 h 9774"/>
              <a:gd name="connsiteX52" fmla="*/ 3468 w 10000"/>
              <a:gd name="connsiteY52" fmla="*/ 7418 h 9774"/>
              <a:gd name="connsiteX53" fmla="*/ 3903 w 10000"/>
              <a:gd name="connsiteY53" fmla="*/ 7644 h 9774"/>
              <a:gd name="connsiteX54" fmla="*/ 3955 w 10000"/>
              <a:gd name="connsiteY54" fmla="*/ 7707 h 9774"/>
              <a:gd name="connsiteX55" fmla="*/ 4082 w 10000"/>
              <a:gd name="connsiteY55" fmla="*/ 7627 h 9774"/>
              <a:gd name="connsiteX56" fmla="*/ 4185 w 10000"/>
              <a:gd name="connsiteY56" fmla="*/ 7644 h 9774"/>
              <a:gd name="connsiteX57" fmla="*/ 4416 w 10000"/>
              <a:gd name="connsiteY57" fmla="*/ 7837 h 9774"/>
              <a:gd name="connsiteX58" fmla="*/ 4389 w 10000"/>
              <a:gd name="connsiteY58" fmla="*/ 7999 h 9774"/>
              <a:gd name="connsiteX59" fmla="*/ 4416 w 10000"/>
              <a:gd name="connsiteY59" fmla="*/ 8031 h 9774"/>
              <a:gd name="connsiteX60" fmla="*/ 4723 w 10000"/>
              <a:gd name="connsiteY60" fmla="*/ 8095 h 9774"/>
              <a:gd name="connsiteX61" fmla="*/ 5517 w 10000"/>
              <a:gd name="connsiteY61" fmla="*/ 8821 h 9774"/>
              <a:gd name="connsiteX62" fmla="*/ 5593 w 10000"/>
              <a:gd name="connsiteY62" fmla="*/ 8983 h 9774"/>
              <a:gd name="connsiteX63" fmla="*/ 5542 w 10000"/>
              <a:gd name="connsiteY63" fmla="*/ 9515 h 9774"/>
              <a:gd name="connsiteX64" fmla="*/ 8591 w 10000"/>
              <a:gd name="connsiteY64" fmla="*/ 9774 h 9774"/>
              <a:gd name="connsiteX65" fmla="*/ 8745 w 10000"/>
              <a:gd name="connsiteY65" fmla="*/ 9694 h 9774"/>
              <a:gd name="connsiteX66" fmla="*/ 8924 w 10000"/>
              <a:gd name="connsiteY66" fmla="*/ 9741 h 9774"/>
              <a:gd name="connsiteX67" fmla="*/ 9078 w 10000"/>
              <a:gd name="connsiteY67" fmla="*/ 9612 h 9774"/>
              <a:gd name="connsiteX68" fmla="*/ 9103 w 10000"/>
              <a:gd name="connsiteY68" fmla="*/ 9499 h 9774"/>
              <a:gd name="connsiteX69" fmla="*/ 8847 w 10000"/>
              <a:gd name="connsiteY69" fmla="*/ 9355 h 9774"/>
              <a:gd name="connsiteX70" fmla="*/ 8924 w 10000"/>
              <a:gd name="connsiteY70" fmla="*/ 9226 h 9774"/>
              <a:gd name="connsiteX71" fmla="*/ 8873 w 10000"/>
              <a:gd name="connsiteY71" fmla="*/ 9128 h 9774"/>
              <a:gd name="connsiteX72" fmla="*/ 8898 w 10000"/>
              <a:gd name="connsiteY72" fmla="*/ 9032 h 9774"/>
              <a:gd name="connsiteX73" fmla="*/ 9027 w 10000"/>
              <a:gd name="connsiteY73" fmla="*/ 9032 h 9774"/>
              <a:gd name="connsiteX74" fmla="*/ 9232 w 10000"/>
              <a:gd name="connsiteY74" fmla="*/ 8902 h 9774"/>
              <a:gd name="connsiteX75" fmla="*/ 9257 w 10000"/>
              <a:gd name="connsiteY75" fmla="*/ 8773 h 9774"/>
              <a:gd name="connsiteX76" fmla="*/ 9334 w 10000"/>
              <a:gd name="connsiteY76" fmla="*/ 8741 h 9774"/>
              <a:gd name="connsiteX77" fmla="*/ 9359 w 10000"/>
              <a:gd name="connsiteY77" fmla="*/ 8499 h 9774"/>
              <a:gd name="connsiteX78" fmla="*/ 9513 w 10000"/>
              <a:gd name="connsiteY78" fmla="*/ 8451 h 9774"/>
              <a:gd name="connsiteX79" fmla="*/ 9590 w 10000"/>
              <a:gd name="connsiteY79" fmla="*/ 8369 h 9774"/>
              <a:gd name="connsiteX80" fmla="*/ 10000 w 10000"/>
              <a:gd name="connsiteY80" fmla="*/ 8257 h 9774"/>
              <a:gd name="connsiteX81" fmla="*/ 9898 w 10000"/>
              <a:gd name="connsiteY81" fmla="*/ 8047 h 9774"/>
              <a:gd name="connsiteX82" fmla="*/ 9744 w 10000"/>
              <a:gd name="connsiteY82" fmla="*/ 7950 h 9774"/>
              <a:gd name="connsiteX83" fmla="*/ 9539 w 10000"/>
              <a:gd name="connsiteY83" fmla="*/ 7563 h 9774"/>
              <a:gd name="connsiteX84" fmla="*/ 9564 w 10000"/>
              <a:gd name="connsiteY84" fmla="*/ 7450 h 9774"/>
              <a:gd name="connsiteX85" fmla="*/ 8591 w 10000"/>
              <a:gd name="connsiteY85" fmla="*/ 6529 h 9774"/>
              <a:gd name="connsiteX0" fmla="*/ 8531 w 9940"/>
              <a:gd name="connsiteY0" fmla="*/ 6367 h 9687"/>
              <a:gd name="connsiteX1" fmla="*/ 7287 w 9940"/>
              <a:gd name="connsiteY1" fmla="*/ 5224 h 9687"/>
              <a:gd name="connsiteX2" fmla="*/ 0 w 9940"/>
              <a:gd name="connsiteY2" fmla="*/ 0 h 9687"/>
              <a:gd name="connsiteX3" fmla="*/ 256 w 9940"/>
              <a:gd name="connsiteY3" fmla="*/ 662 h 9687"/>
              <a:gd name="connsiteX4" fmla="*/ 256 w 9940"/>
              <a:gd name="connsiteY4" fmla="*/ 744 h 9687"/>
              <a:gd name="connsiteX5" fmla="*/ 180 w 9940"/>
              <a:gd name="connsiteY5" fmla="*/ 809 h 9687"/>
              <a:gd name="connsiteX6" fmla="*/ 26 w 9940"/>
              <a:gd name="connsiteY6" fmla="*/ 1537 h 9687"/>
              <a:gd name="connsiteX7" fmla="*/ 487 w 9940"/>
              <a:gd name="connsiteY7" fmla="*/ 2198 h 9687"/>
              <a:gd name="connsiteX8" fmla="*/ 512 w 9940"/>
              <a:gd name="connsiteY8" fmla="*/ 2329 h 9687"/>
              <a:gd name="connsiteX9" fmla="*/ 461 w 9940"/>
              <a:gd name="connsiteY9" fmla="*/ 2444 h 9687"/>
              <a:gd name="connsiteX10" fmla="*/ 487 w 9940"/>
              <a:gd name="connsiteY10" fmla="*/ 2512 h 9687"/>
              <a:gd name="connsiteX11" fmla="*/ 615 w 9940"/>
              <a:gd name="connsiteY11" fmla="*/ 2627 h 9687"/>
              <a:gd name="connsiteX12" fmla="*/ 743 w 9940"/>
              <a:gd name="connsiteY12" fmla="*/ 2677 h 9687"/>
              <a:gd name="connsiteX13" fmla="*/ 743 w 9940"/>
              <a:gd name="connsiteY13" fmla="*/ 2726 h 9687"/>
              <a:gd name="connsiteX14" fmla="*/ 820 w 9940"/>
              <a:gd name="connsiteY14" fmla="*/ 2759 h 9687"/>
              <a:gd name="connsiteX15" fmla="*/ 922 w 9940"/>
              <a:gd name="connsiteY15" fmla="*/ 2726 h 9687"/>
              <a:gd name="connsiteX16" fmla="*/ 948 w 9940"/>
              <a:gd name="connsiteY16" fmla="*/ 2692 h 9687"/>
              <a:gd name="connsiteX17" fmla="*/ 1051 w 9940"/>
              <a:gd name="connsiteY17" fmla="*/ 2494 h 9687"/>
              <a:gd name="connsiteX18" fmla="*/ 1358 w 9940"/>
              <a:gd name="connsiteY18" fmla="*/ 2561 h 9687"/>
              <a:gd name="connsiteX19" fmla="*/ 1614 w 9940"/>
              <a:gd name="connsiteY19" fmla="*/ 2677 h 9687"/>
              <a:gd name="connsiteX20" fmla="*/ 1435 w 9940"/>
              <a:gd name="connsiteY20" fmla="*/ 2709 h 9687"/>
              <a:gd name="connsiteX21" fmla="*/ 1282 w 9940"/>
              <a:gd name="connsiteY21" fmla="*/ 2709 h 9687"/>
              <a:gd name="connsiteX22" fmla="*/ 1153 w 9940"/>
              <a:gd name="connsiteY22" fmla="*/ 2776 h 9687"/>
              <a:gd name="connsiteX23" fmla="*/ 1127 w 9940"/>
              <a:gd name="connsiteY23" fmla="*/ 2875 h 9687"/>
              <a:gd name="connsiteX24" fmla="*/ 1230 w 9940"/>
              <a:gd name="connsiteY24" fmla="*/ 3171 h 9687"/>
              <a:gd name="connsiteX25" fmla="*/ 1230 w 9940"/>
              <a:gd name="connsiteY25" fmla="*/ 3256 h 9687"/>
              <a:gd name="connsiteX26" fmla="*/ 999 w 9940"/>
              <a:gd name="connsiteY26" fmla="*/ 3007 h 9687"/>
              <a:gd name="connsiteX27" fmla="*/ 999 w 9940"/>
              <a:gd name="connsiteY27" fmla="*/ 2909 h 9687"/>
              <a:gd name="connsiteX28" fmla="*/ 897 w 9940"/>
              <a:gd name="connsiteY28" fmla="*/ 2875 h 9687"/>
              <a:gd name="connsiteX29" fmla="*/ 820 w 9940"/>
              <a:gd name="connsiteY29" fmla="*/ 2991 h 9687"/>
              <a:gd name="connsiteX30" fmla="*/ 795 w 9940"/>
              <a:gd name="connsiteY30" fmla="*/ 3569 h 9687"/>
              <a:gd name="connsiteX31" fmla="*/ 922 w 9940"/>
              <a:gd name="connsiteY31" fmla="*/ 3750 h 9687"/>
              <a:gd name="connsiteX32" fmla="*/ 1204 w 9940"/>
              <a:gd name="connsiteY32" fmla="*/ 3849 h 9687"/>
              <a:gd name="connsiteX33" fmla="*/ 1282 w 9940"/>
              <a:gd name="connsiteY33" fmla="*/ 4014 h 9687"/>
              <a:gd name="connsiteX34" fmla="*/ 1204 w 9940"/>
              <a:gd name="connsiteY34" fmla="*/ 4180 h 9687"/>
              <a:gd name="connsiteX35" fmla="*/ 1025 w 9940"/>
              <a:gd name="connsiteY35" fmla="*/ 4229 h 9687"/>
              <a:gd name="connsiteX36" fmla="*/ 948 w 9940"/>
              <a:gd name="connsiteY36" fmla="*/ 4427 h 9687"/>
              <a:gd name="connsiteX37" fmla="*/ 1716 w 9940"/>
              <a:gd name="connsiteY37" fmla="*/ 5575 h 9687"/>
              <a:gd name="connsiteX38" fmla="*/ 1845 w 9940"/>
              <a:gd name="connsiteY38" fmla="*/ 5641 h 9687"/>
              <a:gd name="connsiteX39" fmla="*/ 1794 w 9940"/>
              <a:gd name="connsiteY39" fmla="*/ 5805 h 9687"/>
              <a:gd name="connsiteX40" fmla="*/ 1947 w 9940"/>
              <a:gd name="connsiteY40" fmla="*/ 5905 h 9687"/>
              <a:gd name="connsiteX41" fmla="*/ 2024 w 9940"/>
              <a:gd name="connsiteY41" fmla="*/ 6036 h 9687"/>
              <a:gd name="connsiteX42" fmla="*/ 2024 w 9940"/>
              <a:gd name="connsiteY42" fmla="*/ 6070 h 9687"/>
              <a:gd name="connsiteX43" fmla="*/ 1921 w 9940"/>
              <a:gd name="connsiteY43" fmla="*/ 6170 h 9687"/>
              <a:gd name="connsiteX44" fmla="*/ 1845 w 9940"/>
              <a:gd name="connsiteY44" fmla="*/ 6533 h 9687"/>
              <a:gd name="connsiteX45" fmla="*/ 1870 w 9940"/>
              <a:gd name="connsiteY45" fmla="*/ 6599 h 9687"/>
              <a:gd name="connsiteX46" fmla="*/ 2434 w 9940"/>
              <a:gd name="connsiteY46" fmla="*/ 6780 h 9687"/>
              <a:gd name="connsiteX47" fmla="*/ 2691 w 9940"/>
              <a:gd name="connsiteY47" fmla="*/ 6930 h 9687"/>
              <a:gd name="connsiteX48" fmla="*/ 2818 w 9940"/>
              <a:gd name="connsiteY48" fmla="*/ 6913 h 9687"/>
              <a:gd name="connsiteX49" fmla="*/ 2947 w 9940"/>
              <a:gd name="connsiteY49" fmla="*/ 6945 h 9687"/>
              <a:gd name="connsiteX50" fmla="*/ 3330 w 9940"/>
              <a:gd name="connsiteY50" fmla="*/ 7161 h 9687"/>
              <a:gd name="connsiteX51" fmla="*/ 3408 w 9940"/>
              <a:gd name="connsiteY51" fmla="*/ 7277 h 9687"/>
              <a:gd name="connsiteX52" fmla="*/ 3843 w 9940"/>
              <a:gd name="connsiteY52" fmla="*/ 7508 h 9687"/>
              <a:gd name="connsiteX53" fmla="*/ 3895 w 9940"/>
              <a:gd name="connsiteY53" fmla="*/ 7572 h 9687"/>
              <a:gd name="connsiteX54" fmla="*/ 4022 w 9940"/>
              <a:gd name="connsiteY54" fmla="*/ 7490 h 9687"/>
              <a:gd name="connsiteX55" fmla="*/ 4125 w 9940"/>
              <a:gd name="connsiteY55" fmla="*/ 7508 h 9687"/>
              <a:gd name="connsiteX56" fmla="*/ 4356 w 9940"/>
              <a:gd name="connsiteY56" fmla="*/ 7705 h 9687"/>
              <a:gd name="connsiteX57" fmla="*/ 4329 w 9940"/>
              <a:gd name="connsiteY57" fmla="*/ 7871 h 9687"/>
              <a:gd name="connsiteX58" fmla="*/ 4356 w 9940"/>
              <a:gd name="connsiteY58" fmla="*/ 7904 h 9687"/>
              <a:gd name="connsiteX59" fmla="*/ 4663 w 9940"/>
              <a:gd name="connsiteY59" fmla="*/ 7969 h 9687"/>
              <a:gd name="connsiteX60" fmla="*/ 5457 w 9940"/>
              <a:gd name="connsiteY60" fmla="*/ 8712 h 9687"/>
              <a:gd name="connsiteX61" fmla="*/ 5533 w 9940"/>
              <a:gd name="connsiteY61" fmla="*/ 8878 h 9687"/>
              <a:gd name="connsiteX62" fmla="*/ 5482 w 9940"/>
              <a:gd name="connsiteY62" fmla="*/ 9422 h 9687"/>
              <a:gd name="connsiteX63" fmla="*/ 8531 w 9940"/>
              <a:gd name="connsiteY63" fmla="*/ 9687 h 9687"/>
              <a:gd name="connsiteX64" fmla="*/ 8685 w 9940"/>
              <a:gd name="connsiteY64" fmla="*/ 9605 h 9687"/>
              <a:gd name="connsiteX65" fmla="*/ 8864 w 9940"/>
              <a:gd name="connsiteY65" fmla="*/ 9653 h 9687"/>
              <a:gd name="connsiteX66" fmla="*/ 9018 w 9940"/>
              <a:gd name="connsiteY66" fmla="*/ 9521 h 9687"/>
              <a:gd name="connsiteX67" fmla="*/ 9043 w 9940"/>
              <a:gd name="connsiteY67" fmla="*/ 9406 h 9687"/>
              <a:gd name="connsiteX68" fmla="*/ 8787 w 9940"/>
              <a:gd name="connsiteY68" fmla="*/ 9258 h 9687"/>
              <a:gd name="connsiteX69" fmla="*/ 8864 w 9940"/>
              <a:gd name="connsiteY69" fmla="*/ 9126 h 9687"/>
              <a:gd name="connsiteX70" fmla="*/ 8813 w 9940"/>
              <a:gd name="connsiteY70" fmla="*/ 9026 h 9687"/>
              <a:gd name="connsiteX71" fmla="*/ 8838 w 9940"/>
              <a:gd name="connsiteY71" fmla="*/ 8928 h 9687"/>
              <a:gd name="connsiteX72" fmla="*/ 8967 w 9940"/>
              <a:gd name="connsiteY72" fmla="*/ 8928 h 9687"/>
              <a:gd name="connsiteX73" fmla="*/ 9172 w 9940"/>
              <a:gd name="connsiteY73" fmla="*/ 8795 h 9687"/>
              <a:gd name="connsiteX74" fmla="*/ 9197 w 9940"/>
              <a:gd name="connsiteY74" fmla="*/ 8663 h 9687"/>
              <a:gd name="connsiteX75" fmla="*/ 9274 w 9940"/>
              <a:gd name="connsiteY75" fmla="*/ 8630 h 9687"/>
              <a:gd name="connsiteX76" fmla="*/ 9299 w 9940"/>
              <a:gd name="connsiteY76" fmla="*/ 8383 h 9687"/>
              <a:gd name="connsiteX77" fmla="*/ 9453 w 9940"/>
              <a:gd name="connsiteY77" fmla="*/ 8333 h 9687"/>
              <a:gd name="connsiteX78" fmla="*/ 9530 w 9940"/>
              <a:gd name="connsiteY78" fmla="*/ 8250 h 9687"/>
              <a:gd name="connsiteX79" fmla="*/ 9940 w 9940"/>
              <a:gd name="connsiteY79" fmla="*/ 8135 h 9687"/>
              <a:gd name="connsiteX80" fmla="*/ 9838 w 9940"/>
              <a:gd name="connsiteY80" fmla="*/ 7920 h 9687"/>
              <a:gd name="connsiteX81" fmla="*/ 9684 w 9940"/>
              <a:gd name="connsiteY81" fmla="*/ 7821 h 9687"/>
              <a:gd name="connsiteX82" fmla="*/ 9479 w 9940"/>
              <a:gd name="connsiteY82" fmla="*/ 7425 h 9687"/>
              <a:gd name="connsiteX83" fmla="*/ 9504 w 9940"/>
              <a:gd name="connsiteY83" fmla="*/ 7309 h 9687"/>
              <a:gd name="connsiteX84" fmla="*/ 8531 w 9940"/>
              <a:gd name="connsiteY84" fmla="*/ 6367 h 9687"/>
              <a:gd name="connsiteX0" fmla="*/ 8556 w 9974"/>
              <a:gd name="connsiteY0" fmla="*/ 5890 h 9317"/>
              <a:gd name="connsiteX1" fmla="*/ 7305 w 9974"/>
              <a:gd name="connsiteY1" fmla="*/ 4710 h 9317"/>
              <a:gd name="connsiteX2" fmla="*/ 232 w 9974"/>
              <a:gd name="connsiteY2" fmla="*/ 0 h 9317"/>
              <a:gd name="connsiteX3" fmla="*/ 232 w 9974"/>
              <a:gd name="connsiteY3" fmla="*/ 85 h 9317"/>
              <a:gd name="connsiteX4" fmla="*/ 155 w 9974"/>
              <a:gd name="connsiteY4" fmla="*/ 152 h 9317"/>
              <a:gd name="connsiteX5" fmla="*/ 0 w 9974"/>
              <a:gd name="connsiteY5" fmla="*/ 904 h 9317"/>
              <a:gd name="connsiteX6" fmla="*/ 464 w 9974"/>
              <a:gd name="connsiteY6" fmla="*/ 1586 h 9317"/>
              <a:gd name="connsiteX7" fmla="*/ 489 w 9974"/>
              <a:gd name="connsiteY7" fmla="*/ 1721 h 9317"/>
              <a:gd name="connsiteX8" fmla="*/ 438 w 9974"/>
              <a:gd name="connsiteY8" fmla="*/ 1840 h 9317"/>
              <a:gd name="connsiteX9" fmla="*/ 464 w 9974"/>
              <a:gd name="connsiteY9" fmla="*/ 1910 h 9317"/>
              <a:gd name="connsiteX10" fmla="*/ 593 w 9974"/>
              <a:gd name="connsiteY10" fmla="*/ 2029 h 9317"/>
              <a:gd name="connsiteX11" fmla="*/ 721 w 9974"/>
              <a:gd name="connsiteY11" fmla="*/ 2080 h 9317"/>
              <a:gd name="connsiteX12" fmla="*/ 721 w 9974"/>
              <a:gd name="connsiteY12" fmla="*/ 2131 h 9317"/>
              <a:gd name="connsiteX13" fmla="*/ 799 w 9974"/>
              <a:gd name="connsiteY13" fmla="*/ 2165 h 9317"/>
              <a:gd name="connsiteX14" fmla="*/ 902 w 9974"/>
              <a:gd name="connsiteY14" fmla="*/ 2131 h 9317"/>
              <a:gd name="connsiteX15" fmla="*/ 928 w 9974"/>
              <a:gd name="connsiteY15" fmla="*/ 2096 h 9317"/>
              <a:gd name="connsiteX16" fmla="*/ 1031 w 9974"/>
              <a:gd name="connsiteY16" fmla="*/ 1892 h 9317"/>
              <a:gd name="connsiteX17" fmla="*/ 1340 w 9974"/>
              <a:gd name="connsiteY17" fmla="*/ 1961 h 9317"/>
              <a:gd name="connsiteX18" fmla="*/ 1598 w 9974"/>
              <a:gd name="connsiteY18" fmla="*/ 2080 h 9317"/>
              <a:gd name="connsiteX19" fmla="*/ 1418 w 9974"/>
              <a:gd name="connsiteY19" fmla="*/ 2114 h 9317"/>
              <a:gd name="connsiteX20" fmla="*/ 1264 w 9974"/>
              <a:gd name="connsiteY20" fmla="*/ 2114 h 9317"/>
              <a:gd name="connsiteX21" fmla="*/ 1134 w 9974"/>
              <a:gd name="connsiteY21" fmla="*/ 2183 h 9317"/>
              <a:gd name="connsiteX22" fmla="*/ 1108 w 9974"/>
              <a:gd name="connsiteY22" fmla="*/ 2285 h 9317"/>
              <a:gd name="connsiteX23" fmla="*/ 1211 w 9974"/>
              <a:gd name="connsiteY23" fmla="*/ 2590 h 9317"/>
              <a:gd name="connsiteX24" fmla="*/ 1211 w 9974"/>
              <a:gd name="connsiteY24" fmla="*/ 2678 h 9317"/>
              <a:gd name="connsiteX25" fmla="*/ 979 w 9974"/>
              <a:gd name="connsiteY25" fmla="*/ 2421 h 9317"/>
              <a:gd name="connsiteX26" fmla="*/ 979 w 9974"/>
              <a:gd name="connsiteY26" fmla="*/ 2320 h 9317"/>
              <a:gd name="connsiteX27" fmla="*/ 876 w 9974"/>
              <a:gd name="connsiteY27" fmla="*/ 2285 h 9317"/>
              <a:gd name="connsiteX28" fmla="*/ 799 w 9974"/>
              <a:gd name="connsiteY28" fmla="*/ 2405 h 9317"/>
              <a:gd name="connsiteX29" fmla="*/ 774 w 9974"/>
              <a:gd name="connsiteY29" fmla="*/ 3001 h 9317"/>
              <a:gd name="connsiteX30" fmla="*/ 902 w 9974"/>
              <a:gd name="connsiteY30" fmla="*/ 3188 h 9317"/>
              <a:gd name="connsiteX31" fmla="*/ 1185 w 9974"/>
              <a:gd name="connsiteY31" fmla="*/ 3290 h 9317"/>
              <a:gd name="connsiteX32" fmla="*/ 1264 w 9974"/>
              <a:gd name="connsiteY32" fmla="*/ 3461 h 9317"/>
              <a:gd name="connsiteX33" fmla="*/ 1185 w 9974"/>
              <a:gd name="connsiteY33" fmla="*/ 3632 h 9317"/>
              <a:gd name="connsiteX34" fmla="*/ 1005 w 9974"/>
              <a:gd name="connsiteY34" fmla="*/ 3683 h 9317"/>
              <a:gd name="connsiteX35" fmla="*/ 928 w 9974"/>
              <a:gd name="connsiteY35" fmla="*/ 3887 h 9317"/>
              <a:gd name="connsiteX36" fmla="*/ 1700 w 9974"/>
              <a:gd name="connsiteY36" fmla="*/ 5072 h 9317"/>
              <a:gd name="connsiteX37" fmla="*/ 1830 w 9974"/>
              <a:gd name="connsiteY37" fmla="*/ 5140 h 9317"/>
              <a:gd name="connsiteX38" fmla="*/ 1779 w 9974"/>
              <a:gd name="connsiteY38" fmla="*/ 5310 h 9317"/>
              <a:gd name="connsiteX39" fmla="*/ 1933 w 9974"/>
              <a:gd name="connsiteY39" fmla="*/ 5413 h 9317"/>
              <a:gd name="connsiteX40" fmla="*/ 2010 w 9974"/>
              <a:gd name="connsiteY40" fmla="*/ 5548 h 9317"/>
              <a:gd name="connsiteX41" fmla="*/ 2010 w 9974"/>
              <a:gd name="connsiteY41" fmla="*/ 5583 h 9317"/>
              <a:gd name="connsiteX42" fmla="*/ 1907 w 9974"/>
              <a:gd name="connsiteY42" fmla="*/ 5686 h 9317"/>
              <a:gd name="connsiteX43" fmla="*/ 1830 w 9974"/>
              <a:gd name="connsiteY43" fmla="*/ 6061 h 9317"/>
              <a:gd name="connsiteX44" fmla="*/ 1855 w 9974"/>
              <a:gd name="connsiteY44" fmla="*/ 6129 h 9317"/>
              <a:gd name="connsiteX45" fmla="*/ 2423 w 9974"/>
              <a:gd name="connsiteY45" fmla="*/ 6316 h 9317"/>
              <a:gd name="connsiteX46" fmla="*/ 2681 w 9974"/>
              <a:gd name="connsiteY46" fmla="*/ 6471 h 9317"/>
              <a:gd name="connsiteX47" fmla="*/ 2809 w 9974"/>
              <a:gd name="connsiteY47" fmla="*/ 6453 h 9317"/>
              <a:gd name="connsiteX48" fmla="*/ 2939 w 9974"/>
              <a:gd name="connsiteY48" fmla="*/ 6486 h 9317"/>
              <a:gd name="connsiteX49" fmla="*/ 3324 w 9974"/>
              <a:gd name="connsiteY49" fmla="*/ 6709 h 9317"/>
              <a:gd name="connsiteX50" fmla="*/ 3403 w 9974"/>
              <a:gd name="connsiteY50" fmla="*/ 6829 h 9317"/>
              <a:gd name="connsiteX51" fmla="*/ 3840 w 9974"/>
              <a:gd name="connsiteY51" fmla="*/ 7068 h 9317"/>
              <a:gd name="connsiteX52" fmla="*/ 3893 w 9974"/>
              <a:gd name="connsiteY52" fmla="*/ 7134 h 9317"/>
              <a:gd name="connsiteX53" fmla="*/ 4020 w 9974"/>
              <a:gd name="connsiteY53" fmla="*/ 7049 h 9317"/>
              <a:gd name="connsiteX54" fmla="*/ 4124 w 9974"/>
              <a:gd name="connsiteY54" fmla="*/ 7068 h 9317"/>
              <a:gd name="connsiteX55" fmla="*/ 4356 w 9974"/>
              <a:gd name="connsiteY55" fmla="*/ 7271 h 9317"/>
              <a:gd name="connsiteX56" fmla="*/ 4329 w 9974"/>
              <a:gd name="connsiteY56" fmla="*/ 7442 h 9317"/>
              <a:gd name="connsiteX57" fmla="*/ 4356 w 9974"/>
              <a:gd name="connsiteY57" fmla="*/ 7476 h 9317"/>
              <a:gd name="connsiteX58" fmla="*/ 4665 w 9974"/>
              <a:gd name="connsiteY58" fmla="*/ 7543 h 9317"/>
              <a:gd name="connsiteX59" fmla="*/ 5464 w 9974"/>
              <a:gd name="connsiteY59" fmla="*/ 8310 h 9317"/>
              <a:gd name="connsiteX60" fmla="*/ 5540 w 9974"/>
              <a:gd name="connsiteY60" fmla="*/ 8482 h 9317"/>
              <a:gd name="connsiteX61" fmla="*/ 5489 w 9974"/>
              <a:gd name="connsiteY61" fmla="*/ 9043 h 9317"/>
              <a:gd name="connsiteX62" fmla="*/ 8556 w 9974"/>
              <a:gd name="connsiteY62" fmla="*/ 9317 h 9317"/>
              <a:gd name="connsiteX63" fmla="*/ 8711 w 9974"/>
              <a:gd name="connsiteY63" fmla="*/ 9232 h 9317"/>
              <a:gd name="connsiteX64" fmla="*/ 8892 w 9974"/>
              <a:gd name="connsiteY64" fmla="*/ 9282 h 9317"/>
              <a:gd name="connsiteX65" fmla="*/ 9046 w 9974"/>
              <a:gd name="connsiteY65" fmla="*/ 9146 h 9317"/>
              <a:gd name="connsiteX66" fmla="*/ 9072 w 9974"/>
              <a:gd name="connsiteY66" fmla="*/ 9027 h 9317"/>
              <a:gd name="connsiteX67" fmla="*/ 8814 w 9974"/>
              <a:gd name="connsiteY67" fmla="*/ 8874 h 9317"/>
              <a:gd name="connsiteX68" fmla="*/ 8892 w 9974"/>
              <a:gd name="connsiteY68" fmla="*/ 8738 h 9317"/>
              <a:gd name="connsiteX69" fmla="*/ 8840 w 9974"/>
              <a:gd name="connsiteY69" fmla="*/ 8635 h 9317"/>
              <a:gd name="connsiteX70" fmla="*/ 8865 w 9974"/>
              <a:gd name="connsiteY70" fmla="*/ 8533 h 9317"/>
              <a:gd name="connsiteX71" fmla="*/ 8995 w 9974"/>
              <a:gd name="connsiteY71" fmla="*/ 8533 h 9317"/>
              <a:gd name="connsiteX72" fmla="*/ 9201 w 9974"/>
              <a:gd name="connsiteY72" fmla="*/ 8396 h 9317"/>
              <a:gd name="connsiteX73" fmla="*/ 9227 w 9974"/>
              <a:gd name="connsiteY73" fmla="*/ 8260 h 9317"/>
              <a:gd name="connsiteX74" fmla="*/ 9304 w 9974"/>
              <a:gd name="connsiteY74" fmla="*/ 8226 h 9317"/>
              <a:gd name="connsiteX75" fmla="*/ 9329 w 9974"/>
              <a:gd name="connsiteY75" fmla="*/ 7971 h 9317"/>
              <a:gd name="connsiteX76" fmla="*/ 9484 w 9974"/>
              <a:gd name="connsiteY76" fmla="*/ 7919 h 9317"/>
              <a:gd name="connsiteX77" fmla="*/ 9562 w 9974"/>
              <a:gd name="connsiteY77" fmla="*/ 7834 h 9317"/>
              <a:gd name="connsiteX78" fmla="*/ 9974 w 9974"/>
              <a:gd name="connsiteY78" fmla="*/ 7715 h 9317"/>
              <a:gd name="connsiteX79" fmla="*/ 9871 w 9974"/>
              <a:gd name="connsiteY79" fmla="*/ 7493 h 9317"/>
              <a:gd name="connsiteX80" fmla="*/ 9716 w 9974"/>
              <a:gd name="connsiteY80" fmla="*/ 7391 h 9317"/>
              <a:gd name="connsiteX81" fmla="*/ 9510 w 9974"/>
              <a:gd name="connsiteY81" fmla="*/ 6982 h 9317"/>
              <a:gd name="connsiteX82" fmla="*/ 9535 w 9974"/>
              <a:gd name="connsiteY82" fmla="*/ 6862 h 9317"/>
              <a:gd name="connsiteX83" fmla="*/ 8556 w 9974"/>
              <a:gd name="connsiteY83" fmla="*/ 5890 h 9317"/>
              <a:gd name="connsiteX0" fmla="*/ 8582 w 10004"/>
              <a:gd name="connsiteY0" fmla="*/ 6322 h 10000"/>
              <a:gd name="connsiteX1" fmla="*/ 7328 w 10004"/>
              <a:gd name="connsiteY1" fmla="*/ 5055 h 10000"/>
              <a:gd name="connsiteX2" fmla="*/ 237 w 10004"/>
              <a:gd name="connsiteY2" fmla="*/ 0 h 10000"/>
              <a:gd name="connsiteX3" fmla="*/ 237 w 10004"/>
              <a:gd name="connsiteY3" fmla="*/ 91 h 10000"/>
              <a:gd name="connsiteX4" fmla="*/ 4 w 10004"/>
              <a:gd name="connsiteY4" fmla="*/ 970 h 10000"/>
              <a:gd name="connsiteX5" fmla="*/ 469 w 10004"/>
              <a:gd name="connsiteY5" fmla="*/ 1702 h 10000"/>
              <a:gd name="connsiteX6" fmla="*/ 494 w 10004"/>
              <a:gd name="connsiteY6" fmla="*/ 1847 h 10000"/>
              <a:gd name="connsiteX7" fmla="*/ 443 w 10004"/>
              <a:gd name="connsiteY7" fmla="*/ 1975 h 10000"/>
              <a:gd name="connsiteX8" fmla="*/ 469 w 10004"/>
              <a:gd name="connsiteY8" fmla="*/ 2050 h 10000"/>
              <a:gd name="connsiteX9" fmla="*/ 599 w 10004"/>
              <a:gd name="connsiteY9" fmla="*/ 2178 h 10000"/>
              <a:gd name="connsiteX10" fmla="*/ 727 w 10004"/>
              <a:gd name="connsiteY10" fmla="*/ 2232 h 10000"/>
              <a:gd name="connsiteX11" fmla="*/ 727 w 10004"/>
              <a:gd name="connsiteY11" fmla="*/ 2287 h 10000"/>
              <a:gd name="connsiteX12" fmla="*/ 805 w 10004"/>
              <a:gd name="connsiteY12" fmla="*/ 2324 h 10000"/>
              <a:gd name="connsiteX13" fmla="*/ 908 w 10004"/>
              <a:gd name="connsiteY13" fmla="*/ 2287 h 10000"/>
              <a:gd name="connsiteX14" fmla="*/ 934 w 10004"/>
              <a:gd name="connsiteY14" fmla="*/ 2250 h 10000"/>
              <a:gd name="connsiteX15" fmla="*/ 1038 w 10004"/>
              <a:gd name="connsiteY15" fmla="*/ 2031 h 10000"/>
              <a:gd name="connsiteX16" fmla="*/ 1347 w 10004"/>
              <a:gd name="connsiteY16" fmla="*/ 2105 h 10000"/>
              <a:gd name="connsiteX17" fmla="*/ 1606 w 10004"/>
              <a:gd name="connsiteY17" fmla="*/ 2232 h 10000"/>
              <a:gd name="connsiteX18" fmla="*/ 1426 w 10004"/>
              <a:gd name="connsiteY18" fmla="*/ 2269 h 10000"/>
              <a:gd name="connsiteX19" fmla="*/ 1271 w 10004"/>
              <a:gd name="connsiteY19" fmla="*/ 2269 h 10000"/>
              <a:gd name="connsiteX20" fmla="*/ 1141 w 10004"/>
              <a:gd name="connsiteY20" fmla="*/ 2343 h 10000"/>
              <a:gd name="connsiteX21" fmla="*/ 1115 w 10004"/>
              <a:gd name="connsiteY21" fmla="*/ 2453 h 10000"/>
              <a:gd name="connsiteX22" fmla="*/ 1218 w 10004"/>
              <a:gd name="connsiteY22" fmla="*/ 2780 h 10000"/>
              <a:gd name="connsiteX23" fmla="*/ 1218 w 10004"/>
              <a:gd name="connsiteY23" fmla="*/ 2874 h 10000"/>
              <a:gd name="connsiteX24" fmla="*/ 986 w 10004"/>
              <a:gd name="connsiteY24" fmla="*/ 2598 h 10000"/>
              <a:gd name="connsiteX25" fmla="*/ 986 w 10004"/>
              <a:gd name="connsiteY25" fmla="*/ 2490 h 10000"/>
              <a:gd name="connsiteX26" fmla="*/ 882 w 10004"/>
              <a:gd name="connsiteY26" fmla="*/ 2453 h 10000"/>
              <a:gd name="connsiteX27" fmla="*/ 805 w 10004"/>
              <a:gd name="connsiteY27" fmla="*/ 2581 h 10000"/>
              <a:gd name="connsiteX28" fmla="*/ 780 w 10004"/>
              <a:gd name="connsiteY28" fmla="*/ 3221 h 10000"/>
              <a:gd name="connsiteX29" fmla="*/ 908 w 10004"/>
              <a:gd name="connsiteY29" fmla="*/ 3422 h 10000"/>
              <a:gd name="connsiteX30" fmla="*/ 1192 w 10004"/>
              <a:gd name="connsiteY30" fmla="*/ 3531 h 10000"/>
              <a:gd name="connsiteX31" fmla="*/ 1271 w 10004"/>
              <a:gd name="connsiteY31" fmla="*/ 3715 h 10000"/>
              <a:gd name="connsiteX32" fmla="*/ 1192 w 10004"/>
              <a:gd name="connsiteY32" fmla="*/ 3898 h 10000"/>
              <a:gd name="connsiteX33" fmla="*/ 1012 w 10004"/>
              <a:gd name="connsiteY33" fmla="*/ 3953 h 10000"/>
              <a:gd name="connsiteX34" fmla="*/ 934 w 10004"/>
              <a:gd name="connsiteY34" fmla="*/ 4172 h 10000"/>
              <a:gd name="connsiteX35" fmla="*/ 1708 w 10004"/>
              <a:gd name="connsiteY35" fmla="*/ 5444 h 10000"/>
              <a:gd name="connsiteX36" fmla="*/ 1839 w 10004"/>
              <a:gd name="connsiteY36" fmla="*/ 5517 h 10000"/>
              <a:gd name="connsiteX37" fmla="*/ 1788 w 10004"/>
              <a:gd name="connsiteY37" fmla="*/ 5699 h 10000"/>
              <a:gd name="connsiteX38" fmla="*/ 1942 w 10004"/>
              <a:gd name="connsiteY38" fmla="*/ 5810 h 10000"/>
              <a:gd name="connsiteX39" fmla="*/ 2019 w 10004"/>
              <a:gd name="connsiteY39" fmla="*/ 5955 h 10000"/>
              <a:gd name="connsiteX40" fmla="*/ 2019 w 10004"/>
              <a:gd name="connsiteY40" fmla="*/ 5992 h 10000"/>
              <a:gd name="connsiteX41" fmla="*/ 1916 w 10004"/>
              <a:gd name="connsiteY41" fmla="*/ 6103 h 10000"/>
              <a:gd name="connsiteX42" fmla="*/ 1839 w 10004"/>
              <a:gd name="connsiteY42" fmla="*/ 6505 h 10000"/>
              <a:gd name="connsiteX43" fmla="*/ 1864 w 10004"/>
              <a:gd name="connsiteY43" fmla="*/ 6578 h 10000"/>
              <a:gd name="connsiteX44" fmla="*/ 2433 w 10004"/>
              <a:gd name="connsiteY44" fmla="*/ 6779 h 10000"/>
              <a:gd name="connsiteX45" fmla="*/ 2692 w 10004"/>
              <a:gd name="connsiteY45" fmla="*/ 6945 h 10000"/>
              <a:gd name="connsiteX46" fmla="*/ 2820 w 10004"/>
              <a:gd name="connsiteY46" fmla="*/ 6926 h 10000"/>
              <a:gd name="connsiteX47" fmla="*/ 2951 w 10004"/>
              <a:gd name="connsiteY47" fmla="*/ 6961 h 10000"/>
              <a:gd name="connsiteX48" fmla="*/ 3337 w 10004"/>
              <a:gd name="connsiteY48" fmla="*/ 7201 h 10000"/>
              <a:gd name="connsiteX49" fmla="*/ 3416 w 10004"/>
              <a:gd name="connsiteY49" fmla="*/ 7330 h 10000"/>
              <a:gd name="connsiteX50" fmla="*/ 3854 w 10004"/>
              <a:gd name="connsiteY50" fmla="*/ 7586 h 10000"/>
              <a:gd name="connsiteX51" fmla="*/ 3907 w 10004"/>
              <a:gd name="connsiteY51" fmla="*/ 7657 h 10000"/>
              <a:gd name="connsiteX52" fmla="*/ 4034 w 10004"/>
              <a:gd name="connsiteY52" fmla="*/ 7566 h 10000"/>
              <a:gd name="connsiteX53" fmla="*/ 4139 w 10004"/>
              <a:gd name="connsiteY53" fmla="*/ 7586 h 10000"/>
              <a:gd name="connsiteX54" fmla="*/ 4371 w 10004"/>
              <a:gd name="connsiteY54" fmla="*/ 7804 h 10000"/>
              <a:gd name="connsiteX55" fmla="*/ 4344 w 10004"/>
              <a:gd name="connsiteY55" fmla="*/ 7988 h 10000"/>
              <a:gd name="connsiteX56" fmla="*/ 4371 w 10004"/>
              <a:gd name="connsiteY56" fmla="*/ 8024 h 10000"/>
              <a:gd name="connsiteX57" fmla="*/ 4681 w 10004"/>
              <a:gd name="connsiteY57" fmla="*/ 8096 h 10000"/>
              <a:gd name="connsiteX58" fmla="*/ 5482 w 10004"/>
              <a:gd name="connsiteY58" fmla="*/ 8919 h 10000"/>
              <a:gd name="connsiteX59" fmla="*/ 5558 w 10004"/>
              <a:gd name="connsiteY59" fmla="*/ 9104 h 10000"/>
              <a:gd name="connsiteX60" fmla="*/ 5507 w 10004"/>
              <a:gd name="connsiteY60" fmla="*/ 9706 h 10000"/>
              <a:gd name="connsiteX61" fmla="*/ 8582 w 10004"/>
              <a:gd name="connsiteY61" fmla="*/ 10000 h 10000"/>
              <a:gd name="connsiteX62" fmla="*/ 8738 w 10004"/>
              <a:gd name="connsiteY62" fmla="*/ 9909 h 10000"/>
              <a:gd name="connsiteX63" fmla="*/ 8919 w 10004"/>
              <a:gd name="connsiteY63" fmla="*/ 9962 h 10000"/>
              <a:gd name="connsiteX64" fmla="*/ 9074 w 10004"/>
              <a:gd name="connsiteY64" fmla="*/ 9816 h 10000"/>
              <a:gd name="connsiteX65" fmla="*/ 9100 w 10004"/>
              <a:gd name="connsiteY65" fmla="*/ 9689 h 10000"/>
              <a:gd name="connsiteX66" fmla="*/ 8841 w 10004"/>
              <a:gd name="connsiteY66" fmla="*/ 9525 h 10000"/>
              <a:gd name="connsiteX67" fmla="*/ 8919 w 10004"/>
              <a:gd name="connsiteY67" fmla="*/ 9379 h 10000"/>
              <a:gd name="connsiteX68" fmla="*/ 8867 w 10004"/>
              <a:gd name="connsiteY68" fmla="*/ 9268 h 10000"/>
              <a:gd name="connsiteX69" fmla="*/ 8892 w 10004"/>
              <a:gd name="connsiteY69" fmla="*/ 9159 h 10000"/>
              <a:gd name="connsiteX70" fmla="*/ 9022 w 10004"/>
              <a:gd name="connsiteY70" fmla="*/ 9159 h 10000"/>
              <a:gd name="connsiteX71" fmla="*/ 9229 w 10004"/>
              <a:gd name="connsiteY71" fmla="*/ 9011 h 10000"/>
              <a:gd name="connsiteX72" fmla="*/ 9255 w 10004"/>
              <a:gd name="connsiteY72" fmla="*/ 8866 h 10000"/>
              <a:gd name="connsiteX73" fmla="*/ 9332 w 10004"/>
              <a:gd name="connsiteY73" fmla="*/ 8829 h 10000"/>
              <a:gd name="connsiteX74" fmla="*/ 9357 w 10004"/>
              <a:gd name="connsiteY74" fmla="*/ 8555 h 10000"/>
              <a:gd name="connsiteX75" fmla="*/ 9513 w 10004"/>
              <a:gd name="connsiteY75" fmla="*/ 8500 h 10000"/>
              <a:gd name="connsiteX76" fmla="*/ 9591 w 10004"/>
              <a:gd name="connsiteY76" fmla="*/ 8408 h 10000"/>
              <a:gd name="connsiteX77" fmla="*/ 10004 w 10004"/>
              <a:gd name="connsiteY77" fmla="*/ 8281 h 10000"/>
              <a:gd name="connsiteX78" fmla="*/ 9901 w 10004"/>
              <a:gd name="connsiteY78" fmla="*/ 8042 h 10000"/>
              <a:gd name="connsiteX79" fmla="*/ 9745 w 10004"/>
              <a:gd name="connsiteY79" fmla="*/ 7933 h 10000"/>
              <a:gd name="connsiteX80" fmla="*/ 9539 w 10004"/>
              <a:gd name="connsiteY80" fmla="*/ 7494 h 10000"/>
              <a:gd name="connsiteX81" fmla="*/ 9564 w 10004"/>
              <a:gd name="connsiteY81" fmla="*/ 7365 h 10000"/>
              <a:gd name="connsiteX82" fmla="*/ 8582 w 10004"/>
              <a:gd name="connsiteY82" fmla="*/ 6322 h 10000"/>
              <a:gd name="connsiteX0" fmla="*/ 8578 w 10000"/>
              <a:gd name="connsiteY0" fmla="*/ 6322 h 10000"/>
              <a:gd name="connsiteX1" fmla="*/ 7324 w 10000"/>
              <a:gd name="connsiteY1" fmla="*/ 5055 h 10000"/>
              <a:gd name="connsiteX2" fmla="*/ 233 w 10000"/>
              <a:gd name="connsiteY2" fmla="*/ 0 h 10000"/>
              <a:gd name="connsiteX3" fmla="*/ 0 w 10000"/>
              <a:gd name="connsiteY3" fmla="*/ 970 h 10000"/>
              <a:gd name="connsiteX4" fmla="*/ 465 w 10000"/>
              <a:gd name="connsiteY4" fmla="*/ 1702 h 10000"/>
              <a:gd name="connsiteX5" fmla="*/ 490 w 10000"/>
              <a:gd name="connsiteY5" fmla="*/ 1847 h 10000"/>
              <a:gd name="connsiteX6" fmla="*/ 439 w 10000"/>
              <a:gd name="connsiteY6" fmla="*/ 1975 h 10000"/>
              <a:gd name="connsiteX7" fmla="*/ 465 w 10000"/>
              <a:gd name="connsiteY7" fmla="*/ 2050 h 10000"/>
              <a:gd name="connsiteX8" fmla="*/ 595 w 10000"/>
              <a:gd name="connsiteY8" fmla="*/ 2178 h 10000"/>
              <a:gd name="connsiteX9" fmla="*/ 723 w 10000"/>
              <a:gd name="connsiteY9" fmla="*/ 2232 h 10000"/>
              <a:gd name="connsiteX10" fmla="*/ 723 w 10000"/>
              <a:gd name="connsiteY10" fmla="*/ 2287 h 10000"/>
              <a:gd name="connsiteX11" fmla="*/ 801 w 10000"/>
              <a:gd name="connsiteY11" fmla="*/ 2324 h 10000"/>
              <a:gd name="connsiteX12" fmla="*/ 904 w 10000"/>
              <a:gd name="connsiteY12" fmla="*/ 2287 h 10000"/>
              <a:gd name="connsiteX13" fmla="*/ 930 w 10000"/>
              <a:gd name="connsiteY13" fmla="*/ 2250 h 10000"/>
              <a:gd name="connsiteX14" fmla="*/ 1034 w 10000"/>
              <a:gd name="connsiteY14" fmla="*/ 2031 h 10000"/>
              <a:gd name="connsiteX15" fmla="*/ 1343 w 10000"/>
              <a:gd name="connsiteY15" fmla="*/ 2105 h 10000"/>
              <a:gd name="connsiteX16" fmla="*/ 1602 w 10000"/>
              <a:gd name="connsiteY16" fmla="*/ 2232 h 10000"/>
              <a:gd name="connsiteX17" fmla="*/ 1422 w 10000"/>
              <a:gd name="connsiteY17" fmla="*/ 2269 h 10000"/>
              <a:gd name="connsiteX18" fmla="*/ 1267 w 10000"/>
              <a:gd name="connsiteY18" fmla="*/ 2269 h 10000"/>
              <a:gd name="connsiteX19" fmla="*/ 1137 w 10000"/>
              <a:gd name="connsiteY19" fmla="*/ 2343 h 10000"/>
              <a:gd name="connsiteX20" fmla="*/ 1111 w 10000"/>
              <a:gd name="connsiteY20" fmla="*/ 2453 h 10000"/>
              <a:gd name="connsiteX21" fmla="*/ 1214 w 10000"/>
              <a:gd name="connsiteY21" fmla="*/ 2780 h 10000"/>
              <a:gd name="connsiteX22" fmla="*/ 1214 w 10000"/>
              <a:gd name="connsiteY22" fmla="*/ 2874 h 10000"/>
              <a:gd name="connsiteX23" fmla="*/ 982 w 10000"/>
              <a:gd name="connsiteY23" fmla="*/ 2598 h 10000"/>
              <a:gd name="connsiteX24" fmla="*/ 982 w 10000"/>
              <a:gd name="connsiteY24" fmla="*/ 2490 h 10000"/>
              <a:gd name="connsiteX25" fmla="*/ 878 w 10000"/>
              <a:gd name="connsiteY25" fmla="*/ 2453 h 10000"/>
              <a:gd name="connsiteX26" fmla="*/ 801 w 10000"/>
              <a:gd name="connsiteY26" fmla="*/ 2581 h 10000"/>
              <a:gd name="connsiteX27" fmla="*/ 776 w 10000"/>
              <a:gd name="connsiteY27" fmla="*/ 3221 h 10000"/>
              <a:gd name="connsiteX28" fmla="*/ 904 w 10000"/>
              <a:gd name="connsiteY28" fmla="*/ 3422 h 10000"/>
              <a:gd name="connsiteX29" fmla="*/ 1188 w 10000"/>
              <a:gd name="connsiteY29" fmla="*/ 3531 h 10000"/>
              <a:gd name="connsiteX30" fmla="*/ 1267 w 10000"/>
              <a:gd name="connsiteY30" fmla="*/ 3715 h 10000"/>
              <a:gd name="connsiteX31" fmla="*/ 1188 w 10000"/>
              <a:gd name="connsiteY31" fmla="*/ 3898 h 10000"/>
              <a:gd name="connsiteX32" fmla="*/ 1008 w 10000"/>
              <a:gd name="connsiteY32" fmla="*/ 3953 h 10000"/>
              <a:gd name="connsiteX33" fmla="*/ 930 w 10000"/>
              <a:gd name="connsiteY33" fmla="*/ 4172 h 10000"/>
              <a:gd name="connsiteX34" fmla="*/ 1704 w 10000"/>
              <a:gd name="connsiteY34" fmla="*/ 5444 h 10000"/>
              <a:gd name="connsiteX35" fmla="*/ 1835 w 10000"/>
              <a:gd name="connsiteY35" fmla="*/ 5517 h 10000"/>
              <a:gd name="connsiteX36" fmla="*/ 1784 w 10000"/>
              <a:gd name="connsiteY36" fmla="*/ 5699 h 10000"/>
              <a:gd name="connsiteX37" fmla="*/ 1938 w 10000"/>
              <a:gd name="connsiteY37" fmla="*/ 5810 h 10000"/>
              <a:gd name="connsiteX38" fmla="*/ 2015 w 10000"/>
              <a:gd name="connsiteY38" fmla="*/ 5955 h 10000"/>
              <a:gd name="connsiteX39" fmla="*/ 2015 w 10000"/>
              <a:gd name="connsiteY39" fmla="*/ 5992 h 10000"/>
              <a:gd name="connsiteX40" fmla="*/ 1912 w 10000"/>
              <a:gd name="connsiteY40" fmla="*/ 6103 h 10000"/>
              <a:gd name="connsiteX41" fmla="*/ 1835 w 10000"/>
              <a:gd name="connsiteY41" fmla="*/ 6505 h 10000"/>
              <a:gd name="connsiteX42" fmla="*/ 1860 w 10000"/>
              <a:gd name="connsiteY42" fmla="*/ 6578 h 10000"/>
              <a:gd name="connsiteX43" fmla="*/ 2429 w 10000"/>
              <a:gd name="connsiteY43" fmla="*/ 6779 h 10000"/>
              <a:gd name="connsiteX44" fmla="*/ 2688 w 10000"/>
              <a:gd name="connsiteY44" fmla="*/ 6945 h 10000"/>
              <a:gd name="connsiteX45" fmla="*/ 2816 w 10000"/>
              <a:gd name="connsiteY45" fmla="*/ 6926 h 10000"/>
              <a:gd name="connsiteX46" fmla="*/ 2947 w 10000"/>
              <a:gd name="connsiteY46" fmla="*/ 6961 h 10000"/>
              <a:gd name="connsiteX47" fmla="*/ 3333 w 10000"/>
              <a:gd name="connsiteY47" fmla="*/ 7201 h 10000"/>
              <a:gd name="connsiteX48" fmla="*/ 3412 w 10000"/>
              <a:gd name="connsiteY48" fmla="*/ 7330 h 10000"/>
              <a:gd name="connsiteX49" fmla="*/ 3850 w 10000"/>
              <a:gd name="connsiteY49" fmla="*/ 7586 h 10000"/>
              <a:gd name="connsiteX50" fmla="*/ 3903 w 10000"/>
              <a:gd name="connsiteY50" fmla="*/ 7657 h 10000"/>
              <a:gd name="connsiteX51" fmla="*/ 4030 w 10000"/>
              <a:gd name="connsiteY51" fmla="*/ 7566 h 10000"/>
              <a:gd name="connsiteX52" fmla="*/ 4135 w 10000"/>
              <a:gd name="connsiteY52" fmla="*/ 7586 h 10000"/>
              <a:gd name="connsiteX53" fmla="*/ 4367 w 10000"/>
              <a:gd name="connsiteY53" fmla="*/ 7804 h 10000"/>
              <a:gd name="connsiteX54" fmla="*/ 4340 w 10000"/>
              <a:gd name="connsiteY54" fmla="*/ 7988 h 10000"/>
              <a:gd name="connsiteX55" fmla="*/ 4367 w 10000"/>
              <a:gd name="connsiteY55" fmla="*/ 8024 h 10000"/>
              <a:gd name="connsiteX56" fmla="*/ 4677 w 10000"/>
              <a:gd name="connsiteY56" fmla="*/ 8096 h 10000"/>
              <a:gd name="connsiteX57" fmla="*/ 5478 w 10000"/>
              <a:gd name="connsiteY57" fmla="*/ 8919 h 10000"/>
              <a:gd name="connsiteX58" fmla="*/ 5554 w 10000"/>
              <a:gd name="connsiteY58" fmla="*/ 9104 h 10000"/>
              <a:gd name="connsiteX59" fmla="*/ 5503 w 10000"/>
              <a:gd name="connsiteY59" fmla="*/ 9706 h 10000"/>
              <a:gd name="connsiteX60" fmla="*/ 8578 w 10000"/>
              <a:gd name="connsiteY60" fmla="*/ 10000 h 10000"/>
              <a:gd name="connsiteX61" fmla="*/ 8734 w 10000"/>
              <a:gd name="connsiteY61" fmla="*/ 9909 h 10000"/>
              <a:gd name="connsiteX62" fmla="*/ 8915 w 10000"/>
              <a:gd name="connsiteY62" fmla="*/ 9962 h 10000"/>
              <a:gd name="connsiteX63" fmla="*/ 9070 w 10000"/>
              <a:gd name="connsiteY63" fmla="*/ 9816 h 10000"/>
              <a:gd name="connsiteX64" fmla="*/ 9096 w 10000"/>
              <a:gd name="connsiteY64" fmla="*/ 9689 h 10000"/>
              <a:gd name="connsiteX65" fmla="*/ 8837 w 10000"/>
              <a:gd name="connsiteY65" fmla="*/ 9525 h 10000"/>
              <a:gd name="connsiteX66" fmla="*/ 8915 w 10000"/>
              <a:gd name="connsiteY66" fmla="*/ 9379 h 10000"/>
              <a:gd name="connsiteX67" fmla="*/ 8863 w 10000"/>
              <a:gd name="connsiteY67" fmla="*/ 9268 h 10000"/>
              <a:gd name="connsiteX68" fmla="*/ 8888 w 10000"/>
              <a:gd name="connsiteY68" fmla="*/ 9159 h 10000"/>
              <a:gd name="connsiteX69" fmla="*/ 9018 w 10000"/>
              <a:gd name="connsiteY69" fmla="*/ 9159 h 10000"/>
              <a:gd name="connsiteX70" fmla="*/ 9225 w 10000"/>
              <a:gd name="connsiteY70" fmla="*/ 9011 h 10000"/>
              <a:gd name="connsiteX71" fmla="*/ 9251 w 10000"/>
              <a:gd name="connsiteY71" fmla="*/ 8866 h 10000"/>
              <a:gd name="connsiteX72" fmla="*/ 9328 w 10000"/>
              <a:gd name="connsiteY72" fmla="*/ 8829 h 10000"/>
              <a:gd name="connsiteX73" fmla="*/ 9353 w 10000"/>
              <a:gd name="connsiteY73" fmla="*/ 8555 h 10000"/>
              <a:gd name="connsiteX74" fmla="*/ 9509 w 10000"/>
              <a:gd name="connsiteY74" fmla="*/ 8500 h 10000"/>
              <a:gd name="connsiteX75" fmla="*/ 9587 w 10000"/>
              <a:gd name="connsiteY75" fmla="*/ 8408 h 10000"/>
              <a:gd name="connsiteX76" fmla="*/ 10000 w 10000"/>
              <a:gd name="connsiteY76" fmla="*/ 8281 h 10000"/>
              <a:gd name="connsiteX77" fmla="*/ 9897 w 10000"/>
              <a:gd name="connsiteY77" fmla="*/ 8042 h 10000"/>
              <a:gd name="connsiteX78" fmla="*/ 9741 w 10000"/>
              <a:gd name="connsiteY78" fmla="*/ 7933 h 10000"/>
              <a:gd name="connsiteX79" fmla="*/ 9535 w 10000"/>
              <a:gd name="connsiteY79" fmla="*/ 7494 h 10000"/>
              <a:gd name="connsiteX80" fmla="*/ 9560 w 10000"/>
              <a:gd name="connsiteY80" fmla="*/ 7365 h 10000"/>
              <a:gd name="connsiteX81" fmla="*/ 8578 w 10000"/>
              <a:gd name="connsiteY81" fmla="*/ 6322 h 10000"/>
              <a:gd name="connsiteX0" fmla="*/ 8578 w 10000"/>
              <a:gd name="connsiteY0" fmla="*/ 5352 h 9030"/>
              <a:gd name="connsiteX1" fmla="*/ 7324 w 10000"/>
              <a:gd name="connsiteY1" fmla="*/ 4085 h 9030"/>
              <a:gd name="connsiteX2" fmla="*/ 0 w 10000"/>
              <a:gd name="connsiteY2" fmla="*/ 0 h 9030"/>
              <a:gd name="connsiteX3" fmla="*/ 465 w 10000"/>
              <a:gd name="connsiteY3" fmla="*/ 732 h 9030"/>
              <a:gd name="connsiteX4" fmla="*/ 490 w 10000"/>
              <a:gd name="connsiteY4" fmla="*/ 877 h 9030"/>
              <a:gd name="connsiteX5" fmla="*/ 439 w 10000"/>
              <a:gd name="connsiteY5" fmla="*/ 1005 h 9030"/>
              <a:gd name="connsiteX6" fmla="*/ 465 w 10000"/>
              <a:gd name="connsiteY6" fmla="*/ 1080 h 9030"/>
              <a:gd name="connsiteX7" fmla="*/ 595 w 10000"/>
              <a:gd name="connsiteY7" fmla="*/ 1208 h 9030"/>
              <a:gd name="connsiteX8" fmla="*/ 723 w 10000"/>
              <a:gd name="connsiteY8" fmla="*/ 1262 h 9030"/>
              <a:gd name="connsiteX9" fmla="*/ 723 w 10000"/>
              <a:gd name="connsiteY9" fmla="*/ 1317 h 9030"/>
              <a:gd name="connsiteX10" fmla="*/ 801 w 10000"/>
              <a:gd name="connsiteY10" fmla="*/ 1354 h 9030"/>
              <a:gd name="connsiteX11" fmla="*/ 904 w 10000"/>
              <a:gd name="connsiteY11" fmla="*/ 1317 h 9030"/>
              <a:gd name="connsiteX12" fmla="*/ 930 w 10000"/>
              <a:gd name="connsiteY12" fmla="*/ 1280 h 9030"/>
              <a:gd name="connsiteX13" fmla="*/ 1034 w 10000"/>
              <a:gd name="connsiteY13" fmla="*/ 1061 h 9030"/>
              <a:gd name="connsiteX14" fmla="*/ 1343 w 10000"/>
              <a:gd name="connsiteY14" fmla="*/ 1135 h 9030"/>
              <a:gd name="connsiteX15" fmla="*/ 1602 w 10000"/>
              <a:gd name="connsiteY15" fmla="*/ 1262 h 9030"/>
              <a:gd name="connsiteX16" fmla="*/ 1422 w 10000"/>
              <a:gd name="connsiteY16" fmla="*/ 1299 h 9030"/>
              <a:gd name="connsiteX17" fmla="*/ 1267 w 10000"/>
              <a:gd name="connsiteY17" fmla="*/ 1299 h 9030"/>
              <a:gd name="connsiteX18" fmla="*/ 1137 w 10000"/>
              <a:gd name="connsiteY18" fmla="*/ 1373 h 9030"/>
              <a:gd name="connsiteX19" fmla="*/ 1111 w 10000"/>
              <a:gd name="connsiteY19" fmla="*/ 1483 h 9030"/>
              <a:gd name="connsiteX20" fmla="*/ 1214 w 10000"/>
              <a:gd name="connsiteY20" fmla="*/ 1810 h 9030"/>
              <a:gd name="connsiteX21" fmla="*/ 1214 w 10000"/>
              <a:gd name="connsiteY21" fmla="*/ 1904 h 9030"/>
              <a:gd name="connsiteX22" fmla="*/ 982 w 10000"/>
              <a:gd name="connsiteY22" fmla="*/ 1628 h 9030"/>
              <a:gd name="connsiteX23" fmla="*/ 982 w 10000"/>
              <a:gd name="connsiteY23" fmla="*/ 1520 h 9030"/>
              <a:gd name="connsiteX24" fmla="*/ 878 w 10000"/>
              <a:gd name="connsiteY24" fmla="*/ 1483 h 9030"/>
              <a:gd name="connsiteX25" fmla="*/ 801 w 10000"/>
              <a:gd name="connsiteY25" fmla="*/ 1611 h 9030"/>
              <a:gd name="connsiteX26" fmla="*/ 776 w 10000"/>
              <a:gd name="connsiteY26" fmla="*/ 2251 h 9030"/>
              <a:gd name="connsiteX27" fmla="*/ 904 w 10000"/>
              <a:gd name="connsiteY27" fmla="*/ 2452 h 9030"/>
              <a:gd name="connsiteX28" fmla="*/ 1188 w 10000"/>
              <a:gd name="connsiteY28" fmla="*/ 2561 h 9030"/>
              <a:gd name="connsiteX29" fmla="*/ 1267 w 10000"/>
              <a:gd name="connsiteY29" fmla="*/ 2745 h 9030"/>
              <a:gd name="connsiteX30" fmla="*/ 1188 w 10000"/>
              <a:gd name="connsiteY30" fmla="*/ 2928 h 9030"/>
              <a:gd name="connsiteX31" fmla="*/ 1008 w 10000"/>
              <a:gd name="connsiteY31" fmla="*/ 2983 h 9030"/>
              <a:gd name="connsiteX32" fmla="*/ 930 w 10000"/>
              <a:gd name="connsiteY32" fmla="*/ 3202 h 9030"/>
              <a:gd name="connsiteX33" fmla="*/ 1704 w 10000"/>
              <a:gd name="connsiteY33" fmla="*/ 4474 h 9030"/>
              <a:gd name="connsiteX34" fmla="*/ 1835 w 10000"/>
              <a:gd name="connsiteY34" fmla="*/ 4547 h 9030"/>
              <a:gd name="connsiteX35" fmla="*/ 1784 w 10000"/>
              <a:gd name="connsiteY35" fmla="*/ 4729 h 9030"/>
              <a:gd name="connsiteX36" fmla="*/ 1938 w 10000"/>
              <a:gd name="connsiteY36" fmla="*/ 4840 h 9030"/>
              <a:gd name="connsiteX37" fmla="*/ 2015 w 10000"/>
              <a:gd name="connsiteY37" fmla="*/ 4985 h 9030"/>
              <a:gd name="connsiteX38" fmla="*/ 2015 w 10000"/>
              <a:gd name="connsiteY38" fmla="*/ 5022 h 9030"/>
              <a:gd name="connsiteX39" fmla="*/ 1912 w 10000"/>
              <a:gd name="connsiteY39" fmla="*/ 5133 h 9030"/>
              <a:gd name="connsiteX40" fmla="*/ 1835 w 10000"/>
              <a:gd name="connsiteY40" fmla="*/ 5535 h 9030"/>
              <a:gd name="connsiteX41" fmla="*/ 1860 w 10000"/>
              <a:gd name="connsiteY41" fmla="*/ 5608 h 9030"/>
              <a:gd name="connsiteX42" fmla="*/ 2429 w 10000"/>
              <a:gd name="connsiteY42" fmla="*/ 5809 h 9030"/>
              <a:gd name="connsiteX43" fmla="*/ 2688 w 10000"/>
              <a:gd name="connsiteY43" fmla="*/ 5975 h 9030"/>
              <a:gd name="connsiteX44" fmla="*/ 2816 w 10000"/>
              <a:gd name="connsiteY44" fmla="*/ 5956 h 9030"/>
              <a:gd name="connsiteX45" fmla="*/ 2947 w 10000"/>
              <a:gd name="connsiteY45" fmla="*/ 5991 h 9030"/>
              <a:gd name="connsiteX46" fmla="*/ 3333 w 10000"/>
              <a:gd name="connsiteY46" fmla="*/ 6231 h 9030"/>
              <a:gd name="connsiteX47" fmla="*/ 3412 w 10000"/>
              <a:gd name="connsiteY47" fmla="*/ 6360 h 9030"/>
              <a:gd name="connsiteX48" fmla="*/ 3850 w 10000"/>
              <a:gd name="connsiteY48" fmla="*/ 6616 h 9030"/>
              <a:gd name="connsiteX49" fmla="*/ 3903 w 10000"/>
              <a:gd name="connsiteY49" fmla="*/ 6687 h 9030"/>
              <a:gd name="connsiteX50" fmla="*/ 4030 w 10000"/>
              <a:gd name="connsiteY50" fmla="*/ 6596 h 9030"/>
              <a:gd name="connsiteX51" fmla="*/ 4135 w 10000"/>
              <a:gd name="connsiteY51" fmla="*/ 6616 h 9030"/>
              <a:gd name="connsiteX52" fmla="*/ 4367 w 10000"/>
              <a:gd name="connsiteY52" fmla="*/ 6834 h 9030"/>
              <a:gd name="connsiteX53" fmla="*/ 4340 w 10000"/>
              <a:gd name="connsiteY53" fmla="*/ 7018 h 9030"/>
              <a:gd name="connsiteX54" fmla="*/ 4367 w 10000"/>
              <a:gd name="connsiteY54" fmla="*/ 7054 h 9030"/>
              <a:gd name="connsiteX55" fmla="*/ 4677 w 10000"/>
              <a:gd name="connsiteY55" fmla="*/ 7126 h 9030"/>
              <a:gd name="connsiteX56" fmla="*/ 5478 w 10000"/>
              <a:gd name="connsiteY56" fmla="*/ 7949 h 9030"/>
              <a:gd name="connsiteX57" fmla="*/ 5554 w 10000"/>
              <a:gd name="connsiteY57" fmla="*/ 8134 h 9030"/>
              <a:gd name="connsiteX58" fmla="*/ 5503 w 10000"/>
              <a:gd name="connsiteY58" fmla="*/ 8736 h 9030"/>
              <a:gd name="connsiteX59" fmla="*/ 8578 w 10000"/>
              <a:gd name="connsiteY59" fmla="*/ 9030 h 9030"/>
              <a:gd name="connsiteX60" fmla="*/ 8734 w 10000"/>
              <a:gd name="connsiteY60" fmla="*/ 8939 h 9030"/>
              <a:gd name="connsiteX61" fmla="*/ 8915 w 10000"/>
              <a:gd name="connsiteY61" fmla="*/ 8992 h 9030"/>
              <a:gd name="connsiteX62" fmla="*/ 9070 w 10000"/>
              <a:gd name="connsiteY62" fmla="*/ 8846 h 9030"/>
              <a:gd name="connsiteX63" fmla="*/ 9096 w 10000"/>
              <a:gd name="connsiteY63" fmla="*/ 8719 h 9030"/>
              <a:gd name="connsiteX64" fmla="*/ 8837 w 10000"/>
              <a:gd name="connsiteY64" fmla="*/ 8555 h 9030"/>
              <a:gd name="connsiteX65" fmla="*/ 8915 w 10000"/>
              <a:gd name="connsiteY65" fmla="*/ 8409 h 9030"/>
              <a:gd name="connsiteX66" fmla="*/ 8863 w 10000"/>
              <a:gd name="connsiteY66" fmla="*/ 8298 h 9030"/>
              <a:gd name="connsiteX67" fmla="*/ 8888 w 10000"/>
              <a:gd name="connsiteY67" fmla="*/ 8189 h 9030"/>
              <a:gd name="connsiteX68" fmla="*/ 9018 w 10000"/>
              <a:gd name="connsiteY68" fmla="*/ 8189 h 9030"/>
              <a:gd name="connsiteX69" fmla="*/ 9225 w 10000"/>
              <a:gd name="connsiteY69" fmla="*/ 8041 h 9030"/>
              <a:gd name="connsiteX70" fmla="*/ 9251 w 10000"/>
              <a:gd name="connsiteY70" fmla="*/ 7896 h 9030"/>
              <a:gd name="connsiteX71" fmla="*/ 9328 w 10000"/>
              <a:gd name="connsiteY71" fmla="*/ 7859 h 9030"/>
              <a:gd name="connsiteX72" fmla="*/ 9353 w 10000"/>
              <a:gd name="connsiteY72" fmla="*/ 7585 h 9030"/>
              <a:gd name="connsiteX73" fmla="*/ 9509 w 10000"/>
              <a:gd name="connsiteY73" fmla="*/ 7530 h 9030"/>
              <a:gd name="connsiteX74" fmla="*/ 9587 w 10000"/>
              <a:gd name="connsiteY74" fmla="*/ 7438 h 9030"/>
              <a:gd name="connsiteX75" fmla="*/ 10000 w 10000"/>
              <a:gd name="connsiteY75" fmla="*/ 7311 h 9030"/>
              <a:gd name="connsiteX76" fmla="*/ 9897 w 10000"/>
              <a:gd name="connsiteY76" fmla="*/ 7072 h 9030"/>
              <a:gd name="connsiteX77" fmla="*/ 9741 w 10000"/>
              <a:gd name="connsiteY77" fmla="*/ 6963 h 9030"/>
              <a:gd name="connsiteX78" fmla="*/ 9535 w 10000"/>
              <a:gd name="connsiteY78" fmla="*/ 6524 h 9030"/>
              <a:gd name="connsiteX79" fmla="*/ 9560 w 10000"/>
              <a:gd name="connsiteY79" fmla="*/ 6395 h 9030"/>
              <a:gd name="connsiteX80" fmla="*/ 8578 w 10000"/>
              <a:gd name="connsiteY80" fmla="*/ 5352 h 9030"/>
              <a:gd name="connsiteX0" fmla="*/ 8139 w 9561"/>
              <a:gd name="connsiteY0" fmla="*/ 5116 h 9189"/>
              <a:gd name="connsiteX1" fmla="*/ 6885 w 9561"/>
              <a:gd name="connsiteY1" fmla="*/ 3713 h 9189"/>
              <a:gd name="connsiteX2" fmla="*/ 26 w 9561"/>
              <a:gd name="connsiteY2" fmla="*/ 0 h 9189"/>
              <a:gd name="connsiteX3" fmla="*/ 51 w 9561"/>
              <a:gd name="connsiteY3" fmla="*/ 160 h 9189"/>
              <a:gd name="connsiteX4" fmla="*/ 0 w 9561"/>
              <a:gd name="connsiteY4" fmla="*/ 302 h 9189"/>
              <a:gd name="connsiteX5" fmla="*/ 26 w 9561"/>
              <a:gd name="connsiteY5" fmla="*/ 385 h 9189"/>
              <a:gd name="connsiteX6" fmla="*/ 156 w 9561"/>
              <a:gd name="connsiteY6" fmla="*/ 527 h 9189"/>
              <a:gd name="connsiteX7" fmla="*/ 284 w 9561"/>
              <a:gd name="connsiteY7" fmla="*/ 587 h 9189"/>
              <a:gd name="connsiteX8" fmla="*/ 284 w 9561"/>
              <a:gd name="connsiteY8" fmla="*/ 647 h 9189"/>
              <a:gd name="connsiteX9" fmla="*/ 362 w 9561"/>
              <a:gd name="connsiteY9" fmla="*/ 688 h 9189"/>
              <a:gd name="connsiteX10" fmla="*/ 465 w 9561"/>
              <a:gd name="connsiteY10" fmla="*/ 647 h 9189"/>
              <a:gd name="connsiteX11" fmla="*/ 491 w 9561"/>
              <a:gd name="connsiteY11" fmla="*/ 606 h 9189"/>
              <a:gd name="connsiteX12" fmla="*/ 595 w 9561"/>
              <a:gd name="connsiteY12" fmla="*/ 364 h 9189"/>
              <a:gd name="connsiteX13" fmla="*/ 904 w 9561"/>
              <a:gd name="connsiteY13" fmla="*/ 446 h 9189"/>
              <a:gd name="connsiteX14" fmla="*/ 1163 w 9561"/>
              <a:gd name="connsiteY14" fmla="*/ 587 h 9189"/>
              <a:gd name="connsiteX15" fmla="*/ 983 w 9561"/>
              <a:gd name="connsiteY15" fmla="*/ 628 h 9189"/>
              <a:gd name="connsiteX16" fmla="*/ 828 w 9561"/>
              <a:gd name="connsiteY16" fmla="*/ 628 h 9189"/>
              <a:gd name="connsiteX17" fmla="*/ 698 w 9561"/>
              <a:gd name="connsiteY17" fmla="*/ 709 h 9189"/>
              <a:gd name="connsiteX18" fmla="*/ 672 w 9561"/>
              <a:gd name="connsiteY18" fmla="*/ 831 h 9189"/>
              <a:gd name="connsiteX19" fmla="*/ 775 w 9561"/>
              <a:gd name="connsiteY19" fmla="*/ 1193 h 9189"/>
              <a:gd name="connsiteX20" fmla="*/ 775 w 9561"/>
              <a:gd name="connsiteY20" fmla="*/ 1298 h 9189"/>
              <a:gd name="connsiteX21" fmla="*/ 543 w 9561"/>
              <a:gd name="connsiteY21" fmla="*/ 992 h 9189"/>
              <a:gd name="connsiteX22" fmla="*/ 543 w 9561"/>
              <a:gd name="connsiteY22" fmla="*/ 872 h 9189"/>
              <a:gd name="connsiteX23" fmla="*/ 439 w 9561"/>
              <a:gd name="connsiteY23" fmla="*/ 831 h 9189"/>
              <a:gd name="connsiteX24" fmla="*/ 362 w 9561"/>
              <a:gd name="connsiteY24" fmla="*/ 973 h 9189"/>
              <a:gd name="connsiteX25" fmla="*/ 337 w 9561"/>
              <a:gd name="connsiteY25" fmla="*/ 1682 h 9189"/>
              <a:gd name="connsiteX26" fmla="*/ 465 w 9561"/>
              <a:gd name="connsiteY26" fmla="*/ 1904 h 9189"/>
              <a:gd name="connsiteX27" fmla="*/ 749 w 9561"/>
              <a:gd name="connsiteY27" fmla="*/ 2025 h 9189"/>
              <a:gd name="connsiteX28" fmla="*/ 828 w 9561"/>
              <a:gd name="connsiteY28" fmla="*/ 2229 h 9189"/>
              <a:gd name="connsiteX29" fmla="*/ 749 w 9561"/>
              <a:gd name="connsiteY29" fmla="*/ 2432 h 9189"/>
              <a:gd name="connsiteX30" fmla="*/ 569 w 9561"/>
              <a:gd name="connsiteY30" fmla="*/ 2492 h 9189"/>
              <a:gd name="connsiteX31" fmla="*/ 491 w 9561"/>
              <a:gd name="connsiteY31" fmla="*/ 2735 h 9189"/>
              <a:gd name="connsiteX32" fmla="*/ 1265 w 9561"/>
              <a:gd name="connsiteY32" fmla="*/ 4144 h 9189"/>
              <a:gd name="connsiteX33" fmla="*/ 1396 w 9561"/>
              <a:gd name="connsiteY33" fmla="*/ 4224 h 9189"/>
              <a:gd name="connsiteX34" fmla="*/ 1345 w 9561"/>
              <a:gd name="connsiteY34" fmla="*/ 4426 h 9189"/>
              <a:gd name="connsiteX35" fmla="*/ 1499 w 9561"/>
              <a:gd name="connsiteY35" fmla="*/ 4549 h 9189"/>
              <a:gd name="connsiteX36" fmla="*/ 1576 w 9561"/>
              <a:gd name="connsiteY36" fmla="*/ 4709 h 9189"/>
              <a:gd name="connsiteX37" fmla="*/ 1576 w 9561"/>
              <a:gd name="connsiteY37" fmla="*/ 4750 h 9189"/>
              <a:gd name="connsiteX38" fmla="*/ 1473 w 9561"/>
              <a:gd name="connsiteY38" fmla="*/ 4873 h 9189"/>
              <a:gd name="connsiteX39" fmla="*/ 1396 w 9561"/>
              <a:gd name="connsiteY39" fmla="*/ 5319 h 9189"/>
              <a:gd name="connsiteX40" fmla="*/ 1421 w 9561"/>
              <a:gd name="connsiteY40" fmla="*/ 5399 h 9189"/>
              <a:gd name="connsiteX41" fmla="*/ 1990 w 9561"/>
              <a:gd name="connsiteY41" fmla="*/ 5622 h 9189"/>
              <a:gd name="connsiteX42" fmla="*/ 2249 w 9561"/>
              <a:gd name="connsiteY42" fmla="*/ 5806 h 9189"/>
              <a:gd name="connsiteX43" fmla="*/ 2377 w 9561"/>
              <a:gd name="connsiteY43" fmla="*/ 5785 h 9189"/>
              <a:gd name="connsiteX44" fmla="*/ 2508 w 9561"/>
              <a:gd name="connsiteY44" fmla="*/ 5824 h 9189"/>
              <a:gd name="connsiteX45" fmla="*/ 2894 w 9561"/>
              <a:gd name="connsiteY45" fmla="*/ 6089 h 9189"/>
              <a:gd name="connsiteX46" fmla="*/ 2973 w 9561"/>
              <a:gd name="connsiteY46" fmla="*/ 6232 h 9189"/>
              <a:gd name="connsiteX47" fmla="*/ 3411 w 9561"/>
              <a:gd name="connsiteY47" fmla="*/ 6516 h 9189"/>
              <a:gd name="connsiteX48" fmla="*/ 3464 w 9561"/>
              <a:gd name="connsiteY48" fmla="*/ 6594 h 9189"/>
              <a:gd name="connsiteX49" fmla="*/ 3591 w 9561"/>
              <a:gd name="connsiteY49" fmla="*/ 6494 h 9189"/>
              <a:gd name="connsiteX50" fmla="*/ 3696 w 9561"/>
              <a:gd name="connsiteY50" fmla="*/ 6516 h 9189"/>
              <a:gd name="connsiteX51" fmla="*/ 3928 w 9561"/>
              <a:gd name="connsiteY51" fmla="*/ 6757 h 9189"/>
              <a:gd name="connsiteX52" fmla="*/ 3901 w 9561"/>
              <a:gd name="connsiteY52" fmla="*/ 6961 h 9189"/>
              <a:gd name="connsiteX53" fmla="*/ 3928 w 9561"/>
              <a:gd name="connsiteY53" fmla="*/ 7001 h 9189"/>
              <a:gd name="connsiteX54" fmla="*/ 4238 w 9561"/>
              <a:gd name="connsiteY54" fmla="*/ 7080 h 9189"/>
              <a:gd name="connsiteX55" fmla="*/ 5039 w 9561"/>
              <a:gd name="connsiteY55" fmla="*/ 7992 h 9189"/>
              <a:gd name="connsiteX56" fmla="*/ 5115 w 9561"/>
              <a:gd name="connsiteY56" fmla="*/ 8197 h 9189"/>
              <a:gd name="connsiteX57" fmla="*/ 5064 w 9561"/>
              <a:gd name="connsiteY57" fmla="*/ 8863 h 9189"/>
              <a:gd name="connsiteX58" fmla="*/ 8139 w 9561"/>
              <a:gd name="connsiteY58" fmla="*/ 9189 h 9189"/>
              <a:gd name="connsiteX59" fmla="*/ 8295 w 9561"/>
              <a:gd name="connsiteY59" fmla="*/ 9088 h 9189"/>
              <a:gd name="connsiteX60" fmla="*/ 8476 w 9561"/>
              <a:gd name="connsiteY60" fmla="*/ 9147 h 9189"/>
              <a:gd name="connsiteX61" fmla="*/ 8631 w 9561"/>
              <a:gd name="connsiteY61" fmla="*/ 8985 h 9189"/>
              <a:gd name="connsiteX62" fmla="*/ 8657 w 9561"/>
              <a:gd name="connsiteY62" fmla="*/ 8845 h 9189"/>
              <a:gd name="connsiteX63" fmla="*/ 8398 w 9561"/>
              <a:gd name="connsiteY63" fmla="*/ 8663 h 9189"/>
              <a:gd name="connsiteX64" fmla="*/ 8476 w 9561"/>
              <a:gd name="connsiteY64" fmla="*/ 8501 h 9189"/>
              <a:gd name="connsiteX65" fmla="*/ 8424 w 9561"/>
              <a:gd name="connsiteY65" fmla="*/ 8378 h 9189"/>
              <a:gd name="connsiteX66" fmla="*/ 8449 w 9561"/>
              <a:gd name="connsiteY66" fmla="*/ 8258 h 9189"/>
              <a:gd name="connsiteX67" fmla="*/ 8579 w 9561"/>
              <a:gd name="connsiteY67" fmla="*/ 8258 h 9189"/>
              <a:gd name="connsiteX68" fmla="*/ 8786 w 9561"/>
              <a:gd name="connsiteY68" fmla="*/ 8094 h 9189"/>
              <a:gd name="connsiteX69" fmla="*/ 8812 w 9561"/>
              <a:gd name="connsiteY69" fmla="*/ 7933 h 9189"/>
              <a:gd name="connsiteX70" fmla="*/ 8889 w 9561"/>
              <a:gd name="connsiteY70" fmla="*/ 7892 h 9189"/>
              <a:gd name="connsiteX71" fmla="*/ 8914 w 9561"/>
              <a:gd name="connsiteY71" fmla="*/ 7589 h 9189"/>
              <a:gd name="connsiteX72" fmla="*/ 9070 w 9561"/>
              <a:gd name="connsiteY72" fmla="*/ 7528 h 9189"/>
              <a:gd name="connsiteX73" fmla="*/ 9148 w 9561"/>
              <a:gd name="connsiteY73" fmla="*/ 7426 h 9189"/>
              <a:gd name="connsiteX74" fmla="*/ 9561 w 9561"/>
              <a:gd name="connsiteY74" fmla="*/ 7285 h 9189"/>
              <a:gd name="connsiteX75" fmla="*/ 9458 w 9561"/>
              <a:gd name="connsiteY75" fmla="*/ 7021 h 9189"/>
              <a:gd name="connsiteX76" fmla="*/ 9302 w 9561"/>
              <a:gd name="connsiteY76" fmla="*/ 6900 h 9189"/>
              <a:gd name="connsiteX77" fmla="*/ 9096 w 9561"/>
              <a:gd name="connsiteY77" fmla="*/ 6414 h 9189"/>
              <a:gd name="connsiteX78" fmla="*/ 9121 w 9561"/>
              <a:gd name="connsiteY78" fmla="*/ 6271 h 9189"/>
              <a:gd name="connsiteX79" fmla="*/ 8139 w 9561"/>
              <a:gd name="connsiteY79" fmla="*/ 5116 h 9189"/>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811 w 10000"/>
              <a:gd name="connsiteY19" fmla="*/ 1298 h 10000"/>
              <a:gd name="connsiteX20" fmla="*/ 811 w 10000"/>
              <a:gd name="connsiteY20" fmla="*/ 1413 h 10000"/>
              <a:gd name="connsiteX21" fmla="*/ 568 w 10000"/>
              <a:gd name="connsiteY21" fmla="*/ 1080 h 10000"/>
              <a:gd name="connsiteX22" fmla="*/ 568 w 10000"/>
              <a:gd name="connsiteY22" fmla="*/ 949 h 10000"/>
              <a:gd name="connsiteX23" fmla="*/ 459 w 10000"/>
              <a:gd name="connsiteY23" fmla="*/ 904 h 10000"/>
              <a:gd name="connsiteX24" fmla="*/ 379 w 10000"/>
              <a:gd name="connsiteY24" fmla="*/ 1059 h 10000"/>
              <a:gd name="connsiteX25" fmla="*/ 352 w 10000"/>
              <a:gd name="connsiteY25" fmla="*/ 1830 h 10000"/>
              <a:gd name="connsiteX26" fmla="*/ 486 w 10000"/>
              <a:gd name="connsiteY26" fmla="*/ 2072 h 10000"/>
              <a:gd name="connsiteX27" fmla="*/ 783 w 10000"/>
              <a:gd name="connsiteY27" fmla="*/ 2204 h 10000"/>
              <a:gd name="connsiteX28" fmla="*/ 866 w 10000"/>
              <a:gd name="connsiteY28" fmla="*/ 2426 h 10000"/>
              <a:gd name="connsiteX29" fmla="*/ 783 w 10000"/>
              <a:gd name="connsiteY29" fmla="*/ 2647 h 10000"/>
              <a:gd name="connsiteX30" fmla="*/ 595 w 10000"/>
              <a:gd name="connsiteY30" fmla="*/ 2712 h 10000"/>
              <a:gd name="connsiteX31" fmla="*/ 1323 w 10000"/>
              <a:gd name="connsiteY31" fmla="*/ 4510 h 10000"/>
              <a:gd name="connsiteX32" fmla="*/ 1460 w 10000"/>
              <a:gd name="connsiteY32" fmla="*/ 4597 h 10000"/>
              <a:gd name="connsiteX33" fmla="*/ 1407 w 10000"/>
              <a:gd name="connsiteY33" fmla="*/ 4817 h 10000"/>
              <a:gd name="connsiteX34" fmla="*/ 1568 w 10000"/>
              <a:gd name="connsiteY34" fmla="*/ 4950 h 10000"/>
              <a:gd name="connsiteX35" fmla="*/ 1648 w 10000"/>
              <a:gd name="connsiteY35" fmla="*/ 5125 h 10000"/>
              <a:gd name="connsiteX36" fmla="*/ 1648 w 10000"/>
              <a:gd name="connsiteY36" fmla="*/ 5169 h 10000"/>
              <a:gd name="connsiteX37" fmla="*/ 1541 w 10000"/>
              <a:gd name="connsiteY37" fmla="*/ 5303 h 10000"/>
              <a:gd name="connsiteX38" fmla="*/ 1460 w 10000"/>
              <a:gd name="connsiteY38" fmla="*/ 5788 h 10000"/>
              <a:gd name="connsiteX39" fmla="*/ 1486 w 10000"/>
              <a:gd name="connsiteY39" fmla="*/ 5876 h 10000"/>
              <a:gd name="connsiteX40" fmla="*/ 2081 w 10000"/>
              <a:gd name="connsiteY40" fmla="*/ 6118 h 10000"/>
              <a:gd name="connsiteX41" fmla="*/ 2352 w 10000"/>
              <a:gd name="connsiteY41" fmla="*/ 6318 h 10000"/>
              <a:gd name="connsiteX42" fmla="*/ 2486 w 10000"/>
              <a:gd name="connsiteY42" fmla="*/ 6296 h 10000"/>
              <a:gd name="connsiteX43" fmla="*/ 2623 w 10000"/>
              <a:gd name="connsiteY43" fmla="*/ 6338 h 10000"/>
              <a:gd name="connsiteX44" fmla="*/ 3027 w 10000"/>
              <a:gd name="connsiteY44" fmla="*/ 6626 h 10000"/>
              <a:gd name="connsiteX45" fmla="*/ 3110 w 10000"/>
              <a:gd name="connsiteY45" fmla="*/ 6782 h 10000"/>
              <a:gd name="connsiteX46" fmla="*/ 3568 w 10000"/>
              <a:gd name="connsiteY46" fmla="*/ 7091 h 10000"/>
              <a:gd name="connsiteX47" fmla="*/ 3623 w 10000"/>
              <a:gd name="connsiteY47" fmla="*/ 7176 h 10000"/>
              <a:gd name="connsiteX48" fmla="*/ 3756 w 10000"/>
              <a:gd name="connsiteY48" fmla="*/ 7067 h 10000"/>
              <a:gd name="connsiteX49" fmla="*/ 3866 w 10000"/>
              <a:gd name="connsiteY49" fmla="*/ 7091 h 10000"/>
              <a:gd name="connsiteX50" fmla="*/ 4108 w 10000"/>
              <a:gd name="connsiteY50" fmla="*/ 7353 h 10000"/>
              <a:gd name="connsiteX51" fmla="*/ 4080 w 10000"/>
              <a:gd name="connsiteY51" fmla="*/ 7575 h 10000"/>
              <a:gd name="connsiteX52" fmla="*/ 4108 w 10000"/>
              <a:gd name="connsiteY52" fmla="*/ 7619 h 10000"/>
              <a:gd name="connsiteX53" fmla="*/ 4433 w 10000"/>
              <a:gd name="connsiteY53" fmla="*/ 7705 h 10000"/>
              <a:gd name="connsiteX54" fmla="*/ 5270 w 10000"/>
              <a:gd name="connsiteY54" fmla="*/ 8697 h 10000"/>
              <a:gd name="connsiteX55" fmla="*/ 5350 w 10000"/>
              <a:gd name="connsiteY55" fmla="*/ 8920 h 10000"/>
              <a:gd name="connsiteX56" fmla="*/ 5297 w 10000"/>
              <a:gd name="connsiteY56" fmla="*/ 9645 h 10000"/>
              <a:gd name="connsiteX57" fmla="*/ 8513 w 10000"/>
              <a:gd name="connsiteY57" fmla="*/ 10000 h 10000"/>
              <a:gd name="connsiteX58" fmla="*/ 8676 w 10000"/>
              <a:gd name="connsiteY58" fmla="*/ 9890 h 10000"/>
              <a:gd name="connsiteX59" fmla="*/ 8865 w 10000"/>
              <a:gd name="connsiteY59" fmla="*/ 9954 h 10000"/>
              <a:gd name="connsiteX60" fmla="*/ 9027 w 10000"/>
              <a:gd name="connsiteY60" fmla="*/ 9778 h 10000"/>
              <a:gd name="connsiteX61" fmla="*/ 9054 w 10000"/>
              <a:gd name="connsiteY61" fmla="*/ 9626 h 10000"/>
              <a:gd name="connsiteX62" fmla="*/ 8784 w 10000"/>
              <a:gd name="connsiteY62" fmla="*/ 9428 h 10000"/>
              <a:gd name="connsiteX63" fmla="*/ 8865 w 10000"/>
              <a:gd name="connsiteY63" fmla="*/ 9251 h 10000"/>
              <a:gd name="connsiteX64" fmla="*/ 8811 w 10000"/>
              <a:gd name="connsiteY64" fmla="*/ 9117 h 10000"/>
              <a:gd name="connsiteX65" fmla="*/ 8837 w 10000"/>
              <a:gd name="connsiteY65" fmla="*/ 8987 h 10000"/>
              <a:gd name="connsiteX66" fmla="*/ 8973 w 10000"/>
              <a:gd name="connsiteY66" fmla="*/ 8987 h 10000"/>
              <a:gd name="connsiteX67" fmla="*/ 9189 w 10000"/>
              <a:gd name="connsiteY67" fmla="*/ 8808 h 10000"/>
              <a:gd name="connsiteX68" fmla="*/ 9217 w 10000"/>
              <a:gd name="connsiteY68" fmla="*/ 8633 h 10000"/>
              <a:gd name="connsiteX69" fmla="*/ 9297 w 10000"/>
              <a:gd name="connsiteY69" fmla="*/ 8589 h 10000"/>
              <a:gd name="connsiteX70" fmla="*/ 9323 w 10000"/>
              <a:gd name="connsiteY70" fmla="*/ 8259 h 10000"/>
              <a:gd name="connsiteX71" fmla="*/ 9486 w 10000"/>
              <a:gd name="connsiteY71" fmla="*/ 8192 h 10000"/>
              <a:gd name="connsiteX72" fmla="*/ 9568 w 10000"/>
              <a:gd name="connsiteY72" fmla="*/ 8081 h 10000"/>
              <a:gd name="connsiteX73" fmla="*/ 10000 w 10000"/>
              <a:gd name="connsiteY73" fmla="*/ 7928 h 10000"/>
              <a:gd name="connsiteX74" fmla="*/ 9892 w 10000"/>
              <a:gd name="connsiteY74" fmla="*/ 7641 h 10000"/>
              <a:gd name="connsiteX75" fmla="*/ 9729 w 10000"/>
              <a:gd name="connsiteY75" fmla="*/ 7509 h 10000"/>
              <a:gd name="connsiteX76" fmla="*/ 9514 w 10000"/>
              <a:gd name="connsiteY76" fmla="*/ 6980 h 10000"/>
              <a:gd name="connsiteX77" fmla="*/ 9540 w 10000"/>
              <a:gd name="connsiteY77" fmla="*/ 6824 h 10000"/>
              <a:gd name="connsiteX78" fmla="*/ 8513 w 10000"/>
              <a:gd name="connsiteY78"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811 w 10000"/>
              <a:gd name="connsiteY19" fmla="*/ 1298 h 10000"/>
              <a:gd name="connsiteX20" fmla="*/ 811 w 10000"/>
              <a:gd name="connsiteY20" fmla="*/ 1413 h 10000"/>
              <a:gd name="connsiteX21" fmla="*/ 568 w 10000"/>
              <a:gd name="connsiteY21" fmla="*/ 1080 h 10000"/>
              <a:gd name="connsiteX22" fmla="*/ 568 w 10000"/>
              <a:gd name="connsiteY22" fmla="*/ 949 h 10000"/>
              <a:gd name="connsiteX23" fmla="*/ 459 w 10000"/>
              <a:gd name="connsiteY23" fmla="*/ 904 h 10000"/>
              <a:gd name="connsiteX24" fmla="*/ 379 w 10000"/>
              <a:gd name="connsiteY24" fmla="*/ 1059 h 10000"/>
              <a:gd name="connsiteX25" fmla="*/ 352 w 10000"/>
              <a:gd name="connsiteY25" fmla="*/ 1830 h 10000"/>
              <a:gd name="connsiteX26" fmla="*/ 486 w 10000"/>
              <a:gd name="connsiteY26" fmla="*/ 2072 h 10000"/>
              <a:gd name="connsiteX27" fmla="*/ 783 w 10000"/>
              <a:gd name="connsiteY27" fmla="*/ 2204 h 10000"/>
              <a:gd name="connsiteX28" fmla="*/ 866 w 10000"/>
              <a:gd name="connsiteY28" fmla="*/ 2426 h 10000"/>
              <a:gd name="connsiteX29" fmla="*/ 783 w 10000"/>
              <a:gd name="connsiteY29" fmla="*/ 2647 h 10000"/>
              <a:gd name="connsiteX30" fmla="*/ 1323 w 10000"/>
              <a:gd name="connsiteY30" fmla="*/ 4510 h 10000"/>
              <a:gd name="connsiteX31" fmla="*/ 1460 w 10000"/>
              <a:gd name="connsiteY31" fmla="*/ 4597 h 10000"/>
              <a:gd name="connsiteX32" fmla="*/ 1407 w 10000"/>
              <a:gd name="connsiteY32" fmla="*/ 4817 h 10000"/>
              <a:gd name="connsiteX33" fmla="*/ 1568 w 10000"/>
              <a:gd name="connsiteY33" fmla="*/ 4950 h 10000"/>
              <a:gd name="connsiteX34" fmla="*/ 1648 w 10000"/>
              <a:gd name="connsiteY34" fmla="*/ 5125 h 10000"/>
              <a:gd name="connsiteX35" fmla="*/ 1648 w 10000"/>
              <a:gd name="connsiteY35" fmla="*/ 5169 h 10000"/>
              <a:gd name="connsiteX36" fmla="*/ 1541 w 10000"/>
              <a:gd name="connsiteY36" fmla="*/ 5303 h 10000"/>
              <a:gd name="connsiteX37" fmla="*/ 1460 w 10000"/>
              <a:gd name="connsiteY37" fmla="*/ 5788 h 10000"/>
              <a:gd name="connsiteX38" fmla="*/ 1486 w 10000"/>
              <a:gd name="connsiteY38" fmla="*/ 5876 h 10000"/>
              <a:gd name="connsiteX39" fmla="*/ 2081 w 10000"/>
              <a:gd name="connsiteY39" fmla="*/ 6118 h 10000"/>
              <a:gd name="connsiteX40" fmla="*/ 2352 w 10000"/>
              <a:gd name="connsiteY40" fmla="*/ 6318 h 10000"/>
              <a:gd name="connsiteX41" fmla="*/ 2486 w 10000"/>
              <a:gd name="connsiteY41" fmla="*/ 6296 h 10000"/>
              <a:gd name="connsiteX42" fmla="*/ 2623 w 10000"/>
              <a:gd name="connsiteY42" fmla="*/ 6338 h 10000"/>
              <a:gd name="connsiteX43" fmla="*/ 3027 w 10000"/>
              <a:gd name="connsiteY43" fmla="*/ 6626 h 10000"/>
              <a:gd name="connsiteX44" fmla="*/ 3110 w 10000"/>
              <a:gd name="connsiteY44" fmla="*/ 6782 h 10000"/>
              <a:gd name="connsiteX45" fmla="*/ 3568 w 10000"/>
              <a:gd name="connsiteY45" fmla="*/ 7091 h 10000"/>
              <a:gd name="connsiteX46" fmla="*/ 3623 w 10000"/>
              <a:gd name="connsiteY46" fmla="*/ 7176 h 10000"/>
              <a:gd name="connsiteX47" fmla="*/ 3756 w 10000"/>
              <a:gd name="connsiteY47" fmla="*/ 7067 h 10000"/>
              <a:gd name="connsiteX48" fmla="*/ 3866 w 10000"/>
              <a:gd name="connsiteY48" fmla="*/ 7091 h 10000"/>
              <a:gd name="connsiteX49" fmla="*/ 4108 w 10000"/>
              <a:gd name="connsiteY49" fmla="*/ 7353 h 10000"/>
              <a:gd name="connsiteX50" fmla="*/ 4080 w 10000"/>
              <a:gd name="connsiteY50" fmla="*/ 7575 h 10000"/>
              <a:gd name="connsiteX51" fmla="*/ 4108 w 10000"/>
              <a:gd name="connsiteY51" fmla="*/ 7619 h 10000"/>
              <a:gd name="connsiteX52" fmla="*/ 4433 w 10000"/>
              <a:gd name="connsiteY52" fmla="*/ 7705 h 10000"/>
              <a:gd name="connsiteX53" fmla="*/ 5270 w 10000"/>
              <a:gd name="connsiteY53" fmla="*/ 8697 h 10000"/>
              <a:gd name="connsiteX54" fmla="*/ 5350 w 10000"/>
              <a:gd name="connsiteY54" fmla="*/ 8920 h 10000"/>
              <a:gd name="connsiteX55" fmla="*/ 5297 w 10000"/>
              <a:gd name="connsiteY55" fmla="*/ 9645 h 10000"/>
              <a:gd name="connsiteX56" fmla="*/ 8513 w 10000"/>
              <a:gd name="connsiteY56" fmla="*/ 10000 h 10000"/>
              <a:gd name="connsiteX57" fmla="*/ 8676 w 10000"/>
              <a:gd name="connsiteY57" fmla="*/ 9890 h 10000"/>
              <a:gd name="connsiteX58" fmla="*/ 8865 w 10000"/>
              <a:gd name="connsiteY58" fmla="*/ 9954 h 10000"/>
              <a:gd name="connsiteX59" fmla="*/ 9027 w 10000"/>
              <a:gd name="connsiteY59" fmla="*/ 9778 h 10000"/>
              <a:gd name="connsiteX60" fmla="*/ 9054 w 10000"/>
              <a:gd name="connsiteY60" fmla="*/ 9626 h 10000"/>
              <a:gd name="connsiteX61" fmla="*/ 8784 w 10000"/>
              <a:gd name="connsiteY61" fmla="*/ 9428 h 10000"/>
              <a:gd name="connsiteX62" fmla="*/ 8865 w 10000"/>
              <a:gd name="connsiteY62" fmla="*/ 9251 h 10000"/>
              <a:gd name="connsiteX63" fmla="*/ 8811 w 10000"/>
              <a:gd name="connsiteY63" fmla="*/ 9117 h 10000"/>
              <a:gd name="connsiteX64" fmla="*/ 8837 w 10000"/>
              <a:gd name="connsiteY64" fmla="*/ 8987 h 10000"/>
              <a:gd name="connsiteX65" fmla="*/ 8973 w 10000"/>
              <a:gd name="connsiteY65" fmla="*/ 8987 h 10000"/>
              <a:gd name="connsiteX66" fmla="*/ 9189 w 10000"/>
              <a:gd name="connsiteY66" fmla="*/ 8808 h 10000"/>
              <a:gd name="connsiteX67" fmla="*/ 9217 w 10000"/>
              <a:gd name="connsiteY67" fmla="*/ 8633 h 10000"/>
              <a:gd name="connsiteX68" fmla="*/ 9297 w 10000"/>
              <a:gd name="connsiteY68" fmla="*/ 8589 h 10000"/>
              <a:gd name="connsiteX69" fmla="*/ 9323 w 10000"/>
              <a:gd name="connsiteY69" fmla="*/ 8259 h 10000"/>
              <a:gd name="connsiteX70" fmla="*/ 9486 w 10000"/>
              <a:gd name="connsiteY70" fmla="*/ 8192 h 10000"/>
              <a:gd name="connsiteX71" fmla="*/ 9568 w 10000"/>
              <a:gd name="connsiteY71" fmla="*/ 8081 h 10000"/>
              <a:gd name="connsiteX72" fmla="*/ 10000 w 10000"/>
              <a:gd name="connsiteY72" fmla="*/ 7928 h 10000"/>
              <a:gd name="connsiteX73" fmla="*/ 9892 w 10000"/>
              <a:gd name="connsiteY73" fmla="*/ 7641 h 10000"/>
              <a:gd name="connsiteX74" fmla="*/ 9729 w 10000"/>
              <a:gd name="connsiteY74" fmla="*/ 7509 h 10000"/>
              <a:gd name="connsiteX75" fmla="*/ 9514 w 10000"/>
              <a:gd name="connsiteY75" fmla="*/ 6980 h 10000"/>
              <a:gd name="connsiteX76" fmla="*/ 9540 w 10000"/>
              <a:gd name="connsiteY76" fmla="*/ 6824 h 10000"/>
              <a:gd name="connsiteX77" fmla="*/ 8513 w 10000"/>
              <a:gd name="connsiteY77"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811 w 10000"/>
              <a:gd name="connsiteY19" fmla="*/ 1298 h 10000"/>
              <a:gd name="connsiteX20" fmla="*/ 811 w 10000"/>
              <a:gd name="connsiteY20" fmla="*/ 1413 h 10000"/>
              <a:gd name="connsiteX21" fmla="*/ 568 w 10000"/>
              <a:gd name="connsiteY21" fmla="*/ 1080 h 10000"/>
              <a:gd name="connsiteX22" fmla="*/ 568 w 10000"/>
              <a:gd name="connsiteY22" fmla="*/ 949 h 10000"/>
              <a:gd name="connsiteX23" fmla="*/ 459 w 10000"/>
              <a:gd name="connsiteY23" fmla="*/ 904 h 10000"/>
              <a:gd name="connsiteX24" fmla="*/ 379 w 10000"/>
              <a:gd name="connsiteY24" fmla="*/ 1059 h 10000"/>
              <a:gd name="connsiteX25" fmla="*/ 352 w 10000"/>
              <a:gd name="connsiteY25" fmla="*/ 1830 h 10000"/>
              <a:gd name="connsiteX26" fmla="*/ 486 w 10000"/>
              <a:gd name="connsiteY26" fmla="*/ 2072 h 10000"/>
              <a:gd name="connsiteX27" fmla="*/ 783 w 10000"/>
              <a:gd name="connsiteY27" fmla="*/ 2204 h 10000"/>
              <a:gd name="connsiteX28" fmla="*/ 866 w 10000"/>
              <a:gd name="connsiteY28" fmla="*/ 2426 h 10000"/>
              <a:gd name="connsiteX29" fmla="*/ 1323 w 10000"/>
              <a:gd name="connsiteY29" fmla="*/ 4510 h 10000"/>
              <a:gd name="connsiteX30" fmla="*/ 1460 w 10000"/>
              <a:gd name="connsiteY30" fmla="*/ 4597 h 10000"/>
              <a:gd name="connsiteX31" fmla="*/ 1407 w 10000"/>
              <a:gd name="connsiteY31" fmla="*/ 4817 h 10000"/>
              <a:gd name="connsiteX32" fmla="*/ 1568 w 10000"/>
              <a:gd name="connsiteY32" fmla="*/ 4950 h 10000"/>
              <a:gd name="connsiteX33" fmla="*/ 1648 w 10000"/>
              <a:gd name="connsiteY33" fmla="*/ 5125 h 10000"/>
              <a:gd name="connsiteX34" fmla="*/ 1648 w 10000"/>
              <a:gd name="connsiteY34" fmla="*/ 5169 h 10000"/>
              <a:gd name="connsiteX35" fmla="*/ 1541 w 10000"/>
              <a:gd name="connsiteY35" fmla="*/ 5303 h 10000"/>
              <a:gd name="connsiteX36" fmla="*/ 1460 w 10000"/>
              <a:gd name="connsiteY36" fmla="*/ 5788 h 10000"/>
              <a:gd name="connsiteX37" fmla="*/ 1486 w 10000"/>
              <a:gd name="connsiteY37" fmla="*/ 5876 h 10000"/>
              <a:gd name="connsiteX38" fmla="*/ 2081 w 10000"/>
              <a:gd name="connsiteY38" fmla="*/ 6118 h 10000"/>
              <a:gd name="connsiteX39" fmla="*/ 2352 w 10000"/>
              <a:gd name="connsiteY39" fmla="*/ 6318 h 10000"/>
              <a:gd name="connsiteX40" fmla="*/ 2486 w 10000"/>
              <a:gd name="connsiteY40" fmla="*/ 6296 h 10000"/>
              <a:gd name="connsiteX41" fmla="*/ 2623 w 10000"/>
              <a:gd name="connsiteY41" fmla="*/ 6338 h 10000"/>
              <a:gd name="connsiteX42" fmla="*/ 3027 w 10000"/>
              <a:gd name="connsiteY42" fmla="*/ 6626 h 10000"/>
              <a:gd name="connsiteX43" fmla="*/ 3110 w 10000"/>
              <a:gd name="connsiteY43" fmla="*/ 6782 h 10000"/>
              <a:gd name="connsiteX44" fmla="*/ 3568 w 10000"/>
              <a:gd name="connsiteY44" fmla="*/ 7091 h 10000"/>
              <a:gd name="connsiteX45" fmla="*/ 3623 w 10000"/>
              <a:gd name="connsiteY45" fmla="*/ 7176 h 10000"/>
              <a:gd name="connsiteX46" fmla="*/ 3756 w 10000"/>
              <a:gd name="connsiteY46" fmla="*/ 7067 h 10000"/>
              <a:gd name="connsiteX47" fmla="*/ 3866 w 10000"/>
              <a:gd name="connsiteY47" fmla="*/ 7091 h 10000"/>
              <a:gd name="connsiteX48" fmla="*/ 4108 w 10000"/>
              <a:gd name="connsiteY48" fmla="*/ 7353 h 10000"/>
              <a:gd name="connsiteX49" fmla="*/ 4080 w 10000"/>
              <a:gd name="connsiteY49" fmla="*/ 7575 h 10000"/>
              <a:gd name="connsiteX50" fmla="*/ 4108 w 10000"/>
              <a:gd name="connsiteY50" fmla="*/ 7619 h 10000"/>
              <a:gd name="connsiteX51" fmla="*/ 4433 w 10000"/>
              <a:gd name="connsiteY51" fmla="*/ 7705 h 10000"/>
              <a:gd name="connsiteX52" fmla="*/ 5270 w 10000"/>
              <a:gd name="connsiteY52" fmla="*/ 8697 h 10000"/>
              <a:gd name="connsiteX53" fmla="*/ 5350 w 10000"/>
              <a:gd name="connsiteY53" fmla="*/ 8920 h 10000"/>
              <a:gd name="connsiteX54" fmla="*/ 5297 w 10000"/>
              <a:gd name="connsiteY54" fmla="*/ 9645 h 10000"/>
              <a:gd name="connsiteX55" fmla="*/ 8513 w 10000"/>
              <a:gd name="connsiteY55" fmla="*/ 10000 h 10000"/>
              <a:gd name="connsiteX56" fmla="*/ 8676 w 10000"/>
              <a:gd name="connsiteY56" fmla="*/ 9890 h 10000"/>
              <a:gd name="connsiteX57" fmla="*/ 8865 w 10000"/>
              <a:gd name="connsiteY57" fmla="*/ 9954 h 10000"/>
              <a:gd name="connsiteX58" fmla="*/ 9027 w 10000"/>
              <a:gd name="connsiteY58" fmla="*/ 9778 h 10000"/>
              <a:gd name="connsiteX59" fmla="*/ 9054 w 10000"/>
              <a:gd name="connsiteY59" fmla="*/ 9626 h 10000"/>
              <a:gd name="connsiteX60" fmla="*/ 8784 w 10000"/>
              <a:gd name="connsiteY60" fmla="*/ 9428 h 10000"/>
              <a:gd name="connsiteX61" fmla="*/ 8865 w 10000"/>
              <a:gd name="connsiteY61" fmla="*/ 9251 h 10000"/>
              <a:gd name="connsiteX62" fmla="*/ 8811 w 10000"/>
              <a:gd name="connsiteY62" fmla="*/ 9117 h 10000"/>
              <a:gd name="connsiteX63" fmla="*/ 8837 w 10000"/>
              <a:gd name="connsiteY63" fmla="*/ 8987 h 10000"/>
              <a:gd name="connsiteX64" fmla="*/ 8973 w 10000"/>
              <a:gd name="connsiteY64" fmla="*/ 8987 h 10000"/>
              <a:gd name="connsiteX65" fmla="*/ 9189 w 10000"/>
              <a:gd name="connsiteY65" fmla="*/ 8808 h 10000"/>
              <a:gd name="connsiteX66" fmla="*/ 9217 w 10000"/>
              <a:gd name="connsiteY66" fmla="*/ 8633 h 10000"/>
              <a:gd name="connsiteX67" fmla="*/ 9297 w 10000"/>
              <a:gd name="connsiteY67" fmla="*/ 8589 h 10000"/>
              <a:gd name="connsiteX68" fmla="*/ 9323 w 10000"/>
              <a:gd name="connsiteY68" fmla="*/ 8259 h 10000"/>
              <a:gd name="connsiteX69" fmla="*/ 9486 w 10000"/>
              <a:gd name="connsiteY69" fmla="*/ 8192 h 10000"/>
              <a:gd name="connsiteX70" fmla="*/ 9568 w 10000"/>
              <a:gd name="connsiteY70" fmla="*/ 8081 h 10000"/>
              <a:gd name="connsiteX71" fmla="*/ 10000 w 10000"/>
              <a:gd name="connsiteY71" fmla="*/ 7928 h 10000"/>
              <a:gd name="connsiteX72" fmla="*/ 9892 w 10000"/>
              <a:gd name="connsiteY72" fmla="*/ 7641 h 10000"/>
              <a:gd name="connsiteX73" fmla="*/ 9729 w 10000"/>
              <a:gd name="connsiteY73" fmla="*/ 7509 h 10000"/>
              <a:gd name="connsiteX74" fmla="*/ 9514 w 10000"/>
              <a:gd name="connsiteY74" fmla="*/ 6980 h 10000"/>
              <a:gd name="connsiteX75" fmla="*/ 9540 w 10000"/>
              <a:gd name="connsiteY75" fmla="*/ 6824 h 10000"/>
              <a:gd name="connsiteX76" fmla="*/ 8513 w 10000"/>
              <a:gd name="connsiteY76"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811 w 10000"/>
              <a:gd name="connsiteY19" fmla="*/ 1298 h 10000"/>
              <a:gd name="connsiteX20" fmla="*/ 811 w 10000"/>
              <a:gd name="connsiteY20" fmla="*/ 1413 h 10000"/>
              <a:gd name="connsiteX21" fmla="*/ 568 w 10000"/>
              <a:gd name="connsiteY21" fmla="*/ 1080 h 10000"/>
              <a:gd name="connsiteX22" fmla="*/ 568 w 10000"/>
              <a:gd name="connsiteY22" fmla="*/ 949 h 10000"/>
              <a:gd name="connsiteX23" fmla="*/ 459 w 10000"/>
              <a:gd name="connsiteY23" fmla="*/ 904 h 10000"/>
              <a:gd name="connsiteX24" fmla="*/ 379 w 10000"/>
              <a:gd name="connsiteY24" fmla="*/ 1059 h 10000"/>
              <a:gd name="connsiteX25" fmla="*/ 352 w 10000"/>
              <a:gd name="connsiteY25" fmla="*/ 1830 h 10000"/>
              <a:gd name="connsiteX26" fmla="*/ 486 w 10000"/>
              <a:gd name="connsiteY26" fmla="*/ 2072 h 10000"/>
              <a:gd name="connsiteX27" fmla="*/ 783 w 10000"/>
              <a:gd name="connsiteY27" fmla="*/ 2204 h 10000"/>
              <a:gd name="connsiteX28" fmla="*/ 1323 w 10000"/>
              <a:gd name="connsiteY28" fmla="*/ 4510 h 10000"/>
              <a:gd name="connsiteX29" fmla="*/ 1460 w 10000"/>
              <a:gd name="connsiteY29" fmla="*/ 4597 h 10000"/>
              <a:gd name="connsiteX30" fmla="*/ 1407 w 10000"/>
              <a:gd name="connsiteY30" fmla="*/ 4817 h 10000"/>
              <a:gd name="connsiteX31" fmla="*/ 1568 w 10000"/>
              <a:gd name="connsiteY31" fmla="*/ 4950 h 10000"/>
              <a:gd name="connsiteX32" fmla="*/ 1648 w 10000"/>
              <a:gd name="connsiteY32" fmla="*/ 5125 h 10000"/>
              <a:gd name="connsiteX33" fmla="*/ 1648 w 10000"/>
              <a:gd name="connsiteY33" fmla="*/ 5169 h 10000"/>
              <a:gd name="connsiteX34" fmla="*/ 1541 w 10000"/>
              <a:gd name="connsiteY34" fmla="*/ 5303 h 10000"/>
              <a:gd name="connsiteX35" fmla="*/ 1460 w 10000"/>
              <a:gd name="connsiteY35" fmla="*/ 5788 h 10000"/>
              <a:gd name="connsiteX36" fmla="*/ 1486 w 10000"/>
              <a:gd name="connsiteY36" fmla="*/ 5876 h 10000"/>
              <a:gd name="connsiteX37" fmla="*/ 2081 w 10000"/>
              <a:gd name="connsiteY37" fmla="*/ 6118 h 10000"/>
              <a:gd name="connsiteX38" fmla="*/ 2352 w 10000"/>
              <a:gd name="connsiteY38" fmla="*/ 6318 h 10000"/>
              <a:gd name="connsiteX39" fmla="*/ 2486 w 10000"/>
              <a:gd name="connsiteY39" fmla="*/ 6296 h 10000"/>
              <a:gd name="connsiteX40" fmla="*/ 2623 w 10000"/>
              <a:gd name="connsiteY40" fmla="*/ 6338 h 10000"/>
              <a:gd name="connsiteX41" fmla="*/ 3027 w 10000"/>
              <a:gd name="connsiteY41" fmla="*/ 6626 h 10000"/>
              <a:gd name="connsiteX42" fmla="*/ 3110 w 10000"/>
              <a:gd name="connsiteY42" fmla="*/ 6782 h 10000"/>
              <a:gd name="connsiteX43" fmla="*/ 3568 w 10000"/>
              <a:gd name="connsiteY43" fmla="*/ 7091 h 10000"/>
              <a:gd name="connsiteX44" fmla="*/ 3623 w 10000"/>
              <a:gd name="connsiteY44" fmla="*/ 7176 h 10000"/>
              <a:gd name="connsiteX45" fmla="*/ 3756 w 10000"/>
              <a:gd name="connsiteY45" fmla="*/ 7067 h 10000"/>
              <a:gd name="connsiteX46" fmla="*/ 3866 w 10000"/>
              <a:gd name="connsiteY46" fmla="*/ 7091 h 10000"/>
              <a:gd name="connsiteX47" fmla="*/ 4108 w 10000"/>
              <a:gd name="connsiteY47" fmla="*/ 7353 h 10000"/>
              <a:gd name="connsiteX48" fmla="*/ 4080 w 10000"/>
              <a:gd name="connsiteY48" fmla="*/ 7575 h 10000"/>
              <a:gd name="connsiteX49" fmla="*/ 4108 w 10000"/>
              <a:gd name="connsiteY49" fmla="*/ 7619 h 10000"/>
              <a:gd name="connsiteX50" fmla="*/ 4433 w 10000"/>
              <a:gd name="connsiteY50" fmla="*/ 7705 h 10000"/>
              <a:gd name="connsiteX51" fmla="*/ 5270 w 10000"/>
              <a:gd name="connsiteY51" fmla="*/ 8697 h 10000"/>
              <a:gd name="connsiteX52" fmla="*/ 5350 w 10000"/>
              <a:gd name="connsiteY52" fmla="*/ 8920 h 10000"/>
              <a:gd name="connsiteX53" fmla="*/ 5297 w 10000"/>
              <a:gd name="connsiteY53" fmla="*/ 9645 h 10000"/>
              <a:gd name="connsiteX54" fmla="*/ 8513 w 10000"/>
              <a:gd name="connsiteY54" fmla="*/ 10000 h 10000"/>
              <a:gd name="connsiteX55" fmla="*/ 8676 w 10000"/>
              <a:gd name="connsiteY55" fmla="*/ 9890 h 10000"/>
              <a:gd name="connsiteX56" fmla="*/ 8865 w 10000"/>
              <a:gd name="connsiteY56" fmla="*/ 9954 h 10000"/>
              <a:gd name="connsiteX57" fmla="*/ 9027 w 10000"/>
              <a:gd name="connsiteY57" fmla="*/ 9778 h 10000"/>
              <a:gd name="connsiteX58" fmla="*/ 9054 w 10000"/>
              <a:gd name="connsiteY58" fmla="*/ 9626 h 10000"/>
              <a:gd name="connsiteX59" fmla="*/ 8784 w 10000"/>
              <a:gd name="connsiteY59" fmla="*/ 9428 h 10000"/>
              <a:gd name="connsiteX60" fmla="*/ 8865 w 10000"/>
              <a:gd name="connsiteY60" fmla="*/ 9251 h 10000"/>
              <a:gd name="connsiteX61" fmla="*/ 8811 w 10000"/>
              <a:gd name="connsiteY61" fmla="*/ 9117 h 10000"/>
              <a:gd name="connsiteX62" fmla="*/ 8837 w 10000"/>
              <a:gd name="connsiteY62" fmla="*/ 8987 h 10000"/>
              <a:gd name="connsiteX63" fmla="*/ 8973 w 10000"/>
              <a:gd name="connsiteY63" fmla="*/ 8987 h 10000"/>
              <a:gd name="connsiteX64" fmla="*/ 9189 w 10000"/>
              <a:gd name="connsiteY64" fmla="*/ 8808 h 10000"/>
              <a:gd name="connsiteX65" fmla="*/ 9217 w 10000"/>
              <a:gd name="connsiteY65" fmla="*/ 8633 h 10000"/>
              <a:gd name="connsiteX66" fmla="*/ 9297 w 10000"/>
              <a:gd name="connsiteY66" fmla="*/ 8589 h 10000"/>
              <a:gd name="connsiteX67" fmla="*/ 9323 w 10000"/>
              <a:gd name="connsiteY67" fmla="*/ 8259 h 10000"/>
              <a:gd name="connsiteX68" fmla="*/ 9486 w 10000"/>
              <a:gd name="connsiteY68" fmla="*/ 8192 h 10000"/>
              <a:gd name="connsiteX69" fmla="*/ 9568 w 10000"/>
              <a:gd name="connsiteY69" fmla="*/ 8081 h 10000"/>
              <a:gd name="connsiteX70" fmla="*/ 10000 w 10000"/>
              <a:gd name="connsiteY70" fmla="*/ 7928 h 10000"/>
              <a:gd name="connsiteX71" fmla="*/ 9892 w 10000"/>
              <a:gd name="connsiteY71" fmla="*/ 7641 h 10000"/>
              <a:gd name="connsiteX72" fmla="*/ 9729 w 10000"/>
              <a:gd name="connsiteY72" fmla="*/ 7509 h 10000"/>
              <a:gd name="connsiteX73" fmla="*/ 9514 w 10000"/>
              <a:gd name="connsiteY73" fmla="*/ 6980 h 10000"/>
              <a:gd name="connsiteX74" fmla="*/ 9540 w 10000"/>
              <a:gd name="connsiteY74" fmla="*/ 6824 h 10000"/>
              <a:gd name="connsiteX75" fmla="*/ 8513 w 10000"/>
              <a:gd name="connsiteY75"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811 w 10000"/>
              <a:gd name="connsiteY19" fmla="*/ 1298 h 10000"/>
              <a:gd name="connsiteX20" fmla="*/ 811 w 10000"/>
              <a:gd name="connsiteY20" fmla="*/ 1413 h 10000"/>
              <a:gd name="connsiteX21" fmla="*/ 568 w 10000"/>
              <a:gd name="connsiteY21" fmla="*/ 1080 h 10000"/>
              <a:gd name="connsiteX22" fmla="*/ 568 w 10000"/>
              <a:gd name="connsiteY22" fmla="*/ 949 h 10000"/>
              <a:gd name="connsiteX23" fmla="*/ 459 w 10000"/>
              <a:gd name="connsiteY23" fmla="*/ 904 h 10000"/>
              <a:gd name="connsiteX24" fmla="*/ 379 w 10000"/>
              <a:gd name="connsiteY24" fmla="*/ 1059 h 10000"/>
              <a:gd name="connsiteX25" fmla="*/ 352 w 10000"/>
              <a:gd name="connsiteY25" fmla="*/ 1830 h 10000"/>
              <a:gd name="connsiteX26" fmla="*/ 486 w 10000"/>
              <a:gd name="connsiteY26" fmla="*/ 2072 h 10000"/>
              <a:gd name="connsiteX27" fmla="*/ 1323 w 10000"/>
              <a:gd name="connsiteY27" fmla="*/ 4510 h 10000"/>
              <a:gd name="connsiteX28" fmla="*/ 1460 w 10000"/>
              <a:gd name="connsiteY28" fmla="*/ 4597 h 10000"/>
              <a:gd name="connsiteX29" fmla="*/ 1407 w 10000"/>
              <a:gd name="connsiteY29" fmla="*/ 4817 h 10000"/>
              <a:gd name="connsiteX30" fmla="*/ 1568 w 10000"/>
              <a:gd name="connsiteY30" fmla="*/ 4950 h 10000"/>
              <a:gd name="connsiteX31" fmla="*/ 1648 w 10000"/>
              <a:gd name="connsiteY31" fmla="*/ 5125 h 10000"/>
              <a:gd name="connsiteX32" fmla="*/ 1648 w 10000"/>
              <a:gd name="connsiteY32" fmla="*/ 5169 h 10000"/>
              <a:gd name="connsiteX33" fmla="*/ 1541 w 10000"/>
              <a:gd name="connsiteY33" fmla="*/ 5303 h 10000"/>
              <a:gd name="connsiteX34" fmla="*/ 1460 w 10000"/>
              <a:gd name="connsiteY34" fmla="*/ 5788 h 10000"/>
              <a:gd name="connsiteX35" fmla="*/ 1486 w 10000"/>
              <a:gd name="connsiteY35" fmla="*/ 5876 h 10000"/>
              <a:gd name="connsiteX36" fmla="*/ 2081 w 10000"/>
              <a:gd name="connsiteY36" fmla="*/ 6118 h 10000"/>
              <a:gd name="connsiteX37" fmla="*/ 2352 w 10000"/>
              <a:gd name="connsiteY37" fmla="*/ 6318 h 10000"/>
              <a:gd name="connsiteX38" fmla="*/ 2486 w 10000"/>
              <a:gd name="connsiteY38" fmla="*/ 6296 h 10000"/>
              <a:gd name="connsiteX39" fmla="*/ 2623 w 10000"/>
              <a:gd name="connsiteY39" fmla="*/ 6338 h 10000"/>
              <a:gd name="connsiteX40" fmla="*/ 3027 w 10000"/>
              <a:gd name="connsiteY40" fmla="*/ 6626 h 10000"/>
              <a:gd name="connsiteX41" fmla="*/ 3110 w 10000"/>
              <a:gd name="connsiteY41" fmla="*/ 6782 h 10000"/>
              <a:gd name="connsiteX42" fmla="*/ 3568 w 10000"/>
              <a:gd name="connsiteY42" fmla="*/ 7091 h 10000"/>
              <a:gd name="connsiteX43" fmla="*/ 3623 w 10000"/>
              <a:gd name="connsiteY43" fmla="*/ 7176 h 10000"/>
              <a:gd name="connsiteX44" fmla="*/ 3756 w 10000"/>
              <a:gd name="connsiteY44" fmla="*/ 7067 h 10000"/>
              <a:gd name="connsiteX45" fmla="*/ 3866 w 10000"/>
              <a:gd name="connsiteY45" fmla="*/ 7091 h 10000"/>
              <a:gd name="connsiteX46" fmla="*/ 4108 w 10000"/>
              <a:gd name="connsiteY46" fmla="*/ 7353 h 10000"/>
              <a:gd name="connsiteX47" fmla="*/ 4080 w 10000"/>
              <a:gd name="connsiteY47" fmla="*/ 7575 h 10000"/>
              <a:gd name="connsiteX48" fmla="*/ 4108 w 10000"/>
              <a:gd name="connsiteY48" fmla="*/ 7619 h 10000"/>
              <a:gd name="connsiteX49" fmla="*/ 4433 w 10000"/>
              <a:gd name="connsiteY49" fmla="*/ 7705 h 10000"/>
              <a:gd name="connsiteX50" fmla="*/ 5270 w 10000"/>
              <a:gd name="connsiteY50" fmla="*/ 8697 h 10000"/>
              <a:gd name="connsiteX51" fmla="*/ 5350 w 10000"/>
              <a:gd name="connsiteY51" fmla="*/ 8920 h 10000"/>
              <a:gd name="connsiteX52" fmla="*/ 5297 w 10000"/>
              <a:gd name="connsiteY52" fmla="*/ 9645 h 10000"/>
              <a:gd name="connsiteX53" fmla="*/ 8513 w 10000"/>
              <a:gd name="connsiteY53" fmla="*/ 10000 h 10000"/>
              <a:gd name="connsiteX54" fmla="*/ 8676 w 10000"/>
              <a:gd name="connsiteY54" fmla="*/ 9890 h 10000"/>
              <a:gd name="connsiteX55" fmla="*/ 8865 w 10000"/>
              <a:gd name="connsiteY55" fmla="*/ 9954 h 10000"/>
              <a:gd name="connsiteX56" fmla="*/ 9027 w 10000"/>
              <a:gd name="connsiteY56" fmla="*/ 9778 h 10000"/>
              <a:gd name="connsiteX57" fmla="*/ 9054 w 10000"/>
              <a:gd name="connsiteY57" fmla="*/ 9626 h 10000"/>
              <a:gd name="connsiteX58" fmla="*/ 8784 w 10000"/>
              <a:gd name="connsiteY58" fmla="*/ 9428 h 10000"/>
              <a:gd name="connsiteX59" fmla="*/ 8865 w 10000"/>
              <a:gd name="connsiteY59" fmla="*/ 9251 h 10000"/>
              <a:gd name="connsiteX60" fmla="*/ 8811 w 10000"/>
              <a:gd name="connsiteY60" fmla="*/ 9117 h 10000"/>
              <a:gd name="connsiteX61" fmla="*/ 8837 w 10000"/>
              <a:gd name="connsiteY61" fmla="*/ 8987 h 10000"/>
              <a:gd name="connsiteX62" fmla="*/ 8973 w 10000"/>
              <a:gd name="connsiteY62" fmla="*/ 8987 h 10000"/>
              <a:gd name="connsiteX63" fmla="*/ 9189 w 10000"/>
              <a:gd name="connsiteY63" fmla="*/ 8808 h 10000"/>
              <a:gd name="connsiteX64" fmla="*/ 9217 w 10000"/>
              <a:gd name="connsiteY64" fmla="*/ 8633 h 10000"/>
              <a:gd name="connsiteX65" fmla="*/ 9297 w 10000"/>
              <a:gd name="connsiteY65" fmla="*/ 8589 h 10000"/>
              <a:gd name="connsiteX66" fmla="*/ 9323 w 10000"/>
              <a:gd name="connsiteY66" fmla="*/ 8259 h 10000"/>
              <a:gd name="connsiteX67" fmla="*/ 9486 w 10000"/>
              <a:gd name="connsiteY67" fmla="*/ 8192 h 10000"/>
              <a:gd name="connsiteX68" fmla="*/ 9568 w 10000"/>
              <a:gd name="connsiteY68" fmla="*/ 8081 h 10000"/>
              <a:gd name="connsiteX69" fmla="*/ 10000 w 10000"/>
              <a:gd name="connsiteY69" fmla="*/ 7928 h 10000"/>
              <a:gd name="connsiteX70" fmla="*/ 9892 w 10000"/>
              <a:gd name="connsiteY70" fmla="*/ 7641 h 10000"/>
              <a:gd name="connsiteX71" fmla="*/ 9729 w 10000"/>
              <a:gd name="connsiteY71" fmla="*/ 7509 h 10000"/>
              <a:gd name="connsiteX72" fmla="*/ 9514 w 10000"/>
              <a:gd name="connsiteY72" fmla="*/ 6980 h 10000"/>
              <a:gd name="connsiteX73" fmla="*/ 9540 w 10000"/>
              <a:gd name="connsiteY73" fmla="*/ 6824 h 10000"/>
              <a:gd name="connsiteX74" fmla="*/ 8513 w 10000"/>
              <a:gd name="connsiteY74"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811 w 10000"/>
              <a:gd name="connsiteY19" fmla="*/ 1298 h 10000"/>
              <a:gd name="connsiteX20" fmla="*/ 811 w 10000"/>
              <a:gd name="connsiteY20" fmla="*/ 1413 h 10000"/>
              <a:gd name="connsiteX21" fmla="*/ 568 w 10000"/>
              <a:gd name="connsiteY21" fmla="*/ 1080 h 10000"/>
              <a:gd name="connsiteX22" fmla="*/ 568 w 10000"/>
              <a:gd name="connsiteY22" fmla="*/ 949 h 10000"/>
              <a:gd name="connsiteX23" fmla="*/ 459 w 10000"/>
              <a:gd name="connsiteY23" fmla="*/ 904 h 10000"/>
              <a:gd name="connsiteX24" fmla="*/ 379 w 10000"/>
              <a:gd name="connsiteY24" fmla="*/ 1059 h 10000"/>
              <a:gd name="connsiteX25" fmla="*/ 352 w 10000"/>
              <a:gd name="connsiteY25" fmla="*/ 1830 h 10000"/>
              <a:gd name="connsiteX26" fmla="*/ 1323 w 10000"/>
              <a:gd name="connsiteY26" fmla="*/ 4510 h 10000"/>
              <a:gd name="connsiteX27" fmla="*/ 1460 w 10000"/>
              <a:gd name="connsiteY27" fmla="*/ 4597 h 10000"/>
              <a:gd name="connsiteX28" fmla="*/ 1407 w 10000"/>
              <a:gd name="connsiteY28" fmla="*/ 4817 h 10000"/>
              <a:gd name="connsiteX29" fmla="*/ 1568 w 10000"/>
              <a:gd name="connsiteY29" fmla="*/ 4950 h 10000"/>
              <a:gd name="connsiteX30" fmla="*/ 1648 w 10000"/>
              <a:gd name="connsiteY30" fmla="*/ 5125 h 10000"/>
              <a:gd name="connsiteX31" fmla="*/ 1648 w 10000"/>
              <a:gd name="connsiteY31" fmla="*/ 5169 h 10000"/>
              <a:gd name="connsiteX32" fmla="*/ 1541 w 10000"/>
              <a:gd name="connsiteY32" fmla="*/ 5303 h 10000"/>
              <a:gd name="connsiteX33" fmla="*/ 1460 w 10000"/>
              <a:gd name="connsiteY33" fmla="*/ 5788 h 10000"/>
              <a:gd name="connsiteX34" fmla="*/ 1486 w 10000"/>
              <a:gd name="connsiteY34" fmla="*/ 5876 h 10000"/>
              <a:gd name="connsiteX35" fmla="*/ 2081 w 10000"/>
              <a:gd name="connsiteY35" fmla="*/ 6118 h 10000"/>
              <a:gd name="connsiteX36" fmla="*/ 2352 w 10000"/>
              <a:gd name="connsiteY36" fmla="*/ 6318 h 10000"/>
              <a:gd name="connsiteX37" fmla="*/ 2486 w 10000"/>
              <a:gd name="connsiteY37" fmla="*/ 6296 h 10000"/>
              <a:gd name="connsiteX38" fmla="*/ 2623 w 10000"/>
              <a:gd name="connsiteY38" fmla="*/ 6338 h 10000"/>
              <a:gd name="connsiteX39" fmla="*/ 3027 w 10000"/>
              <a:gd name="connsiteY39" fmla="*/ 6626 h 10000"/>
              <a:gd name="connsiteX40" fmla="*/ 3110 w 10000"/>
              <a:gd name="connsiteY40" fmla="*/ 6782 h 10000"/>
              <a:gd name="connsiteX41" fmla="*/ 3568 w 10000"/>
              <a:gd name="connsiteY41" fmla="*/ 7091 h 10000"/>
              <a:gd name="connsiteX42" fmla="*/ 3623 w 10000"/>
              <a:gd name="connsiteY42" fmla="*/ 7176 h 10000"/>
              <a:gd name="connsiteX43" fmla="*/ 3756 w 10000"/>
              <a:gd name="connsiteY43" fmla="*/ 7067 h 10000"/>
              <a:gd name="connsiteX44" fmla="*/ 3866 w 10000"/>
              <a:gd name="connsiteY44" fmla="*/ 7091 h 10000"/>
              <a:gd name="connsiteX45" fmla="*/ 4108 w 10000"/>
              <a:gd name="connsiteY45" fmla="*/ 7353 h 10000"/>
              <a:gd name="connsiteX46" fmla="*/ 4080 w 10000"/>
              <a:gd name="connsiteY46" fmla="*/ 7575 h 10000"/>
              <a:gd name="connsiteX47" fmla="*/ 4108 w 10000"/>
              <a:gd name="connsiteY47" fmla="*/ 7619 h 10000"/>
              <a:gd name="connsiteX48" fmla="*/ 4433 w 10000"/>
              <a:gd name="connsiteY48" fmla="*/ 7705 h 10000"/>
              <a:gd name="connsiteX49" fmla="*/ 5270 w 10000"/>
              <a:gd name="connsiteY49" fmla="*/ 8697 h 10000"/>
              <a:gd name="connsiteX50" fmla="*/ 5350 w 10000"/>
              <a:gd name="connsiteY50" fmla="*/ 8920 h 10000"/>
              <a:gd name="connsiteX51" fmla="*/ 5297 w 10000"/>
              <a:gd name="connsiteY51" fmla="*/ 9645 h 10000"/>
              <a:gd name="connsiteX52" fmla="*/ 8513 w 10000"/>
              <a:gd name="connsiteY52" fmla="*/ 10000 h 10000"/>
              <a:gd name="connsiteX53" fmla="*/ 8676 w 10000"/>
              <a:gd name="connsiteY53" fmla="*/ 9890 h 10000"/>
              <a:gd name="connsiteX54" fmla="*/ 8865 w 10000"/>
              <a:gd name="connsiteY54" fmla="*/ 9954 h 10000"/>
              <a:gd name="connsiteX55" fmla="*/ 9027 w 10000"/>
              <a:gd name="connsiteY55" fmla="*/ 9778 h 10000"/>
              <a:gd name="connsiteX56" fmla="*/ 9054 w 10000"/>
              <a:gd name="connsiteY56" fmla="*/ 9626 h 10000"/>
              <a:gd name="connsiteX57" fmla="*/ 8784 w 10000"/>
              <a:gd name="connsiteY57" fmla="*/ 9428 h 10000"/>
              <a:gd name="connsiteX58" fmla="*/ 8865 w 10000"/>
              <a:gd name="connsiteY58" fmla="*/ 9251 h 10000"/>
              <a:gd name="connsiteX59" fmla="*/ 8811 w 10000"/>
              <a:gd name="connsiteY59" fmla="*/ 9117 h 10000"/>
              <a:gd name="connsiteX60" fmla="*/ 8837 w 10000"/>
              <a:gd name="connsiteY60" fmla="*/ 8987 h 10000"/>
              <a:gd name="connsiteX61" fmla="*/ 8973 w 10000"/>
              <a:gd name="connsiteY61" fmla="*/ 8987 h 10000"/>
              <a:gd name="connsiteX62" fmla="*/ 9189 w 10000"/>
              <a:gd name="connsiteY62" fmla="*/ 8808 h 10000"/>
              <a:gd name="connsiteX63" fmla="*/ 9217 w 10000"/>
              <a:gd name="connsiteY63" fmla="*/ 8633 h 10000"/>
              <a:gd name="connsiteX64" fmla="*/ 9297 w 10000"/>
              <a:gd name="connsiteY64" fmla="*/ 8589 h 10000"/>
              <a:gd name="connsiteX65" fmla="*/ 9323 w 10000"/>
              <a:gd name="connsiteY65" fmla="*/ 8259 h 10000"/>
              <a:gd name="connsiteX66" fmla="*/ 9486 w 10000"/>
              <a:gd name="connsiteY66" fmla="*/ 8192 h 10000"/>
              <a:gd name="connsiteX67" fmla="*/ 9568 w 10000"/>
              <a:gd name="connsiteY67" fmla="*/ 8081 h 10000"/>
              <a:gd name="connsiteX68" fmla="*/ 10000 w 10000"/>
              <a:gd name="connsiteY68" fmla="*/ 7928 h 10000"/>
              <a:gd name="connsiteX69" fmla="*/ 9892 w 10000"/>
              <a:gd name="connsiteY69" fmla="*/ 7641 h 10000"/>
              <a:gd name="connsiteX70" fmla="*/ 9729 w 10000"/>
              <a:gd name="connsiteY70" fmla="*/ 7509 h 10000"/>
              <a:gd name="connsiteX71" fmla="*/ 9514 w 10000"/>
              <a:gd name="connsiteY71" fmla="*/ 6980 h 10000"/>
              <a:gd name="connsiteX72" fmla="*/ 9540 w 10000"/>
              <a:gd name="connsiteY72" fmla="*/ 6824 h 10000"/>
              <a:gd name="connsiteX73" fmla="*/ 8513 w 10000"/>
              <a:gd name="connsiteY73"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811 w 10000"/>
              <a:gd name="connsiteY19" fmla="*/ 1298 h 10000"/>
              <a:gd name="connsiteX20" fmla="*/ 811 w 10000"/>
              <a:gd name="connsiteY20" fmla="*/ 1413 h 10000"/>
              <a:gd name="connsiteX21" fmla="*/ 568 w 10000"/>
              <a:gd name="connsiteY21" fmla="*/ 1080 h 10000"/>
              <a:gd name="connsiteX22" fmla="*/ 568 w 10000"/>
              <a:gd name="connsiteY22" fmla="*/ 949 h 10000"/>
              <a:gd name="connsiteX23" fmla="*/ 459 w 10000"/>
              <a:gd name="connsiteY23" fmla="*/ 904 h 10000"/>
              <a:gd name="connsiteX24" fmla="*/ 379 w 10000"/>
              <a:gd name="connsiteY24" fmla="*/ 1059 h 10000"/>
              <a:gd name="connsiteX25" fmla="*/ 1323 w 10000"/>
              <a:gd name="connsiteY25" fmla="*/ 4510 h 10000"/>
              <a:gd name="connsiteX26" fmla="*/ 1460 w 10000"/>
              <a:gd name="connsiteY26" fmla="*/ 4597 h 10000"/>
              <a:gd name="connsiteX27" fmla="*/ 1407 w 10000"/>
              <a:gd name="connsiteY27" fmla="*/ 4817 h 10000"/>
              <a:gd name="connsiteX28" fmla="*/ 1568 w 10000"/>
              <a:gd name="connsiteY28" fmla="*/ 4950 h 10000"/>
              <a:gd name="connsiteX29" fmla="*/ 1648 w 10000"/>
              <a:gd name="connsiteY29" fmla="*/ 5125 h 10000"/>
              <a:gd name="connsiteX30" fmla="*/ 1648 w 10000"/>
              <a:gd name="connsiteY30" fmla="*/ 5169 h 10000"/>
              <a:gd name="connsiteX31" fmla="*/ 1541 w 10000"/>
              <a:gd name="connsiteY31" fmla="*/ 5303 h 10000"/>
              <a:gd name="connsiteX32" fmla="*/ 1460 w 10000"/>
              <a:gd name="connsiteY32" fmla="*/ 5788 h 10000"/>
              <a:gd name="connsiteX33" fmla="*/ 1486 w 10000"/>
              <a:gd name="connsiteY33" fmla="*/ 5876 h 10000"/>
              <a:gd name="connsiteX34" fmla="*/ 2081 w 10000"/>
              <a:gd name="connsiteY34" fmla="*/ 6118 h 10000"/>
              <a:gd name="connsiteX35" fmla="*/ 2352 w 10000"/>
              <a:gd name="connsiteY35" fmla="*/ 6318 h 10000"/>
              <a:gd name="connsiteX36" fmla="*/ 2486 w 10000"/>
              <a:gd name="connsiteY36" fmla="*/ 6296 h 10000"/>
              <a:gd name="connsiteX37" fmla="*/ 2623 w 10000"/>
              <a:gd name="connsiteY37" fmla="*/ 6338 h 10000"/>
              <a:gd name="connsiteX38" fmla="*/ 3027 w 10000"/>
              <a:gd name="connsiteY38" fmla="*/ 6626 h 10000"/>
              <a:gd name="connsiteX39" fmla="*/ 3110 w 10000"/>
              <a:gd name="connsiteY39" fmla="*/ 6782 h 10000"/>
              <a:gd name="connsiteX40" fmla="*/ 3568 w 10000"/>
              <a:gd name="connsiteY40" fmla="*/ 7091 h 10000"/>
              <a:gd name="connsiteX41" fmla="*/ 3623 w 10000"/>
              <a:gd name="connsiteY41" fmla="*/ 7176 h 10000"/>
              <a:gd name="connsiteX42" fmla="*/ 3756 w 10000"/>
              <a:gd name="connsiteY42" fmla="*/ 7067 h 10000"/>
              <a:gd name="connsiteX43" fmla="*/ 3866 w 10000"/>
              <a:gd name="connsiteY43" fmla="*/ 7091 h 10000"/>
              <a:gd name="connsiteX44" fmla="*/ 4108 w 10000"/>
              <a:gd name="connsiteY44" fmla="*/ 7353 h 10000"/>
              <a:gd name="connsiteX45" fmla="*/ 4080 w 10000"/>
              <a:gd name="connsiteY45" fmla="*/ 7575 h 10000"/>
              <a:gd name="connsiteX46" fmla="*/ 4108 w 10000"/>
              <a:gd name="connsiteY46" fmla="*/ 7619 h 10000"/>
              <a:gd name="connsiteX47" fmla="*/ 4433 w 10000"/>
              <a:gd name="connsiteY47" fmla="*/ 7705 h 10000"/>
              <a:gd name="connsiteX48" fmla="*/ 5270 w 10000"/>
              <a:gd name="connsiteY48" fmla="*/ 8697 h 10000"/>
              <a:gd name="connsiteX49" fmla="*/ 5350 w 10000"/>
              <a:gd name="connsiteY49" fmla="*/ 8920 h 10000"/>
              <a:gd name="connsiteX50" fmla="*/ 5297 w 10000"/>
              <a:gd name="connsiteY50" fmla="*/ 9645 h 10000"/>
              <a:gd name="connsiteX51" fmla="*/ 8513 w 10000"/>
              <a:gd name="connsiteY51" fmla="*/ 10000 h 10000"/>
              <a:gd name="connsiteX52" fmla="*/ 8676 w 10000"/>
              <a:gd name="connsiteY52" fmla="*/ 9890 h 10000"/>
              <a:gd name="connsiteX53" fmla="*/ 8865 w 10000"/>
              <a:gd name="connsiteY53" fmla="*/ 9954 h 10000"/>
              <a:gd name="connsiteX54" fmla="*/ 9027 w 10000"/>
              <a:gd name="connsiteY54" fmla="*/ 9778 h 10000"/>
              <a:gd name="connsiteX55" fmla="*/ 9054 w 10000"/>
              <a:gd name="connsiteY55" fmla="*/ 9626 h 10000"/>
              <a:gd name="connsiteX56" fmla="*/ 8784 w 10000"/>
              <a:gd name="connsiteY56" fmla="*/ 9428 h 10000"/>
              <a:gd name="connsiteX57" fmla="*/ 8865 w 10000"/>
              <a:gd name="connsiteY57" fmla="*/ 9251 h 10000"/>
              <a:gd name="connsiteX58" fmla="*/ 8811 w 10000"/>
              <a:gd name="connsiteY58" fmla="*/ 9117 h 10000"/>
              <a:gd name="connsiteX59" fmla="*/ 8837 w 10000"/>
              <a:gd name="connsiteY59" fmla="*/ 8987 h 10000"/>
              <a:gd name="connsiteX60" fmla="*/ 8973 w 10000"/>
              <a:gd name="connsiteY60" fmla="*/ 8987 h 10000"/>
              <a:gd name="connsiteX61" fmla="*/ 9189 w 10000"/>
              <a:gd name="connsiteY61" fmla="*/ 8808 h 10000"/>
              <a:gd name="connsiteX62" fmla="*/ 9217 w 10000"/>
              <a:gd name="connsiteY62" fmla="*/ 8633 h 10000"/>
              <a:gd name="connsiteX63" fmla="*/ 9297 w 10000"/>
              <a:gd name="connsiteY63" fmla="*/ 8589 h 10000"/>
              <a:gd name="connsiteX64" fmla="*/ 9323 w 10000"/>
              <a:gd name="connsiteY64" fmla="*/ 8259 h 10000"/>
              <a:gd name="connsiteX65" fmla="*/ 9486 w 10000"/>
              <a:gd name="connsiteY65" fmla="*/ 8192 h 10000"/>
              <a:gd name="connsiteX66" fmla="*/ 9568 w 10000"/>
              <a:gd name="connsiteY66" fmla="*/ 8081 h 10000"/>
              <a:gd name="connsiteX67" fmla="*/ 10000 w 10000"/>
              <a:gd name="connsiteY67" fmla="*/ 7928 h 10000"/>
              <a:gd name="connsiteX68" fmla="*/ 9892 w 10000"/>
              <a:gd name="connsiteY68" fmla="*/ 7641 h 10000"/>
              <a:gd name="connsiteX69" fmla="*/ 9729 w 10000"/>
              <a:gd name="connsiteY69" fmla="*/ 7509 h 10000"/>
              <a:gd name="connsiteX70" fmla="*/ 9514 w 10000"/>
              <a:gd name="connsiteY70" fmla="*/ 6980 h 10000"/>
              <a:gd name="connsiteX71" fmla="*/ 9540 w 10000"/>
              <a:gd name="connsiteY71" fmla="*/ 6824 h 10000"/>
              <a:gd name="connsiteX72" fmla="*/ 8513 w 10000"/>
              <a:gd name="connsiteY72"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811 w 10000"/>
              <a:gd name="connsiteY19" fmla="*/ 1298 h 10000"/>
              <a:gd name="connsiteX20" fmla="*/ 811 w 10000"/>
              <a:gd name="connsiteY20" fmla="*/ 1413 h 10000"/>
              <a:gd name="connsiteX21" fmla="*/ 568 w 10000"/>
              <a:gd name="connsiteY21" fmla="*/ 1080 h 10000"/>
              <a:gd name="connsiteX22" fmla="*/ 459 w 10000"/>
              <a:gd name="connsiteY22" fmla="*/ 904 h 10000"/>
              <a:gd name="connsiteX23" fmla="*/ 379 w 10000"/>
              <a:gd name="connsiteY23" fmla="*/ 1059 h 10000"/>
              <a:gd name="connsiteX24" fmla="*/ 1323 w 10000"/>
              <a:gd name="connsiteY24" fmla="*/ 4510 h 10000"/>
              <a:gd name="connsiteX25" fmla="*/ 1460 w 10000"/>
              <a:gd name="connsiteY25" fmla="*/ 4597 h 10000"/>
              <a:gd name="connsiteX26" fmla="*/ 1407 w 10000"/>
              <a:gd name="connsiteY26" fmla="*/ 4817 h 10000"/>
              <a:gd name="connsiteX27" fmla="*/ 1568 w 10000"/>
              <a:gd name="connsiteY27" fmla="*/ 4950 h 10000"/>
              <a:gd name="connsiteX28" fmla="*/ 1648 w 10000"/>
              <a:gd name="connsiteY28" fmla="*/ 5125 h 10000"/>
              <a:gd name="connsiteX29" fmla="*/ 1648 w 10000"/>
              <a:gd name="connsiteY29" fmla="*/ 5169 h 10000"/>
              <a:gd name="connsiteX30" fmla="*/ 1541 w 10000"/>
              <a:gd name="connsiteY30" fmla="*/ 5303 h 10000"/>
              <a:gd name="connsiteX31" fmla="*/ 1460 w 10000"/>
              <a:gd name="connsiteY31" fmla="*/ 5788 h 10000"/>
              <a:gd name="connsiteX32" fmla="*/ 1486 w 10000"/>
              <a:gd name="connsiteY32" fmla="*/ 5876 h 10000"/>
              <a:gd name="connsiteX33" fmla="*/ 2081 w 10000"/>
              <a:gd name="connsiteY33" fmla="*/ 6118 h 10000"/>
              <a:gd name="connsiteX34" fmla="*/ 2352 w 10000"/>
              <a:gd name="connsiteY34" fmla="*/ 6318 h 10000"/>
              <a:gd name="connsiteX35" fmla="*/ 2486 w 10000"/>
              <a:gd name="connsiteY35" fmla="*/ 6296 h 10000"/>
              <a:gd name="connsiteX36" fmla="*/ 2623 w 10000"/>
              <a:gd name="connsiteY36" fmla="*/ 6338 h 10000"/>
              <a:gd name="connsiteX37" fmla="*/ 3027 w 10000"/>
              <a:gd name="connsiteY37" fmla="*/ 6626 h 10000"/>
              <a:gd name="connsiteX38" fmla="*/ 3110 w 10000"/>
              <a:gd name="connsiteY38" fmla="*/ 6782 h 10000"/>
              <a:gd name="connsiteX39" fmla="*/ 3568 w 10000"/>
              <a:gd name="connsiteY39" fmla="*/ 7091 h 10000"/>
              <a:gd name="connsiteX40" fmla="*/ 3623 w 10000"/>
              <a:gd name="connsiteY40" fmla="*/ 7176 h 10000"/>
              <a:gd name="connsiteX41" fmla="*/ 3756 w 10000"/>
              <a:gd name="connsiteY41" fmla="*/ 7067 h 10000"/>
              <a:gd name="connsiteX42" fmla="*/ 3866 w 10000"/>
              <a:gd name="connsiteY42" fmla="*/ 7091 h 10000"/>
              <a:gd name="connsiteX43" fmla="*/ 4108 w 10000"/>
              <a:gd name="connsiteY43" fmla="*/ 7353 h 10000"/>
              <a:gd name="connsiteX44" fmla="*/ 4080 w 10000"/>
              <a:gd name="connsiteY44" fmla="*/ 7575 h 10000"/>
              <a:gd name="connsiteX45" fmla="*/ 4108 w 10000"/>
              <a:gd name="connsiteY45" fmla="*/ 7619 h 10000"/>
              <a:gd name="connsiteX46" fmla="*/ 4433 w 10000"/>
              <a:gd name="connsiteY46" fmla="*/ 7705 h 10000"/>
              <a:gd name="connsiteX47" fmla="*/ 5270 w 10000"/>
              <a:gd name="connsiteY47" fmla="*/ 8697 h 10000"/>
              <a:gd name="connsiteX48" fmla="*/ 5350 w 10000"/>
              <a:gd name="connsiteY48" fmla="*/ 8920 h 10000"/>
              <a:gd name="connsiteX49" fmla="*/ 5297 w 10000"/>
              <a:gd name="connsiteY49" fmla="*/ 9645 h 10000"/>
              <a:gd name="connsiteX50" fmla="*/ 8513 w 10000"/>
              <a:gd name="connsiteY50" fmla="*/ 10000 h 10000"/>
              <a:gd name="connsiteX51" fmla="*/ 8676 w 10000"/>
              <a:gd name="connsiteY51" fmla="*/ 9890 h 10000"/>
              <a:gd name="connsiteX52" fmla="*/ 8865 w 10000"/>
              <a:gd name="connsiteY52" fmla="*/ 9954 h 10000"/>
              <a:gd name="connsiteX53" fmla="*/ 9027 w 10000"/>
              <a:gd name="connsiteY53" fmla="*/ 9778 h 10000"/>
              <a:gd name="connsiteX54" fmla="*/ 9054 w 10000"/>
              <a:gd name="connsiteY54" fmla="*/ 9626 h 10000"/>
              <a:gd name="connsiteX55" fmla="*/ 8784 w 10000"/>
              <a:gd name="connsiteY55" fmla="*/ 9428 h 10000"/>
              <a:gd name="connsiteX56" fmla="*/ 8865 w 10000"/>
              <a:gd name="connsiteY56" fmla="*/ 9251 h 10000"/>
              <a:gd name="connsiteX57" fmla="*/ 8811 w 10000"/>
              <a:gd name="connsiteY57" fmla="*/ 9117 h 10000"/>
              <a:gd name="connsiteX58" fmla="*/ 8837 w 10000"/>
              <a:gd name="connsiteY58" fmla="*/ 8987 h 10000"/>
              <a:gd name="connsiteX59" fmla="*/ 8973 w 10000"/>
              <a:gd name="connsiteY59" fmla="*/ 8987 h 10000"/>
              <a:gd name="connsiteX60" fmla="*/ 9189 w 10000"/>
              <a:gd name="connsiteY60" fmla="*/ 8808 h 10000"/>
              <a:gd name="connsiteX61" fmla="*/ 9217 w 10000"/>
              <a:gd name="connsiteY61" fmla="*/ 8633 h 10000"/>
              <a:gd name="connsiteX62" fmla="*/ 9297 w 10000"/>
              <a:gd name="connsiteY62" fmla="*/ 8589 h 10000"/>
              <a:gd name="connsiteX63" fmla="*/ 9323 w 10000"/>
              <a:gd name="connsiteY63" fmla="*/ 8259 h 10000"/>
              <a:gd name="connsiteX64" fmla="*/ 9486 w 10000"/>
              <a:gd name="connsiteY64" fmla="*/ 8192 h 10000"/>
              <a:gd name="connsiteX65" fmla="*/ 9568 w 10000"/>
              <a:gd name="connsiteY65" fmla="*/ 8081 h 10000"/>
              <a:gd name="connsiteX66" fmla="*/ 10000 w 10000"/>
              <a:gd name="connsiteY66" fmla="*/ 7928 h 10000"/>
              <a:gd name="connsiteX67" fmla="*/ 9892 w 10000"/>
              <a:gd name="connsiteY67" fmla="*/ 7641 h 10000"/>
              <a:gd name="connsiteX68" fmla="*/ 9729 w 10000"/>
              <a:gd name="connsiteY68" fmla="*/ 7509 h 10000"/>
              <a:gd name="connsiteX69" fmla="*/ 9514 w 10000"/>
              <a:gd name="connsiteY69" fmla="*/ 6980 h 10000"/>
              <a:gd name="connsiteX70" fmla="*/ 9540 w 10000"/>
              <a:gd name="connsiteY70" fmla="*/ 6824 h 10000"/>
              <a:gd name="connsiteX71" fmla="*/ 8513 w 10000"/>
              <a:gd name="connsiteY71"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811 w 10000"/>
              <a:gd name="connsiteY19" fmla="*/ 1298 h 10000"/>
              <a:gd name="connsiteX20" fmla="*/ 811 w 10000"/>
              <a:gd name="connsiteY20" fmla="*/ 1413 h 10000"/>
              <a:gd name="connsiteX21" fmla="*/ 459 w 10000"/>
              <a:gd name="connsiteY21" fmla="*/ 904 h 10000"/>
              <a:gd name="connsiteX22" fmla="*/ 379 w 10000"/>
              <a:gd name="connsiteY22" fmla="*/ 1059 h 10000"/>
              <a:gd name="connsiteX23" fmla="*/ 1323 w 10000"/>
              <a:gd name="connsiteY23" fmla="*/ 4510 h 10000"/>
              <a:gd name="connsiteX24" fmla="*/ 1460 w 10000"/>
              <a:gd name="connsiteY24" fmla="*/ 4597 h 10000"/>
              <a:gd name="connsiteX25" fmla="*/ 1407 w 10000"/>
              <a:gd name="connsiteY25" fmla="*/ 4817 h 10000"/>
              <a:gd name="connsiteX26" fmla="*/ 1568 w 10000"/>
              <a:gd name="connsiteY26" fmla="*/ 4950 h 10000"/>
              <a:gd name="connsiteX27" fmla="*/ 1648 w 10000"/>
              <a:gd name="connsiteY27" fmla="*/ 5125 h 10000"/>
              <a:gd name="connsiteX28" fmla="*/ 1648 w 10000"/>
              <a:gd name="connsiteY28" fmla="*/ 5169 h 10000"/>
              <a:gd name="connsiteX29" fmla="*/ 1541 w 10000"/>
              <a:gd name="connsiteY29" fmla="*/ 5303 h 10000"/>
              <a:gd name="connsiteX30" fmla="*/ 1460 w 10000"/>
              <a:gd name="connsiteY30" fmla="*/ 5788 h 10000"/>
              <a:gd name="connsiteX31" fmla="*/ 1486 w 10000"/>
              <a:gd name="connsiteY31" fmla="*/ 5876 h 10000"/>
              <a:gd name="connsiteX32" fmla="*/ 2081 w 10000"/>
              <a:gd name="connsiteY32" fmla="*/ 6118 h 10000"/>
              <a:gd name="connsiteX33" fmla="*/ 2352 w 10000"/>
              <a:gd name="connsiteY33" fmla="*/ 6318 h 10000"/>
              <a:gd name="connsiteX34" fmla="*/ 2486 w 10000"/>
              <a:gd name="connsiteY34" fmla="*/ 6296 h 10000"/>
              <a:gd name="connsiteX35" fmla="*/ 2623 w 10000"/>
              <a:gd name="connsiteY35" fmla="*/ 6338 h 10000"/>
              <a:gd name="connsiteX36" fmla="*/ 3027 w 10000"/>
              <a:gd name="connsiteY36" fmla="*/ 6626 h 10000"/>
              <a:gd name="connsiteX37" fmla="*/ 3110 w 10000"/>
              <a:gd name="connsiteY37" fmla="*/ 6782 h 10000"/>
              <a:gd name="connsiteX38" fmla="*/ 3568 w 10000"/>
              <a:gd name="connsiteY38" fmla="*/ 7091 h 10000"/>
              <a:gd name="connsiteX39" fmla="*/ 3623 w 10000"/>
              <a:gd name="connsiteY39" fmla="*/ 7176 h 10000"/>
              <a:gd name="connsiteX40" fmla="*/ 3756 w 10000"/>
              <a:gd name="connsiteY40" fmla="*/ 7067 h 10000"/>
              <a:gd name="connsiteX41" fmla="*/ 3866 w 10000"/>
              <a:gd name="connsiteY41" fmla="*/ 7091 h 10000"/>
              <a:gd name="connsiteX42" fmla="*/ 4108 w 10000"/>
              <a:gd name="connsiteY42" fmla="*/ 7353 h 10000"/>
              <a:gd name="connsiteX43" fmla="*/ 4080 w 10000"/>
              <a:gd name="connsiteY43" fmla="*/ 7575 h 10000"/>
              <a:gd name="connsiteX44" fmla="*/ 4108 w 10000"/>
              <a:gd name="connsiteY44" fmla="*/ 7619 h 10000"/>
              <a:gd name="connsiteX45" fmla="*/ 4433 w 10000"/>
              <a:gd name="connsiteY45" fmla="*/ 7705 h 10000"/>
              <a:gd name="connsiteX46" fmla="*/ 5270 w 10000"/>
              <a:gd name="connsiteY46" fmla="*/ 8697 h 10000"/>
              <a:gd name="connsiteX47" fmla="*/ 5350 w 10000"/>
              <a:gd name="connsiteY47" fmla="*/ 8920 h 10000"/>
              <a:gd name="connsiteX48" fmla="*/ 5297 w 10000"/>
              <a:gd name="connsiteY48" fmla="*/ 9645 h 10000"/>
              <a:gd name="connsiteX49" fmla="*/ 8513 w 10000"/>
              <a:gd name="connsiteY49" fmla="*/ 10000 h 10000"/>
              <a:gd name="connsiteX50" fmla="*/ 8676 w 10000"/>
              <a:gd name="connsiteY50" fmla="*/ 9890 h 10000"/>
              <a:gd name="connsiteX51" fmla="*/ 8865 w 10000"/>
              <a:gd name="connsiteY51" fmla="*/ 9954 h 10000"/>
              <a:gd name="connsiteX52" fmla="*/ 9027 w 10000"/>
              <a:gd name="connsiteY52" fmla="*/ 9778 h 10000"/>
              <a:gd name="connsiteX53" fmla="*/ 9054 w 10000"/>
              <a:gd name="connsiteY53" fmla="*/ 9626 h 10000"/>
              <a:gd name="connsiteX54" fmla="*/ 8784 w 10000"/>
              <a:gd name="connsiteY54" fmla="*/ 9428 h 10000"/>
              <a:gd name="connsiteX55" fmla="*/ 8865 w 10000"/>
              <a:gd name="connsiteY55" fmla="*/ 9251 h 10000"/>
              <a:gd name="connsiteX56" fmla="*/ 8811 w 10000"/>
              <a:gd name="connsiteY56" fmla="*/ 9117 h 10000"/>
              <a:gd name="connsiteX57" fmla="*/ 8837 w 10000"/>
              <a:gd name="connsiteY57" fmla="*/ 8987 h 10000"/>
              <a:gd name="connsiteX58" fmla="*/ 8973 w 10000"/>
              <a:gd name="connsiteY58" fmla="*/ 8987 h 10000"/>
              <a:gd name="connsiteX59" fmla="*/ 9189 w 10000"/>
              <a:gd name="connsiteY59" fmla="*/ 8808 h 10000"/>
              <a:gd name="connsiteX60" fmla="*/ 9217 w 10000"/>
              <a:gd name="connsiteY60" fmla="*/ 8633 h 10000"/>
              <a:gd name="connsiteX61" fmla="*/ 9297 w 10000"/>
              <a:gd name="connsiteY61" fmla="*/ 8589 h 10000"/>
              <a:gd name="connsiteX62" fmla="*/ 9323 w 10000"/>
              <a:gd name="connsiteY62" fmla="*/ 8259 h 10000"/>
              <a:gd name="connsiteX63" fmla="*/ 9486 w 10000"/>
              <a:gd name="connsiteY63" fmla="*/ 8192 h 10000"/>
              <a:gd name="connsiteX64" fmla="*/ 9568 w 10000"/>
              <a:gd name="connsiteY64" fmla="*/ 8081 h 10000"/>
              <a:gd name="connsiteX65" fmla="*/ 10000 w 10000"/>
              <a:gd name="connsiteY65" fmla="*/ 7928 h 10000"/>
              <a:gd name="connsiteX66" fmla="*/ 9892 w 10000"/>
              <a:gd name="connsiteY66" fmla="*/ 7641 h 10000"/>
              <a:gd name="connsiteX67" fmla="*/ 9729 w 10000"/>
              <a:gd name="connsiteY67" fmla="*/ 7509 h 10000"/>
              <a:gd name="connsiteX68" fmla="*/ 9514 w 10000"/>
              <a:gd name="connsiteY68" fmla="*/ 6980 h 10000"/>
              <a:gd name="connsiteX69" fmla="*/ 9540 w 10000"/>
              <a:gd name="connsiteY69" fmla="*/ 6824 h 10000"/>
              <a:gd name="connsiteX70" fmla="*/ 8513 w 10000"/>
              <a:gd name="connsiteY70"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811 w 10000"/>
              <a:gd name="connsiteY19" fmla="*/ 1298 h 10000"/>
              <a:gd name="connsiteX20" fmla="*/ 811 w 10000"/>
              <a:gd name="connsiteY20" fmla="*/ 1413 h 10000"/>
              <a:gd name="connsiteX21" fmla="*/ 459 w 10000"/>
              <a:gd name="connsiteY21" fmla="*/ 904 h 10000"/>
              <a:gd name="connsiteX22" fmla="*/ 1323 w 10000"/>
              <a:gd name="connsiteY22" fmla="*/ 4510 h 10000"/>
              <a:gd name="connsiteX23" fmla="*/ 1460 w 10000"/>
              <a:gd name="connsiteY23" fmla="*/ 4597 h 10000"/>
              <a:gd name="connsiteX24" fmla="*/ 1407 w 10000"/>
              <a:gd name="connsiteY24" fmla="*/ 4817 h 10000"/>
              <a:gd name="connsiteX25" fmla="*/ 1568 w 10000"/>
              <a:gd name="connsiteY25" fmla="*/ 4950 h 10000"/>
              <a:gd name="connsiteX26" fmla="*/ 1648 w 10000"/>
              <a:gd name="connsiteY26" fmla="*/ 5125 h 10000"/>
              <a:gd name="connsiteX27" fmla="*/ 1648 w 10000"/>
              <a:gd name="connsiteY27" fmla="*/ 5169 h 10000"/>
              <a:gd name="connsiteX28" fmla="*/ 1541 w 10000"/>
              <a:gd name="connsiteY28" fmla="*/ 5303 h 10000"/>
              <a:gd name="connsiteX29" fmla="*/ 1460 w 10000"/>
              <a:gd name="connsiteY29" fmla="*/ 5788 h 10000"/>
              <a:gd name="connsiteX30" fmla="*/ 1486 w 10000"/>
              <a:gd name="connsiteY30" fmla="*/ 5876 h 10000"/>
              <a:gd name="connsiteX31" fmla="*/ 2081 w 10000"/>
              <a:gd name="connsiteY31" fmla="*/ 6118 h 10000"/>
              <a:gd name="connsiteX32" fmla="*/ 2352 w 10000"/>
              <a:gd name="connsiteY32" fmla="*/ 6318 h 10000"/>
              <a:gd name="connsiteX33" fmla="*/ 2486 w 10000"/>
              <a:gd name="connsiteY33" fmla="*/ 6296 h 10000"/>
              <a:gd name="connsiteX34" fmla="*/ 2623 w 10000"/>
              <a:gd name="connsiteY34" fmla="*/ 6338 h 10000"/>
              <a:gd name="connsiteX35" fmla="*/ 3027 w 10000"/>
              <a:gd name="connsiteY35" fmla="*/ 6626 h 10000"/>
              <a:gd name="connsiteX36" fmla="*/ 3110 w 10000"/>
              <a:gd name="connsiteY36" fmla="*/ 6782 h 10000"/>
              <a:gd name="connsiteX37" fmla="*/ 3568 w 10000"/>
              <a:gd name="connsiteY37" fmla="*/ 7091 h 10000"/>
              <a:gd name="connsiteX38" fmla="*/ 3623 w 10000"/>
              <a:gd name="connsiteY38" fmla="*/ 7176 h 10000"/>
              <a:gd name="connsiteX39" fmla="*/ 3756 w 10000"/>
              <a:gd name="connsiteY39" fmla="*/ 7067 h 10000"/>
              <a:gd name="connsiteX40" fmla="*/ 3866 w 10000"/>
              <a:gd name="connsiteY40" fmla="*/ 7091 h 10000"/>
              <a:gd name="connsiteX41" fmla="*/ 4108 w 10000"/>
              <a:gd name="connsiteY41" fmla="*/ 7353 h 10000"/>
              <a:gd name="connsiteX42" fmla="*/ 4080 w 10000"/>
              <a:gd name="connsiteY42" fmla="*/ 7575 h 10000"/>
              <a:gd name="connsiteX43" fmla="*/ 4108 w 10000"/>
              <a:gd name="connsiteY43" fmla="*/ 7619 h 10000"/>
              <a:gd name="connsiteX44" fmla="*/ 4433 w 10000"/>
              <a:gd name="connsiteY44" fmla="*/ 7705 h 10000"/>
              <a:gd name="connsiteX45" fmla="*/ 5270 w 10000"/>
              <a:gd name="connsiteY45" fmla="*/ 8697 h 10000"/>
              <a:gd name="connsiteX46" fmla="*/ 5350 w 10000"/>
              <a:gd name="connsiteY46" fmla="*/ 8920 h 10000"/>
              <a:gd name="connsiteX47" fmla="*/ 5297 w 10000"/>
              <a:gd name="connsiteY47" fmla="*/ 9645 h 10000"/>
              <a:gd name="connsiteX48" fmla="*/ 8513 w 10000"/>
              <a:gd name="connsiteY48" fmla="*/ 10000 h 10000"/>
              <a:gd name="connsiteX49" fmla="*/ 8676 w 10000"/>
              <a:gd name="connsiteY49" fmla="*/ 9890 h 10000"/>
              <a:gd name="connsiteX50" fmla="*/ 8865 w 10000"/>
              <a:gd name="connsiteY50" fmla="*/ 9954 h 10000"/>
              <a:gd name="connsiteX51" fmla="*/ 9027 w 10000"/>
              <a:gd name="connsiteY51" fmla="*/ 9778 h 10000"/>
              <a:gd name="connsiteX52" fmla="*/ 9054 w 10000"/>
              <a:gd name="connsiteY52" fmla="*/ 9626 h 10000"/>
              <a:gd name="connsiteX53" fmla="*/ 8784 w 10000"/>
              <a:gd name="connsiteY53" fmla="*/ 9428 h 10000"/>
              <a:gd name="connsiteX54" fmla="*/ 8865 w 10000"/>
              <a:gd name="connsiteY54" fmla="*/ 9251 h 10000"/>
              <a:gd name="connsiteX55" fmla="*/ 8811 w 10000"/>
              <a:gd name="connsiteY55" fmla="*/ 9117 h 10000"/>
              <a:gd name="connsiteX56" fmla="*/ 8837 w 10000"/>
              <a:gd name="connsiteY56" fmla="*/ 8987 h 10000"/>
              <a:gd name="connsiteX57" fmla="*/ 8973 w 10000"/>
              <a:gd name="connsiteY57" fmla="*/ 8987 h 10000"/>
              <a:gd name="connsiteX58" fmla="*/ 9189 w 10000"/>
              <a:gd name="connsiteY58" fmla="*/ 8808 h 10000"/>
              <a:gd name="connsiteX59" fmla="*/ 9217 w 10000"/>
              <a:gd name="connsiteY59" fmla="*/ 8633 h 10000"/>
              <a:gd name="connsiteX60" fmla="*/ 9297 w 10000"/>
              <a:gd name="connsiteY60" fmla="*/ 8589 h 10000"/>
              <a:gd name="connsiteX61" fmla="*/ 9323 w 10000"/>
              <a:gd name="connsiteY61" fmla="*/ 8259 h 10000"/>
              <a:gd name="connsiteX62" fmla="*/ 9486 w 10000"/>
              <a:gd name="connsiteY62" fmla="*/ 8192 h 10000"/>
              <a:gd name="connsiteX63" fmla="*/ 9568 w 10000"/>
              <a:gd name="connsiteY63" fmla="*/ 8081 h 10000"/>
              <a:gd name="connsiteX64" fmla="*/ 10000 w 10000"/>
              <a:gd name="connsiteY64" fmla="*/ 7928 h 10000"/>
              <a:gd name="connsiteX65" fmla="*/ 9892 w 10000"/>
              <a:gd name="connsiteY65" fmla="*/ 7641 h 10000"/>
              <a:gd name="connsiteX66" fmla="*/ 9729 w 10000"/>
              <a:gd name="connsiteY66" fmla="*/ 7509 h 10000"/>
              <a:gd name="connsiteX67" fmla="*/ 9514 w 10000"/>
              <a:gd name="connsiteY67" fmla="*/ 6980 h 10000"/>
              <a:gd name="connsiteX68" fmla="*/ 9540 w 10000"/>
              <a:gd name="connsiteY68" fmla="*/ 6824 h 10000"/>
              <a:gd name="connsiteX69" fmla="*/ 8513 w 10000"/>
              <a:gd name="connsiteY69"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811 w 10000"/>
              <a:gd name="connsiteY19" fmla="*/ 1298 h 10000"/>
              <a:gd name="connsiteX20" fmla="*/ 459 w 10000"/>
              <a:gd name="connsiteY20" fmla="*/ 904 h 10000"/>
              <a:gd name="connsiteX21" fmla="*/ 1323 w 10000"/>
              <a:gd name="connsiteY21" fmla="*/ 4510 h 10000"/>
              <a:gd name="connsiteX22" fmla="*/ 1460 w 10000"/>
              <a:gd name="connsiteY22" fmla="*/ 4597 h 10000"/>
              <a:gd name="connsiteX23" fmla="*/ 1407 w 10000"/>
              <a:gd name="connsiteY23" fmla="*/ 4817 h 10000"/>
              <a:gd name="connsiteX24" fmla="*/ 1568 w 10000"/>
              <a:gd name="connsiteY24" fmla="*/ 4950 h 10000"/>
              <a:gd name="connsiteX25" fmla="*/ 1648 w 10000"/>
              <a:gd name="connsiteY25" fmla="*/ 5125 h 10000"/>
              <a:gd name="connsiteX26" fmla="*/ 1648 w 10000"/>
              <a:gd name="connsiteY26" fmla="*/ 5169 h 10000"/>
              <a:gd name="connsiteX27" fmla="*/ 1541 w 10000"/>
              <a:gd name="connsiteY27" fmla="*/ 5303 h 10000"/>
              <a:gd name="connsiteX28" fmla="*/ 1460 w 10000"/>
              <a:gd name="connsiteY28" fmla="*/ 5788 h 10000"/>
              <a:gd name="connsiteX29" fmla="*/ 1486 w 10000"/>
              <a:gd name="connsiteY29" fmla="*/ 5876 h 10000"/>
              <a:gd name="connsiteX30" fmla="*/ 2081 w 10000"/>
              <a:gd name="connsiteY30" fmla="*/ 6118 h 10000"/>
              <a:gd name="connsiteX31" fmla="*/ 2352 w 10000"/>
              <a:gd name="connsiteY31" fmla="*/ 6318 h 10000"/>
              <a:gd name="connsiteX32" fmla="*/ 2486 w 10000"/>
              <a:gd name="connsiteY32" fmla="*/ 6296 h 10000"/>
              <a:gd name="connsiteX33" fmla="*/ 2623 w 10000"/>
              <a:gd name="connsiteY33" fmla="*/ 6338 h 10000"/>
              <a:gd name="connsiteX34" fmla="*/ 3027 w 10000"/>
              <a:gd name="connsiteY34" fmla="*/ 6626 h 10000"/>
              <a:gd name="connsiteX35" fmla="*/ 3110 w 10000"/>
              <a:gd name="connsiteY35" fmla="*/ 6782 h 10000"/>
              <a:gd name="connsiteX36" fmla="*/ 3568 w 10000"/>
              <a:gd name="connsiteY36" fmla="*/ 7091 h 10000"/>
              <a:gd name="connsiteX37" fmla="*/ 3623 w 10000"/>
              <a:gd name="connsiteY37" fmla="*/ 7176 h 10000"/>
              <a:gd name="connsiteX38" fmla="*/ 3756 w 10000"/>
              <a:gd name="connsiteY38" fmla="*/ 7067 h 10000"/>
              <a:gd name="connsiteX39" fmla="*/ 3866 w 10000"/>
              <a:gd name="connsiteY39" fmla="*/ 7091 h 10000"/>
              <a:gd name="connsiteX40" fmla="*/ 4108 w 10000"/>
              <a:gd name="connsiteY40" fmla="*/ 7353 h 10000"/>
              <a:gd name="connsiteX41" fmla="*/ 4080 w 10000"/>
              <a:gd name="connsiteY41" fmla="*/ 7575 h 10000"/>
              <a:gd name="connsiteX42" fmla="*/ 4108 w 10000"/>
              <a:gd name="connsiteY42" fmla="*/ 7619 h 10000"/>
              <a:gd name="connsiteX43" fmla="*/ 4433 w 10000"/>
              <a:gd name="connsiteY43" fmla="*/ 7705 h 10000"/>
              <a:gd name="connsiteX44" fmla="*/ 5270 w 10000"/>
              <a:gd name="connsiteY44" fmla="*/ 8697 h 10000"/>
              <a:gd name="connsiteX45" fmla="*/ 5350 w 10000"/>
              <a:gd name="connsiteY45" fmla="*/ 8920 h 10000"/>
              <a:gd name="connsiteX46" fmla="*/ 5297 w 10000"/>
              <a:gd name="connsiteY46" fmla="*/ 9645 h 10000"/>
              <a:gd name="connsiteX47" fmla="*/ 8513 w 10000"/>
              <a:gd name="connsiteY47" fmla="*/ 10000 h 10000"/>
              <a:gd name="connsiteX48" fmla="*/ 8676 w 10000"/>
              <a:gd name="connsiteY48" fmla="*/ 9890 h 10000"/>
              <a:gd name="connsiteX49" fmla="*/ 8865 w 10000"/>
              <a:gd name="connsiteY49" fmla="*/ 9954 h 10000"/>
              <a:gd name="connsiteX50" fmla="*/ 9027 w 10000"/>
              <a:gd name="connsiteY50" fmla="*/ 9778 h 10000"/>
              <a:gd name="connsiteX51" fmla="*/ 9054 w 10000"/>
              <a:gd name="connsiteY51" fmla="*/ 9626 h 10000"/>
              <a:gd name="connsiteX52" fmla="*/ 8784 w 10000"/>
              <a:gd name="connsiteY52" fmla="*/ 9428 h 10000"/>
              <a:gd name="connsiteX53" fmla="*/ 8865 w 10000"/>
              <a:gd name="connsiteY53" fmla="*/ 9251 h 10000"/>
              <a:gd name="connsiteX54" fmla="*/ 8811 w 10000"/>
              <a:gd name="connsiteY54" fmla="*/ 9117 h 10000"/>
              <a:gd name="connsiteX55" fmla="*/ 8837 w 10000"/>
              <a:gd name="connsiteY55" fmla="*/ 8987 h 10000"/>
              <a:gd name="connsiteX56" fmla="*/ 8973 w 10000"/>
              <a:gd name="connsiteY56" fmla="*/ 8987 h 10000"/>
              <a:gd name="connsiteX57" fmla="*/ 9189 w 10000"/>
              <a:gd name="connsiteY57" fmla="*/ 8808 h 10000"/>
              <a:gd name="connsiteX58" fmla="*/ 9217 w 10000"/>
              <a:gd name="connsiteY58" fmla="*/ 8633 h 10000"/>
              <a:gd name="connsiteX59" fmla="*/ 9297 w 10000"/>
              <a:gd name="connsiteY59" fmla="*/ 8589 h 10000"/>
              <a:gd name="connsiteX60" fmla="*/ 9323 w 10000"/>
              <a:gd name="connsiteY60" fmla="*/ 8259 h 10000"/>
              <a:gd name="connsiteX61" fmla="*/ 9486 w 10000"/>
              <a:gd name="connsiteY61" fmla="*/ 8192 h 10000"/>
              <a:gd name="connsiteX62" fmla="*/ 9568 w 10000"/>
              <a:gd name="connsiteY62" fmla="*/ 8081 h 10000"/>
              <a:gd name="connsiteX63" fmla="*/ 10000 w 10000"/>
              <a:gd name="connsiteY63" fmla="*/ 7928 h 10000"/>
              <a:gd name="connsiteX64" fmla="*/ 9892 w 10000"/>
              <a:gd name="connsiteY64" fmla="*/ 7641 h 10000"/>
              <a:gd name="connsiteX65" fmla="*/ 9729 w 10000"/>
              <a:gd name="connsiteY65" fmla="*/ 7509 h 10000"/>
              <a:gd name="connsiteX66" fmla="*/ 9514 w 10000"/>
              <a:gd name="connsiteY66" fmla="*/ 6980 h 10000"/>
              <a:gd name="connsiteX67" fmla="*/ 9540 w 10000"/>
              <a:gd name="connsiteY67" fmla="*/ 6824 h 10000"/>
              <a:gd name="connsiteX68" fmla="*/ 8513 w 10000"/>
              <a:gd name="connsiteY68"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459 w 10000"/>
              <a:gd name="connsiteY19" fmla="*/ 904 h 10000"/>
              <a:gd name="connsiteX20" fmla="*/ 1323 w 10000"/>
              <a:gd name="connsiteY20" fmla="*/ 4510 h 10000"/>
              <a:gd name="connsiteX21" fmla="*/ 1460 w 10000"/>
              <a:gd name="connsiteY21" fmla="*/ 4597 h 10000"/>
              <a:gd name="connsiteX22" fmla="*/ 1407 w 10000"/>
              <a:gd name="connsiteY22" fmla="*/ 4817 h 10000"/>
              <a:gd name="connsiteX23" fmla="*/ 1568 w 10000"/>
              <a:gd name="connsiteY23" fmla="*/ 4950 h 10000"/>
              <a:gd name="connsiteX24" fmla="*/ 1648 w 10000"/>
              <a:gd name="connsiteY24" fmla="*/ 5125 h 10000"/>
              <a:gd name="connsiteX25" fmla="*/ 1648 w 10000"/>
              <a:gd name="connsiteY25" fmla="*/ 5169 h 10000"/>
              <a:gd name="connsiteX26" fmla="*/ 1541 w 10000"/>
              <a:gd name="connsiteY26" fmla="*/ 5303 h 10000"/>
              <a:gd name="connsiteX27" fmla="*/ 1460 w 10000"/>
              <a:gd name="connsiteY27" fmla="*/ 5788 h 10000"/>
              <a:gd name="connsiteX28" fmla="*/ 1486 w 10000"/>
              <a:gd name="connsiteY28" fmla="*/ 5876 h 10000"/>
              <a:gd name="connsiteX29" fmla="*/ 2081 w 10000"/>
              <a:gd name="connsiteY29" fmla="*/ 6118 h 10000"/>
              <a:gd name="connsiteX30" fmla="*/ 2352 w 10000"/>
              <a:gd name="connsiteY30" fmla="*/ 6318 h 10000"/>
              <a:gd name="connsiteX31" fmla="*/ 2486 w 10000"/>
              <a:gd name="connsiteY31" fmla="*/ 6296 h 10000"/>
              <a:gd name="connsiteX32" fmla="*/ 2623 w 10000"/>
              <a:gd name="connsiteY32" fmla="*/ 6338 h 10000"/>
              <a:gd name="connsiteX33" fmla="*/ 3027 w 10000"/>
              <a:gd name="connsiteY33" fmla="*/ 6626 h 10000"/>
              <a:gd name="connsiteX34" fmla="*/ 3110 w 10000"/>
              <a:gd name="connsiteY34" fmla="*/ 6782 h 10000"/>
              <a:gd name="connsiteX35" fmla="*/ 3568 w 10000"/>
              <a:gd name="connsiteY35" fmla="*/ 7091 h 10000"/>
              <a:gd name="connsiteX36" fmla="*/ 3623 w 10000"/>
              <a:gd name="connsiteY36" fmla="*/ 7176 h 10000"/>
              <a:gd name="connsiteX37" fmla="*/ 3756 w 10000"/>
              <a:gd name="connsiteY37" fmla="*/ 7067 h 10000"/>
              <a:gd name="connsiteX38" fmla="*/ 3866 w 10000"/>
              <a:gd name="connsiteY38" fmla="*/ 7091 h 10000"/>
              <a:gd name="connsiteX39" fmla="*/ 4108 w 10000"/>
              <a:gd name="connsiteY39" fmla="*/ 7353 h 10000"/>
              <a:gd name="connsiteX40" fmla="*/ 4080 w 10000"/>
              <a:gd name="connsiteY40" fmla="*/ 7575 h 10000"/>
              <a:gd name="connsiteX41" fmla="*/ 4108 w 10000"/>
              <a:gd name="connsiteY41" fmla="*/ 7619 h 10000"/>
              <a:gd name="connsiteX42" fmla="*/ 4433 w 10000"/>
              <a:gd name="connsiteY42" fmla="*/ 7705 h 10000"/>
              <a:gd name="connsiteX43" fmla="*/ 5270 w 10000"/>
              <a:gd name="connsiteY43" fmla="*/ 8697 h 10000"/>
              <a:gd name="connsiteX44" fmla="*/ 5350 w 10000"/>
              <a:gd name="connsiteY44" fmla="*/ 8920 h 10000"/>
              <a:gd name="connsiteX45" fmla="*/ 5297 w 10000"/>
              <a:gd name="connsiteY45" fmla="*/ 9645 h 10000"/>
              <a:gd name="connsiteX46" fmla="*/ 8513 w 10000"/>
              <a:gd name="connsiteY46" fmla="*/ 10000 h 10000"/>
              <a:gd name="connsiteX47" fmla="*/ 8676 w 10000"/>
              <a:gd name="connsiteY47" fmla="*/ 9890 h 10000"/>
              <a:gd name="connsiteX48" fmla="*/ 8865 w 10000"/>
              <a:gd name="connsiteY48" fmla="*/ 9954 h 10000"/>
              <a:gd name="connsiteX49" fmla="*/ 9027 w 10000"/>
              <a:gd name="connsiteY49" fmla="*/ 9778 h 10000"/>
              <a:gd name="connsiteX50" fmla="*/ 9054 w 10000"/>
              <a:gd name="connsiteY50" fmla="*/ 9626 h 10000"/>
              <a:gd name="connsiteX51" fmla="*/ 8784 w 10000"/>
              <a:gd name="connsiteY51" fmla="*/ 9428 h 10000"/>
              <a:gd name="connsiteX52" fmla="*/ 8865 w 10000"/>
              <a:gd name="connsiteY52" fmla="*/ 9251 h 10000"/>
              <a:gd name="connsiteX53" fmla="*/ 8811 w 10000"/>
              <a:gd name="connsiteY53" fmla="*/ 9117 h 10000"/>
              <a:gd name="connsiteX54" fmla="*/ 8837 w 10000"/>
              <a:gd name="connsiteY54" fmla="*/ 8987 h 10000"/>
              <a:gd name="connsiteX55" fmla="*/ 8973 w 10000"/>
              <a:gd name="connsiteY55" fmla="*/ 8987 h 10000"/>
              <a:gd name="connsiteX56" fmla="*/ 9189 w 10000"/>
              <a:gd name="connsiteY56" fmla="*/ 8808 h 10000"/>
              <a:gd name="connsiteX57" fmla="*/ 9217 w 10000"/>
              <a:gd name="connsiteY57" fmla="*/ 8633 h 10000"/>
              <a:gd name="connsiteX58" fmla="*/ 9297 w 10000"/>
              <a:gd name="connsiteY58" fmla="*/ 8589 h 10000"/>
              <a:gd name="connsiteX59" fmla="*/ 9323 w 10000"/>
              <a:gd name="connsiteY59" fmla="*/ 8259 h 10000"/>
              <a:gd name="connsiteX60" fmla="*/ 9486 w 10000"/>
              <a:gd name="connsiteY60" fmla="*/ 8192 h 10000"/>
              <a:gd name="connsiteX61" fmla="*/ 9568 w 10000"/>
              <a:gd name="connsiteY61" fmla="*/ 8081 h 10000"/>
              <a:gd name="connsiteX62" fmla="*/ 10000 w 10000"/>
              <a:gd name="connsiteY62" fmla="*/ 7928 h 10000"/>
              <a:gd name="connsiteX63" fmla="*/ 9892 w 10000"/>
              <a:gd name="connsiteY63" fmla="*/ 7641 h 10000"/>
              <a:gd name="connsiteX64" fmla="*/ 9729 w 10000"/>
              <a:gd name="connsiteY64" fmla="*/ 7509 h 10000"/>
              <a:gd name="connsiteX65" fmla="*/ 9514 w 10000"/>
              <a:gd name="connsiteY65" fmla="*/ 6980 h 10000"/>
              <a:gd name="connsiteX66" fmla="*/ 9540 w 10000"/>
              <a:gd name="connsiteY66" fmla="*/ 6824 h 10000"/>
              <a:gd name="connsiteX67" fmla="*/ 8513 w 10000"/>
              <a:gd name="connsiteY67"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703 w 10000"/>
              <a:gd name="connsiteY18" fmla="*/ 904 h 10000"/>
              <a:gd name="connsiteX19" fmla="*/ 1323 w 10000"/>
              <a:gd name="connsiteY19" fmla="*/ 4510 h 10000"/>
              <a:gd name="connsiteX20" fmla="*/ 1460 w 10000"/>
              <a:gd name="connsiteY20" fmla="*/ 4597 h 10000"/>
              <a:gd name="connsiteX21" fmla="*/ 1407 w 10000"/>
              <a:gd name="connsiteY21" fmla="*/ 4817 h 10000"/>
              <a:gd name="connsiteX22" fmla="*/ 1568 w 10000"/>
              <a:gd name="connsiteY22" fmla="*/ 4950 h 10000"/>
              <a:gd name="connsiteX23" fmla="*/ 1648 w 10000"/>
              <a:gd name="connsiteY23" fmla="*/ 5125 h 10000"/>
              <a:gd name="connsiteX24" fmla="*/ 1648 w 10000"/>
              <a:gd name="connsiteY24" fmla="*/ 5169 h 10000"/>
              <a:gd name="connsiteX25" fmla="*/ 1541 w 10000"/>
              <a:gd name="connsiteY25" fmla="*/ 5303 h 10000"/>
              <a:gd name="connsiteX26" fmla="*/ 1460 w 10000"/>
              <a:gd name="connsiteY26" fmla="*/ 5788 h 10000"/>
              <a:gd name="connsiteX27" fmla="*/ 1486 w 10000"/>
              <a:gd name="connsiteY27" fmla="*/ 5876 h 10000"/>
              <a:gd name="connsiteX28" fmla="*/ 2081 w 10000"/>
              <a:gd name="connsiteY28" fmla="*/ 6118 h 10000"/>
              <a:gd name="connsiteX29" fmla="*/ 2352 w 10000"/>
              <a:gd name="connsiteY29" fmla="*/ 6318 h 10000"/>
              <a:gd name="connsiteX30" fmla="*/ 2486 w 10000"/>
              <a:gd name="connsiteY30" fmla="*/ 6296 h 10000"/>
              <a:gd name="connsiteX31" fmla="*/ 2623 w 10000"/>
              <a:gd name="connsiteY31" fmla="*/ 6338 h 10000"/>
              <a:gd name="connsiteX32" fmla="*/ 3027 w 10000"/>
              <a:gd name="connsiteY32" fmla="*/ 6626 h 10000"/>
              <a:gd name="connsiteX33" fmla="*/ 3110 w 10000"/>
              <a:gd name="connsiteY33" fmla="*/ 6782 h 10000"/>
              <a:gd name="connsiteX34" fmla="*/ 3568 w 10000"/>
              <a:gd name="connsiteY34" fmla="*/ 7091 h 10000"/>
              <a:gd name="connsiteX35" fmla="*/ 3623 w 10000"/>
              <a:gd name="connsiteY35" fmla="*/ 7176 h 10000"/>
              <a:gd name="connsiteX36" fmla="*/ 3756 w 10000"/>
              <a:gd name="connsiteY36" fmla="*/ 7067 h 10000"/>
              <a:gd name="connsiteX37" fmla="*/ 3866 w 10000"/>
              <a:gd name="connsiteY37" fmla="*/ 7091 h 10000"/>
              <a:gd name="connsiteX38" fmla="*/ 4108 w 10000"/>
              <a:gd name="connsiteY38" fmla="*/ 7353 h 10000"/>
              <a:gd name="connsiteX39" fmla="*/ 4080 w 10000"/>
              <a:gd name="connsiteY39" fmla="*/ 7575 h 10000"/>
              <a:gd name="connsiteX40" fmla="*/ 4108 w 10000"/>
              <a:gd name="connsiteY40" fmla="*/ 7619 h 10000"/>
              <a:gd name="connsiteX41" fmla="*/ 4433 w 10000"/>
              <a:gd name="connsiteY41" fmla="*/ 7705 h 10000"/>
              <a:gd name="connsiteX42" fmla="*/ 5270 w 10000"/>
              <a:gd name="connsiteY42" fmla="*/ 8697 h 10000"/>
              <a:gd name="connsiteX43" fmla="*/ 5350 w 10000"/>
              <a:gd name="connsiteY43" fmla="*/ 8920 h 10000"/>
              <a:gd name="connsiteX44" fmla="*/ 5297 w 10000"/>
              <a:gd name="connsiteY44" fmla="*/ 9645 h 10000"/>
              <a:gd name="connsiteX45" fmla="*/ 8513 w 10000"/>
              <a:gd name="connsiteY45" fmla="*/ 10000 h 10000"/>
              <a:gd name="connsiteX46" fmla="*/ 8676 w 10000"/>
              <a:gd name="connsiteY46" fmla="*/ 9890 h 10000"/>
              <a:gd name="connsiteX47" fmla="*/ 8865 w 10000"/>
              <a:gd name="connsiteY47" fmla="*/ 9954 h 10000"/>
              <a:gd name="connsiteX48" fmla="*/ 9027 w 10000"/>
              <a:gd name="connsiteY48" fmla="*/ 9778 h 10000"/>
              <a:gd name="connsiteX49" fmla="*/ 9054 w 10000"/>
              <a:gd name="connsiteY49" fmla="*/ 9626 h 10000"/>
              <a:gd name="connsiteX50" fmla="*/ 8784 w 10000"/>
              <a:gd name="connsiteY50" fmla="*/ 9428 h 10000"/>
              <a:gd name="connsiteX51" fmla="*/ 8865 w 10000"/>
              <a:gd name="connsiteY51" fmla="*/ 9251 h 10000"/>
              <a:gd name="connsiteX52" fmla="*/ 8811 w 10000"/>
              <a:gd name="connsiteY52" fmla="*/ 9117 h 10000"/>
              <a:gd name="connsiteX53" fmla="*/ 8837 w 10000"/>
              <a:gd name="connsiteY53" fmla="*/ 8987 h 10000"/>
              <a:gd name="connsiteX54" fmla="*/ 8973 w 10000"/>
              <a:gd name="connsiteY54" fmla="*/ 8987 h 10000"/>
              <a:gd name="connsiteX55" fmla="*/ 9189 w 10000"/>
              <a:gd name="connsiteY55" fmla="*/ 8808 h 10000"/>
              <a:gd name="connsiteX56" fmla="*/ 9217 w 10000"/>
              <a:gd name="connsiteY56" fmla="*/ 8633 h 10000"/>
              <a:gd name="connsiteX57" fmla="*/ 9297 w 10000"/>
              <a:gd name="connsiteY57" fmla="*/ 8589 h 10000"/>
              <a:gd name="connsiteX58" fmla="*/ 9323 w 10000"/>
              <a:gd name="connsiteY58" fmla="*/ 8259 h 10000"/>
              <a:gd name="connsiteX59" fmla="*/ 9486 w 10000"/>
              <a:gd name="connsiteY59" fmla="*/ 8192 h 10000"/>
              <a:gd name="connsiteX60" fmla="*/ 9568 w 10000"/>
              <a:gd name="connsiteY60" fmla="*/ 8081 h 10000"/>
              <a:gd name="connsiteX61" fmla="*/ 10000 w 10000"/>
              <a:gd name="connsiteY61" fmla="*/ 7928 h 10000"/>
              <a:gd name="connsiteX62" fmla="*/ 9892 w 10000"/>
              <a:gd name="connsiteY62" fmla="*/ 7641 h 10000"/>
              <a:gd name="connsiteX63" fmla="*/ 9729 w 10000"/>
              <a:gd name="connsiteY63" fmla="*/ 7509 h 10000"/>
              <a:gd name="connsiteX64" fmla="*/ 9514 w 10000"/>
              <a:gd name="connsiteY64" fmla="*/ 6980 h 10000"/>
              <a:gd name="connsiteX65" fmla="*/ 9540 w 10000"/>
              <a:gd name="connsiteY65" fmla="*/ 6824 h 10000"/>
              <a:gd name="connsiteX66" fmla="*/ 8513 w 10000"/>
              <a:gd name="connsiteY66"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730 w 10000"/>
              <a:gd name="connsiteY17" fmla="*/ 772 h 10000"/>
              <a:gd name="connsiteX18" fmla="*/ 1323 w 10000"/>
              <a:gd name="connsiteY18" fmla="*/ 4510 h 10000"/>
              <a:gd name="connsiteX19" fmla="*/ 1460 w 10000"/>
              <a:gd name="connsiteY19" fmla="*/ 4597 h 10000"/>
              <a:gd name="connsiteX20" fmla="*/ 1407 w 10000"/>
              <a:gd name="connsiteY20" fmla="*/ 4817 h 10000"/>
              <a:gd name="connsiteX21" fmla="*/ 1568 w 10000"/>
              <a:gd name="connsiteY21" fmla="*/ 4950 h 10000"/>
              <a:gd name="connsiteX22" fmla="*/ 1648 w 10000"/>
              <a:gd name="connsiteY22" fmla="*/ 5125 h 10000"/>
              <a:gd name="connsiteX23" fmla="*/ 1648 w 10000"/>
              <a:gd name="connsiteY23" fmla="*/ 5169 h 10000"/>
              <a:gd name="connsiteX24" fmla="*/ 1541 w 10000"/>
              <a:gd name="connsiteY24" fmla="*/ 5303 h 10000"/>
              <a:gd name="connsiteX25" fmla="*/ 1460 w 10000"/>
              <a:gd name="connsiteY25" fmla="*/ 5788 h 10000"/>
              <a:gd name="connsiteX26" fmla="*/ 1486 w 10000"/>
              <a:gd name="connsiteY26" fmla="*/ 5876 h 10000"/>
              <a:gd name="connsiteX27" fmla="*/ 2081 w 10000"/>
              <a:gd name="connsiteY27" fmla="*/ 6118 h 10000"/>
              <a:gd name="connsiteX28" fmla="*/ 2352 w 10000"/>
              <a:gd name="connsiteY28" fmla="*/ 6318 h 10000"/>
              <a:gd name="connsiteX29" fmla="*/ 2486 w 10000"/>
              <a:gd name="connsiteY29" fmla="*/ 6296 h 10000"/>
              <a:gd name="connsiteX30" fmla="*/ 2623 w 10000"/>
              <a:gd name="connsiteY30" fmla="*/ 6338 h 10000"/>
              <a:gd name="connsiteX31" fmla="*/ 3027 w 10000"/>
              <a:gd name="connsiteY31" fmla="*/ 6626 h 10000"/>
              <a:gd name="connsiteX32" fmla="*/ 3110 w 10000"/>
              <a:gd name="connsiteY32" fmla="*/ 6782 h 10000"/>
              <a:gd name="connsiteX33" fmla="*/ 3568 w 10000"/>
              <a:gd name="connsiteY33" fmla="*/ 7091 h 10000"/>
              <a:gd name="connsiteX34" fmla="*/ 3623 w 10000"/>
              <a:gd name="connsiteY34" fmla="*/ 7176 h 10000"/>
              <a:gd name="connsiteX35" fmla="*/ 3756 w 10000"/>
              <a:gd name="connsiteY35" fmla="*/ 7067 h 10000"/>
              <a:gd name="connsiteX36" fmla="*/ 3866 w 10000"/>
              <a:gd name="connsiteY36" fmla="*/ 7091 h 10000"/>
              <a:gd name="connsiteX37" fmla="*/ 4108 w 10000"/>
              <a:gd name="connsiteY37" fmla="*/ 7353 h 10000"/>
              <a:gd name="connsiteX38" fmla="*/ 4080 w 10000"/>
              <a:gd name="connsiteY38" fmla="*/ 7575 h 10000"/>
              <a:gd name="connsiteX39" fmla="*/ 4108 w 10000"/>
              <a:gd name="connsiteY39" fmla="*/ 7619 h 10000"/>
              <a:gd name="connsiteX40" fmla="*/ 4433 w 10000"/>
              <a:gd name="connsiteY40" fmla="*/ 7705 h 10000"/>
              <a:gd name="connsiteX41" fmla="*/ 5270 w 10000"/>
              <a:gd name="connsiteY41" fmla="*/ 8697 h 10000"/>
              <a:gd name="connsiteX42" fmla="*/ 5350 w 10000"/>
              <a:gd name="connsiteY42" fmla="*/ 8920 h 10000"/>
              <a:gd name="connsiteX43" fmla="*/ 5297 w 10000"/>
              <a:gd name="connsiteY43" fmla="*/ 9645 h 10000"/>
              <a:gd name="connsiteX44" fmla="*/ 8513 w 10000"/>
              <a:gd name="connsiteY44" fmla="*/ 10000 h 10000"/>
              <a:gd name="connsiteX45" fmla="*/ 8676 w 10000"/>
              <a:gd name="connsiteY45" fmla="*/ 9890 h 10000"/>
              <a:gd name="connsiteX46" fmla="*/ 8865 w 10000"/>
              <a:gd name="connsiteY46" fmla="*/ 9954 h 10000"/>
              <a:gd name="connsiteX47" fmla="*/ 9027 w 10000"/>
              <a:gd name="connsiteY47" fmla="*/ 9778 h 10000"/>
              <a:gd name="connsiteX48" fmla="*/ 9054 w 10000"/>
              <a:gd name="connsiteY48" fmla="*/ 9626 h 10000"/>
              <a:gd name="connsiteX49" fmla="*/ 8784 w 10000"/>
              <a:gd name="connsiteY49" fmla="*/ 9428 h 10000"/>
              <a:gd name="connsiteX50" fmla="*/ 8865 w 10000"/>
              <a:gd name="connsiteY50" fmla="*/ 9251 h 10000"/>
              <a:gd name="connsiteX51" fmla="*/ 8811 w 10000"/>
              <a:gd name="connsiteY51" fmla="*/ 9117 h 10000"/>
              <a:gd name="connsiteX52" fmla="*/ 8837 w 10000"/>
              <a:gd name="connsiteY52" fmla="*/ 8987 h 10000"/>
              <a:gd name="connsiteX53" fmla="*/ 8973 w 10000"/>
              <a:gd name="connsiteY53" fmla="*/ 8987 h 10000"/>
              <a:gd name="connsiteX54" fmla="*/ 9189 w 10000"/>
              <a:gd name="connsiteY54" fmla="*/ 8808 h 10000"/>
              <a:gd name="connsiteX55" fmla="*/ 9217 w 10000"/>
              <a:gd name="connsiteY55" fmla="*/ 8633 h 10000"/>
              <a:gd name="connsiteX56" fmla="*/ 9297 w 10000"/>
              <a:gd name="connsiteY56" fmla="*/ 8589 h 10000"/>
              <a:gd name="connsiteX57" fmla="*/ 9323 w 10000"/>
              <a:gd name="connsiteY57" fmla="*/ 8259 h 10000"/>
              <a:gd name="connsiteX58" fmla="*/ 9486 w 10000"/>
              <a:gd name="connsiteY58" fmla="*/ 8192 h 10000"/>
              <a:gd name="connsiteX59" fmla="*/ 9568 w 10000"/>
              <a:gd name="connsiteY59" fmla="*/ 8081 h 10000"/>
              <a:gd name="connsiteX60" fmla="*/ 10000 w 10000"/>
              <a:gd name="connsiteY60" fmla="*/ 7928 h 10000"/>
              <a:gd name="connsiteX61" fmla="*/ 9892 w 10000"/>
              <a:gd name="connsiteY61" fmla="*/ 7641 h 10000"/>
              <a:gd name="connsiteX62" fmla="*/ 9729 w 10000"/>
              <a:gd name="connsiteY62" fmla="*/ 7509 h 10000"/>
              <a:gd name="connsiteX63" fmla="*/ 9514 w 10000"/>
              <a:gd name="connsiteY63" fmla="*/ 6980 h 10000"/>
              <a:gd name="connsiteX64" fmla="*/ 9540 w 10000"/>
              <a:gd name="connsiteY64" fmla="*/ 6824 h 10000"/>
              <a:gd name="connsiteX65" fmla="*/ 8513 w 10000"/>
              <a:gd name="connsiteY65"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866 w 10000"/>
              <a:gd name="connsiteY16" fmla="*/ 683 h 10000"/>
              <a:gd name="connsiteX17" fmla="*/ 1323 w 10000"/>
              <a:gd name="connsiteY17" fmla="*/ 4510 h 10000"/>
              <a:gd name="connsiteX18" fmla="*/ 1460 w 10000"/>
              <a:gd name="connsiteY18" fmla="*/ 4597 h 10000"/>
              <a:gd name="connsiteX19" fmla="*/ 1407 w 10000"/>
              <a:gd name="connsiteY19" fmla="*/ 4817 h 10000"/>
              <a:gd name="connsiteX20" fmla="*/ 1568 w 10000"/>
              <a:gd name="connsiteY20" fmla="*/ 4950 h 10000"/>
              <a:gd name="connsiteX21" fmla="*/ 1648 w 10000"/>
              <a:gd name="connsiteY21" fmla="*/ 5125 h 10000"/>
              <a:gd name="connsiteX22" fmla="*/ 1648 w 10000"/>
              <a:gd name="connsiteY22" fmla="*/ 5169 h 10000"/>
              <a:gd name="connsiteX23" fmla="*/ 1541 w 10000"/>
              <a:gd name="connsiteY23" fmla="*/ 5303 h 10000"/>
              <a:gd name="connsiteX24" fmla="*/ 1460 w 10000"/>
              <a:gd name="connsiteY24" fmla="*/ 5788 h 10000"/>
              <a:gd name="connsiteX25" fmla="*/ 1486 w 10000"/>
              <a:gd name="connsiteY25" fmla="*/ 5876 h 10000"/>
              <a:gd name="connsiteX26" fmla="*/ 2081 w 10000"/>
              <a:gd name="connsiteY26" fmla="*/ 6118 h 10000"/>
              <a:gd name="connsiteX27" fmla="*/ 2352 w 10000"/>
              <a:gd name="connsiteY27" fmla="*/ 6318 h 10000"/>
              <a:gd name="connsiteX28" fmla="*/ 2486 w 10000"/>
              <a:gd name="connsiteY28" fmla="*/ 6296 h 10000"/>
              <a:gd name="connsiteX29" fmla="*/ 2623 w 10000"/>
              <a:gd name="connsiteY29" fmla="*/ 6338 h 10000"/>
              <a:gd name="connsiteX30" fmla="*/ 3027 w 10000"/>
              <a:gd name="connsiteY30" fmla="*/ 6626 h 10000"/>
              <a:gd name="connsiteX31" fmla="*/ 3110 w 10000"/>
              <a:gd name="connsiteY31" fmla="*/ 6782 h 10000"/>
              <a:gd name="connsiteX32" fmla="*/ 3568 w 10000"/>
              <a:gd name="connsiteY32" fmla="*/ 7091 h 10000"/>
              <a:gd name="connsiteX33" fmla="*/ 3623 w 10000"/>
              <a:gd name="connsiteY33" fmla="*/ 7176 h 10000"/>
              <a:gd name="connsiteX34" fmla="*/ 3756 w 10000"/>
              <a:gd name="connsiteY34" fmla="*/ 7067 h 10000"/>
              <a:gd name="connsiteX35" fmla="*/ 3866 w 10000"/>
              <a:gd name="connsiteY35" fmla="*/ 7091 h 10000"/>
              <a:gd name="connsiteX36" fmla="*/ 4108 w 10000"/>
              <a:gd name="connsiteY36" fmla="*/ 7353 h 10000"/>
              <a:gd name="connsiteX37" fmla="*/ 4080 w 10000"/>
              <a:gd name="connsiteY37" fmla="*/ 7575 h 10000"/>
              <a:gd name="connsiteX38" fmla="*/ 4108 w 10000"/>
              <a:gd name="connsiteY38" fmla="*/ 7619 h 10000"/>
              <a:gd name="connsiteX39" fmla="*/ 4433 w 10000"/>
              <a:gd name="connsiteY39" fmla="*/ 7705 h 10000"/>
              <a:gd name="connsiteX40" fmla="*/ 5270 w 10000"/>
              <a:gd name="connsiteY40" fmla="*/ 8697 h 10000"/>
              <a:gd name="connsiteX41" fmla="*/ 5350 w 10000"/>
              <a:gd name="connsiteY41" fmla="*/ 8920 h 10000"/>
              <a:gd name="connsiteX42" fmla="*/ 5297 w 10000"/>
              <a:gd name="connsiteY42" fmla="*/ 9645 h 10000"/>
              <a:gd name="connsiteX43" fmla="*/ 8513 w 10000"/>
              <a:gd name="connsiteY43" fmla="*/ 10000 h 10000"/>
              <a:gd name="connsiteX44" fmla="*/ 8676 w 10000"/>
              <a:gd name="connsiteY44" fmla="*/ 9890 h 10000"/>
              <a:gd name="connsiteX45" fmla="*/ 8865 w 10000"/>
              <a:gd name="connsiteY45" fmla="*/ 9954 h 10000"/>
              <a:gd name="connsiteX46" fmla="*/ 9027 w 10000"/>
              <a:gd name="connsiteY46" fmla="*/ 9778 h 10000"/>
              <a:gd name="connsiteX47" fmla="*/ 9054 w 10000"/>
              <a:gd name="connsiteY47" fmla="*/ 9626 h 10000"/>
              <a:gd name="connsiteX48" fmla="*/ 8784 w 10000"/>
              <a:gd name="connsiteY48" fmla="*/ 9428 h 10000"/>
              <a:gd name="connsiteX49" fmla="*/ 8865 w 10000"/>
              <a:gd name="connsiteY49" fmla="*/ 9251 h 10000"/>
              <a:gd name="connsiteX50" fmla="*/ 8811 w 10000"/>
              <a:gd name="connsiteY50" fmla="*/ 9117 h 10000"/>
              <a:gd name="connsiteX51" fmla="*/ 8837 w 10000"/>
              <a:gd name="connsiteY51" fmla="*/ 8987 h 10000"/>
              <a:gd name="connsiteX52" fmla="*/ 8973 w 10000"/>
              <a:gd name="connsiteY52" fmla="*/ 8987 h 10000"/>
              <a:gd name="connsiteX53" fmla="*/ 9189 w 10000"/>
              <a:gd name="connsiteY53" fmla="*/ 8808 h 10000"/>
              <a:gd name="connsiteX54" fmla="*/ 9217 w 10000"/>
              <a:gd name="connsiteY54" fmla="*/ 8633 h 10000"/>
              <a:gd name="connsiteX55" fmla="*/ 9297 w 10000"/>
              <a:gd name="connsiteY55" fmla="*/ 8589 h 10000"/>
              <a:gd name="connsiteX56" fmla="*/ 9323 w 10000"/>
              <a:gd name="connsiteY56" fmla="*/ 8259 h 10000"/>
              <a:gd name="connsiteX57" fmla="*/ 9486 w 10000"/>
              <a:gd name="connsiteY57" fmla="*/ 8192 h 10000"/>
              <a:gd name="connsiteX58" fmla="*/ 9568 w 10000"/>
              <a:gd name="connsiteY58" fmla="*/ 8081 h 10000"/>
              <a:gd name="connsiteX59" fmla="*/ 10000 w 10000"/>
              <a:gd name="connsiteY59" fmla="*/ 7928 h 10000"/>
              <a:gd name="connsiteX60" fmla="*/ 9892 w 10000"/>
              <a:gd name="connsiteY60" fmla="*/ 7641 h 10000"/>
              <a:gd name="connsiteX61" fmla="*/ 9729 w 10000"/>
              <a:gd name="connsiteY61" fmla="*/ 7509 h 10000"/>
              <a:gd name="connsiteX62" fmla="*/ 9514 w 10000"/>
              <a:gd name="connsiteY62" fmla="*/ 6980 h 10000"/>
              <a:gd name="connsiteX63" fmla="*/ 9540 w 10000"/>
              <a:gd name="connsiteY63" fmla="*/ 6824 h 10000"/>
              <a:gd name="connsiteX64" fmla="*/ 8513 w 10000"/>
              <a:gd name="connsiteY64"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946 w 10000"/>
              <a:gd name="connsiteY13" fmla="*/ 485 h 10000"/>
              <a:gd name="connsiteX14" fmla="*/ 1216 w 10000"/>
              <a:gd name="connsiteY14" fmla="*/ 639 h 10000"/>
              <a:gd name="connsiteX15" fmla="*/ 1028 w 10000"/>
              <a:gd name="connsiteY15" fmla="*/ 683 h 10000"/>
              <a:gd name="connsiteX16" fmla="*/ 1323 w 10000"/>
              <a:gd name="connsiteY16" fmla="*/ 4510 h 10000"/>
              <a:gd name="connsiteX17" fmla="*/ 1460 w 10000"/>
              <a:gd name="connsiteY17" fmla="*/ 4597 h 10000"/>
              <a:gd name="connsiteX18" fmla="*/ 1407 w 10000"/>
              <a:gd name="connsiteY18" fmla="*/ 4817 h 10000"/>
              <a:gd name="connsiteX19" fmla="*/ 1568 w 10000"/>
              <a:gd name="connsiteY19" fmla="*/ 4950 h 10000"/>
              <a:gd name="connsiteX20" fmla="*/ 1648 w 10000"/>
              <a:gd name="connsiteY20" fmla="*/ 5125 h 10000"/>
              <a:gd name="connsiteX21" fmla="*/ 1648 w 10000"/>
              <a:gd name="connsiteY21" fmla="*/ 5169 h 10000"/>
              <a:gd name="connsiteX22" fmla="*/ 1541 w 10000"/>
              <a:gd name="connsiteY22" fmla="*/ 5303 h 10000"/>
              <a:gd name="connsiteX23" fmla="*/ 1460 w 10000"/>
              <a:gd name="connsiteY23" fmla="*/ 5788 h 10000"/>
              <a:gd name="connsiteX24" fmla="*/ 1486 w 10000"/>
              <a:gd name="connsiteY24" fmla="*/ 5876 h 10000"/>
              <a:gd name="connsiteX25" fmla="*/ 2081 w 10000"/>
              <a:gd name="connsiteY25" fmla="*/ 6118 h 10000"/>
              <a:gd name="connsiteX26" fmla="*/ 2352 w 10000"/>
              <a:gd name="connsiteY26" fmla="*/ 6318 h 10000"/>
              <a:gd name="connsiteX27" fmla="*/ 2486 w 10000"/>
              <a:gd name="connsiteY27" fmla="*/ 6296 h 10000"/>
              <a:gd name="connsiteX28" fmla="*/ 2623 w 10000"/>
              <a:gd name="connsiteY28" fmla="*/ 6338 h 10000"/>
              <a:gd name="connsiteX29" fmla="*/ 3027 w 10000"/>
              <a:gd name="connsiteY29" fmla="*/ 6626 h 10000"/>
              <a:gd name="connsiteX30" fmla="*/ 3110 w 10000"/>
              <a:gd name="connsiteY30" fmla="*/ 6782 h 10000"/>
              <a:gd name="connsiteX31" fmla="*/ 3568 w 10000"/>
              <a:gd name="connsiteY31" fmla="*/ 7091 h 10000"/>
              <a:gd name="connsiteX32" fmla="*/ 3623 w 10000"/>
              <a:gd name="connsiteY32" fmla="*/ 7176 h 10000"/>
              <a:gd name="connsiteX33" fmla="*/ 3756 w 10000"/>
              <a:gd name="connsiteY33" fmla="*/ 7067 h 10000"/>
              <a:gd name="connsiteX34" fmla="*/ 3866 w 10000"/>
              <a:gd name="connsiteY34" fmla="*/ 7091 h 10000"/>
              <a:gd name="connsiteX35" fmla="*/ 4108 w 10000"/>
              <a:gd name="connsiteY35" fmla="*/ 7353 h 10000"/>
              <a:gd name="connsiteX36" fmla="*/ 4080 w 10000"/>
              <a:gd name="connsiteY36" fmla="*/ 7575 h 10000"/>
              <a:gd name="connsiteX37" fmla="*/ 4108 w 10000"/>
              <a:gd name="connsiteY37" fmla="*/ 7619 h 10000"/>
              <a:gd name="connsiteX38" fmla="*/ 4433 w 10000"/>
              <a:gd name="connsiteY38" fmla="*/ 7705 h 10000"/>
              <a:gd name="connsiteX39" fmla="*/ 5270 w 10000"/>
              <a:gd name="connsiteY39" fmla="*/ 8697 h 10000"/>
              <a:gd name="connsiteX40" fmla="*/ 5350 w 10000"/>
              <a:gd name="connsiteY40" fmla="*/ 8920 h 10000"/>
              <a:gd name="connsiteX41" fmla="*/ 5297 w 10000"/>
              <a:gd name="connsiteY41" fmla="*/ 9645 h 10000"/>
              <a:gd name="connsiteX42" fmla="*/ 8513 w 10000"/>
              <a:gd name="connsiteY42" fmla="*/ 10000 h 10000"/>
              <a:gd name="connsiteX43" fmla="*/ 8676 w 10000"/>
              <a:gd name="connsiteY43" fmla="*/ 9890 h 10000"/>
              <a:gd name="connsiteX44" fmla="*/ 8865 w 10000"/>
              <a:gd name="connsiteY44" fmla="*/ 9954 h 10000"/>
              <a:gd name="connsiteX45" fmla="*/ 9027 w 10000"/>
              <a:gd name="connsiteY45" fmla="*/ 9778 h 10000"/>
              <a:gd name="connsiteX46" fmla="*/ 9054 w 10000"/>
              <a:gd name="connsiteY46" fmla="*/ 9626 h 10000"/>
              <a:gd name="connsiteX47" fmla="*/ 8784 w 10000"/>
              <a:gd name="connsiteY47" fmla="*/ 9428 h 10000"/>
              <a:gd name="connsiteX48" fmla="*/ 8865 w 10000"/>
              <a:gd name="connsiteY48" fmla="*/ 9251 h 10000"/>
              <a:gd name="connsiteX49" fmla="*/ 8811 w 10000"/>
              <a:gd name="connsiteY49" fmla="*/ 9117 h 10000"/>
              <a:gd name="connsiteX50" fmla="*/ 8837 w 10000"/>
              <a:gd name="connsiteY50" fmla="*/ 8987 h 10000"/>
              <a:gd name="connsiteX51" fmla="*/ 8973 w 10000"/>
              <a:gd name="connsiteY51" fmla="*/ 8987 h 10000"/>
              <a:gd name="connsiteX52" fmla="*/ 9189 w 10000"/>
              <a:gd name="connsiteY52" fmla="*/ 8808 h 10000"/>
              <a:gd name="connsiteX53" fmla="*/ 9217 w 10000"/>
              <a:gd name="connsiteY53" fmla="*/ 8633 h 10000"/>
              <a:gd name="connsiteX54" fmla="*/ 9297 w 10000"/>
              <a:gd name="connsiteY54" fmla="*/ 8589 h 10000"/>
              <a:gd name="connsiteX55" fmla="*/ 9323 w 10000"/>
              <a:gd name="connsiteY55" fmla="*/ 8259 h 10000"/>
              <a:gd name="connsiteX56" fmla="*/ 9486 w 10000"/>
              <a:gd name="connsiteY56" fmla="*/ 8192 h 10000"/>
              <a:gd name="connsiteX57" fmla="*/ 9568 w 10000"/>
              <a:gd name="connsiteY57" fmla="*/ 8081 h 10000"/>
              <a:gd name="connsiteX58" fmla="*/ 10000 w 10000"/>
              <a:gd name="connsiteY58" fmla="*/ 7928 h 10000"/>
              <a:gd name="connsiteX59" fmla="*/ 9892 w 10000"/>
              <a:gd name="connsiteY59" fmla="*/ 7641 h 10000"/>
              <a:gd name="connsiteX60" fmla="*/ 9729 w 10000"/>
              <a:gd name="connsiteY60" fmla="*/ 7509 h 10000"/>
              <a:gd name="connsiteX61" fmla="*/ 9514 w 10000"/>
              <a:gd name="connsiteY61" fmla="*/ 6980 h 10000"/>
              <a:gd name="connsiteX62" fmla="*/ 9540 w 10000"/>
              <a:gd name="connsiteY62" fmla="*/ 6824 h 10000"/>
              <a:gd name="connsiteX63" fmla="*/ 8513 w 10000"/>
              <a:gd name="connsiteY63"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1216 w 10000"/>
              <a:gd name="connsiteY13" fmla="*/ 639 h 10000"/>
              <a:gd name="connsiteX14" fmla="*/ 1028 w 10000"/>
              <a:gd name="connsiteY14" fmla="*/ 683 h 10000"/>
              <a:gd name="connsiteX15" fmla="*/ 1323 w 10000"/>
              <a:gd name="connsiteY15" fmla="*/ 4510 h 10000"/>
              <a:gd name="connsiteX16" fmla="*/ 1460 w 10000"/>
              <a:gd name="connsiteY16" fmla="*/ 4597 h 10000"/>
              <a:gd name="connsiteX17" fmla="*/ 1407 w 10000"/>
              <a:gd name="connsiteY17" fmla="*/ 4817 h 10000"/>
              <a:gd name="connsiteX18" fmla="*/ 1568 w 10000"/>
              <a:gd name="connsiteY18" fmla="*/ 4950 h 10000"/>
              <a:gd name="connsiteX19" fmla="*/ 1648 w 10000"/>
              <a:gd name="connsiteY19" fmla="*/ 5125 h 10000"/>
              <a:gd name="connsiteX20" fmla="*/ 1648 w 10000"/>
              <a:gd name="connsiteY20" fmla="*/ 5169 h 10000"/>
              <a:gd name="connsiteX21" fmla="*/ 1541 w 10000"/>
              <a:gd name="connsiteY21" fmla="*/ 5303 h 10000"/>
              <a:gd name="connsiteX22" fmla="*/ 1460 w 10000"/>
              <a:gd name="connsiteY22" fmla="*/ 5788 h 10000"/>
              <a:gd name="connsiteX23" fmla="*/ 1486 w 10000"/>
              <a:gd name="connsiteY23" fmla="*/ 5876 h 10000"/>
              <a:gd name="connsiteX24" fmla="*/ 2081 w 10000"/>
              <a:gd name="connsiteY24" fmla="*/ 6118 h 10000"/>
              <a:gd name="connsiteX25" fmla="*/ 2352 w 10000"/>
              <a:gd name="connsiteY25" fmla="*/ 6318 h 10000"/>
              <a:gd name="connsiteX26" fmla="*/ 2486 w 10000"/>
              <a:gd name="connsiteY26" fmla="*/ 6296 h 10000"/>
              <a:gd name="connsiteX27" fmla="*/ 2623 w 10000"/>
              <a:gd name="connsiteY27" fmla="*/ 6338 h 10000"/>
              <a:gd name="connsiteX28" fmla="*/ 3027 w 10000"/>
              <a:gd name="connsiteY28" fmla="*/ 6626 h 10000"/>
              <a:gd name="connsiteX29" fmla="*/ 3110 w 10000"/>
              <a:gd name="connsiteY29" fmla="*/ 6782 h 10000"/>
              <a:gd name="connsiteX30" fmla="*/ 3568 w 10000"/>
              <a:gd name="connsiteY30" fmla="*/ 7091 h 10000"/>
              <a:gd name="connsiteX31" fmla="*/ 3623 w 10000"/>
              <a:gd name="connsiteY31" fmla="*/ 7176 h 10000"/>
              <a:gd name="connsiteX32" fmla="*/ 3756 w 10000"/>
              <a:gd name="connsiteY32" fmla="*/ 7067 h 10000"/>
              <a:gd name="connsiteX33" fmla="*/ 3866 w 10000"/>
              <a:gd name="connsiteY33" fmla="*/ 7091 h 10000"/>
              <a:gd name="connsiteX34" fmla="*/ 4108 w 10000"/>
              <a:gd name="connsiteY34" fmla="*/ 7353 h 10000"/>
              <a:gd name="connsiteX35" fmla="*/ 4080 w 10000"/>
              <a:gd name="connsiteY35" fmla="*/ 7575 h 10000"/>
              <a:gd name="connsiteX36" fmla="*/ 4108 w 10000"/>
              <a:gd name="connsiteY36" fmla="*/ 7619 h 10000"/>
              <a:gd name="connsiteX37" fmla="*/ 4433 w 10000"/>
              <a:gd name="connsiteY37" fmla="*/ 7705 h 10000"/>
              <a:gd name="connsiteX38" fmla="*/ 5270 w 10000"/>
              <a:gd name="connsiteY38" fmla="*/ 8697 h 10000"/>
              <a:gd name="connsiteX39" fmla="*/ 5350 w 10000"/>
              <a:gd name="connsiteY39" fmla="*/ 8920 h 10000"/>
              <a:gd name="connsiteX40" fmla="*/ 5297 w 10000"/>
              <a:gd name="connsiteY40" fmla="*/ 9645 h 10000"/>
              <a:gd name="connsiteX41" fmla="*/ 8513 w 10000"/>
              <a:gd name="connsiteY41" fmla="*/ 10000 h 10000"/>
              <a:gd name="connsiteX42" fmla="*/ 8676 w 10000"/>
              <a:gd name="connsiteY42" fmla="*/ 9890 h 10000"/>
              <a:gd name="connsiteX43" fmla="*/ 8865 w 10000"/>
              <a:gd name="connsiteY43" fmla="*/ 9954 h 10000"/>
              <a:gd name="connsiteX44" fmla="*/ 9027 w 10000"/>
              <a:gd name="connsiteY44" fmla="*/ 9778 h 10000"/>
              <a:gd name="connsiteX45" fmla="*/ 9054 w 10000"/>
              <a:gd name="connsiteY45" fmla="*/ 9626 h 10000"/>
              <a:gd name="connsiteX46" fmla="*/ 8784 w 10000"/>
              <a:gd name="connsiteY46" fmla="*/ 9428 h 10000"/>
              <a:gd name="connsiteX47" fmla="*/ 8865 w 10000"/>
              <a:gd name="connsiteY47" fmla="*/ 9251 h 10000"/>
              <a:gd name="connsiteX48" fmla="*/ 8811 w 10000"/>
              <a:gd name="connsiteY48" fmla="*/ 9117 h 10000"/>
              <a:gd name="connsiteX49" fmla="*/ 8837 w 10000"/>
              <a:gd name="connsiteY49" fmla="*/ 8987 h 10000"/>
              <a:gd name="connsiteX50" fmla="*/ 8973 w 10000"/>
              <a:gd name="connsiteY50" fmla="*/ 8987 h 10000"/>
              <a:gd name="connsiteX51" fmla="*/ 9189 w 10000"/>
              <a:gd name="connsiteY51" fmla="*/ 8808 h 10000"/>
              <a:gd name="connsiteX52" fmla="*/ 9217 w 10000"/>
              <a:gd name="connsiteY52" fmla="*/ 8633 h 10000"/>
              <a:gd name="connsiteX53" fmla="*/ 9297 w 10000"/>
              <a:gd name="connsiteY53" fmla="*/ 8589 h 10000"/>
              <a:gd name="connsiteX54" fmla="*/ 9323 w 10000"/>
              <a:gd name="connsiteY54" fmla="*/ 8259 h 10000"/>
              <a:gd name="connsiteX55" fmla="*/ 9486 w 10000"/>
              <a:gd name="connsiteY55" fmla="*/ 8192 h 10000"/>
              <a:gd name="connsiteX56" fmla="*/ 9568 w 10000"/>
              <a:gd name="connsiteY56" fmla="*/ 8081 h 10000"/>
              <a:gd name="connsiteX57" fmla="*/ 10000 w 10000"/>
              <a:gd name="connsiteY57" fmla="*/ 7928 h 10000"/>
              <a:gd name="connsiteX58" fmla="*/ 9892 w 10000"/>
              <a:gd name="connsiteY58" fmla="*/ 7641 h 10000"/>
              <a:gd name="connsiteX59" fmla="*/ 9729 w 10000"/>
              <a:gd name="connsiteY59" fmla="*/ 7509 h 10000"/>
              <a:gd name="connsiteX60" fmla="*/ 9514 w 10000"/>
              <a:gd name="connsiteY60" fmla="*/ 6980 h 10000"/>
              <a:gd name="connsiteX61" fmla="*/ 9540 w 10000"/>
              <a:gd name="connsiteY61" fmla="*/ 6824 h 10000"/>
              <a:gd name="connsiteX62" fmla="*/ 8513 w 10000"/>
              <a:gd name="connsiteY62"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1216 w 10000"/>
              <a:gd name="connsiteY13" fmla="*/ 639 h 10000"/>
              <a:gd name="connsiteX14" fmla="*/ 1323 w 10000"/>
              <a:gd name="connsiteY14" fmla="*/ 4510 h 10000"/>
              <a:gd name="connsiteX15" fmla="*/ 1460 w 10000"/>
              <a:gd name="connsiteY15" fmla="*/ 4597 h 10000"/>
              <a:gd name="connsiteX16" fmla="*/ 1407 w 10000"/>
              <a:gd name="connsiteY16" fmla="*/ 4817 h 10000"/>
              <a:gd name="connsiteX17" fmla="*/ 1568 w 10000"/>
              <a:gd name="connsiteY17" fmla="*/ 4950 h 10000"/>
              <a:gd name="connsiteX18" fmla="*/ 1648 w 10000"/>
              <a:gd name="connsiteY18" fmla="*/ 5125 h 10000"/>
              <a:gd name="connsiteX19" fmla="*/ 1648 w 10000"/>
              <a:gd name="connsiteY19" fmla="*/ 5169 h 10000"/>
              <a:gd name="connsiteX20" fmla="*/ 1541 w 10000"/>
              <a:gd name="connsiteY20" fmla="*/ 5303 h 10000"/>
              <a:gd name="connsiteX21" fmla="*/ 1460 w 10000"/>
              <a:gd name="connsiteY21" fmla="*/ 5788 h 10000"/>
              <a:gd name="connsiteX22" fmla="*/ 1486 w 10000"/>
              <a:gd name="connsiteY22" fmla="*/ 5876 h 10000"/>
              <a:gd name="connsiteX23" fmla="*/ 2081 w 10000"/>
              <a:gd name="connsiteY23" fmla="*/ 6118 h 10000"/>
              <a:gd name="connsiteX24" fmla="*/ 2352 w 10000"/>
              <a:gd name="connsiteY24" fmla="*/ 6318 h 10000"/>
              <a:gd name="connsiteX25" fmla="*/ 2486 w 10000"/>
              <a:gd name="connsiteY25" fmla="*/ 6296 h 10000"/>
              <a:gd name="connsiteX26" fmla="*/ 2623 w 10000"/>
              <a:gd name="connsiteY26" fmla="*/ 6338 h 10000"/>
              <a:gd name="connsiteX27" fmla="*/ 3027 w 10000"/>
              <a:gd name="connsiteY27" fmla="*/ 6626 h 10000"/>
              <a:gd name="connsiteX28" fmla="*/ 3110 w 10000"/>
              <a:gd name="connsiteY28" fmla="*/ 6782 h 10000"/>
              <a:gd name="connsiteX29" fmla="*/ 3568 w 10000"/>
              <a:gd name="connsiteY29" fmla="*/ 7091 h 10000"/>
              <a:gd name="connsiteX30" fmla="*/ 3623 w 10000"/>
              <a:gd name="connsiteY30" fmla="*/ 7176 h 10000"/>
              <a:gd name="connsiteX31" fmla="*/ 3756 w 10000"/>
              <a:gd name="connsiteY31" fmla="*/ 7067 h 10000"/>
              <a:gd name="connsiteX32" fmla="*/ 3866 w 10000"/>
              <a:gd name="connsiteY32" fmla="*/ 7091 h 10000"/>
              <a:gd name="connsiteX33" fmla="*/ 4108 w 10000"/>
              <a:gd name="connsiteY33" fmla="*/ 7353 h 10000"/>
              <a:gd name="connsiteX34" fmla="*/ 4080 w 10000"/>
              <a:gd name="connsiteY34" fmla="*/ 7575 h 10000"/>
              <a:gd name="connsiteX35" fmla="*/ 4108 w 10000"/>
              <a:gd name="connsiteY35" fmla="*/ 7619 h 10000"/>
              <a:gd name="connsiteX36" fmla="*/ 4433 w 10000"/>
              <a:gd name="connsiteY36" fmla="*/ 7705 h 10000"/>
              <a:gd name="connsiteX37" fmla="*/ 5270 w 10000"/>
              <a:gd name="connsiteY37" fmla="*/ 8697 h 10000"/>
              <a:gd name="connsiteX38" fmla="*/ 5350 w 10000"/>
              <a:gd name="connsiteY38" fmla="*/ 8920 h 10000"/>
              <a:gd name="connsiteX39" fmla="*/ 5297 w 10000"/>
              <a:gd name="connsiteY39" fmla="*/ 9645 h 10000"/>
              <a:gd name="connsiteX40" fmla="*/ 8513 w 10000"/>
              <a:gd name="connsiteY40" fmla="*/ 10000 h 10000"/>
              <a:gd name="connsiteX41" fmla="*/ 8676 w 10000"/>
              <a:gd name="connsiteY41" fmla="*/ 9890 h 10000"/>
              <a:gd name="connsiteX42" fmla="*/ 8865 w 10000"/>
              <a:gd name="connsiteY42" fmla="*/ 9954 h 10000"/>
              <a:gd name="connsiteX43" fmla="*/ 9027 w 10000"/>
              <a:gd name="connsiteY43" fmla="*/ 9778 h 10000"/>
              <a:gd name="connsiteX44" fmla="*/ 9054 w 10000"/>
              <a:gd name="connsiteY44" fmla="*/ 9626 h 10000"/>
              <a:gd name="connsiteX45" fmla="*/ 8784 w 10000"/>
              <a:gd name="connsiteY45" fmla="*/ 9428 h 10000"/>
              <a:gd name="connsiteX46" fmla="*/ 8865 w 10000"/>
              <a:gd name="connsiteY46" fmla="*/ 9251 h 10000"/>
              <a:gd name="connsiteX47" fmla="*/ 8811 w 10000"/>
              <a:gd name="connsiteY47" fmla="*/ 9117 h 10000"/>
              <a:gd name="connsiteX48" fmla="*/ 8837 w 10000"/>
              <a:gd name="connsiteY48" fmla="*/ 8987 h 10000"/>
              <a:gd name="connsiteX49" fmla="*/ 8973 w 10000"/>
              <a:gd name="connsiteY49" fmla="*/ 8987 h 10000"/>
              <a:gd name="connsiteX50" fmla="*/ 9189 w 10000"/>
              <a:gd name="connsiteY50" fmla="*/ 8808 h 10000"/>
              <a:gd name="connsiteX51" fmla="*/ 9217 w 10000"/>
              <a:gd name="connsiteY51" fmla="*/ 8633 h 10000"/>
              <a:gd name="connsiteX52" fmla="*/ 9297 w 10000"/>
              <a:gd name="connsiteY52" fmla="*/ 8589 h 10000"/>
              <a:gd name="connsiteX53" fmla="*/ 9323 w 10000"/>
              <a:gd name="connsiteY53" fmla="*/ 8259 h 10000"/>
              <a:gd name="connsiteX54" fmla="*/ 9486 w 10000"/>
              <a:gd name="connsiteY54" fmla="*/ 8192 h 10000"/>
              <a:gd name="connsiteX55" fmla="*/ 9568 w 10000"/>
              <a:gd name="connsiteY55" fmla="*/ 8081 h 10000"/>
              <a:gd name="connsiteX56" fmla="*/ 10000 w 10000"/>
              <a:gd name="connsiteY56" fmla="*/ 7928 h 10000"/>
              <a:gd name="connsiteX57" fmla="*/ 9892 w 10000"/>
              <a:gd name="connsiteY57" fmla="*/ 7641 h 10000"/>
              <a:gd name="connsiteX58" fmla="*/ 9729 w 10000"/>
              <a:gd name="connsiteY58" fmla="*/ 7509 h 10000"/>
              <a:gd name="connsiteX59" fmla="*/ 9514 w 10000"/>
              <a:gd name="connsiteY59" fmla="*/ 6980 h 10000"/>
              <a:gd name="connsiteX60" fmla="*/ 9540 w 10000"/>
              <a:gd name="connsiteY60" fmla="*/ 6824 h 10000"/>
              <a:gd name="connsiteX61" fmla="*/ 8513 w 10000"/>
              <a:gd name="connsiteY61"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622 w 10000"/>
              <a:gd name="connsiteY12" fmla="*/ 396 h 10000"/>
              <a:gd name="connsiteX13" fmla="*/ 1323 w 10000"/>
              <a:gd name="connsiteY13" fmla="*/ 4510 h 10000"/>
              <a:gd name="connsiteX14" fmla="*/ 1460 w 10000"/>
              <a:gd name="connsiteY14" fmla="*/ 4597 h 10000"/>
              <a:gd name="connsiteX15" fmla="*/ 1407 w 10000"/>
              <a:gd name="connsiteY15" fmla="*/ 4817 h 10000"/>
              <a:gd name="connsiteX16" fmla="*/ 1568 w 10000"/>
              <a:gd name="connsiteY16" fmla="*/ 4950 h 10000"/>
              <a:gd name="connsiteX17" fmla="*/ 1648 w 10000"/>
              <a:gd name="connsiteY17" fmla="*/ 5125 h 10000"/>
              <a:gd name="connsiteX18" fmla="*/ 1648 w 10000"/>
              <a:gd name="connsiteY18" fmla="*/ 5169 h 10000"/>
              <a:gd name="connsiteX19" fmla="*/ 1541 w 10000"/>
              <a:gd name="connsiteY19" fmla="*/ 5303 h 10000"/>
              <a:gd name="connsiteX20" fmla="*/ 1460 w 10000"/>
              <a:gd name="connsiteY20" fmla="*/ 5788 h 10000"/>
              <a:gd name="connsiteX21" fmla="*/ 1486 w 10000"/>
              <a:gd name="connsiteY21" fmla="*/ 5876 h 10000"/>
              <a:gd name="connsiteX22" fmla="*/ 2081 w 10000"/>
              <a:gd name="connsiteY22" fmla="*/ 6118 h 10000"/>
              <a:gd name="connsiteX23" fmla="*/ 2352 w 10000"/>
              <a:gd name="connsiteY23" fmla="*/ 6318 h 10000"/>
              <a:gd name="connsiteX24" fmla="*/ 2486 w 10000"/>
              <a:gd name="connsiteY24" fmla="*/ 6296 h 10000"/>
              <a:gd name="connsiteX25" fmla="*/ 2623 w 10000"/>
              <a:gd name="connsiteY25" fmla="*/ 6338 h 10000"/>
              <a:gd name="connsiteX26" fmla="*/ 3027 w 10000"/>
              <a:gd name="connsiteY26" fmla="*/ 6626 h 10000"/>
              <a:gd name="connsiteX27" fmla="*/ 3110 w 10000"/>
              <a:gd name="connsiteY27" fmla="*/ 6782 h 10000"/>
              <a:gd name="connsiteX28" fmla="*/ 3568 w 10000"/>
              <a:gd name="connsiteY28" fmla="*/ 7091 h 10000"/>
              <a:gd name="connsiteX29" fmla="*/ 3623 w 10000"/>
              <a:gd name="connsiteY29" fmla="*/ 7176 h 10000"/>
              <a:gd name="connsiteX30" fmla="*/ 3756 w 10000"/>
              <a:gd name="connsiteY30" fmla="*/ 7067 h 10000"/>
              <a:gd name="connsiteX31" fmla="*/ 3866 w 10000"/>
              <a:gd name="connsiteY31" fmla="*/ 7091 h 10000"/>
              <a:gd name="connsiteX32" fmla="*/ 4108 w 10000"/>
              <a:gd name="connsiteY32" fmla="*/ 7353 h 10000"/>
              <a:gd name="connsiteX33" fmla="*/ 4080 w 10000"/>
              <a:gd name="connsiteY33" fmla="*/ 7575 h 10000"/>
              <a:gd name="connsiteX34" fmla="*/ 4108 w 10000"/>
              <a:gd name="connsiteY34" fmla="*/ 7619 h 10000"/>
              <a:gd name="connsiteX35" fmla="*/ 4433 w 10000"/>
              <a:gd name="connsiteY35" fmla="*/ 7705 h 10000"/>
              <a:gd name="connsiteX36" fmla="*/ 5270 w 10000"/>
              <a:gd name="connsiteY36" fmla="*/ 8697 h 10000"/>
              <a:gd name="connsiteX37" fmla="*/ 5350 w 10000"/>
              <a:gd name="connsiteY37" fmla="*/ 8920 h 10000"/>
              <a:gd name="connsiteX38" fmla="*/ 5297 w 10000"/>
              <a:gd name="connsiteY38" fmla="*/ 9645 h 10000"/>
              <a:gd name="connsiteX39" fmla="*/ 8513 w 10000"/>
              <a:gd name="connsiteY39" fmla="*/ 10000 h 10000"/>
              <a:gd name="connsiteX40" fmla="*/ 8676 w 10000"/>
              <a:gd name="connsiteY40" fmla="*/ 9890 h 10000"/>
              <a:gd name="connsiteX41" fmla="*/ 8865 w 10000"/>
              <a:gd name="connsiteY41" fmla="*/ 9954 h 10000"/>
              <a:gd name="connsiteX42" fmla="*/ 9027 w 10000"/>
              <a:gd name="connsiteY42" fmla="*/ 9778 h 10000"/>
              <a:gd name="connsiteX43" fmla="*/ 9054 w 10000"/>
              <a:gd name="connsiteY43" fmla="*/ 9626 h 10000"/>
              <a:gd name="connsiteX44" fmla="*/ 8784 w 10000"/>
              <a:gd name="connsiteY44" fmla="*/ 9428 h 10000"/>
              <a:gd name="connsiteX45" fmla="*/ 8865 w 10000"/>
              <a:gd name="connsiteY45" fmla="*/ 9251 h 10000"/>
              <a:gd name="connsiteX46" fmla="*/ 8811 w 10000"/>
              <a:gd name="connsiteY46" fmla="*/ 9117 h 10000"/>
              <a:gd name="connsiteX47" fmla="*/ 8837 w 10000"/>
              <a:gd name="connsiteY47" fmla="*/ 8987 h 10000"/>
              <a:gd name="connsiteX48" fmla="*/ 8973 w 10000"/>
              <a:gd name="connsiteY48" fmla="*/ 8987 h 10000"/>
              <a:gd name="connsiteX49" fmla="*/ 9189 w 10000"/>
              <a:gd name="connsiteY49" fmla="*/ 8808 h 10000"/>
              <a:gd name="connsiteX50" fmla="*/ 9217 w 10000"/>
              <a:gd name="connsiteY50" fmla="*/ 8633 h 10000"/>
              <a:gd name="connsiteX51" fmla="*/ 9297 w 10000"/>
              <a:gd name="connsiteY51" fmla="*/ 8589 h 10000"/>
              <a:gd name="connsiteX52" fmla="*/ 9323 w 10000"/>
              <a:gd name="connsiteY52" fmla="*/ 8259 h 10000"/>
              <a:gd name="connsiteX53" fmla="*/ 9486 w 10000"/>
              <a:gd name="connsiteY53" fmla="*/ 8192 h 10000"/>
              <a:gd name="connsiteX54" fmla="*/ 9568 w 10000"/>
              <a:gd name="connsiteY54" fmla="*/ 8081 h 10000"/>
              <a:gd name="connsiteX55" fmla="*/ 10000 w 10000"/>
              <a:gd name="connsiteY55" fmla="*/ 7928 h 10000"/>
              <a:gd name="connsiteX56" fmla="*/ 9892 w 10000"/>
              <a:gd name="connsiteY56" fmla="*/ 7641 h 10000"/>
              <a:gd name="connsiteX57" fmla="*/ 9729 w 10000"/>
              <a:gd name="connsiteY57" fmla="*/ 7509 h 10000"/>
              <a:gd name="connsiteX58" fmla="*/ 9514 w 10000"/>
              <a:gd name="connsiteY58" fmla="*/ 6980 h 10000"/>
              <a:gd name="connsiteX59" fmla="*/ 9540 w 10000"/>
              <a:gd name="connsiteY59" fmla="*/ 6824 h 10000"/>
              <a:gd name="connsiteX60" fmla="*/ 8513 w 10000"/>
              <a:gd name="connsiteY60"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514 w 10000"/>
              <a:gd name="connsiteY11" fmla="*/ 659 h 10000"/>
              <a:gd name="connsiteX12" fmla="*/ 1323 w 10000"/>
              <a:gd name="connsiteY12" fmla="*/ 4510 h 10000"/>
              <a:gd name="connsiteX13" fmla="*/ 1460 w 10000"/>
              <a:gd name="connsiteY13" fmla="*/ 4597 h 10000"/>
              <a:gd name="connsiteX14" fmla="*/ 1407 w 10000"/>
              <a:gd name="connsiteY14" fmla="*/ 4817 h 10000"/>
              <a:gd name="connsiteX15" fmla="*/ 1568 w 10000"/>
              <a:gd name="connsiteY15" fmla="*/ 4950 h 10000"/>
              <a:gd name="connsiteX16" fmla="*/ 1648 w 10000"/>
              <a:gd name="connsiteY16" fmla="*/ 5125 h 10000"/>
              <a:gd name="connsiteX17" fmla="*/ 1648 w 10000"/>
              <a:gd name="connsiteY17" fmla="*/ 5169 h 10000"/>
              <a:gd name="connsiteX18" fmla="*/ 1541 w 10000"/>
              <a:gd name="connsiteY18" fmla="*/ 5303 h 10000"/>
              <a:gd name="connsiteX19" fmla="*/ 1460 w 10000"/>
              <a:gd name="connsiteY19" fmla="*/ 5788 h 10000"/>
              <a:gd name="connsiteX20" fmla="*/ 1486 w 10000"/>
              <a:gd name="connsiteY20" fmla="*/ 5876 h 10000"/>
              <a:gd name="connsiteX21" fmla="*/ 2081 w 10000"/>
              <a:gd name="connsiteY21" fmla="*/ 6118 h 10000"/>
              <a:gd name="connsiteX22" fmla="*/ 2352 w 10000"/>
              <a:gd name="connsiteY22" fmla="*/ 6318 h 10000"/>
              <a:gd name="connsiteX23" fmla="*/ 2486 w 10000"/>
              <a:gd name="connsiteY23" fmla="*/ 6296 h 10000"/>
              <a:gd name="connsiteX24" fmla="*/ 2623 w 10000"/>
              <a:gd name="connsiteY24" fmla="*/ 6338 h 10000"/>
              <a:gd name="connsiteX25" fmla="*/ 3027 w 10000"/>
              <a:gd name="connsiteY25" fmla="*/ 6626 h 10000"/>
              <a:gd name="connsiteX26" fmla="*/ 3110 w 10000"/>
              <a:gd name="connsiteY26" fmla="*/ 6782 h 10000"/>
              <a:gd name="connsiteX27" fmla="*/ 3568 w 10000"/>
              <a:gd name="connsiteY27" fmla="*/ 7091 h 10000"/>
              <a:gd name="connsiteX28" fmla="*/ 3623 w 10000"/>
              <a:gd name="connsiteY28" fmla="*/ 7176 h 10000"/>
              <a:gd name="connsiteX29" fmla="*/ 3756 w 10000"/>
              <a:gd name="connsiteY29" fmla="*/ 7067 h 10000"/>
              <a:gd name="connsiteX30" fmla="*/ 3866 w 10000"/>
              <a:gd name="connsiteY30" fmla="*/ 7091 h 10000"/>
              <a:gd name="connsiteX31" fmla="*/ 4108 w 10000"/>
              <a:gd name="connsiteY31" fmla="*/ 7353 h 10000"/>
              <a:gd name="connsiteX32" fmla="*/ 4080 w 10000"/>
              <a:gd name="connsiteY32" fmla="*/ 7575 h 10000"/>
              <a:gd name="connsiteX33" fmla="*/ 4108 w 10000"/>
              <a:gd name="connsiteY33" fmla="*/ 7619 h 10000"/>
              <a:gd name="connsiteX34" fmla="*/ 4433 w 10000"/>
              <a:gd name="connsiteY34" fmla="*/ 7705 h 10000"/>
              <a:gd name="connsiteX35" fmla="*/ 5270 w 10000"/>
              <a:gd name="connsiteY35" fmla="*/ 8697 h 10000"/>
              <a:gd name="connsiteX36" fmla="*/ 5350 w 10000"/>
              <a:gd name="connsiteY36" fmla="*/ 8920 h 10000"/>
              <a:gd name="connsiteX37" fmla="*/ 5297 w 10000"/>
              <a:gd name="connsiteY37" fmla="*/ 9645 h 10000"/>
              <a:gd name="connsiteX38" fmla="*/ 8513 w 10000"/>
              <a:gd name="connsiteY38" fmla="*/ 10000 h 10000"/>
              <a:gd name="connsiteX39" fmla="*/ 8676 w 10000"/>
              <a:gd name="connsiteY39" fmla="*/ 9890 h 10000"/>
              <a:gd name="connsiteX40" fmla="*/ 8865 w 10000"/>
              <a:gd name="connsiteY40" fmla="*/ 9954 h 10000"/>
              <a:gd name="connsiteX41" fmla="*/ 9027 w 10000"/>
              <a:gd name="connsiteY41" fmla="*/ 9778 h 10000"/>
              <a:gd name="connsiteX42" fmla="*/ 9054 w 10000"/>
              <a:gd name="connsiteY42" fmla="*/ 9626 h 10000"/>
              <a:gd name="connsiteX43" fmla="*/ 8784 w 10000"/>
              <a:gd name="connsiteY43" fmla="*/ 9428 h 10000"/>
              <a:gd name="connsiteX44" fmla="*/ 8865 w 10000"/>
              <a:gd name="connsiteY44" fmla="*/ 9251 h 10000"/>
              <a:gd name="connsiteX45" fmla="*/ 8811 w 10000"/>
              <a:gd name="connsiteY45" fmla="*/ 9117 h 10000"/>
              <a:gd name="connsiteX46" fmla="*/ 8837 w 10000"/>
              <a:gd name="connsiteY46" fmla="*/ 8987 h 10000"/>
              <a:gd name="connsiteX47" fmla="*/ 8973 w 10000"/>
              <a:gd name="connsiteY47" fmla="*/ 8987 h 10000"/>
              <a:gd name="connsiteX48" fmla="*/ 9189 w 10000"/>
              <a:gd name="connsiteY48" fmla="*/ 8808 h 10000"/>
              <a:gd name="connsiteX49" fmla="*/ 9217 w 10000"/>
              <a:gd name="connsiteY49" fmla="*/ 8633 h 10000"/>
              <a:gd name="connsiteX50" fmla="*/ 9297 w 10000"/>
              <a:gd name="connsiteY50" fmla="*/ 8589 h 10000"/>
              <a:gd name="connsiteX51" fmla="*/ 9323 w 10000"/>
              <a:gd name="connsiteY51" fmla="*/ 8259 h 10000"/>
              <a:gd name="connsiteX52" fmla="*/ 9486 w 10000"/>
              <a:gd name="connsiteY52" fmla="*/ 8192 h 10000"/>
              <a:gd name="connsiteX53" fmla="*/ 9568 w 10000"/>
              <a:gd name="connsiteY53" fmla="*/ 8081 h 10000"/>
              <a:gd name="connsiteX54" fmla="*/ 10000 w 10000"/>
              <a:gd name="connsiteY54" fmla="*/ 7928 h 10000"/>
              <a:gd name="connsiteX55" fmla="*/ 9892 w 10000"/>
              <a:gd name="connsiteY55" fmla="*/ 7641 h 10000"/>
              <a:gd name="connsiteX56" fmla="*/ 9729 w 10000"/>
              <a:gd name="connsiteY56" fmla="*/ 7509 h 10000"/>
              <a:gd name="connsiteX57" fmla="*/ 9514 w 10000"/>
              <a:gd name="connsiteY57" fmla="*/ 6980 h 10000"/>
              <a:gd name="connsiteX58" fmla="*/ 9540 w 10000"/>
              <a:gd name="connsiteY58" fmla="*/ 6824 h 10000"/>
              <a:gd name="connsiteX59" fmla="*/ 8513 w 10000"/>
              <a:gd name="connsiteY59"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486 w 10000"/>
              <a:gd name="connsiteY10" fmla="*/ 704 h 10000"/>
              <a:gd name="connsiteX11" fmla="*/ 1323 w 10000"/>
              <a:gd name="connsiteY11" fmla="*/ 4510 h 10000"/>
              <a:gd name="connsiteX12" fmla="*/ 1460 w 10000"/>
              <a:gd name="connsiteY12" fmla="*/ 4597 h 10000"/>
              <a:gd name="connsiteX13" fmla="*/ 1407 w 10000"/>
              <a:gd name="connsiteY13" fmla="*/ 4817 h 10000"/>
              <a:gd name="connsiteX14" fmla="*/ 1568 w 10000"/>
              <a:gd name="connsiteY14" fmla="*/ 4950 h 10000"/>
              <a:gd name="connsiteX15" fmla="*/ 1648 w 10000"/>
              <a:gd name="connsiteY15" fmla="*/ 5125 h 10000"/>
              <a:gd name="connsiteX16" fmla="*/ 1648 w 10000"/>
              <a:gd name="connsiteY16" fmla="*/ 5169 h 10000"/>
              <a:gd name="connsiteX17" fmla="*/ 1541 w 10000"/>
              <a:gd name="connsiteY17" fmla="*/ 5303 h 10000"/>
              <a:gd name="connsiteX18" fmla="*/ 1460 w 10000"/>
              <a:gd name="connsiteY18" fmla="*/ 5788 h 10000"/>
              <a:gd name="connsiteX19" fmla="*/ 1486 w 10000"/>
              <a:gd name="connsiteY19" fmla="*/ 5876 h 10000"/>
              <a:gd name="connsiteX20" fmla="*/ 2081 w 10000"/>
              <a:gd name="connsiteY20" fmla="*/ 6118 h 10000"/>
              <a:gd name="connsiteX21" fmla="*/ 2352 w 10000"/>
              <a:gd name="connsiteY21" fmla="*/ 6318 h 10000"/>
              <a:gd name="connsiteX22" fmla="*/ 2486 w 10000"/>
              <a:gd name="connsiteY22" fmla="*/ 6296 h 10000"/>
              <a:gd name="connsiteX23" fmla="*/ 2623 w 10000"/>
              <a:gd name="connsiteY23" fmla="*/ 6338 h 10000"/>
              <a:gd name="connsiteX24" fmla="*/ 3027 w 10000"/>
              <a:gd name="connsiteY24" fmla="*/ 6626 h 10000"/>
              <a:gd name="connsiteX25" fmla="*/ 3110 w 10000"/>
              <a:gd name="connsiteY25" fmla="*/ 6782 h 10000"/>
              <a:gd name="connsiteX26" fmla="*/ 3568 w 10000"/>
              <a:gd name="connsiteY26" fmla="*/ 7091 h 10000"/>
              <a:gd name="connsiteX27" fmla="*/ 3623 w 10000"/>
              <a:gd name="connsiteY27" fmla="*/ 7176 h 10000"/>
              <a:gd name="connsiteX28" fmla="*/ 3756 w 10000"/>
              <a:gd name="connsiteY28" fmla="*/ 7067 h 10000"/>
              <a:gd name="connsiteX29" fmla="*/ 3866 w 10000"/>
              <a:gd name="connsiteY29" fmla="*/ 7091 h 10000"/>
              <a:gd name="connsiteX30" fmla="*/ 4108 w 10000"/>
              <a:gd name="connsiteY30" fmla="*/ 7353 h 10000"/>
              <a:gd name="connsiteX31" fmla="*/ 4080 w 10000"/>
              <a:gd name="connsiteY31" fmla="*/ 7575 h 10000"/>
              <a:gd name="connsiteX32" fmla="*/ 4108 w 10000"/>
              <a:gd name="connsiteY32" fmla="*/ 7619 h 10000"/>
              <a:gd name="connsiteX33" fmla="*/ 4433 w 10000"/>
              <a:gd name="connsiteY33" fmla="*/ 7705 h 10000"/>
              <a:gd name="connsiteX34" fmla="*/ 5270 w 10000"/>
              <a:gd name="connsiteY34" fmla="*/ 8697 h 10000"/>
              <a:gd name="connsiteX35" fmla="*/ 5350 w 10000"/>
              <a:gd name="connsiteY35" fmla="*/ 8920 h 10000"/>
              <a:gd name="connsiteX36" fmla="*/ 5297 w 10000"/>
              <a:gd name="connsiteY36" fmla="*/ 9645 h 10000"/>
              <a:gd name="connsiteX37" fmla="*/ 8513 w 10000"/>
              <a:gd name="connsiteY37" fmla="*/ 10000 h 10000"/>
              <a:gd name="connsiteX38" fmla="*/ 8676 w 10000"/>
              <a:gd name="connsiteY38" fmla="*/ 9890 h 10000"/>
              <a:gd name="connsiteX39" fmla="*/ 8865 w 10000"/>
              <a:gd name="connsiteY39" fmla="*/ 9954 h 10000"/>
              <a:gd name="connsiteX40" fmla="*/ 9027 w 10000"/>
              <a:gd name="connsiteY40" fmla="*/ 9778 h 10000"/>
              <a:gd name="connsiteX41" fmla="*/ 9054 w 10000"/>
              <a:gd name="connsiteY41" fmla="*/ 9626 h 10000"/>
              <a:gd name="connsiteX42" fmla="*/ 8784 w 10000"/>
              <a:gd name="connsiteY42" fmla="*/ 9428 h 10000"/>
              <a:gd name="connsiteX43" fmla="*/ 8865 w 10000"/>
              <a:gd name="connsiteY43" fmla="*/ 9251 h 10000"/>
              <a:gd name="connsiteX44" fmla="*/ 8811 w 10000"/>
              <a:gd name="connsiteY44" fmla="*/ 9117 h 10000"/>
              <a:gd name="connsiteX45" fmla="*/ 8837 w 10000"/>
              <a:gd name="connsiteY45" fmla="*/ 8987 h 10000"/>
              <a:gd name="connsiteX46" fmla="*/ 8973 w 10000"/>
              <a:gd name="connsiteY46" fmla="*/ 8987 h 10000"/>
              <a:gd name="connsiteX47" fmla="*/ 9189 w 10000"/>
              <a:gd name="connsiteY47" fmla="*/ 8808 h 10000"/>
              <a:gd name="connsiteX48" fmla="*/ 9217 w 10000"/>
              <a:gd name="connsiteY48" fmla="*/ 8633 h 10000"/>
              <a:gd name="connsiteX49" fmla="*/ 9297 w 10000"/>
              <a:gd name="connsiteY49" fmla="*/ 8589 h 10000"/>
              <a:gd name="connsiteX50" fmla="*/ 9323 w 10000"/>
              <a:gd name="connsiteY50" fmla="*/ 8259 h 10000"/>
              <a:gd name="connsiteX51" fmla="*/ 9486 w 10000"/>
              <a:gd name="connsiteY51" fmla="*/ 8192 h 10000"/>
              <a:gd name="connsiteX52" fmla="*/ 9568 w 10000"/>
              <a:gd name="connsiteY52" fmla="*/ 8081 h 10000"/>
              <a:gd name="connsiteX53" fmla="*/ 10000 w 10000"/>
              <a:gd name="connsiteY53" fmla="*/ 7928 h 10000"/>
              <a:gd name="connsiteX54" fmla="*/ 9892 w 10000"/>
              <a:gd name="connsiteY54" fmla="*/ 7641 h 10000"/>
              <a:gd name="connsiteX55" fmla="*/ 9729 w 10000"/>
              <a:gd name="connsiteY55" fmla="*/ 7509 h 10000"/>
              <a:gd name="connsiteX56" fmla="*/ 9514 w 10000"/>
              <a:gd name="connsiteY56" fmla="*/ 6980 h 10000"/>
              <a:gd name="connsiteX57" fmla="*/ 9540 w 10000"/>
              <a:gd name="connsiteY57" fmla="*/ 6824 h 10000"/>
              <a:gd name="connsiteX58" fmla="*/ 8513 w 10000"/>
              <a:gd name="connsiteY58"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379 w 10000"/>
              <a:gd name="connsiteY9" fmla="*/ 749 h 10000"/>
              <a:gd name="connsiteX10" fmla="*/ 1323 w 10000"/>
              <a:gd name="connsiteY10" fmla="*/ 4510 h 10000"/>
              <a:gd name="connsiteX11" fmla="*/ 1460 w 10000"/>
              <a:gd name="connsiteY11" fmla="*/ 4597 h 10000"/>
              <a:gd name="connsiteX12" fmla="*/ 1407 w 10000"/>
              <a:gd name="connsiteY12" fmla="*/ 4817 h 10000"/>
              <a:gd name="connsiteX13" fmla="*/ 1568 w 10000"/>
              <a:gd name="connsiteY13" fmla="*/ 4950 h 10000"/>
              <a:gd name="connsiteX14" fmla="*/ 1648 w 10000"/>
              <a:gd name="connsiteY14" fmla="*/ 5125 h 10000"/>
              <a:gd name="connsiteX15" fmla="*/ 1648 w 10000"/>
              <a:gd name="connsiteY15" fmla="*/ 5169 h 10000"/>
              <a:gd name="connsiteX16" fmla="*/ 1541 w 10000"/>
              <a:gd name="connsiteY16" fmla="*/ 5303 h 10000"/>
              <a:gd name="connsiteX17" fmla="*/ 1460 w 10000"/>
              <a:gd name="connsiteY17" fmla="*/ 5788 h 10000"/>
              <a:gd name="connsiteX18" fmla="*/ 1486 w 10000"/>
              <a:gd name="connsiteY18" fmla="*/ 5876 h 10000"/>
              <a:gd name="connsiteX19" fmla="*/ 2081 w 10000"/>
              <a:gd name="connsiteY19" fmla="*/ 6118 h 10000"/>
              <a:gd name="connsiteX20" fmla="*/ 2352 w 10000"/>
              <a:gd name="connsiteY20" fmla="*/ 6318 h 10000"/>
              <a:gd name="connsiteX21" fmla="*/ 2486 w 10000"/>
              <a:gd name="connsiteY21" fmla="*/ 6296 h 10000"/>
              <a:gd name="connsiteX22" fmla="*/ 2623 w 10000"/>
              <a:gd name="connsiteY22" fmla="*/ 6338 h 10000"/>
              <a:gd name="connsiteX23" fmla="*/ 3027 w 10000"/>
              <a:gd name="connsiteY23" fmla="*/ 6626 h 10000"/>
              <a:gd name="connsiteX24" fmla="*/ 3110 w 10000"/>
              <a:gd name="connsiteY24" fmla="*/ 6782 h 10000"/>
              <a:gd name="connsiteX25" fmla="*/ 3568 w 10000"/>
              <a:gd name="connsiteY25" fmla="*/ 7091 h 10000"/>
              <a:gd name="connsiteX26" fmla="*/ 3623 w 10000"/>
              <a:gd name="connsiteY26" fmla="*/ 7176 h 10000"/>
              <a:gd name="connsiteX27" fmla="*/ 3756 w 10000"/>
              <a:gd name="connsiteY27" fmla="*/ 7067 h 10000"/>
              <a:gd name="connsiteX28" fmla="*/ 3866 w 10000"/>
              <a:gd name="connsiteY28" fmla="*/ 7091 h 10000"/>
              <a:gd name="connsiteX29" fmla="*/ 4108 w 10000"/>
              <a:gd name="connsiteY29" fmla="*/ 7353 h 10000"/>
              <a:gd name="connsiteX30" fmla="*/ 4080 w 10000"/>
              <a:gd name="connsiteY30" fmla="*/ 7575 h 10000"/>
              <a:gd name="connsiteX31" fmla="*/ 4108 w 10000"/>
              <a:gd name="connsiteY31" fmla="*/ 7619 h 10000"/>
              <a:gd name="connsiteX32" fmla="*/ 4433 w 10000"/>
              <a:gd name="connsiteY32" fmla="*/ 7705 h 10000"/>
              <a:gd name="connsiteX33" fmla="*/ 5270 w 10000"/>
              <a:gd name="connsiteY33" fmla="*/ 8697 h 10000"/>
              <a:gd name="connsiteX34" fmla="*/ 5350 w 10000"/>
              <a:gd name="connsiteY34" fmla="*/ 8920 h 10000"/>
              <a:gd name="connsiteX35" fmla="*/ 5297 w 10000"/>
              <a:gd name="connsiteY35" fmla="*/ 9645 h 10000"/>
              <a:gd name="connsiteX36" fmla="*/ 8513 w 10000"/>
              <a:gd name="connsiteY36" fmla="*/ 10000 h 10000"/>
              <a:gd name="connsiteX37" fmla="*/ 8676 w 10000"/>
              <a:gd name="connsiteY37" fmla="*/ 9890 h 10000"/>
              <a:gd name="connsiteX38" fmla="*/ 8865 w 10000"/>
              <a:gd name="connsiteY38" fmla="*/ 9954 h 10000"/>
              <a:gd name="connsiteX39" fmla="*/ 9027 w 10000"/>
              <a:gd name="connsiteY39" fmla="*/ 9778 h 10000"/>
              <a:gd name="connsiteX40" fmla="*/ 9054 w 10000"/>
              <a:gd name="connsiteY40" fmla="*/ 9626 h 10000"/>
              <a:gd name="connsiteX41" fmla="*/ 8784 w 10000"/>
              <a:gd name="connsiteY41" fmla="*/ 9428 h 10000"/>
              <a:gd name="connsiteX42" fmla="*/ 8865 w 10000"/>
              <a:gd name="connsiteY42" fmla="*/ 9251 h 10000"/>
              <a:gd name="connsiteX43" fmla="*/ 8811 w 10000"/>
              <a:gd name="connsiteY43" fmla="*/ 9117 h 10000"/>
              <a:gd name="connsiteX44" fmla="*/ 8837 w 10000"/>
              <a:gd name="connsiteY44" fmla="*/ 8987 h 10000"/>
              <a:gd name="connsiteX45" fmla="*/ 8973 w 10000"/>
              <a:gd name="connsiteY45" fmla="*/ 8987 h 10000"/>
              <a:gd name="connsiteX46" fmla="*/ 9189 w 10000"/>
              <a:gd name="connsiteY46" fmla="*/ 8808 h 10000"/>
              <a:gd name="connsiteX47" fmla="*/ 9217 w 10000"/>
              <a:gd name="connsiteY47" fmla="*/ 8633 h 10000"/>
              <a:gd name="connsiteX48" fmla="*/ 9297 w 10000"/>
              <a:gd name="connsiteY48" fmla="*/ 8589 h 10000"/>
              <a:gd name="connsiteX49" fmla="*/ 9323 w 10000"/>
              <a:gd name="connsiteY49" fmla="*/ 8259 h 10000"/>
              <a:gd name="connsiteX50" fmla="*/ 9486 w 10000"/>
              <a:gd name="connsiteY50" fmla="*/ 8192 h 10000"/>
              <a:gd name="connsiteX51" fmla="*/ 9568 w 10000"/>
              <a:gd name="connsiteY51" fmla="*/ 8081 h 10000"/>
              <a:gd name="connsiteX52" fmla="*/ 10000 w 10000"/>
              <a:gd name="connsiteY52" fmla="*/ 7928 h 10000"/>
              <a:gd name="connsiteX53" fmla="*/ 9892 w 10000"/>
              <a:gd name="connsiteY53" fmla="*/ 7641 h 10000"/>
              <a:gd name="connsiteX54" fmla="*/ 9729 w 10000"/>
              <a:gd name="connsiteY54" fmla="*/ 7509 h 10000"/>
              <a:gd name="connsiteX55" fmla="*/ 9514 w 10000"/>
              <a:gd name="connsiteY55" fmla="*/ 6980 h 10000"/>
              <a:gd name="connsiteX56" fmla="*/ 9540 w 10000"/>
              <a:gd name="connsiteY56" fmla="*/ 6824 h 10000"/>
              <a:gd name="connsiteX57" fmla="*/ 8513 w 10000"/>
              <a:gd name="connsiteY57"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297 w 10000"/>
              <a:gd name="connsiteY8" fmla="*/ 704 h 10000"/>
              <a:gd name="connsiteX9" fmla="*/ 1323 w 10000"/>
              <a:gd name="connsiteY9" fmla="*/ 4510 h 10000"/>
              <a:gd name="connsiteX10" fmla="*/ 1460 w 10000"/>
              <a:gd name="connsiteY10" fmla="*/ 4597 h 10000"/>
              <a:gd name="connsiteX11" fmla="*/ 1407 w 10000"/>
              <a:gd name="connsiteY11" fmla="*/ 4817 h 10000"/>
              <a:gd name="connsiteX12" fmla="*/ 1568 w 10000"/>
              <a:gd name="connsiteY12" fmla="*/ 4950 h 10000"/>
              <a:gd name="connsiteX13" fmla="*/ 1648 w 10000"/>
              <a:gd name="connsiteY13" fmla="*/ 5125 h 10000"/>
              <a:gd name="connsiteX14" fmla="*/ 1648 w 10000"/>
              <a:gd name="connsiteY14" fmla="*/ 5169 h 10000"/>
              <a:gd name="connsiteX15" fmla="*/ 1541 w 10000"/>
              <a:gd name="connsiteY15" fmla="*/ 5303 h 10000"/>
              <a:gd name="connsiteX16" fmla="*/ 1460 w 10000"/>
              <a:gd name="connsiteY16" fmla="*/ 5788 h 10000"/>
              <a:gd name="connsiteX17" fmla="*/ 1486 w 10000"/>
              <a:gd name="connsiteY17" fmla="*/ 5876 h 10000"/>
              <a:gd name="connsiteX18" fmla="*/ 2081 w 10000"/>
              <a:gd name="connsiteY18" fmla="*/ 6118 h 10000"/>
              <a:gd name="connsiteX19" fmla="*/ 2352 w 10000"/>
              <a:gd name="connsiteY19" fmla="*/ 6318 h 10000"/>
              <a:gd name="connsiteX20" fmla="*/ 2486 w 10000"/>
              <a:gd name="connsiteY20" fmla="*/ 6296 h 10000"/>
              <a:gd name="connsiteX21" fmla="*/ 2623 w 10000"/>
              <a:gd name="connsiteY21" fmla="*/ 6338 h 10000"/>
              <a:gd name="connsiteX22" fmla="*/ 3027 w 10000"/>
              <a:gd name="connsiteY22" fmla="*/ 6626 h 10000"/>
              <a:gd name="connsiteX23" fmla="*/ 3110 w 10000"/>
              <a:gd name="connsiteY23" fmla="*/ 6782 h 10000"/>
              <a:gd name="connsiteX24" fmla="*/ 3568 w 10000"/>
              <a:gd name="connsiteY24" fmla="*/ 7091 h 10000"/>
              <a:gd name="connsiteX25" fmla="*/ 3623 w 10000"/>
              <a:gd name="connsiteY25" fmla="*/ 7176 h 10000"/>
              <a:gd name="connsiteX26" fmla="*/ 3756 w 10000"/>
              <a:gd name="connsiteY26" fmla="*/ 7067 h 10000"/>
              <a:gd name="connsiteX27" fmla="*/ 3866 w 10000"/>
              <a:gd name="connsiteY27" fmla="*/ 7091 h 10000"/>
              <a:gd name="connsiteX28" fmla="*/ 4108 w 10000"/>
              <a:gd name="connsiteY28" fmla="*/ 7353 h 10000"/>
              <a:gd name="connsiteX29" fmla="*/ 4080 w 10000"/>
              <a:gd name="connsiteY29" fmla="*/ 7575 h 10000"/>
              <a:gd name="connsiteX30" fmla="*/ 4108 w 10000"/>
              <a:gd name="connsiteY30" fmla="*/ 7619 h 10000"/>
              <a:gd name="connsiteX31" fmla="*/ 4433 w 10000"/>
              <a:gd name="connsiteY31" fmla="*/ 7705 h 10000"/>
              <a:gd name="connsiteX32" fmla="*/ 5270 w 10000"/>
              <a:gd name="connsiteY32" fmla="*/ 8697 h 10000"/>
              <a:gd name="connsiteX33" fmla="*/ 5350 w 10000"/>
              <a:gd name="connsiteY33" fmla="*/ 8920 h 10000"/>
              <a:gd name="connsiteX34" fmla="*/ 5297 w 10000"/>
              <a:gd name="connsiteY34" fmla="*/ 9645 h 10000"/>
              <a:gd name="connsiteX35" fmla="*/ 8513 w 10000"/>
              <a:gd name="connsiteY35" fmla="*/ 10000 h 10000"/>
              <a:gd name="connsiteX36" fmla="*/ 8676 w 10000"/>
              <a:gd name="connsiteY36" fmla="*/ 9890 h 10000"/>
              <a:gd name="connsiteX37" fmla="*/ 8865 w 10000"/>
              <a:gd name="connsiteY37" fmla="*/ 9954 h 10000"/>
              <a:gd name="connsiteX38" fmla="*/ 9027 w 10000"/>
              <a:gd name="connsiteY38" fmla="*/ 9778 h 10000"/>
              <a:gd name="connsiteX39" fmla="*/ 9054 w 10000"/>
              <a:gd name="connsiteY39" fmla="*/ 9626 h 10000"/>
              <a:gd name="connsiteX40" fmla="*/ 8784 w 10000"/>
              <a:gd name="connsiteY40" fmla="*/ 9428 h 10000"/>
              <a:gd name="connsiteX41" fmla="*/ 8865 w 10000"/>
              <a:gd name="connsiteY41" fmla="*/ 9251 h 10000"/>
              <a:gd name="connsiteX42" fmla="*/ 8811 w 10000"/>
              <a:gd name="connsiteY42" fmla="*/ 9117 h 10000"/>
              <a:gd name="connsiteX43" fmla="*/ 8837 w 10000"/>
              <a:gd name="connsiteY43" fmla="*/ 8987 h 10000"/>
              <a:gd name="connsiteX44" fmla="*/ 8973 w 10000"/>
              <a:gd name="connsiteY44" fmla="*/ 8987 h 10000"/>
              <a:gd name="connsiteX45" fmla="*/ 9189 w 10000"/>
              <a:gd name="connsiteY45" fmla="*/ 8808 h 10000"/>
              <a:gd name="connsiteX46" fmla="*/ 9217 w 10000"/>
              <a:gd name="connsiteY46" fmla="*/ 8633 h 10000"/>
              <a:gd name="connsiteX47" fmla="*/ 9297 w 10000"/>
              <a:gd name="connsiteY47" fmla="*/ 8589 h 10000"/>
              <a:gd name="connsiteX48" fmla="*/ 9323 w 10000"/>
              <a:gd name="connsiteY48" fmla="*/ 8259 h 10000"/>
              <a:gd name="connsiteX49" fmla="*/ 9486 w 10000"/>
              <a:gd name="connsiteY49" fmla="*/ 8192 h 10000"/>
              <a:gd name="connsiteX50" fmla="*/ 9568 w 10000"/>
              <a:gd name="connsiteY50" fmla="*/ 8081 h 10000"/>
              <a:gd name="connsiteX51" fmla="*/ 10000 w 10000"/>
              <a:gd name="connsiteY51" fmla="*/ 7928 h 10000"/>
              <a:gd name="connsiteX52" fmla="*/ 9892 w 10000"/>
              <a:gd name="connsiteY52" fmla="*/ 7641 h 10000"/>
              <a:gd name="connsiteX53" fmla="*/ 9729 w 10000"/>
              <a:gd name="connsiteY53" fmla="*/ 7509 h 10000"/>
              <a:gd name="connsiteX54" fmla="*/ 9514 w 10000"/>
              <a:gd name="connsiteY54" fmla="*/ 6980 h 10000"/>
              <a:gd name="connsiteX55" fmla="*/ 9540 w 10000"/>
              <a:gd name="connsiteY55" fmla="*/ 6824 h 10000"/>
              <a:gd name="connsiteX56" fmla="*/ 8513 w 10000"/>
              <a:gd name="connsiteY56"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297 w 10000"/>
              <a:gd name="connsiteY7" fmla="*/ 639 h 10000"/>
              <a:gd name="connsiteX8" fmla="*/ 1323 w 10000"/>
              <a:gd name="connsiteY8" fmla="*/ 4510 h 10000"/>
              <a:gd name="connsiteX9" fmla="*/ 1460 w 10000"/>
              <a:gd name="connsiteY9" fmla="*/ 4597 h 10000"/>
              <a:gd name="connsiteX10" fmla="*/ 1407 w 10000"/>
              <a:gd name="connsiteY10" fmla="*/ 4817 h 10000"/>
              <a:gd name="connsiteX11" fmla="*/ 1568 w 10000"/>
              <a:gd name="connsiteY11" fmla="*/ 4950 h 10000"/>
              <a:gd name="connsiteX12" fmla="*/ 1648 w 10000"/>
              <a:gd name="connsiteY12" fmla="*/ 5125 h 10000"/>
              <a:gd name="connsiteX13" fmla="*/ 1648 w 10000"/>
              <a:gd name="connsiteY13" fmla="*/ 5169 h 10000"/>
              <a:gd name="connsiteX14" fmla="*/ 1541 w 10000"/>
              <a:gd name="connsiteY14" fmla="*/ 5303 h 10000"/>
              <a:gd name="connsiteX15" fmla="*/ 1460 w 10000"/>
              <a:gd name="connsiteY15" fmla="*/ 5788 h 10000"/>
              <a:gd name="connsiteX16" fmla="*/ 1486 w 10000"/>
              <a:gd name="connsiteY16" fmla="*/ 5876 h 10000"/>
              <a:gd name="connsiteX17" fmla="*/ 2081 w 10000"/>
              <a:gd name="connsiteY17" fmla="*/ 6118 h 10000"/>
              <a:gd name="connsiteX18" fmla="*/ 2352 w 10000"/>
              <a:gd name="connsiteY18" fmla="*/ 6318 h 10000"/>
              <a:gd name="connsiteX19" fmla="*/ 2486 w 10000"/>
              <a:gd name="connsiteY19" fmla="*/ 6296 h 10000"/>
              <a:gd name="connsiteX20" fmla="*/ 2623 w 10000"/>
              <a:gd name="connsiteY20" fmla="*/ 6338 h 10000"/>
              <a:gd name="connsiteX21" fmla="*/ 3027 w 10000"/>
              <a:gd name="connsiteY21" fmla="*/ 6626 h 10000"/>
              <a:gd name="connsiteX22" fmla="*/ 3110 w 10000"/>
              <a:gd name="connsiteY22" fmla="*/ 6782 h 10000"/>
              <a:gd name="connsiteX23" fmla="*/ 3568 w 10000"/>
              <a:gd name="connsiteY23" fmla="*/ 7091 h 10000"/>
              <a:gd name="connsiteX24" fmla="*/ 3623 w 10000"/>
              <a:gd name="connsiteY24" fmla="*/ 7176 h 10000"/>
              <a:gd name="connsiteX25" fmla="*/ 3756 w 10000"/>
              <a:gd name="connsiteY25" fmla="*/ 7067 h 10000"/>
              <a:gd name="connsiteX26" fmla="*/ 3866 w 10000"/>
              <a:gd name="connsiteY26" fmla="*/ 7091 h 10000"/>
              <a:gd name="connsiteX27" fmla="*/ 4108 w 10000"/>
              <a:gd name="connsiteY27" fmla="*/ 7353 h 10000"/>
              <a:gd name="connsiteX28" fmla="*/ 4080 w 10000"/>
              <a:gd name="connsiteY28" fmla="*/ 7575 h 10000"/>
              <a:gd name="connsiteX29" fmla="*/ 4108 w 10000"/>
              <a:gd name="connsiteY29" fmla="*/ 7619 h 10000"/>
              <a:gd name="connsiteX30" fmla="*/ 4433 w 10000"/>
              <a:gd name="connsiteY30" fmla="*/ 7705 h 10000"/>
              <a:gd name="connsiteX31" fmla="*/ 5270 w 10000"/>
              <a:gd name="connsiteY31" fmla="*/ 8697 h 10000"/>
              <a:gd name="connsiteX32" fmla="*/ 5350 w 10000"/>
              <a:gd name="connsiteY32" fmla="*/ 8920 h 10000"/>
              <a:gd name="connsiteX33" fmla="*/ 5297 w 10000"/>
              <a:gd name="connsiteY33" fmla="*/ 9645 h 10000"/>
              <a:gd name="connsiteX34" fmla="*/ 8513 w 10000"/>
              <a:gd name="connsiteY34" fmla="*/ 10000 h 10000"/>
              <a:gd name="connsiteX35" fmla="*/ 8676 w 10000"/>
              <a:gd name="connsiteY35" fmla="*/ 9890 h 10000"/>
              <a:gd name="connsiteX36" fmla="*/ 8865 w 10000"/>
              <a:gd name="connsiteY36" fmla="*/ 9954 h 10000"/>
              <a:gd name="connsiteX37" fmla="*/ 9027 w 10000"/>
              <a:gd name="connsiteY37" fmla="*/ 9778 h 10000"/>
              <a:gd name="connsiteX38" fmla="*/ 9054 w 10000"/>
              <a:gd name="connsiteY38" fmla="*/ 9626 h 10000"/>
              <a:gd name="connsiteX39" fmla="*/ 8784 w 10000"/>
              <a:gd name="connsiteY39" fmla="*/ 9428 h 10000"/>
              <a:gd name="connsiteX40" fmla="*/ 8865 w 10000"/>
              <a:gd name="connsiteY40" fmla="*/ 9251 h 10000"/>
              <a:gd name="connsiteX41" fmla="*/ 8811 w 10000"/>
              <a:gd name="connsiteY41" fmla="*/ 9117 h 10000"/>
              <a:gd name="connsiteX42" fmla="*/ 8837 w 10000"/>
              <a:gd name="connsiteY42" fmla="*/ 8987 h 10000"/>
              <a:gd name="connsiteX43" fmla="*/ 8973 w 10000"/>
              <a:gd name="connsiteY43" fmla="*/ 8987 h 10000"/>
              <a:gd name="connsiteX44" fmla="*/ 9189 w 10000"/>
              <a:gd name="connsiteY44" fmla="*/ 8808 h 10000"/>
              <a:gd name="connsiteX45" fmla="*/ 9217 w 10000"/>
              <a:gd name="connsiteY45" fmla="*/ 8633 h 10000"/>
              <a:gd name="connsiteX46" fmla="*/ 9297 w 10000"/>
              <a:gd name="connsiteY46" fmla="*/ 8589 h 10000"/>
              <a:gd name="connsiteX47" fmla="*/ 9323 w 10000"/>
              <a:gd name="connsiteY47" fmla="*/ 8259 h 10000"/>
              <a:gd name="connsiteX48" fmla="*/ 9486 w 10000"/>
              <a:gd name="connsiteY48" fmla="*/ 8192 h 10000"/>
              <a:gd name="connsiteX49" fmla="*/ 9568 w 10000"/>
              <a:gd name="connsiteY49" fmla="*/ 8081 h 10000"/>
              <a:gd name="connsiteX50" fmla="*/ 10000 w 10000"/>
              <a:gd name="connsiteY50" fmla="*/ 7928 h 10000"/>
              <a:gd name="connsiteX51" fmla="*/ 9892 w 10000"/>
              <a:gd name="connsiteY51" fmla="*/ 7641 h 10000"/>
              <a:gd name="connsiteX52" fmla="*/ 9729 w 10000"/>
              <a:gd name="connsiteY52" fmla="*/ 7509 h 10000"/>
              <a:gd name="connsiteX53" fmla="*/ 9514 w 10000"/>
              <a:gd name="connsiteY53" fmla="*/ 6980 h 10000"/>
              <a:gd name="connsiteX54" fmla="*/ 9540 w 10000"/>
              <a:gd name="connsiteY54" fmla="*/ 6824 h 10000"/>
              <a:gd name="connsiteX55" fmla="*/ 8513 w 10000"/>
              <a:gd name="connsiteY55"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63 w 10000"/>
              <a:gd name="connsiteY6" fmla="*/ 574 h 10000"/>
              <a:gd name="connsiteX7" fmla="*/ 1323 w 10000"/>
              <a:gd name="connsiteY7" fmla="*/ 4510 h 10000"/>
              <a:gd name="connsiteX8" fmla="*/ 1460 w 10000"/>
              <a:gd name="connsiteY8" fmla="*/ 4597 h 10000"/>
              <a:gd name="connsiteX9" fmla="*/ 1407 w 10000"/>
              <a:gd name="connsiteY9" fmla="*/ 4817 h 10000"/>
              <a:gd name="connsiteX10" fmla="*/ 1568 w 10000"/>
              <a:gd name="connsiteY10" fmla="*/ 4950 h 10000"/>
              <a:gd name="connsiteX11" fmla="*/ 1648 w 10000"/>
              <a:gd name="connsiteY11" fmla="*/ 5125 h 10000"/>
              <a:gd name="connsiteX12" fmla="*/ 1648 w 10000"/>
              <a:gd name="connsiteY12" fmla="*/ 5169 h 10000"/>
              <a:gd name="connsiteX13" fmla="*/ 1541 w 10000"/>
              <a:gd name="connsiteY13" fmla="*/ 5303 h 10000"/>
              <a:gd name="connsiteX14" fmla="*/ 1460 w 10000"/>
              <a:gd name="connsiteY14" fmla="*/ 5788 h 10000"/>
              <a:gd name="connsiteX15" fmla="*/ 1486 w 10000"/>
              <a:gd name="connsiteY15" fmla="*/ 5876 h 10000"/>
              <a:gd name="connsiteX16" fmla="*/ 2081 w 10000"/>
              <a:gd name="connsiteY16" fmla="*/ 6118 h 10000"/>
              <a:gd name="connsiteX17" fmla="*/ 2352 w 10000"/>
              <a:gd name="connsiteY17" fmla="*/ 6318 h 10000"/>
              <a:gd name="connsiteX18" fmla="*/ 2486 w 10000"/>
              <a:gd name="connsiteY18" fmla="*/ 6296 h 10000"/>
              <a:gd name="connsiteX19" fmla="*/ 2623 w 10000"/>
              <a:gd name="connsiteY19" fmla="*/ 6338 h 10000"/>
              <a:gd name="connsiteX20" fmla="*/ 3027 w 10000"/>
              <a:gd name="connsiteY20" fmla="*/ 6626 h 10000"/>
              <a:gd name="connsiteX21" fmla="*/ 3110 w 10000"/>
              <a:gd name="connsiteY21" fmla="*/ 6782 h 10000"/>
              <a:gd name="connsiteX22" fmla="*/ 3568 w 10000"/>
              <a:gd name="connsiteY22" fmla="*/ 7091 h 10000"/>
              <a:gd name="connsiteX23" fmla="*/ 3623 w 10000"/>
              <a:gd name="connsiteY23" fmla="*/ 7176 h 10000"/>
              <a:gd name="connsiteX24" fmla="*/ 3756 w 10000"/>
              <a:gd name="connsiteY24" fmla="*/ 7067 h 10000"/>
              <a:gd name="connsiteX25" fmla="*/ 3866 w 10000"/>
              <a:gd name="connsiteY25" fmla="*/ 7091 h 10000"/>
              <a:gd name="connsiteX26" fmla="*/ 4108 w 10000"/>
              <a:gd name="connsiteY26" fmla="*/ 7353 h 10000"/>
              <a:gd name="connsiteX27" fmla="*/ 4080 w 10000"/>
              <a:gd name="connsiteY27" fmla="*/ 7575 h 10000"/>
              <a:gd name="connsiteX28" fmla="*/ 4108 w 10000"/>
              <a:gd name="connsiteY28" fmla="*/ 7619 h 10000"/>
              <a:gd name="connsiteX29" fmla="*/ 4433 w 10000"/>
              <a:gd name="connsiteY29" fmla="*/ 7705 h 10000"/>
              <a:gd name="connsiteX30" fmla="*/ 5270 w 10000"/>
              <a:gd name="connsiteY30" fmla="*/ 8697 h 10000"/>
              <a:gd name="connsiteX31" fmla="*/ 5350 w 10000"/>
              <a:gd name="connsiteY31" fmla="*/ 8920 h 10000"/>
              <a:gd name="connsiteX32" fmla="*/ 5297 w 10000"/>
              <a:gd name="connsiteY32" fmla="*/ 9645 h 10000"/>
              <a:gd name="connsiteX33" fmla="*/ 8513 w 10000"/>
              <a:gd name="connsiteY33" fmla="*/ 10000 h 10000"/>
              <a:gd name="connsiteX34" fmla="*/ 8676 w 10000"/>
              <a:gd name="connsiteY34" fmla="*/ 9890 h 10000"/>
              <a:gd name="connsiteX35" fmla="*/ 8865 w 10000"/>
              <a:gd name="connsiteY35" fmla="*/ 9954 h 10000"/>
              <a:gd name="connsiteX36" fmla="*/ 9027 w 10000"/>
              <a:gd name="connsiteY36" fmla="*/ 9778 h 10000"/>
              <a:gd name="connsiteX37" fmla="*/ 9054 w 10000"/>
              <a:gd name="connsiteY37" fmla="*/ 9626 h 10000"/>
              <a:gd name="connsiteX38" fmla="*/ 8784 w 10000"/>
              <a:gd name="connsiteY38" fmla="*/ 9428 h 10000"/>
              <a:gd name="connsiteX39" fmla="*/ 8865 w 10000"/>
              <a:gd name="connsiteY39" fmla="*/ 9251 h 10000"/>
              <a:gd name="connsiteX40" fmla="*/ 8811 w 10000"/>
              <a:gd name="connsiteY40" fmla="*/ 9117 h 10000"/>
              <a:gd name="connsiteX41" fmla="*/ 8837 w 10000"/>
              <a:gd name="connsiteY41" fmla="*/ 8987 h 10000"/>
              <a:gd name="connsiteX42" fmla="*/ 8973 w 10000"/>
              <a:gd name="connsiteY42" fmla="*/ 8987 h 10000"/>
              <a:gd name="connsiteX43" fmla="*/ 9189 w 10000"/>
              <a:gd name="connsiteY43" fmla="*/ 8808 h 10000"/>
              <a:gd name="connsiteX44" fmla="*/ 9217 w 10000"/>
              <a:gd name="connsiteY44" fmla="*/ 8633 h 10000"/>
              <a:gd name="connsiteX45" fmla="*/ 9297 w 10000"/>
              <a:gd name="connsiteY45" fmla="*/ 8589 h 10000"/>
              <a:gd name="connsiteX46" fmla="*/ 9323 w 10000"/>
              <a:gd name="connsiteY46" fmla="*/ 8259 h 10000"/>
              <a:gd name="connsiteX47" fmla="*/ 9486 w 10000"/>
              <a:gd name="connsiteY47" fmla="*/ 8192 h 10000"/>
              <a:gd name="connsiteX48" fmla="*/ 9568 w 10000"/>
              <a:gd name="connsiteY48" fmla="*/ 8081 h 10000"/>
              <a:gd name="connsiteX49" fmla="*/ 10000 w 10000"/>
              <a:gd name="connsiteY49" fmla="*/ 7928 h 10000"/>
              <a:gd name="connsiteX50" fmla="*/ 9892 w 10000"/>
              <a:gd name="connsiteY50" fmla="*/ 7641 h 10000"/>
              <a:gd name="connsiteX51" fmla="*/ 9729 w 10000"/>
              <a:gd name="connsiteY51" fmla="*/ 7509 h 10000"/>
              <a:gd name="connsiteX52" fmla="*/ 9514 w 10000"/>
              <a:gd name="connsiteY52" fmla="*/ 6980 h 10000"/>
              <a:gd name="connsiteX53" fmla="*/ 9540 w 10000"/>
              <a:gd name="connsiteY53" fmla="*/ 6824 h 10000"/>
              <a:gd name="connsiteX54" fmla="*/ 8513 w 10000"/>
              <a:gd name="connsiteY54"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27 w 10000"/>
              <a:gd name="connsiteY5" fmla="*/ 419 h 10000"/>
              <a:gd name="connsiteX6" fmla="*/ 1323 w 10000"/>
              <a:gd name="connsiteY6" fmla="*/ 4510 h 10000"/>
              <a:gd name="connsiteX7" fmla="*/ 1460 w 10000"/>
              <a:gd name="connsiteY7" fmla="*/ 4597 h 10000"/>
              <a:gd name="connsiteX8" fmla="*/ 1407 w 10000"/>
              <a:gd name="connsiteY8" fmla="*/ 4817 h 10000"/>
              <a:gd name="connsiteX9" fmla="*/ 1568 w 10000"/>
              <a:gd name="connsiteY9" fmla="*/ 4950 h 10000"/>
              <a:gd name="connsiteX10" fmla="*/ 1648 w 10000"/>
              <a:gd name="connsiteY10" fmla="*/ 5125 h 10000"/>
              <a:gd name="connsiteX11" fmla="*/ 1648 w 10000"/>
              <a:gd name="connsiteY11" fmla="*/ 5169 h 10000"/>
              <a:gd name="connsiteX12" fmla="*/ 1541 w 10000"/>
              <a:gd name="connsiteY12" fmla="*/ 5303 h 10000"/>
              <a:gd name="connsiteX13" fmla="*/ 1460 w 10000"/>
              <a:gd name="connsiteY13" fmla="*/ 5788 h 10000"/>
              <a:gd name="connsiteX14" fmla="*/ 1486 w 10000"/>
              <a:gd name="connsiteY14" fmla="*/ 5876 h 10000"/>
              <a:gd name="connsiteX15" fmla="*/ 2081 w 10000"/>
              <a:gd name="connsiteY15" fmla="*/ 6118 h 10000"/>
              <a:gd name="connsiteX16" fmla="*/ 2352 w 10000"/>
              <a:gd name="connsiteY16" fmla="*/ 6318 h 10000"/>
              <a:gd name="connsiteX17" fmla="*/ 2486 w 10000"/>
              <a:gd name="connsiteY17" fmla="*/ 6296 h 10000"/>
              <a:gd name="connsiteX18" fmla="*/ 2623 w 10000"/>
              <a:gd name="connsiteY18" fmla="*/ 6338 h 10000"/>
              <a:gd name="connsiteX19" fmla="*/ 3027 w 10000"/>
              <a:gd name="connsiteY19" fmla="*/ 6626 h 10000"/>
              <a:gd name="connsiteX20" fmla="*/ 3110 w 10000"/>
              <a:gd name="connsiteY20" fmla="*/ 6782 h 10000"/>
              <a:gd name="connsiteX21" fmla="*/ 3568 w 10000"/>
              <a:gd name="connsiteY21" fmla="*/ 7091 h 10000"/>
              <a:gd name="connsiteX22" fmla="*/ 3623 w 10000"/>
              <a:gd name="connsiteY22" fmla="*/ 7176 h 10000"/>
              <a:gd name="connsiteX23" fmla="*/ 3756 w 10000"/>
              <a:gd name="connsiteY23" fmla="*/ 7067 h 10000"/>
              <a:gd name="connsiteX24" fmla="*/ 3866 w 10000"/>
              <a:gd name="connsiteY24" fmla="*/ 7091 h 10000"/>
              <a:gd name="connsiteX25" fmla="*/ 4108 w 10000"/>
              <a:gd name="connsiteY25" fmla="*/ 7353 h 10000"/>
              <a:gd name="connsiteX26" fmla="*/ 4080 w 10000"/>
              <a:gd name="connsiteY26" fmla="*/ 7575 h 10000"/>
              <a:gd name="connsiteX27" fmla="*/ 4108 w 10000"/>
              <a:gd name="connsiteY27" fmla="*/ 7619 h 10000"/>
              <a:gd name="connsiteX28" fmla="*/ 4433 w 10000"/>
              <a:gd name="connsiteY28" fmla="*/ 7705 h 10000"/>
              <a:gd name="connsiteX29" fmla="*/ 5270 w 10000"/>
              <a:gd name="connsiteY29" fmla="*/ 8697 h 10000"/>
              <a:gd name="connsiteX30" fmla="*/ 5350 w 10000"/>
              <a:gd name="connsiteY30" fmla="*/ 8920 h 10000"/>
              <a:gd name="connsiteX31" fmla="*/ 5297 w 10000"/>
              <a:gd name="connsiteY31" fmla="*/ 9645 h 10000"/>
              <a:gd name="connsiteX32" fmla="*/ 8513 w 10000"/>
              <a:gd name="connsiteY32" fmla="*/ 10000 h 10000"/>
              <a:gd name="connsiteX33" fmla="*/ 8676 w 10000"/>
              <a:gd name="connsiteY33" fmla="*/ 9890 h 10000"/>
              <a:gd name="connsiteX34" fmla="*/ 8865 w 10000"/>
              <a:gd name="connsiteY34" fmla="*/ 9954 h 10000"/>
              <a:gd name="connsiteX35" fmla="*/ 9027 w 10000"/>
              <a:gd name="connsiteY35" fmla="*/ 9778 h 10000"/>
              <a:gd name="connsiteX36" fmla="*/ 9054 w 10000"/>
              <a:gd name="connsiteY36" fmla="*/ 9626 h 10000"/>
              <a:gd name="connsiteX37" fmla="*/ 8784 w 10000"/>
              <a:gd name="connsiteY37" fmla="*/ 9428 h 10000"/>
              <a:gd name="connsiteX38" fmla="*/ 8865 w 10000"/>
              <a:gd name="connsiteY38" fmla="*/ 9251 h 10000"/>
              <a:gd name="connsiteX39" fmla="*/ 8811 w 10000"/>
              <a:gd name="connsiteY39" fmla="*/ 9117 h 10000"/>
              <a:gd name="connsiteX40" fmla="*/ 8837 w 10000"/>
              <a:gd name="connsiteY40" fmla="*/ 8987 h 10000"/>
              <a:gd name="connsiteX41" fmla="*/ 8973 w 10000"/>
              <a:gd name="connsiteY41" fmla="*/ 8987 h 10000"/>
              <a:gd name="connsiteX42" fmla="*/ 9189 w 10000"/>
              <a:gd name="connsiteY42" fmla="*/ 8808 h 10000"/>
              <a:gd name="connsiteX43" fmla="*/ 9217 w 10000"/>
              <a:gd name="connsiteY43" fmla="*/ 8633 h 10000"/>
              <a:gd name="connsiteX44" fmla="*/ 9297 w 10000"/>
              <a:gd name="connsiteY44" fmla="*/ 8589 h 10000"/>
              <a:gd name="connsiteX45" fmla="*/ 9323 w 10000"/>
              <a:gd name="connsiteY45" fmla="*/ 8259 h 10000"/>
              <a:gd name="connsiteX46" fmla="*/ 9486 w 10000"/>
              <a:gd name="connsiteY46" fmla="*/ 8192 h 10000"/>
              <a:gd name="connsiteX47" fmla="*/ 9568 w 10000"/>
              <a:gd name="connsiteY47" fmla="*/ 8081 h 10000"/>
              <a:gd name="connsiteX48" fmla="*/ 10000 w 10000"/>
              <a:gd name="connsiteY48" fmla="*/ 7928 h 10000"/>
              <a:gd name="connsiteX49" fmla="*/ 9892 w 10000"/>
              <a:gd name="connsiteY49" fmla="*/ 7641 h 10000"/>
              <a:gd name="connsiteX50" fmla="*/ 9729 w 10000"/>
              <a:gd name="connsiteY50" fmla="*/ 7509 h 10000"/>
              <a:gd name="connsiteX51" fmla="*/ 9514 w 10000"/>
              <a:gd name="connsiteY51" fmla="*/ 6980 h 10000"/>
              <a:gd name="connsiteX52" fmla="*/ 9540 w 10000"/>
              <a:gd name="connsiteY52" fmla="*/ 6824 h 10000"/>
              <a:gd name="connsiteX53" fmla="*/ 8513 w 10000"/>
              <a:gd name="connsiteY53" fmla="*/ 5568 h 10000"/>
              <a:gd name="connsiteX0" fmla="*/ 8513 w 10000"/>
              <a:gd name="connsiteY0" fmla="*/ 5568 h 10000"/>
              <a:gd name="connsiteX1" fmla="*/ 7201 w 10000"/>
              <a:gd name="connsiteY1" fmla="*/ 4041 h 10000"/>
              <a:gd name="connsiteX2" fmla="*/ 27 w 10000"/>
              <a:gd name="connsiteY2" fmla="*/ 0 h 10000"/>
              <a:gd name="connsiteX3" fmla="*/ 53 w 10000"/>
              <a:gd name="connsiteY3" fmla="*/ 174 h 10000"/>
              <a:gd name="connsiteX4" fmla="*/ 0 w 10000"/>
              <a:gd name="connsiteY4" fmla="*/ 329 h 10000"/>
              <a:gd name="connsiteX5" fmla="*/ 1323 w 10000"/>
              <a:gd name="connsiteY5" fmla="*/ 4510 h 10000"/>
              <a:gd name="connsiteX6" fmla="*/ 1460 w 10000"/>
              <a:gd name="connsiteY6" fmla="*/ 4597 h 10000"/>
              <a:gd name="connsiteX7" fmla="*/ 1407 w 10000"/>
              <a:gd name="connsiteY7" fmla="*/ 4817 h 10000"/>
              <a:gd name="connsiteX8" fmla="*/ 1568 w 10000"/>
              <a:gd name="connsiteY8" fmla="*/ 4950 h 10000"/>
              <a:gd name="connsiteX9" fmla="*/ 1648 w 10000"/>
              <a:gd name="connsiteY9" fmla="*/ 5125 h 10000"/>
              <a:gd name="connsiteX10" fmla="*/ 1648 w 10000"/>
              <a:gd name="connsiteY10" fmla="*/ 5169 h 10000"/>
              <a:gd name="connsiteX11" fmla="*/ 1541 w 10000"/>
              <a:gd name="connsiteY11" fmla="*/ 5303 h 10000"/>
              <a:gd name="connsiteX12" fmla="*/ 1460 w 10000"/>
              <a:gd name="connsiteY12" fmla="*/ 5788 h 10000"/>
              <a:gd name="connsiteX13" fmla="*/ 1486 w 10000"/>
              <a:gd name="connsiteY13" fmla="*/ 5876 h 10000"/>
              <a:gd name="connsiteX14" fmla="*/ 2081 w 10000"/>
              <a:gd name="connsiteY14" fmla="*/ 6118 h 10000"/>
              <a:gd name="connsiteX15" fmla="*/ 2352 w 10000"/>
              <a:gd name="connsiteY15" fmla="*/ 6318 h 10000"/>
              <a:gd name="connsiteX16" fmla="*/ 2486 w 10000"/>
              <a:gd name="connsiteY16" fmla="*/ 6296 h 10000"/>
              <a:gd name="connsiteX17" fmla="*/ 2623 w 10000"/>
              <a:gd name="connsiteY17" fmla="*/ 6338 h 10000"/>
              <a:gd name="connsiteX18" fmla="*/ 3027 w 10000"/>
              <a:gd name="connsiteY18" fmla="*/ 6626 h 10000"/>
              <a:gd name="connsiteX19" fmla="*/ 3110 w 10000"/>
              <a:gd name="connsiteY19" fmla="*/ 6782 h 10000"/>
              <a:gd name="connsiteX20" fmla="*/ 3568 w 10000"/>
              <a:gd name="connsiteY20" fmla="*/ 7091 h 10000"/>
              <a:gd name="connsiteX21" fmla="*/ 3623 w 10000"/>
              <a:gd name="connsiteY21" fmla="*/ 7176 h 10000"/>
              <a:gd name="connsiteX22" fmla="*/ 3756 w 10000"/>
              <a:gd name="connsiteY22" fmla="*/ 7067 h 10000"/>
              <a:gd name="connsiteX23" fmla="*/ 3866 w 10000"/>
              <a:gd name="connsiteY23" fmla="*/ 7091 h 10000"/>
              <a:gd name="connsiteX24" fmla="*/ 4108 w 10000"/>
              <a:gd name="connsiteY24" fmla="*/ 7353 h 10000"/>
              <a:gd name="connsiteX25" fmla="*/ 4080 w 10000"/>
              <a:gd name="connsiteY25" fmla="*/ 7575 h 10000"/>
              <a:gd name="connsiteX26" fmla="*/ 4108 w 10000"/>
              <a:gd name="connsiteY26" fmla="*/ 7619 h 10000"/>
              <a:gd name="connsiteX27" fmla="*/ 4433 w 10000"/>
              <a:gd name="connsiteY27" fmla="*/ 7705 h 10000"/>
              <a:gd name="connsiteX28" fmla="*/ 5270 w 10000"/>
              <a:gd name="connsiteY28" fmla="*/ 8697 h 10000"/>
              <a:gd name="connsiteX29" fmla="*/ 5350 w 10000"/>
              <a:gd name="connsiteY29" fmla="*/ 8920 h 10000"/>
              <a:gd name="connsiteX30" fmla="*/ 5297 w 10000"/>
              <a:gd name="connsiteY30" fmla="*/ 9645 h 10000"/>
              <a:gd name="connsiteX31" fmla="*/ 8513 w 10000"/>
              <a:gd name="connsiteY31" fmla="*/ 10000 h 10000"/>
              <a:gd name="connsiteX32" fmla="*/ 8676 w 10000"/>
              <a:gd name="connsiteY32" fmla="*/ 9890 h 10000"/>
              <a:gd name="connsiteX33" fmla="*/ 8865 w 10000"/>
              <a:gd name="connsiteY33" fmla="*/ 9954 h 10000"/>
              <a:gd name="connsiteX34" fmla="*/ 9027 w 10000"/>
              <a:gd name="connsiteY34" fmla="*/ 9778 h 10000"/>
              <a:gd name="connsiteX35" fmla="*/ 9054 w 10000"/>
              <a:gd name="connsiteY35" fmla="*/ 9626 h 10000"/>
              <a:gd name="connsiteX36" fmla="*/ 8784 w 10000"/>
              <a:gd name="connsiteY36" fmla="*/ 9428 h 10000"/>
              <a:gd name="connsiteX37" fmla="*/ 8865 w 10000"/>
              <a:gd name="connsiteY37" fmla="*/ 9251 h 10000"/>
              <a:gd name="connsiteX38" fmla="*/ 8811 w 10000"/>
              <a:gd name="connsiteY38" fmla="*/ 9117 h 10000"/>
              <a:gd name="connsiteX39" fmla="*/ 8837 w 10000"/>
              <a:gd name="connsiteY39" fmla="*/ 8987 h 10000"/>
              <a:gd name="connsiteX40" fmla="*/ 8973 w 10000"/>
              <a:gd name="connsiteY40" fmla="*/ 8987 h 10000"/>
              <a:gd name="connsiteX41" fmla="*/ 9189 w 10000"/>
              <a:gd name="connsiteY41" fmla="*/ 8808 h 10000"/>
              <a:gd name="connsiteX42" fmla="*/ 9217 w 10000"/>
              <a:gd name="connsiteY42" fmla="*/ 8633 h 10000"/>
              <a:gd name="connsiteX43" fmla="*/ 9297 w 10000"/>
              <a:gd name="connsiteY43" fmla="*/ 8589 h 10000"/>
              <a:gd name="connsiteX44" fmla="*/ 9323 w 10000"/>
              <a:gd name="connsiteY44" fmla="*/ 8259 h 10000"/>
              <a:gd name="connsiteX45" fmla="*/ 9486 w 10000"/>
              <a:gd name="connsiteY45" fmla="*/ 8192 h 10000"/>
              <a:gd name="connsiteX46" fmla="*/ 9568 w 10000"/>
              <a:gd name="connsiteY46" fmla="*/ 8081 h 10000"/>
              <a:gd name="connsiteX47" fmla="*/ 10000 w 10000"/>
              <a:gd name="connsiteY47" fmla="*/ 7928 h 10000"/>
              <a:gd name="connsiteX48" fmla="*/ 9892 w 10000"/>
              <a:gd name="connsiteY48" fmla="*/ 7641 h 10000"/>
              <a:gd name="connsiteX49" fmla="*/ 9729 w 10000"/>
              <a:gd name="connsiteY49" fmla="*/ 7509 h 10000"/>
              <a:gd name="connsiteX50" fmla="*/ 9514 w 10000"/>
              <a:gd name="connsiteY50" fmla="*/ 6980 h 10000"/>
              <a:gd name="connsiteX51" fmla="*/ 9540 w 10000"/>
              <a:gd name="connsiteY51" fmla="*/ 6824 h 10000"/>
              <a:gd name="connsiteX52" fmla="*/ 8513 w 10000"/>
              <a:gd name="connsiteY52" fmla="*/ 5568 h 10000"/>
              <a:gd name="connsiteX0" fmla="*/ 8486 w 9973"/>
              <a:gd name="connsiteY0" fmla="*/ 5568 h 10000"/>
              <a:gd name="connsiteX1" fmla="*/ 7174 w 9973"/>
              <a:gd name="connsiteY1" fmla="*/ 4041 h 10000"/>
              <a:gd name="connsiteX2" fmla="*/ 0 w 9973"/>
              <a:gd name="connsiteY2" fmla="*/ 0 h 10000"/>
              <a:gd name="connsiteX3" fmla="*/ 26 w 9973"/>
              <a:gd name="connsiteY3" fmla="*/ 174 h 10000"/>
              <a:gd name="connsiteX4" fmla="*/ 1296 w 9973"/>
              <a:gd name="connsiteY4" fmla="*/ 4510 h 10000"/>
              <a:gd name="connsiteX5" fmla="*/ 1433 w 9973"/>
              <a:gd name="connsiteY5" fmla="*/ 4597 h 10000"/>
              <a:gd name="connsiteX6" fmla="*/ 1380 w 9973"/>
              <a:gd name="connsiteY6" fmla="*/ 4817 h 10000"/>
              <a:gd name="connsiteX7" fmla="*/ 1541 w 9973"/>
              <a:gd name="connsiteY7" fmla="*/ 4950 h 10000"/>
              <a:gd name="connsiteX8" fmla="*/ 1621 w 9973"/>
              <a:gd name="connsiteY8" fmla="*/ 5125 h 10000"/>
              <a:gd name="connsiteX9" fmla="*/ 1621 w 9973"/>
              <a:gd name="connsiteY9" fmla="*/ 5169 h 10000"/>
              <a:gd name="connsiteX10" fmla="*/ 1514 w 9973"/>
              <a:gd name="connsiteY10" fmla="*/ 5303 h 10000"/>
              <a:gd name="connsiteX11" fmla="*/ 1433 w 9973"/>
              <a:gd name="connsiteY11" fmla="*/ 5788 h 10000"/>
              <a:gd name="connsiteX12" fmla="*/ 1459 w 9973"/>
              <a:gd name="connsiteY12" fmla="*/ 5876 h 10000"/>
              <a:gd name="connsiteX13" fmla="*/ 2054 w 9973"/>
              <a:gd name="connsiteY13" fmla="*/ 6118 h 10000"/>
              <a:gd name="connsiteX14" fmla="*/ 2325 w 9973"/>
              <a:gd name="connsiteY14" fmla="*/ 6318 h 10000"/>
              <a:gd name="connsiteX15" fmla="*/ 2459 w 9973"/>
              <a:gd name="connsiteY15" fmla="*/ 6296 h 10000"/>
              <a:gd name="connsiteX16" fmla="*/ 2596 w 9973"/>
              <a:gd name="connsiteY16" fmla="*/ 6338 h 10000"/>
              <a:gd name="connsiteX17" fmla="*/ 3000 w 9973"/>
              <a:gd name="connsiteY17" fmla="*/ 6626 h 10000"/>
              <a:gd name="connsiteX18" fmla="*/ 3083 w 9973"/>
              <a:gd name="connsiteY18" fmla="*/ 6782 h 10000"/>
              <a:gd name="connsiteX19" fmla="*/ 3541 w 9973"/>
              <a:gd name="connsiteY19" fmla="*/ 7091 h 10000"/>
              <a:gd name="connsiteX20" fmla="*/ 3596 w 9973"/>
              <a:gd name="connsiteY20" fmla="*/ 7176 h 10000"/>
              <a:gd name="connsiteX21" fmla="*/ 3729 w 9973"/>
              <a:gd name="connsiteY21" fmla="*/ 7067 h 10000"/>
              <a:gd name="connsiteX22" fmla="*/ 3839 w 9973"/>
              <a:gd name="connsiteY22" fmla="*/ 7091 h 10000"/>
              <a:gd name="connsiteX23" fmla="*/ 4081 w 9973"/>
              <a:gd name="connsiteY23" fmla="*/ 7353 h 10000"/>
              <a:gd name="connsiteX24" fmla="*/ 4053 w 9973"/>
              <a:gd name="connsiteY24" fmla="*/ 7575 h 10000"/>
              <a:gd name="connsiteX25" fmla="*/ 4081 w 9973"/>
              <a:gd name="connsiteY25" fmla="*/ 7619 h 10000"/>
              <a:gd name="connsiteX26" fmla="*/ 4406 w 9973"/>
              <a:gd name="connsiteY26" fmla="*/ 7705 h 10000"/>
              <a:gd name="connsiteX27" fmla="*/ 5243 w 9973"/>
              <a:gd name="connsiteY27" fmla="*/ 8697 h 10000"/>
              <a:gd name="connsiteX28" fmla="*/ 5323 w 9973"/>
              <a:gd name="connsiteY28" fmla="*/ 8920 h 10000"/>
              <a:gd name="connsiteX29" fmla="*/ 5270 w 9973"/>
              <a:gd name="connsiteY29" fmla="*/ 9645 h 10000"/>
              <a:gd name="connsiteX30" fmla="*/ 8486 w 9973"/>
              <a:gd name="connsiteY30" fmla="*/ 10000 h 10000"/>
              <a:gd name="connsiteX31" fmla="*/ 8649 w 9973"/>
              <a:gd name="connsiteY31" fmla="*/ 9890 h 10000"/>
              <a:gd name="connsiteX32" fmla="*/ 8838 w 9973"/>
              <a:gd name="connsiteY32" fmla="*/ 9954 h 10000"/>
              <a:gd name="connsiteX33" fmla="*/ 9000 w 9973"/>
              <a:gd name="connsiteY33" fmla="*/ 9778 h 10000"/>
              <a:gd name="connsiteX34" fmla="*/ 9027 w 9973"/>
              <a:gd name="connsiteY34" fmla="*/ 9626 h 10000"/>
              <a:gd name="connsiteX35" fmla="*/ 8757 w 9973"/>
              <a:gd name="connsiteY35" fmla="*/ 9428 h 10000"/>
              <a:gd name="connsiteX36" fmla="*/ 8838 w 9973"/>
              <a:gd name="connsiteY36" fmla="*/ 9251 h 10000"/>
              <a:gd name="connsiteX37" fmla="*/ 8784 w 9973"/>
              <a:gd name="connsiteY37" fmla="*/ 9117 h 10000"/>
              <a:gd name="connsiteX38" fmla="*/ 8810 w 9973"/>
              <a:gd name="connsiteY38" fmla="*/ 8987 h 10000"/>
              <a:gd name="connsiteX39" fmla="*/ 8946 w 9973"/>
              <a:gd name="connsiteY39" fmla="*/ 8987 h 10000"/>
              <a:gd name="connsiteX40" fmla="*/ 9162 w 9973"/>
              <a:gd name="connsiteY40" fmla="*/ 8808 h 10000"/>
              <a:gd name="connsiteX41" fmla="*/ 9190 w 9973"/>
              <a:gd name="connsiteY41" fmla="*/ 8633 h 10000"/>
              <a:gd name="connsiteX42" fmla="*/ 9270 w 9973"/>
              <a:gd name="connsiteY42" fmla="*/ 8589 h 10000"/>
              <a:gd name="connsiteX43" fmla="*/ 9296 w 9973"/>
              <a:gd name="connsiteY43" fmla="*/ 8259 h 10000"/>
              <a:gd name="connsiteX44" fmla="*/ 9459 w 9973"/>
              <a:gd name="connsiteY44" fmla="*/ 8192 h 10000"/>
              <a:gd name="connsiteX45" fmla="*/ 9541 w 9973"/>
              <a:gd name="connsiteY45" fmla="*/ 8081 h 10000"/>
              <a:gd name="connsiteX46" fmla="*/ 9973 w 9973"/>
              <a:gd name="connsiteY46" fmla="*/ 7928 h 10000"/>
              <a:gd name="connsiteX47" fmla="*/ 9865 w 9973"/>
              <a:gd name="connsiteY47" fmla="*/ 7641 h 10000"/>
              <a:gd name="connsiteX48" fmla="*/ 9702 w 9973"/>
              <a:gd name="connsiteY48" fmla="*/ 7509 h 10000"/>
              <a:gd name="connsiteX49" fmla="*/ 9487 w 9973"/>
              <a:gd name="connsiteY49" fmla="*/ 6980 h 10000"/>
              <a:gd name="connsiteX50" fmla="*/ 9513 w 9973"/>
              <a:gd name="connsiteY50" fmla="*/ 6824 h 10000"/>
              <a:gd name="connsiteX51" fmla="*/ 8486 w 9973"/>
              <a:gd name="connsiteY51" fmla="*/ 5568 h 10000"/>
              <a:gd name="connsiteX0" fmla="*/ 8774 w 10265"/>
              <a:gd name="connsiteY0" fmla="*/ 5568 h 10000"/>
              <a:gd name="connsiteX1" fmla="*/ 7458 w 10265"/>
              <a:gd name="connsiteY1" fmla="*/ 4041 h 10000"/>
              <a:gd name="connsiteX2" fmla="*/ 265 w 10265"/>
              <a:gd name="connsiteY2" fmla="*/ 0 h 10000"/>
              <a:gd name="connsiteX3" fmla="*/ 1565 w 10265"/>
              <a:gd name="connsiteY3" fmla="*/ 4510 h 10000"/>
              <a:gd name="connsiteX4" fmla="*/ 1702 w 10265"/>
              <a:gd name="connsiteY4" fmla="*/ 4597 h 10000"/>
              <a:gd name="connsiteX5" fmla="*/ 1649 w 10265"/>
              <a:gd name="connsiteY5" fmla="*/ 4817 h 10000"/>
              <a:gd name="connsiteX6" fmla="*/ 1810 w 10265"/>
              <a:gd name="connsiteY6" fmla="*/ 4950 h 10000"/>
              <a:gd name="connsiteX7" fmla="*/ 1890 w 10265"/>
              <a:gd name="connsiteY7" fmla="*/ 5125 h 10000"/>
              <a:gd name="connsiteX8" fmla="*/ 1890 w 10265"/>
              <a:gd name="connsiteY8" fmla="*/ 5169 h 10000"/>
              <a:gd name="connsiteX9" fmla="*/ 1783 w 10265"/>
              <a:gd name="connsiteY9" fmla="*/ 5303 h 10000"/>
              <a:gd name="connsiteX10" fmla="*/ 1702 w 10265"/>
              <a:gd name="connsiteY10" fmla="*/ 5788 h 10000"/>
              <a:gd name="connsiteX11" fmla="*/ 1728 w 10265"/>
              <a:gd name="connsiteY11" fmla="*/ 5876 h 10000"/>
              <a:gd name="connsiteX12" fmla="*/ 2325 w 10265"/>
              <a:gd name="connsiteY12" fmla="*/ 6118 h 10000"/>
              <a:gd name="connsiteX13" fmla="*/ 2596 w 10265"/>
              <a:gd name="connsiteY13" fmla="*/ 6318 h 10000"/>
              <a:gd name="connsiteX14" fmla="*/ 2731 w 10265"/>
              <a:gd name="connsiteY14" fmla="*/ 6296 h 10000"/>
              <a:gd name="connsiteX15" fmla="*/ 2868 w 10265"/>
              <a:gd name="connsiteY15" fmla="*/ 6338 h 10000"/>
              <a:gd name="connsiteX16" fmla="*/ 3273 w 10265"/>
              <a:gd name="connsiteY16" fmla="*/ 6626 h 10000"/>
              <a:gd name="connsiteX17" fmla="*/ 3356 w 10265"/>
              <a:gd name="connsiteY17" fmla="*/ 6782 h 10000"/>
              <a:gd name="connsiteX18" fmla="*/ 3816 w 10265"/>
              <a:gd name="connsiteY18" fmla="*/ 7091 h 10000"/>
              <a:gd name="connsiteX19" fmla="*/ 3871 w 10265"/>
              <a:gd name="connsiteY19" fmla="*/ 7176 h 10000"/>
              <a:gd name="connsiteX20" fmla="*/ 4004 w 10265"/>
              <a:gd name="connsiteY20" fmla="*/ 7067 h 10000"/>
              <a:gd name="connsiteX21" fmla="*/ 4114 w 10265"/>
              <a:gd name="connsiteY21" fmla="*/ 7091 h 10000"/>
              <a:gd name="connsiteX22" fmla="*/ 4357 w 10265"/>
              <a:gd name="connsiteY22" fmla="*/ 7353 h 10000"/>
              <a:gd name="connsiteX23" fmla="*/ 4329 w 10265"/>
              <a:gd name="connsiteY23" fmla="*/ 7575 h 10000"/>
              <a:gd name="connsiteX24" fmla="*/ 4357 w 10265"/>
              <a:gd name="connsiteY24" fmla="*/ 7619 h 10000"/>
              <a:gd name="connsiteX25" fmla="*/ 4683 w 10265"/>
              <a:gd name="connsiteY25" fmla="*/ 7705 h 10000"/>
              <a:gd name="connsiteX26" fmla="*/ 5522 w 10265"/>
              <a:gd name="connsiteY26" fmla="*/ 8697 h 10000"/>
              <a:gd name="connsiteX27" fmla="*/ 5602 w 10265"/>
              <a:gd name="connsiteY27" fmla="*/ 8920 h 10000"/>
              <a:gd name="connsiteX28" fmla="*/ 5549 w 10265"/>
              <a:gd name="connsiteY28" fmla="*/ 9645 h 10000"/>
              <a:gd name="connsiteX29" fmla="*/ 8774 w 10265"/>
              <a:gd name="connsiteY29" fmla="*/ 10000 h 10000"/>
              <a:gd name="connsiteX30" fmla="*/ 8937 w 10265"/>
              <a:gd name="connsiteY30" fmla="*/ 9890 h 10000"/>
              <a:gd name="connsiteX31" fmla="*/ 9127 w 10265"/>
              <a:gd name="connsiteY31" fmla="*/ 9954 h 10000"/>
              <a:gd name="connsiteX32" fmla="*/ 9289 w 10265"/>
              <a:gd name="connsiteY32" fmla="*/ 9778 h 10000"/>
              <a:gd name="connsiteX33" fmla="*/ 9316 w 10265"/>
              <a:gd name="connsiteY33" fmla="*/ 9626 h 10000"/>
              <a:gd name="connsiteX34" fmla="*/ 9046 w 10265"/>
              <a:gd name="connsiteY34" fmla="*/ 9428 h 10000"/>
              <a:gd name="connsiteX35" fmla="*/ 9127 w 10265"/>
              <a:gd name="connsiteY35" fmla="*/ 9251 h 10000"/>
              <a:gd name="connsiteX36" fmla="*/ 9073 w 10265"/>
              <a:gd name="connsiteY36" fmla="*/ 9117 h 10000"/>
              <a:gd name="connsiteX37" fmla="*/ 9099 w 10265"/>
              <a:gd name="connsiteY37" fmla="*/ 8987 h 10000"/>
              <a:gd name="connsiteX38" fmla="*/ 9235 w 10265"/>
              <a:gd name="connsiteY38" fmla="*/ 8987 h 10000"/>
              <a:gd name="connsiteX39" fmla="*/ 9452 w 10265"/>
              <a:gd name="connsiteY39" fmla="*/ 8808 h 10000"/>
              <a:gd name="connsiteX40" fmla="*/ 9480 w 10265"/>
              <a:gd name="connsiteY40" fmla="*/ 8633 h 10000"/>
              <a:gd name="connsiteX41" fmla="*/ 9560 w 10265"/>
              <a:gd name="connsiteY41" fmla="*/ 8589 h 10000"/>
              <a:gd name="connsiteX42" fmla="*/ 9586 w 10265"/>
              <a:gd name="connsiteY42" fmla="*/ 8259 h 10000"/>
              <a:gd name="connsiteX43" fmla="*/ 9750 w 10265"/>
              <a:gd name="connsiteY43" fmla="*/ 8192 h 10000"/>
              <a:gd name="connsiteX44" fmla="*/ 9832 w 10265"/>
              <a:gd name="connsiteY44" fmla="*/ 8081 h 10000"/>
              <a:gd name="connsiteX45" fmla="*/ 10265 w 10265"/>
              <a:gd name="connsiteY45" fmla="*/ 7928 h 10000"/>
              <a:gd name="connsiteX46" fmla="*/ 10157 w 10265"/>
              <a:gd name="connsiteY46" fmla="*/ 7641 h 10000"/>
              <a:gd name="connsiteX47" fmla="*/ 9993 w 10265"/>
              <a:gd name="connsiteY47" fmla="*/ 7509 h 10000"/>
              <a:gd name="connsiteX48" fmla="*/ 9778 w 10265"/>
              <a:gd name="connsiteY48" fmla="*/ 6980 h 10000"/>
              <a:gd name="connsiteX49" fmla="*/ 9804 w 10265"/>
              <a:gd name="connsiteY49" fmla="*/ 6824 h 10000"/>
              <a:gd name="connsiteX50" fmla="*/ 8774 w 10265"/>
              <a:gd name="connsiteY50" fmla="*/ 5568 h 10000"/>
              <a:gd name="connsiteX0" fmla="*/ 7209 w 8700"/>
              <a:gd name="connsiteY0" fmla="*/ 1527 h 5959"/>
              <a:gd name="connsiteX1" fmla="*/ 5893 w 8700"/>
              <a:gd name="connsiteY1" fmla="*/ 0 h 5959"/>
              <a:gd name="connsiteX2" fmla="*/ 0 w 8700"/>
              <a:gd name="connsiteY2" fmla="*/ 469 h 5959"/>
              <a:gd name="connsiteX3" fmla="*/ 137 w 8700"/>
              <a:gd name="connsiteY3" fmla="*/ 556 h 5959"/>
              <a:gd name="connsiteX4" fmla="*/ 84 w 8700"/>
              <a:gd name="connsiteY4" fmla="*/ 776 h 5959"/>
              <a:gd name="connsiteX5" fmla="*/ 245 w 8700"/>
              <a:gd name="connsiteY5" fmla="*/ 909 h 5959"/>
              <a:gd name="connsiteX6" fmla="*/ 325 w 8700"/>
              <a:gd name="connsiteY6" fmla="*/ 1084 h 5959"/>
              <a:gd name="connsiteX7" fmla="*/ 325 w 8700"/>
              <a:gd name="connsiteY7" fmla="*/ 1128 h 5959"/>
              <a:gd name="connsiteX8" fmla="*/ 218 w 8700"/>
              <a:gd name="connsiteY8" fmla="*/ 1262 h 5959"/>
              <a:gd name="connsiteX9" fmla="*/ 137 w 8700"/>
              <a:gd name="connsiteY9" fmla="*/ 1747 h 5959"/>
              <a:gd name="connsiteX10" fmla="*/ 163 w 8700"/>
              <a:gd name="connsiteY10" fmla="*/ 1835 h 5959"/>
              <a:gd name="connsiteX11" fmla="*/ 760 w 8700"/>
              <a:gd name="connsiteY11" fmla="*/ 2077 h 5959"/>
              <a:gd name="connsiteX12" fmla="*/ 1031 w 8700"/>
              <a:gd name="connsiteY12" fmla="*/ 2277 h 5959"/>
              <a:gd name="connsiteX13" fmla="*/ 1166 w 8700"/>
              <a:gd name="connsiteY13" fmla="*/ 2255 h 5959"/>
              <a:gd name="connsiteX14" fmla="*/ 1303 w 8700"/>
              <a:gd name="connsiteY14" fmla="*/ 2297 h 5959"/>
              <a:gd name="connsiteX15" fmla="*/ 1708 w 8700"/>
              <a:gd name="connsiteY15" fmla="*/ 2585 h 5959"/>
              <a:gd name="connsiteX16" fmla="*/ 1791 w 8700"/>
              <a:gd name="connsiteY16" fmla="*/ 2741 h 5959"/>
              <a:gd name="connsiteX17" fmla="*/ 2251 w 8700"/>
              <a:gd name="connsiteY17" fmla="*/ 3050 h 5959"/>
              <a:gd name="connsiteX18" fmla="*/ 2306 w 8700"/>
              <a:gd name="connsiteY18" fmla="*/ 3135 h 5959"/>
              <a:gd name="connsiteX19" fmla="*/ 2439 w 8700"/>
              <a:gd name="connsiteY19" fmla="*/ 3026 h 5959"/>
              <a:gd name="connsiteX20" fmla="*/ 2549 w 8700"/>
              <a:gd name="connsiteY20" fmla="*/ 3050 h 5959"/>
              <a:gd name="connsiteX21" fmla="*/ 2792 w 8700"/>
              <a:gd name="connsiteY21" fmla="*/ 3312 h 5959"/>
              <a:gd name="connsiteX22" fmla="*/ 2764 w 8700"/>
              <a:gd name="connsiteY22" fmla="*/ 3534 h 5959"/>
              <a:gd name="connsiteX23" fmla="*/ 2792 w 8700"/>
              <a:gd name="connsiteY23" fmla="*/ 3578 h 5959"/>
              <a:gd name="connsiteX24" fmla="*/ 3118 w 8700"/>
              <a:gd name="connsiteY24" fmla="*/ 3664 h 5959"/>
              <a:gd name="connsiteX25" fmla="*/ 3957 w 8700"/>
              <a:gd name="connsiteY25" fmla="*/ 4656 h 5959"/>
              <a:gd name="connsiteX26" fmla="*/ 4037 w 8700"/>
              <a:gd name="connsiteY26" fmla="*/ 4879 h 5959"/>
              <a:gd name="connsiteX27" fmla="*/ 3984 w 8700"/>
              <a:gd name="connsiteY27" fmla="*/ 5604 h 5959"/>
              <a:gd name="connsiteX28" fmla="*/ 7209 w 8700"/>
              <a:gd name="connsiteY28" fmla="*/ 5959 h 5959"/>
              <a:gd name="connsiteX29" fmla="*/ 7372 w 8700"/>
              <a:gd name="connsiteY29" fmla="*/ 5849 h 5959"/>
              <a:gd name="connsiteX30" fmla="*/ 7562 w 8700"/>
              <a:gd name="connsiteY30" fmla="*/ 5913 h 5959"/>
              <a:gd name="connsiteX31" fmla="*/ 7724 w 8700"/>
              <a:gd name="connsiteY31" fmla="*/ 5737 h 5959"/>
              <a:gd name="connsiteX32" fmla="*/ 7751 w 8700"/>
              <a:gd name="connsiteY32" fmla="*/ 5585 h 5959"/>
              <a:gd name="connsiteX33" fmla="*/ 7481 w 8700"/>
              <a:gd name="connsiteY33" fmla="*/ 5387 h 5959"/>
              <a:gd name="connsiteX34" fmla="*/ 7562 w 8700"/>
              <a:gd name="connsiteY34" fmla="*/ 5210 h 5959"/>
              <a:gd name="connsiteX35" fmla="*/ 7508 w 8700"/>
              <a:gd name="connsiteY35" fmla="*/ 5076 h 5959"/>
              <a:gd name="connsiteX36" fmla="*/ 7534 w 8700"/>
              <a:gd name="connsiteY36" fmla="*/ 4946 h 5959"/>
              <a:gd name="connsiteX37" fmla="*/ 7670 w 8700"/>
              <a:gd name="connsiteY37" fmla="*/ 4946 h 5959"/>
              <a:gd name="connsiteX38" fmla="*/ 7887 w 8700"/>
              <a:gd name="connsiteY38" fmla="*/ 4767 h 5959"/>
              <a:gd name="connsiteX39" fmla="*/ 7915 w 8700"/>
              <a:gd name="connsiteY39" fmla="*/ 4592 h 5959"/>
              <a:gd name="connsiteX40" fmla="*/ 7995 w 8700"/>
              <a:gd name="connsiteY40" fmla="*/ 4548 h 5959"/>
              <a:gd name="connsiteX41" fmla="*/ 8021 w 8700"/>
              <a:gd name="connsiteY41" fmla="*/ 4218 h 5959"/>
              <a:gd name="connsiteX42" fmla="*/ 8185 w 8700"/>
              <a:gd name="connsiteY42" fmla="*/ 4151 h 5959"/>
              <a:gd name="connsiteX43" fmla="*/ 8267 w 8700"/>
              <a:gd name="connsiteY43" fmla="*/ 4040 h 5959"/>
              <a:gd name="connsiteX44" fmla="*/ 8700 w 8700"/>
              <a:gd name="connsiteY44" fmla="*/ 3887 h 5959"/>
              <a:gd name="connsiteX45" fmla="*/ 8592 w 8700"/>
              <a:gd name="connsiteY45" fmla="*/ 3600 h 5959"/>
              <a:gd name="connsiteX46" fmla="*/ 8428 w 8700"/>
              <a:gd name="connsiteY46" fmla="*/ 3468 h 5959"/>
              <a:gd name="connsiteX47" fmla="*/ 8213 w 8700"/>
              <a:gd name="connsiteY47" fmla="*/ 2939 h 5959"/>
              <a:gd name="connsiteX48" fmla="*/ 8239 w 8700"/>
              <a:gd name="connsiteY48" fmla="*/ 2783 h 5959"/>
              <a:gd name="connsiteX49" fmla="*/ 7209 w 8700"/>
              <a:gd name="connsiteY49" fmla="*/ 1527 h 5959"/>
              <a:gd name="connsiteX0" fmla="*/ 8286 w 10000"/>
              <a:gd name="connsiteY0" fmla="*/ 2563 h 10000"/>
              <a:gd name="connsiteX1" fmla="*/ 6774 w 10000"/>
              <a:gd name="connsiteY1" fmla="*/ 0 h 10000"/>
              <a:gd name="connsiteX2" fmla="*/ 1831 w 10000"/>
              <a:gd name="connsiteY2" fmla="*/ 541 h 10000"/>
              <a:gd name="connsiteX3" fmla="*/ 0 w 10000"/>
              <a:gd name="connsiteY3" fmla="*/ 787 h 10000"/>
              <a:gd name="connsiteX4" fmla="*/ 157 w 10000"/>
              <a:gd name="connsiteY4" fmla="*/ 933 h 10000"/>
              <a:gd name="connsiteX5" fmla="*/ 97 w 10000"/>
              <a:gd name="connsiteY5" fmla="*/ 1302 h 10000"/>
              <a:gd name="connsiteX6" fmla="*/ 282 w 10000"/>
              <a:gd name="connsiteY6" fmla="*/ 1525 h 10000"/>
              <a:gd name="connsiteX7" fmla="*/ 374 w 10000"/>
              <a:gd name="connsiteY7" fmla="*/ 1819 h 10000"/>
              <a:gd name="connsiteX8" fmla="*/ 374 w 10000"/>
              <a:gd name="connsiteY8" fmla="*/ 1893 h 10000"/>
              <a:gd name="connsiteX9" fmla="*/ 251 w 10000"/>
              <a:gd name="connsiteY9" fmla="*/ 2118 h 10000"/>
              <a:gd name="connsiteX10" fmla="*/ 157 w 10000"/>
              <a:gd name="connsiteY10" fmla="*/ 2932 h 10000"/>
              <a:gd name="connsiteX11" fmla="*/ 187 w 10000"/>
              <a:gd name="connsiteY11" fmla="*/ 3079 h 10000"/>
              <a:gd name="connsiteX12" fmla="*/ 874 w 10000"/>
              <a:gd name="connsiteY12" fmla="*/ 3485 h 10000"/>
              <a:gd name="connsiteX13" fmla="*/ 1185 w 10000"/>
              <a:gd name="connsiteY13" fmla="*/ 3821 h 10000"/>
              <a:gd name="connsiteX14" fmla="*/ 1340 w 10000"/>
              <a:gd name="connsiteY14" fmla="*/ 3784 h 10000"/>
              <a:gd name="connsiteX15" fmla="*/ 1498 w 10000"/>
              <a:gd name="connsiteY15" fmla="*/ 3855 h 10000"/>
              <a:gd name="connsiteX16" fmla="*/ 1963 w 10000"/>
              <a:gd name="connsiteY16" fmla="*/ 4338 h 10000"/>
              <a:gd name="connsiteX17" fmla="*/ 2059 w 10000"/>
              <a:gd name="connsiteY17" fmla="*/ 4600 h 10000"/>
              <a:gd name="connsiteX18" fmla="*/ 2587 w 10000"/>
              <a:gd name="connsiteY18" fmla="*/ 5118 h 10000"/>
              <a:gd name="connsiteX19" fmla="*/ 2651 w 10000"/>
              <a:gd name="connsiteY19" fmla="*/ 5261 h 10000"/>
              <a:gd name="connsiteX20" fmla="*/ 2803 w 10000"/>
              <a:gd name="connsiteY20" fmla="*/ 5078 h 10000"/>
              <a:gd name="connsiteX21" fmla="*/ 2930 w 10000"/>
              <a:gd name="connsiteY21" fmla="*/ 5118 h 10000"/>
              <a:gd name="connsiteX22" fmla="*/ 3209 w 10000"/>
              <a:gd name="connsiteY22" fmla="*/ 5558 h 10000"/>
              <a:gd name="connsiteX23" fmla="*/ 3177 w 10000"/>
              <a:gd name="connsiteY23" fmla="*/ 5931 h 10000"/>
              <a:gd name="connsiteX24" fmla="*/ 3209 w 10000"/>
              <a:gd name="connsiteY24" fmla="*/ 6004 h 10000"/>
              <a:gd name="connsiteX25" fmla="*/ 3584 w 10000"/>
              <a:gd name="connsiteY25" fmla="*/ 6149 h 10000"/>
              <a:gd name="connsiteX26" fmla="*/ 4548 w 10000"/>
              <a:gd name="connsiteY26" fmla="*/ 7813 h 10000"/>
              <a:gd name="connsiteX27" fmla="*/ 4640 w 10000"/>
              <a:gd name="connsiteY27" fmla="*/ 8188 h 10000"/>
              <a:gd name="connsiteX28" fmla="*/ 4579 w 10000"/>
              <a:gd name="connsiteY28" fmla="*/ 9404 h 10000"/>
              <a:gd name="connsiteX29" fmla="*/ 8286 w 10000"/>
              <a:gd name="connsiteY29" fmla="*/ 10000 h 10000"/>
              <a:gd name="connsiteX30" fmla="*/ 8474 w 10000"/>
              <a:gd name="connsiteY30" fmla="*/ 9815 h 10000"/>
              <a:gd name="connsiteX31" fmla="*/ 8692 w 10000"/>
              <a:gd name="connsiteY31" fmla="*/ 9923 h 10000"/>
              <a:gd name="connsiteX32" fmla="*/ 8878 w 10000"/>
              <a:gd name="connsiteY32" fmla="*/ 9627 h 10000"/>
              <a:gd name="connsiteX33" fmla="*/ 8909 w 10000"/>
              <a:gd name="connsiteY33" fmla="*/ 9372 h 10000"/>
              <a:gd name="connsiteX34" fmla="*/ 8599 w 10000"/>
              <a:gd name="connsiteY34" fmla="*/ 9040 h 10000"/>
              <a:gd name="connsiteX35" fmla="*/ 8692 w 10000"/>
              <a:gd name="connsiteY35" fmla="*/ 8743 h 10000"/>
              <a:gd name="connsiteX36" fmla="*/ 8630 w 10000"/>
              <a:gd name="connsiteY36" fmla="*/ 8518 h 10000"/>
              <a:gd name="connsiteX37" fmla="*/ 8660 w 10000"/>
              <a:gd name="connsiteY37" fmla="*/ 8300 h 10000"/>
              <a:gd name="connsiteX38" fmla="*/ 8816 w 10000"/>
              <a:gd name="connsiteY38" fmla="*/ 8300 h 10000"/>
              <a:gd name="connsiteX39" fmla="*/ 9066 w 10000"/>
              <a:gd name="connsiteY39" fmla="*/ 8000 h 10000"/>
              <a:gd name="connsiteX40" fmla="*/ 9098 w 10000"/>
              <a:gd name="connsiteY40" fmla="*/ 7706 h 10000"/>
              <a:gd name="connsiteX41" fmla="*/ 9190 w 10000"/>
              <a:gd name="connsiteY41" fmla="*/ 7632 h 10000"/>
              <a:gd name="connsiteX42" fmla="*/ 9220 w 10000"/>
              <a:gd name="connsiteY42" fmla="*/ 7078 h 10000"/>
              <a:gd name="connsiteX43" fmla="*/ 9408 w 10000"/>
              <a:gd name="connsiteY43" fmla="*/ 6966 h 10000"/>
              <a:gd name="connsiteX44" fmla="*/ 9502 w 10000"/>
              <a:gd name="connsiteY44" fmla="*/ 6780 h 10000"/>
              <a:gd name="connsiteX45" fmla="*/ 10000 w 10000"/>
              <a:gd name="connsiteY45" fmla="*/ 6523 h 10000"/>
              <a:gd name="connsiteX46" fmla="*/ 9876 w 10000"/>
              <a:gd name="connsiteY46" fmla="*/ 6041 h 10000"/>
              <a:gd name="connsiteX47" fmla="*/ 9687 w 10000"/>
              <a:gd name="connsiteY47" fmla="*/ 5820 h 10000"/>
              <a:gd name="connsiteX48" fmla="*/ 9440 w 10000"/>
              <a:gd name="connsiteY48" fmla="*/ 4932 h 10000"/>
              <a:gd name="connsiteX49" fmla="*/ 9470 w 10000"/>
              <a:gd name="connsiteY49" fmla="*/ 4670 h 10000"/>
              <a:gd name="connsiteX50" fmla="*/ 8286 w 10000"/>
              <a:gd name="connsiteY50" fmla="*/ 2563 h 10000"/>
              <a:gd name="connsiteX0" fmla="*/ 8286 w 10000"/>
              <a:gd name="connsiteY0" fmla="*/ 2563 h 10000"/>
              <a:gd name="connsiteX1" fmla="*/ 6774 w 10000"/>
              <a:gd name="connsiteY1" fmla="*/ 0 h 10000"/>
              <a:gd name="connsiteX2" fmla="*/ 2838 w 10000"/>
              <a:gd name="connsiteY2" fmla="*/ 541 h 10000"/>
              <a:gd name="connsiteX3" fmla="*/ 1831 w 10000"/>
              <a:gd name="connsiteY3" fmla="*/ 541 h 10000"/>
              <a:gd name="connsiteX4" fmla="*/ 0 w 10000"/>
              <a:gd name="connsiteY4" fmla="*/ 787 h 10000"/>
              <a:gd name="connsiteX5" fmla="*/ 157 w 10000"/>
              <a:gd name="connsiteY5" fmla="*/ 933 h 10000"/>
              <a:gd name="connsiteX6" fmla="*/ 97 w 10000"/>
              <a:gd name="connsiteY6" fmla="*/ 1302 h 10000"/>
              <a:gd name="connsiteX7" fmla="*/ 282 w 10000"/>
              <a:gd name="connsiteY7" fmla="*/ 1525 h 10000"/>
              <a:gd name="connsiteX8" fmla="*/ 374 w 10000"/>
              <a:gd name="connsiteY8" fmla="*/ 1819 h 10000"/>
              <a:gd name="connsiteX9" fmla="*/ 374 w 10000"/>
              <a:gd name="connsiteY9" fmla="*/ 1893 h 10000"/>
              <a:gd name="connsiteX10" fmla="*/ 251 w 10000"/>
              <a:gd name="connsiteY10" fmla="*/ 2118 h 10000"/>
              <a:gd name="connsiteX11" fmla="*/ 157 w 10000"/>
              <a:gd name="connsiteY11" fmla="*/ 2932 h 10000"/>
              <a:gd name="connsiteX12" fmla="*/ 187 w 10000"/>
              <a:gd name="connsiteY12" fmla="*/ 3079 h 10000"/>
              <a:gd name="connsiteX13" fmla="*/ 874 w 10000"/>
              <a:gd name="connsiteY13" fmla="*/ 3485 h 10000"/>
              <a:gd name="connsiteX14" fmla="*/ 1185 w 10000"/>
              <a:gd name="connsiteY14" fmla="*/ 3821 h 10000"/>
              <a:gd name="connsiteX15" fmla="*/ 1340 w 10000"/>
              <a:gd name="connsiteY15" fmla="*/ 3784 h 10000"/>
              <a:gd name="connsiteX16" fmla="*/ 1498 w 10000"/>
              <a:gd name="connsiteY16" fmla="*/ 3855 h 10000"/>
              <a:gd name="connsiteX17" fmla="*/ 1963 w 10000"/>
              <a:gd name="connsiteY17" fmla="*/ 4338 h 10000"/>
              <a:gd name="connsiteX18" fmla="*/ 2059 w 10000"/>
              <a:gd name="connsiteY18" fmla="*/ 4600 h 10000"/>
              <a:gd name="connsiteX19" fmla="*/ 2587 w 10000"/>
              <a:gd name="connsiteY19" fmla="*/ 5118 h 10000"/>
              <a:gd name="connsiteX20" fmla="*/ 2651 w 10000"/>
              <a:gd name="connsiteY20" fmla="*/ 5261 h 10000"/>
              <a:gd name="connsiteX21" fmla="*/ 2803 w 10000"/>
              <a:gd name="connsiteY21" fmla="*/ 5078 h 10000"/>
              <a:gd name="connsiteX22" fmla="*/ 2930 w 10000"/>
              <a:gd name="connsiteY22" fmla="*/ 5118 h 10000"/>
              <a:gd name="connsiteX23" fmla="*/ 3209 w 10000"/>
              <a:gd name="connsiteY23" fmla="*/ 5558 h 10000"/>
              <a:gd name="connsiteX24" fmla="*/ 3177 w 10000"/>
              <a:gd name="connsiteY24" fmla="*/ 5931 h 10000"/>
              <a:gd name="connsiteX25" fmla="*/ 3209 w 10000"/>
              <a:gd name="connsiteY25" fmla="*/ 6004 h 10000"/>
              <a:gd name="connsiteX26" fmla="*/ 3584 w 10000"/>
              <a:gd name="connsiteY26" fmla="*/ 6149 h 10000"/>
              <a:gd name="connsiteX27" fmla="*/ 4548 w 10000"/>
              <a:gd name="connsiteY27" fmla="*/ 7813 h 10000"/>
              <a:gd name="connsiteX28" fmla="*/ 4640 w 10000"/>
              <a:gd name="connsiteY28" fmla="*/ 8188 h 10000"/>
              <a:gd name="connsiteX29" fmla="*/ 4579 w 10000"/>
              <a:gd name="connsiteY29" fmla="*/ 9404 h 10000"/>
              <a:gd name="connsiteX30" fmla="*/ 8286 w 10000"/>
              <a:gd name="connsiteY30" fmla="*/ 10000 h 10000"/>
              <a:gd name="connsiteX31" fmla="*/ 8474 w 10000"/>
              <a:gd name="connsiteY31" fmla="*/ 9815 h 10000"/>
              <a:gd name="connsiteX32" fmla="*/ 8692 w 10000"/>
              <a:gd name="connsiteY32" fmla="*/ 9923 h 10000"/>
              <a:gd name="connsiteX33" fmla="*/ 8878 w 10000"/>
              <a:gd name="connsiteY33" fmla="*/ 9627 h 10000"/>
              <a:gd name="connsiteX34" fmla="*/ 8909 w 10000"/>
              <a:gd name="connsiteY34" fmla="*/ 9372 h 10000"/>
              <a:gd name="connsiteX35" fmla="*/ 8599 w 10000"/>
              <a:gd name="connsiteY35" fmla="*/ 9040 h 10000"/>
              <a:gd name="connsiteX36" fmla="*/ 8692 w 10000"/>
              <a:gd name="connsiteY36" fmla="*/ 8743 h 10000"/>
              <a:gd name="connsiteX37" fmla="*/ 8630 w 10000"/>
              <a:gd name="connsiteY37" fmla="*/ 8518 h 10000"/>
              <a:gd name="connsiteX38" fmla="*/ 8660 w 10000"/>
              <a:gd name="connsiteY38" fmla="*/ 8300 h 10000"/>
              <a:gd name="connsiteX39" fmla="*/ 8816 w 10000"/>
              <a:gd name="connsiteY39" fmla="*/ 8300 h 10000"/>
              <a:gd name="connsiteX40" fmla="*/ 9066 w 10000"/>
              <a:gd name="connsiteY40" fmla="*/ 8000 h 10000"/>
              <a:gd name="connsiteX41" fmla="*/ 9098 w 10000"/>
              <a:gd name="connsiteY41" fmla="*/ 7706 h 10000"/>
              <a:gd name="connsiteX42" fmla="*/ 9190 w 10000"/>
              <a:gd name="connsiteY42" fmla="*/ 7632 h 10000"/>
              <a:gd name="connsiteX43" fmla="*/ 9220 w 10000"/>
              <a:gd name="connsiteY43" fmla="*/ 7078 h 10000"/>
              <a:gd name="connsiteX44" fmla="*/ 9408 w 10000"/>
              <a:gd name="connsiteY44" fmla="*/ 6966 h 10000"/>
              <a:gd name="connsiteX45" fmla="*/ 9502 w 10000"/>
              <a:gd name="connsiteY45" fmla="*/ 6780 h 10000"/>
              <a:gd name="connsiteX46" fmla="*/ 10000 w 10000"/>
              <a:gd name="connsiteY46" fmla="*/ 6523 h 10000"/>
              <a:gd name="connsiteX47" fmla="*/ 9876 w 10000"/>
              <a:gd name="connsiteY47" fmla="*/ 6041 h 10000"/>
              <a:gd name="connsiteX48" fmla="*/ 9687 w 10000"/>
              <a:gd name="connsiteY48" fmla="*/ 5820 h 10000"/>
              <a:gd name="connsiteX49" fmla="*/ 9440 w 10000"/>
              <a:gd name="connsiteY49" fmla="*/ 4932 h 10000"/>
              <a:gd name="connsiteX50" fmla="*/ 9470 w 10000"/>
              <a:gd name="connsiteY50" fmla="*/ 4670 h 10000"/>
              <a:gd name="connsiteX51" fmla="*/ 8286 w 10000"/>
              <a:gd name="connsiteY51" fmla="*/ 2563 h 10000"/>
              <a:gd name="connsiteX0" fmla="*/ 8286 w 10000"/>
              <a:gd name="connsiteY0" fmla="*/ 2563 h 10000"/>
              <a:gd name="connsiteX1" fmla="*/ 6774 w 10000"/>
              <a:gd name="connsiteY1" fmla="*/ 0 h 10000"/>
              <a:gd name="connsiteX2" fmla="*/ 2838 w 10000"/>
              <a:gd name="connsiteY2" fmla="*/ 541 h 10000"/>
              <a:gd name="connsiteX3" fmla="*/ 4577 w 10000"/>
              <a:gd name="connsiteY3" fmla="*/ 324 h 10000"/>
              <a:gd name="connsiteX4" fmla="*/ 1831 w 10000"/>
              <a:gd name="connsiteY4" fmla="*/ 541 h 10000"/>
              <a:gd name="connsiteX5" fmla="*/ 0 w 10000"/>
              <a:gd name="connsiteY5" fmla="*/ 787 h 10000"/>
              <a:gd name="connsiteX6" fmla="*/ 157 w 10000"/>
              <a:gd name="connsiteY6" fmla="*/ 933 h 10000"/>
              <a:gd name="connsiteX7" fmla="*/ 97 w 10000"/>
              <a:gd name="connsiteY7" fmla="*/ 1302 h 10000"/>
              <a:gd name="connsiteX8" fmla="*/ 282 w 10000"/>
              <a:gd name="connsiteY8" fmla="*/ 1525 h 10000"/>
              <a:gd name="connsiteX9" fmla="*/ 374 w 10000"/>
              <a:gd name="connsiteY9" fmla="*/ 1819 h 10000"/>
              <a:gd name="connsiteX10" fmla="*/ 374 w 10000"/>
              <a:gd name="connsiteY10" fmla="*/ 1893 h 10000"/>
              <a:gd name="connsiteX11" fmla="*/ 251 w 10000"/>
              <a:gd name="connsiteY11" fmla="*/ 2118 h 10000"/>
              <a:gd name="connsiteX12" fmla="*/ 157 w 10000"/>
              <a:gd name="connsiteY12" fmla="*/ 2932 h 10000"/>
              <a:gd name="connsiteX13" fmla="*/ 187 w 10000"/>
              <a:gd name="connsiteY13" fmla="*/ 3079 h 10000"/>
              <a:gd name="connsiteX14" fmla="*/ 874 w 10000"/>
              <a:gd name="connsiteY14" fmla="*/ 3485 h 10000"/>
              <a:gd name="connsiteX15" fmla="*/ 1185 w 10000"/>
              <a:gd name="connsiteY15" fmla="*/ 3821 h 10000"/>
              <a:gd name="connsiteX16" fmla="*/ 1340 w 10000"/>
              <a:gd name="connsiteY16" fmla="*/ 3784 h 10000"/>
              <a:gd name="connsiteX17" fmla="*/ 1498 w 10000"/>
              <a:gd name="connsiteY17" fmla="*/ 3855 h 10000"/>
              <a:gd name="connsiteX18" fmla="*/ 1963 w 10000"/>
              <a:gd name="connsiteY18" fmla="*/ 4338 h 10000"/>
              <a:gd name="connsiteX19" fmla="*/ 2059 w 10000"/>
              <a:gd name="connsiteY19" fmla="*/ 4600 h 10000"/>
              <a:gd name="connsiteX20" fmla="*/ 2587 w 10000"/>
              <a:gd name="connsiteY20" fmla="*/ 5118 h 10000"/>
              <a:gd name="connsiteX21" fmla="*/ 2651 w 10000"/>
              <a:gd name="connsiteY21" fmla="*/ 5261 h 10000"/>
              <a:gd name="connsiteX22" fmla="*/ 2803 w 10000"/>
              <a:gd name="connsiteY22" fmla="*/ 5078 h 10000"/>
              <a:gd name="connsiteX23" fmla="*/ 2930 w 10000"/>
              <a:gd name="connsiteY23" fmla="*/ 5118 h 10000"/>
              <a:gd name="connsiteX24" fmla="*/ 3209 w 10000"/>
              <a:gd name="connsiteY24" fmla="*/ 5558 h 10000"/>
              <a:gd name="connsiteX25" fmla="*/ 3177 w 10000"/>
              <a:gd name="connsiteY25" fmla="*/ 5931 h 10000"/>
              <a:gd name="connsiteX26" fmla="*/ 3209 w 10000"/>
              <a:gd name="connsiteY26" fmla="*/ 6004 h 10000"/>
              <a:gd name="connsiteX27" fmla="*/ 3584 w 10000"/>
              <a:gd name="connsiteY27" fmla="*/ 6149 h 10000"/>
              <a:gd name="connsiteX28" fmla="*/ 4548 w 10000"/>
              <a:gd name="connsiteY28" fmla="*/ 7813 h 10000"/>
              <a:gd name="connsiteX29" fmla="*/ 4640 w 10000"/>
              <a:gd name="connsiteY29" fmla="*/ 8188 h 10000"/>
              <a:gd name="connsiteX30" fmla="*/ 4579 w 10000"/>
              <a:gd name="connsiteY30" fmla="*/ 9404 h 10000"/>
              <a:gd name="connsiteX31" fmla="*/ 8286 w 10000"/>
              <a:gd name="connsiteY31" fmla="*/ 10000 h 10000"/>
              <a:gd name="connsiteX32" fmla="*/ 8474 w 10000"/>
              <a:gd name="connsiteY32" fmla="*/ 9815 h 10000"/>
              <a:gd name="connsiteX33" fmla="*/ 8692 w 10000"/>
              <a:gd name="connsiteY33" fmla="*/ 9923 h 10000"/>
              <a:gd name="connsiteX34" fmla="*/ 8878 w 10000"/>
              <a:gd name="connsiteY34" fmla="*/ 9627 h 10000"/>
              <a:gd name="connsiteX35" fmla="*/ 8909 w 10000"/>
              <a:gd name="connsiteY35" fmla="*/ 9372 h 10000"/>
              <a:gd name="connsiteX36" fmla="*/ 8599 w 10000"/>
              <a:gd name="connsiteY36" fmla="*/ 9040 h 10000"/>
              <a:gd name="connsiteX37" fmla="*/ 8692 w 10000"/>
              <a:gd name="connsiteY37" fmla="*/ 8743 h 10000"/>
              <a:gd name="connsiteX38" fmla="*/ 8630 w 10000"/>
              <a:gd name="connsiteY38" fmla="*/ 8518 h 10000"/>
              <a:gd name="connsiteX39" fmla="*/ 8660 w 10000"/>
              <a:gd name="connsiteY39" fmla="*/ 8300 h 10000"/>
              <a:gd name="connsiteX40" fmla="*/ 8816 w 10000"/>
              <a:gd name="connsiteY40" fmla="*/ 8300 h 10000"/>
              <a:gd name="connsiteX41" fmla="*/ 9066 w 10000"/>
              <a:gd name="connsiteY41" fmla="*/ 8000 h 10000"/>
              <a:gd name="connsiteX42" fmla="*/ 9098 w 10000"/>
              <a:gd name="connsiteY42" fmla="*/ 7706 h 10000"/>
              <a:gd name="connsiteX43" fmla="*/ 9190 w 10000"/>
              <a:gd name="connsiteY43" fmla="*/ 7632 h 10000"/>
              <a:gd name="connsiteX44" fmla="*/ 9220 w 10000"/>
              <a:gd name="connsiteY44" fmla="*/ 7078 h 10000"/>
              <a:gd name="connsiteX45" fmla="*/ 9408 w 10000"/>
              <a:gd name="connsiteY45" fmla="*/ 6966 h 10000"/>
              <a:gd name="connsiteX46" fmla="*/ 9502 w 10000"/>
              <a:gd name="connsiteY46" fmla="*/ 6780 h 10000"/>
              <a:gd name="connsiteX47" fmla="*/ 10000 w 10000"/>
              <a:gd name="connsiteY47" fmla="*/ 6523 h 10000"/>
              <a:gd name="connsiteX48" fmla="*/ 9876 w 10000"/>
              <a:gd name="connsiteY48" fmla="*/ 6041 h 10000"/>
              <a:gd name="connsiteX49" fmla="*/ 9687 w 10000"/>
              <a:gd name="connsiteY49" fmla="*/ 5820 h 10000"/>
              <a:gd name="connsiteX50" fmla="*/ 9440 w 10000"/>
              <a:gd name="connsiteY50" fmla="*/ 4932 h 10000"/>
              <a:gd name="connsiteX51" fmla="*/ 9470 w 10000"/>
              <a:gd name="connsiteY51" fmla="*/ 4670 h 10000"/>
              <a:gd name="connsiteX52" fmla="*/ 8286 w 10000"/>
              <a:gd name="connsiteY52" fmla="*/ 2563 h 10000"/>
              <a:gd name="connsiteX0" fmla="*/ 8286 w 10000"/>
              <a:gd name="connsiteY0" fmla="*/ 2239 h 9676"/>
              <a:gd name="connsiteX1" fmla="*/ 7140 w 10000"/>
              <a:gd name="connsiteY1" fmla="*/ 437 h 9676"/>
              <a:gd name="connsiteX2" fmla="*/ 2838 w 10000"/>
              <a:gd name="connsiteY2" fmla="*/ 217 h 9676"/>
              <a:gd name="connsiteX3" fmla="*/ 4577 w 10000"/>
              <a:gd name="connsiteY3" fmla="*/ 0 h 9676"/>
              <a:gd name="connsiteX4" fmla="*/ 1831 w 10000"/>
              <a:gd name="connsiteY4" fmla="*/ 217 h 9676"/>
              <a:gd name="connsiteX5" fmla="*/ 0 w 10000"/>
              <a:gd name="connsiteY5" fmla="*/ 463 h 9676"/>
              <a:gd name="connsiteX6" fmla="*/ 157 w 10000"/>
              <a:gd name="connsiteY6" fmla="*/ 609 h 9676"/>
              <a:gd name="connsiteX7" fmla="*/ 97 w 10000"/>
              <a:gd name="connsiteY7" fmla="*/ 978 h 9676"/>
              <a:gd name="connsiteX8" fmla="*/ 282 w 10000"/>
              <a:gd name="connsiteY8" fmla="*/ 1201 h 9676"/>
              <a:gd name="connsiteX9" fmla="*/ 374 w 10000"/>
              <a:gd name="connsiteY9" fmla="*/ 1495 h 9676"/>
              <a:gd name="connsiteX10" fmla="*/ 374 w 10000"/>
              <a:gd name="connsiteY10" fmla="*/ 1569 h 9676"/>
              <a:gd name="connsiteX11" fmla="*/ 251 w 10000"/>
              <a:gd name="connsiteY11" fmla="*/ 1794 h 9676"/>
              <a:gd name="connsiteX12" fmla="*/ 157 w 10000"/>
              <a:gd name="connsiteY12" fmla="*/ 2608 h 9676"/>
              <a:gd name="connsiteX13" fmla="*/ 187 w 10000"/>
              <a:gd name="connsiteY13" fmla="*/ 2755 h 9676"/>
              <a:gd name="connsiteX14" fmla="*/ 874 w 10000"/>
              <a:gd name="connsiteY14" fmla="*/ 3161 h 9676"/>
              <a:gd name="connsiteX15" fmla="*/ 1185 w 10000"/>
              <a:gd name="connsiteY15" fmla="*/ 3497 h 9676"/>
              <a:gd name="connsiteX16" fmla="*/ 1340 w 10000"/>
              <a:gd name="connsiteY16" fmla="*/ 3460 h 9676"/>
              <a:gd name="connsiteX17" fmla="*/ 1498 w 10000"/>
              <a:gd name="connsiteY17" fmla="*/ 3531 h 9676"/>
              <a:gd name="connsiteX18" fmla="*/ 1963 w 10000"/>
              <a:gd name="connsiteY18" fmla="*/ 4014 h 9676"/>
              <a:gd name="connsiteX19" fmla="*/ 2059 w 10000"/>
              <a:gd name="connsiteY19" fmla="*/ 4276 h 9676"/>
              <a:gd name="connsiteX20" fmla="*/ 2587 w 10000"/>
              <a:gd name="connsiteY20" fmla="*/ 4794 h 9676"/>
              <a:gd name="connsiteX21" fmla="*/ 2651 w 10000"/>
              <a:gd name="connsiteY21" fmla="*/ 4937 h 9676"/>
              <a:gd name="connsiteX22" fmla="*/ 2803 w 10000"/>
              <a:gd name="connsiteY22" fmla="*/ 4754 h 9676"/>
              <a:gd name="connsiteX23" fmla="*/ 2930 w 10000"/>
              <a:gd name="connsiteY23" fmla="*/ 4794 h 9676"/>
              <a:gd name="connsiteX24" fmla="*/ 3209 w 10000"/>
              <a:gd name="connsiteY24" fmla="*/ 5234 h 9676"/>
              <a:gd name="connsiteX25" fmla="*/ 3177 w 10000"/>
              <a:gd name="connsiteY25" fmla="*/ 5607 h 9676"/>
              <a:gd name="connsiteX26" fmla="*/ 3209 w 10000"/>
              <a:gd name="connsiteY26" fmla="*/ 5680 h 9676"/>
              <a:gd name="connsiteX27" fmla="*/ 3584 w 10000"/>
              <a:gd name="connsiteY27" fmla="*/ 5825 h 9676"/>
              <a:gd name="connsiteX28" fmla="*/ 4548 w 10000"/>
              <a:gd name="connsiteY28" fmla="*/ 7489 h 9676"/>
              <a:gd name="connsiteX29" fmla="*/ 4640 w 10000"/>
              <a:gd name="connsiteY29" fmla="*/ 7864 h 9676"/>
              <a:gd name="connsiteX30" fmla="*/ 4579 w 10000"/>
              <a:gd name="connsiteY30" fmla="*/ 9080 h 9676"/>
              <a:gd name="connsiteX31" fmla="*/ 8286 w 10000"/>
              <a:gd name="connsiteY31" fmla="*/ 9676 h 9676"/>
              <a:gd name="connsiteX32" fmla="*/ 8474 w 10000"/>
              <a:gd name="connsiteY32" fmla="*/ 9491 h 9676"/>
              <a:gd name="connsiteX33" fmla="*/ 8692 w 10000"/>
              <a:gd name="connsiteY33" fmla="*/ 9599 h 9676"/>
              <a:gd name="connsiteX34" fmla="*/ 8878 w 10000"/>
              <a:gd name="connsiteY34" fmla="*/ 9303 h 9676"/>
              <a:gd name="connsiteX35" fmla="*/ 8909 w 10000"/>
              <a:gd name="connsiteY35" fmla="*/ 9048 h 9676"/>
              <a:gd name="connsiteX36" fmla="*/ 8599 w 10000"/>
              <a:gd name="connsiteY36" fmla="*/ 8716 h 9676"/>
              <a:gd name="connsiteX37" fmla="*/ 8692 w 10000"/>
              <a:gd name="connsiteY37" fmla="*/ 8419 h 9676"/>
              <a:gd name="connsiteX38" fmla="*/ 8630 w 10000"/>
              <a:gd name="connsiteY38" fmla="*/ 8194 h 9676"/>
              <a:gd name="connsiteX39" fmla="*/ 8660 w 10000"/>
              <a:gd name="connsiteY39" fmla="*/ 7976 h 9676"/>
              <a:gd name="connsiteX40" fmla="*/ 8816 w 10000"/>
              <a:gd name="connsiteY40" fmla="*/ 7976 h 9676"/>
              <a:gd name="connsiteX41" fmla="*/ 9066 w 10000"/>
              <a:gd name="connsiteY41" fmla="*/ 7676 h 9676"/>
              <a:gd name="connsiteX42" fmla="*/ 9098 w 10000"/>
              <a:gd name="connsiteY42" fmla="*/ 7382 h 9676"/>
              <a:gd name="connsiteX43" fmla="*/ 9190 w 10000"/>
              <a:gd name="connsiteY43" fmla="*/ 7308 h 9676"/>
              <a:gd name="connsiteX44" fmla="*/ 9220 w 10000"/>
              <a:gd name="connsiteY44" fmla="*/ 6754 h 9676"/>
              <a:gd name="connsiteX45" fmla="*/ 9408 w 10000"/>
              <a:gd name="connsiteY45" fmla="*/ 6642 h 9676"/>
              <a:gd name="connsiteX46" fmla="*/ 9502 w 10000"/>
              <a:gd name="connsiteY46" fmla="*/ 6456 h 9676"/>
              <a:gd name="connsiteX47" fmla="*/ 10000 w 10000"/>
              <a:gd name="connsiteY47" fmla="*/ 6199 h 9676"/>
              <a:gd name="connsiteX48" fmla="*/ 9876 w 10000"/>
              <a:gd name="connsiteY48" fmla="*/ 5717 h 9676"/>
              <a:gd name="connsiteX49" fmla="*/ 9687 w 10000"/>
              <a:gd name="connsiteY49" fmla="*/ 5496 h 9676"/>
              <a:gd name="connsiteX50" fmla="*/ 9440 w 10000"/>
              <a:gd name="connsiteY50" fmla="*/ 4608 h 9676"/>
              <a:gd name="connsiteX51" fmla="*/ 9470 w 10000"/>
              <a:gd name="connsiteY51" fmla="*/ 4346 h 9676"/>
              <a:gd name="connsiteX52" fmla="*/ 8286 w 10000"/>
              <a:gd name="connsiteY52" fmla="*/ 2239 h 9676"/>
              <a:gd name="connsiteX0" fmla="*/ 8286 w 10000"/>
              <a:gd name="connsiteY0" fmla="*/ 2090 h 9776"/>
              <a:gd name="connsiteX1" fmla="*/ 7140 w 10000"/>
              <a:gd name="connsiteY1" fmla="*/ 228 h 9776"/>
              <a:gd name="connsiteX2" fmla="*/ 2838 w 10000"/>
              <a:gd name="connsiteY2" fmla="*/ 0 h 9776"/>
              <a:gd name="connsiteX3" fmla="*/ 1831 w 10000"/>
              <a:gd name="connsiteY3" fmla="*/ 0 h 9776"/>
              <a:gd name="connsiteX4" fmla="*/ 0 w 10000"/>
              <a:gd name="connsiteY4" fmla="*/ 255 h 9776"/>
              <a:gd name="connsiteX5" fmla="*/ 157 w 10000"/>
              <a:gd name="connsiteY5" fmla="*/ 405 h 9776"/>
              <a:gd name="connsiteX6" fmla="*/ 97 w 10000"/>
              <a:gd name="connsiteY6" fmla="*/ 787 h 9776"/>
              <a:gd name="connsiteX7" fmla="*/ 282 w 10000"/>
              <a:gd name="connsiteY7" fmla="*/ 1017 h 9776"/>
              <a:gd name="connsiteX8" fmla="*/ 374 w 10000"/>
              <a:gd name="connsiteY8" fmla="*/ 1321 h 9776"/>
              <a:gd name="connsiteX9" fmla="*/ 374 w 10000"/>
              <a:gd name="connsiteY9" fmla="*/ 1398 h 9776"/>
              <a:gd name="connsiteX10" fmla="*/ 251 w 10000"/>
              <a:gd name="connsiteY10" fmla="*/ 1630 h 9776"/>
              <a:gd name="connsiteX11" fmla="*/ 157 w 10000"/>
              <a:gd name="connsiteY11" fmla="*/ 2471 h 9776"/>
              <a:gd name="connsiteX12" fmla="*/ 187 w 10000"/>
              <a:gd name="connsiteY12" fmla="*/ 2623 h 9776"/>
              <a:gd name="connsiteX13" fmla="*/ 874 w 10000"/>
              <a:gd name="connsiteY13" fmla="*/ 3043 h 9776"/>
              <a:gd name="connsiteX14" fmla="*/ 1185 w 10000"/>
              <a:gd name="connsiteY14" fmla="*/ 3390 h 9776"/>
              <a:gd name="connsiteX15" fmla="*/ 1340 w 10000"/>
              <a:gd name="connsiteY15" fmla="*/ 3352 h 9776"/>
              <a:gd name="connsiteX16" fmla="*/ 1498 w 10000"/>
              <a:gd name="connsiteY16" fmla="*/ 3425 h 9776"/>
              <a:gd name="connsiteX17" fmla="*/ 1963 w 10000"/>
              <a:gd name="connsiteY17" fmla="*/ 3924 h 9776"/>
              <a:gd name="connsiteX18" fmla="*/ 2059 w 10000"/>
              <a:gd name="connsiteY18" fmla="*/ 4195 h 9776"/>
              <a:gd name="connsiteX19" fmla="*/ 2587 w 10000"/>
              <a:gd name="connsiteY19" fmla="*/ 4731 h 9776"/>
              <a:gd name="connsiteX20" fmla="*/ 2651 w 10000"/>
              <a:gd name="connsiteY20" fmla="*/ 4878 h 9776"/>
              <a:gd name="connsiteX21" fmla="*/ 2803 w 10000"/>
              <a:gd name="connsiteY21" fmla="*/ 4689 h 9776"/>
              <a:gd name="connsiteX22" fmla="*/ 2930 w 10000"/>
              <a:gd name="connsiteY22" fmla="*/ 4731 h 9776"/>
              <a:gd name="connsiteX23" fmla="*/ 3209 w 10000"/>
              <a:gd name="connsiteY23" fmla="*/ 5185 h 9776"/>
              <a:gd name="connsiteX24" fmla="*/ 3177 w 10000"/>
              <a:gd name="connsiteY24" fmla="*/ 5571 h 9776"/>
              <a:gd name="connsiteX25" fmla="*/ 3209 w 10000"/>
              <a:gd name="connsiteY25" fmla="*/ 5646 h 9776"/>
              <a:gd name="connsiteX26" fmla="*/ 3584 w 10000"/>
              <a:gd name="connsiteY26" fmla="*/ 5796 h 9776"/>
              <a:gd name="connsiteX27" fmla="*/ 4548 w 10000"/>
              <a:gd name="connsiteY27" fmla="*/ 7516 h 9776"/>
              <a:gd name="connsiteX28" fmla="*/ 4640 w 10000"/>
              <a:gd name="connsiteY28" fmla="*/ 7903 h 9776"/>
              <a:gd name="connsiteX29" fmla="*/ 4579 w 10000"/>
              <a:gd name="connsiteY29" fmla="*/ 9160 h 9776"/>
              <a:gd name="connsiteX30" fmla="*/ 8286 w 10000"/>
              <a:gd name="connsiteY30" fmla="*/ 9776 h 9776"/>
              <a:gd name="connsiteX31" fmla="*/ 8474 w 10000"/>
              <a:gd name="connsiteY31" fmla="*/ 9585 h 9776"/>
              <a:gd name="connsiteX32" fmla="*/ 8692 w 10000"/>
              <a:gd name="connsiteY32" fmla="*/ 9696 h 9776"/>
              <a:gd name="connsiteX33" fmla="*/ 8878 w 10000"/>
              <a:gd name="connsiteY33" fmla="*/ 9391 h 9776"/>
              <a:gd name="connsiteX34" fmla="*/ 8909 w 10000"/>
              <a:gd name="connsiteY34" fmla="*/ 9127 h 9776"/>
              <a:gd name="connsiteX35" fmla="*/ 8599 w 10000"/>
              <a:gd name="connsiteY35" fmla="*/ 8784 h 9776"/>
              <a:gd name="connsiteX36" fmla="*/ 8692 w 10000"/>
              <a:gd name="connsiteY36" fmla="*/ 8477 h 9776"/>
              <a:gd name="connsiteX37" fmla="*/ 8630 w 10000"/>
              <a:gd name="connsiteY37" fmla="*/ 8244 h 9776"/>
              <a:gd name="connsiteX38" fmla="*/ 8660 w 10000"/>
              <a:gd name="connsiteY38" fmla="*/ 8019 h 9776"/>
              <a:gd name="connsiteX39" fmla="*/ 8816 w 10000"/>
              <a:gd name="connsiteY39" fmla="*/ 8019 h 9776"/>
              <a:gd name="connsiteX40" fmla="*/ 9066 w 10000"/>
              <a:gd name="connsiteY40" fmla="*/ 7709 h 9776"/>
              <a:gd name="connsiteX41" fmla="*/ 9098 w 10000"/>
              <a:gd name="connsiteY41" fmla="*/ 7405 h 9776"/>
              <a:gd name="connsiteX42" fmla="*/ 9190 w 10000"/>
              <a:gd name="connsiteY42" fmla="*/ 7329 h 9776"/>
              <a:gd name="connsiteX43" fmla="*/ 9220 w 10000"/>
              <a:gd name="connsiteY43" fmla="*/ 6756 h 9776"/>
              <a:gd name="connsiteX44" fmla="*/ 9408 w 10000"/>
              <a:gd name="connsiteY44" fmla="*/ 6640 h 9776"/>
              <a:gd name="connsiteX45" fmla="*/ 9502 w 10000"/>
              <a:gd name="connsiteY45" fmla="*/ 6448 h 9776"/>
              <a:gd name="connsiteX46" fmla="*/ 10000 w 10000"/>
              <a:gd name="connsiteY46" fmla="*/ 6183 h 9776"/>
              <a:gd name="connsiteX47" fmla="*/ 9876 w 10000"/>
              <a:gd name="connsiteY47" fmla="*/ 5684 h 9776"/>
              <a:gd name="connsiteX48" fmla="*/ 9687 w 10000"/>
              <a:gd name="connsiteY48" fmla="*/ 5456 h 9776"/>
              <a:gd name="connsiteX49" fmla="*/ 9440 w 10000"/>
              <a:gd name="connsiteY49" fmla="*/ 4538 h 9776"/>
              <a:gd name="connsiteX50" fmla="*/ 9470 w 10000"/>
              <a:gd name="connsiteY50" fmla="*/ 4268 h 9776"/>
              <a:gd name="connsiteX51" fmla="*/ 8286 w 10000"/>
              <a:gd name="connsiteY51" fmla="*/ 2090 h 9776"/>
              <a:gd name="connsiteX0" fmla="*/ 8286 w 10000"/>
              <a:gd name="connsiteY0" fmla="*/ 2138 h 10000"/>
              <a:gd name="connsiteX1" fmla="*/ 7140 w 10000"/>
              <a:gd name="connsiteY1" fmla="*/ 233 h 10000"/>
              <a:gd name="connsiteX2" fmla="*/ 5309 w 10000"/>
              <a:gd name="connsiteY2" fmla="*/ 116 h 10000"/>
              <a:gd name="connsiteX3" fmla="*/ 2838 w 10000"/>
              <a:gd name="connsiteY3" fmla="*/ 0 h 10000"/>
              <a:gd name="connsiteX4" fmla="*/ 1831 w 10000"/>
              <a:gd name="connsiteY4" fmla="*/ 0 h 10000"/>
              <a:gd name="connsiteX5" fmla="*/ 0 w 10000"/>
              <a:gd name="connsiteY5" fmla="*/ 261 h 10000"/>
              <a:gd name="connsiteX6" fmla="*/ 157 w 10000"/>
              <a:gd name="connsiteY6" fmla="*/ 414 h 10000"/>
              <a:gd name="connsiteX7" fmla="*/ 97 w 10000"/>
              <a:gd name="connsiteY7" fmla="*/ 805 h 10000"/>
              <a:gd name="connsiteX8" fmla="*/ 282 w 10000"/>
              <a:gd name="connsiteY8" fmla="*/ 1040 h 10000"/>
              <a:gd name="connsiteX9" fmla="*/ 374 w 10000"/>
              <a:gd name="connsiteY9" fmla="*/ 1351 h 10000"/>
              <a:gd name="connsiteX10" fmla="*/ 374 w 10000"/>
              <a:gd name="connsiteY10" fmla="*/ 1430 h 10000"/>
              <a:gd name="connsiteX11" fmla="*/ 251 w 10000"/>
              <a:gd name="connsiteY11" fmla="*/ 1667 h 10000"/>
              <a:gd name="connsiteX12" fmla="*/ 157 w 10000"/>
              <a:gd name="connsiteY12" fmla="*/ 2528 h 10000"/>
              <a:gd name="connsiteX13" fmla="*/ 187 w 10000"/>
              <a:gd name="connsiteY13" fmla="*/ 2683 h 10000"/>
              <a:gd name="connsiteX14" fmla="*/ 874 w 10000"/>
              <a:gd name="connsiteY14" fmla="*/ 3113 h 10000"/>
              <a:gd name="connsiteX15" fmla="*/ 1185 w 10000"/>
              <a:gd name="connsiteY15" fmla="*/ 3468 h 10000"/>
              <a:gd name="connsiteX16" fmla="*/ 1340 w 10000"/>
              <a:gd name="connsiteY16" fmla="*/ 3429 h 10000"/>
              <a:gd name="connsiteX17" fmla="*/ 1498 w 10000"/>
              <a:gd name="connsiteY17" fmla="*/ 3503 h 10000"/>
              <a:gd name="connsiteX18" fmla="*/ 1963 w 10000"/>
              <a:gd name="connsiteY18" fmla="*/ 4014 h 10000"/>
              <a:gd name="connsiteX19" fmla="*/ 2059 w 10000"/>
              <a:gd name="connsiteY19" fmla="*/ 4291 h 10000"/>
              <a:gd name="connsiteX20" fmla="*/ 2587 w 10000"/>
              <a:gd name="connsiteY20" fmla="*/ 4839 h 10000"/>
              <a:gd name="connsiteX21" fmla="*/ 2651 w 10000"/>
              <a:gd name="connsiteY21" fmla="*/ 4990 h 10000"/>
              <a:gd name="connsiteX22" fmla="*/ 2803 w 10000"/>
              <a:gd name="connsiteY22" fmla="*/ 4796 h 10000"/>
              <a:gd name="connsiteX23" fmla="*/ 2930 w 10000"/>
              <a:gd name="connsiteY23" fmla="*/ 4839 h 10000"/>
              <a:gd name="connsiteX24" fmla="*/ 3209 w 10000"/>
              <a:gd name="connsiteY24" fmla="*/ 5304 h 10000"/>
              <a:gd name="connsiteX25" fmla="*/ 3177 w 10000"/>
              <a:gd name="connsiteY25" fmla="*/ 5699 h 10000"/>
              <a:gd name="connsiteX26" fmla="*/ 3209 w 10000"/>
              <a:gd name="connsiteY26" fmla="*/ 5775 h 10000"/>
              <a:gd name="connsiteX27" fmla="*/ 3584 w 10000"/>
              <a:gd name="connsiteY27" fmla="*/ 5929 h 10000"/>
              <a:gd name="connsiteX28" fmla="*/ 4548 w 10000"/>
              <a:gd name="connsiteY28" fmla="*/ 7688 h 10000"/>
              <a:gd name="connsiteX29" fmla="*/ 4640 w 10000"/>
              <a:gd name="connsiteY29" fmla="*/ 8084 h 10000"/>
              <a:gd name="connsiteX30" fmla="*/ 4579 w 10000"/>
              <a:gd name="connsiteY30" fmla="*/ 9370 h 10000"/>
              <a:gd name="connsiteX31" fmla="*/ 8286 w 10000"/>
              <a:gd name="connsiteY31" fmla="*/ 10000 h 10000"/>
              <a:gd name="connsiteX32" fmla="*/ 8474 w 10000"/>
              <a:gd name="connsiteY32" fmla="*/ 9805 h 10000"/>
              <a:gd name="connsiteX33" fmla="*/ 8692 w 10000"/>
              <a:gd name="connsiteY33" fmla="*/ 9918 h 10000"/>
              <a:gd name="connsiteX34" fmla="*/ 8878 w 10000"/>
              <a:gd name="connsiteY34" fmla="*/ 9606 h 10000"/>
              <a:gd name="connsiteX35" fmla="*/ 8909 w 10000"/>
              <a:gd name="connsiteY35" fmla="*/ 9336 h 10000"/>
              <a:gd name="connsiteX36" fmla="*/ 8599 w 10000"/>
              <a:gd name="connsiteY36" fmla="*/ 8985 h 10000"/>
              <a:gd name="connsiteX37" fmla="*/ 8692 w 10000"/>
              <a:gd name="connsiteY37" fmla="*/ 8671 h 10000"/>
              <a:gd name="connsiteX38" fmla="*/ 8630 w 10000"/>
              <a:gd name="connsiteY38" fmla="*/ 8433 h 10000"/>
              <a:gd name="connsiteX39" fmla="*/ 8660 w 10000"/>
              <a:gd name="connsiteY39" fmla="*/ 8203 h 10000"/>
              <a:gd name="connsiteX40" fmla="*/ 8816 w 10000"/>
              <a:gd name="connsiteY40" fmla="*/ 8203 h 10000"/>
              <a:gd name="connsiteX41" fmla="*/ 9066 w 10000"/>
              <a:gd name="connsiteY41" fmla="*/ 7886 h 10000"/>
              <a:gd name="connsiteX42" fmla="*/ 9098 w 10000"/>
              <a:gd name="connsiteY42" fmla="*/ 7575 h 10000"/>
              <a:gd name="connsiteX43" fmla="*/ 9190 w 10000"/>
              <a:gd name="connsiteY43" fmla="*/ 7497 h 10000"/>
              <a:gd name="connsiteX44" fmla="*/ 9220 w 10000"/>
              <a:gd name="connsiteY44" fmla="*/ 6911 h 10000"/>
              <a:gd name="connsiteX45" fmla="*/ 9408 w 10000"/>
              <a:gd name="connsiteY45" fmla="*/ 6792 h 10000"/>
              <a:gd name="connsiteX46" fmla="*/ 9502 w 10000"/>
              <a:gd name="connsiteY46" fmla="*/ 6596 h 10000"/>
              <a:gd name="connsiteX47" fmla="*/ 10000 w 10000"/>
              <a:gd name="connsiteY47" fmla="*/ 6325 h 10000"/>
              <a:gd name="connsiteX48" fmla="*/ 9876 w 10000"/>
              <a:gd name="connsiteY48" fmla="*/ 5814 h 10000"/>
              <a:gd name="connsiteX49" fmla="*/ 9687 w 10000"/>
              <a:gd name="connsiteY49" fmla="*/ 5581 h 10000"/>
              <a:gd name="connsiteX50" fmla="*/ 9440 w 10000"/>
              <a:gd name="connsiteY50" fmla="*/ 4642 h 10000"/>
              <a:gd name="connsiteX51" fmla="*/ 9470 w 10000"/>
              <a:gd name="connsiteY51" fmla="*/ 4366 h 10000"/>
              <a:gd name="connsiteX52" fmla="*/ 8286 w 10000"/>
              <a:gd name="connsiteY52" fmla="*/ 2138 h 10000"/>
              <a:gd name="connsiteX0" fmla="*/ 8286 w 10000"/>
              <a:gd name="connsiteY0" fmla="*/ 2138 h 10000"/>
              <a:gd name="connsiteX1" fmla="*/ 7140 w 10000"/>
              <a:gd name="connsiteY1" fmla="*/ 233 h 10000"/>
              <a:gd name="connsiteX2" fmla="*/ 5309 w 10000"/>
              <a:gd name="connsiteY2" fmla="*/ 116 h 10000"/>
              <a:gd name="connsiteX3" fmla="*/ 4028 w 10000"/>
              <a:gd name="connsiteY3" fmla="*/ 1 h 10000"/>
              <a:gd name="connsiteX4" fmla="*/ 2838 w 10000"/>
              <a:gd name="connsiteY4" fmla="*/ 0 h 10000"/>
              <a:gd name="connsiteX5" fmla="*/ 1831 w 10000"/>
              <a:gd name="connsiteY5" fmla="*/ 0 h 10000"/>
              <a:gd name="connsiteX6" fmla="*/ 0 w 10000"/>
              <a:gd name="connsiteY6" fmla="*/ 261 h 10000"/>
              <a:gd name="connsiteX7" fmla="*/ 157 w 10000"/>
              <a:gd name="connsiteY7" fmla="*/ 414 h 10000"/>
              <a:gd name="connsiteX8" fmla="*/ 97 w 10000"/>
              <a:gd name="connsiteY8" fmla="*/ 805 h 10000"/>
              <a:gd name="connsiteX9" fmla="*/ 282 w 10000"/>
              <a:gd name="connsiteY9" fmla="*/ 1040 h 10000"/>
              <a:gd name="connsiteX10" fmla="*/ 374 w 10000"/>
              <a:gd name="connsiteY10" fmla="*/ 1351 h 10000"/>
              <a:gd name="connsiteX11" fmla="*/ 374 w 10000"/>
              <a:gd name="connsiteY11" fmla="*/ 1430 h 10000"/>
              <a:gd name="connsiteX12" fmla="*/ 251 w 10000"/>
              <a:gd name="connsiteY12" fmla="*/ 1667 h 10000"/>
              <a:gd name="connsiteX13" fmla="*/ 157 w 10000"/>
              <a:gd name="connsiteY13" fmla="*/ 2528 h 10000"/>
              <a:gd name="connsiteX14" fmla="*/ 187 w 10000"/>
              <a:gd name="connsiteY14" fmla="*/ 2683 h 10000"/>
              <a:gd name="connsiteX15" fmla="*/ 874 w 10000"/>
              <a:gd name="connsiteY15" fmla="*/ 3113 h 10000"/>
              <a:gd name="connsiteX16" fmla="*/ 1185 w 10000"/>
              <a:gd name="connsiteY16" fmla="*/ 3468 h 10000"/>
              <a:gd name="connsiteX17" fmla="*/ 1340 w 10000"/>
              <a:gd name="connsiteY17" fmla="*/ 3429 h 10000"/>
              <a:gd name="connsiteX18" fmla="*/ 1498 w 10000"/>
              <a:gd name="connsiteY18" fmla="*/ 3503 h 10000"/>
              <a:gd name="connsiteX19" fmla="*/ 1963 w 10000"/>
              <a:gd name="connsiteY19" fmla="*/ 4014 h 10000"/>
              <a:gd name="connsiteX20" fmla="*/ 2059 w 10000"/>
              <a:gd name="connsiteY20" fmla="*/ 4291 h 10000"/>
              <a:gd name="connsiteX21" fmla="*/ 2587 w 10000"/>
              <a:gd name="connsiteY21" fmla="*/ 4839 h 10000"/>
              <a:gd name="connsiteX22" fmla="*/ 2651 w 10000"/>
              <a:gd name="connsiteY22" fmla="*/ 4990 h 10000"/>
              <a:gd name="connsiteX23" fmla="*/ 2803 w 10000"/>
              <a:gd name="connsiteY23" fmla="*/ 4796 h 10000"/>
              <a:gd name="connsiteX24" fmla="*/ 2930 w 10000"/>
              <a:gd name="connsiteY24" fmla="*/ 4839 h 10000"/>
              <a:gd name="connsiteX25" fmla="*/ 3209 w 10000"/>
              <a:gd name="connsiteY25" fmla="*/ 5304 h 10000"/>
              <a:gd name="connsiteX26" fmla="*/ 3177 w 10000"/>
              <a:gd name="connsiteY26" fmla="*/ 5699 h 10000"/>
              <a:gd name="connsiteX27" fmla="*/ 3209 w 10000"/>
              <a:gd name="connsiteY27" fmla="*/ 5775 h 10000"/>
              <a:gd name="connsiteX28" fmla="*/ 3584 w 10000"/>
              <a:gd name="connsiteY28" fmla="*/ 5929 h 10000"/>
              <a:gd name="connsiteX29" fmla="*/ 4548 w 10000"/>
              <a:gd name="connsiteY29" fmla="*/ 7688 h 10000"/>
              <a:gd name="connsiteX30" fmla="*/ 4640 w 10000"/>
              <a:gd name="connsiteY30" fmla="*/ 8084 h 10000"/>
              <a:gd name="connsiteX31" fmla="*/ 4579 w 10000"/>
              <a:gd name="connsiteY31" fmla="*/ 9370 h 10000"/>
              <a:gd name="connsiteX32" fmla="*/ 8286 w 10000"/>
              <a:gd name="connsiteY32" fmla="*/ 10000 h 10000"/>
              <a:gd name="connsiteX33" fmla="*/ 8474 w 10000"/>
              <a:gd name="connsiteY33" fmla="*/ 9805 h 10000"/>
              <a:gd name="connsiteX34" fmla="*/ 8692 w 10000"/>
              <a:gd name="connsiteY34" fmla="*/ 9918 h 10000"/>
              <a:gd name="connsiteX35" fmla="*/ 8878 w 10000"/>
              <a:gd name="connsiteY35" fmla="*/ 9606 h 10000"/>
              <a:gd name="connsiteX36" fmla="*/ 8909 w 10000"/>
              <a:gd name="connsiteY36" fmla="*/ 9336 h 10000"/>
              <a:gd name="connsiteX37" fmla="*/ 8599 w 10000"/>
              <a:gd name="connsiteY37" fmla="*/ 8985 h 10000"/>
              <a:gd name="connsiteX38" fmla="*/ 8692 w 10000"/>
              <a:gd name="connsiteY38" fmla="*/ 8671 h 10000"/>
              <a:gd name="connsiteX39" fmla="*/ 8630 w 10000"/>
              <a:gd name="connsiteY39" fmla="*/ 8433 h 10000"/>
              <a:gd name="connsiteX40" fmla="*/ 8660 w 10000"/>
              <a:gd name="connsiteY40" fmla="*/ 8203 h 10000"/>
              <a:gd name="connsiteX41" fmla="*/ 8816 w 10000"/>
              <a:gd name="connsiteY41" fmla="*/ 8203 h 10000"/>
              <a:gd name="connsiteX42" fmla="*/ 9066 w 10000"/>
              <a:gd name="connsiteY42" fmla="*/ 7886 h 10000"/>
              <a:gd name="connsiteX43" fmla="*/ 9098 w 10000"/>
              <a:gd name="connsiteY43" fmla="*/ 7575 h 10000"/>
              <a:gd name="connsiteX44" fmla="*/ 9190 w 10000"/>
              <a:gd name="connsiteY44" fmla="*/ 7497 h 10000"/>
              <a:gd name="connsiteX45" fmla="*/ 9220 w 10000"/>
              <a:gd name="connsiteY45" fmla="*/ 6911 h 10000"/>
              <a:gd name="connsiteX46" fmla="*/ 9408 w 10000"/>
              <a:gd name="connsiteY46" fmla="*/ 6792 h 10000"/>
              <a:gd name="connsiteX47" fmla="*/ 9502 w 10000"/>
              <a:gd name="connsiteY47" fmla="*/ 6596 h 10000"/>
              <a:gd name="connsiteX48" fmla="*/ 10000 w 10000"/>
              <a:gd name="connsiteY48" fmla="*/ 6325 h 10000"/>
              <a:gd name="connsiteX49" fmla="*/ 9876 w 10000"/>
              <a:gd name="connsiteY49" fmla="*/ 5814 h 10000"/>
              <a:gd name="connsiteX50" fmla="*/ 9687 w 10000"/>
              <a:gd name="connsiteY50" fmla="*/ 5581 h 10000"/>
              <a:gd name="connsiteX51" fmla="*/ 9440 w 10000"/>
              <a:gd name="connsiteY51" fmla="*/ 4642 h 10000"/>
              <a:gd name="connsiteX52" fmla="*/ 9470 w 10000"/>
              <a:gd name="connsiteY52" fmla="*/ 4366 h 10000"/>
              <a:gd name="connsiteX53" fmla="*/ 8286 w 10000"/>
              <a:gd name="connsiteY53" fmla="*/ 2138 h 10000"/>
              <a:gd name="connsiteX0" fmla="*/ 8286 w 10000"/>
              <a:gd name="connsiteY0" fmla="*/ 2138 h 10000"/>
              <a:gd name="connsiteX1" fmla="*/ 7140 w 10000"/>
              <a:gd name="connsiteY1" fmla="*/ 233 h 10000"/>
              <a:gd name="connsiteX2" fmla="*/ 5309 w 10000"/>
              <a:gd name="connsiteY2" fmla="*/ 116 h 10000"/>
              <a:gd name="connsiteX3" fmla="*/ 5126 w 10000"/>
              <a:gd name="connsiteY3" fmla="*/ 2300 h 10000"/>
              <a:gd name="connsiteX4" fmla="*/ 2838 w 10000"/>
              <a:gd name="connsiteY4" fmla="*/ 0 h 10000"/>
              <a:gd name="connsiteX5" fmla="*/ 1831 w 10000"/>
              <a:gd name="connsiteY5" fmla="*/ 0 h 10000"/>
              <a:gd name="connsiteX6" fmla="*/ 0 w 10000"/>
              <a:gd name="connsiteY6" fmla="*/ 261 h 10000"/>
              <a:gd name="connsiteX7" fmla="*/ 157 w 10000"/>
              <a:gd name="connsiteY7" fmla="*/ 414 h 10000"/>
              <a:gd name="connsiteX8" fmla="*/ 97 w 10000"/>
              <a:gd name="connsiteY8" fmla="*/ 805 h 10000"/>
              <a:gd name="connsiteX9" fmla="*/ 282 w 10000"/>
              <a:gd name="connsiteY9" fmla="*/ 1040 h 10000"/>
              <a:gd name="connsiteX10" fmla="*/ 374 w 10000"/>
              <a:gd name="connsiteY10" fmla="*/ 1351 h 10000"/>
              <a:gd name="connsiteX11" fmla="*/ 374 w 10000"/>
              <a:gd name="connsiteY11" fmla="*/ 1430 h 10000"/>
              <a:gd name="connsiteX12" fmla="*/ 251 w 10000"/>
              <a:gd name="connsiteY12" fmla="*/ 1667 h 10000"/>
              <a:gd name="connsiteX13" fmla="*/ 157 w 10000"/>
              <a:gd name="connsiteY13" fmla="*/ 2528 h 10000"/>
              <a:gd name="connsiteX14" fmla="*/ 187 w 10000"/>
              <a:gd name="connsiteY14" fmla="*/ 2683 h 10000"/>
              <a:gd name="connsiteX15" fmla="*/ 874 w 10000"/>
              <a:gd name="connsiteY15" fmla="*/ 3113 h 10000"/>
              <a:gd name="connsiteX16" fmla="*/ 1185 w 10000"/>
              <a:gd name="connsiteY16" fmla="*/ 3468 h 10000"/>
              <a:gd name="connsiteX17" fmla="*/ 1340 w 10000"/>
              <a:gd name="connsiteY17" fmla="*/ 3429 h 10000"/>
              <a:gd name="connsiteX18" fmla="*/ 1498 w 10000"/>
              <a:gd name="connsiteY18" fmla="*/ 3503 h 10000"/>
              <a:gd name="connsiteX19" fmla="*/ 1963 w 10000"/>
              <a:gd name="connsiteY19" fmla="*/ 4014 h 10000"/>
              <a:gd name="connsiteX20" fmla="*/ 2059 w 10000"/>
              <a:gd name="connsiteY20" fmla="*/ 4291 h 10000"/>
              <a:gd name="connsiteX21" fmla="*/ 2587 w 10000"/>
              <a:gd name="connsiteY21" fmla="*/ 4839 h 10000"/>
              <a:gd name="connsiteX22" fmla="*/ 2651 w 10000"/>
              <a:gd name="connsiteY22" fmla="*/ 4990 h 10000"/>
              <a:gd name="connsiteX23" fmla="*/ 2803 w 10000"/>
              <a:gd name="connsiteY23" fmla="*/ 4796 h 10000"/>
              <a:gd name="connsiteX24" fmla="*/ 2930 w 10000"/>
              <a:gd name="connsiteY24" fmla="*/ 4839 h 10000"/>
              <a:gd name="connsiteX25" fmla="*/ 3209 w 10000"/>
              <a:gd name="connsiteY25" fmla="*/ 5304 h 10000"/>
              <a:gd name="connsiteX26" fmla="*/ 3177 w 10000"/>
              <a:gd name="connsiteY26" fmla="*/ 5699 h 10000"/>
              <a:gd name="connsiteX27" fmla="*/ 3209 w 10000"/>
              <a:gd name="connsiteY27" fmla="*/ 5775 h 10000"/>
              <a:gd name="connsiteX28" fmla="*/ 3584 w 10000"/>
              <a:gd name="connsiteY28" fmla="*/ 5929 h 10000"/>
              <a:gd name="connsiteX29" fmla="*/ 4548 w 10000"/>
              <a:gd name="connsiteY29" fmla="*/ 7688 h 10000"/>
              <a:gd name="connsiteX30" fmla="*/ 4640 w 10000"/>
              <a:gd name="connsiteY30" fmla="*/ 8084 h 10000"/>
              <a:gd name="connsiteX31" fmla="*/ 4579 w 10000"/>
              <a:gd name="connsiteY31" fmla="*/ 9370 h 10000"/>
              <a:gd name="connsiteX32" fmla="*/ 8286 w 10000"/>
              <a:gd name="connsiteY32" fmla="*/ 10000 h 10000"/>
              <a:gd name="connsiteX33" fmla="*/ 8474 w 10000"/>
              <a:gd name="connsiteY33" fmla="*/ 9805 h 10000"/>
              <a:gd name="connsiteX34" fmla="*/ 8692 w 10000"/>
              <a:gd name="connsiteY34" fmla="*/ 9918 h 10000"/>
              <a:gd name="connsiteX35" fmla="*/ 8878 w 10000"/>
              <a:gd name="connsiteY35" fmla="*/ 9606 h 10000"/>
              <a:gd name="connsiteX36" fmla="*/ 8909 w 10000"/>
              <a:gd name="connsiteY36" fmla="*/ 9336 h 10000"/>
              <a:gd name="connsiteX37" fmla="*/ 8599 w 10000"/>
              <a:gd name="connsiteY37" fmla="*/ 8985 h 10000"/>
              <a:gd name="connsiteX38" fmla="*/ 8692 w 10000"/>
              <a:gd name="connsiteY38" fmla="*/ 8671 h 10000"/>
              <a:gd name="connsiteX39" fmla="*/ 8630 w 10000"/>
              <a:gd name="connsiteY39" fmla="*/ 8433 h 10000"/>
              <a:gd name="connsiteX40" fmla="*/ 8660 w 10000"/>
              <a:gd name="connsiteY40" fmla="*/ 8203 h 10000"/>
              <a:gd name="connsiteX41" fmla="*/ 8816 w 10000"/>
              <a:gd name="connsiteY41" fmla="*/ 8203 h 10000"/>
              <a:gd name="connsiteX42" fmla="*/ 9066 w 10000"/>
              <a:gd name="connsiteY42" fmla="*/ 7886 h 10000"/>
              <a:gd name="connsiteX43" fmla="*/ 9098 w 10000"/>
              <a:gd name="connsiteY43" fmla="*/ 7575 h 10000"/>
              <a:gd name="connsiteX44" fmla="*/ 9190 w 10000"/>
              <a:gd name="connsiteY44" fmla="*/ 7497 h 10000"/>
              <a:gd name="connsiteX45" fmla="*/ 9220 w 10000"/>
              <a:gd name="connsiteY45" fmla="*/ 6911 h 10000"/>
              <a:gd name="connsiteX46" fmla="*/ 9408 w 10000"/>
              <a:gd name="connsiteY46" fmla="*/ 6792 h 10000"/>
              <a:gd name="connsiteX47" fmla="*/ 9502 w 10000"/>
              <a:gd name="connsiteY47" fmla="*/ 6596 h 10000"/>
              <a:gd name="connsiteX48" fmla="*/ 10000 w 10000"/>
              <a:gd name="connsiteY48" fmla="*/ 6325 h 10000"/>
              <a:gd name="connsiteX49" fmla="*/ 9876 w 10000"/>
              <a:gd name="connsiteY49" fmla="*/ 5814 h 10000"/>
              <a:gd name="connsiteX50" fmla="*/ 9687 w 10000"/>
              <a:gd name="connsiteY50" fmla="*/ 5581 h 10000"/>
              <a:gd name="connsiteX51" fmla="*/ 9440 w 10000"/>
              <a:gd name="connsiteY51" fmla="*/ 4642 h 10000"/>
              <a:gd name="connsiteX52" fmla="*/ 9470 w 10000"/>
              <a:gd name="connsiteY52" fmla="*/ 4366 h 10000"/>
              <a:gd name="connsiteX53" fmla="*/ 8286 w 10000"/>
              <a:gd name="connsiteY53" fmla="*/ 2138 h 10000"/>
              <a:gd name="connsiteX0" fmla="*/ 8286 w 10000"/>
              <a:gd name="connsiteY0" fmla="*/ 2138 h 10000"/>
              <a:gd name="connsiteX1" fmla="*/ 7140 w 10000"/>
              <a:gd name="connsiteY1" fmla="*/ 233 h 10000"/>
              <a:gd name="connsiteX2" fmla="*/ 5309 w 10000"/>
              <a:gd name="connsiteY2" fmla="*/ 116 h 10000"/>
              <a:gd name="connsiteX3" fmla="*/ 5126 w 10000"/>
              <a:gd name="connsiteY3" fmla="*/ 2300 h 10000"/>
              <a:gd name="connsiteX4" fmla="*/ 3387 w 10000"/>
              <a:gd name="connsiteY4" fmla="*/ 806 h 10000"/>
              <a:gd name="connsiteX5" fmla="*/ 2838 w 10000"/>
              <a:gd name="connsiteY5" fmla="*/ 0 h 10000"/>
              <a:gd name="connsiteX6" fmla="*/ 1831 w 10000"/>
              <a:gd name="connsiteY6" fmla="*/ 0 h 10000"/>
              <a:gd name="connsiteX7" fmla="*/ 0 w 10000"/>
              <a:gd name="connsiteY7" fmla="*/ 261 h 10000"/>
              <a:gd name="connsiteX8" fmla="*/ 157 w 10000"/>
              <a:gd name="connsiteY8" fmla="*/ 414 h 10000"/>
              <a:gd name="connsiteX9" fmla="*/ 97 w 10000"/>
              <a:gd name="connsiteY9" fmla="*/ 805 h 10000"/>
              <a:gd name="connsiteX10" fmla="*/ 282 w 10000"/>
              <a:gd name="connsiteY10" fmla="*/ 1040 h 10000"/>
              <a:gd name="connsiteX11" fmla="*/ 374 w 10000"/>
              <a:gd name="connsiteY11" fmla="*/ 1351 h 10000"/>
              <a:gd name="connsiteX12" fmla="*/ 374 w 10000"/>
              <a:gd name="connsiteY12" fmla="*/ 1430 h 10000"/>
              <a:gd name="connsiteX13" fmla="*/ 251 w 10000"/>
              <a:gd name="connsiteY13" fmla="*/ 1667 h 10000"/>
              <a:gd name="connsiteX14" fmla="*/ 157 w 10000"/>
              <a:gd name="connsiteY14" fmla="*/ 2528 h 10000"/>
              <a:gd name="connsiteX15" fmla="*/ 187 w 10000"/>
              <a:gd name="connsiteY15" fmla="*/ 2683 h 10000"/>
              <a:gd name="connsiteX16" fmla="*/ 874 w 10000"/>
              <a:gd name="connsiteY16" fmla="*/ 3113 h 10000"/>
              <a:gd name="connsiteX17" fmla="*/ 1185 w 10000"/>
              <a:gd name="connsiteY17" fmla="*/ 3468 h 10000"/>
              <a:gd name="connsiteX18" fmla="*/ 1340 w 10000"/>
              <a:gd name="connsiteY18" fmla="*/ 3429 h 10000"/>
              <a:gd name="connsiteX19" fmla="*/ 1498 w 10000"/>
              <a:gd name="connsiteY19" fmla="*/ 3503 h 10000"/>
              <a:gd name="connsiteX20" fmla="*/ 1963 w 10000"/>
              <a:gd name="connsiteY20" fmla="*/ 4014 h 10000"/>
              <a:gd name="connsiteX21" fmla="*/ 2059 w 10000"/>
              <a:gd name="connsiteY21" fmla="*/ 4291 h 10000"/>
              <a:gd name="connsiteX22" fmla="*/ 2587 w 10000"/>
              <a:gd name="connsiteY22" fmla="*/ 4839 h 10000"/>
              <a:gd name="connsiteX23" fmla="*/ 2651 w 10000"/>
              <a:gd name="connsiteY23" fmla="*/ 4990 h 10000"/>
              <a:gd name="connsiteX24" fmla="*/ 2803 w 10000"/>
              <a:gd name="connsiteY24" fmla="*/ 4796 h 10000"/>
              <a:gd name="connsiteX25" fmla="*/ 2930 w 10000"/>
              <a:gd name="connsiteY25" fmla="*/ 4839 h 10000"/>
              <a:gd name="connsiteX26" fmla="*/ 3209 w 10000"/>
              <a:gd name="connsiteY26" fmla="*/ 5304 h 10000"/>
              <a:gd name="connsiteX27" fmla="*/ 3177 w 10000"/>
              <a:gd name="connsiteY27" fmla="*/ 5699 h 10000"/>
              <a:gd name="connsiteX28" fmla="*/ 3209 w 10000"/>
              <a:gd name="connsiteY28" fmla="*/ 5775 h 10000"/>
              <a:gd name="connsiteX29" fmla="*/ 3584 w 10000"/>
              <a:gd name="connsiteY29" fmla="*/ 5929 h 10000"/>
              <a:gd name="connsiteX30" fmla="*/ 4548 w 10000"/>
              <a:gd name="connsiteY30" fmla="*/ 7688 h 10000"/>
              <a:gd name="connsiteX31" fmla="*/ 4640 w 10000"/>
              <a:gd name="connsiteY31" fmla="*/ 8084 h 10000"/>
              <a:gd name="connsiteX32" fmla="*/ 4579 w 10000"/>
              <a:gd name="connsiteY32" fmla="*/ 9370 h 10000"/>
              <a:gd name="connsiteX33" fmla="*/ 8286 w 10000"/>
              <a:gd name="connsiteY33" fmla="*/ 10000 h 10000"/>
              <a:gd name="connsiteX34" fmla="*/ 8474 w 10000"/>
              <a:gd name="connsiteY34" fmla="*/ 9805 h 10000"/>
              <a:gd name="connsiteX35" fmla="*/ 8692 w 10000"/>
              <a:gd name="connsiteY35" fmla="*/ 9918 h 10000"/>
              <a:gd name="connsiteX36" fmla="*/ 8878 w 10000"/>
              <a:gd name="connsiteY36" fmla="*/ 9606 h 10000"/>
              <a:gd name="connsiteX37" fmla="*/ 8909 w 10000"/>
              <a:gd name="connsiteY37" fmla="*/ 9336 h 10000"/>
              <a:gd name="connsiteX38" fmla="*/ 8599 w 10000"/>
              <a:gd name="connsiteY38" fmla="*/ 8985 h 10000"/>
              <a:gd name="connsiteX39" fmla="*/ 8692 w 10000"/>
              <a:gd name="connsiteY39" fmla="*/ 8671 h 10000"/>
              <a:gd name="connsiteX40" fmla="*/ 8630 w 10000"/>
              <a:gd name="connsiteY40" fmla="*/ 8433 h 10000"/>
              <a:gd name="connsiteX41" fmla="*/ 8660 w 10000"/>
              <a:gd name="connsiteY41" fmla="*/ 8203 h 10000"/>
              <a:gd name="connsiteX42" fmla="*/ 8816 w 10000"/>
              <a:gd name="connsiteY42" fmla="*/ 8203 h 10000"/>
              <a:gd name="connsiteX43" fmla="*/ 9066 w 10000"/>
              <a:gd name="connsiteY43" fmla="*/ 7886 h 10000"/>
              <a:gd name="connsiteX44" fmla="*/ 9098 w 10000"/>
              <a:gd name="connsiteY44" fmla="*/ 7575 h 10000"/>
              <a:gd name="connsiteX45" fmla="*/ 9190 w 10000"/>
              <a:gd name="connsiteY45" fmla="*/ 7497 h 10000"/>
              <a:gd name="connsiteX46" fmla="*/ 9220 w 10000"/>
              <a:gd name="connsiteY46" fmla="*/ 6911 h 10000"/>
              <a:gd name="connsiteX47" fmla="*/ 9408 w 10000"/>
              <a:gd name="connsiteY47" fmla="*/ 6792 h 10000"/>
              <a:gd name="connsiteX48" fmla="*/ 9502 w 10000"/>
              <a:gd name="connsiteY48" fmla="*/ 6596 h 10000"/>
              <a:gd name="connsiteX49" fmla="*/ 10000 w 10000"/>
              <a:gd name="connsiteY49" fmla="*/ 6325 h 10000"/>
              <a:gd name="connsiteX50" fmla="*/ 9876 w 10000"/>
              <a:gd name="connsiteY50" fmla="*/ 5814 h 10000"/>
              <a:gd name="connsiteX51" fmla="*/ 9687 w 10000"/>
              <a:gd name="connsiteY51" fmla="*/ 5581 h 10000"/>
              <a:gd name="connsiteX52" fmla="*/ 9440 w 10000"/>
              <a:gd name="connsiteY52" fmla="*/ 4642 h 10000"/>
              <a:gd name="connsiteX53" fmla="*/ 9470 w 10000"/>
              <a:gd name="connsiteY53" fmla="*/ 4366 h 10000"/>
              <a:gd name="connsiteX54" fmla="*/ 8286 w 10000"/>
              <a:gd name="connsiteY54" fmla="*/ 2138 h 10000"/>
              <a:gd name="connsiteX0" fmla="*/ 8286 w 10000"/>
              <a:gd name="connsiteY0" fmla="*/ 2138 h 10000"/>
              <a:gd name="connsiteX1" fmla="*/ 7140 w 10000"/>
              <a:gd name="connsiteY1" fmla="*/ 233 h 10000"/>
              <a:gd name="connsiteX2" fmla="*/ 5309 w 10000"/>
              <a:gd name="connsiteY2" fmla="*/ 116 h 10000"/>
              <a:gd name="connsiteX3" fmla="*/ 5126 w 10000"/>
              <a:gd name="connsiteY3" fmla="*/ 2300 h 10000"/>
              <a:gd name="connsiteX4" fmla="*/ 3387 w 10000"/>
              <a:gd name="connsiteY4" fmla="*/ 806 h 10000"/>
              <a:gd name="connsiteX5" fmla="*/ 2838 w 10000"/>
              <a:gd name="connsiteY5" fmla="*/ 0 h 10000"/>
              <a:gd name="connsiteX6" fmla="*/ 1831 w 10000"/>
              <a:gd name="connsiteY6" fmla="*/ 0 h 10000"/>
              <a:gd name="connsiteX7" fmla="*/ 0 w 10000"/>
              <a:gd name="connsiteY7" fmla="*/ 261 h 10000"/>
              <a:gd name="connsiteX8" fmla="*/ 157 w 10000"/>
              <a:gd name="connsiteY8" fmla="*/ 414 h 10000"/>
              <a:gd name="connsiteX9" fmla="*/ 97 w 10000"/>
              <a:gd name="connsiteY9" fmla="*/ 805 h 10000"/>
              <a:gd name="connsiteX10" fmla="*/ 282 w 10000"/>
              <a:gd name="connsiteY10" fmla="*/ 1040 h 10000"/>
              <a:gd name="connsiteX11" fmla="*/ 374 w 10000"/>
              <a:gd name="connsiteY11" fmla="*/ 1351 h 10000"/>
              <a:gd name="connsiteX12" fmla="*/ 374 w 10000"/>
              <a:gd name="connsiteY12" fmla="*/ 1430 h 10000"/>
              <a:gd name="connsiteX13" fmla="*/ 251 w 10000"/>
              <a:gd name="connsiteY13" fmla="*/ 1667 h 10000"/>
              <a:gd name="connsiteX14" fmla="*/ 157 w 10000"/>
              <a:gd name="connsiteY14" fmla="*/ 2528 h 10000"/>
              <a:gd name="connsiteX15" fmla="*/ 187 w 10000"/>
              <a:gd name="connsiteY15" fmla="*/ 2683 h 10000"/>
              <a:gd name="connsiteX16" fmla="*/ 874 w 10000"/>
              <a:gd name="connsiteY16" fmla="*/ 3113 h 10000"/>
              <a:gd name="connsiteX17" fmla="*/ 1185 w 10000"/>
              <a:gd name="connsiteY17" fmla="*/ 3468 h 10000"/>
              <a:gd name="connsiteX18" fmla="*/ 1340 w 10000"/>
              <a:gd name="connsiteY18" fmla="*/ 3429 h 10000"/>
              <a:gd name="connsiteX19" fmla="*/ 1498 w 10000"/>
              <a:gd name="connsiteY19" fmla="*/ 3503 h 10000"/>
              <a:gd name="connsiteX20" fmla="*/ 1963 w 10000"/>
              <a:gd name="connsiteY20" fmla="*/ 4014 h 10000"/>
              <a:gd name="connsiteX21" fmla="*/ 2059 w 10000"/>
              <a:gd name="connsiteY21" fmla="*/ 4291 h 10000"/>
              <a:gd name="connsiteX22" fmla="*/ 2587 w 10000"/>
              <a:gd name="connsiteY22" fmla="*/ 4839 h 10000"/>
              <a:gd name="connsiteX23" fmla="*/ 2651 w 10000"/>
              <a:gd name="connsiteY23" fmla="*/ 4990 h 10000"/>
              <a:gd name="connsiteX24" fmla="*/ 2803 w 10000"/>
              <a:gd name="connsiteY24" fmla="*/ 4796 h 10000"/>
              <a:gd name="connsiteX25" fmla="*/ 2930 w 10000"/>
              <a:gd name="connsiteY25" fmla="*/ 4839 h 10000"/>
              <a:gd name="connsiteX26" fmla="*/ 3209 w 10000"/>
              <a:gd name="connsiteY26" fmla="*/ 5304 h 10000"/>
              <a:gd name="connsiteX27" fmla="*/ 3177 w 10000"/>
              <a:gd name="connsiteY27" fmla="*/ 5699 h 10000"/>
              <a:gd name="connsiteX28" fmla="*/ 3209 w 10000"/>
              <a:gd name="connsiteY28" fmla="*/ 5775 h 10000"/>
              <a:gd name="connsiteX29" fmla="*/ 3584 w 10000"/>
              <a:gd name="connsiteY29" fmla="*/ 5929 h 10000"/>
              <a:gd name="connsiteX30" fmla="*/ 4548 w 10000"/>
              <a:gd name="connsiteY30" fmla="*/ 7688 h 10000"/>
              <a:gd name="connsiteX31" fmla="*/ 4640 w 10000"/>
              <a:gd name="connsiteY31" fmla="*/ 8084 h 10000"/>
              <a:gd name="connsiteX32" fmla="*/ 4579 w 10000"/>
              <a:gd name="connsiteY32" fmla="*/ 9370 h 10000"/>
              <a:gd name="connsiteX33" fmla="*/ 8286 w 10000"/>
              <a:gd name="connsiteY33" fmla="*/ 10000 h 10000"/>
              <a:gd name="connsiteX34" fmla="*/ 8474 w 10000"/>
              <a:gd name="connsiteY34" fmla="*/ 9805 h 10000"/>
              <a:gd name="connsiteX35" fmla="*/ 8692 w 10000"/>
              <a:gd name="connsiteY35" fmla="*/ 9918 h 10000"/>
              <a:gd name="connsiteX36" fmla="*/ 8878 w 10000"/>
              <a:gd name="connsiteY36" fmla="*/ 9606 h 10000"/>
              <a:gd name="connsiteX37" fmla="*/ 8909 w 10000"/>
              <a:gd name="connsiteY37" fmla="*/ 9336 h 10000"/>
              <a:gd name="connsiteX38" fmla="*/ 8599 w 10000"/>
              <a:gd name="connsiteY38" fmla="*/ 8985 h 10000"/>
              <a:gd name="connsiteX39" fmla="*/ 8692 w 10000"/>
              <a:gd name="connsiteY39" fmla="*/ 8671 h 10000"/>
              <a:gd name="connsiteX40" fmla="*/ 8630 w 10000"/>
              <a:gd name="connsiteY40" fmla="*/ 8433 h 10000"/>
              <a:gd name="connsiteX41" fmla="*/ 8660 w 10000"/>
              <a:gd name="connsiteY41" fmla="*/ 8203 h 10000"/>
              <a:gd name="connsiteX42" fmla="*/ 8816 w 10000"/>
              <a:gd name="connsiteY42" fmla="*/ 8203 h 10000"/>
              <a:gd name="connsiteX43" fmla="*/ 9066 w 10000"/>
              <a:gd name="connsiteY43" fmla="*/ 7886 h 10000"/>
              <a:gd name="connsiteX44" fmla="*/ 9098 w 10000"/>
              <a:gd name="connsiteY44" fmla="*/ 7575 h 10000"/>
              <a:gd name="connsiteX45" fmla="*/ 9190 w 10000"/>
              <a:gd name="connsiteY45" fmla="*/ 7497 h 10000"/>
              <a:gd name="connsiteX46" fmla="*/ 9220 w 10000"/>
              <a:gd name="connsiteY46" fmla="*/ 6911 h 10000"/>
              <a:gd name="connsiteX47" fmla="*/ 9408 w 10000"/>
              <a:gd name="connsiteY47" fmla="*/ 6792 h 10000"/>
              <a:gd name="connsiteX48" fmla="*/ 9502 w 10000"/>
              <a:gd name="connsiteY48" fmla="*/ 6596 h 10000"/>
              <a:gd name="connsiteX49" fmla="*/ 10000 w 10000"/>
              <a:gd name="connsiteY49" fmla="*/ 6325 h 10000"/>
              <a:gd name="connsiteX50" fmla="*/ 9876 w 10000"/>
              <a:gd name="connsiteY50" fmla="*/ 5814 h 10000"/>
              <a:gd name="connsiteX51" fmla="*/ 9687 w 10000"/>
              <a:gd name="connsiteY51" fmla="*/ 5581 h 10000"/>
              <a:gd name="connsiteX52" fmla="*/ 9440 w 10000"/>
              <a:gd name="connsiteY52" fmla="*/ 4642 h 10000"/>
              <a:gd name="connsiteX53" fmla="*/ 9470 w 10000"/>
              <a:gd name="connsiteY53" fmla="*/ 4366 h 10000"/>
              <a:gd name="connsiteX54" fmla="*/ 8286 w 10000"/>
              <a:gd name="connsiteY54" fmla="*/ 2138 h 10000"/>
              <a:gd name="connsiteX0" fmla="*/ 8286 w 10000"/>
              <a:gd name="connsiteY0" fmla="*/ 2138 h 10000"/>
              <a:gd name="connsiteX1" fmla="*/ 7140 w 10000"/>
              <a:gd name="connsiteY1" fmla="*/ 233 h 10000"/>
              <a:gd name="connsiteX2" fmla="*/ 5309 w 10000"/>
              <a:gd name="connsiteY2" fmla="*/ 116 h 10000"/>
              <a:gd name="connsiteX3" fmla="*/ 5218 w 10000"/>
              <a:gd name="connsiteY3" fmla="*/ 1840 h 10000"/>
              <a:gd name="connsiteX4" fmla="*/ 3387 w 10000"/>
              <a:gd name="connsiteY4" fmla="*/ 806 h 10000"/>
              <a:gd name="connsiteX5" fmla="*/ 2838 w 10000"/>
              <a:gd name="connsiteY5" fmla="*/ 0 h 10000"/>
              <a:gd name="connsiteX6" fmla="*/ 1831 w 10000"/>
              <a:gd name="connsiteY6" fmla="*/ 0 h 10000"/>
              <a:gd name="connsiteX7" fmla="*/ 0 w 10000"/>
              <a:gd name="connsiteY7" fmla="*/ 261 h 10000"/>
              <a:gd name="connsiteX8" fmla="*/ 157 w 10000"/>
              <a:gd name="connsiteY8" fmla="*/ 414 h 10000"/>
              <a:gd name="connsiteX9" fmla="*/ 97 w 10000"/>
              <a:gd name="connsiteY9" fmla="*/ 805 h 10000"/>
              <a:gd name="connsiteX10" fmla="*/ 282 w 10000"/>
              <a:gd name="connsiteY10" fmla="*/ 1040 h 10000"/>
              <a:gd name="connsiteX11" fmla="*/ 374 w 10000"/>
              <a:gd name="connsiteY11" fmla="*/ 1351 h 10000"/>
              <a:gd name="connsiteX12" fmla="*/ 374 w 10000"/>
              <a:gd name="connsiteY12" fmla="*/ 1430 h 10000"/>
              <a:gd name="connsiteX13" fmla="*/ 251 w 10000"/>
              <a:gd name="connsiteY13" fmla="*/ 1667 h 10000"/>
              <a:gd name="connsiteX14" fmla="*/ 157 w 10000"/>
              <a:gd name="connsiteY14" fmla="*/ 2528 h 10000"/>
              <a:gd name="connsiteX15" fmla="*/ 187 w 10000"/>
              <a:gd name="connsiteY15" fmla="*/ 2683 h 10000"/>
              <a:gd name="connsiteX16" fmla="*/ 874 w 10000"/>
              <a:gd name="connsiteY16" fmla="*/ 3113 h 10000"/>
              <a:gd name="connsiteX17" fmla="*/ 1185 w 10000"/>
              <a:gd name="connsiteY17" fmla="*/ 3468 h 10000"/>
              <a:gd name="connsiteX18" fmla="*/ 1340 w 10000"/>
              <a:gd name="connsiteY18" fmla="*/ 3429 h 10000"/>
              <a:gd name="connsiteX19" fmla="*/ 1498 w 10000"/>
              <a:gd name="connsiteY19" fmla="*/ 3503 h 10000"/>
              <a:gd name="connsiteX20" fmla="*/ 1963 w 10000"/>
              <a:gd name="connsiteY20" fmla="*/ 4014 h 10000"/>
              <a:gd name="connsiteX21" fmla="*/ 2059 w 10000"/>
              <a:gd name="connsiteY21" fmla="*/ 4291 h 10000"/>
              <a:gd name="connsiteX22" fmla="*/ 2587 w 10000"/>
              <a:gd name="connsiteY22" fmla="*/ 4839 h 10000"/>
              <a:gd name="connsiteX23" fmla="*/ 2651 w 10000"/>
              <a:gd name="connsiteY23" fmla="*/ 4990 h 10000"/>
              <a:gd name="connsiteX24" fmla="*/ 2803 w 10000"/>
              <a:gd name="connsiteY24" fmla="*/ 4796 h 10000"/>
              <a:gd name="connsiteX25" fmla="*/ 2930 w 10000"/>
              <a:gd name="connsiteY25" fmla="*/ 4839 h 10000"/>
              <a:gd name="connsiteX26" fmla="*/ 3209 w 10000"/>
              <a:gd name="connsiteY26" fmla="*/ 5304 h 10000"/>
              <a:gd name="connsiteX27" fmla="*/ 3177 w 10000"/>
              <a:gd name="connsiteY27" fmla="*/ 5699 h 10000"/>
              <a:gd name="connsiteX28" fmla="*/ 3209 w 10000"/>
              <a:gd name="connsiteY28" fmla="*/ 5775 h 10000"/>
              <a:gd name="connsiteX29" fmla="*/ 3584 w 10000"/>
              <a:gd name="connsiteY29" fmla="*/ 5929 h 10000"/>
              <a:gd name="connsiteX30" fmla="*/ 4548 w 10000"/>
              <a:gd name="connsiteY30" fmla="*/ 7688 h 10000"/>
              <a:gd name="connsiteX31" fmla="*/ 4640 w 10000"/>
              <a:gd name="connsiteY31" fmla="*/ 8084 h 10000"/>
              <a:gd name="connsiteX32" fmla="*/ 4579 w 10000"/>
              <a:gd name="connsiteY32" fmla="*/ 9370 h 10000"/>
              <a:gd name="connsiteX33" fmla="*/ 8286 w 10000"/>
              <a:gd name="connsiteY33" fmla="*/ 10000 h 10000"/>
              <a:gd name="connsiteX34" fmla="*/ 8474 w 10000"/>
              <a:gd name="connsiteY34" fmla="*/ 9805 h 10000"/>
              <a:gd name="connsiteX35" fmla="*/ 8692 w 10000"/>
              <a:gd name="connsiteY35" fmla="*/ 9918 h 10000"/>
              <a:gd name="connsiteX36" fmla="*/ 8878 w 10000"/>
              <a:gd name="connsiteY36" fmla="*/ 9606 h 10000"/>
              <a:gd name="connsiteX37" fmla="*/ 8909 w 10000"/>
              <a:gd name="connsiteY37" fmla="*/ 9336 h 10000"/>
              <a:gd name="connsiteX38" fmla="*/ 8599 w 10000"/>
              <a:gd name="connsiteY38" fmla="*/ 8985 h 10000"/>
              <a:gd name="connsiteX39" fmla="*/ 8692 w 10000"/>
              <a:gd name="connsiteY39" fmla="*/ 8671 h 10000"/>
              <a:gd name="connsiteX40" fmla="*/ 8630 w 10000"/>
              <a:gd name="connsiteY40" fmla="*/ 8433 h 10000"/>
              <a:gd name="connsiteX41" fmla="*/ 8660 w 10000"/>
              <a:gd name="connsiteY41" fmla="*/ 8203 h 10000"/>
              <a:gd name="connsiteX42" fmla="*/ 8816 w 10000"/>
              <a:gd name="connsiteY42" fmla="*/ 8203 h 10000"/>
              <a:gd name="connsiteX43" fmla="*/ 9066 w 10000"/>
              <a:gd name="connsiteY43" fmla="*/ 7886 h 10000"/>
              <a:gd name="connsiteX44" fmla="*/ 9098 w 10000"/>
              <a:gd name="connsiteY44" fmla="*/ 7575 h 10000"/>
              <a:gd name="connsiteX45" fmla="*/ 9190 w 10000"/>
              <a:gd name="connsiteY45" fmla="*/ 7497 h 10000"/>
              <a:gd name="connsiteX46" fmla="*/ 9220 w 10000"/>
              <a:gd name="connsiteY46" fmla="*/ 6911 h 10000"/>
              <a:gd name="connsiteX47" fmla="*/ 9408 w 10000"/>
              <a:gd name="connsiteY47" fmla="*/ 6792 h 10000"/>
              <a:gd name="connsiteX48" fmla="*/ 9502 w 10000"/>
              <a:gd name="connsiteY48" fmla="*/ 6596 h 10000"/>
              <a:gd name="connsiteX49" fmla="*/ 10000 w 10000"/>
              <a:gd name="connsiteY49" fmla="*/ 6325 h 10000"/>
              <a:gd name="connsiteX50" fmla="*/ 9876 w 10000"/>
              <a:gd name="connsiteY50" fmla="*/ 5814 h 10000"/>
              <a:gd name="connsiteX51" fmla="*/ 9687 w 10000"/>
              <a:gd name="connsiteY51" fmla="*/ 5581 h 10000"/>
              <a:gd name="connsiteX52" fmla="*/ 9440 w 10000"/>
              <a:gd name="connsiteY52" fmla="*/ 4642 h 10000"/>
              <a:gd name="connsiteX53" fmla="*/ 9470 w 10000"/>
              <a:gd name="connsiteY53" fmla="*/ 4366 h 10000"/>
              <a:gd name="connsiteX54" fmla="*/ 8286 w 10000"/>
              <a:gd name="connsiteY54" fmla="*/ 2138 h 10000"/>
              <a:gd name="connsiteX0" fmla="*/ 8286 w 10000"/>
              <a:gd name="connsiteY0" fmla="*/ 2138 h 10000"/>
              <a:gd name="connsiteX1" fmla="*/ 7140 w 10000"/>
              <a:gd name="connsiteY1" fmla="*/ 233 h 10000"/>
              <a:gd name="connsiteX2" fmla="*/ 5309 w 10000"/>
              <a:gd name="connsiteY2" fmla="*/ 116 h 10000"/>
              <a:gd name="connsiteX3" fmla="*/ 5218 w 10000"/>
              <a:gd name="connsiteY3" fmla="*/ 1840 h 10000"/>
              <a:gd name="connsiteX4" fmla="*/ 3387 w 10000"/>
              <a:gd name="connsiteY4" fmla="*/ 806 h 10000"/>
              <a:gd name="connsiteX5" fmla="*/ 2838 w 10000"/>
              <a:gd name="connsiteY5" fmla="*/ 0 h 10000"/>
              <a:gd name="connsiteX6" fmla="*/ 1831 w 10000"/>
              <a:gd name="connsiteY6" fmla="*/ 0 h 10000"/>
              <a:gd name="connsiteX7" fmla="*/ 0 w 10000"/>
              <a:gd name="connsiteY7" fmla="*/ 261 h 10000"/>
              <a:gd name="connsiteX8" fmla="*/ 157 w 10000"/>
              <a:gd name="connsiteY8" fmla="*/ 414 h 10000"/>
              <a:gd name="connsiteX9" fmla="*/ 97 w 10000"/>
              <a:gd name="connsiteY9" fmla="*/ 805 h 10000"/>
              <a:gd name="connsiteX10" fmla="*/ 282 w 10000"/>
              <a:gd name="connsiteY10" fmla="*/ 1040 h 10000"/>
              <a:gd name="connsiteX11" fmla="*/ 374 w 10000"/>
              <a:gd name="connsiteY11" fmla="*/ 1351 h 10000"/>
              <a:gd name="connsiteX12" fmla="*/ 374 w 10000"/>
              <a:gd name="connsiteY12" fmla="*/ 1430 h 10000"/>
              <a:gd name="connsiteX13" fmla="*/ 251 w 10000"/>
              <a:gd name="connsiteY13" fmla="*/ 1667 h 10000"/>
              <a:gd name="connsiteX14" fmla="*/ 157 w 10000"/>
              <a:gd name="connsiteY14" fmla="*/ 2528 h 10000"/>
              <a:gd name="connsiteX15" fmla="*/ 187 w 10000"/>
              <a:gd name="connsiteY15" fmla="*/ 2683 h 10000"/>
              <a:gd name="connsiteX16" fmla="*/ 874 w 10000"/>
              <a:gd name="connsiteY16" fmla="*/ 3113 h 10000"/>
              <a:gd name="connsiteX17" fmla="*/ 1185 w 10000"/>
              <a:gd name="connsiteY17" fmla="*/ 3468 h 10000"/>
              <a:gd name="connsiteX18" fmla="*/ 1340 w 10000"/>
              <a:gd name="connsiteY18" fmla="*/ 3429 h 10000"/>
              <a:gd name="connsiteX19" fmla="*/ 1498 w 10000"/>
              <a:gd name="connsiteY19" fmla="*/ 3503 h 10000"/>
              <a:gd name="connsiteX20" fmla="*/ 1963 w 10000"/>
              <a:gd name="connsiteY20" fmla="*/ 4014 h 10000"/>
              <a:gd name="connsiteX21" fmla="*/ 2059 w 10000"/>
              <a:gd name="connsiteY21" fmla="*/ 4291 h 10000"/>
              <a:gd name="connsiteX22" fmla="*/ 2587 w 10000"/>
              <a:gd name="connsiteY22" fmla="*/ 4839 h 10000"/>
              <a:gd name="connsiteX23" fmla="*/ 2651 w 10000"/>
              <a:gd name="connsiteY23" fmla="*/ 4990 h 10000"/>
              <a:gd name="connsiteX24" fmla="*/ 2803 w 10000"/>
              <a:gd name="connsiteY24" fmla="*/ 4796 h 10000"/>
              <a:gd name="connsiteX25" fmla="*/ 2930 w 10000"/>
              <a:gd name="connsiteY25" fmla="*/ 4839 h 10000"/>
              <a:gd name="connsiteX26" fmla="*/ 3209 w 10000"/>
              <a:gd name="connsiteY26" fmla="*/ 5304 h 10000"/>
              <a:gd name="connsiteX27" fmla="*/ 3177 w 10000"/>
              <a:gd name="connsiteY27" fmla="*/ 5699 h 10000"/>
              <a:gd name="connsiteX28" fmla="*/ 3209 w 10000"/>
              <a:gd name="connsiteY28" fmla="*/ 5775 h 10000"/>
              <a:gd name="connsiteX29" fmla="*/ 4042 w 10000"/>
              <a:gd name="connsiteY29" fmla="*/ 6734 h 10000"/>
              <a:gd name="connsiteX30" fmla="*/ 4548 w 10000"/>
              <a:gd name="connsiteY30" fmla="*/ 7688 h 10000"/>
              <a:gd name="connsiteX31" fmla="*/ 4640 w 10000"/>
              <a:gd name="connsiteY31" fmla="*/ 8084 h 10000"/>
              <a:gd name="connsiteX32" fmla="*/ 4579 w 10000"/>
              <a:gd name="connsiteY32" fmla="*/ 9370 h 10000"/>
              <a:gd name="connsiteX33" fmla="*/ 8286 w 10000"/>
              <a:gd name="connsiteY33" fmla="*/ 10000 h 10000"/>
              <a:gd name="connsiteX34" fmla="*/ 8474 w 10000"/>
              <a:gd name="connsiteY34" fmla="*/ 9805 h 10000"/>
              <a:gd name="connsiteX35" fmla="*/ 8692 w 10000"/>
              <a:gd name="connsiteY35" fmla="*/ 9918 h 10000"/>
              <a:gd name="connsiteX36" fmla="*/ 8878 w 10000"/>
              <a:gd name="connsiteY36" fmla="*/ 9606 h 10000"/>
              <a:gd name="connsiteX37" fmla="*/ 8909 w 10000"/>
              <a:gd name="connsiteY37" fmla="*/ 9336 h 10000"/>
              <a:gd name="connsiteX38" fmla="*/ 8599 w 10000"/>
              <a:gd name="connsiteY38" fmla="*/ 8985 h 10000"/>
              <a:gd name="connsiteX39" fmla="*/ 8692 w 10000"/>
              <a:gd name="connsiteY39" fmla="*/ 8671 h 10000"/>
              <a:gd name="connsiteX40" fmla="*/ 8630 w 10000"/>
              <a:gd name="connsiteY40" fmla="*/ 8433 h 10000"/>
              <a:gd name="connsiteX41" fmla="*/ 8660 w 10000"/>
              <a:gd name="connsiteY41" fmla="*/ 8203 h 10000"/>
              <a:gd name="connsiteX42" fmla="*/ 8816 w 10000"/>
              <a:gd name="connsiteY42" fmla="*/ 8203 h 10000"/>
              <a:gd name="connsiteX43" fmla="*/ 9066 w 10000"/>
              <a:gd name="connsiteY43" fmla="*/ 7886 h 10000"/>
              <a:gd name="connsiteX44" fmla="*/ 9098 w 10000"/>
              <a:gd name="connsiteY44" fmla="*/ 7575 h 10000"/>
              <a:gd name="connsiteX45" fmla="*/ 9190 w 10000"/>
              <a:gd name="connsiteY45" fmla="*/ 7497 h 10000"/>
              <a:gd name="connsiteX46" fmla="*/ 9220 w 10000"/>
              <a:gd name="connsiteY46" fmla="*/ 6911 h 10000"/>
              <a:gd name="connsiteX47" fmla="*/ 9408 w 10000"/>
              <a:gd name="connsiteY47" fmla="*/ 6792 h 10000"/>
              <a:gd name="connsiteX48" fmla="*/ 9502 w 10000"/>
              <a:gd name="connsiteY48" fmla="*/ 6596 h 10000"/>
              <a:gd name="connsiteX49" fmla="*/ 10000 w 10000"/>
              <a:gd name="connsiteY49" fmla="*/ 6325 h 10000"/>
              <a:gd name="connsiteX50" fmla="*/ 9876 w 10000"/>
              <a:gd name="connsiteY50" fmla="*/ 5814 h 10000"/>
              <a:gd name="connsiteX51" fmla="*/ 9687 w 10000"/>
              <a:gd name="connsiteY51" fmla="*/ 5581 h 10000"/>
              <a:gd name="connsiteX52" fmla="*/ 9440 w 10000"/>
              <a:gd name="connsiteY52" fmla="*/ 4642 h 10000"/>
              <a:gd name="connsiteX53" fmla="*/ 9470 w 10000"/>
              <a:gd name="connsiteY53" fmla="*/ 4366 h 10000"/>
              <a:gd name="connsiteX54" fmla="*/ 8286 w 10000"/>
              <a:gd name="connsiteY54" fmla="*/ 2138 h 10000"/>
              <a:gd name="connsiteX0" fmla="*/ 8286 w 10000"/>
              <a:gd name="connsiteY0" fmla="*/ 2138 h 10000"/>
              <a:gd name="connsiteX1" fmla="*/ 7140 w 10000"/>
              <a:gd name="connsiteY1" fmla="*/ 233 h 10000"/>
              <a:gd name="connsiteX2" fmla="*/ 5309 w 10000"/>
              <a:gd name="connsiteY2" fmla="*/ 116 h 10000"/>
              <a:gd name="connsiteX3" fmla="*/ 5218 w 10000"/>
              <a:gd name="connsiteY3" fmla="*/ 1840 h 10000"/>
              <a:gd name="connsiteX4" fmla="*/ 3387 w 10000"/>
              <a:gd name="connsiteY4" fmla="*/ 806 h 10000"/>
              <a:gd name="connsiteX5" fmla="*/ 2838 w 10000"/>
              <a:gd name="connsiteY5" fmla="*/ 0 h 10000"/>
              <a:gd name="connsiteX6" fmla="*/ 0 w 10000"/>
              <a:gd name="connsiteY6" fmla="*/ 261 h 10000"/>
              <a:gd name="connsiteX7" fmla="*/ 157 w 10000"/>
              <a:gd name="connsiteY7" fmla="*/ 414 h 10000"/>
              <a:gd name="connsiteX8" fmla="*/ 97 w 10000"/>
              <a:gd name="connsiteY8" fmla="*/ 805 h 10000"/>
              <a:gd name="connsiteX9" fmla="*/ 282 w 10000"/>
              <a:gd name="connsiteY9" fmla="*/ 1040 h 10000"/>
              <a:gd name="connsiteX10" fmla="*/ 374 w 10000"/>
              <a:gd name="connsiteY10" fmla="*/ 1351 h 10000"/>
              <a:gd name="connsiteX11" fmla="*/ 374 w 10000"/>
              <a:gd name="connsiteY11" fmla="*/ 1430 h 10000"/>
              <a:gd name="connsiteX12" fmla="*/ 251 w 10000"/>
              <a:gd name="connsiteY12" fmla="*/ 1667 h 10000"/>
              <a:gd name="connsiteX13" fmla="*/ 157 w 10000"/>
              <a:gd name="connsiteY13" fmla="*/ 2528 h 10000"/>
              <a:gd name="connsiteX14" fmla="*/ 187 w 10000"/>
              <a:gd name="connsiteY14" fmla="*/ 2683 h 10000"/>
              <a:gd name="connsiteX15" fmla="*/ 874 w 10000"/>
              <a:gd name="connsiteY15" fmla="*/ 3113 h 10000"/>
              <a:gd name="connsiteX16" fmla="*/ 1185 w 10000"/>
              <a:gd name="connsiteY16" fmla="*/ 3468 h 10000"/>
              <a:gd name="connsiteX17" fmla="*/ 1340 w 10000"/>
              <a:gd name="connsiteY17" fmla="*/ 3429 h 10000"/>
              <a:gd name="connsiteX18" fmla="*/ 1498 w 10000"/>
              <a:gd name="connsiteY18" fmla="*/ 3503 h 10000"/>
              <a:gd name="connsiteX19" fmla="*/ 1963 w 10000"/>
              <a:gd name="connsiteY19" fmla="*/ 4014 h 10000"/>
              <a:gd name="connsiteX20" fmla="*/ 2059 w 10000"/>
              <a:gd name="connsiteY20" fmla="*/ 4291 h 10000"/>
              <a:gd name="connsiteX21" fmla="*/ 2587 w 10000"/>
              <a:gd name="connsiteY21" fmla="*/ 4839 h 10000"/>
              <a:gd name="connsiteX22" fmla="*/ 2651 w 10000"/>
              <a:gd name="connsiteY22" fmla="*/ 4990 h 10000"/>
              <a:gd name="connsiteX23" fmla="*/ 2803 w 10000"/>
              <a:gd name="connsiteY23" fmla="*/ 4796 h 10000"/>
              <a:gd name="connsiteX24" fmla="*/ 2930 w 10000"/>
              <a:gd name="connsiteY24" fmla="*/ 4839 h 10000"/>
              <a:gd name="connsiteX25" fmla="*/ 3209 w 10000"/>
              <a:gd name="connsiteY25" fmla="*/ 5304 h 10000"/>
              <a:gd name="connsiteX26" fmla="*/ 3177 w 10000"/>
              <a:gd name="connsiteY26" fmla="*/ 5699 h 10000"/>
              <a:gd name="connsiteX27" fmla="*/ 3209 w 10000"/>
              <a:gd name="connsiteY27" fmla="*/ 5775 h 10000"/>
              <a:gd name="connsiteX28" fmla="*/ 4042 w 10000"/>
              <a:gd name="connsiteY28" fmla="*/ 6734 h 10000"/>
              <a:gd name="connsiteX29" fmla="*/ 4548 w 10000"/>
              <a:gd name="connsiteY29" fmla="*/ 7688 h 10000"/>
              <a:gd name="connsiteX30" fmla="*/ 4640 w 10000"/>
              <a:gd name="connsiteY30" fmla="*/ 8084 h 10000"/>
              <a:gd name="connsiteX31" fmla="*/ 4579 w 10000"/>
              <a:gd name="connsiteY31" fmla="*/ 9370 h 10000"/>
              <a:gd name="connsiteX32" fmla="*/ 8286 w 10000"/>
              <a:gd name="connsiteY32" fmla="*/ 10000 h 10000"/>
              <a:gd name="connsiteX33" fmla="*/ 8474 w 10000"/>
              <a:gd name="connsiteY33" fmla="*/ 9805 h 10000"/>
              <a:gd name="connsiteX34" fmla="*/ 8692 w 10000"/>
              <a:gd name="connsiteY34" fmla="*/ 9918 h 10000"/>
              <a:gd name="connsiteX35" fmla="*/ 8878 w 10000"/>
              <a:gd name="connsiteY35" fmla="*/ 9606 h 10000"/>
              <a:gd name="connsiteX36" fmla="*/ 8909 w 10000"/>
              <a:gd name="connsiteY36" fmla="*/ 9336 h 10000"/>
              <a:gd name="connsiteX37" fmla="*/ 8599 w 10000"/>
              <a:gd name="connsiteY37" fmla="*/ 8985 h 10000"/>
              <a:gd name="connsiteX38" fmla="*/ 8692 w 10000"/>
              <a:gd name="connsiteY38" fmla="*/ 8671 h 10000"/>
              <a:gd name="connsiteX39" fmla="*/ 8630 w 10000"/>
              <a:gd name="connsiteY39" fmla="*/ 8433 h 10000"/>
              <a:gd name="connsiteX40" fmla="*/ 8660 w 10000"/>
              <a:gd name="connsiteY40" fmla="*/ 8203 h 10000"/>
              <a:gd name="connsiteX41" fmla="*/ 8816 w 10000"/>
              <a:gd name="connsiteY41" fmla="*/ 8203 h 10000"/>
              <a:gd name="connsiteX42" fmla="*/ 9066 w 10000"/>
              <a:gd name="connsiteY42" fmla="*/ 7886 h 10000"/>
              <a:gd name="connsiteX43" fmla="*/ 9098 w 10000"/>
              <a:gd name="connsiteY43" fmla="*/ 7575 h 10000"/>
              <a:gd name="connsiteX44" fmla="*/ 9190 w 10000"/>
              <a:gd name="connsiteY44" fmla="*/ 7497 h 10000"/>
              <a:gd name="connsiteX45" fmla="*/ 9220 w 10000"/>
              <a:gd name="connsiteY45" fmla="*/ 6911 h 10000"/>
              <a:gd name="connsiteX46" fmla="*/ 9408 w 10000"/>
              <a:gd name="connsiteY46" fmla="*/ 6792 h 10000"/>
              <a:gd name="connsiteX47" fmla="*/ 9502 w 10000"/>
              <a:gd name="connsiteY47" fmla="*/ 6596 h 10000"/>
              <a:gd name="connsiteX48" fmla="*/ 10000 w 10000"/>
              <a:gd name="connsiteY48" fmla="*/ 6325 h 10000"/>
              <a:gd name="connsiteX49" fmla="*/ 9876 w 10000"/>
              <a:gd name="connsiteY49" fmla="*/ 5814 h 10000"/>
              <a:gd name="connsiteX50" fmla="*/ 9687 w 10000"/>
              <a:gd name="connsiteY50" fmla="*/ 5581 h 10000"/>
              <a:gd name="connsiteX51" fmla="*/ 9440 w 10000"/>
              <a:gd name="connsiteY51" fmla="*/ 4642 h 10000"/>
              <a:gd name="connsiteX52" fmla="*/ 9470 w 10000"/>
              <a:gd name="connsiteY52" fmla="*/ 4366 h 10000"/>
              <a:gd name="connsiteX53" fmla="*/ 8286 w 10000"/>
              <a:gd name="connsiteY53" fmla="*/ 2138 h 10000"/>
              <a:gd name="connsiteX0" fmla="*/ 8286 w 10000"/>
              <a:gd name="connsiteY0" fmla="*/ 2138 h 10000"/>
              <a:gd name="connsiteX1" fmla="*/ 7140 w 10000"/>
              <a:gd name="connsiteY1" fmla="*/ 233 h 10000"/>
              <a:gd name="connsiteX2" fmla="*/ 5309 w 10000"/>
              <a:gd name="connsiteY2" fmla="*/ 116 h 10000"/>
              <a:gd name="connsiteX3" fmla="*/ 3387 w 10000"/>
              <a:gd name="connsiteY3" fmla="*/ 806 h 10000"/>
              <a:gd name="connsiteX4" fmla="*/ 2838 w 10000"/>
              <a:gd name="connsiteY4" fmla="*/ 0 h 10000"/>
              <a:gd name="connsiteX5" fmla="*/ 0 w 10000"/>
              <a:gd name="connsiteY5" fmla="*/ 261 h 10000"/>
              <a:gd name="connsiteX6" fmla="*/ 157 w 10000"/>
              <a:gd name="connsiteY6" fmla="*/ 414 h 10000"/>
              <a:gd name="connsiteX7" fmla="*/ 97 w 10000"/>
              <a:gd name="connsiteY7" fmla="*/ 805 h 10000"/>
              <a:gd name="connsiteX8" fmla="*/ 282 w 10000"/>
              <a:gd name="connsiteY8" fmla="*/ 1040 h 10000"/>
              <a:gd name="connsiteX9" fmla="*/ 374 w 10000"/>
              <a:gd name="connsiteY9" fmla="*/ 1351 h 10000"/>
              <a:gd name="connsiteX10" fmla="*/ 374 w 10000"/>
              <a:gd name="connsiteY10" fmla="*/ 1430 h 10000"/>
              <a:gd name="connsiteX11" fmla="*/ 251 w 10000"/>
              <a:gd name="connsiteY11" fmla="*/ 1667 h 10000"/>
              <a:gd name="connsiteX12" fmla="*/ 157 w 10000"/>
              <a:gd name="connsiteY12" fmla="*/ 2528 h 10000"/>
              <a:gd name="connsiteX13" fmla="*/ 187 w 10000"/>
              <a:gd name="connsiteY13" fmla="*/ 2683 h 10000"/>
              <a:gd name="connsiteX14" fmla="*/ 874 w 10000"/>
              <a:gd name="connsiteY14" fmla="*/ 3113 h 10000"/>
              <a:gd name="connsiteX15" fmla="*/ 1185 w 10000"/>
              <a:gd name="connsiteY15" fmla="*/ 3468 h 10000"/>
              <a:gd name="connsiteX16" fmla="*/ 1340 w 10000"/>
              <a:gd name="connsiteY16" fmla="*/ 3429 h 10000"/>
              <a:gd name="connsiteX17" fmla="*/ 1498 w 10000"/>
              <a:gd name="connsiteY17" fmla="*/ 3503 h 10000"/>
              <a:gd name="connsiteX18" fmla="*/ 1963 w 10000"/>
              <a:gd name="connsiteY18" fmla="*/ 4014 h 10000"/>
              <a:gd name="connsiteX19" fmla="*/ 2059 w 10000"/>
              <a:gd name="connsiteY19" fmla="*/ 4291 h 10000"/>
              <a:gd name="connsiteX20" fmla="*/ 2587 w 10000"/>
              <a:gd name="connsiteY20" fmla="*/ 4839 h 10000"/>
              <a:gd name="connsiteX21" fmla="*/ 2651 w 10000"/>
              <a:gd name="connsiteY21" fmla="*/ 4990 h 10000"/>
              <a:gd name="connsiteX22" fmla="*/ 2803 w 10000"/>
              <a:gd name="connsiteY22" fmla="*/ 4796 h 10000"/>
              <a:gd name="connsiteX23" fmla="*/ 2930 w 10000"/>
              <a:gd name="connsiteY23" fmla="*/ 4839 h 10000"/>
              <a:gd name="connsiteX24" fmla="*/ 3209 w 10000"/>
              <a:gd name="connsiteY24" fmla="*/ 5304 h 10000"/>
              <a:gd name="connsiteX25" fmla="*/ 3177 w 10000"/>
              <a:gd name="connsiteY25" fmla="*/ 5699 h 10000"/>
              <a:gd name="connsiteX26" fmla="*/ 3209 w 10000"/>
              <a:gd name="connsiteY26" fmla="*/ 5775 h 10000"/>
              <a:gd name="connsiteX27" fmla="*/ 4042 w 10000"/>
              <a:gd name="connsiteY27" fmla="*/ 6734 h 10000"/>
              <a:gd name="connsiteX28" fmla="*/ 4548 w 10000"/>
              <a:gd name="connsiteY28" fmla="*/ 7688 h 10000"/>
              <a:gd name="connsiteX29" fmla="*/ 4640 w 10000"/>
              <a:gd name="connsiteY29" fmla="*/ 8084 h 10000"/>
              <a:gd name="connsiteX30" fmla="*/ 4579 w 10000"/>
              <a:gd name="connsiteY30" fmla="*/ 9370 h 10000"/>
              <a:gd name="connsiteX31" fmla="*/ 8286 w 10000"/>
              <a:gd name="connsiteY31" fmla="*/ 10000 h 10000"/>
              <a:gd name="connsiteX32" fmla="*/ 8474 w 10000"/>
              <a:gd name="connsiteY32" fmla="*/ 9805 h 10000"/>
              <a:gd name="connsiteX33" fmla="*/ 8692 w 10000"/>
              <a:gd name="connsiteY33" fmla="*/ 9918 h 10000"/>
              <a:gd name="connsiteX34" fmla="*/ 8878 w 10000"/>
              <a:gd name="connsiteY34" fmla="*/ 9606 h 10000"/>
              <a:gd name="connsiteX35" fmla="*/ 8909 w 10000"/>
              <a:gd name="connsiteY35" fmla="*/ 9336 h 10000"/>
              <a:gd name="connsiteX36" fmla="*/ 8599 w 10000"/>
              <a:gd name="connsiteY36" fmla="*/ 8985 h 10000"/>
              <a:gd name="connsiteX37" fmla="*/ 8692 w 10000"/>
              <a:gd name="connsiteY37" fmla="*/ 8671 h 10000"/>
              <a:gd name="connsiteX38" fmla="*/ 8630 w 10000"/>
              <a:gd name="connsiteY38" fmla="*/ 8433 h 10000"/>
              <a:gd name="connsiteX39" fmla="*/ 8660 w 10000"/>
              <a:gd name="connsiteY39" fmla="*/ 8203 h 10000"/>
              <a:gd name="connsiteX40" fmla="*/ 8816 w 10000"/>
              <a:gd name="connsiteY40" fmla="*/ 8203 h 10000"/>
              <a:gd name="connsiteX41" fmla="*/ 9066 w 10000"/>
              <a:gd name="connsiteY41" fmla="*/ 7886 h 10000"/>
              <a:gd name="connsiteX42" fmla="*/ 9098 w 10000"/>
              <a:gd name="connsiteY42" fmla="*/ 7575 h 10000"/>
              <a:gd name="connsiteX43" fmla="*/ 9190 w 10000"/>
              <a:gd name="connsiteY43" fmla="*/ 7497 h 10000"/>
              <a:gd name="connsiteX44" fmla="*/ 9220 w 10000"/>
              <a:gd name="connsiteY44" fmla="*/ 6911 h 10000"/>
              <a:gd name="connsiteX45" fmla="*/ 9408 w 10000"/>
              <a:gd name="connsiteY45" fmla="*/ 6792 h 10000"/>
              <a:gd name="connsiteX46" fmla="*/ 9502 w 10000"/>
              <a:gd name="connsiteY46" fmla="*/ 6596 h 10000"/>
              <a:gd name="connsiteX47" fmla="*/ 10000 w 10000"/>
              <a:gd name="connsiteY47" fmla="*/ 6325 h 10000"/>
              <a:gd name="connsiteX48" fmla="*/ 9876 w 10000"/>
              <a:gd name="connsiteY48" fmla="*/ 5814 h 10000"/>
              <a:gd name="connsiteX49" fmla="*/ 9687 w 10000"/>
              <a:gd name="connsiteY49" fmla="*/ 5581 h 10000"/>
              <a:gd name="connsiteX50" fmla="*/ 9440 w 10000"/>
              <a:gd name="connsiteY50" fmla="*/ 4642 h 10000"/>
              <a:gd name="connsiteX51" fmla="*/ 9470 w 10000"/>
              <a:gd name="connsiteY51" fmla="*/ 4366 h 10000"/>
              <a:gd name="connsiteX52" fmla="*/ 8286 w 10000"/>
              <a:gd name="connsiteY52" fmla="*/ 2138 h 10000"/>
              <a:gd name="connsiteX0" fmla="*/ 8286 w 10000"/>
              <a:gd name="connsiteY0" fmla="*/ 2141 h 10003"/>
              <a:gd name="connsiteX1" fmla="*/ 7140 w 10000"/>
              <a:gd name="connsiteY1" fmla="*/ 236 h 10003"/>
              <a:gd name="connsiteX2" fmla="*/ 5309 w 10000"/>
              <a:gd name="connsiteY2" fmla="*/ 119 h 10003"/>
              <a:gd name="connsiteX3" fmla="*/ 2838 w 10000"/>
              <a:gd name="connsiteY3" fmla="*/ 3 h 10003"/>
              <a:gd name="connsiteX4" fmla="*/ 0 w 10000"/>
              <a:gd name="connsiteY4" fmla="*/ 264 h 10003"/>
              <a:gd name="connsiteX5" fmla="*/ 157 w 10000"/>
              <a:gd name="connsiteY5" fmla="*/ 417 h 10003"/>
              <a:gd name="connsiteX6" fmla="*/ 97 w 10000"/>
              <a:gd name="connsiteY6" fmla="*/ 808 h 10003"/>
              <a:gd name="connsiteX7" fmla="*/ 282 w 10000"/>
              <a:gd name="connsiteY7" fmla="*/ 1043 h 10003"/>
              <a:gd name="connsiteX8" fmla="*/ 374 w 10000"/>
              <a:gd name="connsiteY8" fmla="*/ 1354 h 10003"/>
              <a:gd name="connsiteX9" fmla="*/ 374 w 10000"/>
              <a:gd name="connsiteY9" fmla="*/ 1433 h 10003"/>
              <a:gd name="connsiteX10" fmla="*/ 251 w 10000"/>
              <a:gd name="connsiteY10" fmla="*/ 1670 h 10003"/>
              <a:gd name="connsiteX11" fmla="*/ 157 w 10000"/>
              <a:gd name="connsiteY11" fmla="*/ 2531 h 10003"/>
              <a:gd name="connsiteX12" fmla="*/ 187 w 10000"/>
              <a:gd name="connsiteY12" fmla="*/ 2686 h 10003"/>
              <a:gd name="connsiteX13" fmla="*/ 874 w 10000"/>
              <a:gd name="connsiteY13" fmla="*/ 3116 h 10003"/>
              <a:gd name="connsiteX14" fmla="*/ 1185 w 10000"/>
              <a:gd name="connsiteY14" fmla="*/ 3471 h 10003"/>
              <a:gd name="connsiteX15" fmla="*/ 1340 w 10000"/>
              <a:gd name="connsiteY15" fmla="*/ 3432 h 10003"/>
              <a:gd name="connsiteX16" fmla="*/ 1498 w 10000"/>
              <a:gd name="connsiteY16" fmla="*/ 3506 h 10003"/>
              <a:gd name="connsiteX17" fmla="*/ 1963 w 10000"/>
              <a:gd name="connsiteY17" fmla="*/ 4017 h 10003"/>
              <a:gd name="connsiteX18" fmla="*/ 2059 w 10000"/>
              <a:gd name="connsiteY18" fmla="*/ 4294 h 10003"/>
              <a:gd name="connsiteX19" fmla="*/ 2587 w 10000"/>
              <a:gd name="connsiteY19" fmla="*/ 4842 h 10003"/>
              <a:gd name="connsiteX20" fmla="*/ 2651 w 10000"/>
              <a:gd name="connsiteY20" fmla="*/ 4993 h 10003"/>
              <a:gd name="connsiteX21" fmla="*/ 2803 w 10000"/>
              <a:gd name="connsiteY21" fmla="*/ 4799 h 10003"/>
              <a:gd name="connsiteX22" fmla="*/ 2930 w 10000"/>
              <a:gd name="connsiteY22" fmla="*/ 4842 h 10003"/>
              <a:gd name="connsiteX23" fmla="*/ 3209 w 10000"/>
              <a:gd name="connsiteY23" fmla="*/ 5307 h 10003"/>
              <a:gd name="connsiteX24" fmla="*/ 3177 w 10000"/>
              <a:gd name="connsiteY24" fmla="*/ 5702 h 10003"/>
              <a:gd name="connsiteX25" fmla="*/ 3209 w 10000"/>
              <a:gd name="connsiteY25" fmla="*/ 5778 h 10003"/>
              <a:gd name="connsiteX26" fmla="*/ 4042 w 10000"/>
              <a:gd name="connsiteY26" fmla="*/ 6737 h 10003"/>
              <a:gd name="connsiteX27" fmla="*/ 4548 w 10000"/>
              <a:gd name="connsiteY27" fmla="*/ 7691 h 10003"/>
              <a:gd name="connsiteX28" fmla="*/ 4640 w 10000"/>
              <a:gd name="connsiteY28" fmla="*/ 8087 h 10003"/>
              <a:gd name="connsiteX29" fmla="*/ 4579 w 10000"/>
              <a:gd name="connsiteY29" fmla="*/ 9373 h 10003"/>
              <a:gd name="connsiteX30" fmla="*/ 8286 w 10000"/>
              <a:gd name="connsiteY30" fmla="*/ 10003 h 10003"/>
              <a:gd name="connsiteX31" fmla="*/ 8474 w 10000"/>
              <a:gd name="connsiteY31" fmla="*/ 9808 h 10003"/>
              <a:gd name="connsiteX32" fmla="*/ 8692 w 10000"/>
              <a:gd name="connsiteY32" fmla="*/ 9921 h 10003"/>
              <a:gd name="connsiteX33" fmla="*/ 8878 w 10000"/>
              <a:gd name="connsiteY33" fmla="*/ 9609 h 10003"/>
              <a:gd name="connsiteX34" fmla="*/ 8909 w 10000"/>
              <a:gd name="connsiteY34" fmla="*/ 9339 h 10003"/>
              <a:gd name="connsiteX35" fmla="*/ 8599 w 10000"/>
              <a:gd name="connsiteY35" fmla="*/ 8988 h 10003"/>
              <a:gd name="connsiteX36" fmla="*/ 8692 w 10000"/>
              <a:gd name="connsiteY36" fmla="*/ 8674 h 10003"/>
              <a:gd name="connsiteX37" fmla="*/ 8630 w 10000"/>
              <a:gd name="connsiteY37" fmla="*/ 8436 h 10003"/>
              <a:gd name="connsiteX38" fmla="*/ 8660 w 10000"/>
              <a:gd name="connsiteY38" fmla="*/ 8206 h 10003"/>
              <a:gd name="connsiteX39" fmla="*/ 8816 w 10000"/>
              <a:gd name="connsiteY39" fmla="*/ 8206 h 10003"/>
              <a:gd name="connsiteX40" fmla="*/ 9066 w 10000"/>
              <a:gd name="connsiteY40" fmla="*/ 7889 h 10003"/>
              <a:gd name="connsiteX41" fmla="*/ 9098 w 10000"/>
              <a:gd name="connsiteY41" fmla="*/ 7578 h 10003"/>
              <a:gd name="connsiteX42" fmla="*/ 9190 w 10000"/>
              <a:gd name="connsiteY42" fmla="*/ 7500 h 10003"/>
              <a:gd name="connsiteX43" fmla="*/ 9220 w 10000"/>
              <a:gd name="connsiteY43" fmla="*/ 6914 h 10003"/>
              <a:gd name="connsiteX44" fmla="*/ 9408 w 10000"/>
              <a:gd name="connsiteY44" fmla="*/ 6795 h 10003"/>
              <a:gd name="connsiteX45" fmla="*/ 9502 w 10000"/>
              <a:gd name="connsiteY45" fmla="*/ 6599 h 10003"/>
              <a:gd name="connsiteX46" fmla="*/ 10000 w 10000"/>
              <a:gd name="connsiteY46" fmla="*/ 6328 h 10003"/>
              <a:gd name="connsiteX47" fmla="*/ 9876 w 10000"/>
              <a:gd name="connsiteY47" fmla="*/ 5817 h 10003"/>
              <a:gd name="connsiteX48" fmla="*/ 9687 w 10000"/>
              <a:gd name="connsiteY48" fmla="*/ 5584 h 10003"/>
              <a:gd name="connsiteX49" fmla="*/ 9440 w 10000"/>
              <a:gd name="connsiteY49" fmla="*/ 4645 h 10003"/>
              <a:gd name="connsiteX50" fmla="*/ 9470 w 10000"/>
              <a:gd name="connsiteY50" fmla="*/ 4369 h 10003"/>
              <a:gd name="connsiteX51" fmla="*/ 8286 w 10000"/>
              <a:gd name="connsiteY51" fmla="*/ 2141 h 10003"/>
              <a:gd name="connsiteX0" fmla="*/ 8286 w 10000"/>
              <a:gd name="connsiteY0" fmla="*/ 2022 h 9884"/>
              <a:gd name="connsiteX1" fmla="*/ 7140 w 10000"/>
              <a:gd name="connsiteY1" fmla="*/ 117 h 9884"/>
              <a:gd name="connsiteX2" fmla="*/ 5309 w 10000"/>
              <a:gd name="connsiteY2" fmla="*/ 0 h 9884"/>
              <a:gd name="connsiteX3" fmla="*/ 0 w 10000"/>
              <a:gd name="connsiteY3" fmla="*/ 145 h 9884"/>
              <a:gd name="connsiteX4" fmla="*/ 157 w 10000"/>
              <a:gd name="connsiteY4" fmla="*/ 298 h 9884"/>
              <a:gd name="connsiteX5" fmla="*/ 97 w 10000"/>
              <a:gd name="connsiteY5" fmla="*/ 689 h 9884"/>
              <a:gd name="connsiteX6" fmla="*/ 282 w 10000"/>
              <a:gd name="connsiteY6" fmla="*/ 924 h 9884"/>
              <a:gd name="connsiteX7" fmla="*/ 374 w 10000"/>
              <a:gd name="connsiteY7" fmla="*/ 1235 h 9884"/>
              <a:gd name="connsiteX8" fmla="*/ 374 w 10000"/>
              <a:gd name="connsiteY8" fmla="*/ 1314 h 9884"/>
              <a:gd name="connsiteX9" fmla="*/ 251 w 10000"/>
              <a:gd name="connsiteY9" fmla="*/ 1551 h 9884"/>
              <a:gd name="connsiteX10" fmla="*/ 157 w 10000"/>
              <a:gd name="connsiteY10" fmla="*/ 2412 h 9884"/>
              <a:gd name="connsiteX11" fmla="*/ 187 w 10000"/>
              <a:gd name="connsiteY11" fmla="*/ 2567 h 9884"/>
              <a:gd name="connsiteX12" fmla="*/ 874 w 10000"/>
              <a:gd name="connsiteY12" fmla="*/ 2997 h 9884"/>
              <a:gd name="connsiteX13" fmla="*/ 1185 w 10000"/>
              <a:gd name="connsiteY13" fmla="*/ 3352 h 9884"/>
              <a:gd name="connsiteX14" fmla="*/ 1340 w 10000"/>
              <a:gd name="connsiteY14" fmla="*/ 3313 h 9884"/>
              <a:gd name="connsiteX15" fmla="*/ 1498 w 10000"/>
              <a:gd name="connsiteY15" fmla="*/ 3387 h 9884"/>
              <a:gd name="connsiteX16" fmla="*/ 1963 w 10000"/>
              <a:gd name="connsiteY16" fmla="*/ 3898 h 9884"/>
              <a:gd name="connsiteX17" fmla="*/ 2059 w 10000"/>
              <a:gd name="connsiteY17" fmla="*/ 4175 h 9884"/>
              <a:gd name="connsiteX18" fmla="*/ 2587 w 10000"/>
              <a:gd name="connsiteY18" fmla="*/ 4723 h 9884"/>
              <a:gd name="connsiteX19" fmla="*/ 2651 w 10000"/>
              <a:gd name="connsiteY19" fmla="*/ 4874 h 9884"/>
              <a:gd name="connsiteX20" fmla="*/ 2803 w 10000"/>
              <a:gd name="connsiteY20" fmla="*/ 4680 h 9884"/>
              <a:gd name="connsiteX21" fmla="*/ 2930 w 10000"/>
              <a:gd name="connsiteY21" fmla="*/ 4723 h 9884"/>
              <a:gd name="connsiteX22" fmla="*/ 3209 w 10000"/>
              <a:gd name="connsiteY22" fmla="*/ 5188 h 9884"/>
              <a:gd name="connsiteX23" fmla="*/ 3177 w 10000"/>
              <a:gd name="connsiteY23" fmla="*/ 5583 h 9884"/>
              <a:gd name="connsiteX24" fmla="*/ 3209 w 10000"/>
              <a:gd name="connsiteY24" fmla="*/ 5659 h 9884"/>
              <a:gd name="connsiteX25" fmla="*/ 4042 w 10000"/>
              <a:gd name="connsiteY25" fmla="*/ 6618 h 9884"/>
              <a:gd name="connsiteX26" fmla="*/ 4548 w 10000"/>
              <a:gd name="connsiteY26" fmla="*/ 7572 h 9884"/>
              <a:gd name="connsiteX27" fmla="*/ 4640 w 10000"/>
              <a:gd name="connsiteY27" fmla="*/ 7968 h 9884"/>
              <a:gd name="connsiteX28" fmla="*/ 4579 w 10000"/>
              <a:gd name="connsiteY28" fmla="*/ 9254 h 9884"/>
              <a:gd name="connsiteX29" fmla="*/ 8286 w 10000"/>
              <a:gd name="connsiteY29" fmla="*/ 9884 h 9884"/>
              <a:gd name="connsiteX30" fmla="*/ 8474 w 10000"/>
              <a:gd name="connsiteY30" fmla="*/ 9689 h 9884"/>
              <a:gd name="connsiteX31" fmla="*/ 8692 w 10000"/>
              <a:gd name="connsiteY31" fmla="*/ 9802 h 9884"/>
              <a:gd name="connsiteX32" fmla="*/ 8878 w 10000"/>
              <a:gd name="connsiteY32" fmla="*/ 9490 h 9884"/>
              <a:gd name="connsiteX33" fmla="*/ 8909 w 10000"/>
              <a:gd name="connsiteY33" fmla="*/ 9220 h 9884"/>
              <a:gd name="connsiteX34" fmla="*/ 8599 w 10000"/>
              <a:gd name="connsiteY34" fmla="*/ 8869 h 9884"/>
              <a:gd name="connsiteX35" fmla="*/ 8692 w 10000"/>
              <a:gd name="connsiteY35" fmla="*/ 8555 h 9884"/>
              <a:gd name="connsiteX36" fmla="*/ 8630 w 10000"/>
              <a:gd name="connsiteY36" fmla="*/ 8317 h 9884"/>
              <a:gd name="connsiteX37" fmla="*/ 8660 w 10000"/>
              <a:gd name="connsiteY37" fmla="*/ 8087 h 9884"/>
              <a:gd name="connsiteX38" fmla="*/ 8816 w 10000"/>
              <a:gd name="connsiteY38" fmla="*/ 8087 h 9884"/>
              <a:gd name="connsiteX39" fmla="*/ 9066 w 10000"/>
              <a:gd name="connsiteY39" fmla="*/ 7770 h 9884"/>
              <a:gd name="connsiteX40" fmla="*/ 9098 w 10000"/>
              <a:gd name="connsiteY40" fmla="*/ 7459 h 9884"/>
              <a:gd name="connsiteX41" fmla="*/ 9190 w 10000"/>
              <a:gd name="connsiteY41" fmla="*/ 7381 h 9884"/>
              <a:gd name="connsiteX42" fmla="*/ 9220 w 10000"/>
              <a:gd name="connsiteY42" fmla="*/ 6795 h 9884"/>
              <a:gd name="connsiteX43" fmla="*/ 9408 w 10000"/>
              <a:gd name="connsiteY43" fmla="*/ 6676 h 9884"/>
              <a:gd name="connsiteX44" fmla="*/ 9502 w 10000"/>
              <a:gd name="connsiteY44" fmla="*/ 6480 h 9884"/>
              <a:gd name="connsiteX45" fmla="*/ 10000 w 10000"/>
              <a:gd name="connsiteY45" fmla="*/ 6209 h 9884"/>
              <a:gd name="connsiteX46" fmla="*/ 9876 w 10000"/>
              <a:gd name="connsiteY46" fmla="*/ 5698 h 9884"/>
              <a:gd name="connsiteX47" fmla="*/ 9687 w 10000"/>
              <a:gd name="connsiteY47" fmla="*/ 5465 h 9884"/>
              <a:gd name="connsiteX48" fmla="*/ 9440 w 10000"/>
              <a:gd name="connsiteY48" fmla="*/ 4526 h 9884"/>
              <a:gd name="connsiteX49" fmla="*/ 9470 w 10000"/>
              <a:gd name="connsiteY49" fmla="*/ 4250 h 9884"/>
              <a:gd name="connsiteX50" fmla="*/ 8286 w 10000"/>
              <a:gd name="connsiteY50" fmla="*/ 2022 h 9884"/>
              <a:gd name="connsiteX0" fmla="*/ 8286 w 10000"/>
              <a:gd name="connsiteY0" fmla="*/ 1928 h 9882"/>
              <a:gd name="connsiteX1" fmla="*/ 7140 w 10000"/>
              <a:gd name="connsiteY1" fmla="*/ 0 h 9882"/>
              <a:gd name="connsiteX2" fmla="*/ 0 w 10000"/>
              <a:gd name="connsiteY2" fmla="*/ 29 h 9882"/>
              <a:gd name="connsiteX3" fmla="*/ 157 w 10000"/>
              <a:gd name="connsiteY3" fmla="*/ 183 h 9882"/>
              <a:gd name="connsiteX4" fmla="*/ 97 w 10000"/>
              <a:gd name="connsiteY4" fmla="*/ 579 h 9882"/>
              <a:gd name="connsiteX5" fmla="*/ 282 w 10000"/>
              <a:gd name="connsiteY5" fmla="*/ 817 h 9882"/>
              <a:gd name="connsiteX6" fmla="*/ 374 w 10000"/>
              <a:gd name="connsiteY6" fmla="*/ 1131 h 9882"/>
              <a:gd name="connsiteX7" fmla="*/ 374 w 10000"/>
              <a:gd name="connsiteY7" fmla="*/ 1211 h 9882"/>
              <a:gd name="connsiteX8" fmla="*/ 251 w 10000"/>
              <a:gd name="connsiteY8" fmla="*/ 1451 h 9882"/>
              <a:gd name="connsiteX9" fmla="*/ 157 w 10000"/>
              <a:gd name="connsiteY9" fmla="*/ 2322 h 9882"/>
              <a:gd name="connsiteX10" fmla="*/ 187 w 10000"/>
              <a:gd name="connsiteY10" fmla="*/ 2479 h 9882"/>
              <a:gd name="connsiteX11" fmla="*/ 874 w 10000"/>
              <a:gd name="connsiteY11" fmla="*/ 2914 h 9882"/>
              <a:gd name="connsiteX12" fmla="*/ 1185 w 10000"/>
              <a:gd name="connsiteY12" fmla="*/ 3273 h 9882"/>
              <a:gd name="connsiteX13" fmla="*/ 1340 w 10000"/>
              <a:gd name="connsiteY13" fmla="*/ 3234 h 9882"/>
              <a:gd name="connsiteX14" fmla="*/ 1498 w 10000"/>
              <a:gd name="connsiteY14" fmla="*/ 3309 h 9882"/>
              <a:gd name="connsiteX15" fmla="*/ 1963 w 10000"/>
              <a:gd name="connsiteY15" fmla="*/ 3826 h 9882"/>
              <a:gd name="connsiteX16" fmla="*/ 2059 w 10000"/>
              <a:gd name="connsiteY16" fmla="*/ 4106 h 9882"/>
              <a:gd name="connsiteX17" fmla="*/ 2587 w 10000"/>
              <a:gd name="connsiteY17" fmla="*/ 4660 h 9882"/>
              <a:gd name="connsiteX18" fmla="*/ 2651 w 10000"/>
              <a:gd name="connsiteY18" fmla="*/ 4813 h 9882"/>
              <a:gd name="connsiteX19" fmla="*/ 2803 w 10000"/>
              <a:gd name="connsiteY19" fmla="*/ 4617 h 9882"/>
              <a:gd name="connsiteX20" fmla="*/ 2930 w 10000"/>
              <a:gd name="connsiteY20" fmla="*/ 4660 h 9882"/>
              <a:gd name="connsiteX21" fmla="*/ 3209 w 10000"/>
              <a:gd name="connsiteY21" fmla="*/ 5131 h 9882"/>
              <a:gd name="connsiteX22" fmla="*/ 3177 w 10000"/>
              <a:gd name="connsiteY22" fmla="*/ 5531 h 9882"/>
              <a:gd name="connsiteX23" fmla="*/ 3209 w 10000"/>
              <a:gd name="connsiteY23" fmla="*/ 5607 h 9882"/>
              <a:gd name="connsiteX24" fmla="*/ 4042 w 10000"/>
              <a:gd name="connsiteY24" fmla="*/ 6578 h 9882"/>
              <a:gd name="connsiteX25" fmla="*/ 4548 w 10000"/>
              <a:gd name="connsiteY25" fmla="*/ 7543 h 9882"/>
              <a:gd name="connsiteX26" fmla="*/ 4640 w 10000"/>
              <a:gd name="connsiteY26" fmla="*/ 7944 h 9882"/>
              <a:gd name="connsiteX27" fmla="*/ 4579 w 10000"/>
              <a:gd name="connsiteY27" fmla="*/ 9245 h 9882"/>
              <a:gd name="connsiteX28" fmla="*/ 8286 w 10000"/>
              <a:gd name="connsiteY28" fmla="*/ 9882 h 9882"/>
              <a:gd name="connsiteX29" fmla="*/ 8474 w 10000"/>
              <a:gd name="connsiteY29" fmla="*/ 9685 h 9882"/>
              <a:gd name="connsiteX30" fmla="*/ 8692 w 10000"/>
              <a:gd name="connsiteY30" fmla="*/ 9799 h 9882"/>
              <a:gd name="connsiteX31" fmla="*/ 8878 w 10000"/>
              <a:gd name="connsiteY31" fmla="*/ 9483 h 9882"/>
              <a:gd name="connsiteX32" fmla="*/ 8909 w 10000"/>
              <a:gd name="connsiteY32" fmla="*/ 9210 h 9882"/>
              <a:gd name="connsiteX33" fmla="*/ 8599 w 10000"/>
              <a:gd name="connsiteY33" fmla="*/ 8855 h 9882"/>
              <a:gd name="connsiteX34" fmla="*/ 8692 w 10000"/>
              <a:gd name="connsiteY34" fmla="*/ 8537 h 9882"/>
              <a:gd name="connsiteX35" fmla="*/ 8630 w 10000"/>
              <a:gd name="connsiteY35" fmla="*/ 8297 h 9882"/>
              <a:gd name="connsiteX36" fmla="*/ 8660 w 10000"/>
              <a:gd name="connsiteY36" fmla="*/ 8064 h 9882"/>
              <a:gd name="connsiteX37" fmla="*/ 8816 w 10000"/>
              <a:gd name="connsiteY37" fmla="*/ 8064 h 9882"/>
              <a:gd name="connsiteX38" fmla="*/ 9066 w 10000"/>
              <a:gd name="connsiteY38" fmla="*/ 7743 h 9882"/>
              <a:gd name="connsiteX39" fmla="*/ 9098 w 10000"/>
              <a:gd name="connsiteY39" fmla="*/ 7429 h 9882"/>
              <a:gd name="connsiteX40" fmla="*/ 9190 w 10000"/>
              <a:gd name="connsiteY40" fmla="*/ 7350 h 9882"/>
              <a:gd name="connsiteX41" fmla="*/ 9220 w 10000"/>
              <a:gd name="connsiteY41" fmla="*/ 6757 h 9882"/>
              <a:gd name="connsiteX42" fmla="*/ 9408 w 10000"/>
              <a:gd name="connsiteY42" fmla="*/ 6636 h 9882"/>
              <a:gd name="connsiteX43" fmla="*/ 9502 w 10000"/>
              <a:gd name="connsiteY43" fmla="*/ 6438 h 9882"/>
              <a:gd name="connsiteX44" fmla="*/ 10000 w 10000"/>
              <a:gd name="connsiteY44" fmla="*/ 6164 h 9882"/>
              <a:gd name="connsiteX45" fmla="*/ 9876 w 10000"/>
              <a:gd name="connsiteY45" fmla="*/ 5647 h 9882"/>
              <a:gd name="connsiteX46" fmla="*/ 9687 w 10000"/>
              <a:gd name="connsiteY46" fmla="*/ 5411 h 9882"/>
              <a:gd name="connsiteX47" fmla="*/ 9440 w 10000"/>
              <a:gd name="connsiteY47" fmla="*/ 4461 h 9882"/>
              <a:gd name="connsiteX48" fmla="*/ 9470 w 10000"/>
              <a:gd name="connsiteY48" fmla="*/ 4182 h 9882"/>
              <a:gd name="connsiteX49" fmla="*/ 8286 w 10000"/>
              <a:gd name="connsiteY49" fmla="*/ 1928 h 9882"/>
              <a:gd name="connsiteX0" fmla="*/ 8286 w 10000"/>
              <a:gd name="connsiteY0" fmla="*/ 1922 h 9971"/>
              <a:gd name="connsiteX1" fmla="*/ 0 w 10000"/>
              <a:gd name="connsiteY1" fmla="*/ 0 h 9971"/>
              <a:gd name="connsiteX2" fmla="*/ 157 w 10000"/>
              <a:gd name="connsiteY2" fmla="*/ 156 h 9971"/>
              <a:gd name="connsiteX3" fmla="*/ 97 w 10000"/>
              <a:gd name="connsiteY3" fmla="*/ 557 h 9971"/>
              <a:gd name="connsiteX4" fmla="*/ 282 w 10000"/>
              <a:gd name="connsiteY4" fmla="*/ 798 h 9971"/>
              <a:gd name="connsiteX5" fmla="*/ 374 w 10000"/>
              <a:gd name="connsiteY5" fmla="*/ 1116 h 9971"/>
              <a:gd name="connsiteX6" fmla="*/ 374 w 10000"/>
              <a:gd name="connsiteY6" fmla="*/ 1196 h 9971"/>
              <a:gd name="connsiteX7" fmla="*/ 251 w 10000"/>
              <a:gd name="connsiteY7" fmla="*/ 1439 h 9971"/>
              <a:gd name="connsiteX8" fmla="*/ 157 w 10000"/>
              <a:gd name="connsiteY8" fmla="*/ 2321 h 9971"/>
              <a:gd name="connsiteX9" fmla="*/ 187 w 10000"/>
              <a:gd name="connsiteY9" fmla="*/ 2480 h 9971"/>
              <a:gd name="connsiteX10" fmla="*/ 874 w 10000"/>
              <a:gd name="connsiteY10" fmla="*/ 2920 h 9971"/>
              <a:gd name="connsiteX11" fmla="*/ 1185 w 10000"/>
              <a:gd name="connsiteY11" fmla="*/ 3283 h 9971"/>
              <a:gd name="connsiteX12" fmla="*/ 1340 w 10000"/>
              <a:gd name="connsiteY12" fmla="*/ 3244 h 9971"/>
              <a:gd name="connsiteX13" fmla="*/ 1498 w 10000"/>
              <a:gd name="connsiteY13" fmla="*/ 3320 h 9971"/>
              <a:gd name="connsiteX14" fmla="*/ 1963 w 10000"/>
              <a:gd name="connsiteY14" fmla="*/ 3843 h 9971"/>
              <a:gd name="connsiteX15" fmla="*/ 2059 w 10000"/>
              <a:gd name="connsiteY15" fmla="*/ 4126 h 9971"/>
              <a:gd name="connsiteX16" fmla="*/ 2587 w 10000"/>
              <a:gd name="connsiteY16" fmla="*/ 4687 h 9971"/>
              <a:gd name="connsiteX17" fmla="*/ 2651 w 10000"/>
              <a:gd name="connsiteY17" fmla="*/ 4841 h 9971"/>
              <a:gd name="connsiteX18" fmla="*/ 2803 w 10000"/>
              <a:gd name="connsiteY18" fmla="*/ 4643 h 9971"/>
              <a:gd name="connsiteX19" fmla="*/ 2930 w 10000"/>
              <a:gd name="connsiteY19" fmla="*/ 4687 h 9971"/>
              <a:gd name="connsiteX20" fmla="*/ 3209 w 10000"/>
              <a:gd name="connsiteY20" fmla="*/ 5163 h 9971"/>
              <a:gd name="connsiteX21" fmla="*/ 3177 w 10000"/>
              <a:gd name="connsiteY21" fmla="*/ 5568 h 9971"/>
              <a:gd name="connsiteX22" fmla="*/ 3209 w 10000"/>
              <a:gd name="connsiteY22" fmla="*/ 5645 h 9971"/>
              <a:gd name="connsiteX23" fmla="*/ 4042 w 10000"/>
              <a:gd name="connsiteY23" fmla="*/ 6628 h 9971"/>
              <a:gd name="connsiteX24" fmla="*/ 4548 w 10000"/>
              <a:gd name="connsiteY24" fmla="*/ 7604 h 9971"/>
              <a:gd name="connsiteX25" fmla="*/ 4640 w 10000"/>
              <a:gd name="connsiteY25" fmla="*/ 8010 h 9971"/>
              <a:gd name="connsiteX26" fmla="*/ 4579 w 10000"/>
              <a:gd name="connsiteY26" fmla="*/ 9326 h 9971"/>
              <a:gd name="connsiteX27" fmla="*/ 8286 w 10000"/>
              <a:gd name="connsiteY27" fmla="*/ 9971 h 9971"/>
              <a:gd name="connsiteX28" fmla="*/ 8474 w 10000"/>
              <a:gd name="connsiteY28" fmla="*/ 9772 h 9971"/>
              <a:gd name="connsiteX29" fmla="*/ 8692 w 10000"/>
              <a:gd name="connsiteY29" fmla="*/ 9887 h 9971"/>
              <a:gd name="connsiteX30" fmla="*/ 8878 w 10000"/>
              <a:gd name="connsiteY30" fmla="*/ 9567 h 9971"/>
              <a:gd name="connsiteX31" fmla="*/ 8909 w 10000"/>
              <a:gd name="connsiteY31" fmla="*/ 9291 h 9971"/>
              <a:gd name="connsiteX32" fmla="*/ 8599 w 10000"/>
              <a:gd name="connsiteY32" fmla="*/ 8932 h 9971"/>
              <a:gd name="connsiteX33" fmla="*/ 8692 w 10000"/>
              <a:gd name="connsiteY33" fmla="*/ 8610 h 9971"/>
              <a:gd name="connsiteX34" fmla="*/ 8630 w 10000"/>
              <a:gd name="connsiteY34" fmla="*/ 8367 h 9971"/>
              <a:gd name="connsiteX35" fmla="*/ 8660 w 10000"/>
              <a:gd name="connsiteY35" fmla="*/ 8131 h 9971"/>
              <a:gd name="connsiteX36" fmla="*/ 8816 w 10000"/>
              <a:gd name="connsiteY36" fmla="*/ 8131 h 9971"/>
              <a:gd name="connsiteX37" fmla="*/ 9066 w 10000"/>
              <a:gd name="connsiteY37" fmla="*/ 7806 h 9971"/>
              <a:gd name="connsiteX38" fmla="*/ 9098 w 10000"/>
              <a:gd name="connsiteY38" fmla="*/ 7489 h 9971"/>
              <a:gd name="connsiteX39" fmla="*/ 9190 w 10000"/>
              <a:gd name="connsiteY39" fmla="*/ 7409 h 9971"/>
              <a:gd name="connsiteX40" fmla="*/ 9220 w 10000"/>
              <a:gd name="connsiteY40" fmla="*/ 6809 h 9971"/>
              <a:gd name="connsiteX41" fmla="*/ 9408 w 10000"/>
              <a:gd name="connsiteY41" fmla="*/ 6686 h 9971"/>
              <a:gd name="connsiteX42" fmla="*/ 9502 w 10000"/>
              <a:gd name="connsiteY42" fmla="*/ 6486 h 9971"/>
              <a:gd name="connsiteX43" fmla="*/ 10000 w 10000"/>
              <a:gd name="connsiteY43" fmla="*/ 6209 h 9971"/>
              <a:gd name="connsiteX44" fmla="*/ 9876 w 10000"/>
              <a:gd name="connsiteY44" fmla="*/ 5685 h 9971"/>
              <a:gd name="connsiteX45" fmla="*/ 9687 w 10000"/>
              <a:gd name="connsiteY45" fmla="*/ 5447 h 9971"/>
              <a:gd name="connsiteX46" fmla="*/ 9440 w 10000"/>
              <a:gd name="connsiteY46" fmla="*/ 4485 h 9971"/>
              <a:gd name="connsiteX47" fmla="*/ 9470 w 10000"/>
              <a:gd name="connsiteY47" fmla="*/ 4203 h 9971"/>
              <a:gd name="connsiteX48" fmla="*/ 8286 w 10000"/>
              <a:gd name="connsiteY48" fmla="*/ 1922 h 9971"/>
              <a:gd name="connsiteX0" fmla="*/ 9470 w 10000"/>
              <a:gd name="connsiteY0" fmla="*/ 4215 h 10000"/>
              <a:gd name="connsiteX1" fmla="*/ 0 w 10000"/>
              <a:gd name="connsiteY1" fmla="*/ 0 h 10000"/>
              <a:gd name="connsiteX2" fmla="*/ 157 w 10000"/>
              <a:gd name="connsiteY2" fmla="*/ 156 h 10000"/>
              <a:gd name="connsiteX3" fmla="*/ 97 w 10000"/>
              <a:gd name="connsiteY3" fmla="*/ 559 h 10000"/>
              <a:gd name="connsiteX4" fmla="*/ 282 w 10000"/>
              <a:gd name="connsiteY4" fmla="*/ 800 h 10000"/>
              <a:gd name="connsiteX5" fmla="*/ 374 w 10000"/>
              <a:gd name="connsiteY5" fmla="*/ 1119 h 10000"/>
              <a:gd name="connsiteX6" fmla="*/ 374 w 10000"/>
              <a:gd name="connsiteY6" fmla="*/ 1199 h 10000"/>
              <a:gd name="connsiteX7" fmla="*/ 251 w 10000"/>
              <a:gd name="connsiteY7" fmla="*/ 1443 h 10000"/>
              <a:gd name="connsiteX8" fmla="*/ 157 w 10000"/>
              <a:gd name="connsiteY8" fmla="*/ 2328 h 10000"/>
              <a:gd name="connsiteX9" fmla="*/ 187 w 10000"/>
              <a:gd name="connsiteY9" fmla="*/ 2487 h 10000"/>
              <a:gd name="connsiteX10" fmla="*/ 874 w 10000"/>
              <a:gd name="connsiteY10" fmla="*/ 2928 h 10000"/>
              <a:gd name="connsiteX11" fmla="*/ 1185 w 10000"/>
              <a:gd name="connsiteY11" fmla="*/ 3293 h 10000"/>
              <a:gd name="connsiteX12" fmla="*/ 1340 w 10000"/>
              <a:gd name="connsiteY12" fmla="*/ 3253 h 10000"/>
              <a:gd name="connsiteX13" fmla="*/ 1498 w 10000"/>
              <a:gd name="connsiteY13" fmla="*/ 3330 h 10000"/>
              <a:gd name="connsiteX14" fmla="*/ 1963 w 10000"/>
              <a:gd name="connsiteY14" fmla="*/ 3854 h 10000"/>
              <a:gd name="connsiteX15" fmla="*/ 2059 w 10000"/>
              <a:gd name="connsiteY15" fmla="*/ 4138 h 10000"/>
              <a:gd name="connsiteX16" fmla="*/ 2587 w 10000"/>
              <a:gd name="connsiteY16" fmla="*/ 4701 h 10000"/>
              <a:gd name="connsiteX17" fmla="*/ 2651 w 10000"/>
              <a:gd name="connsiteY17" fmla="*/ 4855 h 10000"/>
              <a:gd name="connsiteX18" fmla="*/ 2803 w 10000"/>
              <a:gd name="connsiteY18" fmla="*/ 4657 h 10000"/>
              <a:gd name="connsiteX19" fmla="*/ 2930 w 10000"/>
              <a:gd name="connsiteY19" fmla="*/ 4701 h 10000"/>
              <a:gd name="connsiteX20" fmla="*/ 3209 w 10000"/>
              <a:gd name="connsiteY20" fmla="*/ 5178 h 10000"/>
              <a:gd name="connsiteX21" fmla="*/ 3177 w 10000"/>
              <a:gd name="connsiteY21" fmla="*/ 5584 h 10000"/>
              <a:gd name="connsiteX22" fmla="*/ 3209 w 10000"/>
              <a:gd name="connsiteY22" fmla="*/ 5661 h 10000"/>
              <a:gd name="connsiteX23" fmla="*/ 4042 w 10000"/>
              <a:gd name="connsiteY23" fmla="*/ 6647 h 10000"/>
              <a:gd name="connsiteX24" fmla="*/ 4548 w 10000"/>
              <a:gd name="connsiteY24" fmla="*/ 7626 h 10000"/>
              <a:gd name="connsiteX25" fmla="*/ 4640 w 10000"/>
              <a:gd name="connsiteY25" fmla="*/ 8033 h 10000"/>
              <a:gd name="connsiteX26" fmla="*/ 4579 w 10000"/>
              <a:gd name="connsiteY26" fmla="*/ 9353 h 10000"/>
              <a:gd name="connsiteX27" fmla="*/ 8286 w 10000"/>
              <a:gd name="connsiteY27" fmla="*/ 10000 h 10000"/>
              <a:gd name="connsiteX28" fmla="*/ 8474 w 10000"/>
              <a:gd name="connsiteY28" fmla="*/ 9800 h 10000"/>
              <a:gd name="connsiteX29" fmla="*/ 8692 w 10000"/>
              <a:gd name="connsiteY29" fmla="*/ 9916 h 10000"/>
              <a:gd name="connsiteX30" fmla="*/ 8878 w 10000"/>
              <a:gd name="connsiteY30" fmla="*/ 9595 h 10000"/>
              <a:gd name="connsiteX31" fmla="*/ 8909 w 10000"/>
              <a:gd name="connsiteY31" fmla="*/ 9318 h 10000"/>
              <a:gd name="connsiteX32" fmla="*/ 8599 w 10000"/>
              <a:gd name="connsiteY32" fmla="*/ 8958 h 10000"/>
              <a:gd name="connsiteX33" fmla="*/ 8692 w 10000"/>
              <a:gd name="connsiteY33" fmla="*/ 8635 h 10000"/>
              <a:gd name="connsiteX34" fmla="*/ 8630 w 10000"/>
              <a:gd name="connsiteY34" fmla="*/ 8391 h 10000"/>
              <a:gd name="connsiteX35" fmla="*/ 8660 w 10000"/>
              <a:gd name="connsiteY35" fmla="*/ 8155 h 10000"/>
              <a:gd name="connsiteX36" fmla="*/ 8816 w 10000"/>
              <a:gd name="connsiteY36" fmla="*/ 8155 h 10000"/>
              <a:gd name="connsiteX37" fmla="*/ 9066 w 10000"/>
              <a:gd name="connsiteY37" fmla="*/ 7829 h 10000"/>
              <a:gd name="connsiteX38" fmla="*/ 9098 w 10000"/>
              <a:gd name="connsiteY38" fmla="*/ 7511 h 10000"/>
              <a:gd name="connsiteX39" fmla="*/ 9190 w 10000"/>
              <a:gd name="connsiteY39" fmla="*/ 7431 h 10000"/>
              <a:gd name="connsiteX40" fmla="*/ 9220 w 10000"/>
              <a:gd name="connsiteY40" fmla="*/ 6829 h 10000"/>
              <a:gd name="connsiteX41" fmla="*/ 9408 w 10000"/>
              <a:gd name="connsiteY41" fmla="*/ 6705 h 10000"/>
              <a:gd name="connsiteX42" fmla="*/ 9502 w 10000"/>
              <a:gd name="connsiteY42" fmla="*/ 6505 h 10000"/>
              <a:gd name="connsiteX43" fmla="*/ 10000 w 10000"/>
              <a:gd name="connsiteY43" fmla="*/ 6227 h 10000"/>
              <a:gd name="connsiteX44" fmla="*/ 9876 w 10000"/>
              <a:gd name="connsiteY44" fmla="*/ 5702 h 10000"/>
              <a:gd name="connsiteX45" fmla="*/ 9687 w 10000"/>
              <a:gd name="connsiteY45" fmla="*/ 5463 h 10000"/>
              <a:gd name="connsiteX46" fmla="*/ 9440 w 10000"/>
              <a:gd name="connsiteY46" fmla="*/ 4498 h 10000"/>
              <a:gd name="connsiteX47" fmla="*/ 9470 w 10000"/>
              <a:gd name="connsiteY47" fmla="*/ 4215 h 10000"/>
              <a:gd name="connsiteX0" fmla="*/ 9440 w 10000"/>
              <a:gd name="connsiteY0" fmla="*/ 4498 h 10000"/>
              <a:gd name="connsiteX1" fmla="*/ 0 w 10000"/>
              <a:gd name="connsiteY1" fmla="*/ 0 h 10000"/>
              <a:gd name="connsiteX2" fmla="*/ 157 w 10000"/>
              <a:gd name="connsiteY2" fmla="*/ 156 h 10000"/>
              <a:gd name="connsiteX3" fmla="*/ 97 w 10000"/>
              <a:gd name="connsiteY3" fmla="*/ 559 h 10000"/>
              <a:gd name="connsiteX4" fmla="*/ 282 w 10000"/>
              <a:gd name="connsiteY4" fmla="*/ 800 h 10000"/>
              <a:gd name="connsiteX5" fmla="*/ 374 w 10000"/>
              <a:gd name="connsiteY5" fmla="*/ 1119 h 10000"/>
              <a:gd name="connsiteX6" fmla="*/ 374 w 10000"/>
              <a:gd name="connsiteY6" fmla="*/ 1199 h 10000"/>
              <a:gd name="connsiteX7" fmla="*/ 251 w 10000"/>
              <a:gd name="connsiteY7" fmla="*/ 1443 h 10000"/>
              <a:gd name="connsiteX8" fmla="*/ 157 w 10000"/>
              <a:gd name="connsiteY8" fmla="*/ 2328 h 10000"/>
              <a:gd name="connsiteX9" fmla="*/ 187 w 10000"/>
              <a:gd name="connsiteY9" fmla="*/ 2487 h 10000"/>
              <a:gd name="connsiteX10" fmla="*/ 874 w 10000"/>
              <a:gd name="connsiteY10" fmla="*/ 2928 h 10000"/>
              <a:gd name="connsiteX11" fmla="*/ 1185 w 10000"/>
              <a:gd name="connsiteY11" fmla="*/ 3293 h 10000"/>
              <a:gd name="connsiteX12" fmla="*/ 1340 w 10000"/>
              <a:gd name="connsiteY12" fmla="*/ 3253 h 10000"/>
              <a:gd name="connsiteX13" fmla="*/ 1498 w 10000"/>
              <a:gd name="connsiteY13" fmla="*/ 3330 h 10000"/>
              <a:gd name="connsiteX14" fmla="*/ 1963 w 10000"/>
              <a:gd name="connsiteY14" fmla="*/ 3854 h 10000"/>
              <a:gd name="connsiteX15" fmla="*/ 2059 w 10000"/>
              <a:gd name="connsiteY15" fmla="*/ 4138 h 10000"/>
              <a:gd name="connsiteX16" fmla="*/ 2587 w 10000"/>
              <a:gd name="connsiteY16" fmla="*/ 4701 h 10000"/>
              <a:gd name="connsiteX17" fmla="*/ 2651 w 10000"/>
              <a:gd name="connsiteY17" fmla="*/ 4855 h 10000"/>
              <a:gd name="connsiteX18" fmla="*/ 2803 w 10000"/>
              <a:gd name="connsiteY18" fmla="*/ 4657 h 10000"/>
              <a:gd name="connsiteX19" fmla="*/ 2930 w 10000"/>
              <a:gd name="connsiteY19" fmla="*/ 4701 h 10000"/>
              <a:gd name="connsiteX20" fmla="*/ 3209 w 10000"/>
              <a:gd name="connsiteY20" fmla="*/ 5178 h 10000"/>
              <a:gd name="connsiteX21" fmla="*/ 3177 w 10000"/>
              <a:gd name="connsiteY21" fmla="*/ 5584 h 10000"/>
              <a:gd name="connsiteX22" fmla="*/ 3209 w 10000"/>
              <a:gd name="connsiteY22" fmla="*/ 5661 h 10000"/>
              <a:gd name="connsiteX23" fmla="*/ 4042 w 10000"/>
              <a:gd name="connsiteY23" fmla="*/ 6647 h 10000"/>
              <a:gd name="connsiteX24" fmla="*/ 4548 w 10000"/>
              <a:gd name="connsiteY24" fmla="*/ 7626 h 10000"/>
              <a:gd name="connsiteX25" fmla="*/ 4640 w 10000"/>
              <a:gd name="connsiteY25" fmla="*/ 8033 h 10000"/>
              <a:gd name="connsiteX26" fmla="*/ 4579 w 10000"/>
              <a:gd name="connsiteY26" fmla="*/ 9353 h 10000"/>
              <a:gd name="connsiteX27" fmla="*/ 8286 w 10000"/>
              <a:gd name="connsiteY27" fmla="*/ 10000 h 10000"/>
              <a:gd name="connsiteX28" fmla="*/ 8474 w 10000"/>
              <a:gd name="connsiteY28" fmla="*/ 9800 h 10000"/>
              <a:gd name="connsiteX29" fmla="*/ 8692 w 10000"/>
              <a:gd name="connsiteY29" fmla="*/ 9916 h 10000"/>
              <a:gd name="connsiteX30" fmla="*/ 8878 w 10000"/>
              <a:gd name="connsiteY30" fmla="*/ 9595 h 10000"/>
              <a:gd name="connsiteX31" fmla="*/ 8909 w 10000"/>
              <a:gd name="connsiteY31" fmla="*/ 9318 h 10000"/>
              <a:gd name="connsiteX32" fmla="*/ 8599 w 10000"/>
              <a:gd name="connsiteY32" fmla="*/ 8958 h 10000"/>
              <a:gd name="connsiteX33" fmla="*/ 8692 w 10000"/>
              <a:gd name="connsiteY33" fmla="*/ 8635 h 10000"/>
              <a:gd name="connsiteX34" fmla="*/ 8630 w 10000"/>
              <a:gd name="connsiteY34" fmla="*/ 8391 h 10000"/>
              <a:gd name="connsiteX35" fmla="*/ 8660 w 10000"/>
              <a:gd name="connsiteY35" fmla="*/ 8155 h 10000"/>
              <a:gd name="connsiteX36" fmla="*/ 8816 w 10000"/>
              <a:gd name="connsiteY36" fmla="*/ 8155 h 10000"/>
              <a:gd name="connsiteX37" fmla="*/ 9066 w 10000"/>
              <a:gd name="connsiteY37" fmla="*/ 7829 h 10000"/>
              <a:gd name="connsiteX38" fmla="*/ 9098 w 10000"/>
              <a:gd name="connsiteY38" fmla="*/ 7511 h 10000"/>
              <a:gd name="connsiteX39" fmla="*/ 9190 w 10000"/>
              <a:gd name="connsiteY39" fmla="*/ 7431 h 10000"/>
              <a:gd name="connsiteX40" fmla="*/ 9220 w 10000"/>
              <a:gd name="connsiteY40" fmla="*/ 6829 h 10000"/>
              <a:gd name="connsiteX41" fmla="*/ 9408 w 10000"/>
              <a:gd name="connsiteY41" fmla="*/ 6705 h 10000"/>
              <a:gd name="connsiteX42" fmla="*/ 9502 w 10000"/>
              <a:gd name="connsiteY42" fmla="*/ 6505 h 10000"/>
              <a:gd name="connsiteX43" fmla="*/ 10000 w 10000"/>
              <a:gd name="connsiteY43" fmla="*/ 6227 h 10000"/>
              <a:gd name="connsiteX44" fmla="*/ 9876 w 10000"/>
              <a:gd name="connsiteY44" fmla="*/ 5702 h 10000"/>
              <a:gd name="connsiteX45" fmla="*/ 9687 w 10000"/>
              <a:gd name="connsiteY45" fmla="*/ 5463 h 10000"/>
              <a:gd name="connsiteX46" fmla="*/ 9440 w 10000"/>
              <a:gd name="connsiteY46" fmla="*/ 4498 h 10000"/>
              <a:gd name="connsiteX0" fmla="*/ 9440 w 10002"/>
              <a:gd name="connsiteY0" fmla="*/ 4498 h 10000"/>
              <a:gd name="connsiteX1" fmla="*/ 0 w 10002"/>
              <a:gd name="connsiteY1" fmla="*/ 0 h 10000"/>
              <a:gd name="connsiteX2" fmla="*/ 157 w 10002"/>
              <a:gd name="connsiteY2" fmla="*/ 156 h 10000"/>
              <a:gd name="connsiteX3" fmla="*/ 97 w 10002"/>
              <a:gd name="connsiteY3" fmla="*/ 559 h 10000"/>
              <a:gd name="connsiteX4" fmla="*/ 282 w 10002"/>
              <a:gd name="connsiteY4" fmla="*/ 800 h 10000"/>
              <a:gd name="connsiteX5" fmla="*/ 374 w 10002"/>
              <a:gd name="connsiteY5" fmla="*/ 1119 h 10000"/>
              <a:gd name="connsiteX6" fmla="*/ 374 w 10002"/>
              <a:gd name="connsiteY6" fmla="*/ 1199 h 10000"/>
              <a:gd name="connsiteX7" fmla="*/ 251 w 10002"/>
              <a:gd name="connsiteY7" fmla="*/ 1443 h 10000"/>
              <a:gd name="connsiteX8" fmla="*/ 157 w 10002"/>
              <a:gd name="connsiteY8" fmla="*/ 2328 h 10000"/>
              <a:gd name="connsiteX9" fmla="*/ 187 w 10002"/>
              <a:gd name="connsiteY9" fmla="*/ 2487 h 10000"/>
              <a:gd name="connsiteX10" fmla="*/ 874 w 10002"/>
              <a:gd name="connsiteY10" fmla="*/ 2928 h 10000"/>
              <a:gd name="connsiteX11" fmla="*/ 1185 w 10002"/>
              <a:gd name="connsiteY11" fmla="*/ 3293 h 10000"/>
              <a:gd name="connsiteX12" fmla="*/ 1340 w 10002"/>
              <a:gd name="connsiteY12" fmla="*/ 3253 h 10000"/>
              <a:gd name="connsiteX13" fmla="*/ 1498 w 10002"/>
              <a:gd name="connsiteY13" fmla="*/ 3330 h 10000"/>
              <a:gd name="connsiteX14" fmla="*/ 1963 w 10002"/>
              <a:gd name="connsiteY14" fmla="*/ 3854 h 10000"/>
              <a:gd name="connsiteX15" fmla="*/ 2059 w 10002"/>
              <a:gd name="connsiteY15" fmla="*/ 4138 h 10000"/>
              <a:gd name="connsiteX16" fmla="*/ 2587 w 10002"/>
              <a:gd name="connsiteY16" fmla="*/ 4701 h 10000"/>
              <a:gd name="connsiteX17" fmla="*/ 2651 w 10002"/>
              <a:gd name="connsiteY17" fmla="*/ 4855 h 10000"/>
              <a:gd name="connsiteX18" fmla="*/ 2803 w 10002"/>
              <a:gd name="connsiteY18" fmla="*/ 4657 h 10000"/>
              <a:gd name="connsiteX19" fmla="*/ 2930 w 10002"/>
              <a:gd name="connsiteY19" fmla="*/ 4701 h 10000"/>
              <a:gd name="connsiteX20" fmla="*/ 3209 w 10002"/>
              <a:gd name="connsiteY20" fmla="*/ 5178 h 10000"/>
              <a:gd name="connsiteX21" fmla="*/ 3177 w 10002"/>
              <a:gd name="connsiteY21" fmla="*/ 5584 h 10000"/>
              <a:gd name="connsiteX22" fmla="*/ 3209 w 10002"/>
              <a:gd name="connsiteY22" fmla="*/ 5661 h 10000"/>
              <a:gd name="connsiteX23" fmla="*/ 4042 w 10002"/>
              <a:gd name="connsiteY23" fmla="*/ 6647 h 10000"/>
              <a:gd name="connsiteX24" fmla="*/ 4548 w 10002"/>
              <a:gd name="connsiteY24" fmla="*/ 7626 h 10000"/>
              <a:gd name="connsiteX25" fmla="*/ 4640 w 10002"/>
              <a:gd name="connsiteY25" fmla="*/ 8033 h 10000"/>
              <a:gd name="connsiteX26" fmla="*/ 4579 w 10002"/>
              <a:gd name="connsiteY26" fmla="*/ 9353 h 10000"/>
              <a:gd name="connsiteX27" fmla="*/ 8286 w 10002"/>
              <a:gd name="connsiteY27" fmla="*/ 10000 h 10000"/>
              <a:gd name="connsiteX28" fmla="*/ 8474 w 10002"/>
              <a:gd name="connsiteY28" fmla="*/ 9800 h 10000"/>
              <a:gd name="connsiteX29" fmla="*/ 8692 w 10002"/>
              <a:gd name="connsiteY29" fmla="*/ 9916 h 10000"/>
              <a:gd name="connsiteX30" fmla="*/ 8878 w 10002"/>
              <a:gd name="connsiteY30" fmla="*/ 9595 h 10000"/>
              <a:gd name="connsiteX31" fmla="*/ 8909 w 10002"/>
              <a:gd name="connsiteY31" fmla="*/ 9318 h 10000"/>
              <a:gd name="connsiteX32" fmla="*/ 8599 w 10002"/>
              <a:gd name="connsiteY32" fmla="*/ 8958 h 10000"/>
              <a:gd name="connsiteX33" fmla="*/ 8692 w 10002"/>
              <a:gd name="connsiteY33" fmla="*/ 8635 h 10000"/>
              <a:gd name="connsiteX34" fmla="*/ 8630 w 10002"/>
              <a:gd name="connsiteY34" fmla="*/ 8391 h 10000"/>
              <a:gd name="connsiteX35" fmla="*/ 8660 w 10002"/>
              <a:gd name="connsiteY35" fmla="*/ 8155 h 10000"/>
              <a:gd name="connsiteX36" fmla="*/ 8816 w 10002"/>
              <a:gd name="connsiteY36" fmla="*/ 8155 h 10000"/>
              <a:gd name="connsiteX37" fmla="*/ 9066 w 10002"/>
              <a:gd name="connsiteY37" fmla="*/ 7829 h 10000"/>
              <a:gd name="connsiteX38" fmla="*/ 9098 w 10002"/>
              <a:gd name="connsiteY38" fmla="*/ 7511 h 10000"/>
              <a:gd name="connsiteX39" fmla="*/ 9190 w 10002"/>
              <a:gd name="connsiteY39" fmla="*/ 7431 h 10000"/>
              <a:gd name="connsiteX40" fmla="*/ 9220 w 10002"/>
              <a:gd name="connsiteY40" fmla="*/ 6829 h 10000"/>
              <a:gd name="connsiteX41" fmla="*/ 9408 w 10002"/>
              <a:gd name="connsiteY41" fmla="*/ 6705 h 10000"/>
              <a:gd name="connsiteX42" fmla="*/ 9502 w 10002"/>
              <a:gd name="connsiteY42" fmla="*/ 6505 h 10000"/>
              <a:gd name="connsiteX43" fmla="*/ 10000 w 10002"/>
              <a:gd name="connsiteY43" fmla="*/ 6227 h 10000"/>
              <a:gd name="connsiteX44" fmla="*/ 9687 w 10002"/>
              <a:gd name="connsiteY44" fmla="*/ 5463 h 10000"/>
              <a:gd name="connsiteX45" fmla="*/ 9440 w 10002"/>
              <a:gd name="connsiteY45" fmla="*/ 4498 h 10000"/>
              <a:gd name="connsiteX0" fmla="*/ 9440 w 10357"/>
              <a:gd name="connsiteY0" fmla="*/ 4498 h 10000"/>
              <a:gd name="connsiteX1" fmla="*/ 0 w 10357"/>
              <a:gd name="connsiteY1" fmla="*/ 0 h 10000"/>
              <a:gd name="connsiteX2" fmla="*/ 157 w 10357"/>
              <a:gd name="connsiteY2" fmla="*/ 156 h 10000"/>
              <a:gd name="connsiteX3" fmla="*/ 97 w 10357"/>
              <a:gd name="connsiteY3" fmla="*/ 559 h 10000"/>
              <a:gd name="connsiteX4" fmla="*/ 282 w 10357"/>
              <a:gd name="connsiteY4" fmla="*/ 800 h 10000"/>
              <a:gd name="connsiteX5" fmla="*/ 374 w 10357"/>
              <a:gd name="connsiteY5" fmla="*/ 1119 h 10000"/>
              <a:gd name="connsiteX6" fmla="*/ 374 w 10357"/>
              <a:gd name="connsiteY6" fmla="*/ 1199 h 10000"/>
              <a:gd name="connsiteX7" fmla="*/ 251 w 10357"/>
              <a:gd name="connsiteY7" fmla="*/ 1443 h 10000"/>
              <a:gd name="connsiteX8" fmla="*/ 157 w 10357"/>
              <a:gd name="connsiteY8" fmla="*/ 2328 h 10000"/>
              <a:gd name="connsiteX9" fmla="*/ 187 w 10357"/>
              <a:gd name="connsiteY9" fmla="*/ 2487 h 10000"/>
              <a:gd name="connsiteX10" fmla="*/ 874 w 10357"/>
              <a:gd name="connsiteY10" fmla="*/ 2928 h 10000"/>
              <a:gd name="connsiteX11" fmla="*/ 1185 w 10357"/>
              <a:gd name="connsiteY11" fmla="*/ 3293 h 10000"/>
              <a:gd name="connsiteX12" fmla="*/ 1340 w 10357"/>
              <a:gd name="connsiteY12" fmla="*/ 3253 h 10000"/>
              <a:gd name="connsiteX13" fmla="*/ 1498 w 10357"/>
              <a:gd name="connsiteY13" fmla="*/ 3330 h 10000"/>
              <a:gd name="connsiteX14" fmla="*/ 1963 w 10357"/>
              <a:gd name="connsiteY14" fmla="*/ 3854 h 10000"/>
              <a:gd name="connsiteX15" fmla="*/ 2059 w 10357"/>
              <a:gd name="connsiteY15" fmla="*/ 4138 h 10000"/>
              <a:gd name="connsiteX16" fmla="*/ 2587 w 10357"/>
              <a:gd name="connsiteY16" fmla="*/ 4701 h 10000"/>
              <a:gd name="connsiteX17" fmla="*/ 2651 w 10357"/>
              <a:gd name="connsiteY17" fmla="*/ 4855 h 10000"/>
              <a:gd name="connsiteX18" fmla="*/ 2803 w 10357"/>
              <a:gd name="connsiteY18" fmla="*/ 4657 h 10000"/>
              <a:gd name="connsiteX19" fmla="*/ 2930 w 10357"/>
              <a:gd name="connsiteY19" fmla="*/ 4701 h 10000"/>
              <a:gd name="connsiteX20" fmla="*/ 3209 w 10357"/>
              <a:gd name="connsiteY20" fmla="*/ 5178 h 10000"/>
              <a:gd name="connsiteX21" fmla="*/ 3177 w 10357"/>
              <a:gd name="connsiteY21" fmla="*/ 5584 h 10000"/>
              <a:gd name="connsiteX22" fmla="*/ 3209 w 10357"/>
              <a:gd name="connsiteY22" fmla="*/ 5661 h 10000"/>
              <a:gd name="connsiteX23" fmla="*/ 4042 w 10357"/>
              <a:gd name="connsiteY23" fmla="*/ 6647 h 10000"/>
              <a:gd name="connsiteX24" fmla="*/ 4548 w 10357"/>
              <a:gd name="connsiteY24" fmla="*/ 7626 h 10000"/>
              <a:gd name="connsiteX25" fmla="*/ 4640 w 10357"/>
              <a:gd name="connsiteY25" fmla="*/ 8033 h 10000"/>
              <a:gd name="connsiteX26" fmla="*/ 4579 w 10357"/>
              <a:gd name="connsiteY26" fmla="*/ 9353 h 10000"/>
              <a:gd name="connsiteX27" fmla="*/ 8286 w 10357"/>
              <a:gd name="connsiteY27" fmla="*/ 10000 h 10000"/>
              <a:gd name="connsiteX28" fmla="*/ 8474 w 10357"/>
              <a:gd name="connsiteY28" fmla="*/ 9800 h 10000"/>
              <a:gd name="connsiteX29" fmla="*/ 8692 w 10357"/>
              <a:gd name="connsiteY29" fmla="*/ 9916 h 10000"/>
              <a:gd name="connsiteX30" fmla="*/ 8878 w 10357"/>
              <a:gd name="connsiteY30" fmla="*/ 9595 h 10000"/>
              <a:gd name="connsiteX31" fmla="*/ 8909 w 10357"/>
              <a:gd name="connsiteY31" fmla="*/ 9318 h 10000"/>
              <a:gd name="connsiteX32" fmla="*/ 8599 w 10357"/>
              <a:gd name="connsiteY32" fmla="*/ 8958 h 10000"/>
              <a:gd name="connsiteX33" fmla="*/ 8692 w 10357"/>
              <a:gd name="connsiteY33" fmla="*/ 8635 h 10000"/>
              <a:gd name="connsiteX34" fmla="*/ 8630 w 10357"/>
              <a:gd name="connsiteY34" fmla="*/ 8391 h 10000"/>
              <a:gd name="connsiteX35" fmla="*/ 8660 w 10357"/>
              <a:gd name="connsiteY35" fmla="*/ 8155 h 10000"/>
              <a:gd name="connsiteX36" fmla="*/ 8816 w 10357"/>
              <a:gd name="connsiteY36" fmla="*/ 8155 h 10000"/>
              <a:gd name="connsiteX37" fmla="*/ 9066 w 10357"/>
              <a:gd name="connsiteY37" fmla="*/ 7829 h 10000"/>
              <a:gd name="connsiteX38" fmla="*/ 9098 w 10357"/>
              <a:gd name="connsiteY38" fmla="*/ 7511 h 10000"/>
              <a:gd name="connsiteX39" fmla="*/ 9190 w 10357"/>
              <a:gd name="connsiteY39" fmla="*/ 7431 h 10000"/>
              <a:gd name="connsiteX40" fmla="*/ 9220 w 10357"/>
              <a:gd name="connsiteY40" fmla="*/ 6829 h 10000"/>
              <a:gd name="connsiteX41" fmla="*/ 9408 w 10357"/>
              <a:gd name="connsiteY41" fmla="*/ 6705 h 10000"/>
              <a:gd name="connsiteX42" fmla="*/ 9502 w 10357"/>
              <a:gd name="connsiteY42" fmla="*/ 6505 h 10000"/>
              <a:gd name="connsiteX43" fmla="*/ 10000 w 10357"/>
              <a:gd name="connsiteY43" fmla="*/ 6227 h 10000"/>
              <a:gd name="connsiteX44" fmla="*/ 9440 w 10357"/>
              <a:gd name="connsiteY44" fmla="*/ 4498 h 10000"/>
              <a:gd name="connsiteX0" fmla="*/ 10000 w 10000"/>
              <a:gd name="connsiteY0" fmla="*/ 6227 h 10000"/>
              <a:gd name="connsiteX1" fmla="*/ 0 w 10000"/>
              <a:gd name="connsiteY1" fmla="*/ 0 h 10000"/>
              <a:gd name="connsiteX2" fmla="*/ 157 w 10000"/>
              <a:gd name="connsiteY2" fmla="*/ 156 h 10000"/>
              <a:gd name="connsiteX3" fmla="*/ 97 w 10000"/>
              <a:gd name="connsiteY3" fmla="*/ 559 h 10000"/>
              <a:gd name="connsiteX4" fmla="*/ 282 w 10000"/>
              <a:gd name="connsiteY4" fmla="*/ 800 h 10000"/>
              <a:gd name="connsiteX5" fmla="*/ 374 w 10000"/>
              <a:gd name="connsiteY5" fmla="*/ 1119 h 10000"/>
              <a:gd name="connsiteX6" fmla="*/ 374 w 10000"/>
              <a:gd name="connsiteY6" fmla="*/ 1199 h 10000"/>
              <a:gd name="connsiteX7" fmla="*/ 251 w 10000"/>
              <a:gd name="connsiteY7" fmla="*/ 1443 h 10000"/>
              <a:gd name="connsiteX8" fmla="*/ 157 w 10000"/>
              <a:gd name="connsiteY8" fmla="*/ 2328 h 10000"/>
              <a:gd name="connsiteX9" fmla="*/ 187 w 10000"/>
              <a:gd name="connsiteY9" fmla="*/ 2487 h 10000"/>
              <a:gd name="connsiteX10" fmla="*/ 874 w 10000"/>
              <a:gd name="connsiteY10" fmla="*/ 2928 h 10000"/>
              <a:gd name="connsiteX11" fmla="*/ 1185 w 10000"/>
              <a:gd name="connsiteY11" fmla="*/ 3293 h 10000"/>
              <a:gd name="connsiteX12" fmla="*/ 1340 w 10000"/>
              <a:gd name="connsiteY12" fmla="*/ 3253 h 10000"/>
              <a:gd name="connsiteX13" fmla="*/ 1498 w 10000"/>
              <a:gd name="connsiteY13" fmla="*/ 3330 h 10000"/>
              <a:gd name="connsiteX14" fmla="*/ 1963 w 10000"/>
              <a:gd name="connsiteY14" fmla="*/ 3854 h 10000"/>
              <a:gd name="connsiteX15" fmla="*/ 2059 w 10000"/>
              <a:gd name="connsiteY15" fmla="*/ 4138 h 10000"/>
              <a:gd name="connsiteX16" fmla="*/ 2587 w 10000"/>
              <a:gd name="connsiteY16" fmla="*/ 4701 h 10000"/>
              <a:gd name="connsiteX17" fmla="*/ 2651 w 10000"/>
              <a:gd name="connsiteY17" fmla="*/ 4855 h 10000"/>
              <a:gd name="connsiteX18" fmla="*/ 2803 w 10000"/>
              <a:gd name="connsiteY18" fmla="*/ 4657 h 10000"/>
              <a:gd name="connsiteX19" fmla="*/ 2930 w 10000"/>
              <a:gd name="connsiteY19" fmla="*/ 4701 h 10000"/>
              <a:gd name="connsiteX20" fmla="*/ 3209 w 10000"/>
              <a:gd name="connsiteY20" fmla="*/ 5178 h 10000"/>
              <a:gd name="connsiteX21" fmla="*/ 3177 w 10000"/>
              <a:gd name="connsiteY21" fmla="*/ 5584 h 10000"/>
              <a:gd name="connsiteX22" fmla="*/ 3209 w 10000"/>
              <a:gd name="connsiteY22" fmla="*/ 5661 h 10000"/>
              <a:gd name="connsiteX23" fmla="*/ 4042 w 10000"/>
              <a:gd name="connsiteY23" fmla="*/ 6647 h 10000"/>
              <a:gd name="connsiteX24" fmla="*/ 4548 w 10000"/>
              <a:gd name="connsiteY24" fmla="*/ 7626 h 10000"/>
              <a:gd name="connsiteX25" fmla="*/ 4640 w 10000"/>
              <a:gd name="connsiteY25" fmla="*/ 8033 h 10000"/>
              <a:gd name="connsiteX26" fmla="*/ 4579 w 10000"/>
              <a:gd name="connsiteY26" fmla="*/ 9353 h 10000"/>
              <a:gd name="connsiteX27" fmla="*/ 8286 w 10000"/>
              <a:gd name="connsiteY27" fmla="*/ 10000 h 10000"/>
              <a:gd name="connsiteX28" fmla="*/ 8474 w 10000"/>
              <a:gd name="connsiteY28" fmla="*/ 9800 h 10000"/>
              <a:gd name="connsiteX29" fmla="*/ 8692 w 10000"/>
              <a:gd name="connsiteY29" fmla="*/ 9916 h 10000"/>
              <a:gd name="connsiteX30" fmla="*/ 8878 w 10000"/>
              <a:gd name="connsiteY30" fmla="*/ 9595 h 10000"/>
              <a:gd name="connsiteX31" fmla="*/ 8909 w 10000"/>
              <a:gd name="connsiteY31" fmla="*/ 9318 h 10000"/>
              <a:gd name="connsiteX32" fmla="*/ 8599 w 10000"/>
              <a:gd name="connsiteY32" fmla="*/ 8958 h 10000"/>
              <a:gd name="connsiteX33" fmla="*/ 8692 w 10000"/>
              <a:gd name="connsiteY33" fmla="*/ 8635 h 10000"/>
              <a:gd name="connsiteX34" fmla="*/ 8630 w 10000"/>
              <a:gd name="connsiteY34" fmla="*/ 8391 h 10000"/>
              <a:gd name="connsiteX35" fmla="*/ 8660 w 10000"/>
              <a:gd name="connsiteY35" fmla="*/ 8155 h 10000"/>
              <a:gd name="connsiteX36" fmla="*/ 8816 w 10000"/>
              <a:gd name="connsiteY36" fmla="*/ 8155 h 10000"/>
              <a:gd name="connsiteX37" fmla="*/ 9066 w 10000"/>
              <a:gd name="connsiteY37" fmla="*/ 7829 h 10000"/>
              <a:gd name="connsiteX38" fmla="*/ 9098 w 10000"/>
              <a:gd name="connsiteY38" fmla="*/ 7511 h 10000"/>
              <a:gd name="connsiteX39" fmla="*/ 9190 w 10000"/>
              <a:gd name="connsiteY39" fmla="*/ 7431 h 10000"/>
              <a:gd name="connsiteX40" fmla="*/ 9220 w 10000"/>
              <a:gd name="connsiteY40" fmla="*/ 6829 h 10000"/>
              <a:gd name="connsiteX41" fmla="*/ 9408 w 10000"/>
              <a:gd name="connsiteY41" fmla="*/ 6705 h 10000"/>
              <a:gd name="connsiteX42" fmla="*/ 9502 w 10000"/>
              <a:gd name="connsiteY42" fmla="*/ 6505 h 10000"/>
              <a:gd name="connsiteX43" fmla="*/ 10000 w 10000"/>
              <a:gd name="connsiteY43" fmla="*/ 6227 h 10000"/>
              <a:gd name="connsiteX0" fmla="*/ 9502 w 9502"/>
              <a:gd name="connsiteY0" fmla="*/ 6505 h 10000"/>
              <a:gd name="connsiteX1" fmla="*/ 0 w 9502"/>
              <a:gd name="connsiteY1" fmla="*/ 0 h 10000"/>
              <a:gd name="connsiteX2" fmla="*/ 157 w 9502"/>
              <a:gd name="connsiteY2" fmla="*/ 156 h 10000"/>
              <a:gd name="connsiteX3" fmla="*/ 97 w 9502"/>
              <a:gd name="connsiteY3" fmla="*/ 559 h 10000"/>
              <a:gd name="connsiteX4" fmla="*/ 282 w 9502"/>
              <a:gd name="connsiteY4" fmla="*/ 800 h 10000"/>
              <a:gd name="connsiteX5" fmla="*/ 374 w 9502"/>
              <a:gd name="connsiteY5" fmla="*/ 1119 h 10000"/>
              <a:gd name="connsiteX6" fmla="*/ 374 w 9502"/>
              <a:gd name="connsiteY6" fmla="*/ 1199 h 10000"/>
              <a:gd name="connsiteX7" fmla="*/ 251 w 9502"/>
              <a:gd name="connsiteY7" fmla="*/ 1443 h 10000"/>
              <a:gd name="connsiteX8" fmla="*/ 157 w 9502"/>
              <a:gd name="connsiteY8" fmla="*/ 2328 h 10000"/>
              <a:gd name="connsiteX9" fmla="*/ 187 w 9502"/>
              <a:gd name="connsiteY9" fmla="*/ 2487 h 10000"/>
              <a:gd name="connsiteX10" fmla="*/ 874 w 9502"/>
              <a:gd name="connsiteY10" fmla="*/ 2928 h 10000"/>
              <a:gd name="connsiteX11" fmla="*/ 1185 w 9502"/>
              <a:gd name="connsiteY11" fmla="*/ 3293 h 10000"/>
              <a:gd name="connsiteX12" fmla="*/ 1340 w 9502"/>
              <a:gd name="connsiteY12" fmla="*/ 3253 h 10000"/>
              <a:gd name="connsiteX13" fmla="*/ 1498 w 9502"/>
              <a:gd name="connsiteY13" fmla="*/ 3330 h 10000"/>
              <a:gd name="connsiteX14" fmla="*/ 1963 w 9502"/>
              <a:gd name="connsiteY14" fmla="*/ 3854 h 10000"/>
              <a:gd name="connsiteX15" fmla="*/ 2059 w 9502"/>
              <a:gd name="connsiteY15" fmla="*/ 4138 h 10000"/>
              <a:gd name="connsiteX16" fmla="*/ 2587 w 9502"/>
              <a:gd name="connsiteY16" fmla="*/ 4701 h 10000"/>
              <a:gd name="connsiteX17" fmla="*/ 2651 w 9502"/>
              <a:gd name="connsiteY17" fmla="*/ 4855 h 10000"/>
              <a:gd name="connsiteX18" fmla="*/ 2803 w 9502"/>
              <a:gd name="connsiteY18" fmla="*/ 4657 h 10000"/>
              <a:gd name="connsiteX19" fmla="*/ 2930 w 9502"/>
              <a:gd name="connsiteY19" fmla="*/ 4701 h 10000"/>
              <a:gd name="connsiteX20" fmla="*/ 3209 w 9502"/>
              <a:gd name="connsiteY20" fmla="*/ 5178 h 10000"/>
              <a:gd name="connsiteX21" fmla="*/ 3177 w 9502"/>
              <a:gd name="connsiteY21" fmla="*/ 5584 h 10000"/>
              <a:gd name="connsiteX22" fmla="*/ 3209 w 9502"/>
              <a:gd name="connsiteY22" fmla="*/ 5661 h 10000"/>
              <a:gd name="connsiteX23" fmla="*/ 4042 w 9502"/>
              <a:gd name="connsiteY23" fmla="*/ 6647 h 10000"/>
              <a:gd name="connsiteX24" fmla="*/ 4548 w 9502"/>
              <a:gd name="connsiteY24" fmla="*/ 7626 h 10000"/>
              <a:gd name="connsiteX25" fmla="*/ 4640 w 9502"/>
              <a:gd name="connsiteY25" fmla="*/ 8033 h 10000"/>
              <a:gd name="connsiteX26" fmla="*/ 4579 w 9502"/>
              <a:gd name="connsiteY26" fmla="*/ 9353 h 10000"/>
              <a:gd name="connsiteX27" fmla="*/ 8286 w 9502"/>
              <a:gd name="connsiteY27" fmla="*/ 10000 h 10000"/>
              <a:gd name="connsiteX28" fmla="*/ 8474 w 9502"/>
              <a:gd name="connsiteY28" fmla="*/ 9800 h 10000"/>
              <a:gd name="connsiteX29" fmla="*/ 8692 w 9502"/>
              <a:gd name="connsiteY29" fmla="*/ 9916 h 10000"/>
              <a:gd name="connsiteX30" fmla="*/ 8878 w 9502"/>
              <a:gd name="connsiteY30" fmla="*/ 9595 h 10000"/>
              <a:gd name="connsiteX31" fmla="*/ 8909 w 9502"/>
              <a:gd name="connsiteY31" fmla="*/ 9318 h 10000"/>
              <a:gd name="connsiteX32" fmla="*/ 8599 w 9502"/>
              <a:gd name="connsiteY32" fmla="*/ 8958 h 10000"/>
              <a:gd name="connsiteX33" fmla="*/ 8692 w 9502"/>
              <a:gd name="connsiteY33" fmla="*/ 8635 h 10000"/>
              <a:gd name="connsiteX34" fmla="*/ 8630 w 9502"/>
              <a:gd name="connsiteY34" fmla="*/ 8391 h 10000"/>
              <a:gd name="connsiteX35" fmla="*/ 8660 w 9502"/>
              <a:gd name="connsiteY35" fmla="*/ 8155 h 10000"/>
              <a:gd name="connsiteX36" fmla="*/ 8816 w 9502"/>
              <a:gd name="connsiteY36" fmla="*/ 8155 h 10000"/>
              <a:gd name="connsiteX37" fmla="*/ 9066 w 9502"/>
              <a:gd name="connsiteY37" fmla="*/ 7829 h 10000"/>
              <a:gd name="connsiteX38" fmla="*/ 9098 w 9502"/>
              <a:gd name="connsiteY38" fmla="*/ 7511 h 10000"/>
              <a:gd name="connsiteX39" fmla="*/ 9190 w 9502"/>
              <a:gd name="connsiteY39" fmla="*/ 7431 h 10000"/>
              <a:gd name="connsiteX40" fmla="*/ 9220 w 9502"/>
              <a:gd name="connsiteY40" fmla="*/ 6829 h 10000"/>
              <a:gd name="connsiteX41" fmla="*/ 9408 w 9502"/>
              <a:gd name="connsiteY41" fmla="*/ 6705 h 10000"/>
              <a:gd name="connsiteX42" fmla="*/ 9502 w 9502"/>
              <a:gd name="connsiteY42" fmla="*/ 6505 h 10000"/>
              <a:gd name="connsiteX0" fmla="*/ 9901 w 9901"/>
              <a:gd name="connsiteY0" fmla="*/ 6705 h 10000"/>
              <a:gd name="connsiteX1" fmla="*/ 0 w 9901"/>
              <a:gd name="connsiteY1" fmla="*/ 0 h 10000"/>
              <a:gd name="connsiteX2" fmla="*/ 165 w 9901"/>
              <a:gd name="connsiteY2" fmla="*/ 156 h 10000"/>
              <a:gd name="connsiteX3" fmla="*/ 102 w 9901"/>
              <a:gd name="connsiteY3" fmla="*/ 559 h 10000"/>
              <a:gd name="connsiteX4" fmla="*/ 297 w 9901"/>
              <a:gd name="connsiteY4" fmla="*/ 800 h 10000"/>
              <a:gd name="connsiteX5" fmla="*/ 394 w 9901"/>
              <a:gd name="connsiteY5" fmla="*/ 1119 h 10000"/>
              <a:gd name="connsiteX6" fmla="*/ 394 w 9901"/>
              <a:gd name="connsiteY6" fmla="*/ 1199 h 10000"/>
              <a:gd name="connsiteX7" fmla="*/ 264 w 9901"/>
              <a:gd name="connsiteY7" fmla="*/ 1443 h 10000"/>
              <a:gd name="connsiteX8" fmla="*/ 165 w 9901"/>
              <a:gd name="connsiteY8" fmla="*/ 2328 h 10000"/>
              <a:gd name="connsiteX9" fmla="*/ 197 w 9901"/>
              <a:gd name="connsiteY9" fmla="*/ 2487 h 10000"/>
              <a:gd name="connsiteX10" fmla="*/ 920 w 9901"/>
              <a:gd name="connsiteY10" fmla="*/ 2928 h 10000"/>
              <a:gd name="connsiteX11" fmla="*/ 1247 w 9901"/>
              <a:gd name="connsiteY11" fmla="*/ 3293 h 10000"/>
              <a:gd name="connsiteX12" fmla="*/ 1410 w 9901"/>
              <a:gd name="connsiteY12" fmla="*/ 3253 h 10000"/>
              <a:gd name="connsiteX13" fmla="*/ 1577 w 9901"/>
              <a:gd name="connsiteY13" fmla="*/ 3330 h 10000"/>
              <a:gd name="connsiteX14" fmla="*/ 2066 w 9901"/>
              <a:gd name="connsiteY14" fmla="*/ 3854 h 10000"/>
              <a:gd name="connsiteX15" fmla="*/ 2167 w 9901"/>
              <a:gd name="connsiteY15" fmla="*/ 4138 h 10000"/>
              <a:gd name="connsiteX16" fmla="*/ 2723 w 9901"/>
              <a:gd name="connsiteY16" fmla="*/ 4701 h 10000"/>
              <a:gd name="connsiteX17" fmla="*/ 2790 w 9901"/>
              <a:gd name="connsiteY17" fmla="*/ 4855 h 10000"/>
              <a:gd name="connsiteX18" fmla="*/ 2950 w 9901"/>
              <a:gd name="connsiteY18" fmla="*/ 4657 h 10000"/>
              <a:gd name="connsiteX19" fmla="*/ 3084 w 9901"/>
              <a:gd name="connsiteY19" fmla="*/ 4701 h 10000"/>
              <a:gd name="connsiteX20" fmla="*/ 3377 w 9901"/>
              <a:gd name="connsiteY20" fmla="*/ 5178 h 10000"/>
              <a:gd name="connsiteX21" fmla="*/ 3344 w 9901"/>
              <a:gd name="connsiteY21" fmla="*/ 5584 h 10000"/>
              <a:gd name="connsiteX22" fmla="*/ 3377 w 9901"/>
              <a:gd name="connsiteY22" fmla="*/ 5661 h 10000"/>
              <a:gd name="connsiteX23" fmla="*/ 4254 w 9901"/>
              <a:gd name="connsiteY23" fmla="*/ 6647 h 10000"/>
              <a:gd name="connsiteX24" fmla="*/ 4786 w 9901"/>
              <a:gd name="connsiteY24" fmla="*/ 7626 h 10000"/>
              <a:gd name="connsiteX25" fmla="*/ 4883 w 9901"/>
              <a:gd name="connsiteY25" fmla="*/ 8033 h 10000"/>
              <a:gd name="connsiteX26" fmla="*/ 4819 w 9901"/>
              <a:gd name="connsiteY26" fmla="*/ 9353 h 10000"/>
              <a:gd name="connsiteX27" fmla="*/ 8720 w 9901"/>
              <a:gd name="connsiteY27" fmla="*/ 10000 h 10000"/>
              <a:gd name="connsiteX28" fmla="*/ 8918 w 9901"/>
              <a:gd name="connsiteY28" fmla="*/ 9800 h 10000"/>
              <a:gd name="connsiteX29" fmla="*/ 9148 w 9901"/>
              <a:gd name="connsiteY29" fmla="*/ 9916 h 10000"/>
              <a:gd name="connsiteX30" fmla="*/ 9343 w 9901"/>
              <a:gd name="connsiteY30" fmla="*/ 9595 h 10000"/>
              <a:gd name="connsiteX31" fmla="*/ 9376 w 9901"/>
              <a:gd name="connsiteY31" fmla="*/ 9318 h 10000"/>
              <a:gd name="connsiteX32" fmla="*/ 9050 w 9901"/>
              <a:gd name="connsiteY32" fmla="*/ 8958 h 10000"/>
              <a:gd name="connsiteX33" fmla="*/ 9148 w 9901"/>
              <a:gd name="connsiteY33" fmla="*/ 8635 h 10000"/>
              <a:gd name="connsiteX34" fmla="*/ 9082 w 9901"/>
              <a:gd name="connsiteY34" fmla="*/ 8391 h 10000"/>
              <a:gd name="connsiteX35" fmla="*/ 9114 w 9901"/>
              <a:gd name="connsiteY35" fmla="*/ 8155 h 10000"/>
              <a:gd name="connsiteX36" fmla="*/ 9278 w 9901"/>
              <a:gd name="connsiteY36" fmla="*/ 8155 h 10000"/>
              <a:gd name="connsiteX37" fmla="*/ 9541 w 9901"/>
              <a:gd name="connsiteY37" fmla="*/ 7829 h 10000"/>
              <a:gd name="connsiteX38" fmla="*/ 9575 w 9901"/>
              <a:gd name="connsiteY38" fmla="*/ 7511 h 10000"/>
              <a:gd name="connsiteX39" fmla="*/ 9672 w 9901"/>
              <a:gd name="connsiteY39" fmla="*/ 7431 h 10000"/>
              <a:gd name="connsiteX40" fmla="*/ 9703 w 9901"/>
              <a:gd name="connsiteY40" fmla="*/ 6829 h 10000"/>
              <a:gd name="connsiteX41" fmla="*/ 9901 w 9901"/>
              <a:gd name="connsiteY41" fmla="*/ 6705 h 10000"/>
              <a:gd name="connsiteX0" fmla="*/ 10000 w 10000"/>
              <a:gd name="connsiteY0" fmla="*/ 6705 h 10000"/>
              <a:gd name="connsiteX1" fmla="*/ 0 w 10000"/>
              <a:gd name="connsiteY1" fmla="*/ 0 h 10000"/>
              <a:gd name="connsiteX2" fmla="*/ 167 w 10000"/>
              <a:gd name="connsiteY2" fmla="*/ 156 h 10000"/>
              <a:gd name="connsiteX3" fmla="*/ 103 w 10000"/>
              <a:gd name="connsiteY3" fmla="*/ 559 h 10000"/>
              <a:gd name="connsiteX4" fmla="*/ 300 w 10000"/>
              <a:gd name="connsiteY4" fmla="*/ 800 h 10000"/>
              <a:gd name="connsiteX5" fmla="*/ 398 w 10000"/>
              <a:gd name="connsiteY5" fmla="*/ 1119 h 10000"/>
              <a:gd name="connsiteX6" fmla="*/ 398 w 10000"/>
              <a:gd name="connsiteY6" fmla="*/ 1199 h 10000"/>
              <a:gd name="connsiteX7" fmla="*/ 267 w 10000"/>
              <a:gd name="connsiteY7" fmla="*/ 1443 h 10000"/>
              <a:gd name="connsiteX8" fmla="*/ 167 w 10000"/>
              <a:gd name="connsiteY8" fmla="*/ 2328 h 10000"/>
              <a:gd name="connsiteX9" fmla="*/ 199 w 10000"/>
              <a:gd name="connsiteY9" fmla="*/ 2487 h 10000"/>
              <a:gd name="connsiteX10" fmla="*/ 929 w 10000"/>
              <a:gd name="connsiteY10" fmla="*/ 2928 h 10000"/>
              <a:gd name="connsiteX11" fmla="*/ 1259 w 10000"/>
              <a:gd name="connsiteY11" fmla="*/ 3293 h 10000"/>
              <a:gd name="connsiteX12" fmla="*/ 1424 w 10000"/>
              <a:gd name="connsiteY12" fmla="*/ 3253 h 10000"/>
              <a:gd name="connsiteX13" fmla="*/ 1593 w 10000"/>
              <a:gd name="connsiteY13" fmla="*/ 3330 h 10000"/>
              <a:gd name="connsiteX14" fmla="*/ 2087 w 10000"/>
              <a:gd name="connsiteY14" fmla="*/ 3854 h 10000"/>
              <a:gd name="connsiteX15" fmla="*/ 2189 w 10000"/>
              <a:gd name="connsiteY15" fmla="*/ 4138 h 10000"/>
              <a:gd name="connsiteX16" fmla="*/ 2750 w 10000"/>
              <a:gd name="connsiteY16" fmla="*/ 4701 h 10000"/>
              <a:gd name="connsiteX17" fmla="*/ 2818 w 10000"/>
              <a:gd name="connsiteY17" fmla="*/ 4855 h 10000"/>
              <a:gd name="connsiteX18" fmla="*/ 2979 w 10000"/>
              <a:gd name="connsiteY18" fmla="*/ 4657 h 10000"/>
              <a:gd name="connsiteX19" fmla="*/ 3115 w 10000"/>
              <a:gd name="connsiteY19" fmla="*/ 4701 h 10000"/>
              <a:gd name="connsiteX20" fmla="*/ 3411 w 10000"/>
              <a:gd name="connsiteY20" fmla="*/ 5178 h 10000"/>
              <a:gd name="connsiteX21" fmla="*/ 3377 w 10000"/>
              <a:gd name="connsiteY21" fmla="*/ 5584 h 10000"/>
              <a:gd name="connsiteX22" fmla="*/ 3411 w 10000"/>
              <a:gd name="connsiteY22" fmla="*/ 5661 h 10000"/>
              <a:gd name="connsiteX23" fmla="*/ 4686 w 10000"/>
              <a:gd name="connsiteY23" fmla="*/ 6883 h 10000"/>
              <a:gd name="connsiteX24" fmla="*/ 4834 w 10000"/>
              <a:gd name="connsiteY24" fmla="*/ 7626 h 10000"/>
              <a:gd name="connsiteX25" fmla="*/ 4932 w 10000"/>
              <a:gd name="connsiteY25" fmla="*/ 8033 h 10000"/>
              <a:gd name="connsiteX26" fmla="*/ 4867 w 10000"/>
              <a:gd name="connsiteY26" fmla="*/ 9353 h 10000"/>
              <a:gd name="connsiteX27" fmla="*/ 8807 w 10000"/>
              <a:gd name="connsiteY27" fmla="*/ 10000 h 10000"/>
              <a:gd name="connsiteX28" fmla="*/ 9007 w 10000"/>
              <a:gd name="connsiteY28" fmla="*/ 9800 h 10000"/>
              <a:gd name="connsiteX29" fmla="*/ 9239 w 10000"/>
              <a:gd name="connsiteY29" fmla="*/ 9916 h 10000"/>
              <a:gd name="connsiteX30" fmla="*/ 9436 w 10000"/>
              <a:gd name="connsiteY30" fmla="*/ 9595 h 10000"/>
              <a:gd name="connsiteX31" fmla="*/ 9470 w 10000"/>
              <a:gd name="connsiteY31" fmla="*/ 9318 h 10000"/>
              <a:gd name="connsiteX32" fmla="*/ 9140 w 10000"/>
              <a:gd name="connsiteY32" fmla="*/ 8958 h 10000"/>
              <a:gd name="connsiteX33" fmla="*/ 9239 w 10000"/>
              <a:gd name="connsiteY33" fmla="*/ 8635 h 10000"/>
              <a:gd name="connsiteX34" fmla="*/ 9173 w 10000"/>
              <a:gd name="connsiteY34" fmla="*/ 8391 h 10000"/>
              <a:gd name="connsiteX35" fmla="*/ 9205 w 10000"/>
              <a:gd name="connsiteY35" fmla="*/ 8155 h 10000"/>
              <a:gd name="connsiteX36" fmla="*/ 9371 w 10000"/>
              <a:gd name="connsiteY36" fmla="*/ 8155 h 10000"/>
              <a:gd name="connsiteX37" fmla="*/ 9636 w 10000"/>
              <a:gd name="connsiteY37" fmla="*/ 7829 h 10000"/>
              <a:gd name="connsiteX38" fmla="*/ 9671 w 10000"/>
              <a:gd name="connsiteY38" fmla="*/ 7511 h 10000"/>
              <a:gd name="connsiteX39" fmla="*/ 9769 w 10000"/>
              <a:gd name="connsiteY39" fmla="*/ 7431 h 10000"/>
              <a:gd name="connsiteX40" fmla="*/ 9800 w 10000"/>
              <a:gd name="connsiteY40" fmla="*/ 6829 h 10000"/>
              <a:gd name="connsiteX41" fmla="*/ 10000 w 10000"/>
              <a:gd name="connsiteY41" fmla="*/ 6705 h 10000"/>
              <a:gd name="connsiteX0" fmla="*/ 10000 w 10000"/>
              <a:gd name="connsiteY0" fmla="*/ 6705 h 10000"/>
              <a:gd name="connsiteX1" fmla="*/ 0 w 10000"/>
              <a:gd name="connsiteY1" fmla="*/ 0 h 10000"/>
              <a:gd name="connsiteX2" fmla="*/ 167 w 10000"/>
              <a:gd name="connsiteY2" fmla="*/ 156 h 10000"/>
              <a:gd name="connsiteX3" fmla="*/ 103 w 10000"/>
              <a:gd name="connsiteY3" fmla="*/ 559 h 10000"/>
              <a:gd name="connsiteX4" fmla="*/ 300 w 10000"/>
              <a:gd name="connsiteY4" fmla="*/ 800 h 10000"/>
              <a:gd name="connsiteX5" fmla="*/ 398 w 10000"/>
              <a:gd name="connsiteY5" fmla="*/ 1119 h 10000"/>
              <a:gd name="connsiteX6" fmla="*/ 398 w 10000"/>
              <a:gd name="connsiteY6" fmla="*/ 1199 h 10000"/>
              <a:gd name="connsiteX7" fmla="*/ 267 w 10000"/>
              <a:gd name="connsiteY7" fmla="*/ 1443 h 10000"/>
              <a:gd name="connsiteX8" fmla="*/ 167 w 10000"/>
              <a:gd name="connsiteY8" fmla="*/ 2328 h 10000"/>
              <a:gd name="connsiteX9" fmla="*/ 199 w 10000"/>
              <a:gd name="connsiteY9" fmla="*/ 2487 h 10000"/>
              <a:gd name="connsiteX10" fmla="*/ 929 w 10000"/>
              <a:gd name="connsiteY10" fmla="*/ 2928 h 10000"/>
              <a:gd name="connsiteX11" fmla="*/ 1259 w 10000"/>
              <a:gd name="connsiteY11" fmla="*/ 3293 h 10000"/>
              <a:gd name="connsiteX12" fmla="*/ 1424 w 10000"/>
              <a:gd name="connsiteY12" fmla="*/ 3253 h 10000"/>
              <a:gd name="connsiteX13" fmla="*/ 1593 w 10000"/>
              <a:gd name="connsiteY13" fmla="*/ 3330 h 10000"/>
              <a:gd name="connsiteX14" fmla="*/ 2087 w 10000"/>
              <a:gd name="connsiteY14" fmla="*/ 3854 h 10000"/>
              <a:gd name="connsiteX15" fmla="*/ 2189 w 10000"/>
              <a:gd name="connsiteY15" fmla="*/ 4138 h 10000"/>
              <a:gd name="connsiteX16" fmla="*/ 2750 w 10000"/>
              <a:gd name="connsiteY16" fmla="*/ 4701 h 10000"/>
              <a:gd name="connsiteX17" fmla="*/ 2818 w 10000"/>
              <a:gd name="connsiteY17" fmla="*/ 4855 h 10000"/>
              <a:gd name="connsiteX18" fmla="*/ 2979 w 10000"/>
              <a:gd name="connsiteY18" fmla="*/ 4657 h 10000"/>
              <a:gd name="connsiteX19" fmla="*/ 3115 w 10000"/>
              <a:gd name="connsiteY19" fmla="*/ 4701 h 10000"/>
              <a:gd name="connsiteX20" fmla="*/ 3411 w 10000"/>
              <a:gd name="connsiteY20" fmla="*/ 5178 h 10000"/>
              <a:gd name="connsiteX21" fmla="*/ 3377 w 10000"/>
              <a:gd name="connsiteY21" fmla="*/ 5584 h 10000"/>
              <a:gd name="connsiteX22" fmla="*/ 3411 w 10000"/>
              <a:gd name="connsiteY22" fmla="*/ 5661 h 10000"/>
              <a:gd name="connsiteX23" fmla="*/ 4686 w 10000"/>
              <a:gd name="connsiteY23" fmla="*/ 6883 h 10000"/>
              <a:gd name="connsiteX24" fmla="*/ 4834 w 10000"/>
              <a:gd name="connsiteY24" fmla="*/ 7626 h 10000"/>
              <a:gd name="connsiteX25" fmla="*/ 4932 w 10000"/>
              <a:gd name="connsiteY25" fmla="*/ 8033 h 10000"/>
              <a:gd name="connsiteX26" fmla="*/ 4867 w 10000"/>
              <a:gd name="connsiteY26" fmla="*/ 9353 h 10000"/>
              <a:gd name="connsiteX27" fmla="*/ 8807 w 10000"/>
              <a:gd name="connsiteY27" fmla="*/ 10000 h 10000"/>
              <a:gd name="connsiteX28" fmla="*/ 9007 w 10000"/>
              <a:gd name="connsiteY28" fmla="*/ 9800 h 10000"/>
              <a:gd name="connsiteX29" fmla="*/ 9239 w 10000"/>
              <a:gd name="connsiteY29" fmla="*/ 9916 h 10000"/>
              <a:gd name="connsiteX30" fmla="*/ 9436 w 10000"/>
              <a:gd name="connsiteY30" fmla="*/ 9595 h 10000"/>
              <a:gd name="connsiteX31" fmla="*/ 9470 w 10000"/>
              <a:gd name="connsiteY31" fmla="*/ 9318 h 10000"/>
              <a:gd name="connsiteX32" fmla="*/ 9140 w 10000"/>
              <a:gd name="connsiteY32" fmla="*/ 8958 h 10000"/>
              <a:gd name="connsiteX33" fmla="*/ 9239 w 10000"/>
              <a:gd name="connsiteY33" fmla="*/ 8635 h 10000"/>
              <a:gd name="connsiteX34" fmla="*/ 9173 w 10000"/>
              <a:gd name="connsiteY34" fmla="*/ 8391 h 10000"/>
              <a:gd name="connsiteX35" fmla="*/ 9205 w 10000"/>
              <a:gd name="connsiteY35" fmla="*/ 8155 h 10000"/>
              <a:gd name="connsiteX36" fmla="*/ 9371 w 10000"/>
              <a:gd name="connsiteY36" fmla="*/ 8155 h 10000"/>
              <a:gd name="connsiteX37" fmla="*/ 9636 w 10000"/>
              <a:gd name="connsiteY37" fmla="*/ 7829 h 10000"/>
              <a:gd name="connsiteX38" fmla="*/ 9671 w 10000"/>
              <a:gd name="connsiteY38" fmla="*/ 7511 h 10000"/>
              <a:gd name="connsiteX39" fmla="*/ 9769 w 10000"/>
              <a:gd name="connsiteY39" fmla="*/ 7431 h 10000"/>
              <a:gd name="connsiteX40" fmla="*/ 9800 w 10000"/>
              <a:gd name="connsiteY40" fmla="*/ 6829 h 10000"/>
              <a:gd name="connsiteX41" fmla="*/ 10000 w 10000"/>
              <a:gd name="connsiteY41" fmla="*/ 6705 h 10000"/>
              <a:gd name="connsiteX0" fmla="*/ 10000 w 10000"/>
              <a:gd name="connsiteY0" fmla="*/ 6705 h 10000"/>
              <a:gd name="connsiteX1" fmla="*/ 0 w 10000"/>
              <a:gd name="connsiteY1" fmla="*/ 0 h 10000"/>
              <a:gd name="connsiteX2" fmla="*/ 167 w 10000"/>
              <a:gd name="connsiteY2" fmla="*/ 156 h 10000"/>
              <a:gd name="connsiteX3" fmla="*/ 103 w 10000"/>
              <a:gd name="connsiteY3" fmla="*/ 559 h 10000"/>
              <a:gd name="connsiteX4" fmla="*/ 300 w 10000"/>
              <a:gd name="connsiteY4" fmla="*/ 800 h 10000"/>
              <a:gd name="connsiteX5" fmla="*/ 398 w 10000"/>
              <a:gd name="connsiteY5" fmla="*/ 1119 h 10000"/>
              <a:gd name="connsiteX6" fmla="*/ 398 w 10000"/>
              <a:gd name="connsiteY6" fmla="*/ 1199 h 10000"/>
              <a:gd name="connsiteX7" fmla="*/ 267 w 10000"/>
              <a:gd name="connsiteY7" fmla="*/ 1443 h 10000"/>
              <a:gd name="connsiteX8" fmla="*/ 167 w 10000"/>
              <a:gd name="connsiteY8" fmla="*/ 2328 h 10000"/>
              <a:gd name="connsiteX9" fmla="*/ 199 w 10000"/>
              <a:gd name="connsiteY9" fmla="*/ 2487 h 10000"/>
              <a:gd name="connsiteX10" fmla="*/ 929 w 10000"/>
              <a:gd name="connsiteY10" fmla="*/ 2928 h 10000"/>
              <a:gd name="connsiteX11" fmla="*/ 1259 w 10000"/>
              <a:gd name="connsiteY11" fmla="*/ 3293 h 10000"/>
              <a:gd name="connsiteX12" fmla="*/ 1424 w 10000"/>
              <a:gd name="connsiteY12" fmla="*/ 3253 h 10000"/>
              <a:gd name="connsiteX13" fmla="*/ 1593 w 10000"/>
              <a:gd name="connsiteY13" fmla="*/ 3330 h 10000"/>
              <a:gd name="connsiteX14" fmla="*/ 2087 w 10000"/>
              <a:gd name="connsiteY14" fmla="*/ 3854 h 10000"/>
              <a:gd name="connsiteX15" fmla="*/ 2189 w 10000"/>
              <a:gd name="connsiteY15" fmla="*/ 4138 h 10000"/>
              <a:gd name="connsiteX16" fmla="*/ 2750 w 10000"/>
              <a:gd name="connsiteY16" fmla="*/ 4701 h 10000"/>
              <a:gd name="connsiteX17" fmla="*/ 2818 w 10000"/>
              <a:gd name="connsiteY17" fmla="*/ 4855 h 10000"/>
              <a:gd name="connsiteX18" fmla="*/ 2979 w 10000"/>
              <a:gd name="connsiteY18" fmla="*/ 4657 h 10000"/>
              <a:gd name="connsiteX19" fmla="*/ 3115 w 10000"/>
              <a:gd name="connsiteY19" fmla="*/ 4701 h 10000"/>
              <a:gd name="connsiteX20" fmla="*/ 3411 w 10000"/>
              <a:gd name="connsiteY20" fmla="*/ 5178 h 10000"/>
              <a:gd name="connsiteX21" fmla="*/ 3377 w 10000"/>
              <a:gd name="connsiteY21" fmla="*/ 5584 h 10000"/>
              <a:gd name="connsiteX22" fmla="*/ 4686 w 10000"/>
              <a:gd name="connsiteY22" fmla="*/ 6883 h 10000"/>
              <a:gd name="connsiteX23" fmla="*/ 4834 w 10000"/>
              <a:gd name="connsiteY23" fmla="*/ 7626 h 10000"/>
              <a:gd name="connsiteX24" fmla="*/ 4932 w 10000"/>
              <a:gd name="connsiteY24" fmla="*/ 8033 h 10000"/>
              <a:gd name="connsiteX25" fmla="*/ 4867 w 10000"/>
              <a:gd name="connsiteY25" fmla="*/ 9353 h 10000"/>
              <a:gd name="connsiteX26" fmla="*/ 8807 w 10000"/>
              <a:gd name="connsiteY26" fmla="*/ 10000 h 10000"/>
              <a:gd name="connsiteX27" fmla="*/ 9007 w 10000"/>
              <a:gd name="connsiteY27" fmla="*/ 9800 h 10000"/>
              <a:gd name="connsiteX28" fmla="*/ 9239 w 10000"/>
              <a:gd name="connsiteY28" fmla="*/ 9916 h 10000"/>
              <a:gd name="connsiteX29" fmla="*/ 9436 w 10000"/>
              <a:gd name="connsiteY29" fmla="*/ 9595 h 10000"/>
              <a:gd name="connsiteX30" fmla="*/ 9470 w 10000"/>
              <a:gd name="connsiteY30" fmla="*/ 9318 h 10000"/>
              <a:gd name="connsiteX31" fmla="*/ 9140 w 10000"/>
              <a:gd name="connsiteY31" fmla="*/ 8958 h 10000"/>
              <a:gd name="connsiteX32" fmla="*/ 9239 w 10000"/>
              <a:gd name="connsiteY32" fmla="*/ 8635 h 10000"/>
              <a:gd name="connsiteX33" fmla="*/ 9173 w 10000"/>
              <a:gd name="connsiteY33" fmla="*/ 8391 h 10000"/>
              <a:gd name="connsiteX34" fmla="*/ 9205 w 10000"/>
              <a:gd name="connsiteY34" fmla="*/ 8155 h 10000"/>
              <a:gd name="connsiteX35" fmla="*/ 9371 w 10000"/>
              <a:gd name="connsiteY35" fmla="*/ 8155 h 10000"/>
              <a:gd name="connsiteX36" fmla="*/ 9636 w 10000"/>
              <a:gd name="connsiteY36" fmla="*/ 7829 h 10000"/>
              <a:gd name="connsiteX37" fmla="*/ 9671 w 10000"/>
              <a:gd name="connsiteY37" fmla="*/ 7511 h 10000"/>
              <a:gd name="connsiteX38" fmla="*/ 9769 w 10000"/>
              <a:gd name="connsiteY38" fmla="*/ 7431 h 10000"/>
              <a:gd name="connsiteX39" fmla="*/ 9800 w 10000"/>
              <a:gd name="connsiteY39" fmla="*/ 6829 h 10000"/>
              <a:gd name="connsiteX40" fmla="*/ 10000 w 10000"/>
              <a:gd name="connsiteY40" fmla="*/ 6705 h 10000"/>
              <a:gd name="connsiteX0" fmla="*/ 10000 w 10000"/>
              <a:gd name="connsiteY0" fmla="*/ 6705 h 10000"/>
              <a:gd name="connsiteX1" fmla="*/ 0 w 10000"/>
              <a:gd name="connsiteY1" fmla="*/ 0 h 10000"/>
              <a:gd name="connsiteX2" fmla="*/ 167 w 10000"/>
              <a:gd name="connsiteY2" fmla="*/ 156 h 10000"/>
              <a:gd name="connsiteX3" fmla="*/ 103 w 10000"/>
              <a:gd name="connsiteY3" fmla="*/ 559 h 10000"/>
              <a:gd name="connsiteX4" fmla="*/ 300 w 10000"/>
              <a:gd name="connsiteY4" fmla="*/ 800 h 10000"/>
              <a:gd name="connsiteX5" fmla="*/ 398 w 10000"/>
              <a:gd name="connsiteY5" fmla="*/ 1119 h 10000"/>
              <a:gd name="connsiteX6" fmla="*/ 398 w 10000"/>
              <a:gd name="connsiteY6" fmla="*/ 1199 h 10000"/>
              <a:gd name="connsiteX7" fmla="*/ 267 w 10000"/>
              <a:gd name="connsiteY7" fmla="*/ 1443 h 10000"/>
              <a:gd name="connsiteX8" fmla="*/ 167 w 10000"/>
              <a:gd name="connsiteY8" fmla="*/ 2328 h 10000"/>
              <a:gd name="connsiteX9" fmla="*/ 199 w 10000"/>
              <a:gd name="connsiteY9" fmla="*/ 2487 h 10000"/>
              <a:gd name="connsiteX10" fmla="*/ 929 w 10000"/>
              <a:gd name="connsiteY10" fmla="*/ 2928 h 10000"/>
              <a:gd name="connsiteX11" fmla="*/ 1259 w 10000"/>
              <a:gd name="connsiteY11" fmla="*/ 3293 h 10000"/>
              <a:gd name="connsiteX12" fmla="*/ 1424 w 10000"/>
              <a:gd name="connsiteY12" fmla="*/ 3253 h 10000"/>
              <a:gd name="connsiteX13" fmla="*/ 1593 w 10000"/>
              <a:gd name="connsiteY13" fmla="*/ 3330 h 10000"/>
              <a:gd name="connsiteX14" fmla="*/ 2087 w 10000"/>
              <a:gd name="connsiteY14" fmla="*/ 3854 h 10000"/>
              <a:gd name="connsiteX15" fmla="*/ 2189 w 10000"/>
              <a:gd name="connsiteY15" fmla="*/ 4138 h 10000"/>
              <a:gd name="connsiteX16" fmla="*/ 2750 w 10000"/>
              <a:gd name="connsiteY16" fmla="*/ 4701 h 10000"/>
              <a:gd name="connsiteX17" fmla="*/ 2818 w 10000"/>
              <a:gd name="connsiteY17" fmla="*/ 4855 h 10000"/>
              <a:gd name="connsiteX18" fmla="*/ 2979 w 10000"/>
              <a:gd name="connsiteY18" fmla="*/ 4657 h 10000"/>
              <a:gd name="connsiteX19" fmla="*/ 3115 w 10000"/>
              <a:gd name="connsiteY19" fmla="*/ 4701 h 10000"/>
              <a:gd name="connsiteX20" fmla="*/ 3411 w 10000"/>
              <a:gd name="connsiteY20" fmla="*/ 5178 h 10000"/>
              <a:gd name="connsiteX21" fmla="*/ 4686 w 10000"/>
              <a:gd name="connsiteY21" fmla="*/ 6883 h 10000"/>
              <a:gd name="connsiteX22" fmla="*/ 4834 w 10000"/>
              <a:gd name="connsiteY22" fmla="*/ 7626 h 10000"/>
              <a:gd name="connsiteX23" fmla="*/ 4932 w 10000"/>
              <a:gd name="connsiteY23" fmla="*/ 8033 h 10000"/>
              <a:gd name="connsiteX24" fmla="*/ 4867 w 10000"/>
              <a:gd name="connsiteY24" fmla="*/ 9353 h 10000"/>
              <a:gd name="connsiteX25" fmla="*/ 8807 w 10000"/>
              <a:gd name="connsiteY25" fmla="*/ 10000 h 10000"/>
              <a:gd name="connsiteX26" fmla="*/ 9007 w 10000"/>
              <a:gd name="connsiteY26" fmla="*/ 9800 h 10000"/>
              <a:gd name="connsiteX27" fmla="*/ 9239 w 10000"/>
              <a:gd name="connsiteY27" fmla="*/ 9916 h 10000"/>
              <a:gd name="connsiteX28" fmla="*/ 9436 w 10000"/>
              <a:gd name="connsiteY28" fmla="*/ 9595 h 10000"/>
              <a:gd name="connsiteX29" fmla="*/ 9470 w 10000"/>
              <a:gd name="connsiteY29" fmla="*/ 9318 h 10000"/>
              <a:gd name="connsiteX30" fmla="*/ 9140 w 10000"/>
              <a:gd name="connsiteY30" fmla="*/ 8958 h 10000"/>
              <a:gd name="connsiteX31" fmla="*/ 9239 w 10000"/>
              <a:gd name="connsiteY31" fmla="*/ 8635 h 10000"/>
              <a:gd name="connsiteX32" fmla="*/ 9173 w 10000"/>
              <a:gd name="connsiteY32" fmla="*/ 8391 h 10000"/>
              <a:gd name="connsiteX33" fmla="*/ 9205 w 10000"/>
              <a:gd name="connsiteY33" fmla="*/ 8155 h 10000"/>
              <a:gd name="connsiteX34" fmla="*/ 9371 w 10000"/>
              <a:gd name="connsiteY34" fmla="*/ 8155 h 10000"/>
              <a:gd name="connsiteX35" fmla="*/ 9636 w 10000"/>
              <a:gd name="connsiteY35" fmla="*/ 7829 h 10000"/>
              <a:gd name="connsiteX36" fmla="*/ 9671 w 10000"/>
              <a:gd name="connsiteY36" fmla="*/ 7511 h 10000"/>
              <a:gd name="connsiteX37" fmla="*/ 9769 w 10000"/>
              <a:gd name="connsiteY37" fmla="*/ 7431 h 10000"/>
              <a:gd name="connsiteX38" fmla="*/ 9800 w 10000"/>
              <a:gd name="connsiteY38" fmla="*/ 6829 h 10000"/>
              <a:gd name="connsiteX39" fmla="*/ 10000 w 10000"/>
              <a:gd name="connsiteY39" fmla="*/ 6705 h 10000"/>
              <a:gd name="connsiteX0" fmla="*/ 10000 w 10000"/>
              <a:gd name="connsiteY0" fmla="*/ 6705 h 10000"/>
              <a:gd name="connsiteX1" fmla="*/ 0 w 10000"/>
              <a:gd name="connsiteY1" fmla="*/ 0 h 10000"/>
              <a:gd name="connsiteX2" fmla="*/ 167 w 10000"/>
              <a:gd name="connsiteY2" fmla="*/ 156 h 10000"/>
              <a:gd name="connsiteX3" fmla="*/ 103 w 10000"/>
              <a:gd name="connsiteY3" fmla="*/ 559 h 10000"/>
              <a:gd name="connsiteX4" fmla="*/ 300 w 10000"/>
              <a:gd name="connsiteY4" fmla="*/ 800 h 10000"/>
              <a:gd name="connsiteX5" fmla="*/ 398 w 10000"/>
              <a:gd name="connsiteY5" fmla="*/ 1119 h 10000"/>
              <a:gd name="connsiteX6" fmla="*/ 398 w 10000"/>
              <a:gd name="connsiteY6" fmla="*/ 1199 h 10000"/>
              <a:gd name="connsiteX7" fmla="*/ 267 w 10000"/>
              <a:gd name="connsiteY7" fmla="*/ 1443 h 10000"/>
              <a:gd name="connsiteX8" fmla="*/ 167 w 10000"/>
              <a:gd name="connsiteY8" fmla="*/ 2328 h 10000"/>
              <a:gd name="connsiteX9" fmla="*/ 199 w 10000"/>
              <a:gd name="connsiteY9" fmla="*/ 2487 h 10000"/>
              <a:gd name="connsiteX10" fmla="*/ 929 w 10000"/>
              <a:gd name="connsiteY10" fmla="*/ 2928 h 10000"/>
              <a:gd name="connsiteX11" fmla="*/ 1259 w 10000"/>
              <a:gd name="connsiteY11" fmla="*/ 3293 h 10000"/>
              <a:gd name="connsiteX12" fmla="*/ 1424 w 10000"/>
              <a:gd name="connsiteY12" fmla="*/ 3253 h 10000"/>
              <a:gd name="connsiteX13" fmla="*/ 1593 w 10000"/>
              <a:gd name="connsiteY13" fmla="*/ 3330 h 10000"/>
              <a:gd name="connsiteX14" fmla="*/ 2087 w 10000"/>
              <a:gd name="connsiteY14" fmla="*/ 3854 h 10000"/>
              <a:gd name="connsiteX15" fmla="*/ 2189 w 10000"/>
              <a:gd name="connsiteY15" fmla="*/ 4138 h 10000"/>
              <a:gd name="connsiteX16" fmla="*/ 2750 w 10000"/>
              <a:gd name="connsiteY16" fmla="*/ 4701 h 10000"/>
              <a:gd name="connsiteX17" fmla="*/ 2818 w 10000"/>
              <a:gd name="connsiteY17" fmla="*/ 4855 h 10000"/>
              <a:gd name="connsiteX18" fmla="*/ 2979 w 10000"/>
              <a:gd name="connsiteY18" fmla="*/ 4657 h 10000"/>
              <a:gd name="connsiteX19" fmla="*/ 3115 w 10000"/>
              <a:gd name="connsiteY19" fmla="*/ 4701 h 10000"/>
              <a:gd name="connsiteX20" fmla="*/ 4686 w 10000"/>
              <a:gd name="connsiteY20" fmla="*/ 6883 h 10000"/>
              <a:gd name="connsiteX21" fmla="*/ 4834 w 10000"/>
              <a:gd name="connsiteY21" fmla="*/ 7626 h 10000"/>
              <a:gd name="connsiteX22" fmla="*/ 4932 w 10000"/>
              <a:gd name="connsiteY22" fmla="*/ 8033 h 10000"/>
              <a:gd name="connsiteX23" fmla="*/ 4867 w 10000"/>
              <a:gd name="connsiteY23" fmla="*/ 9353 h 10000"/>
              <a:gd name="connsiteX24" fmla="*/ 8807 w 10000"/>
              <a:gd name="connsiteY24" fmla="*/ 10000 h 10000"/>
              <a:gd name="connsiteX25" fmla="*/ 9007 w 10000"/>
              <a:gd name="connsiteY25" fmla="*/ 9800 h 10000"/>
              <a:gd name="connsiteX26" fmla="*/ 9239 w 10000"/>
              <a:gd name="connsiteY26" fmla="*/ 9916 h 10000"/>
              <a:gd name="connsiteX27" fmla="*/ 9436 w 10000"/>
              <a:gd name="connsiteY27" fmla="*/ 9595 h 10000"/>
              <a:gd name="connsiteX28" fmla="*/ 9470 w 10000"/>
              <a:gd name="connsiteY28" fmla="*/ 9318 h 10000"/>
              <a:gd name="connsiteX29" fmla="*/ 9140 w 10000"/>
              <a:gd name="connsiteY29" fmla="*/ 8958 h 10000"/>
              <a:gd name="connsiteX30" fmla="*/ 9239 w 10000"/>
              <a:gd name="connsiteY30" fmla="*/ 8635 h 10000"/>
              <a:gd name="connsiteX31" fmla="*/ 9173 w 10000"/>
              <a:gd name="connsiteY31" fmla="*/ 8391 h 10000"/>
              <a:gd name="connsiteX32" fmla="*/ 9205 w 10000"/>
              <a:gd name="connsiteY32" fmla="*/ 8155 h 10000"/>
              <a:gd name="connsiteX33" fmla="*/ 9371 w 10000"/>
              <a:gd name="connsiteY33" fmla="*/ 8155 h 10000"/>
              <a:gd name="connsiteX34" fmla="*/ 9636 w 10000"/>
              <a:gd name="connsiteY34" fmla="*/ 7829 h 10000"/>
              <a:gd name="connsiteX35" fmla="*/ 9671 w 10000"/>
              <a:gd name="connsiteY35" fmla="*/ 7511 h 10000"/>
              <a:gd name="connsiteX36" fmla="*/ 9769 w 10000"/>
              <a:gd name="connsiteY36" fmla="*/ 7431 h 10000"/>
              <a:gd name="connsiteX37" fmla="*/ 9800 w 10000"/>
              <a:gd name="connsiteY37" fmla="*/ 6829 h 10000"/>
              <a:gd name="connsiteX38" fmla="*/ 10000 w 10000"/>
              <a:gd name="connsiteY38" fmla="*/ 6705 h 10000"/>
              <a:gd name="connsiteX0" fmla="*/ 10000 w 10000"/>
              <a:gd name="connsiteY0" fmla="*/ 6705 h 10000"/>
              <a:gd name="connsiteX1" fmla="*/ 0 w 10000"/>
              <a:gd name="connsiteY1" fmla="*/ 0 h 10000"/>
              <a:gd name="connsiteX2" fmla="*/ 167 w 10000"/>
              <a:gd name="connsiteY2" fmla="*/ 156 h 10000"/>
              <a:gd name="connsiteX3" fmla="*/ 103 w 10000"/>
              <a:gd name="connsiteY3" fmla="*/ 559 h 10000"/>
              <a:gd name="connsiteX4" fmla="*/ 300 w 10000"/>
              <a:gd name="connsiteY4" fmla="*/ 800 h 10000"/>
              <a:gd name="connsiteX5" fmla="*/ 398 w 10000"/>
              <a:gd name="connsiteY5" fmla="*/ 1119 h 10000"/>
              <a:gd name="connsiteX6" fmla="*/ 398 w 10000"/>
              <a:gd name="connsiteY6" fmla="*/ 1199 h 10000"/>
              <a:gd name="connsiteX7" fmla="*/ 267 w 10000"/>
              <a:gd name="connsiteY7" fmla="*/ 1443 h 10000"/>
              <a:gd name="connsiteX8" fmla="*/ 167 w 10000"/>
              <a:gd name="connsiteY8" fmla="*/ 2328 h 10000"/>
              <a:gd name="connsiteX9" fmla="*/ 199 w 10000"/>
              <a:gd name="connsiteY9" fmla="*/ 2487 h 10000"/>
              <a:gd name="connsiteX10" fmla="*/ 929 w 10000"/>
              <a:gd name="connsiteY10" fmla="*/ 2928 h 10000"/>
              <a:gd name="connsiteX11" fmla="*/ 1259 w 10000"/>
              <a:gd name="connsiteY11" fmla="*/ 3293 h 10000"/>
              <a:gd name="connsiteX12" fmla="*/ 1424 w 10000"/>
              <a:gd name="connsiteY12" fmla="*/ 3253 h 10000"/>
              <a:gd name="connsiteX13" fmla="*/ 1593 w 10000"/>
              <a:gd name="connsiteY13" fmla="*/ 3330 h 10000"/>
              <a:gd name="connsiteX14" fmla="*/ 2087 w 10000"/>
              <a:gd name="connsiteY14" fmla="*/ 3854 h 10000"/>
              <a:gd name="connsiteX15" fmla="*/ 2189 w 10000"/>
              <a:gd name="connsiteY15" fmla="*/ 4138 h 10000"/>
              <a:gd name="connsiteX16" fmla="*/ 2750 w 10000"/>
              <a:gd name="connsiteY16" fmla="*/ 4701 h 10000"/>
              <a:gd name="connsiteX17" fmla="*/ 2818 w 10000"/>
              <a:gd name="connsiteY17" fmla="*/ 4855 h 10000"/>
              <a:gd name="connsiteX18" fmla="*/ 2979 w 10000"/>
              <a:gd name="connsiteY18" fmla="*/ 4657 h 10000"/>
              <a:gd name="connsiteX19" fmla="*/ 4686 w 10000"/>
              <a:gd name="connsiteY19" fmla="*/ 6883 h 10000"/>
              <a:gd name="connsiteX20" fmla="*/ 4834 w 10000"/>
              <a:gd name="connsiteY20" fmla="*/ 7626 h 10000"/>
              <a:gd name="connsiteX21" fmla="*/ 4932 w 10000"/>
              <a:gd name="connsiteY21" fmla="*/ 8033 h 10000"/>
              <a:gd name="connsiteX22" fmla="*/ 4867 w 10000"/>
              <a:gd name="connsiteY22" fmla="*/ 9353 h 10000"/>
              <a:gd name="connsiteX23" fmla="*/ 8807 w 10000"/>
              <a:gd name="connsiteY23" fmla="*/ 10000 h 10000"/>
              <a:gd name="connsiteX24" fmla="*/ 9007 w 10000"/>
              <a:gd name="connsiteY24" fmla="*/ 9800 h 10000"/>
              <a:gd name="connsiteX25" fmla="*/ 9239 w 10000"/>
              <a:gd name="connsiteY25" fmla="*/ 9916 h 10000"/>
              <a:gd name="connsiteX26" fmla="*/ 9436 w 10000"/>
              <a:gd name="connsiteY26" fmla="*/ 9595 h 10000"/>
              <a:gd name="connsiteX27" fmla="*/ 9470 w 10000"/>
              <a:gd name="connsiteY27" fmla="*/ 9318 h 10000"/>
              <a:gd name="connsiteX28" fmla="*/ 9140 w 10000"/>
              <a:gd name="connsiteY28" fmla="*/ 8958 h 10000"/>
              <a:gd name="connsiteX29" fmla="*/ 9239 w 10000"/>
              <a:gd name="connsiteY29" fmla="*/ 8635 h 10000"/>
              <a:gd name="connsiteX30" fmla="*/ 9173 w 10000"/>
              <a:gd name="connsiteY30" fmla="*/ 8391 h 10000"/>
              <a:gd name="connsiteX31" fmla="*/ 9205 w 10000"/>
              <a:gd name="connsiteY31" fmla="*/ 8155 h 10000"/>
              <a:gd name="connsiteX32" fmla="*/ 9371 w 10000"/>
              <a:gd name="connsiteY32" fmla="*/ 8155 h 10000"/>
              <a:gd name="connsiteX33" fmla="*/ 9636 w 10000"/>
              <a:gd name="connsiteY33" fmla="*/ 7829 h 10000"/>
              <a:gd name="connsiteX34" fmla="*/ 9671 w 10000"/>
              <a:gd name="connsiteY34" fmla="*/ 7511 h 10000"/>
              <a:gd name="connsiteX35" fmla="*/ 9769 w 10000"/>
              <a:gd name="connsiteY35" fmla="*/ 7431 h 10000"/>
              <a:gd name="connsiteX36" fmla="*/ 9800 w 10000"/>
              <a:gd name="connsiteY36" fmla="*/ 6829 h 10000"/>
              <a:gd name="connsiteX37" fmla="*/ 10000 w 10000"/>
              <a:gd name="connsiteY37" fmla="*/ 6705 h 10000"/>
              <a:gd name="connsiteX0" fmla="*/ 10000 w 10000"/>
              <a:gd name="connsiteY0" fmla="*/ 6705 h 10000"/>
              <a:gd name="connsiteX1" fmla="*/ 0 w 10000"/>
              <a:gd name="connsiteY1" fmla="*/ 0 h 10000"/>
              <a:gd name="connsiteX2" fmla="*/ 167 w 10000"/>
              <a:gd name="connsiteY2" fmla="*/ 156 h 10000"/>
              <a:gd name="connsiteX3" fmla="*/ 103 w 10000"/>
              <a:gd name="connsiteY3" fmla="*/ 559 h 10000"/>
              <a:gd name="connsiteX4" fmla="*/ 300 w 10000"/>
              <a:gd name="connsiteY4" fmla="*/ 800 h 10000"/>
              <a:gd name="connsiteX5" fmla="*/ 398 w 10000"/>
              <a:gd name="connsiteY5" fmla="*/ 1119 h 10000"/>
              <a:gd name="connsiteX6" fmla="*/ 398 w 10000"/>
              <a:gd name="connsiteY6" fmla="*/ 1199 h 10000"/>
              <a:gd name="connsiteX7" fmla="*/ 267 w 10000"/>
              <a:gd name="connsiteY7" fmla="*/ 1443 h 10000"/>
              <a:gd name="connsiteX8" fmla="*/ 167 w 10000"/>
              <a:gd name="connsiteY8" fmla="*/ 2328 h 10000"/>
              <a:gd name="connsiteX9" fmla="*/ 199 w 10000"/>
              <a:gd name="connsiteY9" fmla="*/ 2487 h 10000"/>
              <a:gd name="connsiteX10" fmla="*/ 929 w 10000"/>
              <a:gd name="connsiteY10" fmla="*/ 2928 h 10000"/>
              <a:gd name="connsiteX11" fmla="*/ 1259 w 10000"/>
              <a:gd name="connsiteY11" fmla="*/ 3293 h 10000"/>
              <a:gd name="connsiteX12" fmla="*/ 1424 w 10000"/>
              <a:gd name="connsiteY12" fmla="*/ 3253 h 10000"/>
              <a:gd name="connsiteX13" fmla="*/ 1593 w 10000"/>
              <a:gd name="connsiteY13" fmla="*/ 3330 h 10000"/>
              <a:gd name="connsiteX14" fmla="*/ 2087 w 10000"/>
              <a:gd name="connsiteY14" fmla="*/ 3854 h 10000"/>
              <a:gd name="connsiteX15" fmla="*/ 2189 w 10000"/>
              <a:gd name="connsiteY15" fmla="*/ 4138 h 10000"/>
              <a:gd name="connsiteX16" fmla="*/ 2750 w 10000"/>
              <a:gd name="connsiteY16" fmla="*/ 4701 h 10000"/>
              <a:gd name="connsiteX17" fmla="*/ 2818 w 10000"/>
              <a:gd name="connsiteY17" fmla="*/ 4855 h 10000"/>
              <a:gd name="connsiteX18" fmla="*/ 4686 w 10000"/>
              <a:gd name="connsiteY18" fmla="*/ 6883 h 10000"/>
              <a:gd name="connsiteX19" fmla="*/ 4834 w 10000"/>
              <a:gd name="connsiteY19" fmla="*/ 7626 h 10000"/>
              <a:gd name="connsiteX20" fmla="*/ 4932 w 10000"/>
              <a:gd name="connsiteY20" fmla="*/ 8033 h 10000"/>
              <a:gd name="connsiteX21" fmla="*/ 4867 w 10000"/>
              <a:gd name="connsiteY21" fmla="*/ 9353 h 10000"/>
              <a:gd name="connsiteX22" fmla="*/ 8807 w 10000"/>
              <a:gd name="connsiteY22" fmla="*/ 10000 h 10000"/>
              <a:gd name="connsiteX23" fmla="*/ 9007 w 10000"/>
              <a:gd name="connsiteY23" fmla="*/ 9800 h 10000"/>
              <a:gd name="connsiteX24" fmla="*/ 9239 w 10000"/>
              <a:gd name="connsiteY24" fmla="*/ 9916 h 10000"/>
              <a:gd name="connsiteX25" fmla="*/ 9436 w 10000"/>
              <a:gd name="connsiteY25" fmla="*/ 9595 h 10000"/>
              <a:gd name="connsiteX26" fmla="*/ 9470 w 10000"/>
              <a:gd name="connsiteY26" fmla="*/ 9318 h 10000"/>
              <a:gd name="connsiteX27" fmla="*/ 9140 w 10000"/>
              <a:gd name="connsiteY27" fmla="*/ 8958 h 10000"/>
              <a:gd name="connsiteX28" fmla="*/ 9239 w 10000"/>
              <a:gd name="connsiteY28" fmla="*/ 8635 h 10000"/>
              <a:gd name="connsiteX29" fmla="*/ 9173 w 10000"/>
              <a:gd name="connsiteY29" fmla="*/ 8391 h 10000"/>
              <a:gd name="connsiteX30" fmla="*/ 9205 w 10000"/>
              <a:gd name="connsiteY30" fmla="*/ 8155 h 10000"/>
              <a:gd name="connsiteX31" fmla="*/ 9371 w 10000"/>
              <a:gd name="connsiteY31" fmla="*/ 8155 h 10000"/>
              <a:gd name="connsiteX32" fmla="*/ 9636 w 10000"/>
              <a:gd name="connsiteY32" fmla="*/ 7829 h 10000"/>
              <a:gd name="connsiteX33" fmla="*/ 9671 w 10000"/>
              <a:gd name="connsiteY33" fmla="*/ 7511 h 10000"/>
              <a:gd name="connsiteX34" fmla="*/ 9769 w 10000"/>
              <a:gd name="connsiteY34" fmla="*/ 7431 h 10000"/>
              <a:gd name="connsiteX35" fmla="*/ 9800 w 10000"/>
              <a:gd name="connsiteY35" fmla="*/ 6829 h 10000"/>
              <a:gd name="connsiteX36" fmla="*/ 10000 w 10000"/>
              <a:gd name="connsiteY36" fmla="*/ 6705 h 10000"/>
              <a:gd name="connsiteX0" fmla="*/ 10000 w 10000"/>
              <a:gd name="connsiteY0" fmla="*/ 6705 h 10000"/>
              <a:gd name="connsiteX1" fmla="*/ 0 w 10000"/>
              <a:gd name="connsiteY1" fmla="*/ 0 h 10000"/>
              <a:gd name="connsiteX2" fmla="*/ 167 w 10000"/>
              <a:gd name="connsiteY2" fmla="*/ 156 h 10000"/>
              <a:gd name="connsiteX3" fmla="*/ 103 w 10000"/>
              <a:gd name="connsiteY3" fmla="*/ 559 h 10000"/>
              <a:gd name="connsiteX4" fmla="*/ 300 w 10000"/>
              <a:gd name="connsiteY4" fmla="*/ 800 h 10000"/>
              <a:gd name="connsiteX5" fmla="*/ 398 w 10000"/>
              <a:gd name="connsiteY5" fmla="*/ 1119 h 10000"/>
              <a:gd name="connsiteX6" fmla="*/ 398 w 10000"/>
              <a:gd name="connsiteY6" fmla="*/ 1199 h 10000"/>
              <a:gd name="connsiteX7" fmla="*/ 267 w 10000"/>
              <a:gd name="connsiteY7" fmla="*/ 1443 h 10000"/>
              <a:gd name="connsiteX8" fmla="*/ 167 w 10000"/>
              <a:gd name="connsiteY8" fmla="*/ 2328 h 10000"/>
              <a:gd name="connsiteX9" fmla="*/ 199 w 10000"/>
              <a:gd name="connsiteY9" fmla="*/ 2487 h 10000"/>
              <a:gd name="connsiteX10" fmla="*/ 929 w 10000"/>
              <a:gd name="connsiteY10" fmla="*/ 2928 h 10000"/>
              <a:gd name="connsiteX11" fmla="*/ 1259 w 10000"/>
              <a:gd name="connsiteY11" fmla="*/ 3293 h 10000"/>
              <a:gd name="connsiteX12" fmla="*/ 1424 w 10000"/>
              <a:gd name="connsiteY12" fmla="*/ 3253 h 10000"/>
              <a:gd name="connsiteX13" fmla="*/ 1593 w 10000"/>
              <a:gd name="connsiteY13" fmla="*/ 3330 h 10000"/>
              <a:gd name="connsiteX14" fmla="*/ 2087 w 10000"/>
              <a:gd name="connsiteY14" fmla="*/ 3854 h 10000"/>
              <a:gd name="connsiteX15" fmla="*/ 2189 w 10000"/>
              <a:gd name="connsiteY15" fmla="*/ 4138 h 10000"/>
              <a:gd name="connsiteX16" fmla="*/ 2750 w 10000"/>
              <a:gd name="connsiteY16" fmla="*/ 4701 h 10000"/>
              <a:gd name="connsiteX17" fmla="*/ 4686 w 10000"/>
              <a:gd name="connsiteY17" fmla="*/ 6883 h 10000"/>
              <a:gd name="connsiteX18" fmla="*/ 4834 w 10000"/>
              <a:gd name="connsiteY18" fmla="*/ 7626 h 10000"/>
              <a:gd name="connsiteX19" fmla="*/ 4932 w 10000"/>
              <a:gd name="connsiteY19" fmla="*/ 8033 h 10000"/>
              <a:gd name="connsiteX20" fmla="*/ 4867 w 10000"/>
              <a:gd name="connsiteY20" fmla="*/ 9353 h 10000"/>
              <a:gd name="connsiteX21" fmla="*/ 8807 w 10000"/>
              <a:gd name="connsiteY21" fmla="*/ 10000 h 10000"/>
              <a:gd name="connsiteX22" fmla="*/ 9007 w 10000"/>
              <a:gd name="connsiteY22" fmla="*/ 9800 h 10000"/>
              <a:gd name="connsiteX23" fmla="*/ 9239 w 10000"/>
              <a:gd name="connsiteY23" fmla="*/ 9916 h 10000"/>
              <a:gd name="connsiteX24" fmla="*/ 9436 w 10000"/>
              <a:gd name="connsiteY24" fmla="*/ 9595 h 10000"/>
              <a:gd name="connsiteX25" fmla="*/ 9470 w 10000"/>
              <a:gd name="connsiteY25" fmla="*/ 9318 h 10000"/>
              <a:gd name="connsiteX26" fmla="*/ 9140 w 10000"/>
              <a:gd name="connsiteY26" fmla="*/ 8958 h 10000"/>
              <a:gd name="connsiteX27" fmla="*/ 9239 w 10000"/>
              <a:gd name="connsiteY27" fmla="*/ 8635 h 10000"/>
              <a:gd name="connsiteX28" fmla="*/ 9173 w 10000"/>
              <a:gd name="connsiteY28" fmla="*/ 8391 h 10000"/>
              <a:gd name="connsiteX29" fmla="*/ 9205 w 10000"/>
              <a:gd name="connsiteY29" fmla="*/ 8155 h 10000"/>
              <a:gd name="connsiteX30" fmla="*/ 9371 w 10000"/>
              <a:gd name="connsiteY30" fmla="*/ 8155 h 10000"/>
              <a:gd name="connsiteX31" fmla="*/ 9636 w 10000"/>
              <a:gd name="connsiteY31" fmla="*/ 7829 h 10000"/>
              <a:gd name="connsiteX32" fmla="*/ 9671 w 10000"/>
              <a:gd name="connsiteY32" fmla="*/ 7511 h 10000"/>
              <a:gd name="connsiteX33" fmla="*/ 9769 w 10000"/>
              <a:gd name="connsiteY33" fmla="*/ 7431 h 10000"/>
              <a:gd name="connsiteX34" fmla="*/ 9800 w 10000"/>
              <a:gd name="connsiteY34" fmla="*/ 6829 h 10000"/>
              <a:gd name="connsiteX35" fmla="*/ 10000 w 10000"/>
              <a:gd name="connsiteY35" fmla="*/ 6705 h 10000"/>
              <a:gd name="connsiteX0" fmla="*/ 10000 w 10000"/>
              <a:gd name="connsiteY0" fmla="*/ 6705 h 10000"/>
              <a:gd name="connsiteX1" fmla="*/ 0 w 10000"/>
              <a:gd name="connsiteY1" fmla="*/ 0 h 10000"/>
              <a:gd name="connsiteX2" fmla="*/ 167 w 10000"/>
              <a:gd name="connsiteY2" fmla="*/ 156 h 10000"/>
              <a:gd name="connsiteX3" fmla="*/ 103 w 10000"/>
              <a:gd name="connsiteY3" fmla="*/ 559 h 10000"/>
              <a:gd name="connsiteX4" fmla="*/ 300 w 10000"/>
              <a:gd name="connsiteY4" fmla="*/ 800 h 10000"/>
              <a:gd name="connsiteX5" fmla="*/ 398 w 10000"/>
              <a:gd name="connsiteY5" fmla="*/ 1119 h 10000"/>
              <a:gd name="connsiteX6" fmla="*/ 398 w 10000"/>
              <a:gd name="connsiteY6" fmla="*/ 1199 h 10000"/>
              <a:gd name="connsiteX7" fmla="*/ 267 w 10000"/>
              <a:gd name="connsiteY7" fmla="*/ 1443 h 10000"/>
              <a:gd name="connsiteX8" fmla="*/ 167 w 10000"/>
              <a:gd name="connsiteY8" fmla="*/ 2328 h 10000"/>
              <a:gd name="connsiteX9" fmla="*/ 199 w 10000"/>
              <a:gd name="connsiteY9" fmla="*/ 2487 h 10000"/>
              <a:gd name="connsiteX10" fmla="*/ 929 w 10000"/>
              <a:gd name="connsiteY10" fmla="*/ 2928 h 10000"/>
              <a:gd name="connsiteX11" fmla="*/ 1259 w 10000"/>
              <a:gd name="connsiteY11" fmla="*/ 3293 h 10000"/>
              <a:gd name="connsiteX12" fmla="*/ 1424 w 10000"/>
              <a:gd name="connsiteY12" fmla="*/ 3253 h 10000"/>
              <a:gd name="connsiteX13" fmla="*/ 1593 w 10000"/>
              <a:gd name="connsiteY13" fmla="*/ 3330 h 10000"/>
              <a:gd name="connsiteX14" fmla="*/ 2087 w 10000"/>
              <a:gd name="connsiteY14" fmla="*/ 3854 h 10000"/>
              <a:gd name="connsiteX15" fmla="*/ 2189 w 10000"/>
              <a:gd name="connsiteY15" fmla="*/ 4138 h 10000"/>
              <a:gd name="connsiteX16" fmla="*/ 4686 w 10000"/>
              <a:gd name="connsiteY16" fmla="*/ 6883 h 10000"/>
              <a:gd name="connsiteX17" fmla="*/ 4834 w 10000"/>
              <a:gd name="connsiteY17" fmla="*/ 7626 h 10000"/>
              <a:gd name="connsiteX18" fmla="*/ 4932 w 10000"/>
              <a:gd name="connsiteY18" fmla="*/ 8033 h 10000"/>
              <a:gd name="connsiteX19" fmla="*/ 4867 w 10000"/>
              <a:gd name="connsiteY19" fmla="*/ 9353 h 10000"/>
              <a:gd name="connsiteX20" fmla="*/ 8807 w 10000"/>
              <a:gd name="connsiteY20" fmla="*/ 10000 h 10000"/>
              <a:gd name="connsiteX21" fmla="*/ 9007 w 10000"/>
              <a:gd name="connsiteY21" fmla="*/ 9800 h 10000"/>
              <a:gd name="connsiteX22" fmla="*/ 9239 w 10000"/>
              <a:gd name="connsiteY22" fmla="*/ 9916 h 10000"/>
              <a:gd name="connsiteX23" fmla="*/ 9436 w 10000"/>
              <a:gd name="connsiteY23" fmla="*/ 9595 h 10000"/>
              <a:gd name="connsiteX24" fmla="*/ 9470 w 10000"/>
              <a:gd name="connsiteY24" fmla="*/ 9318 h 10000"/>
              <a:gd name="connsiteX25" fmla="*/ 9140 w 10000"/>
              <a:gd name="connsiteY25" fmla="*/ 8958 h 10000"/>
              <a:gd name="connsiteX26" fmla="*/ 9239 w 10000"/>
              <a:gd name="connsiteY26" fmla="*/ 8635 h 10000"/>
              <a:gd name="connsiteX27" fmla="*/ 9173 w 10000"/>
              <a:gd name="connsiteY27" fmla="*/ 8391 h 10000"/>
              <a:gd name="connsiteX28" fmla="*/ 9205 w 10000"/>
              <a:gd name="connsiteY28" fmla="*/ 8155 h 10000"/>
              <a:gd name="connsiteX29" fmla="*/ 9371 w 10000"/>
              <a:gd name="connsiteY29" fmla="*/ 8155 h 10000"/>
              <a:gd name="connsiteX30" fmla="*/ 9636 w 10000"/>
              <a:gd name="connsiteY30" fmla="*/ 7829 h 10000"/>
              <a:gd name="connsiteX31" fmla="*/ 9671 w 10000"/>
              <a:gd name="connsiteY31" fmla="*/ 7511 h 10000"/>
              <a:gd name="connsiteX32" fmla="*/ 9769 w 10000"/>
              <a:gd name="connsiteY32" fmla="*/ 7431 h 10000"/>
              <a:gd name="connsiteX33" fmla="*/ 9800 w 10000"/>
              <a:gd name="connsiteY33" fmla="*/ 6829 h 10000"/>
              <a:gd name="connsiteX34" fmla="*/ 10000 w 10000"/>
              <a:gd name="connsiteY34" fmla="*/ 6705 h 10000"/>
              <a:gd name="connsiteX0" fmla="*/ 10000 w 10000"/>
              <a:gd name="connsiteY0" fmla="*/ 6705 h 10000"/>
              <a:gd name="connsiteX1" fmla="*/ 0 w 10000"/>
              <a:gd name="connsiteY1" fmla="*/ 0 h 10000"/>
              <a:gd name="connsiteX2" fmla="*/ 167 w 10000"/>
              <a:gd name="connsiteY2" fmla="*/ 156 h 10000"/>
              <a:gd name="connsiteX3" fmla="*/ 103 w 10000"/>
              <a:gd name="connsiteY3" fmla="*/ 559 h 10000"/>
              <a:gd name="connsiteX4" fmla="*/ 300 w 10000"/>
              <a:gd name="connsiteY4" fmla="*/ 800 h 10000"/>
              <a:gd name="connsiteX5" fmla="*/ 398 w 10000"/>
              <a:gd name="connsiteY5" fmla="*/ 1119 h 10000"/>
              <a:gd name="connsiteX6" fmla="*/ 398 w 10000"/>
              <a:gd name="connsiteY6" fmla="*/ 1199 h 10000"/>
              <a:gd name="connsiteX7" fmla="*/ 267 w 10000"/>
              <a:gd name="connsiteY7" fmla="*/ 1443 h 10000"/>
              <a:gd name="connsiteX8" fmla="*/ 167 w 10000"/>
              <a:gd name="connsiteY8" fmla="*/ 2328 h 10000"/>
              <a:gd name="connsiteX9" fmla="*/ 199 w 10000"/>
              <a:gd name="connsiteY9" fmla="*/ 2487 h 10000"/>
              <a:gd name="connsiteX10" fmla="*/ 929 w 10000"/>
              <a:gd name="connsiteY10" fmla="*/ 2928 h 10000"/>
              <a:gd name="connsiteX11" fmla="*/ 1259 w 10000"/>
              <a:gd name="connsiteY11" fmla="*/ 3293 h 10000"/>
              <a:gd name="connsiteX12" fmla="*/ 1424 w 10000"/>
              <a:gd name="connsiteY12" fmla="*/ 3253 h 10000"/>
              <a:gd name="connsiteX13" fmla="*/ 1593 w 10000"/>
              <a:gd name="connsiteY13" fmla="*/ 3330 h 10000"/>
              <a:gd name="connsiteX14" fmla="*/ 2087 w 10000"/>
              <a:gd name="connsiteY14" fmla="*/ 3854 h 10000"/>
              <a:gd name="connsiteX15" fmla="*/ 4686 w 10000"/>
              <a:gd name="connsiteY15" fmla="*/ 6883 h 10000"/>
              <a:gd name="connsiteX16" fmla="*/ 4834 w 10000"/>
              <a:gd name="connsiteY16" fmla="*/ 7626 h 10000"/>
              <a:gd name="connsiteX17" fmla="*/ 4932 w 10000"/>
              <a:gd name="connsiteY17" fmla="*/ 8033 h 10000"/>
              <a:gd name="connsiteX18" fmla="*/ 4867 w 10000"/>
              <a:gd name="connsiteY18" fmla="*/ 9353 h 10000"/>
              <a:gd name="connsiteX19" fmla="*/ 8807 w 10000"/>
              <a:gd name="connsiteY19" fmla="*/ 10000 h 10000"/>
              <a:gd name="connsiteX20" fmla="*/ 9007 w 10000"/>
              <a:gd name="connsiteY20" fmla="*/ 9800 h 10000"/>
              <a:gd name="connsiteX21" fmla="*/ 9239 w 10000"/>
              <a:gd name="connsiteY21" fmla="*/ 9916 h 10000"/>
              <a:gd name="connsiteX22" fmla="*/ 9436 w 10000"/>
              <a:gd name="connsiteY22" fmla="*/ 9595 h 10000"/>
              <a:gd name="connsiteX23" fmla="*/ 9470 w 10000"/>
              <a:gd name="connsiteY23" fmla="*/ 9318 h 10000"/>
              <a:gd name="connsiteX24" fmla="*/ 9140 w 10000"/>
              <a:gd name="connsiteY24" fmla="*/ 8958 h 10000"/>
              <a:gd name="connsiteX25" fmla="*/ 9239 w 10000"/>
              <a:gd name="connsiteY25" fmla="*/ 8635 h 10000"/>
              <a:gd name="connsiteX26" fmla="*/ 9173 w 10000"/>
              <a:gd name="connsiteY26" fmla="*/ 8391 h 10000"/>
              <a:gd name="connsiteX27" fmla="*/ 9205 w 10000"/>
              <a:gd name="connsiteY27" fmla="*/ 8155 h 10000"/>
              <a:gd name="connsiteX28" fmla="*/ 9371 w 10000"/>
              <a:gd name="connsiteY28" fmla="*/ 8155 h 10000"/>
              <a:gd name="connsiteX29" fmla="*/ 9636 w 10000"/>
              <a:gd name="connsiteY29" fmla="*/ 7829 h 10000"/>
              <a:gd name="connsiteX30" fmla="*/ 9671 w 10000"/>
              <a:gd name="connsiteY30" fmla="*/ 7511 h 10000"/>
              <a:gd name="connsiteX31" fmla="*/ 9769 w 10000"/>
              <a:gd name="connsiteY31" fmla="*/ 7431 h 10000"/>
              <a:gd name="connsiteX32" fmla="*/ 9800 w 10000"/>
              <a:gd name="connsiteY32" fmla="*/ 6829 h 10000"/>
              <a:gd name="connsiteX33" fmla="*/ 10000 w 10000"/>
              <a:gd name="connsiteY33" fmla="*/ 6705 h 10000"/>
              <a:gd name="connsiteX0" fmla="*/ 10000 w 10000"/>
              <a:gd name="connsiteY0" fmla="*/ 6705 h 10000"/>
              <a:gd name="connsiteX1" fmla="*/ 0 w 10000"/>
              <a:gd name="connsiteY1" fmla="*/ 0 h 10000"/>
              <a:gd name="connsiteX2" fmla="*/ 167 w 10000"/>
              <a:gd name="connsiteY2" fmla="*/ 156 h 10000"/>
              <a:gd name="connsiteX3" fmla="*/ 103 w 10000"/>
              <a:gd name="connsiteY3" fmla="*/ 559 h 10000"/>
              <a:gd name="connsiteX4" fmla="*/ 300 w 10000"/>
              <a:gd name="connsiteY4" fmla="*/ 800 h 10000"/>
              <a:gd name="connsiteX5" fmla="*/ 398 w 10000"/>
              <a:gd name="connsiteY5" fmla="*/ 1119 h 10000"/>
              <a:gd name="connsiteX6" fmla="*/ 398 w 10000"/>
              <a:gd name="connsiteY6" fmla="*/ 1199 h 10000"/>
              <a:gd name="connsiteX7" fmla="*/ 267 w 10000"/>
              <a:gd name="connsiteY7" fmla="*/ 1443 h 10000"/>
              <a:gd name="connsiteX8" fmla="*/ 167 w 10000"/>
              <a:gd name="connsiteY8" fmla="*/ 2328 h 10000"/>
              <a:gd name="connsiteX9" fmla="*/ 199 w 10000"/>
              <a:gd name="connsiteY9" fmla="*/ 2487 h 10000"/>
              <a:gd name="connsiteX10" fmla="*/ 929 w 10000"/>
              <a:gd name="connsiteY10" fmla="*/ 2928 h 10000"/>
              <a:gd name="connsiteX11" fmla="*/ 1259 w 10000"/>
              <a:gd name="connsiteY11" fmla="*/ 3293 h 10000"/>
              <a:gd name="connsiteX12" fmla="*/ 1424 w 10000"/>
              <a:gd name="connsiteY12" fmla="*/ 3253 h 10000"/>
              <a:gd name="connsiteX13" fmla="*/ 1593 w 10000"/>
              <a:gd name="connsiteY13" fmla="*/ 3330 h 10000"/>
              <a:gd name="connsiteX14" fmla="*/ 4686 w 10000"/>
              <a:gd name="connsiteY14" fmla="*/ 6883 h 10000"/>
              <a:gd name="connsiteX15" fmla="*/ 4834 w 10000"/>
              <a:gd name="connsiteY15" fmla="*/ 7626 h 10000"/>
              <a:gd name="connsiteX16" fmla="*/ 4932 w 10000"/>
              <a:gd name="connsiteY16" fmla="*/ 8033 h 10000"/>
              <a:gd name="connsiteX17" fmla="*/ 4867 w 10000"/>
              <a:gd name="connsiteY17" fmla="*/ 9353 h 10000"/>
              <a:gd name="connsiteX18" fmla="*/ 8807 w 10000"/>
              <a:gd name="connsiteY18" fmla="*/ 10000 h 10000"/>
              <a:gd name="connsiteX19" fmla="*/ 9007 w 10000"/>
              <a:gd name="connsiteY19" fmla="*/ 9800 h 10000"/>
              <a:gd name="connsiteX20" fmla="*/ 9239 w 10000"/>
              <a:gd name="connsiteY20" fmla="*/ 9916 h 10000"/>
              <a:gd name="connsiteX21" fmla="*/ 9436 w 10000"/>
              <a:gd name="connsiteY21" fmla="*/ 9595 h 10000"/>
              <a:gd name="connsiteX22" fmla="*/ 9470 w 10000"/>
              <a:gd name="connsiteY22" fmla="*/ 9318 h 10000"/>
              <a:gd name="connsiteX23" fmla="*/ 9140 w 10000"/>
              <a:gd name="connsiteY23" fmla="*/ 8958 h 10000"/>
              <a:gd name="connsiteX24" fmla="*/ 9239 w 10000"/>
              <a:gd name="connsiteY24" fmla="*/ 8635 h 10000"/>
              <a:gd name="connsiteX25" fmla="*/ 9173 w 10000"/>
              <a:gd name="connsiteY25" fmla="*/ 8391 h 10000"/>
              <a:gd name="connsiteX26" fmla="*/ 9205 w 10000"/>
              <a:gd name="connsiteY26" fmla="*/ 8155 h 10000"/>
              <a:gd name="connsiteX27" fmla="*/ 9371 w 10000"/>
              <a:gd name="connsiteY27" fmla="*/ 8155 h 10000"/>
              <a:gd name="connsiteX28" fmla="*/ 9636 w 10000"/>
              <a:gd name="connsiteY28" fmla="*/ 7829 h 10000"/>
              <a:gd name="connsiteX29" fmla="*/ 9671 w 10000"/>
              <a:gd name="connsiteY29" fmla="*/ 7511 h 10000"/>
              <a:gd name="connsiteX30" fmla="*/ 9769 w 10000"/>
              <a:gd name="connsiteY30" fmla="*/ 7431 h 10000"/>
              <a:gd name="connsiteX31" fmla="*/ 9800 w 10000"/>
              <a:gd name="connsiteY31" fmla="*/ 6829 h 10000"/>
              <a:gd name="connsiteX32" fmla="*/ 10000 w 10000"/>
              <a:gd name="connsiteY32" fmla="*/ 6705 h 10000"/>
              <a:gd name="connsiteX0" fmla="*/ 10000 w 10000"/>
              <a:gd name="connsiteY0" fmla="*/ 6705 h 10000"/>
              <a:gd name="connsiteX1" fmla="*/ 0 w 10000"/>
              <a:gd name="connsiteY1" fmla="*/ 0 h 10000"/>
              <a:gd name="connsiteX2" fmla="*/ 167 w 10000"/>
              <a:gd name="connsiteY2" fmla="*/ 156 h 10000"/>
              <a:gd name="connsiteX3" fmla="*/ 103 w 10000"/>
              <a:gd name="connsiteY3" fmla="*/ 559 h 10000"/>
              <a:gd name="connsiteX4" fmla="*/ 300 w 10000"/>
              <a:gd name="connsiteY4" fmla="*/ 800 h 10000"/>
              <a:gd name="connsiteX5" fmla="*/ 398 w 10000"/>
              <a:gd name="connsiteY5" fmla="*/ 1119 h 10000"/>
              <a:gd name="connsiteX6" fmla="*/ 398 w 10000"/>
              <a:gd name="connsiteY6" fmla="*/ 1199 h 10000"/>
              <a:gd name="connsiteX7" fmla="*/ 267 w 10000"/>
              <a:gd name="connsiteY7" fmla="*/ 1443 h 10000"/>
              <a:gd name="connsiteX8" fmla="*/ 167 w 10000"/>
              <a:gd name="connsiteY8" fmla="*/ 2328 h 10000"/>
              <a:gd name="connsiteX9" fmla="*/ 199 w 10000"/>
              <a:gd name="connsiteY9" fmla="*/ 2487 h 10000"/>
              <a:gd name="connsiteX10" fmla="*/ 929 w 10000"/>
              <a:gd name="connsiteY10" fmla="*/ 2928 h 10000"/>
              <a:gd name="connsiteX11" fmla="*/ 1259 w 10000"/>
              <a:gd name="connsiteY11" fmla="*/ 3293 h 10000"/>
              <a:gd name="connsiteX12" fmla="*/ 1424 w 10000"/>
              <a:gd name="connsiteY12" fmla="*/ 3253 h 10000"/>
              <a:gd name="connsiteX13" fmla="*/ 4686 w 10000"/>
              <a:gd name="connsiteY13" fmla="*/ 6883 h 10000"/>
              <a:gd name="connsiteX14" fmla="*/ 4834 w 10000"/>
              <a:gd name="connsiteY14" fmla="*/ 7626 h 10000"/>
              <a:gd name="connsiteX15" fmla="*/ 4932 w 10000"/>
              <a:gd name="connsiteY15" fmla="*/ 8033 h 10000"/>
              <a:gd name="connsiteX16" fmla="*/ 4867 w 10000"/>
              <a:gd name="connsiteY16" fmla="*/ 9353 h 10000"/>
              <a:gd name="connsiteX17" fmla="*/ 8807 w 10000"/>
              <a:gd name="connsiteY17" fmla="*/ 10000 h 10000"/>
              <a:gd name="connsiteX18" fmla="*/ 9007 w 10000"/>
              <a:gd name="connsiteY18" fmla="*/ 9800 h 10000"/>
              <a:gd name="connsiteX19" fmla="*/ 9239 w 10000"/>
              <a:gd name="connsiteY19" fmla="*/ 9916 h 10000"/>
              <a:gd name="connsiteX20" fmla="*/ 9436 w 10000"/>
              <a:gd name="connsiteY20" fmla="*/ 9595 h 10000"/>
              <a:gd name="connsiteX21" fmla="*/ 9470 w 10000"/>
              <a:gd name="connsiteY21" fmla="*/ 9318 h 10000"/>
              <a:gd name="connsiteX22" fmla="*/ 9140 w 10000"/>
              <a:gd name="connsiteY22" fmla="*/ 8958 h 10000"/>
              <a:gd name="connsiteX23" fmla="*/ 9239 w 10000"/>
              <a:gd name="connsiteY23" fmla="*/ 8635 h 10000"/>
              <a:gd name="connsiteX24" fmla="*/ 9173 w 10000"/>
              <a:gd name="connsiteY24" fmla="*/ 8391 h 10000"/>
              <a:gd name="connsiteX25" fmla="*/ 9205 w 10000"/>
              <a:gd name="connsiteY25" fmla="*/ 8155 h 10000"/>
              <a:gd name="connsiteX26" fmla="*/ 9371 w 10000"/>
              <a:gd name="connsiteY26" fmla="*/ 8155 h 10000"/>
              <a:gd name="connsiteX27" fmla="*/ 9636 w 10000"/>
              <a:gd name="connsiteY27" fmla="*/ 7829 h 10000"/>
              <a:gd name="connsiteX28" fmla="*/ 9671 w 10000"/>
              <a:gd name="connsiteY28" fmla="*/ 7511 h 10000"/>
              <a:gd name="connsiteX29" fmla="*/ 9769 w 10000"/>
              <a:gd name="connsiteY29" fmla="*/ 7431 h 10000"/>
              <a:gd name="connsiteX30" fmla="*/ 9800 w 10000"/>
              <a:gd name="connsiteY30" fmla="*/ 6829 h 10000"/>
              <a:gd name="connsiteX31" fmla="*/ 10000 w 10000"/>
              <a:gd name="connsiteY31" fmla="*/ 6705 h 10000"/>
              <a:gd name="connsiteX0" fmla="*/ 10000 w 10000"/>
              <a:gd name="connsiteY0" fmla="*/ 6705 h 10000"/>
              <a:gd name="connsiteX1" fmla="*/ 0 w 10000"/>
              <a:gd name="connsiteY1" fmla="*/ 0 h 10000"/>
              <a:gd name="connsiteX2" fmla="*/ 167 w 10000"/>
              <a:gd name="connsiteY2" fmla="*/ 156 h 10000"/>
              <a:gd name="connsiteX3" fmla="*/ 103 w 10000"/>
              <a:gd name="connsiteY3" fmla="*/ 559 h 10000"/>
              <a:gd name="connsiteX4" fmla="*/ 300 w 10000"/>
              <a:gd name="connsiteY4" fmla="*/ 800 h 10000"/>
              <a:gd name="connsiteX5" fmla="*/ 398 w 10000"/>
              <a:gd name="connsiteY5" fmla="*/ 1119 h 10000"/>
              <a:gd name="connsiteX6" fmla="*/ 398 w 10000"/>
              <a:gd name="connsiteY6" fmla="*/ 1199 h 10000"/>
              <a:gd name="connsiteX7" fmla="*/ 267 w 10000"/>
              <a:gd name="connsiteY7" fmla="*/ 1443 h 10000"/>
              <a:gd name="connsiteX8" fmla="*/ 167 w 10000"/>
              <a:gd name="connsiteY8" fmla="*/ 2328 h 10000"/>
              <a:gd name="connsiteX9" fmla="*/ 199 w 10000"/>
              <a:gd name="connsiteY9" fmla="*/ 2487 h 10000"/>
              <a:gd name="connsiteX10" fmla="*/ 929 w 10000"/>
              <a:gd name="connsiteY10" fmla="*/ 2928 h 10000"/>
              <a:gd name="connsiteX11" fmla="*/ 1259 w 10000"/>
              <a:gd name="connsiteY11" fmla="*/ 3293 h 10000"/>
              <a:gd name="connsiteX12" fmla="*/ 4686 w 10000"/>
              <a:gd name="connsiteY12" fmla="*/ 6883 h 10000"/>
              <a:gd name="connsiteX13" fmla="*/ 4834 w 10000"/>
              <a:gd name="connsiteY13" fmla="*/ 7626 h 10000"/>
              <a:gd name="connsiteX14" fmla="*/ 4932 w 10000"/>
              <a:gd name="connsiteY14" fmla="*/ 8033 h 10000"/>
              <a:gd name="connsiteX15" fmla="*/ 4867 w 10000"/>
              <a:gd name="connsiteY15" fmla="*/ 9353 h 10000"/>
              <a:gd name="connsiteX16" fmla="*/ 8807 w 10000"/>
              <a:gd name="connsiteY16" fmla="*/ 10000 h 10000"/>
              <a:gd name="connsiteX17" fmla="*/ 9007 w 10000"/>
              <a:gd name="connsiteY17" fmla="*/ 9800 h 10000"/>
              <a:gd name="connsiteX18" fmla="*/ 9239 w 10000"/>
              <a:gd name="connsiteY18" fmla="*/ 9916 h 10000"/>
              <a:gd name="connsiteX19" fmla="*/ 9436 w 10000"/>
              <a:gd name="connsiteY19" fmla="*/ 9595 h 10000"/>
              <a:gd name="connsiteX20" fmla="*/ 9470 w 10000"/>
              <a:gd name="connsiteY20" fmla="*/ 9318 h 10000"/>
              <a:gd name="connsiteX21" fmla="*/ 9140 w 10000"/>
              <a:gd name="connsiteY21" fmla="*/ 8958 h 10000"/>
              <a:gd name="connsiteX22" fmla="*/ 9239 w 10000"/>
              <a:gd name="connsiteY22" fmla="*/ 8635 h 10000"/>
              <a:gd name="connsiteX23" fmla="*/ 9173 w 10000"/>
              <a:gd name="connsiteY23" fmla="*/ 8391 h 10000"/>
              <a:gd name="connsiteX24" fmla="*/ 9205 w 10000"/>
              <a:gd name="connsiteY24" fmla="*/ 8155 h 10000"/>
              <a:gd name="connsiteX25" fmla="*/ 9371 w 10000"/>
              <a:gd name="connsiteY25" fmla="*/ 8155 h 10000"/>
              <a:gd name="connsiteX26" fmla="*/ 9636 w 10000"/>
              <a:gd name="connsiteY26" fmla="*/ 7829 h 10000"/>
              <a:gd name="connsiteX27" fmla="*/ 9671 w 10000"/>
              <a:gd name="connsiteY27" fmla="*/ 7511 h 10000"/>
              <a:gd name="connsiteX28" fmla="*/ 9769 w 10000"/>
              <a:gd name="connsiteY28" fmla="*/ 7431 h 10000"/>
              <a:gd name="connsiteX29" fmla="*/ 9800 w 10000"/>
              <a:gd name="connsiteY29" fmla="*/ 6829 h 10000"/>
              <a:gd name="connsiteX30" fmla="*/ 10000 w 10000"/>
              <a:gd name="connsiteY30" fmla="*/ 6705 h 10000"/>
              <a:gd name="connsiteX0" fmla="*/ 10000 w 10000"/>
              <a:gd name="connsiteY0" fmla="*/ 6705 h 10000"/>
              <a:gd name="connsiteX1" fmla="*/ 0 w 10000"/>
              <a:gd name="connsiteY1" fmla="*/ 0 h 10000"/>
              <a:gd name="connsiteX2" fmla="*/ 167 w 10000"/>
              <a:gd name="connsiteY2" fmla="*/ 156 h 10000"/>
              <a:gd name="connsiteX3" fmla="*/ 103 w 10000"/>
              <a:gd name="connsiteY3" fmla="*/ 559 h 10000"/>
              <a:gd name="connsiteX4" fmla="*/ 300 w 10000"/>
              <a:gd name="connsiteY4" fmla="*/ 800 h 10000"/>
              <a:gd name="connsiteX5" fmla="*/ 398 w 10000"/>
              <a:gd name="connsiteY5" fmla="*/ 1119 h 10000"/>
              <a:gd name="connsiteX6" fmla="*/ 398 w 10000"/>
              <a:gd name="connsiteY6" fmla="*/ 1199 h 10000"/>
              <a:gd name="connsiteX7" fmla="*/ 267 w 10000"/>
              <a:gd name="connsiteY7" fmla="*/ 1443 h 10000"/>
              <a:gd name="connsiteX8" fmla="*/ 167 w 10000"/>
              <a:gd name="connsiteY8" fmla="*/ 2328 h 10000"/>
              <a:gd name="connsiteX9" fmla="*/ 199 w 10000"/>
              <a:gd name="connsiteY9" fmla="*/ 2487 h 10000"/>
              <a:gd name="connsiteX10" fmla="*/ 929 w 10000"/>
              <a:gd name="connsiteY10" fmla="*/ 2928 h 10000"/>
              <a:gd name="connsiteX11" fmla="*/ 4686 w 10000"/>
              <a:gd name="connsiteY11" fmla="*/ 6883 h 10000"/>
              <a:gd name="connsiteX12" fmla="*/ 4834 w 10000"/>
              <a:gd name="connsiteY12" fmla="*/ 7626 h 10000"/>
              <a:gd name="connsiteX13" fmla="*/ 4932 w 10000"/>
              <a:gd name="connsiteY13" fmla="*/ 8033 h 10000"/>
              <a:gd name="connsiteX14" fmla="*/ 4867 w 10000"/>
              <a:gd name="connsiteY14" fmla="*/ 9353 h 10000"/>
              <a:gd name="connsiteX15" fmla="*/ 8807 w 10000"/>
              <a:gd name="connsiteY15" fmla="*/ 10000 h 10000"/>
              <a:gd name="connsiteX16" fmla="*/ 9007 w 10000"/>
              <a:gd name="connsiteY16" fmla="*/ 9800 h 10000"/>
              <a:gd name="connsiteX17" fmla="*/ 9239 w 10000"/>
              <a:gd name="connsiteY17" fmla="*/ 9916 h 10000"/>
              <a:gd name="connsiteX18" fmla="*/ 9436 w 10000"/>
              <a:gd name="connsiteY18" fmla="*/ 9595 h 10000"/>
              <a:gd name="connsiteX19" fmla="*/ 9470 w 10000"/>
              <a:gd name="connsiteY19" fmla="*/ 9318 h 10000"/>
              <a:gd name="connsiteX20" fmla="*/ 9140 w 10000"/>
              <a:gd name="connsiteY20" fmla="*/ 8958 h 10000"/>
              <a:gd name="connsiteX21" fmla="*/ 9239 w 10000"/>
              <a:gd name="connsiteY21" fmla="*/ 8635 h 10000"/>
              <a:gd name="connsiteX22" fmla="*/ 9173 w 10000"/>
              <a:gd name="connsiteY22" fmla="*/ 8391 h 10000"/>
              <a:gd name="connsiteX23" fmla="*/ 9205 w 10000"/>
              <a:gd name="connsiteY23" fmla="*/ 8155 h 10000"/>
              <a:gd name="connsiteX24" fmla="*/ 9371 w 10000"/>
              <a:gd name="connsiteY24" fmla="*/ 8155 h 10000"/>
              <a:gd name="connsiteX25" fmla="*/ 9636 w 10000"/>
              <a:gd name="connsiteY25" fmla="*/ 7829 h 10000"/>
              <a:gd name="connsiteX26" fmla="*/ 9671 w 10000"/>
              <a:gd name="connsiteY26" fmla="*/ 7511 h 10000"/>
              <a:gd name="connsiteX27" fmla="*/ 9769 w 10000"/>
              <a:gd name="connsiteY27" fmla="*/ 7431 h 10000"/>
              <a:gd name="connsiteX28" fmla="*/ 9800 w 10000"/>
              <a:gd name="connsiteY28" fmla="*/ 6829 h 10000"/>
              <a:gd name="connsiteX29" fmla="*/ 10000 w 10000"/>
              <a:gd name="connsiteY29" fmla="*/ 6705 h 10000"/>
              <a:gd name="connsiteX0" fmla="*/ 10000 w 10000"/>
              <a:gd name="connsiteY0" fmla="*/ 6705 h 10000"/>
              <a:gd name="connsiteX1" fmla="*/ 0 w 10000"/>
              <a:gd name="connsiteY1" fmla="*/ 0 h 10000"/>
              <a:gd name="connsiteX2" fmla="*/ 167 w 10000"/>
              <a:gd name="connsiteY2" fmla="*/ 156 h 10000"/>
              <a:gd name="connsiteX3" fmla="*/ 103 w 10000"/>
              <a:gd name="connsiteY3" fmla="*/ 559 h 10000"/>
              <a:gd name="connsiteX4" fmla="*/ 300 w 10000"/>
              <a:gd name="connsiteY4" fmla="*/ 800 h 10000"/>
              <a:gd name="connsiteX5" fmla="*/ 398 w 10000"/>
              <a:gd name="connsiteY5" fmla="*/ 1119 h 10000"/>
              <a:gd name="connsiteX6" fmla="*/ 398 w 10000"/>
              <a:gd name="connsiteY6" fmla="*/ 1199 h 10000"/>
              <a:gd name="connsiteX7" fmla="*/ 267 w 10000"/>
              <a:gd name="connsiteY7" fmla="*/ 1443 h 10000"/>
              <a:gd name="connsiteX8" fmla="*/ 167 w 10000"/>
              <a:gd name="connsiteY8" fmla="*/ 2328 h 10000"/>
              <a:gd name="connsiteX9" fmla="*/ 199 w 10000"/>
              <a:gd name="connsiteY9" fmla="*/ 2487 h 10000"/>
              <a:gd name="connsiteX10" fmla="*/ 4686 w 10000"/>
              <a:gd name="connsiteY10" fmla="*/ 6883 h 10000"/>
              <a:gd name="connsiteX11" fmla="*/ 4834 w 10000"/>
              <a:gd name="connsiteY11" fmla="*/ 7626 h 10000"/>
              <a:gd name="connsiteX12" fmla="*/ 4932 w 10000"/>
              <a:gd name="connsiteY12" fmla="*/ 8033 h 10000"/>
              <a:gd name="connsiteX13" fmla="*/ 4867 w 10000"/>
              <a:gd name="connsiteY13" fmla="*/ 9353 h 10000"/>
              <a:gd name="connsiteX14" fmla="*/ 8807 w 10000"/>
              <a:gd name="connsiteY14" fmla="*/ 10000 h 10000"/>
              <a:gd name="connsiteX15" fmla="*/ 9007 w 10000"/>
              <a:gd name="connsiteY15" fmla="*/ 9800 h 10000"/>
              <a:gd name="connsiteX16" fmla="*/ 9239 w 10000"/>
              <a:gd name="connsiteY16" fmla="*/ 9916 h 10000"/>
              <a:gd name="connsiteX17" fmla="*/ 9436 w 10000"/>
              <a:gd name="connsiteY17" fmla="*/ 9595 h 10000"/>
              <a:gd name="connsiteX18" fmla="*/ 9470 w 10000"/>
              <a:gd name="connsiteY18" fmla="*/ 9318 h 10000"/>
              <a:gd name="connsiteX19" fmla="*/ 9140 w 10000"/>
              <a:gd name="connsiteY19" fmla="*/ 8958 h 10000"/>
              <a:gd name="connsiteX20" fmla="*/ 9239 w 10000"/>
              <a:gd name="connsiteY20" fmla="*/ 8635 h 10000"/>
              <a:gd name="connsiteX21" fmla="*/ 9173 w 10000"/>
              <a:gd name="connsiteY21" fmla="*/ 8391 h 10000"/>
              <a:gd name="connsiteX22" fmla="*/ 9205 w 10000"/>
              <a:gd name="connsiteY22" fmla="*/ 8155 h 10000"/>
              <a:gd name="connsiteX23" fmla="*/ 9371 w 10000"/>
              <a:gd name="connsiteY23" fmla="*/ 8155 h 10000"/>
              <a:gd name="connsiteX24" fmla="*/ 9636 w 10000"/>
              <a:gd name="connsiteY24" fmla="*/ 7829 h 10000"/>
              <a:gd name="connsiteX25" fmla="*/ 9671 w 10000"/>
              <a:gd name="connsiteY25" fmla="*/ 7511 h 10000"/>
              <a:gd name="connsiteX26" fmla="*/ 9769 w 10000"/>
              <a:gd name="connsiteY26" fmla="*/ 7431 h 10000"/>
              <a:gd name="connsiteX27" fmla="*/ 9800 w 10000"/>
              <a:gd name="connsiteY27" fmla="*/ 6829 h 10000"/>
              <a:gd name="connsiteX28" fmla="*/ 10000 w 10000"/>
              <a:gd name="connsiteY28" fmla="*/ 6705 h 10000"/>
              <a:gd name="connsiteX0" fmla="*/ 10000 w 10000"/>
              <a:gd name="connsiteY0" fmla="*/ 6705 h 10000"/>
              <a:gd name="connsiteX1" fmla="*/ 0 w 10000"/>
              <a:gd name="connsiteY1" fmla="*/ 0 h 10000"/>
              <a:gd name="connsiteX2" fmla="*/ 167 w 10000"/>
              <a:gd name="connsiteY2" fmla="*/ 156 h 10000"/>
              <a:gd name="connsiteX3" fmla="*/ 103 w 10000"/>
              <a:gd name="connsiteY3" fmla="*/ 559 h 10000"/>
              <a:gd name="connsiteX4" fmla="*/ 300 w 10000"/>
              <a:gd name="connsiteY4" fmla="*/ 800 h 10000"/>
              <a:gd name="connsiteX5" fmla="*/ 398 w 10000"/>
              <a:gd name="connsiteY5" fmla="*/ 1119 h 10000"/>
              <a:gd name="connsiteX6" fmla="*/ 398 w 10000"/>
              <a:gd name="connsiteY6" fmla="*/ 1199 h 10000"/>
              <a:gd name="connsiteX7" fmla="*/ 267 w 10000"/>
              <a:gd name="connsiteY7" fmla="*/ 1443 h 10000"/>
              <a:gd name="connsiteX8" fmla="*/ 167 w 10000"/>
              <a:gd name="connsiteY8" fmla="*/ 2328 h 10000"/>
              <a:gd name="connsiteX9" fmla="*/ 4686 w 10000"/>
              <a:gd name="connsiteY9" fmla="*/ 6883 h 10000"/>
              <a:gd name="connsiteX10" fmla="*/ 4834 w 10000"/>
              <a:gd name="connsiteY10" fmla="*/ 7626 h 10000"/>
              <a:gd name="connsiteX11" fmla="*/ 4932 w 10000"/>
              <a:gd name="connsiteY11" fmla="*/ 8033 h 10000"/>
              <a:gd name="connsiteX12" fmla="*/ 4867 w 10000"/>
              <a:gd name="connsiteY12" fmla="*/ 9353 h 10000"/>
              <a:gd name="connsiteX13" fmla="*/ 8807 w 10000"/>
              <a:gd name="connsiteY13" fmla="*/ 10000 h 10000"/>
              <a:gd name="connsiteX14" fmla="*/ 9007 w 10000"/>
              <a:gd name="connsiteY14" fmla="*/ 9800 h 10000"/>
              <a:gd name="connsiteX15" fmla="*/ 9239 w 10000"/>
              <a:gd name="connsiteY15" fmla="*/ 9916 h 10000"/>
              <a:gd name="connsiteX16" fmla="*/ 9436 w 10000"/>
              <a:gd name="connsiteY16" fmla="*/ 9595 h 10000"/>
              <a:gd name="connsiteX17" fmla="*/ 9470 w 10000"/>
              <a:gd name="connsiteY17" fmla="*/ 9318 h 10000"/>
              <a:gd name="connsiteX18" fmla="*/ 9140 w 10000"/>
              <a:gd name="connsiteY18" fmla="*/ 8958 h 10000"/>
              <a:gd name="connsiteX19" fmla="*/ 9239 w 10000"/>
              <a:gd name="connsiteY19" fmla="*/ 8635 h 10000"/>
              <a:gd name="connsiteX20" fmla="*/ 9173 w 10000"/>
              <a:gd name="connsiteY20" fmla="*/ 8391 h 10000"/>
              <a:gd name="connsiteX21" fmla="*/ 9205 w 10000"/>
              <a:gd name="connsiteY21" fmla="*/ 8155 h 10000"/>
              <a:gd name="connsiteX22" fmla="*/ 9371 w 10000"/>
              <a:gd name="connsiteY22" fmla="*/ 8155 h 10000"/>
              <a:gd name="connsiteX23" fmla="*/ 9636 w 10000"/>
              <a:gd name="connsiteY23" fmla="*/ 7829 h 10000"/>
              <a:gd name="connsiteX24" fmla="*/ 9671 w 10000"/>
              <a:gd name="connsiteY24" fmla="*/ 7511 h 10000"/>
              <a:gd name="connsiteX25" fmla="*/ 9769 w 10000"/>
              <a:gd name="connsiteY25" fmla="*/ 7431 h 10000"/>
              <a:gd name="connsiteX26" fmla="*/ 9800 w 10000"/>
              <a:gd name="connsiteY26" fmla="*/ 6829 h 10000"/>
              <a:gd name="connsiteX27" fmla="*/ 10000 w 10000"/>
              <a:gd name="connsiteY27" fmla="*/ 6705 h 10000"/>
              <a:gd name="connsiteX0" fmla="*/ 10000 w 10000"/>
              <a:gd name="connsiteY0" fmla="*/ 6705 h 10000"/>
              <a:gd name="connsiteX1" fmla="*/ 0 w 10000"/>
              <a:gd name="connsiteY1" fmla="*/ 0 h 10000"/>
              <a:gd name="connsiteX2" fmla="*/ 167 w 10000"/>
              <a:gd name="connsiteY2" fmla="*/ 156 h 10000"/>
              <a:gd name="connsiteX3" fmla="*/ 103 w 10000"/>
              <a:gd name="connsiteY3" fmla="*/ 559 h 10000"/>
              <a:gd name="connsiteX4" fmla="*/ 300 w 10000"/>
              <a:gd name="connsiteY4" fmla="*/ 800 h 10000"/>
              <a:gd name="connsiteX5" fmla="*/ 398 w 10000"/>
              <a:gd name="connsiteY5" fmla="*/ 1119 h 10000"/>
              <a:gd name="connsiteX6" fmla="*/ 398 w 10000"/>
              <a:gd name="connsiteY6" fmla="*/ 1199 h 10000"/>
              <a:gd name="connsiteX7" fmla="*/ 267 w 10000"/>
              <a:gd name="connsiteY7" fmla="*/ 1443 h 10000"/>
              <a:gd name="connsiteX8" fmla="*/ 4686 w 10000"/>
              <a:gd name="connsiteY8" fmla="*/ 6883 h 10000"/>
              <a:gd name="connsiteX9" fmla="*/ 4834 w 10000"/>
              <a:gd name="connsiteY9" fmla="*/ 7626 h 10000"/>
              <a:gd name="connsiteX10" fmla="*/ 4932 w 10000"/>
              <a:gd name="connsiteY10" fmla="*/ 8033 h 10000"/>
              <a:gd name="connsiteX11" fmla="*/ 4867 w 10000"/>
              <a:gd name="connsiteY11" fmla="*/ 9353 h 10000"/>
              <a:gd name="connsiteX12" fmla="*/ 8807 w 10000"/>
              <a:gd name="connsiteY12" fmla="*/ 10000 h 10000"/>
              <a:gd name="connsiteX13" fmla="*/ 9007 w 10000"/>
              <a:gd name="connsiteY13" fmla="*/ 9800 h 10000"/>
              <a:gd name="connsiteX14" fmla="*/ 9239 w 10000"/>
              <a:gd name="connsiteY14" fmla="*/ 9916 h 10000"/>
              <a:gd name="connsiteX15" fmla="*/ 9436 w 10000"/>
              <a:gd name="connsiteY15" fmla="*/ 9595 h 10000"/>
              <a:gd name="connsiteX16" fmla="*/ 9470 w 10000"/>
              <a:gd name="connsiteY16" fmla="*/ 9318 h 10000"/>
              <a:gd name="connsiteX17" fmla="*/ 9140 w 10000"/>
              <a:gd name="connsiteY17" fmla="*/ 8958 h 10000"/>
              <a:gd name="connsiteX18" fmla="*/ 9239 w 10000"/>
              <a:gd name="connsiteY18" fmla="*/ 8635 h 10000"/>
              <a:gd name="connsiteX19" fmla="*/ 9173 w 10000"/>
              <a:gd name="connsiteY19" fmla="*/ 8391 h 10000"/>
              <a:gd name="connsiteX20" fmla="*/ 9205 w 10000"/>
              <a:gd name="connsiteY20" fmla="*/ 8155 h 10000"/>
              <a:gd name="connsiteX21" fmla="*/ 9371 w 10000"/>
              <a:gd name="connsiteY21" fmla="*/ 8155 h 10000"/>
              <a:gd name="connsiteX22" fmla="*/ 9636 w 10000"/>
              <a:gd name="connsiteY22" fmla="*/ 7829 h 10000"/>
              <a:gd name="connsiteX23" fmla="*/ 9671 w 10000"/>
              <a:gd name="connsiteY23" fmla="*/ 7511 h 10000"/>
              <a:gd name="connsiteX24" fmla="*/ 9769 w 10000"/>
              <a:gd name="connsiteY24" fmla="*/ 7431 h 10000"/>
              <a:gd name="connsiteX25" fmla="*/ 9800 w 10000"/>
              <a:gd name="connsiteY25" fmla="*/ 6829 h 10000"/>
              <a:gd name="connsiteX26" fmla="*/ 10000 w 10000"/>
              <a:gd name="connsiteY26" fmla="*/ 6705 h 10000"/>
              <a:gd name="connsiteX0" fmla="*/ 10000 w 10000"/>
              <a:gd name="connsiteY0" fmla="*/ 6705 h 10000"/>
              <a:gd name="connsiteX1" fmla="*/ 0 w 10000"/>
              <a:gd name="connsiteY1" fmla="*/ 0 h 10000"/>
              <a:gd name="connsiteX2" fmla="*/ 167 w 10000"/>
              <a:gd name="connsiteY2" fmla="*/ 156 h 10000"/>
              <a:gd name="connsiteX3" fmla="*/ 103 w 10000"/>
              <a:gd name="connsiteY3" fmla="*/ 559 h 10000"/>
              <a:gd name="connsiteX4" fmla="*/ 300 w 10000"/>
              <a:gd name="connsiteY4" fmla="*/ 800 h 10000"/>
              <a:gd name="connsiteX5" fmla="*/ 398 w 10000"/>
              <a:gd name="connsiteY5" fmla="*/ 1119 h 10000"/>
              <a:gd name="connsiteX6" fmla="*/ 398 w 10000"/>
              <a:gd name="connsiteY6" fmla="*/ 1199 h 10000"/>
              <a:gd name="connsiteX7" fmla="*/ 4686 w 10000"/>
              <a:gd name="connsiteY7" fmla="*/ 6883 h 10000"/>
              <a:gd name="connsiteX8" fmla="*/ 4834 w 10000"/>
              <a:gd name="connsiteY8" fmla="*/ 7626 h 10000"/>
              <a:gd name="connsiteX9" fmla="*/ 4932 w 10000"/>
              <a:gd name="connsiteY9" fmla="*/ 8033 h 10000"/>
              <a:gd name="connsiteX10" fmla="*/ 4867 w 10000"/>
              <a:gd name="connsiteY10" fmla="*/ 9353 h 10000"/>
              <a:gd name="connsiteX11" fmla="*/ 8807 w 10000"/>
              <a:gd name="connsiteY11" fmla="*/ 10000 h 10000"/>
              <a:gd name="connsiteX12" fmla="*/ 9007 w 10000"/>
              <a:gd name="connsiteY12" fmla="*/ 9800 h 10000"/>
              <a:gd name="connsiteX13" fmla="*/ 9239 w 10000"/>
              <a:gd name="connsiteY13" fmla="*/ 9916 h 10000"/>
              <a:gd name="connsiteX14" fmla="*/ 9436 w 10000"/>
              <a:gd name="connsiteY14" fmla="*/ 9595 h 10000"/>
              <a:gd name="connsiteX15" fmla="*/ 9470 w 10000"/>
              <a:gd name="connsiteY15" fmla="*/ 9318 h 10000"/>
              <a:gd name="connsiteX16" fmla="*/ 9140 w 10000"/>
              <a:gd name="connsiteY16" fmla="*/ 8958 h 10000"/>
              <a:gd name="connsiteX17" fmla="*/ 9239 w 10000"/>
              <a:gd name="connsiteY17" fmla="*/ 8635 h 10000"/>
              <a:gd name="connsiteX18" fmla="*/ 9173 w 10000"/>
              <a:gd name="connsiteY18" fmla="*/ 8391 h 10000"/>
              <a:gd name="connsiteX19" fmla="*/ 9205 w 10000"/>
              <a:gd name="connsiteY19" fmla="*/ 8155 h 10000"/>
              <a:gd name="connsiteX20" fmla="*/ 9371 w 10000"/>
              <a:gd name="connsiteY20" fmla="*/ 8155 h 10000"/>
              <a:gd name="connsiteX21" fmla="*/ 9636 w 10000"/>
              <a:gd name="connsiteY21" fmla="*/ 7829 h 10000"/>
              <a:gd name="connsiteX22" fmla="*/ 9671 w 10000"/>
              <a:gd name="connsiteY22" fmla="*/ 7511 h 10000"/>
              <a:gd name="connsiteX23" fmla="*/ 9769 w 10000"/>
              <a:gd name="connsiteY23" fmla="*/ 7431 h 10000"/>
              <a:gd name="connsiteX24" fmla="*/ 9800 w 10000"/>
              <a:gd name="connsiteY24" fmla="*/ 6829 h 10000"/>
              <a:gd name="connsiteX25" fmla="*/ 10000 w 10000"/>
              <a:gd name="connsiteY25" fmla="*/ 6705 h 10000"/>
              <a:gd name="connsiteX0" fmla="*/ 10000 w 10000"/>
              <a:gd name="connsiteY0" fmla="*/ 6705 h 10000"/>
              <a:gd name="connsiteX1" fmla="*/ 0 w 10000"/>
              <a:gd name="connsiteY1" fmla="*/ 0 h 10000"/>
              <a:gd name="connsiteX2" fmla="*/ 167 w 10000"/>
              <a:gd name="connsiteY2" fmla="*/ 156 h 10000"/>
              <a:gd name="connsiteX3" fmla="*/ 103 w 10000"/>
              <a:gd name="connsiteY3" fmla="*/ 559 h 10000"/>
              <a:gd name="connsiteX4" fmla="*/ 300 w 10000"/>
              <a:gd name="connsiteY4" fmla="*/ 800 h 10000"/>
              <a:gd name="connsiteX5" fmla="*/ 398 w 10000"/>
              <a:gd name="connsiteY5" fmla="*/ 1119 h 10000"/>
              <a:gd name="connsiteX6" fmla="*/ 4686 w 10000"/>
              <a:gd name="connsiteY6" fmla="*/ 6883 h 10000"/>
              <a:gd name="connsiteX7" fmla="*/ 4834 w 10000"/>
              <a:gd name="connsiteY7" fmla="*/ 7626 h 10000"/>
              <a:gd name="connsiteX8" fmla="*/ 4932 w 10000"/>
              <a:gd name="connsiteY8" fmla="*/ 8033 h 10000"/>
              <a:gd name="connsiteX9" fmla="*/ 4867 w 10000"/>
              <a:gd name="connsiteY9" fmla="*/ 9353 h 10000"/>
              <a:gd name="connsiteX10" fmla="*/ 8807 w 10000"/>
              <a:gd name="connsiteY10" fmla="*/ 10000 h 10000"/>
              <a:gd name="connsiteX11" fmla="*/ 9007 w 10000"/>
              <a:gd name="connsiteY11" fmla="*/ 9800 h 10000"/>
              <a:gd name="connsiteX12" fmla="*/ 9239 w 10000"/>
              <a:gd name="connsiteY12" fmla="*/ 9916 h 10000"/>
              <a:gd name="connsiteX13" fmla="*/ 9436 w 10000"/>
              <a:gd name="connsiteY13" fmla="*/ 9595 h 10000"/>
              <a:gd name="connsiteX14" fmla="*/ 9470 w 10000"/>
              <a:gd name="connsiteY14" fmla="*/ 9318 h 10000"/>
              <a:gd name="connsiteX15" fmla="*/ 9140 w 10000"/>
              <a:gd name="connsiteY15" fmla="*/ 8958 h 10000"/>
              <a:gd name="connsiteX16" fmla="*/ 9239 w 10000"/>
              <a:gd name="connsiteY16" fmla="*/ 8635 h 10000"/>
              <a:gd name="connsiteX17" fmla="*/ 9173 w 10000"/>
              <a:gd name="connsiteY17" fmla="*/ 8391 h 10000"/>
              <a:gd name="connsiteX18" fmla="*/ 9205 w 10000"/>
              <a:gd name="connsiteY18" fmla="*/ 8155 h 10000"/>
              <a:gd name="connsiteX19" fmla="*/ 9371 w 10000"/>
              <a:gd name="connsiteY19" fmla="*/ 8155 h 10000"/>
              <a:gd name="connsiteX20" fmla="*/ 9636 w 10000"/>
              <a:gd name="connsiteY20" fmla="*/ 7829 h 10000"/>
              <a:gd name="connsiteX21" fmla="*/ 9671 w 10000"/>
              <a:gd name="connsiteY21" fmla="*/ 7511 h 10000"/>
              <a:gd name="connsiteX22" fmla="*/ 9769 w 10000"/>
              <a:gd name="connsiteY22" fmla="*/ 7431 h 10000"/>
              <a:gd name="connsiteX23" fmla="*/ 9800 w 10000"/>
              <a:gd name="connsiteY23" fmla="*/ 6829 h 10000"/>
              <a:gd name="connsiteX24" fmla="*/ 10000 w 10000"/>
              <a:gd name="connsiteY24" fmla="*/ 6705 h 10000"/>
              <a:gd name="connsiteX0" fmla="*/ 10000 w 10000"/>
              <a:gd name="connsiteY0" fmla="*/ 6705 h 10000"/>
              <a:gd name="connsiteX1" fmla="*/ 0 w 10000"/>
              <a:gd name="connsiteY1" fmla="*/ 0 h 10000"/>
              <a:gd name="connsiteX2" fmla="*/ 167 w 10000"/>
              <a:gd name="connsiteY2" fmla="*/ 156 h 10000"/>
              <a:gd name="connsiteX3" fmla="*/ 103 w 10000"/>
              <a:gd name="connsiteY3" fmla="*/ 559 h 10000"/>
              <a:gd name="connsiteX4" fmla="*/ 300 w 10000"/>
              <a:gd name="connsiteY4" fmla="*/ 800 h 10000"/>
              <a:gd name="connsiteX5" fmla="*/ 4686 w 10000"/>
              <a:gd name="connsiteY5" fmla="*/ 6883 h 10000"/>
              <a:gd name="connsiteX6" fmla="*/ 4834 w 10000"/>
              <a:gd name="connsiteY6" fmla="*/ 7626 h 10000"/>
              <a:gd name="connsiteX7" fmla="*/ 4932 w 10000"/>
              <a:gd name="connsiteY7" fmla="*/ 8033 h 10000"/>
              <a:gd name="connsiteX8" fmla="*/ 4867 w 10000"/>
              <a:gd name="connsiteY8" fmla="*/ 9353 h 10000"/>
              <a:gd name="connsiteX9" fmla="*/ 8807 w 10000"/>
              <a:gd name="connsiteY9" fmla="*/ 10000 h 10000"/>
              <a:gd name="connsiteX10" fmla="*/ 9007 w 10000"/>
              <a:gd name="connsiteY10" fmla="*/ 9800 h 10000"/>
              <a:gd name="connsiteX11" fmla="*/ 9239 w 10000"/>
              <a:gd name="connsiteY11" fmla="*/ 9916 h 10000"/>
              <a:gd name="connsiteX12" fmla="*/ 9436 w 10000"/>
              <a:gd name="connsiteY12" fmla="*/ 9595 h 10000"/>
              <a:gd name="connsiteX13" fmla="*/ 9470 w 10000"/>
              <a:gd name="connsiteY13" fmla="*/ 9318 h 10000"/>
              <a:gd name="connsiteX14" fmla="*/ 9140 w 10000"/>
              <a:gd name="connsiteY14" fmla="*/ 8958 h 10000"/>
              <a:gd name="connsiteX15" fmla="*/ 9239 w 10000"/>
              <a:gd name="connsiteY15" fmla="*/ 8635 h 10000"/>
              <a:gd name="connsiteX16" fmla="*/ 9173 w 10000"/>
              <a:gd name="connsiteY16" fmla="*/ 8391 h 10000"/>
              <a:gd name="connsiteX17" fmla="*/ 9205 w 10000"/>
              <a:gd name="connsiteY17" fmla="*/ 8155 h 10000"/>
              <a:gd name="connsiteX18" fmla="*/ 9371 w 10000"/>
              <a:gd name="connsiteY18" fmla="*/ 8155 h 10000"/>
              <a:gd name="connsiteX19" fmla="*/ 9636 w 10000"/>
              <a:gd name="connsiteY19" fmla="*/ 7829 h 10000"/>
              <a:gd name="connsiteX20" fmla="*/ 9671 w 10000"/>
              <a:gd name="connsiteY20" fmla="*/ 7511 h 10000"/>
              <a:gd name="connsiteX21" fmla="*/ 9769 w 10000"/>
              <a:gd name="connsiteY21" fmla="*/ 7431 h 10000"/>
              <a:gd name="connsiteX22" fmla="*/ 9800 w 10000"/>
              <a:gd name="connsiteY22" fmla="*/ 6829 h 10000"/>
              <a:gd name="connsiteX23" fmla="*/ 10000 w 10000"/>
              <a:gd name="connsiteY23" fmla="*/ 6705 h 10000"/>
              <a:gd name="connsiteX0" fmla="*/ 10000 w 10000"/>
              <a:gd name="connsiteY0" fmla="*/ 6705 h 10000"/>
              <a:gd name="connsiteX1" fmla="*/ 0 w 10000"/>
              <a:gd name="connsiteY1" fmla="*/ 0 h 10000"/>
              <a:gd name="connsiteX2" fmla="*/ 167 w 10000"/>
              <a:gd name="connsiteY2" fmla="*/ 156 h 10000"/>
              <a:gd name="connsiteX3" fmla="*/ 103 w 10000"/>
              <a:gd name="connsiteY3" fmla="*/ 559 h 10000"/>
              <a:gd name="connsiteX4" fmla="*/ 4686 w 10000"/>
              <a:gd name="connsiteY4" fmla="*/ 6883 h 10000"/>
              <a:gd name="connsiteX5" fmla="*/ 4834 w 10000"/>
              <a:gd name="connsiteY5" fmla="*/ 7626 h 10000"/>
              <a:gd name="connsiteX6" fmla="*/ 4932 w 10000"/>
              <a:gd name="connsiteY6" fmla="*/ 8033 h 10000"/>
              <a:gd name="connsiteX7" fmla="*/ 4867 w 10000"/>
              <a:gd name="connsiteY7" fmla="*/ 9353 h 10000"/>
              <a:gd name="connsiteX8" fmla="*/ 8807 w 10000"/>
              <a:gd name="connsiteY8" fmla="*/ 10000 h 10000"/>
              <a:gd name="connsiteX9" fmla="*/ 9007 w 10000"/>
              <a:gd name="connsiteY9" fmla="*/ 9800 h 10000"/>
              <a:gd name="connsiteX10" fmla="*/ 9239 w 10000"/>
              <a:gd name="connsiteY10" fmla="*/ 9916 h 10000"/>
              <a:gd name="connsiteX11" fmla="*/ 9436 w 10000"/>
              <a:gd name="connsiteY11" fmla="*/ 9595 h 10000"/>
              <a:gd name="connsiteX12" fmla="*/ 9470 w 10000"/>
              <a:gd name="connsiteY12" fmla="*/ 9318 h 10000"/>
              <a:gd name="connsiteX13" fmla="*/ 9140 w 10000"/>
              <a:gd name="connsiteY13" fmla="*/ 8958 h 10000"/>
              <a:gd name="connsiteX14" fmla="*/ 9239 w 10000"/>
              <a:gd name="connsiteY14" fmla="*/ 8635 h 10000"/>
              <a:gd name="connsiteX15" fmla="*/ 9173 w 10000"/>
              <a:gd name="connsiteY15" fmla="*/ 8391 h 10000"/>
              <a:gd name="connsiteX16" fmla="*/ 9205 w 10000"/>
              <a:gd name="connsiteY16" fmla="*/ 8155 h 10000"/>
              <a:gd name="connsiteX17" fmla="*/ 9371 w 10000"/>
              <a:gd name="connsiteY17" fmla="*/ 8155 h 10000"/>
              <a:gd name="connsiteX18" fmla="*/ 9636 w 10000"/>
              <a:gd name="connsiteY18" fmla="*/ 7829 h 10000"/>
              <a:gd name="connsiteX19" fmla="*/ 9671 w 10000"/>
              <a:gd name="connsiteY19" fmla="*/ 7511 h 10000"/>
              <a:gd name="connsiteX20" fmla="*/ 9769 w 10000"/>
              <a:gd name="connsiteY20" fmla="*/ 7431 h 10000"/>
              <a:gd name="connsiteX21" fmla="*/ 9800 w 10000"/>
              <a:gd name="connsiteY21" fmla="*/ 6829 h 10000"/>
              <a:gd name="connsiteX22" fmla="*/ 10000 w 10000"/>
              <a:gd name="connsiteY22" fmla="*/ 6705 h 10000"/>
              <a:gd name="connsiteX0" fmla="*/ 10000 w 10000"/>
              <a:gd name="connsiteY0" fmla="*/ 6705 h 10000"/>
              <a:gd name="connsiteX1" fmla="*/ 0 w 10000"/>
              <a:gd name="connsiteY1" fmla="*/ 0 h 10000"/>
              <a:gd name="connsiteX2" fmla="*/ 167 w 10000"/>
              <a:gd name="connsiteY2" fmla="*/ 156 h 10000"/>
              <a:gd name="connsiteX3" fmla="*/ 4686 w 10000"/>
              <a:gd name="connsiteY3" fmla="*/ 6883 h 10000"/>
              <a:gd name="connsiteX4" fmla="*/ 4834 w 10000"/>
              <a:gd name="connsiteY4" fmla="*/ 7626 h 10000"/>
              <a:gd name="connsiteX5" fmla="*/ 4932 w 10000"/>
              <a:gd name="connsiteY5" fmla="*/ 8033 h 10000"/>
              <a:gd name="connsiteX6" fmla="*/ 4867 w 10000"/>
              <a:gd name="connsiteY6" fmla="*/ 9353 h 10000"/>
              <a:gd name="connsiteX7" fmla="*/ 8807 w 10000"/>
              <a:gd name="connsiteY7" fmla="*/ 10000 h 10000"/>
              <a:gd name="connsiteX8" fmla="*/ 9007 w 10000"/>
              <a:gd name="connsiteY8" fmla="*/ 9800 h 10000"/>
              <a:gd name="connsiteX9" fmla="*/ 9239 w 10000"/>
              <a:gd name="connsiteY9" fmla="*/ 9916 h 10000"/>
              <a:gd name="connsiteX10" fmla="*/ 9436 w 10000"/>
              <a:gd name="connsiteY10" fmla="*/ 9595 h 10000"/>
              <a:gd name="connsiteX11" fmla="*/ 9470 w 10000"/>
              <a:gd name="connsiteY11" fmla="*/ 9318 h 10000"/>
              <a:gd name="connsiteX12" fmla="*/ 9140 w 10000"/>
              <a:gd name="connsiteY12" fmla="*/ 8958 h 10000"/>
              <a:gd name="connsiteX13" fmla="*/ 9239 w 10000"/>
              <a:gd name="connsiteY13" fmla="*/ 8635 h 10000"/>
              <a:gd name="connsiteX14" fmla="*/ 9173 w 10000"/>
              <a:gd name="connsiteY14" fmla="*/ 8391 h 10000"/>
              <a:gd name="connsiteX15" fmla="*/ 9205 w 10000"/>
              <a:gd name="connsiteY15" fmla="*/ 8155 h 10000"/>
              <a:gd name="connsiteX16" fmla="*/ 9371 w 10000"/>
              <a:gd name="connsiteY16" fmla="*/ 8155 h 10000"/>
              <a:gd name="connsiteX17" fmla="*/ 9636 w 10000"/>
              <a:gd name="connsiteY17" fmla="*/ 7829 h 10000"/>
              <a:gd name="connsiteX18" fmla="*/ 9671 w 10000"/>
              <a:gd name="connsiteY18" fmla="*/ 7511 h 10000"/>
              <a:gd name="connsiteX19" fmla="*/ 9769 w 10000"/>
              <a:gd name="connsiteY19" fmla="*/ 7431 h 10000"/>
              <a:gd name="connsiteX20" fmla="*/ 9800 w 10000"/>
              <a:gd name="connsiteY20" fmla="*/ 6829 h 10000"/>
              <a:gd name="connsiteX21" fmla="*/ 10000 w 10000"/>
              <a:gd name="connsiteY21" fmla="*/ 6705 h 10000"/>
              <a:gd name="connsiteX0" fmla="*/ 10109 w 10109"/>
              <a:gd name="connsiteY0" fmla="*/ 6705 h 10000"/>
              <a:gd name="connsiteX1" fmla="*/ 109 w 10109"/>
              <a:gd name="connsiteY1" fmla="*/ 0 h 10000"/>
              <a:gd name="connsiteX2" fmla="*/ 4795 w 10109"/>
              <a:gd name="connsiteY2" fmla="*/ 6883 h 10000"/>
              <a:gd name="connsiteX3" fmla="*/ 4943 w 10109"/>
              <a:gd name="connsiteY3" fmla="*/ 7626 h 10000"/>
              <a:gd name="connsiteX4" fmla="*/ 5041 w 10109"/>
              <a:gd name="connsiteY4" fmla="*/ 8033 h 10000"/>
              <a:gd name="connsiteX5" fmla="*/ 4976 w 10109"/>
              <a:gd name="connsiteY5" fmla="*/ 9353 h 10000"/>
              <a:gd name="connsiteX6" fmla="*/ 8916 w 10109"/>
              <a:gd name="connsiteY6" fmla="*/ 10000 h 10000"/>
              <a:gd name="connsiteX7" fmla="*/ 9116 w 10109"/>
              <a:gd name="connsiteY7" fmla="*/ 9800 h 10000"/>
              <a:gd name="connsiteX8" fmla="*/ 9348 w 10109"/>
              <a:gd name="connsiteY8" fmla="*/ 9916 h 10000"/>
              <a:gd name="connsiteX9" fmla="*/ 9545 w 10109"/>
              <a:gd name="connsiteY9" fmla="*/ 9595 h 10000"/>
              <a:gd name="connsiteX10" fmla="*/ 9579 w 10109"/>
              <a:gd name="connsiteY10" fmla="*/ 9318 h 10000"/>
              <a:gd name="connsiteX11" fmla="*/ 9249 w 10109"/>
              <a:gd name="connsiteY11" fmla="*/ 8958 h 10000"/>
              <a:gd name="connsiteX12" fmla="*/ 9348 w 10109"/>
              <a:gd name="connsiteY12" fmla="*/ 8635 h 10000"/>
              <a:gd name="connsiteX13" fmla="*/ 9282 w 10109"/>
              <a:gd name="connsiteY13" fmla="*/ 8391 h 10000"/>
              <a:gd name="connsiteX14" fmla="*/ 9314 w 10109"/>
              <a:gd name="connsiteY14" fmla="*/ 8155 h 10000"/>
              <a:gd name="connsiteX15" fmla="*/ 9480 w 10109"/>
              <a:gd name="connsiteY15" fmla="*/ 8155 h 10000"/>
              <a:gd name="connsiteX16" fmla="*/ 9745 w 10109"/>
              <a:gd name="connsiteY16" fmla="*/ 7829 h 10000"/>
              <a:gd name="connsiteX17" fmla="*/ 9780 w 10109"/>
              <a:gd name="connsiteY17" fmla="*/ 7511 h 10000"/>
              <a:gd name="connsiteX18" fmla="*/ 9878 w 10109"/>
              <a:gd name="connsiteY18" fmla="*/ 7431 h 10000"/>
              <a:gd name="connsiteX19" fmla="*/ 9909 w 10109"/>
              <a:gd name="connsiteY19" fmla="*/ 6829 h 10000"/>
              <a:gd name="connsiteX20" fmla="*/ 10109 w 10109"/>
              <a:gd name="connsiteY20" fmla="*/ 6705 h 10000"/>
              <a:gd name="connsiteX0" fmla="*/ 5314 w 5314"/>
              <a:gd name="connsiteY0" fmla="*/ 0 h 3295"/>
              <a:gd name="connsiteX1" fmla="*/ 0 w 5314"/>
              <a:gd name="connsiteY1" fmla="*/ 178 h 3295"/>
              <a:gd name="connsiteX2" fmla="*/ 148 w 5314"/>
              <a:gd name="connsiteY2" fmla="*/ 921 h 3295"/>
              <a:gd name="connsiteX3" fmla="*/ 246 w 5314"/>
              <a:gd name="connsiteY3" fmla="*/ 1328 h 3295"/>
              <a:gd name="connsiteX4" fmla="*/ 181 w 5314"/>
              <a:gd name="connsiteY4" fmla="*/ 2648 h 3295"/>
              <a:gd name="connsiteX5" fmla="*/ 4121 w 5314"/>
              <a:gd name="connsiteY5" fmla="*/ 3295 h 3295"/>
              <a:gd name="connsiteX6" fmla="*/ 4321 w 5314"/>
              <a:gd name="connsiteY6" fmla="*/ 3095 h 3295"/>
              <a:gd name="connsiteX7" fmla="*/ 4553 w 5314"/>
              <a:gd name="connsiteY7" fmla="*/ 3211 h 3295"/>
              <a:gd name="connsiteX8" fmla="*/ 4750 w 5314"/>
              <a:gd name="connsiteY8" fmla="*/ 2890 h 3295"/>
              <a:gd name="connsiteX9" fmla="*/ 4784 w 5314"/>
              <a:gd name="connsiteY9" fmla="*/ 2613 h 3295"/>
              <a:gd name="connsiteX10" fmla="*/ 4454 w 5314"/>
              <a:gd name="connsiteY10" fmla="*/ 2253 h 3295"/>
              <a:gd name="connsiteX11" fmla="*/ 4553 w 5314"/>
              <a:gd name="connsiteY11" fmla="*/ 1930 h 3295"/>
              <a:gd name="connsiteX12" fmla="*/ 4487 w 5314"/>
              <a:gd name="connsiteY12" fmla="*/ 1686 h 3295"/>
              <a:gd name="connsiteX13" fmla="*/ 4519 w 5314"/>
              <a:gd name="connsiteY13" fmla="*/ 1450 h 3295"/>
              <a:gd name="connsiteX14" fmla="*/ 4685 w 5314"/>
              <a:gd name="connsiteY14" fmla="*/ 1450 h 3295"/>
              <a:gd name="connsiteX15" fmla="*/ 4950 w 5314"/>
              <a:gd name="connsiteY15" fmla="*/ 1124 h 3295"/>
              <a:gd name="connsiteX16" fmla="*/ 4985 w 5314"/>
              <a:gd name="connsiteY16" fmla="*/ 806 h 3295"/>
              <a:gd name="connsiteX17" fmla="*/ 5083 w 5314"/>
              <a:gd name="connsiteY17" fmla="*/ 726 h 3295"/>
              <a:gd name="connsiteX18" fmla="*/ 5114 w 5314"/>
              <a:gd name="connsiteY18" fmla="*/ 124 h 3295"/>
              <a:gd name="connsiteX19" fmla="*/ 5314 w 5314"/>
              <a:gd name="connsiteY19" fmla="*/ 0 h 3295"/>
              <a:gd name="connsiteX0" fmla="*/ 9734 w 9734"/>
              <a:gd name="connsiteY0" fmla="*/ 0 h 10000"/>
              <a:gd name="connsiteX1" fmla="*/ 283 w 9734"/>
              <a:gd name="connsiteY1" fmla="*/ 540 h 10000"/>
              <a:gd name="connsiteX2" fmla="*/ 13 w 9734"/>
              <a:gd name="connsiteY2" fmla="*/ 2795 h 10000"/>
              <a:gd name="connsiteX3" fmla="*/ 197 w 9734"/>
              <a:gd name="connsiteY3" fmla="*/ 4030 h 10000"/>
              <a:gd name="connsiteX4" fmla="*/ 75 w 9734"/>
              <a:gd name="connsiteY4" fmla="*/ 8036 h 10000"/>
              <a:gd name="connsiteX5" fmla="*/ 7489 w 9734"/>
              <a:gd name="connsiteY5" fmla="*/ 10000 h 10000"/>
              <a:gd name="connsiteX6" fmla="*/ 7865 w 9734"/>
              <a:gd name="connsiteY6" fmla="*/ 9393 h 10000"/>
              <a:gd name="connsiteX7" fmla="*/ 8302 w 9734"/>
              <a:gd name="connsiteY7" fmla="*/ 9745 h 10000"/>
              <a:gd name="connsiteX8" fmla="*/ 8673 w 9734"/>
              <a:gd name="connsiteY8" fmla="*/ 8771 h 10000"/>
              <a:gd name="connsiteX9" fmla="*/ 8737 w 9734"/>
              <a:gd name="connsiteY9" fmla="*/ 7930 h 10000"/>
              <a:gd name="connsiteX10" fmla="*/ 8116 w 9734"/>
              <a:gd name="connsiteY10" fmla="*/ 6838 h 10000"/>
              <a:gd name="connsiteX11" fmla="*/ 8302 w 9734"/>
              <a:gd name="connsiteY11" fmla="*/ 5857 h 10000"/>
              <a:gd name="connsiteX12" fmla="*/ 8178 w 9734"/>
              <a:gd name="connsiteY12" fmla="*/ 5117 h 10000"/>
              <a:gd name="connsiteX13" fmla="*/ 8238 w 9734"/>
              <a:gd name="connsiteY13" fmla="*/ 4401 h 10000"/>
              <a:gd name="connsiteX14" fmla="*/ 8550 w 9734"/>
              <a:gd name="connsiteY14" fmla="*/ 4401 h 10000"/>
              <a:gd name="connsiteX15" fmla="*/ 9049 w 9734"/>
              <a:gd name="connsiteY15" fmla="*/ 3411 h 10000"/>
              <a:gd name="connsiteX16" fmla="*/ 9115 w 9734"/>
              <a:gd name="connsiteY16" fmla="*/ 2446 h 10000"/>
              <a:gd name="connsiteX17" fmla="*/ 9299 w 9734"/>
              <a:gd name="connsiteY17" fmla="*/ 2203 h 10000"/>
              <a:gd name="connsiteX18" fmla="*/ 9358 w 9734"/>
              <a:gd name="connsiteY18" fmla="*/ 376 h 10000"/>
              <a:gd name="connsiteX19" fmla="*/ 9734 w 9734"/>
              <a:gd name="connsiteY19" fmla="*/ 0 h 10000"/>
              <a:gd name="connsiteX0" fmla="*/ 10461 w 10461"/>
              <a:gd name="connsiteY0" fmla="*/ 75 h 10075"/>
              <a:gd name="connsiteX1" fmla="*/ 0 w 10461"/>
              <a:gd name="connsiteY1" fmla="*/ 257 h 10075"/>
              <a:gd name="connsiteX2" fmla="*/ 474 w 10461"/>
              <a:gd name="connsiteY2" fmla="*/ 2870 h 10075"/>
              <a:gd name="connsiteX3" fmla="*/ 663 w 10461"/>
              <a:gd name="connsiteY3" fmla="*/ 4105 h 10075"/>
              <a:gd name="connsiteX4" fmla="*/ 538 w 10461"/>
              <a:gd name="connsiteY4" fmla="*/ 8111 h 10075"/>
              <a:gd name="connsiteX5" fmla="*/ 8155 w 10461"/>
              <a:gd name="connsiteY5" fmla="*/ 10075 h 10075"/>
              <a:gd name="connsiteX6" fmla="*/ 8541 w 10461"/>
              <a:gd name="connsiteY6" fmla="*/ 9468 h 10075"/>
              <a:gd name="connsiteX7" fmla="*/ 8990 w 10461"/>
              <a:gd name="connsiteY7" fmla="*/ 9820 h 10075"/>
              <a:gd name="connsiteX8" fmla="*/ 9371 w 10461"/>
              <a:gd name="connsiteY8" fmla="*/ 8846 h 10075"/>
              <a:gd name="connsiteX9" fmla="*/ 9437 w 10461"/>
              <a:gd name="connsiteY9" fmla="*/ 8005 h 10075"/>
              <a:gd name="connsiteX10" fmla="*/ 8799 w 10461"/>
              <a:gd name="connsiteY10" fmla="*/ 6913 h 10075"/>
              <a:gd name="connsiteX11" fmla="*/ 8990 w 10461"/>
              <a:gd name="connsiteY11" fmla="*/ 5932 h 10075"/>
              <a:gd name="connsiteX12" fmla="*/ 8862 w 10461"/>
              <a:gd name="connsiteY12" fmla="*/ 5192 h 10075"/>
              <a:gd name="connsiteX13" fmla="*/ 8924 w 10461"/>
              <a:gd name="connsiteY13" fmla="*/ 4476 h 10075"/>
              <a:gd name="connsiteX14" fmla="*/ 9245 w 10461"/>
              <a:gd name="connsiteY14" fmla="*/ 4476 h 10075"/>
              <a:gd name="connsiteX15" fmla="*/ 9757 w 10461"/>
              <a:gd name="connsiteY15" fmla="*/ 3486 h 10075"/>
              <a:gd name="connsiteX16" fmla="*/ 9825 w 10461"/>
              <a:gd name="connsiteY16" fmla="*/ 2521 h 10075"/>
              <a:gd name="connsiteX17" fmla="*/ 10014 w 10461"/>
              <a:gd name="connsiteY17" fmla="*/ 2278 h 10075"/>
              <a:gd name="connsiteX18" fmla="*/ 10075 w 10461"/>
              <a:gd name="connsiteY18" fmla="*/ 451 h 10075"/>
              <a:gd name="connsiteX19" fmla="*/ 10461 w 10461"/>
              <a:gd name="connsiteY19" fmla="*/ 75 h 10075"/>
              <a:gd name="connsiteX0" fmla="*/ 10837 w 10837"/>
              <a:gd name="connsiteY0" fmla="*/ 75 h 10075"/>
              <a:gd name="connsiteX1" fmla="*/ 0 w 10837"/>
              <a:gd name="connsiteY1" fmla="*/ 257 h 10075"/>
              <a:gd name="connsiteX2" fmla="*/ 850 w 10837"/>
              <a:gd name="connsiteY2" fmla="*/ 2870 h 10075"/>
              <a:gd name="connsiteX3" fmla="*/ 1039 w 10837"/>
              <a:gd name="connsiteY3" fmla="*/ 4105 h 10075"/>
              <a:gd name="connsiteX4" fmla="*/ 914 w 10837"/>
              <a:gd name="connsiteY4" fmla="*/ 8111 h 10075"/>
              <a:gd name="connsiteX5" fmla="*/ 8531 w 10837"/>
              <a:gd name="connsiteY5" fmla="*/ 10075 h 10075"/>
              <a:gd name="connsiteX6" fmla="*/ 8917 w 10837"/>
              <a:gd name="connsiteY6" fmla="*/ 9468 h 10075"/>
              <a:gd name="connsiteX7" fmla="*/ 9366 w 10837"/>
              <a:gd name="connsiteY7" fmla="*/ 9820 h 10075"/>
              <a:gd name="connsiteX8" fmla="*/ 9747 w 10837"/>
              <a:gd name="connsiteY8" fmla="*/ 8846 h 10075"/>
              <a:gd name="connsiteX9" fmla="*/ 9813 w 10837"/>
              <a:gd name="connsiteY9" fmla="*/ 8005 h 10075"/>
              <a:gd name="connsiteX10" fmla="*/ 9175 w 10837"/>
              <a:gd name="connsiteY10" fmla="*/ 6913 h 10075"/>
              <a:gd name="connsiteX11" fmla="*/ 9366 w 10837"/>
              <a:gd name="connsiteY11" fmla="*/ 5932 h 10075"/>
              <a:gd name="connsiteX12" fmla="*/ 9238 w 10837"/>
              <a:gd name="connsiteY12" fmla="*/ 5192 h 10075"/>
              <a:gd name="connsiteX13" fmla="*/ 9300 w 10837"/>
              <a:gd name="connsiteY13" fmla="*/ 4476 h 10075"/>
              <a:gd name="connsiteX14" fmla="*/ 9621 w 10837"/>
              <a:gd name="connsiteY14" fmla="*/ 4476 h 10075"/>
              <a:gd name="connsiteX15" fmla="*/ 10133 w 10837"/>
              <a:gd name="connsiteY15" fmla="*/ 3486 h 10075"/>
              <a:gd name="connsiteX16" fmla="*/ 10201 w 10837"/>
              <a:gd name="connsiteY16" fmla="*/ 2521 h 10075"/>
              <a:gd name="connsiteX17" fmla="*/ 10390 w 10837"/>
              <a:gd name="connsiteY17" fmla="*/ 2278 h 10075"/>
              <a:gd name="connsiteX18" fmla="*/ 10451 w 10837"/>
              <a:gd name="connsiteY18" fmla="*/ 451 h 10075"/>
              <a:gd name="connsiteX19" fmla="*/ 10837 w 10837"/>
              <a:gd name="connsiteY19" fmla="*/ 75 h 1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37" h="10075">
                <a:moveTo>
                  <a:pt x="10837" y="75"/>
                </a:moveTo>
                <a:cubicBezTo>
                  <a:pt x="9190" y="102"/>
                  <a:pt x="1664" y="-207"/>
                  <a:pt x="0" y="257"/>
                </a:cubicBezTo>
                <a:cubicBezTo>
                  <a:pt x="94" y="1010"/>
                  <a:pt x="755" y="2117"/>
                  <a:pt x="850" y="2870"/>
                </a:cubicBezTo>
                <a:cubicBezTo>
                  <a:pt x="914" y="3277"/>
                  <a:pt x="980" y="3690"/>
                  <a:pt x="1039" y="4105"/>
                </a:cubicBezTo>
                <a:cubicBezTo>
                  <a:pt x="998" y="5441"/>
                  <a:pt x="954" y="6788"/>
                  <a:pt x="914" y="8111"/>
                </a:cubicBezTo>
                <a:lnTo>
                  <a:pt x="8531" y="10075"/>
                </a:lnTo>
                <a:lnTo>
                  <a:pt x="8917" y="9468"/>
                </a:lnTo>
                <a:lnTo>
                  <a:pt x="9366" y="9820"/>
                </a:lnTo>
                <a:lnTo>
                  <a:pt x="9747" y="8846"/>
                </a:lnTo>
                <a:cubicBezTo>
                  <a:pt x="9772" y="8561"/>
                  <a:pt x="9793" y="8287"/>
                  <a:pt x="9813" y="8005"/>
                </a:cubicBezTo>
                <a:lnTo>
                  <a:pt x="9175" y="6913"/>
                </a:lnTo>
                <a:cubicBezTo>
                  <a:pt x="9238" y="6579"/>
                  <a:pt x="9300" y="6251"/>
                  <a:pt x="9366" y="5932"/>
                </a:cubicBezTo>
                <a:cubicBezTo>
                  <a:pt x="9320" y="5687"/>
                  <a:pt x="9281" y="5450"/>
                  <a:pt x="9238" y="5192"/>
                </a:cubicBezTo>
                <a:cubicBezTo>
                  <a:pt x="9258" y="4961"/>
                  <a:pt x="9281" y="4721"/>
                  <a:pt x="9300" y="4476"/>
                </a:cubicBezTo>
                <a:lnTo>
                  <a:pt x="9621" y="4476"/>
                </a:lnTo>
                <a:lnTo>
                  <a:pt x="10133" y="3486"/>
                </a:lnTo>
                <a:cubicBezTo>
                  <a:pt x="10157" y="3168"/>
                  <a:pt x="10175" y="2837"/>
                  <a:pt x="10201" y="2521"/>
                </a:cubicBezTo>
                <a:cubicBezTo>
                  <a:pt x="10263" y="2442"/>
                  <a:pt x="10324" y="2345"/>
                  <a:pt x="10390" y="2278"/>
                </a:cubicBezTo>
                <a:cubicBezTo>
                  <a:pt x="10410" y="1659"/>
                  <a:pt x="10431" y="1034"/>
                  <a:pt x="10451" y="451"/>
                </a:cubicBezTo>
                <a:lnTo>
                  <a:pt x="10837" y="75"/>
                </a:lnTo>
                <a:close/>
              </a:path>
            </a:pathLst>
          </a:custGeom>
          <a:solidFill>
            <a:srgbClr val="C00000"/>
          </a:solidFill>
          <a:ln w="3175">
            <a:solidFill>
              <a:srgbClr val="404040"/>
            </a:solidFill>
            <a:prstDash val="solid"/>
            <a:round/>
            <a:headEnd/>
            <a:tailEnd/>
          </a:ln>
        </p:spPr>
        <p:txBody>
          <a:bodyPr/>
          <a:lstStyle/>
          <a:p>
            <a:endParaRPr lang="en-US">
              <a:latin typeface="+mj-lt"/>
            </a:endParaRPr>
          </a:p>
        </p:txBody>
      </p:sp>
      <p:sp>
        <p:nvSpPr>
          <p:cNvPr id="157" name="Rectangle 494"/>
          <p:cNvSpPr>
            <a:spLocks noChangeArrowheads="1"/>
          </p:cNvSpPr>
          <p:nvPr/>
        </p:nvSpPr>
        <p:spPr bwMode="auto">
          <a:xfrm>
            <a:off x="1576737" y="3427007"/>
            <a:ext cx="100990"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CA</a:t>
            </a:r>
            <a:endParaRPr lang="en-US" altLang="en-US" dirty="0">
              <a:latin typeface="+mj-lt"/>
            </a:endParaRPr>
          </a:p>
        </p:txBody>
      </p:sp>
      <p:sp>
        <p:nvSpPr>
          <p:cNvPr id="158" name="Rectangle 494"/>
          <p:cNvSpPr>
            <a:spLocks noChangeArrowheads="1"/>
          </p:cNvSpPr>
          <p:nvPr/>
        </p:nvSpPr>
        <p:spPr bwMode="auto">
          <a:xfrm>
            <a:off x="1428749" y="3607399"/>
            <a:ext cx="100990"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CA</a:t>
            </a:r>
            <a:endParaRPr lang="en-US" altLang="en-US" dirty="0">
              <a:latin typeface="+mj-lt"/>
            </a:endParaRPr>
          </a:p>
        </p:txBody>
      </p:sp>
      <p:sp>
        <p:nvSpPr>
          <p:cNvPr id="159" name="Freeform 220"/>
          <p:cNvSpPr>
            <a:spLocks/>
          </p:cNvSpPr>
          <p:nvPr/>
        </p:nvSpPr>
        <p:spPr bwMode="auto">
          <a:xfrm>
            <a:off x="1576868" y="2585061"/>
            <a:ext cx="447888" cy="768624"/>
          </a:xfrm>
          <a:custGeom>
            <a:avLst/>
            <a:gdLst>
              <a:gd name="T0" fmla="*/ 330 w 642"/>
              <a:gd name="T1" fmla="*/ 877 h 991"/>
              <a:gd name="T2" fmla="*/ 0 w 642"/>
              <a:gd name="T3" fmla="*/ 370 h 991"/>
              <a:gd name="T4" fmla="*/ 100 w 642"/>
              <a:gd name="T5" fmla="*/ 0 h 991"/>
              <a:gd name="T6" fmla="*/ 370 w 642"/>
              <a:gd name="T7" fmla="*/ 68 h 991"/>
              <a:gd name="T8" fmla="*/ 642 w 642"/>
              <a:gd name="T9" fmla="*/ 130 h 991"/>
              <a:gd name="T10" fmla="*/ 496 w 642"/>
              <a:gd name="T11" fmla="*/ 853 h 991"/>
              <a:gd name="T12" fmla="*/ 484 w 642"/>
              <a:gd name="T13" fmla="*/ 869 h 991"/>
              <a:gd name="T14" fmla="*/ 478 w 642"/>
              <a:gd name="T15" fmla="*/ 871 h 991"/>
              <a:gd name="T16" fmla="*/ 470 w 642"/>
              <a:gd name="T17" fmla="*/ 869 h 991"/>
              <a:gd name="T18" fmla="*/ 462 w 642"/>
              <a:gd name="T19" fmla="*/ 853 h 991"/>
              <a:gd name="T20" fmla="*/ 454 w 642"/>
              <a:gd name="T21" fmla="*/ 853 h 991"/>
              <a:gd name="T22" fmla="*/ 444 w 642"/>
              <a:gd name="T23" fmla="*/ 847 h 991"/>
              <a:gd name="T24" fmla="*/ 428 w 642"/>
              <a:gd name="T25" fmla="*/ 859 h 991"/>
              <a:gd name="T26" fmla="*/ 422 w 642"/>
              <a:gd name="T27" fmla="*/ 869 h 991"/>
              <a:gd name="T28" fmla="*/ 426 w 642"/>
              <a:gd name="T29" fmla="*/ 879 h 991"/>
              <a:gd name="T30" fmla="*/ 418 w 642"/>
              <a:gd name="T31" fmla="*/ 897 h 991"/>
              <a:gd name="T32" fmla="*/ 416 w 642"/>
              <a:gd name="T33" fmla="*/ 971 h 991"/>
              <a:gd name="T34" fmla="*/ 410 w 642"/>
              <a:gd name="T35" fmla="*/ 973 h 991"/>
              <a:gd name="T36" fmla="*/ 406 w 642"/>
              <a:gd name="T37" fmla="*/ 991 h 991"/>
              <a:gd name="T38" fmla="*/ 330 w 642"/>
              <a:gd name="T39" fmla="*/ 877 h 99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connsiteX0" fmla="*/ 5140 w 10000"/>
              <a:gd name="connsiteY0" fmla="*/ 8850 h 10000"/>
              <a:gd name="connsiteX1" fmla="*/ 0 w 10000"/>
              <a:gd name="connsiteY1" fmla="*/ 3734 h 10000"/>
              <a:gd name="connsiteX2" fmla="*/ 1558 w 10000"/>
              <a:gd name="connsiteY2" fmla="*/ 0 h 10000"/>
              <a:gd name="connsiteX3" fmla="*/ 5763 w 10000"/>
              <a:gd name="connsiteY3" fmla="*/ 686 h 10000"/>
              <a:gd name="connsiteX4" fmla="*/ 10000 w 10000"/>
              <a:gd name="connsiteY4" fmla="*/ 1312 h 10000"/>
              <a:gd name="connsiteX5" fmla="*/ 8688 w 10000"/>
              <a:gd name="connsiteY5" fmla="*/ 5114 h 10000"/>
              <a:gd name="connsiteX6" fmla="*/ 7726 w 10000"/>
              <a:gd name="connsiteY6" fmla="*/ 8607 h 10000"/>
              <a:gd name="connsiteX7" fmla="*/ 7539 w 10000"/>
              <a:gd name="connsiteY7" fmla="*/ 8769 h 10000"/>
              <a:gd name="connsiteX8" fmla="*/ 7445 w 10000"/>
              <a:gd name="connsiteY8" fmla="*/ 8789 h 10000"/>
              <a:gd name="connsiteX9" fmla="*/ 7321 w 10000"/>
              <a:gd name="connsiteY9" fmla="*/ 8769 h 10000"/>
              <a:gd name="connsiteX10" fmla="*/ 7196 w 10000"/>
              <a:gd name="connsiteY10" fmla="*/ 8607 h 10000"/>
              <a:gd name="connsiteX11" fmla="*/ 7072 w 10000"/>
              <a:gd name="connsiteY11" fmla="*/ 8607 h 10000"/>
              <a:gd name="connsiteX12" fmla="*/ 6916 w 10000"/>
              <a:gd name="connsiteY12" fmla="*/ 8547 h 10000"/>
              <a:gd name="connsiteX13" fmla="*/ 6667 w 10000"/>
              <a:gd name="connsiteY13" fmla="*/ 8668 h 10000"/>
              <a:gd name="connsiteX14" fmla="*/ 6573 w 10000"/>
              <a:gd name="connsiteY14" fmla="*/ 8769 h 10000"/>
              <a:gd name="connsiteX15" fmla="*/ 6636 w 10000"/>
              <a:gd name="connsiteY15" fmla="*/ 8870 h 10000"/>
              <a:gd name="connsiteX16" fmla="*/ 6511 w 10000"/>
              <a:gd name="connsiteY16" fmla="*/ 9051 h 10000"/>
              <a:gd name="connsiteX17" fmla="*/ 6480 w 10000"/>
              <a:gd name="connsiteY17" fmla="*/ 9798 h 10000"/>
              <a:gd name="connsiteX18" fmla="*/ 6386 w 10000"/>
              <a:gd name="connsiteY18" fmla="*/ 9818 h 10000"/>
              <a:gd name="connsiteX19" fmla="*/ 6324 w 10000"/>
              <a:gd name="connsiteY19" fmla="*/ 10000 h 10000"/>
              <a:gd name="connsiteX20" fmla="*/ 5140 w 10000"/>
              <a:gd name="connsiteY20" fmla="*/ 8850 h 10000"/>
              <a:gd name="connsiteX0" fmla="*/ 5140 w 10000"/>
              <a:gd name="connsiteY0" fmla="*/ 8850 h 10000"/>
              <a:gd name="connsiteX1" fmla="*/ 1364 w 10000"/>
              <a:gd name="connsiteY1" fmla="*/ 5174 h 10000"/>
              <a:gd name="connsiteX2" fmla="*/ 0 w 10000"/>
              <a:gd name="connsiteY2" fmla="*/ 3734 h 10000"/>
              <a:gd name="connsiteX3" fmla="*/ 1558 w 10000"/>
              <a:gd name="connsiteY3" fmla="*/ 0 h 10000"/>
              <a:gd name="connsiteX4" fmla="*/ 5763 w 10000"/>
              <a:gd name="connsiteY4" fmla="*/ 686 h 10000"/>
              <a:gd name="connsiteX5" fmla="*/ 10000 w 10000"/>
              <a:gd name="connsiteY5" fmla="*/ 1312 h 10000"/>
              <a:gd name="connsiteX6" fmla="*/ 8688 w 10000"/>
              <a:gd name="connsiteY6" fmla="*/ 5114 h 10000"/>
              <a:gd name="connsiteX7" fmla="*/ 7726 w 10000"/>
              <a:gd name="connsiteY7" fmla="*/ 8607 h 10000"/>
              <a:gd name="connsiteX8" fmla="*/ 7539 w 10000"/>
              <a:gd name="connsiteY8" fmla="*/ 8769 h 10000"/>
              <a:gd name="connsiteX9" fmla="*/ 7445 w 10000"/>
              <a:gd name="connsiteY9" fmla="*/ 8789 h 10000"/>
              <a:gd name="connsiteX10" fmla="*/ 7321 w 10000"/>
              <a:gd name="connsiteY10" fmla="*/ 8769 h 10000"/>
              <a:gd name="connsiteX11" fmla="*/ 7196 w 10000"/>
              <a:gd name="connsiteY11" fmla="*/ 8607 h 10000"/>
              <a:gd name="connsiteX12" fmla="*/ 7072 w 10000"/>
              <a:gd name="connsiteY12" fmla="*/ 8607 h 10000"/>
              <a:gd name="connsiteX13" fmla="*/ 6916 w 10000"/>
              <a:gd name="connsiteY13" fmla="*/ 8547 h 10000"/>
              <a:gd name="connsiteX14" fmla="*/ 6667 w 10000"/>
              <a:gd name="connsiteY14" fmla="*/ 8668 h 10000"/>
              <a:gd name="connsiteX15" fmla="*/ 6573 w 10000"/>
              <a:gd name="connsiteY15" fmla="*/ 8769 h 10000"/>
              <a:gd name="connsiteX16" fmla="*/ 6636 w 10000"/>
              <a:gd name="connsiteY16" fmla="*/ 8870 h 10000"/>
              <a:gd name="connsiteX17" fmla="*/ 6511 w 10000"/>
              <a:gd name="connsiteY17" fmla="*/ 9051 h 10000"/>
              <a:gd name="connsiteX18" fmla="*/ 6480 w 10000"/>
              <a:gd name="connsiteY18" fmla="*/ 9798 h 10000"/>
              <a:gd name="connsiteX19" fmla="*/ 6386 w 10000"/>
              <a:gd name="connsiteY19" fmla="*/ 9818 h 10000"/>
              <a:gd name="connsiteX20" fmla="*/ 6324 w 10000"/>
              <a:gd name="connsiteY20" fmla="*/ 10000 h 10000"/>
              <a:gd name="connsiteX21" fmla="*/ 5140 w 10000"/>
              <a:gd name="connsiteY21" fmla="*/ 8850 h 10000"/>
              <a:gd name="connsiteX0" fmla="*/ 5140 w 10000"/>
              <a:gd name="connsiteY0" fmla="*/ 8164 h 9314"/>
              <a:gd name="connsiteX1" fmla="*/ 1364 w 10000"/>
              <a:gd name="connsiteY1" fmla="*/ 4488 h 9314"/>
              <a:gd name="connsiteX2" fmla="*/ 0 w 10000"/>
              <a:gd name="connsiteY2" fmla="*/ 3048 h 9314"/>
              <a:gd name="connsiteX3" fmla="*/ 5763 w 10000"/>
              <a:gd name="connsiteY3" fmla="*/ 0 h 9314"/>
              <a:gd name="connsiteX4" fmla="*/ 10000 w 10000"/>
              <a:gd name="connsiteY4" fmla="*/ 626 h 9314"/>
              <a:gd name="connsiteX5" fmla="*/ 8688 w 10000"/>
              <a:gd name="connsiteY5" fmla="*/ 4428 h 9314"/>
              <a:gd name="connsiteX6" fmla="*/ 7726 w 10000"/>
              <a:gd name="connsiteY6" fmla="*/ 7921 h 9314"/>
              <a:gd name="connsiteX7" fmla="*/ 7539 w 10000"/>
              <a:gd name="connsiteY7" fmla="*/ 8083 h 9314"/>
              <a:gd name="connsiteX8" fmla="*/ 7445 w 10000"/>
              <a:gd name="connsiteY8" fmla="*/ 8103 h 9314"/>
              <a:gd name="connsiteX9" fmla="*/ 7321 w 10000"/>
              <a:gd name="connsiteY9" fmla="*/ 8083 h 9314"/>
              <a:gd name="connsiteX10" fmla="*/ 7196 w 10000"/>
              <a:gd name="connsiteY10" fmla="*/ 7921 h 9314"/>
              <a:gd name="connsiteX11" fmla="*/ 7072 w 10000"/>
              <a:gd name="connsiteY11" fmla="*/ 7921 h 9314"/>
              <a:gd name="connsiteX12" fmla="*/ 6916 w 10000"/>
              <a:gd name="connsiteY12" fmla="*/ 7861 h 9314"/>
              <a:gd name="connsiteX13" fmla="*/ 6667 w 10000"/>
              <a:gd name="connsiteY13" fmla="*/ 7982 h 9314"/>
              <a:gd name="connsiteX14" fmla="*/ 6573 w 10000"/>
              <a:gd name="connsiteY14" fmla="*/ 8083 h 9314"/>
              <a:gd name="connsiteX15" fmla="*/ 6636 w 10000"/>
              <a:gd name="connsiteY15" fmla="*/ 8184 h 9314"/>
              <a:gd name="connsiteX16" fmla="*/ 6511 w 10000"/>
              <a:gd name="connsiteY16" fmla="*/ 8365 h 9314"/>
              <a:gd name="connsiteX17" fmla="*/ 6480 w 10000"/>
              <a:gd name="connsiteY17" fmla="*/ 9112 h 9314"/>
              <a:gd name="connsiteX18" fmla="*/ 6386 w 10000"/>
              <a:gd name="connsiteY18" fmla="*/ 9132 h 9314"/>
              <a:gd name="connsiteX19" fmla="*/ 6324 w 10000"/>
              <a:gd name="connsiteY19" fmla="*/ 9314 h 9314"/>
              <a:gd name="connsiteX20" fmla="*/ 5140 w 10000"/>
              <a:gd name="connsiteY20" fmla="*/ 8164 h 9314"/>
              <a:gd name="connsiteX0" fmla="*/ 3776 w 8636"/>
              <a:gd name="connsiteY0" fmla="*/ 8765 h 10000"/>
              <a:gd name="connsiteX1" fmla="*/ 0 w 8636"/>
              <a:gd name="connsiteY1" fmla="*/ 4819 h 10000"/>
              <a:gd name="connsiteX2" fmla="*/ 4399 w 8636"/>
              <a:gd name="connsiteY2" fmla="*/ 0 h 10000"/>
              <a:gd name="connsiteX3" fmla="*/ 8636 w 8636"/>
              <a:gd name="connsiteY3" fmla="*/ 672 h 10000"/>
              <a:gd name="connsiteX4" fmla="*/ 7324 w 8636"/>
              <a:gd name="connsiteY4" fmla="*/ 4754 h 10000"/>
              <a:gd name="connsiteX5" fmla="*/ 6362 w 8636"/>
              <a:gd name="connsiteY5" fmla="*/ 8504 h 10000"/>
              <a:gd name="connsiteX6" fmla="*/ 6175 w 8636"/>
              <a:gd name="connsiteY6" fmla="*/ 8678 h 10000"/>
              <a:gd name="connsiteX7" fmla="*/ 6081 w 8636"/>
              <a:gd name="connsiteY7" fmla="*/ 8700 h 10000"/>
              <a:gd name="connsiteX8" fmla="*/ 5957 w 8636"/>
              <a:gd name="connsiteY8" fmla="*/ 8678 h 10000"/>
              <a:gd name="connsiteX9" fmla="*/ 5832 w 8636"/>
              <a:gd name="connsiteY9" fmla="*/ 8504 h 10000"/>
              <a:gd name="connsiteX10" fmla="*/ 5708 w 8636"/>
              <a:gd name="connsiteY10" fmla="*/ 8504 h 10000"/>
              <a:gd name="connsiteX11" fmla="*/ 5552 w 8636"/>
              <a:gd name="connsiteY11" fmla="*/ 8440 h 10000"/>
              <a:gd name="connsiteX12" fmla="*/ 5303 w 8636"/>
              <a:gd name="connsiteY12" fmla="*/ 8570 h 10000"/>
              <a:gd name="connsiteX13" fmla="*/ 5209 w 8636"/>
              <a:gd name="connsiteY13" fmla="*/ 8678 h 10000"/>
              <a:gd name="connsiteX14" fmla="*/ 5272 w 8636"/>
              <a:gd name="connsiteY14" fmla="*/ 8787 h 10000"/>
              <a:gd name="connsiteX15" fmla="*/ 5147 w 8636"/>
              <a:gd name="connsiteY15" fmla="*/ 8981 h 10000"/>
              <a:gd name="connsiteX16" fmla="*/ 5116 w 8636"/>
              <a:gd name="connsiteY16" fmla="*/ 9783 h 10000"/>
              <a:gd name="connsiteX17" fmla="*/ 5022 w 8636"/>
              <a:gd name="connsiteY17" fmla="*/ 9805 h 10000"/>
              <a:gd name="connsiteX18" fmla="*/ 4960 w 8636"/>
              <a:gd name="connsiteY18" fmla="*/ 10000 h 10000"/>
              <a:gd name="connsiteX19" fmla="*/ 3776 w 8636"/>
              <a:gd name="connsiteY19" fmla="*/ 8765 h 10000"/>
              <a:gd name="connsiteX0" fmla="*/ 4372 w 10000"/>
              <a:gd name="connsiteY0" fmla="*/ 8093 h 9328"/>
              <a:gd name="connsiteX1" fmla="*/ 0 w 10000"/>
              <a:gd name="connsiteY1" fmla="*/ 4147 h 9328"/>
              <a:gd name="connsiteX2" fmla="*/ 10000 w 10000"/>
              <a:gd name="connsiteY2" fmla="*/ 0 h 9328"/>
              <a:gd name="connsiteX3" fmla="*/ 8481 w 10000"/>
              <a:gd name="connsiteY3" fmla="*/ 4082 h 9328"/>
              <a:gd name="connsiteX4" fmla="*/ 7367 w 10000"/>
              <a:gd name="connsiteY4" fmla="*/ 7832 h 9328"/>
              <a:gd name="connsiteX5" fmla="*/ 7150 w 10000"/>
              <a:gd name="connsiteY5" fmla="*/ 8006 h 9328"/>
              <a:gd name="connsiteX6" fmla="*/ 7041 w 10000"/>
              <a:gd name="connsiteY6" fmla="*/ 8028 h 9328"/>
              <a:gd name="connsiteX7" fmla="*/ 6898 w 10000"/>
              <a:gd name="connsiteY7" fmla="*/ 8006 h 9328"/>
              <a:gd name="connsiteX8" fmla="*/ 6753 w 10000"/>
              <a:gd name="connsiteY8" fmla="*/ 7832 h 9328"/>
              <a:gd name="connsiteX9" fmla="*/ 6610 w 10000"/>
              <a:gd name="connsiteY9" fmla="*/ 7832 h 9328"/>
              <a:gd name="connsiteX10" fmla="*/ 6429 w 10000"/>
              <a:gd name="connsiteY10" fmla="*/ 7768 h 9328"/>
              <a:gd name="connsiteX11" fmla="*/ 6141 w 10000"/>
              <a:gd name="connsiteY11" fmla="*/ 7898 h 9328"/>
              <a:gd name="connsiteX12" fmla="*/ 6032 w 10000"/>
              <a:gd name="connsiteY12" fmla="*/ 8006 h 9328"/>
              <a:gd name="connsiteX13" fmla="*/ 6105 w 10000"/>
              <a:gd name="connsiteY13" fmla="*/ 8115 h 9328"/>
              <a:gd name="connsiteX14" fmla="*/ 5960 w 10000"/>
              <a:gd name="connsiteY14" fmla="*/ 8309 h 9328"/>
              <a:gd name="connsiteX15" fmla="*/ 5924 w 10000"/>
              <a:gd name="connsiteY15" fmla="*/ 9111 h 9328"/>
              <a:gd name="connsiteX16" fmla="*/ 5815 w 10000"/>
              <a:gd name="connsiteY16" fmla="*/ 9133 h 9328"/>
              <a:gd name="connsiteX17" fmla="*/ 5743 w 10000"/>
              <a:gd name="connsiteY17" fmla="*/ 9328 h 9328"/>
              <a:gd name="connsiteX18" fmla="*/ 4372 w 10000"/>
              <a:gd name="connsiteY18" fmla="*/ 8093 h 9328"/>
              <a:gd name="connsiteX0" fmla="*/ 4372 w 8481"/>
              <a:gd name="connsiteY0" fmla="*/ 4300 h 5624"/>
              <a:gd name="connsiteX1" fmla="*/ 0 w 8481"/>
              <a:gd name="connsiteY1" fmla="*/ 70 h 5624"/>
              <a:gd name="connsiteX2" fmla="*/ 8481 w 8481"/>
              <a:gd name="connsiteY2" fmla="*/ 0 h 5624"/>
              <a:gd name="connsiteX3" fmla="*/ 7367 w 8481"/>
              <a:gd name="connsiteY3" fmla="*/ 4020 h 5624"/>
              <a:gd name="connsiteX4" fmla="*/ 7150 w 8481"/>
              <a:gd name="connsiteY4" fmla="*/ 4207 h 5624"/>
              <a:gd name="connsiteX5" fmla="*/ 7041 w 8481"/>
              <a:gd name="connsiteY5" fmla="*/ 4230 h 5624"/>
              <a:gd name="connsiteX6" fmla="*/ 6898 w 8481"/>
              <a:gd name="connsiteY6" fmla="*/ 4207 h 5624"/>
              <a:gd name="connsiteX7" fmla="*/ 6753 w 8481"/>
              <a:gd name="connsiteY7" fmla="*/ 4020 h 5624"/>
              <a:gd name="connsiteX8" fmla="*/ 6610 w 8481"/>
              <a:gd name="connsiteY8" fmla="*/ 4020 h 5624"/>
              <a:gd name="connsiteX9" fmla="*/ 6429 w 8481"/>
              <a:gd name="connsiteY9" fmla="*/ 3952 h 5624"/>
              <a:gd name="connsiteX10" fmla="*/ 6141 w 8481"/>
              <a:gd name="connsiteY10" fmla="*/ 4091 h 5624"/>
              <a:gd name="connsiteX11" fmla="*/ 6032 w 8481"/>
              <a:gd name="connsiteY11" fmla="*/ 4207 h 5624"/>
              <a:gd name="connsiteX12" fmla="*/ 6105 w 8481"/>
              <a:gd name="connsiteY12" fmla="*/ 4324 h 5624"/>
              <a:gd name="connsiteX13" fmla="*/ 5960 w 8481"/>
              <a:gd name="connsiteY13" fmla="*/ 4532 h 5624"/>
              <a:gd name="connsiteX14" fmla="*/ 5924 w 8481"/>
              <a:gd name="connsiteY14" fmla="*/ 5391 h 5624"/>
              <a:gd name="connsiteX15" fmla="*/ 5815 w 8481"/>
              <a:gd name="connsiteY15" fmla="*/ 5415 h 5624"/>
              <a:gd name="connsiteX16" fmla="*/ 5743 w 8481"/>
              <a:gd name="connsiteY16" fmla="*/ 5624 h 5624"/>
              <a:gd name="connsiteX17" fmla="*/ 4372 w 8481"/>
              <a:gd name="connsiteY17" fmla="*/ 4300 h 5624"/>
              <a:gd name="connsiteX0" fmla="*/ 5155 w 10000"/>
              <a:gd name="connsiteY0" fmla="*/ 7646 h 10000"/>
              <a:gd name="connsiteX1" fmla="*/ 0 w 10000"/>
              <a:gd name="connsiteY1" fmla="*/ 124 h 10000"/>
              <a:gd name="connsiteX2" fmla="*/ 4875 w 10000"/>
              <a:gd name="connsiteY2" fmla="*/ 1 h 10000"/>
              <a:gd name="connsiteX3" fmla="*/ 10000 w 10000"/>
              <a:gd name="connsiteY3" fmla="*/ 0 h 10000"/>
              <a:gd name="connsiteX4" fmla="*/ 8686 w 10000"/>
              <a:gd name="connsiteY4" fmla="*/ 7148 h 10000"/>
              <a:gd name="connsiteX5" fmla="*/ 8431 w 10000"/>
              <a:gd name="connsiteY5" fmla="*/ 7480 h 10000"/>
              <a:gd name="connsiteX6" fmla="*/ 8302 w 10000"/>
              <a:gd name="connsiteY6" fmla="*/ 7521 h 10000"/>
              <a:gd name="connsiteX7" fmla="*/ 8133 w 10000"/>
              <a:gd name="connsiteY7" fmla="*/ 7480 h 10000"/>
              <a:gd name="connsiteX8" fmla="*/ 7963 w 10000"/>
              <a:gd name="connsiteY8" fmla="*/ 7148 h 10000"/>
              <a:gd name="connsiteX9" fmla="*/ 7794 w 10000"/>
              <a:gd name="connsiteY9" fmla="*/ 7148 h 10000"/>
              <a:gd name="connsiteX10" fmla="*/ 7580 w 10000"/>
              <a:gd name="connsiteY10" fmla="*/ 7027 h 10000"/>
              <a:gd name="connsiteX11" fmla="*/ 7241 w 10000"/>
              <a:gd name="connsiteY11" fmla="*/ 7274 h 10000"/>
              <a:gd name="connsiteX12" fmla="*/ 7112 w 10000"/>
              <a:gd name="connsiteY12" fmla="*/ 7480 h 10000"/>
              <a:gd name="connsiteX13" fmla="*/ 7198 w 10000"/>
              <a:gd name="connsiteY13" fmla="*/ 7688 h 10000"/>
              <a:gd name="connsiteX14" fmla="*/ 7027 w 10000"/>
              <a:gd name="connsiteY14" fmla="*/ 8058 h 10000"/>
              <a:gd name="connsiteX15" fmla="*/ 6985 w 10000"/>
              <a:gd name="connsiteY15" fmla="*/ 9586 h 10000"/>
              <a:gd name="connsiteX16" fmla="*/ 6857 w 10000"/>
              <a:gd name="connsiteY16" fmla="*/ 9628 h 10000"/>
              <a:gd name="connsiteX17" fmla="*/ 6772 w 10000"/>
              <a:gd name="connsiteY17" fmla="*/ 10000 h 10000"/>
              <a:gd name="connsiteX18" fmla="*/ 5155 w 10000"/>
              <a:gd name="connsiteY18" fmla="*/ 7646 h 10000"/>
              <a:gd name="connsiteX0" fmla="*/ 5155 w 10000"/>
              <a:gd name="connsiteY0" fmla="*/ 7646 h 10000"/>
              <a:gd name="connsiteX1" fmla="*/ 0 w 10000"/>
              <a:gd name="connsiteY1" fmla="*/ 124 h 10000"/>
              <a:gd name="connsiteX2" fmla="*/ 4875 w 10000"/>
              <a:gd name="connsiteY2" fmla="*/ 1 h 10000"/>
              <a:gd name="connsiteX3" fmla="*/ 7250 w 10000"/>
              <a:gd name="connsiteY3" fmla="*/ 1 h 10000"/>
              <a:gd name="connsiteX4" fmla="*/ 10000 w 10000"/>
              <a:gd name="connsiteY4" fmla="*/ 0 h 10000"/>
              <a:gd name="connsiteX5" fmla="*/ 8686 w 10000"/>
              <a:gd name="connsiteY5" fmla="*/ 7148 h 10000"/>
              <a:gd name="connsiteX6" fmla="*/ 8431 w 10000"/>
              <a:gd name="connsiteY6" fmla="*/ 7480 h 10000"/>
              <a:gd name="connsiteX7" fmla="*/ 8302 w 10000"/>
              <a:gd name="connsiteY7" fmla="*/ 7521 h 10000"/>
              <a:gd name="connsiteX8" fmla="*/ 8133 w 10000"/>
              <a:gd name="connsiteY8" fmla="*/ 7480 h 10000"/>
              <a:gd name="connsiteX9" fmla="*/ 7963 w 10000"/>
              <a:gd name="connsiteY9" fmla="*/ 7148 h 10000"/>
              <a:gd name="connsiteX10" fmla="*/ 7794 w 10000"/>
              <a:gd name="connsiteY10" fmla="*/ 7148 h 10000"/>
              <a:gd name="connsiteX11" fmla="*/ 7580 w 10000"/>
              <a:gd name="connsiteY11" fmla="*/ 7027 h 10000"/>
              <a:gd name="connsiteX12" fmla="*/ 7241 w 10000"/>
              <a:gd name="connsiteY12" fmla="*/ 7274 h 10000"/>
              <a:gd name="connsiteX13" fmla="*/ 7112 w 10000"/>
              <a:gd name="connsiteY13" fmla="*/ 7480 h 10000"/>
              <a:gd name="connsiteX14" fmla="*/ 7198 w 10000"/>
              <a:gd name="connsiteY14" fmla="*/ 7688 h 10000"/>
              <a:gd name="connsiteX15" fmla="*/ 7027 w 10000"/>
              <a:gd name="connsiteY15" fmla="*/ 8058 h 10000"/>
              <a:gd name="connsiteX16" fmla="*/ 6985 w 10000"/>
              <a:gd name="connsiteY16" fmla="*/ 9586 h 10000"/>
              <a:gd name="connsiteX17" fmla="*/ 6857 w 10000"/>
              <a:gd name="connsiteY17" fmla="*/ 9628 h 10000"/>
              <a:gd name="connsiteX18" fmla="*/ 6772 w 10000"/>
              <a:gd name="connsiteY18" fmla="*/ 10000 h 10000"/>
              <a:gd name="connsiteX19" fmla="*/ 5155 w 10000"/>
              <a:gd name="connsiteY19" fmla="*/ 7646 h 10000"/>
              <a:gd name="connsiteX0" fmla="*/ 5155 w 10000"/>
              <a:gd name="connsiteY0" fmla="*/ 7646 h 10000"/>
              <a:gd name="connsiteX1" fmla="*/ 0 w 10000"/>
              <a:gd name="connsiteY1" fmla="*/ 124 h 10000"/>
              <a:gd name="connsiteX2" fmla="*/ 7250 w 10000"/>
              <a:gd name="connsiteY2" fmla="*/ 2429 h 10000"/>
              <a:gd name="connsiteX3" fmla="*/ 7250 w 10000"/>
              <a:gd name="connsiteY3" fmla="*/ 1 h 10000"/>
              <a:gd name="connsiteX4" fmla="*/ 10000 w 10000"/>
              <a:gd name="connsiteY4" fmla="*/ 0 h 10000"/>
              <a:gd name="connsiteX5" fmla="*/ 8686 w 10000"/>
              <a:gd name="connsiteY5" fmla="*/ 7148 h 10000"/>
              <a:gd name="connsiteX6" fmla="*/ 8431 w 10000"/>
              <a:gd name="connsiteY6" fmla="*/ 7480 h 10000"/>
              <a:gd name="connsiteX7" fmla="*/ 8302 w 10000"/>
              <a:gd name="connsiteY7" fmla="*/ 7521 h 10000"/>
              <a:gd name="connsiteX8" fmla="*/ 8133 w 10000"/>
              <a:gd name="connsiteY8" fmla="*/ 7480 h 10000"/>
              <a:gd name="connsiteX9" fmla="*/ 7963 w 10000"/>
              <a:gd name="connsiteY9" fmla="*/ 7148 h 10000"/>
              <a:gd name="connsiteX10" fmla="*/ 7794 w 10000"/>
              <a:gd name="connsiteY10" fmla="*/ 7148 h 10000"/>
              <a:gd name="connsiteX11" fmla="*/ 7580 w 10000"/>
              <a:gd name="connsiteY11" fmla="*/ 7027 h 10000"/>
              <a:gd name="connsiteX12" fmla="*/ 7241 w 10000"/>
              <a:gd name="connsiteY12" fmla="*/ 7274 h 10000"/>
              <a:gd name="connsiteX13" fmla="*/ 7112 w 10000"/>
              <a:gd name="connsiteY13" fmla="*/ 7480 h 10000"/>
              <a:gd name="connsiteX14" fmla="*/ 7198 w 10000"/>
              <a:gd name="connsiteY14" fmla="*/ 7688 h 10000"/>
              <a:gd name="connsiteX15" fmla="*/ 7027 w 10000"/>
              <a:gd name="connsiteY15" fmla="*/ 8058 h 10000"/>
              <a:gd name="connsiteX16" fmla="*/ 6985 w 10000"/>
              <a:gd name="connsiteY16" fmla="*/ 9586 h 10000"/>
              <a:gd name="connsiteX17" fmla="*/ 6857 w 10000"/>
              <a:gd name="connsiteY17" fmla="*/ 9628 h 10000"/>
              <a:gd name="connsiteX18" fmla="*/ 6772 w 10000"/>
              <a:gd name="connsiteY18" fmla="*/ 10000 h 10000"/>
              <a:gd name="connsiteX19" fmla="*/ 5155 w 10000"/>
              <a:gd name="connsiteY19" fmla="*/ 7646 h 10000"/>
              <a:gd name="connsiteX0" fmla="*/ 5155 w 10000"/>
              <a:gd name="connsiteY0" fmla="*/ 7646 h 10000"/>
              <a:gd name="connsiteX1" fmla="*/ 4375 w 10000"/>
              <a:gd name="connsiteY1" fmla="*/ 6798 h 10000"/>
              <a:gd name="connsiteX2" fmla="*/ 0 w 10000"/>
              <a:gd name="connsiteY2" fmla="*/ 124 h 10000"/>
              <a:gd name="connsiteX3" fmla="*/ 7250 w 10000"/>
              <a:gd name="connsiteY3" fmla="*/ 2429 h 10000"/>
              <a:gd name="connsiteX4" fmla="*/ 7250 w 10000"/>
              <a:gd name="connsiteY4" fmla="*/ 1 h 10000"/>
              <a:gd name="connsiteX5" fmla="*/ 10000 w 10000"/>
              <a:gd name="connsiteY5" fmla="*/ 0 h 10000"/>
              <a:gd name="connsiteX6" fmla="*/ 8686 w 10000"/>
              <a:gd name="connsiteY6" fmla="*/ 7148 h 10000"/>
              <a:gd name="connsiteX7" fmla="*/ 8431 w 10000"/>
              <a:gd name="connsiteY7" fmla="*/ 7480 h 10000"/>
              <a:gd name="connsiteX8" fmla="*/ 8302 w 10000"/>
              <a:gd name="connsiteY8" fmla="*/ 7521 h 10000"/>
              <a:gd name="connsiteX9" fmla="*/ 8133 w 10000"/>
              <a:gd name="connsiteY9" fmla="*/ 7480 h 10000"/>
              <a:gd name="connsiteX10" fmla="*/ 7963 w 10000"/>
              <a:gd name="connsiteY10" fmla="*/ 7148 h 10000"/>
              <a:gd name="connsiteX11" fmla="*/ 7794 w 10000"/>
              <a:gd name="connsiteY11" fmla="*/ 7148 h 10000"/>
              <a:gd name="connsiteX12" fmla="*/ 7580 w 10000"/>
              <a:gd name="connsiteY12" fmla="*/ 7027 h 10000"/>
              <a:gd name="connsiteX13" fmla="*/ 7241 w 10000"/>
              <a:gd name="connsiteY13" fmla="*/ 7274 h 10000"/>
              <a:gd name="connsiteX14" fmla="*/ 7112 w 10000"/>
              <a:gd name="connsiteY14" fmla="*/ 7480 h 10000"/>
              <a:gd name="connsiteX15" fmla="*/ 7198 w 10000"/>
              <a:gd name="connsiteY15" fmla="*/ 7688 h 10000"/>
              <a:gd name="connsiteX16" fmla="*/ 7027 w 10000"/>
              <a:gd name="connsiteY16" fmla="*/ 8058 h 10000"/>
              <a:gd name="connsiteX17" fmla="*/ 6985 w 10000"/>
              <a:gd name="connsiteY17" fmla="*/ 9586 h 10000"/>
              <a:gd name="connsiteX18" fmla="*/ 6857 w 10000"/>
              <a:gd name="connsiteY18" fmla="*/ 9628 h 10000"/>
              <a:gd name="connsiteX19" fmla="*/ 6772 w 10000"/>
              <a:gd name="connsiteY19" fmla="*/ 10000 h 10000"/>
              <a:gd name="connsiteX20" fmla="*/ 5155 w 10000"/>
              <a:gd name="connsiteY20" fmla="*/ 7646 h 10000"/>
              <a:gd name="connsiteX0" fmla="*/ 5155 w 10000"/>
              <a:gd name="connsiteY0" fmla="*/ 7646 h 10000"/>
              <a:gd name="connsiteX1" fmla="*/ 4375 w 10000"/>
              <a:gd name="connsiteY1" fmla="*/ 6798 h 10000"/>
              <a:gd name="connsiteX2" fmla="*/ 4375 w 10000"/>
              <a:gd name="connsiteY2" fmla="*/ 6798 h 10000"/>
              <a:gd name="connsiteX3" fmla="*/ 0 w 10000"/>
              <a:gd name="connsiteY3" fmla="*/ 124 h 10000"/>
              <a:gd name="connsiteX4" fmla="*/ 7250 w 10000"/>
              <a:gd name="connsiteY4" fmla="*/ 2429 h 10000"/>
              <a:gd name="connsiteX5" fmla="*/ 7250 w 10000"/>
              <a:gd name="connsiteY5" fmla="*/ 1 h 10000"/>
              <a:gd name="connsiteX6" fmla="*/ 10000 w 10000"/>
              <a:gd name="connsiteY6" fmla="*/ 0 h 10000"/>
              <a:gd name="connsiteX7" fmla="*/ 8686 w 10000"/>
              <a:gd name="connsiteY7" fmla="*/ 7148 h 10000"/>
              <a:gd name="connsiteX8" fmla="*/ 8431 w 10000"/>
              <a:gd name="connsiteY8" fmla="*/ 7480 h 10000"/>
              <a:gd name="connsiteX9" fmla="*/ 8302 w 10000"/>
              <a:gd name="connsiteY9" fmla="*/ 7521 h 10000"/>
              <a:gd name="connsiteX10" fmla="*/ 8133 w 10000"/>
              <a:gd name="connsiteY10" fmla="*/ 7480 h 10000"/>
              <a:gd name="connsiteX11" fmla="*/ 7963 w 10000"/>
              <a:gd name="connsiteY11" fmla="*/ 7148 h 10000"/>
              <a:gd name="connsiteX12" fmla="*/ 7794 w 10000"/>
              <a:gd name="connsiteY12" fmla="*/ 7148 h 10000"/>
              <a:gd name="connsiteX13" fmla="*/ 7580 w 10000"/>
              <a:gd name="connsiteY13" fmla="*/ 7027 h 10000"/>
              <a:gd name="connsiteX14" fmla="*/ 7241 w 10000"/>
              <a:gd name="connsiteY14" fmla="*/ 7274 h 10000"/>
              <a:gd name="connsiteX15" fmla="*/ 7112 w 10000"/>
              <a:gd name="connsiteY15" fmla="*/ 7480 h 10000"/>
              <a:gd name="connsiteX16" fmla="*/ 7198 w 10000"/>
              <a:gd name="connsiteY16" fmla="*/ 7688 h 10000"/>
              <a:gd name="connsiteX17" fmla="*/ 7027 w 10000"/>
              <a:gd name="connsiteY17" fmla="*/ 8058 h 10000"/>
              <a:gd name="connsiteX18" fmla="*/ 6985 w 10000"/>
              <a:gd name="connsiteY18" fmla="*/ 9586 h 10000"/>
              <a:gd name="connsiteX19" fmla="*/ 6857 w 10000"/>
              <a:gd name="connsiteY19" fmla="*/ 9628 h 10000"/>
              <a:gd name="connsiteX20" fmla="*/ 6772 w 10000"/>
              <a:gd name="connsiteY20" fmla="*/ 10000 h 10000"/>
              <a:gd name="connsiteX21" fmla="*/ 5155 w 10000"/>
              <a:gd name="connsiteY21" fmla="*/ 7646 h 10000"/>
              <a:gd name="connsiteX0" fmla="*/ 905 w 5750"/>
              <a:gd name="connsiteY0" fmla="*/ 7646 h 10000"/>
              <a:gd name="connsiteX1" fmla="*/ 125 w 5750"/>
              <a:gd name="connsiteY1" fmla="*/ 6798 h 10000"/>
              <a:gd name="connsiteX2" fmla="*/ 125 w 5750"/>
              <a:gd name="connsiteY2" fmla="*/ 6798 h 10000"/>
              <a:gd name="connsiteX3" fmla="*/ 0 w 5750"/>
              <a:gd name="connsiteY3" fmla="*/ 1945 h 10000"/>
              <a:gd name="connsiteX4" fmla="*/ 3000 w 5750"/>
              <a:gd name="connsiteY4" fmla="*/ 2429 h 10000"/>
              <a:gd name="connsiteX5" fmla="*/ 3000 w 5750"/>
              <a:gd name="connsiteY5" fmla="*/ 1 h 10000"/>
              <a:gd name="connsiteX6" fmla="*/ 5750 w 5750"/>
              <a:gd name="connsiteY6" fmla="*/ 0 h 10000"/>
              <a:gd name="connsiteX7" fmla="*/ 4436 w 5750"/>
              <a:gd name="connsiteY7" fmla="*/ 7148 h 10000"/>
              <a:gd name="connsiteX8" fmla="*/ 4181 w 5750"/>
              <a:gd name="connsiteY8" fmla="*/ 7480 h 10000"/>
              <a:gd name="connsiteX9" fmla="*/ 4052 w 5750"/>
              <a:gd name="connsiteY9" fmla="*/ 7521 h 10000"/>
              <a:gd name="connsiteX10" fmla="*/ 3883 w 5750"/>
              <a:gd name="connsiteY10" fmla="*/ 7480 h 10000"/>
              <a:gd name="connsiteX11" fmla="*/ 3713 w 5750"/>
              <a:gd name="connsiteY11" fmla="*/ 7148 h 10000"/>
              <a:gd name="connsiteX12" fmla="*/ 3544 w 5750"/>
              <a:gd name="connsiteY12" fmla="*/ 7148 h 10000"/>
              <a:gd name="connsiteX13" fmla="*/ 3330 w 5750"/>
              <a:gd name="connsiteY13" fmla="*/ 7027 h 10000"/>
              <a:gd name="connsiteX14" fmla="*/ 2991 w 5750"/>
              <a:gd name="connsiteY14" fmla="*/ 7274 h 10000"/>
              <a:gd name="connsiteX15" fmla="*/ 2862 w 5750"/>
              <a:gd name="connsiteY15" fmla="*/ 7480 h 10000"/>
              <a:gd name="connsiteX16" fmla="*/ 2948 w 5750"/>
              <a:gd name="connsiteY16" fmla="*/ 7688 h 10000"/>
              <a:gd name="connsiteX17" fmla="*/ 2777 w 5750"/>
              <a:gd name="connsiteY17" fmla="*/ 8058 h 10000"/>
              <a:gd name="connsiteX18" fmla="*/ 2735 w 5750"/>
              <a:gd name="connsiteY18" fmla="*/ 9586 h 10000"/>
              <a:gd name="connsiteX19" fmla="*/ 2607 w 5750"/>
              <a:gd name="connsiteY19" fmla="*/ 9628 h 10000"/>
              <a:gd name="connsiteX20" fmla="*/ 2522 w 5750"/>
              <a:gd name="connsiteY20" fmla="*/ 10000 h 10000"/>
              <a:gd name="connsiteX21" fmla="*/ 905 w 5750"/>
              <a:gd name="connsiteY21" fmla="*/ 7646 h 10000"/>
              <a:gd name="connsiteX0" fmla="*/ 1574 w 10435"/>
              <a:gd name="connsiteY0" fmla="*/ 7645 h 9999"/>
              <a:gd name="connsiteX1" fmla="*/ 217 w 10435"/>
              <a:gd name="connsiteY1" fmla="*/ 6797 h 9999"/>
              <a:gd name="connsiteX2" fmla="*/ 217 w 10435"/>
              <a:gd name="connsiteY2" fmla="*/ 6797 h 9999"/>
              <a:gd name="connsiteX3" fmla="*/ 0 w 10435"/>
              <a:gd name="connsiteY3" fmla="*/ 1944 h 9999"/>
              <a:gd name="connsiteX4" fmla="*/ 5217 w 10435"/>
              <a:gd name="connsiteY4" fmla="*/ 2428 h 9999"/>
              <a:gd name="connsiteX5" fmla="*/ 5217 w 10435"/>
              <a:gd name="connsiteY5" fmla="*/ 0 h 9999"/>
              <a:gd name="connsiteX6" fmla="*/ 10435 w 10435"/>
              <a:gd name="connsiteY6" fmla="*/ 242 h 9999"/>
              <a:gd name="connsiteX7" fmla="*/ 7715 w 10435"/>
              <a:gd name="connsiteY7" fmla="*/ 7147 h 9999"/>
              <a:gd name="connsiteX8" fmla="*/ 7271 w 10435"/>
              <a:gd name="connsiteY8" fmla="*/ 7479 h 9999"/>
              <a:gd name="connsiteX9" fmla="*/ 7047 w 10435"/>
              <a:gd name="connsiteY9" fmla="*/ 7520 h 9999"/>
              <a:gd name="connsiteX10" fmla="*/ 6753 w 10435"/>
              <a:gd name="connsiteY10" fmla="*/ 7479 h 9999"/>
              <a:gd name="connsiteX11" fmla="*/ 6457 w 10435"/>
              <a:gd name="connsiteY11" fmla="*/ 7147 h 9999"/>
              <a:gd name="connsiteX12" fmla="*/ 6163 w 10435"/>
              <a:gd name="connsiteY12" fmla="*/ 7147 h 9999"/>
              <a:gd name="connsiteX13" fmla="*/ 5791 w 10435"/>
              <a:gd name="connsiteY13" fmla="*/ 7026 h 9999"/>
              <a:gd name="connsiteX14" fmla="*/ 5202 w 10435"/>
              <a:gd name="connsiteY14" fmla="*/ 7273 h 9999"/>
              <a:gd name="connsiteX15" fmla="*/ 4977 w 10435"/>
              <a:gd name="connsiteY15" fmla="*/ 7479 h 9999"/>
              <a:gd name="connsiteX16" fmla="*/ 5127 w 10435"/>
              <a:gd name="connsiteY16" fmla="*/ 7687 h 9999"/>
              <a:gd name="connsiteX17" fmla="*/ 4830 w 10435"/>
              <a:gd name="connsiteY17" fmla="*/ 8057 h 9999"/>
              <a:gd name="connsiteX18" fmla="*/ 4757 w 10435"/>
              <a:gd name="connsiteY18" fmla="*/ 9585 h 9999"/>
              <a:gd name="connsiteX19" fmla="*/ 4534 w 10435"/>
              <a:gd name="connsiteY19" fmla="*/ 9627 h 9999"/>
              <a:gd name="connsiteX20" fmla="*/ 4386 w 10435"/>
              <a:gd name="connsiteY20" fmla="*/ 9999 h 9999"/>
              <a:gd name="connsiteX21" fmla="*/ 1574 w 10435"/>
              <a:gd name="connsiteY21" fmla="*/ 7645 h 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435" h="9999">
                <a:moveTo>
                  <a:pt x="1574" y="7645"/>
                </a:moveTo>
                <a:lnTo>
                  <a:pt x="217" y="6797"/>
                </a:lnTo>
                <a:lnTo>
                  <a:pt x="217" y="6797"/>
                </a:lnTo>
                <a:cubicBezTo>
                  <a:pt x="144" y="5179"/>
                  <a:pt x="73" y="3562"/>
                  <a:pt x="0" y="1944"/>
                </a:cubicBezTo>
                <a:lnTo>
                  <a:pt x="5217" y="2428"/>
                </a:lnTo>
                <a:lnTo>
                  <a:pt x="5217" y="0"/>
                </a:lnTo>
                <a:lnTo>
                  <a:pt x="10435" y="242"/>
                </a:lnTo>
                <a:lnTo>
                  <a:pt x="7715" y="7147"/>
                </a:lnTo>
                <a:lnTo>
                  <a:pt x="7271" y="7479"/>
                </a:lnTo>
                <a:cubicBezTo>
                  <a:pt x="7197" y="7494"/>
                  <a:pt x="7122" y="7506"/>
                  <a:pt x="7047" y="7520"/>
                </a:cubicBezTo>
                <a:lnTo>
                  <a:pt x="6753" y="7479"/>
                </a:lnTo>
                <a:cubicBezTo>
                  <a:pt x="6654" y="7369"/>
                  <a:pt x="6557" y="7257"/>
                  <a:pt x="6457" y="7147"/>
                </a:cubicBezTo>
                <a:lnTo>
                  <a:pt x="6163" y="7147"/>
                </a:lnTo>
                <a:lnTo>
                  <a:pt x="5791" y="7026"/>
                </a:lnTo>
                <a:lnTo>
                  <a:pt x="5202" y="7273"/>
                </a:lnTo>
                <a:cubicBezTo>
                  <a:pt x="5127" y="7343"/>
                  <a:pt x="5052" y="7410"/>
                  <a:pt x="4977" y="7479"/>
                </a:cubicBezTo>
                <a:cubicBezTo>
                  <a:pt x="5028" y="7549"/>
                  <a:pt x="5077" y="7616"/>
                  <a:pt x="5127" y="7687"/>
                </a:cubicBezTo>
                <a:cubicBezTo>
                  <a:pt x="5028" y="7808"/>
                  <a:pt x="4930" y="7935"/>
                  <a:pt x="4830" y="8057"/>
                </a:cubicBezTo>
                <a:cubicBezTo>
                  <a:pt x="4805" y="8566"/>
                  <a:pt x="4781" y="9076"/>
                  <a:pt x="4757" y="9585"/>
                </a:cubicBezTo>
                <a:cubicBezTo>
                  <a:pt x="4683" y="9601"/>
                  <a:pt x="4607" y="9611"/>
                  <a:pt x="4534" y="9627"/>
                </a:cubicBezTo>
                <a:cubicBezTo>
                  <a:pt x="4483" y="9752"/>
                  <a:pt x="4437" y="9875"/>
                  <a:pt x="4386" y="9999"/>
                </a:cubicBezTo>
                <a:lnTo>
                  <a:pt x="1574" y="7645"/>
                </a:lnTo>
                <a:close/>
              </a:path>
            </a:pathLst>
          </a:custGeom>
          <a:solidFill>
            <a:srgbClr val="FF33CC"/>
          </a:solidFill>
          <a:ln w="3175">
            <a:solidFill>
              <a:srgbClr val="000000"/>
            </a:solidFill>
            <a:prstDash val="solid"/>
            <a:round/>
            <a:headEnd/>
            <a:tailEnd/>
          </a:ln>
        </p:spPr>
        <p:txBody>
          <a:bodyPr/>
          <a:lstStyle/>
          <a:p>
            <a:endParaRPr lang="en-US">
              <a:latin typeface="+mj-lt"/>
            </a:endParaRPr>
          </a:p>
        </p:txBody>
      </p:sp>
      <p:sp>
        <p:nvSpPr>
          <p:cNvPr id="160" name="Rectangle 516"/>
          <p:cNvSpPr>
            <a:spLocks noChangeArrowheads="1"/>
          </p:cNvSpPr>
          <p:nvPr/>
        </p:nvSpPr>
        <p:spPr bwMode="auto">
          <a:xfrm>
            <a:off x="1722292" y="2949168"/>
            <a:ext cx="110608"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NV</a:t>
            </a:r>
            <a:endParaRPr lang="en-US" altLang="en-US" dirty="0">
              <a:latin typeface="+mj-lt"/>
            </a:endParaRPr>
          </a:p>
        </p:txBody>
      </p:sp>
      <p:sp>
        <p:nvSpPr>
          <p:cNvPr id="161" name="Freeform 253"/>
          <p:cNvSpPr>
            <a:spLocks/>
          </p:cNvSpPr>
          <p:nvPr/>
        </p:nvSpPr>
        <p:spPr bwMode="auto">
          <a:xfrm>
            <a:off x="2986582" y="4175563"/>
            <a:ext cx="156934" cy="171642"/>
          </a:xfrm>
          <a:custGeom>
            <a:avLst/>
            <a:gdLst>
              <a:gd name="T0" fmla="*/ 42 w 1407"/>
              <a:gd name="T1" fmla="*/ 598 h 1378"/>
              <a:gd name="T2" fmla="*/ 168 w 1407"/>
              <a:gd name="T3" fmla="*/ 722 h 1378"/>
              <a:gd name="T4" fmla="*/ 290 w 1407"/>
              <a:gd name="T5" fmla="*/ 938 h 1378"/>
              <a:gd name="T6" fmla="*/ 422 w 1407"/>
              <a:gd name="T7" fmla="*/ 848 h 1378"/>
              <a:gd name="T8" fmla="*/ 610 w 1407"/>
              <a:gd name="T9" fmla="*/ 950 h 1378"/>
              <a:gd name="T10" fmla="*/ 692 w 1407"/>
              <a:gd name="T11" fmla="*/ 1122 h 1378"/>
              <a:gd name="T12" fmla="*/ 786 w 1407"/>
              <a:gd name="T13" fmla="*/ 1300 h 1378"/>
              <a:gd name="T14" fmla="*/ 880 w 1407"/>
              <a:gd name="T15" fmla="*/ 1348 h 1378"/>
              <a:gd name="T16" fmla="*/ 1010 w 1407"/>
              <a:gd name="T17" fmla="*/ 1378 h 1378"/>
              <a:gd name="T18" fmla="*/ 990 w 1407"/>
              <a:gd name="T19" fmla="*/ 1328 h 1378"/>
              <a:gd name="T20" fmla="*/ 984 w 1407"/>
              <a:gd name="T21" fmla="*/ 1244 h 1378"/>
              <a:gd name="T22" fmla="*/ 970 w 1407"/>
              <a:gd name="T23" fmla="*/ 1214 h 1378"/>
              <a:gd name="T24" fmla="*/ 982 w 1407"/>
              <a:gd name="T25" fmla="*/ 1202 h 1378"/>
              <a:gd name="T26" fmla="*/ 1004 w 1407"/>
              <a:gd name="T27" fmla="*/ 1160 h 1378"/>
              <a:gd name="T28" fmla="*/ 1032 w 1407"/>
              <a:gd name="T29" fmla="*/ 1114 h 1378"/>
              <a:gd name="T30" fmla="*/ 1020 w 1407"/>
              <a:gd name="T31" fmla="*/ 1102 h 1378"/>
              <a:gd name="T32" fmla="*/ 1060 w 1407"/>
              <a:gd name="T33" fmla="*/ 1080 h 1378"/>
              <a:gd name="T34" fmla="*/ 1086 w 1407"/>
              <a:gd name="T35" fmla="*/ 1066 h 1378"/>
              <a:gd name="T36" fmla="*/ 1084 w 1407"/>
              <a:gd name="T37" fmla="*/ 1042 h 1378"/>
              <a:gd name="T38" fmla="*/ 1098 w 1407"/>
              <a:gd name="T39" fmla="*/ 1032 h 1378"/>
              <a:gd name="T40" fmla="*/ 1106 w 1407"/>
              <a:gd name="T41" fmla="*/ 1028 h 1378"/>
              <a:gd name="T42" fmla="*/ 1117 w 1407"/>
              <a:gd name="T43" fmla="*/ 1036 h 1378"/>
              <a:gd name="T44" fmla="*/ 1131 w 1407"/>
              <a:gd name="T45" fmla="*/ 1024 h 1378"/>
              <a:gd name="T46" fmla="*/ 1169 w 1407"/>
              <a:gd name="T47" fmla="*/ 1028 h 1378"/>
              <a:gd name="T48" fmla="*/ 1127 w 1407"/>
              <a:gd name="T49" fmla="*/ 1052 h 1378"/>
              <a:gd name="T50" fmla="*/ 1233 w 1407"/>
              <a:gd name="T51" fmla="*/ 1002 h 1378"/>
              <a:gd name="T52" fmla="*/ 1259 w 1407"/>
              <a:gd name="T53" fmla="*/ 890 h 1378"/>
              <a:gd name="T54" fmla="*/ 1271 w 1407"/>
              <a:gd name="T55" fmla="*/ 910 h 1378"/>
              <a:gd name="T56" fmla="*/ 1269 w 1407"/>
              <a:gd name="T57" fmla="*/ 924 h 1378"/>
              <a:gd name="T58" fmla="*/ 1373 w 1407"/>
              <a:gd name="T59" fmla="*/ 896 h 1378"/>
              <a:gd name="T60" fmla="*/ 1379 w 1407"/>
              <a:gd name="T61" fmla="*/ 860 h 1378"/>
              <a:gd name="T62" fmla="*/ 1387 w 1407"/>
              <a:gd name="T63" fmla="*/ 822 h 1378"/>
              <a:gd name="T64" fmla="*/ 1383 w 1407"/>
              <a:gd name="T65" fmla="*/ 788 h 1378"/>
              <a:gd name="T66" fmla="*/ 1405 w 1407"/>
              <a:gd name="T67" fmla="*/ 740 h 1378"/>
              <a:gd name="T68" fmla="*/ 1401 w 1407"/>
              <a:gd name="T69" fmla="*/ 720 h 1378"/>
              <a:gd name="T70" fmla="*/ 1401 w 1407"/>
              <a:gd name="T71" fmla="*/ 708 h 1378"/>
              <a:gd name="T72" fmla="*/ 1391 w 1407"/>
              <a:gd name="T73" fmla="*/ 684 h 1378"/>
              <a:gd name="T74" fmla="*/ 1371 w 1407"/>
              <a:gd name="T75" fmla="*/ 658 h 1378"/>
              <a:gd name="T76" fmla="*/ 1347 w 1407"/>
              <a:gd name="T77" fmla="*/ 606 h 1378"/>
              <a:gd name="T78" fmla="*/ 1309 w 1407"/>
              <a:gd name="T79" fmla="*/ 408 h 1378"/>
              <a:gd name="T80" fmla="*/ 1249 w 1407"/>
              <a:gd name="T81" fmla="*/ 370 h 1378"/>
              <a:gd name="T82" fmla="*/ 1189 w 1407"/>
              <a:gd name="T83" fmla="*/ 368 h 1378"/>
              <a:gd name="T84" fmla="*/ 1165 w 1407"/>
              <a:gd name="T85" fmla="*/ 372 h 1378"/>
              <a:gd name="T86" fmla="*/ 1119 w 1407"/>
              <a:gd name="T87" fmla="*/ 382 h 1378"/>
              <a:gd name="T88" fmla="*/ 1100 w 1407"/>
              <a:gd name="T89" fmla="*/ 380 h 1378"/>
              <a:gd name="T90" fmla="*/ 1030 w 1407"/>
              <a:gd name="T91" fmla="*/ 370 h 1378"/>
              <a:gd name="T92" fmla="*/ 1016 w 1407"/>
              <a:gd name="T93" fmla="*/ 376 h 1378"/>
              <a:gd name="T94" fmla="*/ 988 w 1407"/>
              <a:gd name="T95" fmla="*/ 362 h 1378"/>
              <a:gd name="T96" fmla="*/ 970 w 1407"/>
              <a:gd name="T97" fmla="*/ 350 h 1378"/>
              <a:gd name="T98" fmla="*/ 938 w 1407"/>
              <a:gd name="T99" fmla="*/ 350 h 1378"/>
              <a:gd name="T100" fmla="*/ 896 w 1407"/>
              <a:gd name="T101" fmla="*/ 328 h 1378"/>
              <a:gd name="T102" fmla="*/ 856 w 1407"/>
              <a:gd name="T103" fmla="*/ 328 h 1378"/>
              <a:gd name="T104" fmla="*/ 810 w 1407"/>
              <a:gd name="T105" fmla="*/ 300 h 1378"/>
              <a:gd name="T106" fmla="*/ 774 w 1407"/>
              <a:gd name="T107" fmla="*/ 290 h 1378"/>
              <a:gd name="T108" fmla="*/ 728 w 1407"/>
              <a:gd name="T109" fmla="*/ 268 h 1378"/>
              <a:gd name="T110" fmla="*/ 384 w 1407"/>
              <a:gd name="T111" fmla="*/ 570 h 137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connsiteX0" fmla="*/ 28 w 10000"/>
              <a:gd name="connsiteY0" fmla="*/ 4006 h 10000"/>
              <a:gd name="connsiteX1" fmla="*/ 213 w 10000"/>
              <a:gd name="connsiteY1" fmla="*/ 4151 h 10000"/>
              <a:gd name="connsiteX2" fmla="*/ 299 w 10000"/>
              <a:gd name="connsiteY2" fmla="*/ 4340 h 10000"/>
              <a:gd name="connsiteX3" fmla="*/ 455 w 10000"/>
              <a:gd name="connsiteY3" fmla="*/ 4441 h 10000"/>
              <a:gd name="connsiteX4" fmla="*/ 569 w 10000"/>
              <a:gd name="connsiteY4" fmla="*/ 4630 h 10000"/>
              <a:gd name="connsiteX5" fmla="*/ 1194 w 10000"/>
              <a:gd name="connsiteY5" fmla="*/ 5239 h 10000"/>
              <a:gd name="connsiteX6" fmla="*/ 1322 w 10000"/>
              <a:gd name="connsiteY6" fmla="*/ 5980 h 10000"/>
              <a:gd name="connsiteX7" fmla="*/ 1493 w 10000"/>
              <a:gd name="connsiteY7" fmla="*/ 6284 h 10000"/>
              <a:gd name="connsiteX8" fmla="*/ 2061 w 10000"/>
              <a:gd name="connsiteY8" fmla="*/ 6807 h 10000"/>
              <a:gd name="connsiteX9" fmla="*/ 2388 w 10000"/>
              <a:gd name="connsiteY9" fmla="*/ 6894 h 10000"/>
              <a:gd name="connsiteX10" fmla="*/ 2829 w 10000"/>
              <a:gd name="connsiteY10" fmla="*/ 6197 h 10000"/>
              <a:gd name="connsiteX11" fmla="*/ 2999 w 10000"/>
              <a:gd name="connsiteY11" fmla="*/ 6154 h 10000"/>
              <a:gd name="connsiteX12" fmla="*/ 3141 w 10000"/>
              <a:gd name="connsiteY12" fmla="*/ 6197 h 10000"/>
              <a:gd name="connsiteX13" fmla="*/ 3781 w 10000"/>
              <a:gd name="connsiteY13" fmla="*/ 6226 h 10000"/>
              <a:gd name="connsiteX14" fmla="*/ 4335 w 10000"/>
              <a:gd name="connsiteY14" fmla="*/ 6894 h 10000"/>
              <a:gd name="connsiteX15" fmla="*/ 4577 w 10000"/>
              <a:gd name="connsiteY15" fmla="*/ 7591 h 10000"/>
              <a:gd name="connsiteX16" fmla="*/ 4805 w 10000"/>
              <a:gd name="connsiteY16" fmla="*/ 7866 h 10000"/>
              <a:gd name="connsiteX17" fmla="*/ 4918 w 10000"/>
              <a:gd name="connsiteY17" fmla="*/ 8142 h 10000"/>
              <a:gd name="connsiteX18" fmla="*/ 5160 w 10000"/>
              <a:gd name="connsiteY18" fmla="*/ 8331 h 10000"/>
              <a:gd name="connsiteX19" fmla="*/ 5345 w 10000"/>
              <a:gd name="connsiteY19" fmla="*/ 9042 h 10000"/>
              <a:gd name="connsiteX20" fmla="*/ 5586 w 10000"/>
              <a:gd name="connsiteY20" fmla="*/ 9434 h 10000"/>
              <a:gd name="connsiteX21" fmla="*/ 5828 w 10000"/>
              <a:gd name="connsiteY21" fmla="*/ 9608 h 10000"/>
              <a:gd name="connsiteX22" fmla="*/ 6041 w 10000"/>
              <a:gd name="connsiteY22" fmla="*/ 9652 h 10000"/>
              <a:gd name="connsiteX23" fmla="*/ 6254 w 10000"/>
              <a:gd name="connsiteY23" fmla="*/ 9782 h 10000"/>
              <a:gd name="connsiteX24" fmla="*/ 6652 w 10000"/>
              <a:gd name="connsiteY24" fmla="*/ 9826 h 10000"/>
              <a:gd name="connsiteX25" fmla="*/ 6923 w 10000"/>
              <a:gd name="connsiteY25" fmla="*/ 9971 h 10000"/>
              <a:gd name="connsiteX26" fmla="*/ 7178 w 10000"/>
              <a:gd name="connsiteY26" fmla="*/ 10000 h 10000"/>
              <a:gd name="connsiteX27" fmla="*/ 7193 w 10000"/>
              <a:gd name="connsiteY27" fmla="*/ 9956 h 10000"/>
              <a:gd name="connsiteX28" fmla="*/ 7136 w 10000"/>
              <a:gd name="connsiteY28" fmla="*/ 9913 h 10000"/>
              <a:gd name="connsiteX29" fmla="*/ 7036 w 10000"/>
              <a:gd name="connsiteY29" fmla="*/ 9637 h 10000"/>
              <a:gd name="connsiteX30" fmla="*/ 7022 w 10000"/>
              <a:gd name="connsiteY30" fmla="*/ 9608 h 10000"/>
              <a:gd name="connsiteX31" fmla="*/ 6937 w 10000"/>
              <a:gd name="connsiteY31" fmla="*/ 9071 h 10000"/>
              <a:gd name="connsiteX32" fmla="*/ 6994 w 10000"/>
              <a:gd name="connsiteY32" fmla="*/ 9028 h 10000"/>
              <a:gd name="connsiteX33" fmla="*/ 7008 w 10000"/>
              <a:gd name="connsiteY33" fmla="*/ 8853 h 10000"/>
              <a:gd name="connsiteX34" fmla="*/ 6994 w 10000"/>
              <a:gd name="connsiteY34" fmla="*/ 8824 h 10000"/>
              <a:gd name="connsiteX35" fmla="*/ 6894 w 10000"/>
              <a:gd name="connsiteY35" fmla="*/ 8810 h 10000"/>
              <a:gd name="connsiteX36" fmla="*/ 6851 w 10000"/>
              <a:gd name="connsiteY36" fmla="*/ 8781 h 10000"/>
              <a:gd name="connsiteX37" fmla="*/ 6880 w 10000"/>
              <a:gd name="connsiteY37" fmla="*/ 8723 h 10000"/>
              <a:gd name="connsiteX38" fmla="*/ 6979 w 10000"/>
              <a:gd name="connsiteY38" fmla="*/ 8723 h 10000"/>
              <a:gd name="connsiteX39" fmla="*/ 7022 w 10000"/>
              <a:gd name="connsiteY39" fmla="*/ 8766 h 10000"/>
              <a:gd name="connsiteX40" fmla="*/ 7093 w 10000"/>
              <a:gd name="connsiteY40" fmla="*/ 8723 h 10000"/>
              <a:gd name="connsiteX41" fmla="*/ 7136 w 10000"/>
              <a:gd name="connsiteY41" fmla="*/ 8418 h 10000"/>
              <a:gd name="connsiteX42" fmla="*/ 7050 w 10000"/>
              <a:gd name="connsiteY42" fmla="*/ 8273 h 10000"/>
              <a:gd name="connsiteX43" fmla="*/ 7264 w 10000"/>
              <a:gd name="connsiteY43" fmla="*/ 8229 h 10000"/>
              <a:gd name="connsiteX44" fmla="*/ 7335 w 10000"/>
              <a:gd name="connsiteY44" fmla="*/ 8084 h 10000"/>
              <a:gd name="connsiteX45" fmla="*/ 7335 w 10000"/>
              <a:gd name="connsiteY45" fmla="*/ 8055 h 10000"/>
              <a:gd name="connsiteX46" fmla="*/ 7249 w 10000"/>
              <a:gd name="connsiteY46" fmla="*/ 8070 h 10000"/>
              <a:gd name="connsiteX47" fmla="*/ 7249 w 10000"/>
              <a:gd name="connsiteY47" fmla="*/ 7997 h 10000"/>
              <a:gd name="connsiteX48" fmla="*/ 7392 w 10000"/>
              <a:gd name="connsiteY48" fmla="*/ 7925 h 10000"/>
              <a:gd name="connsiteX49" fmla="*/ 7448 w 10000"/>
              <a:gd name="connsiteY49" fmla="*/ 7925 h 10000"/>
              <a:gd name="connsiteX50" fmla="*/ 7534 w 10000"/>
              <a:gd name="connsiteY50" fmla="*/ 7837 h 10000"/>
              <a:gd name="connsiteX51" fmla="*/ 7548 w 10000"/>
              <a:gd name="connsiteY51" fmla="*/ 7779 h 10000"/>
              <a:gd name="connsiteX52" fmla="*/ 7576 w 10000"/>
              <a:gd name="connsiteY52" fmla="*/ 7750 h 10000"/>
              <a:gd name="connsiteX53" fmla="*/ 7719 w 10000"/>
              <a:gd name="connsiteY53" fmla="*/ 7736 h 10000"/>
              <a:gd name="connsiteX54" fmla="*/ 7775 w 10000"/>
              <a:gd name="connsiteY54" fmla="*/ 7707 h 10000"/>
              <a:gd name="connsiteX55" fmla="*/ 7790 w 10000"/>
              <a:gd name="connsiteY55" fmla="*/ 7634 h 10000"/>
              <a:gd name="connsiteX56" fmla="*/ 7704 w 10000"/>
              <a:gd name="connsiteY56" fmla="*/ 7562 h 10000"/>
              <a:gd name="connsiteX57" fmla="*/ 7704 w 10000"/>
              <a:gd name="connsiteY57" fmla="*/ 7504 h 10000"/>
              <a:gd name="connsiteX58" fmla="*/ 7733 w 10000"/>
              <a:gd name="connsiteY58" fmla="*/ 7460 h 10000"/>
              <a:gd name="connsiteX59" fmla="*/ 7804 w 10000"/>
              <a:gd name="connsiteY59" fmla="*/ 7489 h 10000"/>
              <a:gd name="connsiteX60" fmla="*/ 7846 w 10000"/>
              <a:gd name="connsiteY60" fmla="*/ 7533 h 10000"/>
              <a:gd name="connsiteX61" fmla="*/ 7861 w 10000"/>
              <a:gd name="connsiteY61" fmla="*/ 7518 h 10000"/>
              <a:gd name="connsiteX62" fmla="*/ 7861 w 10000"/>
              <a:gd name="connsiteY62" fmla="*/ 7460 h 10000"/>
              <a:gd name="connsiteX63" fmla="*/ 7875 w 10000"/>
              <a:gd name="connsiteY63" fmla="*/ 7431 h 10000"/>
              <a:gd name="connsiteX64" fmla="*/ 7918 w 10000"/>
              <a:gd name="connsiteY64" fmla="*/ 7446 h 10000"/>
              <a:gd name="connsiteX65" fmla="*/ 7939 w 10000"/>
              <a:gd name="connsiteY65" fmla="*/ 7518 h 10000"/>
              <a:gd name="connsiteX66" fmla="*/ 7967 w 10000"/>
              <a:gd name="connsiteY66" fmla="*/ 7518 h 10000"/>
              <a:gd name="connsiteX67" fmla="*/ 8010 w 10000"/>
              <a:gd name="connsiteY67" fmla="*/ 7489 h 10000"/>
              <a:gd name="connsiteX68" fmla="*/ 8038 w 10000"/>
              <a:gd name="connsiteY68" fmla="*/ 7431 h 10000"/>
              <a:gd name="connsiteX69" fmla="*/ 8053 w 10000"/>
              <a:gd name="connsiteY69" fmla="*/ 7417 h 10000"/>
              <a:gd name="connsiteX70" fmla="*/ 8081 w 10000"/>
              <a:gd name="connsiteY70" fmla="*/ 7533 h 10000"/>
              <a:gd name="connsiteX71" fmla="*/ 8308 w 10000"/>
              <a:gd name="connsiteY71" fmla="*/ 7460 h 10000"/>
              <a:gd name="connsiteX72" fmla="*/ 8351 w 10000"/>
              <a:gd name="connsiteY72" fmla="*/ 7475 h 10000"/>
              <a:gd name="connsiteX73" fmla="*/ 8337 w 10000"/>
              <a:gd name="connsiteY73" fmla="*/ 7489 h 10000"/>
              <a:gd name="connsiteX74" fmla="*/ 8010 w 10000"/>
              <a:gd name="connsiteY74" fmla="*/ 7634 h 10000"/>
              <a:gd name="connsiteX75" fmla="*/ 7982 w 10000"/>
              <a:gd name="connsiteY75" fmla="*/ 7678 h 10000"/>
              <a:gd name="connsiteX76" fmla="*/ 8010 w 10000"/>
              <a:gd name="connsiteY76" fmla="*/ 7692 h 10000"/>
              <a:gd name="connsiteX77" fmla="*/ 8763 w 10000"/>
              <a:gd name="connsiteY77" fmla="*/ 7271 h 10000"/>
              <a:gd name="connsiteX78" fmla="*/ 8891 w 10000"/>
              <a:gd name="connsiteY78" fmla="*/ 6967 h 10000"/>
              <a:gd name="connsiteX79" fmla="*/ 8905 w 10000"/>
              <a:gd name="connsiteY79" fmla="*/ 6502 h 10000"/>
              <a:gd name="connsiteX80" fmla="*/ 8948 w 10000"/>
              <a:gd name="connsiteY80" fmla="*/ 6459 h 10000"/>
              <a:gd name="connsiteX81" fmla="*/ 8991 w 10000"/>
              <a:gd name="connsiteY81" fmla="*/ 6430 h 10000"/>
              <a:gd name="connsiteX82" fmla="*/ 9033 w 10000"/>
              <a:gd name="connsiteY82" fmla="*/ 6430 h 10000"/>
              <a:gd name="connsiteX83" fmla="*/ 9033 w 10000"/>
              <a:gd name="connsiteY83" fmla="*/ 6604 h 10000"/>
              <a:gd name="connsiteX84" fmla="*/ 9133 w 10000"/>
              <a:gd name="connsiteY84" fmla="*/ 6604 h 10000"/>
              <a:gd name="connsiteX85" fmla="*/ 9119 w 10000"/>
              <a:gd name="connsiteY85" fmla="*/ 6676 h 10000"/>
              <a:gd name="connsiteX86" fmla="*/ 9019 w 10000"/>
              <a:gd name="connsiteY86" fmla="*/ 6705 h 10000"/>
              <a:gd name="connsiteX87" fmla="*/ 9062 w 10000"/>
              <a:gd name="connsiteY87" fmla="*/ 6720 h 10000"/>
              <a:gd name="connsiteX88" fmla="*/ 9502 w 10000"/>
              <a:gd name="connsiteY88" fmla="*/ 6517 h 10000"/>
              <a:gd name="connsiteX89" fmla="*/ 9758 w 10000"/>
              <a:gd name="connsiteY89" fmla="*/ 6502 h 10000"/>
              <a:gd name="connsiteX90" fmla="*/ 9673 w 10000"/>
              <a:gd name="connsiteY90" fmla="*/ 6401 h 10000"/>
              <a:gd name="connsiteX91" fmla="*/ 9758 w 10000"/>
              <a:gd name="connsiteY91" fmla="*/ 6328 h 10000"/>
              <a:gd name="connsiteX92" fmla="*/ 9801 w 10000"/>
              <a:gd name="connsiteY92" fmla="*/ 6241 h 10000"/>
              <a:gd name="connsiteX93" fmla="*/ 9844 w 10000"/>
              <a:gd name="connsiteY93" fmla="*/ 6168 h 10000"/>
              <a:gd name="connsiteX94" fmla="*/ 9872 w 10000"/>
              <a:gd name="connsiteY94" fmla="*/ 6096 h 10000"/>
              <a:gd name="connsiteX95" fmla="*/ 9858 w 10000"/>
              <a:gd name="connsiteY95" fmla="*/ 5965 h 10000"/>
              <a:gd name="connsiteX96" fmla="*/ 9815 w 10000"/>
              <a:gd name="connsiteY96" fmla="*/ 5907 h 10000"/>
              <a:gd name="connsiteX97" fmla="*/ 9858 w 10000"/>
              <a:gd name="connsiteY97" fmla="*/ 5820 h 10000"/>
              <a:gd name="connsiteX98" fmla="*/ 9829 w 10000"/>
              <a:gd name="connsiteY98" fmla="*/ 5718 h 10000"/>
              <a:gd name="connsiteX99" fmla="*/ 9957 w 10000"/>
              <a:gd name="connsiteY99" fmla="*/ 5472 h 10000"/>
              <a:gd name="connsiteX100" fmla="*/ 9957 w 10000"/>
              <a:gd name="connsiteY100" fmla="*/ 5414 h 10000"/>
              <a:gd name="connsiteX101" fmla="*/ 9986 w 10000"/>
              <a:gd name="connsiteY101" fmla="*/ 5370 h 10000"/>
              <a:gd name="connsiteX102" fmla="*/ 9957 w 10000"/>
              <a:gd name="connsiteY102" fmla="*/ 5312 h 10000"/>
              <a:gd name="connsiteX103" fmla="*/ 10000 w 10000"/>
              <a:gd name="connsiteY103" fmla="*/ 5283 h 10000"/>
              <a:gd name="connsiteX104" fmla="*/ 9957 w 10000"/>
              <a:gd name="connsiteY104" fmla="*/ 5225 h 10000"/>
              <a:gd name="connsiteX105" fmla="*/ 9972 w 10000"/>
              <a:gd name="connsiteY105" fmla="*/ 5138 h 10000"/>
              <a:gd name="connsiteX106" fmla="*/ 9957 w 10000"/>
              <a:gd name="connsiteY106" fmla="*/ 5138 h 10000"/>
              <a:gd name="connsiteX107" fmla="*/ 9929 w 10000"/>
              <a:gd name="connsiteY107" fmla="*/ 5123 h 10000"/>
              <a:gd name="connsiteX108" fmla="*/ 9872 w 10000"/>
              <a:gd name="connsiteY108" fmla="*/ 5022 h 10000"/>
              <a:gd name="connsiteX109" fmla="*/ 9886 w 10000"/>
              <a:gd name="connsiteY109" fmla="*/ 4964 h 10000"/>
              <a:gd name="connsiteX110" fmla="*/ 9815 w 10000"/>
              <a:gd name="connsiteY110" fmla="*/ 4877 h 10000"/>
              <a:gd name="connsiteX111" fmla="*/ 9829 w 10000"/>
              <a:gd name="connsiteY111" fmla="*/ 4848 h 10000"/>
              <a:gd name="connsiteX112" fmla="*/ 9744 w 10000"/>
              <a:gd name="connsiteY112" fmla="*/ 4775 h 10000"/>
              <a:gd name="connsiteX113" fmla="*/ 9758 w 10000"/>
              <a:gd name="connsiteY113" fmla="*/ 4673 h 10000"/>
              <a:gd name="connsiteX114" fmla="*/ 9744 w 10000"/>
              <a:gd name="connsiteY114" fmla="*/ 4586 h 10000"/>
              <a:gd name="connsiteX115" fmla="*/ 9574 w 10000"/>
              <a:gd name="connsiteY115" fmla="*/ 4398 h 10000"/>
              <a:gd name="connsiteX116" fmla="*/ 9559 w 10000"/>
              <a:gd name="connsiteY116" fmla="*/ 2975 h 10000"/>
              <a:gd name="connsiteX117" fmla="*/ 9460 w 10000"/>
              <a:gd name="connsiteY117" fmla="*/ 2932 h 10000"/>
              <a:gd name="connsiteX118" fmla="*/ 9303 w 10000"/>
              <a:gd name="connsiteY118" fmla="*/ 2961 h 10000"/>
              <a:gd name="connsiteX119" fmla="*/ 9247 w 10000"/>
              <a:gd name="connsiteY119" fmla="*/ 2888 h 10000"/>
              <a:gd name="connsiteX120" fmla="*/ 8948 w 10000"/>
              <a:gd name="connsiteY120" fmla="*/ 2787 h 10000"/>
              <a:gd name="connsiteX121" fmla="*/ 8877 w 10000"/>
              <a:gd name="connsiteY121" fmla="*/ 2685 h 10000"/>
              <a:gd name="connsiteX122" fmla="*/ 8692 w 10000"/>
              <a:gd name="connsiteY122" fmla="*/ 2598 h 10000"/>
              <a:gd name="connsiteX123" fmla="*/ 8607 w 10000"/>
              <a:gd name="connsiteY123" fmla="*/ 2685 h 10000"/>
              <a:gd name="connsiteX124" fmla="*/ 8451 w 10000"/>
              <a:gd name="connsiteY124" fmla="*/ 2671 h 10000"/>
              <a:gd name="connsiteX125" fmla="*/ 8408 w 10000"/>
              <a:gd name="connsiteY125" fmla="*/ 2612 h 10000"/>
              <a:gd name="connsiteX126" fmla="*/ 8280 w 10000"/>
              <a:gd name="connsiteY126" fmla="*/ 2656 h 10000"/>
              <a:gd name="connsiteX127" fmla="*/ 8280 w 10000"/>
              <a:gd name="connsiteY127" fmla="*/ 2700 h 10000"/>
              <a:gd name="connsiteX128" fmla="*/ 8152 w 10000"/>
              <a:gd name="connsiteY128" fmla="*/ 2656 h 10000"/>
              <a:gd name="connsiteX129" fmla="*/ 7996 w 10000"/>
              <a:gd name="connsiteY129" fmla="*/ 2714 h 10000"/>
              <a:gd name="connsiteX130" fmla="*/ 7953 w 10000"/>
              <a:gd name="connsiteY130" fmla="*/ 2772 h 10000"/>
              <a:gd name="connsiteX131" fmla="*/ 7903 w 10000"/>
              <a:gd name="connsiteY131" fmla="*/ 2772 h 10000"/>
              <a:gd name="connsiteX132" fmla="*/ 7875 w 10000"/>
              <a:gd name="connsiteY132" fmla="*/ 2830 h 10000"/>
              <a:gd name="connsiteX133" fmla="*/ 7818 w 10000"/>
              <a:gd name="connsiteY133" fmla="*/ 2758 h 10000"/>
              <a:gd name="connsiteX134" fmla="*/ 7605 w 10000"/>
              <a:gd name="connsiteY134" fmla="*/ 2685 h 10000"/>
              <a:gd name="connsiteX135" fmla="*/ 7534 w 10000"/>
              <a:gd name="connsiteY135" fmla="*/ 2612 h 10000"/>
              <a:gd name="connsiteX136" fmla="*/ 7321 w 10000"/>
              <a:gd name="connsiteY136" fmla="*/ 2685 h 10000"/>
              <a:gd name="connsiteX137" fmla="*/ 7335 w 10000"/>
              <a:gd name="connsiteY137" fmla="*/ 2714 h 10000"/>
              <a:gd name="connsiteX138" fmla="*/ 7278 w 10000"/>
              <a:gd name="connsiteY138" fmla="*/ 2801 h 10000"/>
              <a:gd name="connsiteX139" fmla="*/ 7221 w 10000"/>
              <a:gd name="connsiteY139" fmla="*/ 2729 h 10000"/>
              <a:gd name="connsiteX140" fmla="*/ 7221 w 10000"/>
              <a:gd name="connsiteY140" fmla="*/ 2642 h 10000"/>
              <a:gd name="connsiteX141" fmla="*/ 7050 w 10000"/>
              <a:gd name="connsiteY141" fmla="*/ 2700 h 10000"/>
              <a:gd name="connsiteX142" fmla="*/ 7022 w 10000"/>
              <a:gd name="connsiteY142" fmla="*/ 2627 h 10000"/>
              <a:gd name="connsiteX143" fmla="*/ 6937 w 10000"/>
              <a:gd name="connsiteY143" fmla="*/ 2627 h 10000"/>
              <a:gd name="connsiteX144" fmla="*/ 6937 w 10000"/>
              <a:gd name="connsiteY144" fmla="*/ 2569 h 10000"/>
              <a:gd name="connsiteX145" fmla="*/ 6894 w 10000"/>
              <a:gd name="connsiteY145" fmla="*/ 2540 h 10000"/>
              <a:gd name="connsiteX146" fmla="*/ 6724 w 10000"/>
              <a:gd name="connsiteY146" fmla="*/ 2656 h 10000"/>
              <a:gd name="connsiteX147" fmla="*/ 6652 w 10000"/>
              <a:gd name="connsiteY147" fmla="*/ 2627 h 10000"/>
              <a:gd name="connsiteX148" fmla="*/ 6667 w 10000"/>
              <a:gd name="connsiteY148" fmla="*/ 2540 h 10000"/>
              <a:gd name="connsiteX149" fmla="*/ 6567 w 10000"/>
              <a:gd name="connsiteY149" fmla="*/ 2496 h 10000"/>
              <a:gd name="connsiteX150" fmla="*/ 6567 w 10000"/>
              <a:gd name="connsiteY150" fmla="*/ 2395 h 10000"/>
              <a:gd name="connsiteX151" fmla="*/ 6368 w 10000"/>
              <a:gd name="connsiteY151" fmla="*/ 2380 h 10000"/>
              <a:gd name="connsiteX152" fmla="*/ 6297 w 10000"/>
              <a:gd name="connsiteY152" fmla="*/ 2453 h 10000"/>
              <a:gd name="connsiteX153" fmla="*/ 6198 w 10000"/>
              <a:gd name="connsiteY153" fmla="*/ 2366 h 10000"/>
              <a:gd name="connsiteX154" fmla="*/ 6084 w 10000"/>
              <a:gd name="connsiteY154" fmla="*/ 2380 h 10000"/>
              <a:gd name="connsiteX155" fmla="*/ 5913 w 10000"/>
              <a:gd name="connsiteY155" fmla="*/ 2293 h 10000"/>
              <a:gd name="connsiteX156" fmla="*/ 5771 w 10000"/>
              <a:gd name="connsiteY156" fmla="*/ 2293 h 10000"/>
              <a:gd name="connsiteX157" fmla="*/ 5757 w 10000"/>
              <a:gd name="connsiteY157" fmla="*/ 2177 h 10000"/>
              <a:gd name="connsiteX158" fmla="*/ 5643 w 10000"/>
              <a:gd name="connsiteY158" fmla="*/ 2061 h 10000"/>
              <a:gd name="connsiteX159" fmla="*/ 5601 w 10000"/>
              <a:gd name="connsiteY159" fmla="*/ 2134 h 10000"/>
              <a:gd name="connsiteX160" fmla="*/ 5501 w 10000"/>
              <a:gd name="connsiteY160" fmla="*/ 2104 h 10000"/>
              <a:gd name="connsiteX161" fmla="*/ 5430 w 10000"/>
              <a:gd name="connsiteY161" fmla="*/ 2119 h 10000"/>
              <a:gd name="connsiteX162" fmla="*/ 5259 w 10000"/>
              <a:gd name="connsiteY162" fmla="*/ 1945 h 10000"/>
              <a:gd name="connsiteX163" fmla="*/ 5174 w 10000"/>
              <a:gd name="connsiteY163" fmla="*/ 1945 h 10000"/>
              <a:gd name="connsiteX164" fmla="*/ 5259 w 10000"/>
              <a:gd name="connsiteY164" fmla="*/ 160 h 10000"/>
              <a:gd name="connsiteX165" fmla="*/ 3070 w 10000"/>
              <a:gd name="connsiteY165" fmla="*/ 0 h 10000"/>
              <a:gd name="connsiteX166" fmla="*/ 2729 w 10000"/>
              <a:gd name="connsiteY166" fmla="*/ 4136 h 10000"/>
              <a:gd name="connsiteX167" fmla="*/ 703 w 10000"/>
              <a:gd name="connsiteY167" fmla="*/ 3911 h 10000"/>
              <a:gd name="connsiteX168" fmla="*/ 0 w 10000"/>
              <a:gd name="connsiteY168" fmla="*/ 3846 h 10000"/>
              <a:gd name="connsiteX169" fmla="*/ 28 w 10000"/>
              <a:gd name="connsiteY169" fmla="*/ 4006 h 10000"/>
              <a:gd name="connsiteX0" fmla="*/ 28 w 10000"/>
              <a:gd name="connsiteY0" fmla="*/ 4006 h 10000"/>
              <a:gd name="connsiteX1" fmla="*/ 213 w 10000"/>
              <a:gd name="connsiteY1" fmla="*/ 4151 h 10000"/>
              <a:gd name="connsiteX2" fmla="*/ 299 w 10000"/>
              <a:gd name="connsiteY2" fmla="*/ 4340 h 10000"/>
              <a:gd name="connsiteX3" fmla="*/ 455 w 10000"/>
              <a:gd name="connsiteY3" fmla="*/ 4441 h 10000"/>
              <a:gd name="connsiteX4" fmla="*/ 569 w 10000"/>
              <a:gd name="connsiteY4" fmla="*/ 4630 h 10000"/>
              <a:gd name="connsiteX5" fmla="*/ 1194 w 10000"/>
              <a:gd name="connsiteY5" fmla="*/ 5239 h 10000"/>
              <a:gd name="connsiteX6" fmla="*/ 1322 w 10000"/>
              <a:gd name="connsiteY6" fmla="*/ 5980 h 10000"/>
              <a:gd name="connsiteX7" fmla="*/ 1493 w 10000"/>
              <a:gd name="connsiteY7" fmla="*/ 6284 h 10000"/>
              <a:gd name="connsiteX8" fmla="*/ 2061 w 10000"/>
              <a:gd name="connsiteY8" fmla="*/ 6807 h 10000"/>
              <a:gd name="connsiteX9" fmla="*/ 2388 w 10000"/>
              <a:gd name="connsiteY9" fmla="*/ 6894 h 10000"/>
              <a:gd name="connsiteX10" fmla="*/ 2829 w 10000"/>
              <a:gd name="connsiteY10" fmla="*/ 6197 h 10000"/>
              <a:gd name="connsiteX11" fmla="*/ 2999 w 10000"/>
              <a:gd name="connsiteY11" fmla="*/ 6154 h 10000"/>
              <a:gd name="connsiteX12" fmla="*/ 3141 w 10000"/>
              <a:gd name="connsiteY12" fmla="*/ 6197 h 10000"/>
              <a:gd name="connsiteX13" fmla="*/ 3781 w 10000"/>
              <a:gd name="connsiteY13" fmla="*/ 6226 h 10000"/>
              <a:gd name="connsiteX14" fmla="*/ 4335 w 10000"/>
              <a:gd name="connsiteY14" fmla="*/ 6894 h 10000"/>
              <a:gd name="connsiteX15" fmla="*/ 4577 w 10000"/>
              <a:gd name="connsiteY15" fmla="*/ 7591 h 10000"/>
              <a:gd name="connsiteX16" fmla="*/ 4805 w 10000"/>
              <a:gd name="connsiteY16" fmla="*/ 7866 h 10000"/>
              <a:gd name="connsiteX17" fmla="*/ 4918 w 10000"/>
              <a:gd name="connsiteY17" fmla="*/ 8142 h 10000"/>
              <a:gd name="connsiteX18" fmla="*/ 5160 w 10000"/>
              <a:gd name="connsiteY18" fmla="*/ 8331 h 10000"/>
              <a:gd name="connsiteX19" fmla="*/ 5345 w 10000"/>
              <a:gd name="connsiteY19" fmla="*/ 9042 h 10000"/>
              <a:gd name="connsiteX20" fmla="*/ 5586 w 10000"/>
              <a:gd name="connsiteY20" fmla="*/ 9434 h 10000"/>
              <a:gd name="connsiteX21" fmla="*/ 5828 w 10000"/>
              <a:gd name="connsiteY21" fmla="*/ 9608 h 10000"/>
              <a:gd name="connsiteX22" fmla="*/ 6041 w 10000"/>
              <a:gd name="connsiteY22" fmla="*/ 9652 h 10000"/>
              <a:gd name="connsiteX23" fmla="*/ 6254 w 10000"/>
              <a:gd name="connsiteY23" fmla="*/ 9782 h 10000"/>
              <a:gd name="connsiteX24" fmla="*/ 6652 w 10000"/>
              <a:gd name="connsiteY24" fmla="*/ 9826 h 10000"/>
              <a:gd name="connsiteX25" fmla="*/ 6923 w 10000"/>
              <a:gd name="connsiteY25" fmla="*/ 9971 h 10000"/>
              <a:gd name="connsiteX26" fmla="*/ 7178 w 10000"/>
              <a:gd name="connsiteY26" fmla="*/ 10000 h 10000"/>
              <a:gd name="connsiteX27" fmla="*/ 7193 w 10000"/>
              <a:gd name="connsiteY27" fmla="*/ 9956 h 10000"/>
              <a:gd name="connsiteX28" fmla="*/ 7136 w 10000"/>
              <a:gd name="connsiteY28" fmla="*/ 9913 h 10000"/>
              <a:gd name="connsiteX29" fmla="*/ 7036 w 10000"/>
              <a:gd name="connsiteY29" fmla="*/ 9637 h 10000"/>
              <a:gd name="connsiteX30" fmla="*/ 7022 w 10000"/>
              <a:gd name="connsiteY30" fmla="*/ 9608 h 10000"/>
              <a:gd name="connsiteX31" fmla="*/ 6937 w 10000"/>
              <a:gd name="connsiteY31" fmla="*/ 9071 h 10000"/>
              <a:gd name="connsiteX32" fmla="*/ 6994 w 10000"/>
              <a:gd name="connsiteY32" fmla="*/ 9028 h 10000"/>
              <a:gd name="connsiteX33" fmla="*/ 7008 w 10000"/>
              <a:gd name="connsiteY33" fmla="*/ 8853 h 10000"/>
              <a:gd name="connsiteX34" fmla="*/ 6994 w 10000"/>
              <a:gd name="connsiteY34" fmla="*/ 8824 h 10000"/>
              <a:gd name="connsiteX35" fmla="*/ 6894 w 10000"/>
              <a:gd name="connsiteY35" fmla="*/ 8810 h 10000"/>
              <a:gd name="connsiteX36" fmla="*/ 6851 w 10000"/>
              <a:gd name="connsiteY36" fmla="*/ 8781 h 10000"/>
              <a:gd name="connsiteX37" fmla="*/ 6880 w 10000"/>
              <a:gd name="connsiteY37" fmla="*/ 8723 h 10000"/>
              <a:gd name="connsiteX38" fmla="*/ 6979 w 10000"/>
              <a:gd name="connsiteY38" fmla="*/ 8723 h 10000"/>
              <a:gd name="connsiteX39" fmla="*/ 7022 w 10000"/>
              <a:gd name="connsiteY39" fmla="*/ 8766 h 10000"/>
              <a:gd name="connsiteX40" fmla="*/ 7093 w 10000"/>
              <a:gd name="connsiteY40" fmla="*/ 8723 h 10000"/>
              <a:gd name="connsiteX41" fmla="*/ 7136 w 10000"/>
              <a:gd name="connsiteY41" fmla="*/ 8418 h 10000"/>
              <a:gd name="connsiteX42" fmla="*/ 7050 w 10000"/>
              <a:gd name="connsiteY42" fmla="*/ 8273 h 10000"/>
              <a:gd name="connsiteX43" fmla="*/ 7264 w 10000"/>
              <a:gd name="connsiteY43" fmla="*/ 8229 h 10000"/>
              <a:gd name="connsiteX44" fmla="*/ 7335 w 10000"/>
              <a:gd name="connsiteY44" fmla="*/ 8084 h 10000"/>
              <a:gd name="connsiteX45" fmla="*/ 7335 w 10000"/>
              <a:gd name="connsiteY45" fmla="*/ 8055 h 10000"/>
              <a:gd name="connsiteX46" fmla="*/ 7249 w 10000"/>
              <a:gd name="connsiteY46" fmla="*/ 8070 h 10000"/>
              <a:gd name="connsiteX47" fmla="*/ 7249 w 10000"/>
              <a:gd name="connsiteY47" fmla="*/ 7997 h 10000"/>
              <a:gd name="connsiteX48" fmla="*/ 7392 w 10000"/>
              <a:gd name="connsiteY48" fmla="*/ 7925 h 10000"/>
              <a:gd name="connsiteX49" fmla="*/ 7448 w 10000"/>
              <a:gd name="connsiteY49" fmla="*/ 7925 h 10000"/>
              <a:gd name="connsiteX50" fmla="*/ 7534 w 10000"/>
              <a:gd name="connsiteY50" fmla="*/ 7837 h 10000"/>
              <a:gd name="connsiteX51" fmla="*/ 7548 w 10000"/>
              <a:gd name="connsiteY51" fmla="*/ 7779 h 10000"/>
              <a:gd name="connsiteX52" fmla="*/ 7576 w 10000"/>
              <a:gd name="connsiteY52" fmla="*/ 7750 h 10000"/>
              <a:gd name="connsiteX53" fmla="*/ 7719 w 10000"/>
              <a:gd name="connsiteY53" fmla="*/ 7736 h 10000"/>
              <a:gd name="connsiteX54" fmla="*/ 7775 w 10000"/>
              <a:gd name="connsiteY54" fmla="*/ 7707 h 10000"/>
              <a:gd name="connsiteX55" fmla="*/ 7790 w 10000"/>
              <a:gd name="connsiteY55" fmla="*/ 7634 h 10000"/>
              <a:gd name="connsiteX56" fmla="*/ 7704 w 10000"/>
              <a:gd name="connsiteY56" fmla="*/ 7562 h 10000"/>
              <a:gd name="connsiteX57" fmla="*/ 7704 w 10000"/>
              <a:gd name="connsiteY57" fmla="*/ 7504 h 10000"/>
              <a:gd name="connsiteX58" fmla="*/ 7733 w 10000"/>
              <a:gd name="connsiteY58" fmla="*/ 7460 h 10000"/>
              <a:gd name="connsiteX59" fmla="*/ 7804 w 10000"/>
              <a:gd name="connsiteY59" fmla="*/ 7489 h 10000"/>
              <a:gd name="connsiteX60" fmla="*/ 7846 w 10000"/>
              <a:gd name="connsiteY60" fmla="*/ 7533 h 10000"/>
              <a:gd name="connsiteX61" fmla="*/ 7861 w 10000"/>
              <a:gd name="connsiteY61" fmla="*/ 7518 h 10000"/>
              <a:gd name="connsiteX62" fmla="*/ 7861 w 10000"/>
              <a:gd name="connsiteY62" fmla="*/ 7460 h 10000"/>
              <a:gd name="connsiteX63" fmla="*/ 7875 w 10000"/>
              <a:gd name="connsiteY63" fmla="*/ 7431 h 10000"/>
              <a:gd name="connsiteX64" fmla="*/ 7918 w 10000"/>
              <a:gd name="connsiteY64" fmla="*/ 7446 h 10000"/>
              <a:gd name="connsiteX65" fmla="*/ 7939 w 10000"/>
              <a:gd name="connsiteY65" fmla="*/ 7518 h 10000"/>
              <a:gd name="connsiteX66" fmla="*/ 7967 w 10000"/>
              <a:gd name="connsiteY66" fmla="*/ 7518 h 10000"/>
              <a:gd name="connsiteX67" fmla="*/ 8010 w 10000"/>
              <a:gd name="connsiteY67" fmla="*/ 7489 h 10000"/>
              <a:gd name="connsiteX68" fmla="*/ 8038 w 10000"/>
              <a:gd name="connsiteY68" fmla="*/ 7431 h 10000"/>
              <a:gd name="connsiteX69" fmla="*/ 8053 w 10000"/>
              <a:gd name="connsiteY69" fmla="*/ 7417 h 10000"/>
              <a:gd name="connsiteX70" fmla="*/ 8081 w 10000"/>
              <a:gd name="connsiteY70" fmla="*/ 7533 h 10000"/>
              <a:gd name="connsiteX71" fmla="*/ 8308 w 10000"/>
              <a:gd name="connsiteY71" fmla="*/ 7460 h 10000"/>
              <a:gd name="connsiteX72" fmla="*/ 8351 w 10000"/>
              <a:gd name="connsiteY72" fmla="*/ 7475 h 10000"/>
              <a:gd name="connsiteX73" fmla="*/ 8337 w 10000"/>
              <a:gd name="connsiteY73" fmla="*/ 7489 h 10000"/>
              <a:gd name="connsiteX74" fmla="*/ 8010 w 10000"/>
              <a:gd name="connsiteY74" fmla="*/ 7634 h 10000"/>
              <a:gd name="connsiteX75" fmla="*/ 7982 w 10000"/>
              <a:gd name="connsiteY75" fmla="*/ 7678 h 10000"/>
              <a:gd name="connsiteX76" fmla="*/ 8010 w 10000"/>
              <a:gd name="connsiteY76" fmla="*/ 7692 h 10000"/>
              <a:gd name="connsiteX77" fmla="*/ 8763 w 10000"/>
              <a:gd name="connsiteY77" fmla="*/ 7271 h 10000"/>
              <a:gd name="connsiteX78" fmla="*/ 8891 w 10000"/>
              <a:gd name="connsiteY78" fmla="*/ 6967 h 10000"/>
              <a:gd name="connsiteX79" fmla="*/ 8905 w 10000"/>
              <a:gd name="connsiteY79" fmla="*/ 6502 h 10000"/>
              <a:gd name="connsiteX80" fmla="*/ 8948 w 10000"/>
              <a:gd name="connsiteY80" fmla="*/ 6459 h 10000"/>
              <a:gd name="connsiteX81" fmla="*/ 8991 w 10000"/>
              <a:gd name="connsiteY81" fmla="*/ 6430 h 10000"/>
              <a:gd name="connsiteX82" fmla="*/ 9033 w 10000"/>
              <a:gd name="connsiteY82" fmla="*/ 6430 h 10000"/>
              <a:gd name="connsiteX83" fmla="*/ 9033 w 10000"/>
              <a:gd name="connsiteY83" fmla="*/ 6604 h 10000"/>
              <a:gd name="connsiteX84" fmla="*/ 9133 w 10000"/>
              <a:gd name="connsiteY84" fmla="*/ 6604 h 10000"/>
              <a:gd name="connsiteX85" fmla="*/ 9119 w 10000"/>
              <a:gd name="connsiteY85" fmla="*/ 6676 h 10000"/>
              <a:gd name="connsiteX86" fmla="*/ 9019 w 10000"/>
              <a:gd name="connsiteY86" fmla="*/ 6705 h 10000"/>
              <a:gd name="connsiteX87" fmla="*/ 9062 w 10000"/>
              <a:gd name="connsiteY87" fmla="*/ 6720 h 10000"/>
              <a:gd name="connsiteX88" fmla="*/ 9502 w 10000"/>
              <a:gd name="connsiteY88" fmla="*/ 6517 h 10000"/>
              <a:gd name="connsiteX89" fmla="*/ 9758 w 10000"/>
              <a:gd name="connsiteY89" fmla="*/ 6502 h 10000"/>
              <a:gd name="connsiteX90" fmla="*/ 9673 w 10000"/>
              <a:gd name="connsiteY90" fmla="*/ 6401 h 10000"/>
              <a:gd name="connsiteX91" fmla="*/ 9758 w 10000"/>
              <a:gd name="connsiteY91" fmla="*/ 6328 h 10000"/>
              <a:gd name="connsiteX92" fmla="*/ 9801 w 10000"/>
              <a:gd name="connsiteY92" fmla="*/ 6241 h 10000"/>
              <a:gd name="connsiteX93" fmla="*/ 9844 w 10000"/>
              <a:gd name="connsiteY93" fmla="*/ 6168 h 10000"/>
              <a:gd name="connsiteX94" fmla="*/ 9872 w 10000"/>
              <a:gd name="connsiteY94" fmla="*/ 6096 h 10000"/>
              <a:gd name="connsiteX95" fmla="*/ 9858 w 10000"/>
              <a:gd name="connsiteY95" fmla="*/ 5965 h 10000"/>
              <a:gd name="connsiteX96" fmla="*/ 9815 w 10000"/>
              <a:gd name="connsiteY96" fmla="*/ 5907 h 10000"/>
              <a:gd name="connsiteX97" fmla="*/ 9858 w 10000"/>
              <a:gd name="connsiteY97" fmla="*/ 5820 h 10000"/>
              <a:gd name="connsiteX98" fmla="*/ 9829 w 10000"/>
              <a:gd name="connsiteY98" fmla="*/ 5718 h 10000"/>
              <a:gd name="connsiteX99" fmla="*/ 9957 w 10000"/>
              <a:gd name="connsiteY99" fmla="*/ 5472 h 10000"/>
              <a:gd name="connsiteX100" fmla="*/ 9957 w 10000"/>
              <a:gd name="connsiteY100" fmla="*/ 5414 h 10000"/>
              <a:gd name="connsiteX101" fmla="*/ 9986 w 10000"/>
              <a:gd name="connsiteY101" fmla="*/ 5370 h 10000"/>
              <a:gd name="connsiteX102" fmla="*/ 9957 w 10000"/>
              <a:gd name="connsiteY102" fmla="*/ 5312 h 10000"/>
              <a:gd name="connsiteX103" fmla="*/ 10000 w 10000"/>
              <a:gd name="connsiteY103" fmla="*/ 5283 h 10000"/>
              <a:gd name="connsiteX104" fmla="*/ 9957 w 10000"/>
              <a:gd name="connsiteY104" fmla="*/ 5225 h 10000"/>
              <a:gd name="connsiteX105" fmla="*/ 9972 w 10000"/>
              <a:gd name="connsiteY105" fmla="*/ 5138 h 10000"/>
              <a:gd name="connsiteX106" fmla="*/ 9957 w 10000"/>
              <a:gd name="connsiteY106" fmla="*/ 5138 h 10000"/>
              <a:gd name="connsiteX107" fmla="*/ 9929 w 10000"/>
              <a:gd name="connsiteY107" fmla="*/ 5123 h 10000"/>
              <a:gd name="connsiteX108" fmla="*/ 9872 w 10000"/>
              <a:gd name="connsiteY108" fmla="*/ 5022 h 10000"/>
              <a:gd name="connsiteX109" fmla="*/ 9886 w 10000"/>
              <a:gd name="connsiteY109" fmla="*/ 4964 h 10000"/>
              <a:gd name="connsiteX110" fmla="*/ 9815 w 10000"/>
              <a:gd name="connsiteY110" fmla="*/ 4877 h 10000"/>
              <a:gd name="connsiteX111" fmla="*/ 9829 w 10000"/>
              <a:gd name="connsiteY111" fmla="*/ 4848 h 10000"/>
              <a:gd name="connsiteX112" fmla="*/ 9744 w 10000"/>
              <a:gd name="connsiteY112" fmla="*/ 4775 h 10000"/>
              <a:gd name="connsiteX113" fmla="*/ 9758 w 10000"/>
              <a:gd name="connsiteY113" fmla="*/ 4673 h 10000"/>
              <a:gd name="connsiteX114" fmla="*/ 9744 w 10000"/>
              <a:gd name="connsiteY114" fmla="*/ 4586 h 10000"/>
              <a:gd name="connsiteX115" fmla="*/ 9574 w 10000"/>
              <a:gd name="connsiteY115" fmla="*/ 4398 h 10000"/>
              <a:gd name="connsiteX116" fmla="*/ 9559 w 10000"/>
              <a:gd name="connsiteY116" fmla="*/ 2975 h 10000"/>
              <a:gd name="connsiteX117" fmla="*/ 9460 w 10000"/>
              <a:gd name="connsiteY117" fmla="*/ 2932 h 10000"/>
              <a:gd name="connsiteX118" fmla="*/ 9303 w 10000"/>
              <a:gd name="connsiteY118" fmla="*/ 2961 h 10000"/>
              <a:gd name="connsiteX119" fmla="*/ 9247 w 10000"/>
              <a:gd name="connsiteY119" fmla="*/ 2888 h 10000"/>
              <a:gd name="connsiteX120" fmla="*/ 8948 w 10000"/>
              <a:gd name="connsiteY120" fmla="*/ 2787 h 10000"/>
              <a:gd name="connsiteX121" fmla="*/ 8877 w 10000"/>
              <a:gd name="connsiteY121" fmla="*/ 2685 h 10000"/>
              <a:gd name="connsiteX122" fmla="*/ 8692 w 10000"/>
              <a:gd name="connsiteY122" fmla="*/ 2598 h 10000"/>
              <a:gd name="connsiteX123" fmla="*/ 8607 w 10000"/>
              <a:gd name="connsiteY123" fmla="*/ 2685 h 10000"/>
              <a:gd name="connsiteX124" fmla="*/ 8451 w 10000"/>
              <a:gd name="connsiteY124" fmla="*/ 2671 h 10000"/>
              <a:gd name="connsiteX125" fmla="*/ 8408 w 10000"/>
              <a:gd name="connsiteY125" fmla="*/ 2612 h 10000"/>
              <a:gd name="connsiteX126" fmla="*/ 8280 w 10000"/>
              <a:gd name="connsiteY126" fmla="*/ 2656 h 10000"/>
              <a:gd name="connsiteX127" fmla="*/ 8280 w 10000"/>
              <a:gd name="connsiteY127" fmla="*/ 2700 h 10000"/>
              <a:gd name="connsiteX128" fmla="*/ 8152 w 10000"/>
              <a:gd name="connsiteY128" fmla="*/ 2656 h 10000"/>
              <a:gd name="connsiteX129" fmla="*/ 7996 w 10000"/>
              <a:gd name="connsiteY129" fmla="*/ 2714 h 10000"/>
              <a:gd name="connsiteX130" fmla="*/ 7953 w 10000"/>
              <a:gd name="connsiteY130" fmla="*/ 2772 h 10000"/>
              <a:gd name="connsiteX131" fmla="*/ 7903 w 10000"/>
              <a:gd name="connsiteY131" fmla="*/ 2772 h 10000"/>
              <a:gd name="connsiteX132" fmla="*/ 7875 w 10000"/>
              <a:gd name="connsiteY132" fmla="*/ 2830 h 10000"/>
              <a:gd name="connsiteX133" fmla="*/ 7818 w 10000"/>
              <a:gd name="connsiteY133" fmla="*/ 2758 h 10000"/>
              <a:gd name="connsiteX134" fmla="*/ 7605 w 10000"/>
              <a:gd name="connsiteY134" fmla="*/ 2685 h 10000"/>
              <a:gd name="connsiteX135" fmla="*/ 7534 w 10000"/>
              <a:gd name="connsiteY135" fmla="*/ 2612 h 10000"/>
              <a:gd name="connsiteX136" fmla="*/ 7321 w 10000"/>
              <a:gd name="connsiteY136" fmla="*/ 2685 h 10000"/>
              <a:gd name="connsiteX137" fmla="*/ 7335 w 10000"/>
              <a:gd name="connsiteY137" fmla="*/ 2714 h 10000"/>
              <a:gd name="connsiteX138" fmla="*/ 7278 w 10000"/>
              <a:gd name="connsiteY138" fmla="*/ 2801 h 10000"/>
              <a:gd name="connsiteX139" fmla="*/ 7221 w 10000"/>
              <a:gd name="connsiteY139" fmla="*/ 2729 h 10000"/>
              <a:gd name="connsiteX140" fmla="*/ 7221 w 10000"/>
              <a:gd name="connsiteY140" fmla="*/ 2642 h 10000"/>
              <a:gd name="connsiteX141" fmla="*/ 7050 w 10000"/>
              <a:gd name="connsiteY141" fmla="*/ 2700 h 10000"/>
              <a:gd name="connsiteX142" fmla="*/ 7022 w 10000"/>
              <a:gd name="connsiteY142" fmla="*/ 2627 h 10000"/>
              <a:gd name="connsiteX143" fmla="*/ 6937 w 10000"/>
              <a:gd name="connsiteY143" fmla="*/ 2627 h 10000"/>
              <a:gd name="connsiteX144" fmla="*/ 6937 w 10000"/>
              <a:gd name="connsiteY144" fmla="*/ 2569 h 10000"/>
              <a:gd name="connsiteX145" fmla="*/ 6894 w 10000"/>
              <a:gd name="connsiteY145" fmla="*/ 2540 h 10000"/>
              <a:gd name="connsiteX146" fmla="*/ 6724 w 10000"/>
              <a:gd name="connsiteY146" fmla="*/ 2656 h 10000"/>
              <a:gd name="connsiteX147" fmla="*/ 6652 w 10000"/>
              <a:gd name="connsiteY147" fmla="*/ 2627 h 10000"/>
              <a:gd name="connsiteX148" fmla="*/ 6667 w 10000"/>
              <a:gd name="connsiteY148" fmla="*/ 2540 h 10000"/>
              <a:gd name="connsiteX149" fmla="*/ 6567 w 10000"/>
              <a:gd name="connsiteY149" fmla="*/ 2496 h 10000"/>
              <a:gd name="connsiteX150" fmla="*/ 6567 w 10000"/>
              <a:gd name="connsiteY150" fmla="*/ 2395 h 10000"/>
              <a:gd name="connsiteX151" fmla="*/ 6368 w 10000"/>
              <a:gd name="connsiteY151" fmla="*/ 2380 h 10000"/>
              <a:gd name="connsiteX152" fmla="*/ 6297 w 10000"/>
              <a:gd name="connsiteY152" fmla="*/ 2453 h 10000"/>
              <a:gd name="connsiteX153" fmla="*/ 6198 w 10000"/>
              <a:gd name="connsiteY153" fmla="*/ 2366 h 10000"/>
              <a:gd name="connsiteX154" fmla="*/ 6084 w 10000"/>
              <a:gd name="connsiteY154" fmla="*/ 2380 h 10000"/>
              <a:gd name="connsiteX155" fmla="*/ 5913 w 10000"/>
              <a:gd name="connsiteY155" fmla="*/ 2293 h 10000"/>
              <a:gd name="connsiteX156" fmla="*/ 5771 w 10000"/>
              <a:gd name="connsiteY156" fmla="*/ 2293 h 10000"/>
              <a:gd name="connsiteX157" fmla="*/ 5757 w 10000"/>
              <a:gd name="connsiteY157" fmla="*/ 2177 h 10000"/>
              <a:gd name="connsiteX158" fmla="*/ 5643 w 10000"/>
              <a:gd name="connsiteY158" fmla="*/ 2061 h 10000"/>
              <a:gd name="connsiteX159" fmla="*/ 5601 w 10000"/>
              <a:gd name="connsiteY159" fmla="*/ 2134 h 10000"/>
              <a:gd name="connsiteX160" fmla="*/ 5501 w 10000"/>
              <a:gd name="connsiteY160" fmla="*/ 2104 h 10000"/>
              <a:gd name="connsiteX161" fmla="*/ 5430 w 10000"/>
              <a:gd name="connsiteY161" fmla="*/ 2119 h 10000"/>
              <a:gd name="connsiteX162" fmla="*/ 5259 w 10000"/>
              <a:gd name="connsiteY162" fmla="*/ 1945 h 10000"/>
              <a:gd name="connsiteX163" fmla="*/ 5174 w 10000"/>
              <a:gd name="connsiteY163" fmla="*/ 1945 h 10000"/>
              <a:gd name="connsiteX164" fmla="*/ 5259 w 10000"/>
              <a:gd name="connsiteY164" fmla="*/ 160 h 10000"/>
              <a:gd name="connsiteX165" fmla="*/ 3070 w 10000"/>
              <a:gd name="connsiteY165" fmla="*/ 0 h 10000"/>
              <a:gd name="connsiteX166" fmla="*/ 703 w 10000"/>
              <a:gd name="connsiteY166" fmla="*/ 3911 h 10000"/>
              <a:gd name="connsiteX167" fmla="*/ 0 w 10000"/>
              <a:gd name="connsiteY167" fmla="*/ 3846 h 10000"/>
              <a:gd name="connsiteX168" fmla="*/ 28 w 10000"/>
              <a:gd name="connsiteY168" fmla="*/ 4006 h 10000"/>
              <a:gd name="connsiteX0" fmla="*/ 28 w 10000"/>
              <a:gd name="connsiteY0" fmla="*/ 3846 h 9840"/>
              <a:gd name="connsiteX1" fmla="*/ 213 w 10000"/>
              <a:gd name="connsiteY1" fmla="*/ 3991 h 9840"/>
              <a:gd name="connsiteX2" fmla="*/ 299 w 10000"/>
              <a:gd name="connsiteY2" fmla="*/ 4180 h 9840"/>
              <a:gd name="connsiteX3" fmla="*/ 455 w 10000"/>
              <a:gd name="connsiteY3" fmla="*/ 4281 h 9840"/>
              <a:gd name="connsiteX4" fmla="*/ 569 w 10000"/>
              <a:gd name="connsiteY4" fmla="*/ 4470 h 9840"/>
              <a:gd name="connsiteX5" fmla="*/ 1194 w 10000"/>
              <a:gd name="connsiteY5" fmla="*/ 5079 h 9840"/>
              <a:gd name="connsiteX6" fmla="*/ 1322 w 10000"/>
              <a:gd name="connsiteY6" fmla="*/ 5820 h 9840"/>
              <a:gd name="connsiteX7" fmla="*/ 1493 w 10000"/>
              <a:gd name="connsiteY7" fmla="*/ 6124 h 9840"/>
              <a:gd name="connsiteX8" fmla="*/ 2061 w 10000"/>
              <a:gd name="connsiteY8" fmla="*/ 6647 h 9840"/>
              <a:gd name="connsiteX9" fmla="*/ 2388 w 10000"/>
              <a:gd name="connsiteY9" fmla="*/ 6734 h 9840"/>
              <a:gd name="connsiteX10" fmla="*/ 2829 w 10000"/>
              <a:gd name="connsiteY10" fmla="*/ 6037 h 9840"/>
              <a:gd name="connsiteX11" fmla="*/ 2999 w 10000"/>
              <a:gd name="connsiteY11" fmla="*/ 5994 h 9840"/>
              <a:gd name="connsiteX12" fmla="*/ 3141 w 10000"/>
              <a:gd name="connsiteY12" fmla="*/ 6037 h 9840"/>
              <a:gd name="connsiteX13" fmla="*/ 3781 w 10000"/>
              <a:gd name="connsiteY13" fmla="*/ 6066 h 9840"/>
              <a:gd name="connsiteX14" fmla="*/ 4335 w 10000"/>
              <a:gd name="connsiteY14" fmla="*/ 6734 h 9840"/>
              <a:gd name="connsiteX15" fmla="*/ 4577 w 10000"/>
              <a:gd name="connsiteY15" fmla="*/ 7431 h 9840"/>
              <a:gd name="connsiteX16" fmla="*/ 4805 w 10000"/>
              <a:gd name="connsiteY16" fmla="*/ 7706 h 9840"/>
              <a:gd name="connsiteX17" fmla="*/ 4918 w 10000"/>
              <a:gd name="connsiteY17" fmla="*/ 7982 h 9840"/>
              <a:gd name="connsiteX18" fmla="*/ 5160 w 10000"/>
              <a:gd name="connsiteY18" fmla="*/ 8171 h 9840"/>
              <a:gd name="connsiteX19" fmla="*/ 5345 w 10000"/>
              <a:gd name="connsiteY19" fmla="*/ 8882 h 9840"/>
              <a:gd name="connsiteX20" fmla="*/ 5586 w 10000"/>
              <a:gd name="connsiteY20" fmla="*/ 9274 h 9840"/>
              <a:gd name="connsiteX21" fmla="*/ 5828 w 10000"/>
              <a:gd name="connsiteY21" fmla="*/ 9448 h 9840"/>
              <a:gd name="connsiteX22" fmla="*/ 6041 w 10000"/>
              <a:gd name="connsiteY22" fmla="*/ 9492 h 9840"/>
              <a:gd name="connsiteX23" fmla="*/ 6254 w 10000"/>
              <a:gd name="connsiteY23" fmla="*/ 9622 h 9840"/>
              <a:gd name="connsiteX24" fmla="*/ 6652 w 10000"/>
              <a:gd name="connsiteY24" fmla="*/ 9666 h 9840"/>
              <a:gd name="connsiteX25" fmla="*/ 6923 w 10000"/>
              <a:gd name="connsiteY25" fmla="*/ 9811 h 9840"/>
              <a:gd name="connsiteX26" fmla="*/ 7178 w 10000"/>
              <a:gd name="connsiteY26" fmla="*/ 9840 h 9840"/>
              <a:gd name="connsiteX27" fmla="*/ 7193 w 10000"/>
              <a:gd name="connsiteY27" fmla="*/ 9796 h 9840"/>
              <a:gd name="connsiteX28" fmla="*/ 7136 w 10000"/>
              <a:gd name="connsiteY28" fmla="*/ 9753 h 9840"/>
              <a:gd name="connsiteX29" fmla="*/ 7036 w 10000"/>
              <a:gd name="connsiteY29" fmla="*/ 9477 h 9840"/>
              <a:gd name="connsiteX30" fmla="*/ 7022 w 10000"/>
              <a:gd name="connsiteY30" fmla="*/ 9448 h 9840"/>
              <a:gd name="connsiteX31" fmla="*/ 6937 w 10000"/>
              <a:gd name="connsiteY31" fmla="*/ 8911 h 9840"/>
              <a:gd name="connsiteX32" fmla="*/ 6994 w 10000"/>
              <a:gd name="connsiteY32" fmla="*/ 8868 h 9840"/>
              <a:gd name="connsiteX33" fmla="*/ 7008 w 10000"/>
              <a:gd name="connsiteY33" fmla="*/ 8693 h 9840"/>
              <a:gd name="connsiteX34" fmla="*/ 6994 w 10000"/>
              <a:gd name="connsiteY34" fmla="*/ 8664 h 9840"/>
              <a:gd name="connsiteX35" fmla="*/ 6894 w 10000"/>
              <a:gd name="connsiteY35" fmla="*/ 8650 h 9840"/>
              <a:gd name="connsiteX36" fmla="*/ 6851 w 10000"/>
              <a:gd name="connsiteY36" fmla="*/ 8621 h 9840"/>
              <a:gd name="connsiteX37" fmla="*/ 6880 w 10000"/>
              <a:gd name="connsiteY37" fmla="*/ 8563 h 9840"/>
              <a:gd name="connsiteX38" fmla="*/ 6979 w 10000"/>
              <a:gd name="connsiteY38" fmla="*/ 8563 h 9840"/>
              <a:gd name="connsiteX39" fmla="*/ 7022 w 10000"/>
              <a:gd name="connsiteY39" fmla="*/ 8606 h 9840"/>
              <a:gd name="connsiteX40" fmla="*/ 7093 w 10000"/>
              <a:gd name="connsiteY40" fmla="*/ 8563 h 9840"/>
              <a:gd name="connsiteX41" fmla="*/ 7136 w 10000"/>
              <a:gd name="connsiteY41" fmla="*/ 8258 h 9840"/>
              <a:gd name="connsiteX42" fmla="*/ 7050 w 10000"/>
              <a:gd name="connsiteY42" fmla="*/ 8113 h 9840"/>
              <a:gd name="connsiteX43" fmla="*/ 7264 w 10000"/>
              <a:gd name="connsiteY43" fmla="*/ 8069 h 9840"/>
              <a:gd name="connsiteX44" fmla="*/ 7335 w 10000"/>
              <a:gd name="connsiteY44" fmla="*/ 7924 h 9840"/>
              <a:gd name="connsiteX45" fmla="*/ 7335 w 10000"/>
              <a:gd name="connsiteY45" fmla="*/ 7895 h 9840"/>
              <a:gd name="connsiteX46" fmla="*/ 7249 w 10000"/>
              <a:gd name="connsiteY46" fmla="*/ 7910 h 9840"/>
              <a:gd name="connsiteX47" fmla="*/ 7249 w 10000"/>
              <a:gd name="connsiteY47" fmla="*/ 7837 h 9840"/>
              <a:gd name="connsiteX48" fmla="*/ 7392 w 10000"/>
              <a:gd name="connsiteY48" fmla="*/ 7765 h 9840"/>
              <a:gd name="connsiteX49" fmla="*/ 7448 w 10000"/>
              <a:gd name="connsiteY49" fmla="*/ 7765 h 9840"/>
              <a:gd name="connsiteX50" fmla="*/ 7534 w 10000"/>
              <a:gd name="connsiteY50" fmla="*/ 7677 h 9840"/>
              <a:gd name="connsiteX51" fmla="*/ 7548 w 10000"/>
              <a:gd name="connsiteY51" fmla="*/ 7619 h 9840"/>
              <a:gd name="connsiteX52" fmla="*/ 7576 w 10000"/>
              <a:gd name="connsiteY52" fmla="*/ 7590 h 9840"/>
              <a:gd name="connsiteX53" fmla="*/ 7719 w 10000"/>
              <a:gd name="connsiteY53" fmla="*/ 7576 h 9840"/>
              <a:gd name="connsiteX54" fmla="*/ 7775 w 10000"/>
              <a:gd name="connsiteY54" fmla="*/ 7547 h 9840"/>
              <a:gd name="connsiteX55" fmla="*/ 7790 w 10000"/>
              <a:gd name="connsiteY55" fmla="*/ 7474 h 9840"/>
              <a:gd name="connsiteX56" fmla="*/ 7704 w 10000"/>
              <a:gd name="connsiteY56" fmla="*/ 7402 h 9840"/>
              <a:gd name="connsiteX57" fmla="*/ 7704 w 10000"/>
              <a:gd name="connsiteY57" fmla="*/ 7344 h 9840"/>
              <a:gd name="connsiteX58" fmla="*/ 7733 w 10000"/>
              <a:gd name="connsiteY58" fmla="*/ 7300 h 9840"/>
              <a:gd name="connsiteX59" fmla="*/ 7804 w 10000"/>
              <a:gd name="connsiteY59" fmla="*/ 7329 h 9840"/>
              <a:gd name="connsiteX60" fmla="*/ 7846 w 10000"/>
              <a:gd name="connsiteY60" fmla="*/ 7373 h 9840"/>
              <a:gd name="connsiteX61" fmla="*/ 7861 w 10000"/>
              <a:gd name="connsiteY61" fmla="*/ 7358 h 9840"/>
              <a:gd name="connsiteX62" fmla="*/ 7861 w 10000"/>
              <a:gd name="connsiteY62" fmla="*/ 7300 h 9840"/>
              <a:gd name="connsiteX63" fmla="*/ 7875 w 10000"/>
              <a:gd name="connsiteY63" fmla="*/ 7271 h 9840"/>
              <a:gd name="connsiteX64" fmla="*/ 7918 w 10000"/>
              <a:gd name="connsiteY64" fmla="*/ 7286 h 9840"/>
              <a:gd name="connsiteX65" fmla="*/ 7939 w 10000"/>
              <a:gd name="connsiteY65" fmla="*/ 7358 h 9840"/>
              <a:gd name="connsiteX66" fmla="*/ 7967 w 10000"/>
              <a:gd name="connsiteY66" fmla="*/ 7358 h 9840"/>
              <a:gd name="connsiteX67" fmla="*/ 8010 w 10000"/>
              <a:gd name="connsiteY67" fmla="*/ 7329 h 9840"/>
              <a:gd name="connsiteX68" fmla="*/ 8038 w 10000"/>
              <a:gd name="connsiteY68" fmla="*/ 7271 h 9840"/>
              <a:gd name="connsiteX69" fmla="*/ 8053 w 10000"/>
              <a:gd name="connsiteY69" fmla="*/ 7257 h 9840"/>
              <a:gd name="connsiteX70" fmla="*/ 8081 w 10000"/>
              <a:gd name="connsiteY70" fmla="*/ 7373 h 9840"/>
              <a:gd name="connsiteX71" fmla="*/ 8308 w 10000"/>
              <a:gd name="connsiteY71" fmla="*/ 7300 h 9840"/>
              <a:gd name="connsiteX72" fmla="*/ 8351 w 10000"/>
              <a:gd name="connsiteY72" fmla="*/ 7315 h 9840"/>
              <a:gd name="connsiteX73" fmla="*/ 8337 w 10000"/>
              <a:gd name="connsiteY73" fmla="*/ 7329 h 9840"/>
              <a:gd name="connsiteX74" fmla="*/ 8010 w 10000"/>
              <a:gd name="connsiteY74" fmla="*/ 7474 h 9840"/>
              <a:gd name="connsiteX75" fmla="*/ 7982 w 10000"/>
              <a:gd name="connsiteY75" fmla="*/ 7518 h 9840"/>
              <a:gd name="connsiteX76" fmla="*/ 8010 w 10000"/>
              <a:gd name="connsiteY76" fmla="*/ 7532 h 9840"/>
              <a:gd name="connsiteX77" fmla="*/ 8763 w 10000"/>
              <a:gd name="connsiteY77" fmla="*/ 7111 h 9840"/>
              <a:gd name="connsiteX78" fmla="*/ 8891 w 10000"/>
              <a:gd name="connsiteY78" fmla="*/ 6807 h 9840"/>
              <a:gd name="connsiteX79" fmla="*/ 8905 w 10000"/>
              <a:gd name="connsiteY79" fmla="*/ 6342 h 9840"/>
              <a:gd name="connsiteX80" fmla="*/ 8948 w 10000"/>
              <a:gd name="connsiteY80" fmla="*/ 6299 h 9840"/>
              <a:gd name="connsiteX81" fmla="*/ 8991 w 10000"/>
              <a:gd name="connsiteY81" fmla="*/ 6270 h 9840"/>
              <a:gd name="connsiteX82" fmla="*/ 9033 w 10000"/>
              <a:gd name="connsiteY82" fmla="*/ 6270 h 9840"/>
              <a:gd name="connsiteX83" fmla="*/ 9033 w 10000"/>
              <a:gd name="connsiteY83" fmla="*/ 6444 h 9840"/>
              <a:gd name="connsiteX84" fmla="*/ 9133 w 10000"/>
              <a:gd name="connsiteY84" fmla="*/ 6444 h 9840"/>
              <a:gd name="connsiteX85" fmla="*/ 9119 w 10000"/>
              <a:gd name="connsiteY85" fmla="*/ 6516 h 9840"/>
              <a:gd name="connsiteX86" fmla="*/ 9019 w 10000"/>
              <a:gd name="connsiteY86" fmla="*/ 6545 h 9840"/>
              <a:gd name="connsiteX87" fmla="*/ 9062 w 10000"/>
              <a:gd name="connsiteY87" fmla="*/ 6560 h 9840"/>
              <a:gd name="connsiteX88" fmla="*/ 9502 w 10000"/>
              <a:gd name="connsiteY88" fmla="*/ 6357 h 9840"/>
              <a:gd name="connsiteX89" fmla="*/ 9758 w 10000"/>
              <a:gd name="connsiteY89" fmla="*/ 6342 h 9840"/>
              <a:gd name="connsiteX90" fmla="*/ 9673 w 10000"/>
              <a:gd name="connsiteY90" fmla="*/ 6241 h 9840"/>
              <a:gd name="connsiteX91" fmla="*/ 9758 w 10000"/>
              <a:gd name="connsiteY91" fmla="*/ 6168 h 9840"/>
              <a:gd name="connsiteX92" fmla="*/ 9801 w 10000"/>
              <a:gd name="connsiteY92" fmla="*/ 6081 h 9840"/>
              <a:gd name="connsiteX93" fmla="*/ 9844 w 10000"/>
              <a:gd name="connsiteY93" fmla="*/ 6008 h 9840"/>
              <a:gd name="connsiteX94" fmla="*/ 9872 w 10000"/>
              <a:gd name="connsiteY94" fmla="*/ 5936 h 9840"/>
              <a:gd name="connsiteX95" fmla="*/ 9858 w 10000"/>
              <a:gd name="connsiteY95" fmla="*/ 5805 h 9840"/>
              <a:gd name="connsiteX96" fmla="*/ 9815 w 10000"/>
              <a:gd name="connsiteY96" fmla="*/ 5747 h 9840"/>
              <a:gd name="connsiteX97" fmla="*/ 9858 w 10000"/>
              <a:gd name="connsiteY97" fmla="*/ 5660 h 9840"/>
              <a:gd name="connsiteX98" fmla="*/ 9829 w 10000"/>
              <a:gd name="connsiteY98" fmla="*/ 5558 h 9840"/>
              <a:gd name="connsiteX99" fmla="*/ 9957 w 10000"/>
              <a:gd name="connsiteY99" fmla="*/ 5312 h 9840"/>
              <a:gd name="connsiteX100" fmla="*/ 9957 w 10000"/>
              <a:gd name="connsiteY100" fmla="*/ 5254 h 9840"/>
              <a:gd name="connsiteX101" fmla="*/ 9986 w 10000"/>
              <a:gd name="connsiteY101" fmla="*/ 5210 h 9840"/>
              <a:gd name="connsiteX102" fmla="*/ 9957 w 10000"/>
              <a:gd name="connsiteY102" fmla="*/ 5152 h 9840"/>
              <a:gd name="connsiteX103" fmla="*/ 10000 w 10000"/>
              <a:gd name="connsiteY103" fmla="*/ 5123 h 9840"/>
              <a:gd name="connsiteX104" fmla="*/ 9957 w 10000"/>
              <a:gd name="connsiteY104" fmla="*/ 5065 h 9840"/>
              <a:gd name="connsiteX105" fmla="*/ 9972 w 10000"/>
              <a:gd name="connsiteY105" fmla="*/ 4978 h 9840"/>
              <a:gd name="connsiteX106" fmla="*/ 9957 w 10000"/>
              <a:gd name="connsiteY106" fmla="*/ 4978 h 9840"/>
              <a:gd name="connsiteX107" fmla="*/ 9929 w 10000"/>
              <a:gd name="connsiteY107" fmla="*/ 4963 h 9840"/>
              <a:gd name="connsiteX108" fmla="*/ 9872 w 10000"/>
              <a:gd name="connsiteY108" fmla="*/ 4862 h 9840"/>
              <a:gd name="connsiteX109" fmla="*/ 9886 w 10000"/>
              <a:gd name="connsiteY109" fmla="*/ 4804 h 9840"/>
              <a:gd name="connsiteX110" fmla="*/ 9815 w 10000"/>
              <a:gd name="connsiteY110" fmla="*/ 4717 h 9840"/>
              <a:gd name="connsiteX111" fmla="*/ 9829 w 10000"/>
              <a:gd name="connsiteY111" fmla="*/ 4688 h 9840"/>
              <a:gd name="connsiteX112" fmla="*/ 9744 w 10000"/>
              <a:gd name="connsiteY112" fmla="*/ 4615 h 9840"/>
              <a:gd name="connsiteX113" fmla="*/ 9758 w 10000"/>
              <a:gd name="connsiteY113" fmla="*/ 4513 h 9840"/>
              <a:gd name="connsiteX114" fmla="*/ 9744 w 10000"/>
              <a:gd name="connsiteY114" fmla="*/ 4426 h 9840"/>
              <a:gd name="connsiteX115" fmla="*/ 9574 w 10000"/>
              <a:gd name="connsiteY115" fmla="*/ 4238 h 9840"/>
              <a:gd name="connsiteX116" fmla="*/ 9559 w 10000"/>
              <a:gd name="connsiteY116" fmla="*/ 2815 h 9840"/>
              <a:gd name="connsiteX117" fmla="*/ 9460 w 10000"/>
              <a:gd name="connsiteY117" fmla="*/ 2772 h 9840"/>
              <a:gd name="connsiteX118" fmla="*/ 9303 w 10000"/>
              <a:gd name="connsiteY118" fmla="*/ 2801 h 9840"/>
              <a:gd name="connsiteX119" fmla="*/ 9247 w 10000"/>
              <a:gd name="connsiteY119" fmla="*/ 2728 h 9840"/>
              <a:gd name="connsiteX120" fmla="*/ 8948 w 10000"/>
              <a:gd name="connsiteY120" fmla="*/ 2627 h 9840"/>
              <a:gd name="connsiteX121" fmla="*/ 8877 w 10000"/>
              <a:gd name="connsiteY121" fmla="*/ 2525 h 9840"/>
              <a:gd name="connsiteX122" fmla="*/ 8692 w 10000"/>
              <a:gd name="connsiteY122" fmla="*/ 2438 h 9840"/>
              <a:gd name="connsiteX123" fmla="*/ 8607 w 10000"/>
              <a:gd name="connsiteY123" fmla="*/ 2525 h 9840"/>
              <a:gd name="connsiteX124" fmla="*/ 8451 w 10000"/>
              <a:gd name="connsiteY124" fmla="*/ 2511 h 9840"/>
              <a:gd name="connsiteX125" fmla="*/ 8408 w 10000"/>
              <a:gd name="connsiteY125" fmla="*/ 2452 h 9840"/>
              <a:gd name="connsiteX126" fmla="*/ 8280 w 10000"/>
              <a:gd name="connsiteY126" fmla="*/ 2496 h 9840"/>
              <a:gd name="connsiteX127" fmla="*/ 8280 w 10000"/>
              <a:gd name="connsiteY127" fmla="*/ 2540 h 9840"/>
              <a:gd name="connsiteX128" fmla="*/ 8152 w 10000"/>
              <a:gd name="connsiteY128" fmla="*/ 2496 h 9840"/>
              <a:gd name="connsiteX129" fmla="*/ 7996 w 10000"/>
              <a:gd name="connsiteY129" fmla="*/ 2554 h 9840"/>
              <a:gd name="connsiteX130" fmla="*/ 7953 w 10000"/>
              <a:gd name="connsiteY130" fmla="*/ 2612 h 9840"/>
              <a:gd name="connsiteX131" fmla="*/ 7903 w 10000"/>
              <a:gd name="connsiteY131" fmla="*/ 2612 h 9840"/>
              <a:gd name="connsiteX132" fmla="*/ 7875 w 10000"/>
              <a:gd name="connsiteY132" fmla="*/ 2670 h 9840"/>
              <a:gd name="connsiteX133" fmla="*/ 7818 w 10000"/>
              <a:gd name="connsiteY133" fmla="*/ 2598 h 9840"/>
              <a:gd name="connsiteX134" fmla="*/ 7605 w 10000"/>
              <a:gd name="connsiteY134" fmla="*/ 2525 h 9840"/>
              <a:gd name="connsiteX135" fmla="*/ 7534 w 10000"/>
              <a:gd name="connsiteY135" fmla="*/ 2452 h 9840"/>
              <a:gd name="connsiteX136" fmla="*/ 7321 w 10000"/>
              <a:gd name="connsiteY136" fmla="*/ 2525 h 9840"/>
              <a:gd name="connsiteX137" fmla="*/ 7335 w 10000"/>
              <a:gd name="connsiteY137" fmla="*/ 2554 h 9840"/>
              <a:gd name="connsiteX138" fmla="*/ 7278 w 10000"/>
              <a:gd name="connsiteY138" fmla="*/ 2641 h 9840"/>
              <a:gd name="connsiteX139" fmla="*/ 7221 w 10000"/>
              <a:gd name="connsiteY139" fmla="*/ 2569 h 9840"/>
              <a:gd name="connsiteX140" fmla="*/ 7221 w 10000"/>
              <a:gd name="connsiteY140" fmla="*/ 2482 h 9840"/>
              <a:gd name="connsiteX141" fmla="*/ 7050 w 10000"/>
              <a:gd name="connsiteY141" fmla="*/ 2540 h 9840"/>
              <a:gd name="connsiteX142" fmla="*/ 7022 w 10000"/>
              <a:gd name="connsiteY142" fmla="*/ 2467 h 9840"/>
              <a:gd name="connsiteX143" fmla="*/ 6937 w 10000"/>
              <a:gd name="connsiteY143" fmla="*/ 2467 h 9840"/>
              <a:gd name="connsiteX144" fmla="*/ 6937 w 10000"/>
              <a:gd name="connsiteY144" fmla="*/ 2409 h 9840"/>
              <a:gd name="connsiteX145" fmla="*/ 6894 w 10000"/>
              <a:gd name="connsiteY145" fmla="*/ 2380 h 9840"/>
              <a:gd name="connsiteX146" fmla="*/ 6724 w 10000"/>
              <a:gd name="connsiteY146" fmla="*/ 2496 h 9840"/>
              <a:gd name="connsiteX147" fmla="*/ 6652 w 10000"/>
              <a:gd name="connsiteY147" fmla="*/ 2467 h 9840"/>
              <a:gd name="connsiteX148" fmla="*/ 6667 w 10000"/>
              <a:gd name="connsiteY148" fmla="*/ 2380 h 9840"/>
              <a:gd name="connsiteX149" fmla="*/ 6567 w 10000"/>
              <a:gd name="connsiteY149" fmla="*/ 2336 h 9840"/>
              <a:gd name="connsiteX150" fmla="*/ 6567 w 10000"/>
              <a:gd name="connsiteY150" fmla="*/ 2235 h 9840"/>
              <a:gd name="connsiteX151" fmla="*/ 6368 w 10000"/>
              <a:gd name="connsiteY151" fmla="*/ 2220 h 9840"/>
              <a:gd name="connsiteX152" fmla="*/ 6297 w 10000"/>
              <a:gd name="connsiteY152" fmla="*/ 2293 h 9840"/>
              <a:gd name="connsiteX153" fmla="*/ 6198 w 10000"/>
              <a:gd name="connsiteY153" fmla="*/ 2206 h 9840"/>
              <a:gd name="connsiteX154" fmla="*/ 6084 w 10000"/>
              <a:gd name="connsiteY154" fmla="*/ 2220 h 9840"/>
              <a:gd name="connsiteX155" fmla="*/ 5913 w 10000"/>
              <a:gd name="connsiteY155" fmla="*/ 2133 h 9840"/>
              <a:gd name="connsiteX156" fmla="*/ 5771 w 10000"/>
              <a:gd name="connsiteY156" fmla="*/ 2133 h 9840"/>
              <a:gd name="connsiteX157" fmla="*/ 5757 w 10000"/>
              <a:gd name="connsiteY157" fmla="*/ 2017 h 9840"/>
              <a:gd name="connsiteX158" fmla="*/ 5643 w 10000"/>
              <a:gd name="connsiteY158" fmla="*/ 1901 h 9840"/>
              <a:gd name="connsiteX159" fmla="*/ 5601 w 10000"/>
              <a:gd name="connsiteY159" fmla="*/ 1974 h 9840"/>
              <a:gd name="connsiteX160" fmla="*/ 5501 w 10000"/>
              <a:gd name="connsiteY160" fmla="*/ 1944 h 9840"/>
              <a:gd name="connsiteX161" fmla="*/ 5430 w 10000"/>
              <a:gd name="connsiteY161" fmla="*/ 1959 h 9840"/>
              <a:gd name="connsiteX162" fmla="*/ 5259 w 10000"/>
              <a:gd name="connsiteY162" fmla="*/ 1785 h 9840"/>
              <a:gd name="connsiteX163" fmla="*/ 5174 w 10000"/>
              <a:gd name="connsiteY163" fmla="*/ 1785 h 9840"/>
              <a:gd name="connsiteX164" fmla="*/ 5259 w 10000"/>
              <a:gd name="connsiteY164" fmla="*/ 0 h 9840"/>
              <a:gd name="connsiteX165" fmla="*/ 703 w 10000"/>
              <a:gd name="connsiteY165" fmla="*/ 3751 h 9840"/>
              <a:gd name="connsiteX166" fmla="*/ 0 w 10000"/>
              <a:gd name="connsiteY166" fmla="*/ 3686 h 9840"/>
              <a:gd name="connsiteX167" fmla="*/ 28 w 10000"/>
              <a:gd name="connsiteY167" fmla="*/ 3846 h 9840"/>
              <a:gd name="connsiteX0" fmla="*/ 28 w 10000"/>
              <a:gd name="connsiteY0" fmla="*/ 2095 h 8186"/>
              <a:gd name="connsiteX1" fmla="*/ 213 w 10000"/>
              <a:gd name="connsiteY1" fmla="*/ 2242 h 8186"/>
              <a:gd name="connsiteX2" fmla="*/ 299 w 10000"/>
              <a:gd name="connsiteY2" fmla="*/ 2434 h 8186"/>
              <a:gd name="connsiteX3" fmla="*/ 455 w 10000"/>
              <a:gd name="connsiteY3" fmla="*/ 2537 h 8186"/>
              <a:gd name="connsiteX4" fmla="*/ 569 w 10000"/>
              <a:gd name="connsiteY4" fmla="*/ 2729 h 8186"/>
              <a:gd name="connsiteX5" fmla="*/ 1194 w 10000"/>
              <a:gd name="connsiteY5" fmla="*/ 3348 h 8186"/>
              <a:gd name="connsiteX6" fmla="*/ 1322 w 10000"/>
              <a:gd name="connsiteY6" fmla="*/ 4101 h 8186"/>
              <a:gd name="connsiteX7" fmla="*/ 1493 w 10000"/>
              <a:gd name="connsiteY7" fmla="*/ 4410 h 8186"/>
              <a:gd name="connsiteX8" fmla="*/ 2061 w 10000"/>
              <a:gd name="connsiteY8" fmla="*/ 4941 h 8186"/>
              <a:gd name="connsiteX9" fmla="*/ 2388 w 10000"/>
              <a:gd name="connsiteY9" fmla="*/ 5029 h 8186"/>
              <a:gd name="connsiteX10" fmla="*/ 2829 w 10000"/>
              <a:gd name="connsiteY10" fmla="*/ 4321 h 8186"/>
              <a:gd name="connsiteX11" fmla="*/ 2999 w 10000"/>
              <a:gd name="connsiteY11" fmla="*/ 4277 h 8186"/>
              <a:gd name="connsiteX12" fmla="*/ 3141 w 10000"/>
              <a:gd name="connsiteY12" fmla="*/ 4321 h 8186"/>
              <a:gd name="connsiteX13" fmla="*/ 3781 w 10000"/>
              <a:gd name="connsiteY13" fmla="*/ 4351 h 8186"/>
              <a:gd name="connsiteX14" fmla="*/ 4335 w 10000"/>
              <a:gd name="connsiteY14" fmla="*/ 5029 h 8186"/>
              <a:gd name="connsiteX15" fmla="*/ 4577 w 10000"/>
              <a:gd name="connsiteY15" fmla="*/ 5738 h 8186"/>
              <a:gd name="connsiteX16" fmla="*/ 4805 w 10000"/>
              <a:gd name="connsiteY16" fmla="*/ 6017 h 8186"/>
              <a:gd name="connsiteX17" fmla="*/ 4918 w 10000"/>
              <a:gd name="connsiteY17" fmla="*/ 6298 h 8186"/>
              <a:gd name="connsiteX18" fmla="*/ 5160 w 10000"/>
              <a:gd name="connsiteY18" fmla="*/ 6490 h 8186"/>
              <a:gd name="connsiteX19" fmla="*/ 5345 w 10000"/>
              <a:gd name="connsiteY19" fmla="*/ 7212 h 8186"/>
              <a:gd name="connsiteX20" fmla="*/ 5586 w 10000"/>
              <a:gd name="connsiteY20" fmla="*/ 7611 h 8186"/>
              <a:gd name="connsiteX21" fmla="*/ 5828 w 10000"/>
              <a:gd name="connsiteY21" fmla="*/ 7788 h 8186"/>
              <a:gd name="connsiteX22" fmla="*/ 6041 w 10000"/>
              <a:gd name="connsiteY22" fmla="*/ 7832 h 8186"/>
              <a:gd name="connsiteX23" fmla="*/ 6254 w 10000"/>
              <a:gd name="connsiteY23" fmla="*/ 7964 h 8186"/>
              <a:gd name="connsiteX24" fmla="*/ 6652 w 10000"/>
              <a:gd name="connsiteY24" fmla="*/ 8009 h 8186"/>
              <a:gd name="connsiteX25" fmla="*/ 6923 w 10000"/>
              <a:gd name="connsiteY25" fmla="*/ 8157 h 8186"/>
              <a:gd name="connsiteX26" fmla="*/ 7178 w 10000"/>
              <a:gd name="connsiteY26" fmla="*/ 8186 h 8186"/>
              <a:gd name="connsiteX27" fmla="*/ 7193 w 10000"/>
              <a:gd name="connsiteY27" fmla="*/ 8141 h 8186"/>
              <a:gd name="connsiteX28" fmla="*/ 7136 w 10000"/>
              <a:gd name="connsiteY28" fmla="*/ 8098 h 8186"/>
              <a:gd name="connsiteX29" fmla="*/ 7036 w 10000"/>
              <a:gd name="connsiteY29" fmla="*/ 7817 h 8186"/>
              <a:gd name="connsiteX30" fmla="*/ 7022 w 10000"/>
              <a:gd name="connsiteY30" fmla="*/ 7788 h 8186"/>
              <a:gd name="connsiteX31" fmla="*/ 6937 w 10000"/>
              <a:gd name="connsiteY31" fmla="*/ 7242 h 8186"/>
              <a:gd name="connsiteX32" fmla="*/ 6994 w 10000"/>
              <a:gd name="connsiteY32" fmla="*/ 7198 h 8186"/>
              <a:gd name="connsiteX33" fmla="*/ 7008 w 10000"/>
              <a:gd name="connsiteY33" fmla="*/ 7020 h 8186"/>
              <a:gd name="connsiteX34" fmla="*/ 6994 w 10000"/>
              <a:gd name="connsiteY34" fmla="*/ 6991 h 8186"/>
              <a:gd name="connsiteX35" fmla="*/ 6894 w 10000"/>
              <a:gd name="connsiteY35" fmla="*/ 6977 h 8186"/>
              <a:gd name="connsiteX36" fmla="*/ 6851 w 10000"/>
              <a:gd name="connsiteY36" fmla="*/ 6947 h 8186"/>
              <a:gd name="connsiteX37" fmla="*/ 6880 w 10000"/>
              <a:gd name="connsiteY37" fmla="*/ 6888 h 8186"/>
              <a:gd name="connsiteX38" fmla="*/ 6979 w 10000"/>
              <a:gd name="connsiteY38" fmla="*/ 6888 h 8186"/>
              <a:gd name="connsiteX39" fmla="*/ 7022 w 10000"/>
              <a:gd name="connsiteY39" fmla="*/ 6932 h 8186"/>
              <a:gd name="connsiteX40" fmla="*/ 7093 w 10000"/>
              <a:gd name="connsiteY40" fmla="*/ 6888 h 8186"/>
              <a:gd name="connsiteX41" fmla="*/ 7136 w 10000"/>
              <a:gd name="connsiteY41" fmla="*/ 6578 h 8186"/>
              <a:gd name="connsiteX42" fmla="*/ 7050 w 10000"/>
              <a:gd name="connsiteY42" fmla="*/ 6431 h 8186"/>
              <a:gd name="connsiteX43" fmla="*/ 7264 w 10000"/>
              <a:gd name="connsiteY43" fmla="*/ 6386 h 8186"/>
              <a:gd name="connsiteX44" fmla="*/ 7335 w 10000"/>
              <a:gd name="connsiteY44" fmla="*/ 6239 h 8186"/>
              <a:gd name="connsiteX45" fmla="*/ 7335 w 10000"/>
              <a:gd name="connsiteY45" fmla="*/ 6209 h 8186"/>
              <a:gd name="connsiteX46" fmla="*/ 7249 w 10000"/>
              <a:gd name="connsiteY46" fmla="*/ 6225 h 8186"/>
              <a:gd name="connsiteX47" fmla="*/ 7249 w 10000"/>
              <a:gd name="connsiteY47" fmla="*/ 6150 h 8186"/>
              <a:gd name="connsiteX48" fmla="*/ 7392 w 10000"/>
              <a:gd name="connsiteY48" fmla="*/ 6077 h 8186"/>
              <a:gd name="connsiteX49" fmla="*/ 7448 w 10000"/>
              <a:gd name="connsiteY49" fmla="*/ 6077 h 8186"/>
              <a:gd name="connsiteX50" fmla="*/ 7534 w 10000"/>
              <a:gd name="connsiteY50" fmla="*/ 5988 h 8186"/>
              <a:gd name="connsiteX51" fmla="*/ 7548 w 10000"/>
              <a:gd name="connsiteY51" fmla="*/ 5929 h 8186"/>
              <a:gd name="connsiteX52" fmla="*/ 7576 w 10000"/>
              <a:gd name="connsiteY52" fmla="*/ 5899 h 8186"/>
              <a:gd name="connsiteX53" fmla="*/ 7719 w 10000"/>
              <a:gd name="connsiteY53" fmla="*/ 5885 h 8186"/>
              <a:gd name="connsiteX54" fmla="*/ 7775 w 10000"/>
              <a:gd name="connsiteY54" fmla="*/ 5856 h 8186"/>
              <a:gd name="connsiteX55" fmla="*/ 7790 w 10000"/>
              <a:gd name="connsiteY55" fmla="*/ 5782 h 8186"/>
              <a:gd name="connsiteX56" fmla="*/ 7704 w 10000"/>
              <a:gd name="connsiteY56" fmla="*/ 5708 h 8186"/>
              <a:gd name="connsiteX57" fmla="*/ 7704 w 10000"/>
              <a:gd name="connsiteY57" fmla="*/ 5649 h 8186"/>
              <a:gd name="connsiteX58" fmla="*/ 7733 w 10000"/>
              <a:gd name="connsiteY58" fmla="*/ 5605 h 8186"/>
              <a:gd name="connsiteX59" fmla="*/ 7804 w 10000"/>
              <a:gd name="connsiteY59" fmla="*/ 5634 h 8186"/>
              <a:gd name="connsiteX60" fmla="*/ 7846 w 10000"/>
              <a:gd name="connsiteY60" fmla="*/ 5679 h 8186"/>
              <a:gd name="connsiteX61" fmla="*/ 7861 w 10000"/>
              <a:gd name="connsiteY61" fmla="*/ 5664 h 8186"/>
              <a:gd name="connsiteX62" fmla="*/ 7861 w 10000"/>
              <a:gd name="connsiteY62" fmla="*/ 5605 h 8186"/>
              <a:gd name="connsiteX63" fmla="*/ 7875 w 10000"/>
              <a:gd name="connsiteY63" fmla="*/ 5575 h 8186"/>
              <a:gd name="connsiteX64" fmla="*/ 7918 w 10000"/>
              <a:gd name="connsiteY64" fmla="*/ 5590 h 8186"/>
              <a:gd name="connsiteX65" fmla="*/ 7939 w 10000"/>
              <a:gd name="connsiteY65" fmla="*/ 5664 h 8186"/>
              <a:gd name="connsiteX66" fmla="*/ 7967 w 10000"/>
              <a:gd name="connsiteY66" fmla="*/ 5664 h 8186"/>
              <a:gd name="connsiteX67" fmla="*/ 8010 w 10000"/>
              <a:gd name="connsiteY67" fmla="*/ 5634 h 8186"/>
              <a:gd name="connsiteX68" fmla="*/ 8038 w 10000"/>
              <a:gd name="connsiteY68" fmla="*/ 5575 h 8186"/>
              <a:gd name="connsiteX69" fmla="*/ 8053 w 10000"/>
              <a:gd name="connsiteY69" fmla="*/ 5561 h 8186"/>
              <a:gd name="connsiteX70" fmla="*/ 8081 w 10000"/>
              <a:gd name="connsiteY70" fmla="*/ 5679 h 8186"/>
              <a:gd name="connsiteX71" fmla="*/ 8308 w 10000"/>
              <a:gd name="connsiteY71" fmla="*/ 5605 h 8186"/>
              <a:gd name="connsiteX72" fmla="*/ 8351 w 10000"/>
              <a:gd name="connsiteY72" fmla="*/ 5620 h 8186"/>
              <a:gd name="connsiteX73" fmla="*/ 8337 w 10000"/>
              <a:gd name="connsiteY73" fmla="*/ 5634 h 8186"/>
              <a:gd name="connsiteX74" fmla="*/ 8010 w 10000"/>
              <a:gd name="connsiteY74" fmla="*/ 5782 h 8186"/>
              <a:gd name="connsiteX75" fmla="*/ 7982 w 10000"/>
              <a:gd name="connsiteY75" fmla="*/ 5826 h 8186"/>
              <a:gd name="connsiteX76" fmla="*/ 8010 w 10000"/>
              <a:gd name="connsiteY76" fmla="*/ 5840 h 8186"/>
              <a:gd name="connsiteX77" fmla="*/ 8763 w 10000"/>
              <a:gd name="connsiteY77" fmla="*/ 5413 h 8186"/>
              <a:gd name="connsiteX78" fmla="*/ 8891 w 10000"/>
              <a:gd name="connsiteY78" fmla="*/ 5104 h 8186"/>
              <a:gd name="connsiteX79" fmla="*/ 8905 w 10000"/>
              <a:gd name="connsiteY79" fmla="*/ 4631 h 8186"/>
              <a:gd name="connsiteX80" fmla="*/ 8948 w 10000"/>
              <a:gd name="connsiteY80" fmla="*/ 4587 h 8186"/>
              <a:gd name="connsiteX81" fmla="*/ 8991 w 10000"/>
              <a:gd name="connsiteY81" fmla="*/ 4558 h 8186"/>
              <a:gd name="connsiteX82" fmla="*/ 9033 w 10000"/>
              <a:gd name="connsiteY82" fmla="*/ 4558 h 8186"/>
              <a:gd name="connsiteX83" fmla="*/ 9033 w 10000"/>
              <a:gd name="connsiteY83" fmla="*/ 4735 h 8186"/>
              <a:gd name="connsiteX84" fmla="*/ 9133 w 10000"/>
              <a:gd name="connsiteY84" fmla="*/ 4735 h 8186"/>
              <a:gd name="connsiteX85" fmla="*/ 9119 w 10000"/>
              <a:gd name="connsiteY85" fmla="*/ 4808 h 8186"/>
              <a:gd name="connsiteX86" fmla="*/ 9019 w 10000"/>
              <a:gd name="connsiteY86" fmla="*/ 4837 h 8186"/>
              <a:gd name="connsiteX87" fmla="*/ 9062 w 10000"/>
              <a:gd name="connsiteY87" fmla="*/ 4853 h 8186"/>
              <a:gd name="connsiteX88" fmla="*/ 9502 w 10000"/>
              <a:gd name="connsiteY88" fmla="*/ 4646 h 8186"/>
              <a:gd name="connsiteX89" fmla="*/ 9758 w 10000"/>
              <a:gd name="connsiteY89" fmla="*/ 4631 h 8186"/>
              <a:gd name="connsiteX90" fmla="*/ 9673 w 10000"/>
              <a:gd name="connsiteY90" fmla="*/ 4528 h 8186"/>
              <a:gd name="connsiteX91" fmla="*/ 9758 w 10000"/>
              <a:gd name="connsiteY91" fmla="*/ 4454 h 8186"/>
              <a:gd name="connsiteX92" fmla="*/ 9801 w 10000"/>
              <a:gd name="connsiteY92" fmla="*/ 4366 h 8186"/>
              <a:gd name="connsiteX93" fmla="*/ 9844 w 10000"/>
              <a:gd name="connsiteY93" fmla="*/ 4292 h 8186"/>
              <a:gd name="connsiteX94" fmla="*/ 9872 w 10000"/>
              <a:gd name="connsiteY94" fmla="*/ 4219 h 8186"/>
              <a:gd name="connsiteX95" fmla="*/ 9858 w 10000"/>
              <a:gd name="connsiteY95" fmla="*/ 4085 h 8186"/>
              <a:gd name="connsiteX96" fmla="*/ 9815 w 10000"/>
              <a:gd name="connsiteY96" fmla="*/ 4026 h 8186"/>
              <a:gd name="connsiteX97" fmla="*/ 9858 w 10000"/>
              <a:gd name="connsiteY97" fmla="*/ 3938 h 8186"/>
              <a:gd name="connsiteX98" fmla="*/ 9829 w 10000"/>
              <a:gd name="connsiteY98" fmla="*/ 3834 h 8186"/>
              <a:gd name="connsiteX99" fmla="*/ 9957 w 10000"/>
              <a:gd name="connsiteY99" fmla="*/ 3584 h 8186"/>
              <a:gd name="connsiteX100" fmla="*/ 9957 w 10000"/>
              <a:gd name="connsiteY100" fmla="*/ 3525 h 8186"/>
              <a:gd name="connsiteX101" fmla="*/ 9986 w 10000"/>
              <a:gd name="connsiteY101" fmla="*/ 3481 h 8186"/>
              <a:gd name="connsiteX102" fmla="*/ 9957 w 10000"/>
              <a:gd name="connsiteY102" fmla="*/ 3422 h 8186"/>
              <a:gd name="connsiteX103" fmla="*/ 10000 w 10000"/>
              <a:gd name="connsiteY103" fmla="*/ 3392 h 8186"/>
              <a:gd name="connsiteX104" fmla="*/ 9957 w 10000"/>
              <a:gd name="connsiteY104" fmla="*/ 3333 h 8186"/>
              <a:gd name="connsiteX105" fmla="*/ 9972 w 10000"/>
              <a:gd name="connsiteY105" fmla="*/ 3245 h 8186"/>
              <a:gd name="connsiteX106" fmla="*/ 9957 w 10000"/>
              <a:gd name="connsiteY106" fmla="*/ 3245 h 8186"/>
              <a:gd name="connsiteX107" fmla="*/ 9929 w 10000"/>
              <a:gd name="connsiteY107" fmla="*/ 3230 h 8186"/>
              <a:gd name="connsiteX108" fmla="*/ 9872 w 10000"/>
              <a:gd name="connsiteY108" fmla="*/ 3127 h 8186"/>
              <a:gd name="connsiteX109" fmla="*/ 9886 w 10000"/>
              <a:gd name="connsiteY109" fmla="*/ 3068 h 8186"/>
              <a:gd name="connsiteX110" fmla="*/ 9815 w 10000"/>
              <a:gd name="connsiteY110" fmla="*/ 2980 h 8186"/>
              <a:gd name="connsiteX111" fmla="*/ 9829 w 10000"/>
              <a:gd name="connsiteY111" fmla="*/ 2950 h 8186"/>
              <a:gd name="connsiteX112" fmla="*/ 9744 w 10000"/>
              <a:gd name="connsiteY112" fmla="*/ 2876 h 8186"/>
              <a:gd name="connsiteX113" fmla="*/ 9758 w 10000"/>
              <a:gd name="connsiteY113" fmla="*/ 2772 h 8186"/>
              <a:gd name="connsiteX114" fmla="*/ 9744 w 10000"/>
              <a:gd name="connsiteY114" fmla="*/ 2684 h 8186"/>
              <a:gd name="connsiteX115" fmla="*/ 9574 w 10000"/>
              <a:gd name="connsiteY115" fmla="*/ 2493 h 8186"/>
              <a:gd name="connsiteX116" fmla="*/ 9559 w 10000"/>
              <a:gd name="connsiteY116" fmla="*/ 1047 h 8186"/>
              <a:gd name="connsiteX117" fmla="*/ 9460 w 10000"/>
              <a:gd name="connsiteY117" fmla="*/ 1003 h 8186"/>
              <a:gd name="connsiteX118" fmla="*/ 9303 w 10000"/>
              <a:gd name="connsiteY118" fmla="*/ 1033 h 8186"/>
              <a:gd name="connsiteX119" fmla="*/ 9247 w 10000"/>
              <a:gd name="connsiteY119" fmla="*/ 958 h 8186"/>
              <a:gd name="connsiteX120" fmla="*/ 8948 w 10000"/>
              <a:gd name="connsiteY120" fmla="*/ 856 h 8186"/>
              <a:gd name="connsiteX121" fmla="*/ 8877 w 10000"/>
              <a:gd name="connsiteY121" fmla="*/ 752 h 8186"/>
              <a:gd name="connsiteX122" fmla="*/ 8692 w 10000"/>
              <a:gd name="connsiteY122" fmla="*/ 664 h 8186"/>
              <a:gd name="connsiteX123" fmla="*/ 8607 w 10000"/>
              <a:gd name="connsiteY123" fmla="*/ 752 h 8186"/>
              <a:gd name="connsiteX124" fmla="*/ 8451 w 10000"/>
              <a:gd name="connsiteY124" fmla="*/ 738 h 8186"/>
              <a:gd name="connsiteX125" fmla="*/ 8408 w 10000"/>
              <a:gd name="connsiteY125" fmla="*/ 678 h 8186"/>
              <a:gd name="connsiteX126" fmla="*/ 8280 w 10000"/>
              <a:gd name="connsiteY126" fmla="*/ 723 h 8186"/>
              <a:gd name="connsiteX127" fmla="*/ 8280 w 10000"/>
              <a:gd name="connsiteY127" fmla="*/ 767 h 8186"/>
              <a:gd name="connsiteX128" fmla="*/ 8152 w 10000"/>
              <a:gd name="connsiteY128" fmla="*/ 723 h 8186"/>
              <a:gd name="connsiteX129" fmla="*/ 7996 w 10000"/>
              <a:gd name="connsiteY129" fmla="*/ 782 h 8186"/>
              <a:gd name="connsiteX130" fmla="*/ 7953 w 10000"/>
              <a:gd name="connsiteY130" fmla="*/ 840 h 8186"/>
              <a:gd name="connsiteX131" fmla="*/ 7903 w 10000"/>
              <a:gd name="connsiteY131" fmla="*/ 840 h 8186"/>
              <a:gd name="connsiteX132" fmla="*/ 7875 w 10000"/>
              <a:gd name="connsiteY132" fmla="*/ 899 h 8186"/>
              <a:gd name="connsiteX133" fmla="*/ 7818 w 10000"/>
              <a:gd name="connsiteY133" fmla="*/ 826 h 8186"/>
              <a:gd name="connsiteX134" fmla="*/ 7605 w 10000"/>
              <a:gd name="connsiteY134" fmla="*/ 752 h 8186"/>
              <a:gd name="connsiteX135" fmla="*/ 7534 w 10000"/>
              <a:gd name="connsiteY135" fmla="*/ 678 h 8186"/>
              <a:gd name="connsiteX136" fmla="*/ 7321 w 10000"/>
              <a:gd name="connsiteY136" fmla="*/ 752 h 8186"/>
              <a:gd name="connsiteX137" fmla="*/ 7335 w 10000"/>
              <a:gd name="connsiteY137" fmla="*/ 782 h 8186"/>
              <a:gd name="connsiteX138" fmla="*/ 7278 w 10000"/>
              <a:gd name="connsiteY138" fmla="*/ 870 h 8186"/>
              <a:gd name="connsiteX139" fmla="*/ 7221 w 10000"/>
              <a:gd name="connsiteY139" fmla="*/ 797 h 8186"/>
              <a:gd name="connsiteX140" fmla="*/ 7221 w 10000"/>
              <a:gd name="connsiteY140" fmla="*/ 708 h 8186"/>
              <a:gd name="connsiteX141" fmla="*/ 7050 w 10000"/>
              <a:gd name="connsiteY141" fmla="*/ 767 h 8186"/>
              <a:gd name="connsiteX142" fmla="*/ 7022 w 10000"/>
              <a:gd name="connsiteY142" fmla="*/ 693 h 8186"/>
              <a:gd name="connsiteX143" fmla="*/ 6937 w 10000"/>
              <a:gd name="connsiteY143" fmla="*/ 693 h 8186"/>
              <a:gd name="connsiteX144" fmla="*/ 6937 w 10000"/>
              <a:gd name="connsiteY144" fmla="*/ 634 h 8186"/>
              <a:gd name="connsiteX145" fmla="*/ 6894 w 10000"/>
              <a:gd name="connsiteY145" fmla="*/ 605 h 8186"/>
              <a:gd name="connsiteX146" fmla="*/ 6724 w 10000"/>
              <a:gd name="connsiteY146" fmla="*/ 723 h 8186"/>
              <a:gd name="connsiteX147" fmla="*/ 6652 w 10000"/>
              <a:gd name="connsiteY147" fmla="*/ 693 h 8186"/>
              <a:gd name="connsiteX148" fmla="*/ 6667 w 10000"/>
              <a:gd name="connsiteY148" fmla="*/ 605 h 8186"/>
              <a:gd name="connsiteX149" fmla="*/ 6567 w 10000"/>
              <a:gd name="connsiteY149" fmla="*/ 560 h 8186"/>
              <a:gd name="connsiteX150" fmla="*/ 6567 w 10000"/>
              <a:gd name="connsiteY150" fmla="*/ 457 h 8186"/>
              <a:gd name="connsiteX151" fmla="*/ 6368 w 10000"/>
              <a:gd name="connsiteY151" fmla="*/ 442 h 8186"/>
              <a:gd name="connsiteX152" fmla="*/ 6297 w 10000"/>
              <a:gd name="connsiteY152" fmla="*/ 516 h 8186"/>
              <a:gd name="connsiteX153" fmla="*/ 6198 w 10000"/>
              <a:gd name="connsiteY153" fmla="*/ 428 h 8186"/>
              <a:gd name="connsiteX154" fmla="*/ 6084 w 10000"/>
              <a:gd name="connsiteY154" fmla="*/ 442 h 8186"/>
              <a:gd name="connsiteX155" fmla="*/ 5913 w 10000"/>
              <a:gd name="connsiteY155" fmla="*/ 354 h 8186"/>
              <a:gd name="connsiteX156" fmla="*/ 5771 w 10000"/>
              <a:gd name="connsiteY156" fmla="*/ 354 h 8186"/>
              <a:gd name="connsiteX157" fmla="*/ 5757 w 10000"/>
              <a:gd name="connsiteY157" fmla="*/ 236 h 8186"/>
              <a:gd name="connsiteX158" fmla="*/ 5643 w 10000"/>
              <a:gd name="connsiteY158" fmla="*/ 118 h 8186"/>
              <a:gd name="connsiteX159" fmla="*/ 5601 w 10000"/>
              <a:gd name="connsiteY159" fmla="*/ 192 h 8186"/>
              <a:gd name="connsiteX160" fmla="*/ 5501 w 10000"/>
              <a:gd name="connsiteY160" fmla="*/ 162 h 8186"/>
              <a:gd name="connsiteX161" fmla="*/ 5430 w 10000"/>
              <a:gd name="connsiteY161" fmla="*/ 177 h 8186"/>
              <a:gd name="connsiteX162" fmla="*/ 5259 w 10000"/>
              <a:gd name="connsiteY162" fmla="*/ 0 h 8186"/>
              <a:gd name="connsiteX163" fmla="*/ 5174 w 10000"/>
              <a:gd name="connsiteY163" fmla="*/ 0 h 8186"/>
              <a:gd name="connsiteX164" fmla="*/ 703 w 10000"/>
              <a:gd name="connsiteY164" fmla="*/ 1998 h 8186"/>
              <a:gd name="connsiteX165" fmla="*/ 0 w 10000"/>
              <a:gd name="connsiteY165" fmla="*/ 1932 h 8186"/>
              <a:gd name="connsiteX166" fmla="*/ 28 w 10000"/>
              <a:gd name="connsiteY166" fmla="*/ 2095 h 8186"/>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1194 w 10000"/>
              <a:gd name="connsiteY5" fmla="*/ 4090 h 10000"/>
              <a:gd name="connsiteX6" fmla="*/ 1322 w 10000"/>
              <a:gd name="connsiteY6" fmla="*/ 5010 h 10000"/>
              <a:gd name="connsiteX7" fmla="*/ 1493 w 10000"/>
              <a:gd name="connsiteY7" fmla="*/ 5387 h 10000"/>
              <a:gd name="connsiteX8" fmla="*/ 2061 w 10000"/>
              <a:gd name="connsiteY8" fmla="*/ 6036 h 10000"/>
              <a:gd name="connsiteX9" fmla="*/ 2388 w 10000"/>
              <a:gd name="connsiteY9" fmla="*/ 6143 h 10000"/>
              <a:gd name="connsiteX10" fmla="*/ 2829 w 10000"/>
              <a:gd name="connsiteY10" fmla="*/ 5279 h 10000"/>
              <a:gd name="connsiteX11" fmla="*/ 2999 w 10000"/>
              <a:gd name="connsiteY11" fmla="*/ 5225 h 10000"/>
              <a:gd name="connsiteX12" fmla="*/ 3141 w 10000"/>
              <a:gd name="connsiteY12" fmla="*/ 5279 h 10000"/>
              <a:gd name="connsiteX13" fmla="*/ 3781 w 10000"/>
              <a:gd name="connsiteY13" fmla="*/ 5315 h 10000"/>
              <a:gd name="connsiteX14" fmla="*/ 4335 w 10000"/>
              <a:gd name="connsiteY14" fmla="*/ 6143 h 10000"/>
              <a:gd name="connsiteX15" fmla="*/ 4577 w 10000"/>
              <a:gd name="connsiteY15" fmla="*/ 7010 h 10000"/>
              <a:gd name="connsiteX16" fmla="*/ 4805 w 10000"/>
              <a:gd name="connsiteY16" fmla="*/ 7350 h 10000"/>
              <a:gd name="connsiteX17" fmla="*/ 4918 w 10000"/>
              <a:gd name="connsiteY17" fmla="*/ 7694 h 10000"/>
              <a:gd name="connsiteX18" fmla="*/ 5160 w 10000"/>
              <a:gd name="connsiteY18" fmla="*/ 7928 h 10000"/>
              <a:gd name="connsiteX19" fmla="*/ 5345 w 10000"/>
              <a:gd name="connsiteY19" fmla="*/ 8810 h 10000"/>
              <a:gd name="connsiteX20" fmla="*/ 5586 w 10000"/>
              <a:gd name="connsiteY20" fmla="*/ 9298 h 10000"/>
              <a:gd name="connsiteX21" fmla="*/ 5828 w 10000"/>
              <a:gd name="connsiteY21" fmla="*/ 9514 h 10000"/>
              <a:gd name="connsiteX22" fmla="*/ 6041 w 10000"/>
              <a:gd name="connsiteY22" fmla="*/ 9568 h 10000"/>
              <a:gd name="connsiteX23" fmla="*/ 6254 w 10000"/>
              <a:gd name="connsiteY23" fmla="*/ 9729 h 10000"/>
              <a:gd name="connsiteX24" fmla="*/ 6652 w 10000"/>
              <a:gd name="connsiteY24" fmla="*/ 9784 h 10000"/>
              <a:gd name="connsiteX25" fmla="*/ 6923 w 10000"/>
              <a:gd name="connsiteY25" fmla="*/ 9965 h 10000"/>
              <a:gd name="connsiteX26" fmla="*/ 7178 w 10000"/>
              <a:gd name="connsiteY26" fmla="*/ 10000 h 10000"/>
              <a:gd name="connsiteX27" fmla="*/ 7193 w 10000"/>
              <a:gd name="connsiteY27" fmla="*/ 9945 h 10000"/>
              <a:gd name="connsiteX28" fmla="*/ 7136 w 10000"/>
              <a:gd name="connsiteY28" fmla="*/ 9892 h 10000"/>
              <a:gd name="connsiteX29" fmla="*/ 7036 w 10000"/>
              <a:gd name="connsiteY29" fmla="*/ 9549 h 10000"/>
              <a:gd name="connsiteX30" fmla="*/ 7022 w 10000"/>
              <a:gd name="connsiteY30" fmla="*/ 9514 h 10000"/>
              <a:gd name="connsiteX31" fmla="*/ 6937 w 10000"/>
              <a:gd name="connsiteY31" fmla="*/ 8847 h 10000"/>
              <a:gd name="connsiteX32" fmla="*/ 6994 w 10000"/>
              <a:gd name="connsiteY32" fmla="*/ 8793 h 10000"/>
              <a:gd name="connsiteX33" fmla="*/ 7008 w 10000"/>
              <a:gd name="connsiteY33" fmla="*/ 8576 h 10000"/>
              <a:gd name="connsiteX34" fmla="*/ 6994 w 10000"/>
              <a:gd name="connsiteY34" fmla="*/ 8540 h 10000"/>
              <a:gd name="connsiteX35" fmla="*/ 6894 w 10000"/>
              <a:gd name="connsiteY35" fmla="*/ 8523 h 10000"/>
              <a:gd name="connsiteX36" fmla="*/ 6851 w 10000"/>
              <a:gd name="connsiteY36" fmla="*/ 8486 h 10000"/>
              <a:gd name="connsiteX37" fmla="*/ 6880 w 10000"/>
              <a:gd name="connsiteY37" fmla="*/ 8414 h 10000"/>
              <a:gd name="connsiteX38" fmla="*/ 6979 w 10000"/>
              <a:gd name="connsiteY38" fmla="*/ 8414 h 10000"/>
              <a:gd name="connsiteX39" fmla="*/ 7022 w 10000"/>
              <a:gd name="connsiteY39" fmla="*/ 8468 h 10000"/>
              <a:gd name="connsiteX40" fmla="*/ 7093 w 10000"/>
              <a:gd name="connsiteY40" fmla="*/ 8414 h 10000"/>
              <a:gd name="connsiteX41" fmla="*/ 7136 w 10000"/>
              <a:gd name="connsiteY41" fmla="*/ 8036 h 10000"/>
              <a:gd name="connsiteX42" fmla="*/ 7050 w 10000"/>
              <a:gd name="connsiteY42" fmla="*/ 7856 h 10000"/>
              <a:gd name="connsiteX43" fmla="*/ 7264 w 10000"/>
              <a:gd name="connsiteY43" fmla="*/ 7801 h 10000"/>
              <a:gd name="connsiteX44" fmla="*/ 7335 w 10000"/>
              <a:gd name="connsiteY44" fmla="*/ 7622 h 10000"/>
              <a:gd name="connsiteX45" fmla="*/ 7335 w 10000"/>
              <a:gd name="connsiteY45" fmla="*/ 7585 h 10000"/>
              <a:gd name="connsiteX46" fmla="*/ 7249 w 10000"/>
              <a:gd name="connsiteY46" fmla="*/ 7604 h 10000"/>
              <a:gd name="connsiteX47" fmla="*/ 7249 w 10000"/>
              <a:gd name="connsiteY47" fmla="*/ 7513 h 10000"/>
              <a:gd name="connsiteX48" fmla="*/ 7392 w 10000"/>
              <a:gd name="connsiteY48" fmla="*/ 7424 h 10000"/>
              <a:gd name="connsiteX49" fmla="*/ 7448 w 10000"/>
              <a:gd name="connsiteY49" fmla="*/ 7424 h 10000"/>
              <a:gd name="connsiteX50" fmla="*/ 7534 w 10000"/>
              <a:gd name="connsiteY50" fmla="*/ 7315 h 10000"/>
              <a:gd name="connsiteX51" fmla="*/ 7548 w 10000"/>
              <a:gd name="connsiteY51" fmla="*/ 7243 h 10000"/>
              <a:gd name="connsiteX52" fmla="*/ 7576 w 10000"/>
              <a:gd name="connsiteY52" fmla="*/ 7206 h 10000"/>
              <a:gd name="connsiteX53" fmla="*/ 7719 w 10000"/>
              <a:gd name="connsiteY53" fmla="*/ 7189 h 10000"/>
              <a:gd name="connsiteX54" fmla="*/ 7775 w 10000"/>
              <a:gd name="connsiteY54" fmla="*/ 7154 h 10000"/>
              <a:gd name="connsiteX55" fmla="*/ 7790 w 10000"/>
              <a:gd name="connsiteY55" fmla="*/ 7063 h 10000"/>
              <a:gd name="connsiteX56" fmla="*/ 7704 w 10000"/>
              <a:gd name="connsiteY56" fmla="*/ 6973 h 10000"/>
              <a:gd name="connsiteX57" fmla="*/ 7704 w 10000"/>
              <a:gd name="connsiteY57" fmla="*/ 6901 h 10000"/>
              <a:gd name="connsiteX58" fmla="*/ 7733 w 10000"/>
              <a:gd name="connsiteY58" fmla="*/ 6847 h 10000"/>
              <a:gd name="connsiteX59" fmla="*/ 7804 w 10000"/>
              <a:gd name="connsiteY59" fmla="*/ 6882 h 10000"/>
              <a:gd name="connsiteX60" fmla="*/ 7846 w 10000"/>
              <a:gd name="connsiteY60" fmla="*/ 6937 h 10000"/>
              <a:gd name="connsiteX61" fmla="*/ 7861 w 10000"/>
              <a:gd name="connsiteY61" fmla="*/ 6919 h 10000"/>
              <a:gd name="connsiteX62" fmla="*/ 7861 w 10000"/>
              <a:gd name="connsiteY62" fmla="*/ 6847 h 10000"/>
              <a:gd name="connsiteX63" fmla="*/ 7875 w 10000"/>
              <a:gd name="connsiteY63" fmla="*/ 6810 h 10000"/>
              <a:gd name="connsiteX64" fmla="*/ 7918 w 10000"/>
              <a:gd name="connsiteY64" fmla="*/ 6829 h 10000"/>
              <a:gd name="connsiteX65" fmla="*/ 7939 w 10000"/>
              <a:gd name="connsiteY65" fmla="*/ 6919 h 10000"/>
              <a:gd name="connsiteX66" fmla="*/ 7967 w 10000"/>
              <a:gd name="connsiteY66" fmla="*/ 6919 h 10000"/>
              <a:gd name="connsiteX67" fmla="*/ 8010 w 10000"/>
              <a:gd name="connsiteY67" fmla="*/ 6882 h 10000"/>
              <a:gd name="connsiteX68" fmla="*/ 8038 w 10000"/>
              <a:gd name="connsiteY68" fmla="*/ 6810 h 10000"/>
              <a:gd name="connsiteX69" fmla="*/ 8053 w 10000"/>
              <a:gd name="connsiteY69" fmla="*/ 6793 h 10000"/>
              <a:gd name="connsiteX70" fmla="*/ 8081 w 10000"/>
              <a:gd name="connsiteY70" fmla="*/ 6937 h 10000"/>
              <a:gd name="connsiteX71" fmla="*/ 8308 w 10000"/>
              <a:gd name="connsiteY71" fmla="*/ 6847 h 10000"/>
              <a:gd name="connsiteX72" fmla="*/ 8351 w 10000"/>
              <a:gd name="connsiteY72" fmla="*/ 6865 h 10000"/>
              <a:gd name="connsiteX73" fmla="*/ 8337 w 10000"/>
              <a:gd name="connsiteY73" fmla="*/ 6882 h 10000"/>
              <a:gd name="connsiteX74" fmla="*/ 8010 w 10000"/>
              <a:gd name="connsiteY74" fmla="*/ 7063 h 10000"/>
              <a:gd name="connsiteX75" fmla="*/ 7982 w 10000"/>
              <a:gd name="connsiteY75" fmla="*/ 7117 h 10000"/>
              <a:gd name="connsiteX76" fmla="*/ 8010 w 10000"/>
              <a:gd name="connsiteY76" fmla="*/ 7134 h 10000"/>
              <a:gd name="connsiteX77" fmla="*/ 8763 w 10000"/>
              <a:gd name="connsiteY77" fmla="*/ 6613 h 10000"/>
              <a:gd name="connsiteX78" fmla="*/ 8891 w 10000"/>
              <a:gd name="connsiteY78" fmla="*/ 6235 h 10000"/>
              <a:gd name="connsiteX79" fmla="*/ 8905 w 10000"/>
              <a:gd name="connsiteY79" fmla="*/ 5657 h 10000"/>
              <a:gd name="connsiteX80" fmla="*/ 8948 w 10000"/>
              <a:gd name="connsiteY80" fmla="*/ 5603 h 10000"/>
              <a:gd name="connsiteX81" fmla="*/ 8991 w 10000"/>
              <a:gd name="connsiteY81" fmla="*/ 5568 h 10000"/>
              <a:gd name="connsiteX82" fmla="*/ 9033 w 10000"/>
              <a:gd name="connsiteY82" fmla="*/ 5568 h 10000"/>
              <a:gd name="connsiteX83" fmla="*/ 9033 w 10000"/>
              <a:gd name="connsiteY83" fmla="*/ 5784 h 10000"/>
              <a:gd name="connsiteX84" fmla="*/ 9133 w 10000"/>
              <a:gd name="connsiteY84" fmla="*/ 5784 h 10000"/>
              <a:gd name="connsiteX85" fmla="*/ 9119 w 10000"/>
              <a:gd name="connsiteY85" fmla="*/ 5873 h 10000"/>
              <a:gd name="connsiteX86" fmla="*/ 9019 w 10000"/>
              <a:gd name="connsiteY86" fmla="*/ 5909 h 10000"/>
              <a:gd name="connsiteX87" fmla="*/ 9062 w 10000"/>
              <a:gd name="connsiteY87" fmla="*/ 5928 h 10000"/>
              <a:gd name="connsiteX88" fmla="*/ 9502 w 10000"/>
              <a:gd name="connsiteY88" fmla="*/ 5676 h 10000"/>
              <a:gd name="connsiteX89" fmla="*/ 9758 w 10000"/>
              <a:gd name="connsiteY89" fmla="*/ 5657 h 10000"/>
              <a:gd name="connsiteX90" fmla="*/ 9673 w 10000"/>
              <a:gd name="connsiteY90" fmla="*/ 5531 h 10000"/>
              <a:gd name="connsiteX91" fmla="*/ 9758 w 10000"/>
              <a:gd name="connsiteY91" fmla="*/ 5441 h 10000"/>
              <a:gd name="connsiteX92" fmla="*/ 9801 w 10000"/>
              <a:gd name="connsiteY92" fmla="*/ 5333 h 10000"/>
              <a:gd name="connsiteX93" fmla="*/ 9844 w 10000"/>
              <a:gd name="connsiteY93" fmla="*/ 5243 h 10000"/>
              <a:gd name="connsiteX94" fmla="*/ 9872 w 10000"/>
              <a:gd name="connsiteY94" fmla="*/ 5154 h 10000"/>
              <a:gd name="connsiteX95" fmla="*/ 9858 w 10000"/>
              <a:gd name="connsiteY95" fmla="*/ 4990 h 10000"/>
              <a:gd name="connsiteX96" fmla="*/ 9815 w 10000"/>
              <a:gd name="connsiteY96" fmla="*/ 4918 h 10000"/>
              <a:gd name="connsiteX97" fmla="*/ 9858 w 10000"/>
              <a:gd name="connsiteY97" fmla="*/ 4811 h 10000"/>
              <a:gd name="connsiteX98" fmla="*/ 9829 w 10000"/>
              <a:gd name="connsiteY98" fmla="*/ 4684 h 10000"/>
              <a:gd name="connsiteX99" fmla="*/ 9957 w 10000"/>
              <a:gd name="connsiteY99" fmla="*/ 4378 h 10000"/>
              <a:gd name="connsiteX100" fmla="*/ 9957 w 10000"/>
              <a:gd name="connsiteY100" fmla="*/ 4306 h 10000"/>
              <a:gd name="connsiteX101" fmla="*/ 9986 w 10000"/>
              <a:gd name="connsiteY101" fmla="*/ 4252 h 10000"/>
              <a:gd name="connsiteX102" fmla="*/ 9957 w 10000"/>
              <a:gd name="connsiteY102" fmla="*/ 4180 h 10000"/>
              <a:gd name="connsiteX103" fmla="*/ 10000 w 10000"/>
              <a:gd name="connsiteY103" fmla="*/ 4144 h 10000"/>
              <a:gd name="connsiteX104" fmla="*/ 9957 w 10000"/>
              <a:gd name="connsiteY104" fmla="*/ 4072 h 10000"/>
              <a:gd name="connsiteX105" fmla="*/ 9972 w 10000"/>
              <a:gd name="connsiteY105" fmla="*/ 3964 h 10000"/>
              <a:gd name="connsiteX106" fmla="*/ 9957 w 10000"/>
              <a:gd name="connsiteY106" fmla="*/ 3964 h 10000"/>
              <a:gd name="connsiteX107" fmla="*/ 9929 w 10000"/>
              <a:gd name="connsiteY107" fmla="*/ 3946 h 10000"/>
              <a:gd name="connsiteX108" fmla="*/ 9872 w 10000"/>
              <a:gd name="connsiteY108" fmla="*/ 3820 h 10000"/>
              <a:gd name="connsiteX109" fmla="*/ 9886 w 10000"/>
              <a:gd name="connsiteY109" fmla="*/ 3748 h 10000"/>
              <a:gd name="connsiteX110" fmla="*/ 9815 w 10000"/>
              <a:gd name="connsiteY110" fmla="*/ 3640 h 10000"/>
              <a:gd name="connsiteX111" fmla="*/ 9829 w 10000"/>
              <a:gd name="connsiteY111" fmla="*/ 3604 h 10000"/>
              <a:gd name="connsiteX112" fmla="*/ 9744 w 10000"/>
              <a:gd name="connsiteY112" fmla="*/ 3513 h 10000"/>
              <a:gd name="connsiteX113" fmla="*/ 9758 w 10000"/>
              <a:gd name="connsiteY113" fmla="*/ 3386 h 10000"/>
              <a:gd name="connsiteX114" fmla="*/ 9744 w 10000"/>
              <a:gd name="connsiteY114" fmla="*/ 3279 h 10000"/>
              <a:gd name="connsiteX115" fmla="*/ 9574 w 10000"/>
              <a:gd name="connsiteY115" fmla="*/ 3045 h 10000"/>
              <a:gd name="connsiteX116" fmla="*/ 9559 w 10000"/>
              <a:gd name="connsiteY116" fmla="*/ 1279 h 10000"/>
              <a:gd name="connsiteX117" fmla="*/ 9460 w 10000"/>
              <a:gd name="connsiteY117" fmla="*/ 1225 h 10000"/>
              <a:gd name="connsiteX118" fmla="*/ 9303 w 10000"/>
              <a:gd name="connsiteY118" fmla="*/ 1262 h 10000"/>
              <a:gd name="connsiteX119" fmla="*/ 9247 w 10000"/>
              <a:gd name="connsiteY119" fmla="*/ 1170 h 10000"/>
              <a:gd name="connsiteX120" fmla="*/ 8948 w 10000"/>
              <a:gd name="connsiteY120" fmla="*/ 1046 h 10000"/>
              <a:gd name="connsiteX121" fmla="*/ 8877 w 10000"/>
              <a:gd name="connsiteY121" fmla="*/ 919 h 10000"/>
              <a:gd name="connsiteX122" fmla="*/ 8692 w 10000"/>
              <a:gd name="connsiteY122" fmla="*/ 811 h 10000"/>
              <a:gd name="connsiteX123" fmla="*/ 8607 w 10000"/>
              <a:gd name="connsiteY123" fmla="*/ 919 h 10000"/>
              <a:gd name="connsiteX124" fmla="*/ 8451 w 10000"/>
              <a:gd name="connsiteY124" fmla="*/ 902 h 10000"/>
              <a:gd name="connsiteX125" fmla="*/ 8408 w 10000"/>
              <a:gd name="connsiteY125" fmla="*/ 828 h 10000"/>
              <a:gd name="connsiteX126" fmla="*/ 8280 w 10000"/>
              <a:gd name="connsiteY126" fmla="*/ 883 h 10000"/>
              <a:gd name="connsiteX127" fmla="*/ 8280 w 10000"/>
              <a:gd name="connsiteY127" fmla="*/ 937 h 10000"/>
              <a:gd name="connsiteX128" fmla="*/ 8152 w 10000"/>
              <a:gd name="connsiteY128" fmla="*/ 883 h 10000"/>
              <a:gd name="connsiteX129" fmla="*/ 7996 w 10000"/>
              <a:gd name="connsiteY129" fmla="*/ 955 h 10000"/>
              <a:gd name="connsiteX130" fmla="*/ 7953 w 10000"/>
              <a:gd name="connsiteY130" fmla="*/ 1026 h 10000"/>
              <a:gd name="connsiteX131" fmla="*/ 7903 w 10000"/>
              <a:gd name="connsiteY131" fmla="*/ 1026 h 10000"/>
              <a:gd name="connsiteX132" fmla="*/ 7875 w 10000"/>
              <a:gd name="connsiteY132" fmla="*/ 1098 h 10000"/>
              <a:gd name="connsiteX133" fmla="*/ 7818 w 10000"/>
              <a:gd name="connsiteY133" fmla="*/ 1009 h 10000"/>
              <a:gd name="connsiteX134" fmla="*/ 7605 w 10000"/>
              <a:gd name="connsiteY134" fmla="*/ 919 h 10000"/>
              <a:gd name="connsiteX135" fmla="*/ 7534 w 10000"/>
              <a:gd name="connsiteY135" fmla="*/ 828 h 10000"/>
              <a:gd name="connsiteX136" fmla="*/ 7321 w 10000"/>
              <a:gd name="connsiteY136" fmla="*/ 919 h 10000"/>
              <a:gd name="connsiteX137" fmla="*/ 7335 w 10000"/>
              <a:gd name="connsiteY137" fmla="*/ 955 h 10000"/>
              <a:gd name="connsiteX138" fmla="*/ 7278 w 10000"/>
              <a:gd name="connsiteY138" fmla="*/ 1063 h 10000"/>
              <a:gd name="connsiteX139" fmla="*/ 7221 w 10000"/>
              <a:gd name="connsiteY139" fmla="*/ 974 h 10000"/>
              <a:gd name="connsiteX140" fmla="*/ 7221 w 10000"/>
              <a:gd name="connsiteY140" fmla="*/ 865 h 10000"/>
              <a:gd name="connsiteX141" fmla="*/ 7050 w 10000"/>
              <a:gd name="connsiteY141" fmla="*/ 937 h 10000"/>
              <a:gd name="connsiteX142" fmla="*/ 7022 w 10000"/>
              <a:gd name="connsiteY142" fmla="*/ 847 h 10000"/>
              <a:gd name="connsiteX143" fmla="*/ 6937 w 10000"/>
              <a:gd name="connsiteY143" fmla="*/ 847 h 10000"/>
              <a:gd name="connsiteX144" fmla="*/ 6937 w 10000"/>
              <a:gd name="connsiteY144" fmla="*/ 774 h 10000"/>
              <a:gd name="connsiteX145" fmla="*/ 6894 w 10000"/>
              <a:gd name="connsiteY145" fmla="*/ 739 h 10000"/>
              <a:gd name="connsiteX146" fmla="*/ 6724 w 10000"/>
              <a:gd name="connsiteY146" fmla="*/ 883 h 10000"/>
              <a:gd name="connsiteX147" fmla="*/ 6652 w 10000"/>
              <a:gd name="connsiteY147" fmla="*/ 847 h 10000"/>
              <a:gd name="connsiteX148" fmla="*/ 6667 w 10000"/>
              <a:gd name="connsiteY148" fmla="*/ 739 h 10000"/>
              <a:gd name="connsiteX149" fmla="*/ 6567 w 10000"/>
              <a:gd name="connsiteY149" fmla="*/ 684 h 10000"/>
              <a:gd name="connsiteX150" fmla="*/ 6567 w 10000"/>
              <a:gd name="connsiteY150" fmla="*/ 558 h 10000"/>
              <a:gd name="connsiteX151" fmla="*/ 6368 w 10000"/>
              <a:gd name="connsiteY151" fmla="*/ 540 h 10000"/>
              <a:gd name="connsiteX152" fmla="*/ 6297 w 10000"/>
              <a:gd name="connsiteY152" fmla="*/ 630 h 10000"/>
              <a:gd name="connsiteX153" fmla="*/ 6198 w 10000"/>
              <a:gd name="connsiteY153" fmla="*/ 523 h 10000"/>
              <a:gd name="connsiteX154" fmla="*/ 6084 w 10000"/>
              <a:gd name="connsiteY154" fmla="*/ 540 h 10000"/>
              <a:gd name="connsiteX155" fmla="*/ 5913 w 10000"/>
              <a:gd name="connsiteY155" fmla="*/ 432 h 10000"/>
              <a:gd name="connsiteX156" fmla="*/ 5771 w 10000"/>
              <a:gd name="connsiteY156" fmla="*/ 432 h 10000"/>
              <a:gd name="connsiteX157" fmla="*/ 5757 w 10000"/>
              <a:gd name="connsiteY157" fmla="*/ 288 h 10000"/>
              <a:gd name="connsiteX158" fmla="*/ 5643 w 10000"/>
              <a:gd name="connsiteY158" fmla="*/ 144 h 10000"/>
              <a:gd name="connsiteX159" fmla="*/ 5601 w 10000"/>
              <a:gd name="connsiteY159" fmla="*/ 235 h 10000"/>
              <a:gd name="connsiteX160" fmla="*/ 5501 w 10000"/>
              <a:gd name="connsiteY160" fmla="*/ 198 h 10000"/>
              <a:gd name="connsiteX161" fmla="*/ 5430 w 10000"/>
              <a:gd name="connsiteY161" fmla="*/ 216 h 10000"/>
              <a:gd name="connsiteX162" fmla="*/ 5259 w 10000"/>
              <a:gd name="connsiteY162" fmla="*/ 0 h 10000"/>
              <a:gd name="connsiteX163" fmla="*/ 3879 w 10000"/>
              <a:gd name="connsiteY163" fmla="*/ 2701 h 10000"/>
              <a:gd name="connsiteX164" fmla="*/ 703 w 10000"/>
              <a:gd name="connsiteY164" fmla="*/ 2441 h 10000"/>
              <a:gd name="connsiteX165" fmla="*/ 0 w 10000"/>
              <a:gd name="connsiteY165" fmla="*/ 2360 h 10000"/>
              <a:gd name="connsiteX166" fmla="*/ 28 w 10000"/>
              <a:gd name="connsiteY166"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1194 w 10000"/>
              <a:gd name="connsiteY5" fmla="*/ 4090 h 10000"/>
              <a:gd name="connsiteX6" fmla="*/ 1322 w 10000"/>
              <a:gd name="connsiteY6" fmla="*/ 5010 h 10000"/>
              <a:gd name="connsiteX7" fmla="*/ 1493 w 10000"/>
              <a:gd name="connsiteY7" fmla="*/ 5387 h 10000"/>
              <a:gd name="connsiteX8" fmla="*/ 2061 w 10000"/>
              <a:gd name="connsiteY8" fmla="*/ 6036 h 10000"/>
              <a:gd name="connsiteX9" fmla="*/ 2388 w 10000"/>
              <a:gd name="connsiteY9" fmla="*/ 6143 h 10000"/>
              <a:gd name="connsiteX10" fmla="*/ 2829 w 10000"/>
              <a:gd name="connsiteY10" fmla="*/ 5279 h 10000"/>
              <a:gd name="connsiteX11" fmla="*/ 2999 w 10000"/>
              <a:gd name="connsiteY11" fmla="*/ 5225 h 10000"/>
              <a:gd name="connsiteX12" fmla="*/ 3141 w 10000"/>
              <a:gd name="connsiteY12" fmla="*/ 5279 h 10000"/>
              <a:gd name="connsiteX13" fmla="*/ 3781 w 10000"/>
              <a:gd name="connsiteY13" fmla="*/ 5315 h 10000"/>
              <a:gd name="connsiteX14" fmla="*/ 4335 w 10000"/>
              <a:gd name="connsiteY14" fmla="*/ 6143 h 10000"/>
              <a:gd name="connsiteX15" fmla="*/ 4577 w 10000"/>
              <a:gd name="connsiteY15" fmla="*/ 7010 h 10000"/>
              <a:gd name="connsiteX16" fmla="*/ 4805 w 10000"/>
              <a:gd name="connsiteY16" fmla="*/ 7350 h 10000"/>
              <a:gd name="connsiteX17" fmla="*/ 4918 w 10000"/>
              <a:gd name="connsiteY17" fmla="*/ 7694 h 10000"/>
              <a:gd name="connsiteX18" fmla="*/ 5160 w 10000"/>
              <a:gd name="connsiteY18" fmla="*/ 7928 h 10000"/>
              <a:gd name="connsiteX19" fmla="*/ 5345 w 10000"/>
              <a:gd name="connsiteY19" fmla="*/ 8810 h 10000"/>
              <a:gd name="connsiteX20" fmla="*/ 5586 w 10000"/>
              <a:gd name="connsiteY20" fmla="*/ 9298 h 10000"/>
              <a:gd name="connsiteX21" fmla="*/ 5828 w 10000"/>
              <a:gd name="connsiteY21" fmla="*/ 9514 h 10000"/>
              <a:gd name="connsiteX22" fmla="*/ 6041 w 10000"/>
              <a:gd name="connsiteY22" fmla="*/ 9568 h 10000"/>
              <a:gd name="connsiteX23" fmla="*/ 6254 w 10000"/>
              <a:gd name="connsiteY23" fmla="*/ 9729 h 10000"/>
              <a:gd name="connsiteX24" fmla="*/ 6652 w 10000"/>
              <a:gd name="connsiteY24" fmla="*/ 9784 h 10000"/>
              <a:gd name="connsiteX25" fmla="*/ 6923 w 10000"/>
              <a:gd name="connsiteY25" fmla="*/ 9965 h 10000"/>
              <a:gd name="connsiteX26" fmla="*/ 7178 w 10000"/>
              <a:gd name="connsiteY26" fmla="*/ 10000 h 10000"/>
              <a:gd name="connsiteX27" fmla="*/ 7193 w 10000"/>
              <a:gd name="connsiteY27" fmla="*/ 9945 h 10000"/>
              <a:gd name="connsiteX28" fmla="*/ 7136 w 10000"/>
              <a:gd name="connsiteY28" fmla="*/ 9892 h 10000"/>
              <a:gd name="connsiteX29" fmla="*/ 7036 w 10000"/>
              <a:gd name="connsiteY29" fmla="*/ 9549 h 10000"/>
              <a:gd name="connsiteX30" fmla="*/ 7022 w 10000"/>
              <a:gd name="connsiteY30" fmla="*/ 9514 h 10000"/>
              <a:gd name="connsiteX31" fmla="*/ 6937 w 10000"/>
              <a:gd name="connsiteY31" fmla="*/ 8847 h 10000"/>
              <a:gd name="connsiteX32" fmla="*/ 6994 w 10000"/>
              <a:gd name="connsiteY32" fmla="*/ 8793 h 10000"/>
              <a:gd name="connsiteX33" fmla="*/ 7008 w 10000"/>
              <a:gd name="connsiteY33" fmla="*/ 8576 h 10000"/>
              <a:gd name="connsiteX34" fmla="*/ 6994 w 10000"/>
              <a:gd name="connsiteY34" fmla="*/ 8540 h 10000"/>
              <a:gd name="connsiteX35" fmla="*/ 6894 w 10000"/>
              <a:gd name="connsiteY35" fmla="*/ 8523 h 10000"/>
              <a:gd name="connsiteX36" fmla="*/ 6851 w 10000"/>
              <a:gd name="connsiteY36" fmla="*/ 8486 h 10000"/>
              <a:gd name="connsiteX37" fmla="*/ 6880 w 10000"/>
              <a:gd name="connsiteY37" fmla="*/ 8414 h 10000"/>
              <a:gd name="connsiteX38" fmla="*/ 6979 w 10000"/>
              <a:gd name="connsiteY38" fmla="*/ 8414 h 10000"/>
              <a:gd name="connsiteX39" fmla="*/ 7022 w 10000"/>
              <a:gd name="connsiteY39" fmla="*/ 8468 h 10000"/>
              <a:gd name="connsiteX40" fmla="*/ 7093 w 10000"/>
              <a:gd name="connsiteY40" fmla="*/ 8414 h 10000"/>
              <a:gd name="connsiteX41" fmla="*/ 7136 w 10000"/>
              <a:gd name="connsiteY41" fmla="*/ 8036 h 10000"/>
              <a:gd name="connsiteX42" fmla="*/ 7050 w 10000"/>
              <a:gd name="connsiteY42" fmla="*/ 7856 h 10000"/>
              <a:gd name="connsiteX43" fmla="*/ 7264 w 10000"/>
              <a:gd name="connsiteY43" fmla="*/ 7801 h 10000"/>
              <a:gd name="connsiteX44" fmla="*/ 7335 w 10000"/>
              <a:gd name="connsiteY44" fmla="*/ 7622 h 10000"/>
              <a:gd name="connsiteX45" fmla="*/ 7335 w 10000"/>
              <a:gd name="connsiteY45" fmla="*/ 7585 h 10000"/>
              <a:gd name="connsiteX46" fmla="*/ 7249 w 10000"/>
              <a:gd name="connsiteY46" fmla="*/ 7604 h 10000"/>
              <a:gd name="connsiteX47" fmla="*/ 7249 w 10000"/>
              <a:gd name="connsiteY47" fmla="*/ 7513 h 10000"/>
              <a:gd name="connsiteX48" fmla="*/ 7392 w 10000"/>
              <a:gd name="connsiteY48" fmla="*/ 7424 h 10000"/>
              <a:gd name="connsiteX49" fmla="*/ 7448 w 10000"/>
              <a:gd name="connsiteY49" fmla="*/ 7424 h 10000"/>
              <a:gd name="connsiteX50" fmla="*/ 7534 w 10000"/>
              <a:gd name="connsiteY50" fmla="*/ 7315 h 10000"/>
              <a:gd name="connsiteX51" fmla="*/ 7548 w 10000"/>
              <a:gd name="connsiteY51" fmla="*/ 7243 h 10000"/>
              <a:gd name="connsiteX52" fmla="*/ 7576 w 10000"/>
              <a:gd name="connsiteY52" fmla="*/ 7206 h 10000"/>
              <a:gd name="connsiteX53" fmla="*/ 7719 w 10000"/>
              <a:gd name="connsiteY53" fmla="*/ 7189 h 10000"/>
              <a:gd name="connsiteX54" fmla="*/ 7775 w 10000"/>
              <a:gd name="connsiteY54" fmla="*/ 7154 h 10000"/>
              <a:gd name="connsiteX55" fmla="*/ 7790 w 10000"/>
              <a:gd name="connsiteY55" fmla="*/ 7063 h 10000"/>
              <a:gd name="connsiteX56" fmla="*/ 7704 w 10000"/>
              <a:gd name="connsiteY56" fmla="*/ 6973 h 10000"/>
              <a:gd name="connsiteX57" fmla="*/ 7704 w 10000"/>
              <a:gd name="connsiteY57" fmla="*/ 6901 h 10000"/>
              <a:gd name="connsiteX58" fmla="*/ 7733 w 10000"/>
              <a:gd name="connsiteY58" fmla="*/ 6847 h 10000"/>
              <a:gd name="connsiteX59" fmla="*/ 7804 w 10000"/>
              <a:gd name="connsiteY59" fmla="*/ 6882 h 10000"/>
              <a:gd name="connsiteX60" fmla="*/ 7846 w 10000"/>
              <a:gd name="connsiteY60" fmla="*/ 6937 h 10000"/>
              <a:gd name="connsiteX61" fmla="*/ 7861 w 10000"/>
              <a:gd name="connsiteY61" fmla="*/ 6919 h 10000"/>
              <a:gd name="connsiteX62" fmla="*/ 7861 w 10000"/>
              <a:gd name="connsiteY62" fmla="*/ 6847 h 10000"/>
              <a:gd name="connsiteX63" fmla="*/ 7875 w 10000"/>
              <a:gd name="connsiteY63" fmla="*/ 6810 h 10000"/>
              <a:gd name="connsiteX64" fmla="*/ 7918 w 10000"/>
              <a:gd name="connsiteY64" fmla="*/ 6829 h 10000"/>
              <a:gd name="connsiteX65" fmla="*/ 7939 w 10000"/>
              <a:gd name="connsiteY65" fmla="*/ 6919 h 10000"/>
              <a:gd name="connsiteX66" fmla="*/ 7967 w 10000"/>
              <a:gd name="connsiteY66" fmla="*/ 6919 h 10000"/>
              <a:gd name="connsiteX67" fmla="*/ 8010 w 10000"/>
              <a:gd name="connsiteY67" fmla="*/ 6882 h 10000"/>
              <a:gd name="connsiteX68" fmla="*/ 8038 w 10000"/>
              <a:gd name="connsiteY68" fmla="*/ 6810 h 10000"/>
              <a:gd name="connsiteX69" fmla="*/ 8053 w 10000"/>
              <a:gd name="connsiteY69" fmla="*/ 6793 h 10000"/>
              <a:gd name="connsiteX70" fmla="*/ 8081 w 10000"/>
              <a:gd name="connsiteY70" fmla="*/ 6937 h 10000"/>
              <a:gd name="connsiteX71" fmla="*/ 8308 w 10000"/>
              <a:gd name="connsiteY71" fmla="*/ 6847 h 10000"/>
              <a:gd name="connsiteX72" fmla="*/ 8351 w 10000"/>
              <a:gd name="connsiteY72" fmla="*/ 6865 h 10000"/>
              <a:gd name="connsiteX73" fmla="*/ 8337 w 10000"/>
              <a:gd name="connsiteY73" fmla="*/ 6882 h 10000"/>
              <a:gd name="connsiteX74" fmla="*/ 8010 w 10000"/>
              <a:gd name="connsiteY74" fmla="*/ 7063 h 10000"/>
              <a:gd name="connsiteX75" fmla="*/ 7982 w 10000"/>
              <a:gd name="connsiteY75" fmla="*/ 7117 h 10000"/>
              <a:gd name="connsiteX76" fmla="*/ 8010 w 10000"/>
              <a:gd name="connsiteY76" fmla="*/ 7134 h 10000"/>
              <a:gd name="connsiteX77" fmla="*/ 8763 w 10000"/>
              <a:gd name="connsiteY77" fmla="*/ 6613 h 10000"/>
              <a:gd name="connsiteX78" fmla="*/ 8891 w 10000"/>
              <a:gd name="connsiteY78" fmla="*/ 6235 h 10000"/>
              <a:gd name="connsiteX79" fmla="*/ 8905 w 10000"/>
              <a:gd name="connsiteY79" fmla="*/ 5657 h 10000"/>
              <a:gd name="connsiteX80" fmla="*/ 8948 w 10000"/>
              <a:gd name="connsiteY80" fmla="*/ 5603 h 10000"/>
              <a:gd name="connsiteX81" fmla="*/ 8991 w 10000"/>
              <a:gd name="connsiteY81" fmla="*/ 5568 h 10000"/>
              <a:gd name="connsiteX82" fmla="*/ 9033 w 10000"/>
              <a:gd name="connsiteY82" fmla="*/ 5568 h 10000"/>
              <a:gd name="connsiteX83" fmla="*/ 9033 w 10000"/>
              <a:gd name="connsiteY83" fmla="*/ 5784 h 10000"/>
              <a:gd name="connsiteX84" fmla="*/ 9133 w 10000"/>
              <a:gd name="connsiteY84" fmla="*/ 5784 h 10000"/>
              <a:gd name="connsiteX85" fmla="*/ 9119 w 10000"/>
              <a:gd name="connsiteY85" fmla="*/ 5873 h 10000"/>
              <a:gd name="connsiteX86" fmla="*/ 9019 w 10000"/>
              <a:gd name="connsiteY86" fmla="*/ 5909 h 10000"/>
              <a:gd name="connsiteX87" fmla="*/ 9062 w 10000"/>
              <a:gd name="connsiteY87" fmla="*/ 5928 h 10000"/>
              <a:gd name="connsiteX88" fmla="*/ 9502 w 10000"/>
              <a:gd name="connsiteY88" fmla="*/ 5676 h 10000"/>
              <a:gd name="connsiteX89" fmla="*/ 9758 w 10000"/>
              <a:gd name="connsiteY89" fmla="*/ 5657 h 10000"/>
              <a:gd name="connsiteX90" fmla="*/ 9673 w 10000"/>
              <a:gd name="connsiteY90" fmla="*/ 5531 h 10000"/>
              <a:gd name="connsiteX91" fmla="*/ 9758 w 10000"/>
              <a:gd name="connsiteY91" fmla="*/ 5441 h 10000"/>
              <a:gd name="connsiteX92" fmla="*/ 9801 w 10000"/>
              <a:gd name="connsiteY92" fmla="*/ 5333 h 10000"/>
              <a:gd name="connsiteX93" fmla="*/ 9844 w 10000"/>
              <a:gd name="connsiteY93" fmla="*/ 5243 h 10000"/>
              <a:gd name="connsiteX94" fmla="*/ 9872 w 10000"/>
              <a:gd name="connsiteY94" fmla="*/ 5154 h 10000"/>
              <a:gd name="connsiteX95" fmla="*/ 9858 w 10000"/>
              <a:gd name="connsiteY95" fmla="*/ 4990 h 10000"/>
              <a:gd name="connsiteX96" fmla="*/ 9815 w 10000"/>
              <a:gd name="connsiteY96" fmla="*/ 4918 h 10000"/>
              <a:gd name="connsiteX97" fmla="*/ 9858 w 10000"/>
              <a:gd name="connsiteY97" fmla="*/ 4811 h 10000"/>
              <a:gd name="connsiteX98" fmla="*/ 9829 w 10000"/>
              <a:gd name="connsiteY98" fmla="*/ 4684 h 10000"/>
              <a:gd name="connsiteX99" fmla="*/ 9957 w 10000"/>
              <a:gd name="connsiteY99" fmla="*/ 4378 h 10000"/>
              <a:gd name="connsiteX100" fmla="*/ 9957 w 10000"/>
              <a:gd name="connsiteY100" fmla="*/ 4306 h 10000"/>
              <a:gd name="connsiteX101" fmla="*/ 9986 w 10000"/>
              <a:gd name="connsiteY101" fmla="*/ 4252 h 10000"/>
              <a:gd name="connsiteX102" fmla="*/ 9957 w 10000"/>
              <a:gd name="connsiteY102" fmla="*/ 4180 h 10000"/>
              <a:gd name="connsiteX103" fmla="*/ 10000 w 10000"/>
              <a:gd name="connsiteY103" fmla="*/ 4144 h 10000"/>
              <a:gd name="connsiteX104" fmla="*/ 9957 w 10000"/>
              <a:gd name="connsiteY104" fmla="*/ 4072 h 10000"/>
              <a:gd name="connsiteX105" fmla="*/ 9972 w 10000"/>
              <a:gd name="connsiteY105" fmla="*/ 3964 h 10000"/>
              <a:gd name="connsiteX106" fmla="*/ 9957 w 10000"/>
              <a:gd name="connsiteY106" fmla="*/ 3964 h 10000"/>
              <a:gd name="connsiteX107" fmla="*/ 9929 w 10000"/>
              <a:gd name="connsiteY107" fmla="*/ 3946 h 10000"/>
              <a:gd name="connsiteX108" fmla="*/ 9872 w 10000"/>
              <a:gd name="connsiteY108" fmla="*/ 3820 h 10000"/>
              <a:gd name="connsiteX109" fmla="*/ 9886 w 10000"/>
              <a:gd name="connsiteY109" fmla="*/ 3748 h 10000"/>
              <a:gd name="connsiteX110" fmla="*/ 9815 w 10000"/>
              <a:gd name="connsiteY110" fmla="*/ 3640 h 10000"/>
              <a:gd name="connsiteX111" fmla="*/ 9829 w 10000"/>
              <a:gd name="connsiteY111" fmla="*/ 3604 h 10000"/>
              <a:gd name="connsiteX112" fmla="*/ 9744 w 10000"/>
              <a:gd name="connsiteY112" fmla="*/ 3513 h 10000"/>
              <a:gd name="connsiteX113" fmla="*/ 9758 w 10000"/>
              <a:gd name="connsiteY113" fmla="*/ 3386 h 10000"/>
              <a:gd name="connsiteX114" fmla="*/ 9744 w 10000"/>
              <a:gd name="connsiteY114" fmla="*/ 3279 h 10000"/>
              <a:gd name="connsiteX115" fmla="*/ 9574 w 10000"/>
              <a:gd name="connsiteY115" fmla="*/ 3045 h 10000"/>
              <a:gd name="connsiteX116" fmla="*/ 9559 w 10000"/>
              <a:gd name="connsiteY116" fmla="*/ 1279 h 10000"/>
              <a:gd name="connsiteX117" fmla="*/ 9460 w 10000"/>
              <a:gd name="connsiteY117" fmla="*/ 1225 h 10000"/>
              <a:gd name="connsiteX118" fmla="*/ 9303 w 10000"/>
              <a:gd name="connsiteY118" fmla="*/ 1262 h 10000"/>
              <a:gd name="connsiteX119" fmla="*/ 9247 w 10000"/>
              <a:gd name="connsiteY119" fmla="*/ 1170 h 10000"/>
              <a:gd name="connsiteX120" fmla="*/ 8948 w 10000"/>
              <a:gd name="connsiteY120" fmla="*/ 1046 h 10000"/>
              <a:gd name="connsiteX121" fmla="*/ 8877 w 10000"/>
              <a:gd name="connsiteY121" fmla="*/ 919 h 10000"/>
              <a:gd name="connsiteX122" fmla="*/ 8692 w 10000"/>
              <a:gd name="connsiteY122" fmla="*/ 811 h 10000"/>
              <a:gd name="connsiteX123" fmla="*/ 8607 w 10000"/>
              <a:gd name="connsiteY123" fmla="*/ 919 h 10000"/>
              <a:gd name="connsiteX124" fmla="*/ 8451 w 10000"/>
              <a:gd name="connsiteY124" fmla="*/ 902 h 10000"/>
              <a:gd name="connsiteX125" fmla="*/ 8408 w 10000"/>
              <a:gd name="connsiteY125" fmla="*/ 828 h 10000"/>
              <a:gd name="connsiteX126" fmla="*/ 8280 w 10000"/>
              <a:gd name="connsiteY126" fmla="*/ 883 h 10000"/>
              <a:gd name="connsiteX127" fmla="*/ 8280 w 10000"/>
              <a:gd name="connsiteY127" fmla="*/ 937 h 10000"/>
              <a:gd name="connsiteX128" fmla="*/ 8152 w 10000"/>
              <a:gd name="connsiteY128" fmla="*/ 883 h 10000"/>
              <a:gd name="connsiteX129" fmla="*/ 7996 w 10000"/>
              <a:gd name="connsiteY129" fmla="*/ 955 h 10000"/>
              <a:gd name="connsiteX130" fmla="*/ 7953 w 10000"/>
              <a:gd name="connsiteY130" fmla="*/ 1026 h 10000"/>
              <a:gd name="connsiteX131" fmla="*/ 7903 w 10000"/>
              <a:gd name="connsiteY131" fmla="*/ 1026 h 10000"/>
              <a:gd name="connsiteX132" fmla="*/ 7875 w 10000"/>
              <a:gd name="connsiteY132" fmla="*/ 1098 h 10000"/>
              <a:gd name="connsiteX133" fmla="*/ 7818 w 10000"/>
              <a:gd name="connsiteY133" fmla="*/ 1009 h 10000"/>
              <a:gd name="connsiteX134" fmla="*/ 7605 w 10000"/>
              <a:gd name="connsiteY134" fmla="*/ 919 h 10000"/>
              <a:gd name="connsiteX135" fmla="*/ 7534 w 10000"/>
              <a:gd name="connsiteY135" fmla="*/ 828 h 10000"/>
              <a:gd name="connsiteX136" fmla="*/ 7321 w 10000"/>
              <a:gd name="connsiteY136" fmla="*/ 919 h 10000"/>
              <a:gd name="connsiteX137" fmla="*/ 7335 w 10000"/>
              <a:gd name="connsiteY137" fmla="*/ 955 h 10000"/>
              <a:gd name="connsiteX138" fmla="*/ 7278 w 10000"/>
              <a:gd name="connsiteY138" fmla="*/ 1063 h 10000"/>
              <a:gd name="connsiteX139" fmla="*/ 7221 w 10000"/>
              <a:gd name="connsiteY139" fmla="*/ 974 h 10000"/>
              <a:gd name="connsiteX140" fmla="*/ 7221 w 10000"/>
              <a:gd name="connsiteY140" fmla="*/ 865 h 10000"/>
              <a:gd name="connsiteX141" fmla="*/ 7050 w 10000"/>
              <a:gd name="connsiteY141" fmla="*/ 937 h 10000"/>
              <a:gd name="connsiteX142" fmla="*/ 7022 w 10000"/>
              <a:gd name="connsiteY142" fmla="*/ 847 h 10000"/>
              <a:gd name="connsiteX143" fmla="*/ 6937 w 10000"/>
              <a:gd name="connsiteY143" fmla="*/ 847 h 10000"/>
              <a:gd name="connsiteX144" fmla="*/ 6937 w 10000"/>
              <a:gd name="connsiteY144" fmla="*/ 774 h 10000"/>
              <a:gd name="connsiteX145" fmla="*/ 6894 w 10000"/>
              <a:gd name="connsiteY145" fmla="*/ 739 h 10000"/>
              <a:gd name="connsiteX146" fmla="*/ 6724 w 10000"/>
              <a:gd name="connsiteY146" fmla="*/ 883 h 10000"/>
              <a:gd name="connsiteX147" fmla="*/ 6652 w 10000"/>
              <a:gd name="connsiteY147" fmla="*/ 847 h 10000"/>
              <a:gd name="connsiteX148" fmla="*/ 6667 w 10000"/>
              <a:gd name="connsiteY148" fmla="*/ 739 h 10000"/>
              <a:gd name="connsiteX149" fmla="*/ 6567 w 10000"/>
              <a:gd name="connsiteY149" fmla="*/ 684 h 10000"/>
              <a:gd name="connsiteX150" fmla="*/ 6567 w 10000"/>
              <a:gd name="connsiteY150" fmla="*/ 558 h 10000"/>
              <a:gd name="connsiteX151" fmla="*/ 6368 w 10000"/>
              <a:gd name="connsiteY151" fmla="*/ 540 h 10000"/>
              <a:gd name="connsiteX152" fmla="*/ 6297 w 10000"/>
              <a:gd name="connsiteY152" fmla="*/ 630 h 10000"/>
              <a:gd name="connsiteX153" fmla="*/ 6198 w 10000"/>
              <a:gd name="connsiteY153" fmla="*/ 523 h 10000"/>
              <a:gd name="connsiteX154" fmla="*/ 6084 w 10000"/>
              <a:gd name="connsiteY154" fmla="*/ 540 h 10000"/>
              <a:gd name="connsiteX155" fmla="*/ 5913 w 10000"/>
              <a:gd name="connsiteY155" fmla="*/ 432 h 10000"/>
              <a:gd name="connsiteX156" fmla="*/ 5771 w 10000"/>
              <a:gd name="connsiteY156" fmla="*/ 432 h 10000"/>
              <a:gd name="connsiteX157" fmla="*/ 5757 w 10000"/>
              <a:gd name="connsiteY157" fmla="*/ 288 h 10000"/>
              <a:gd name="connsiteX158" fmla="*/ 5643 w 10000"/>
              <a:gd name="connsiteY158" fmla="*/ 144 h 10000"/>
              <a:gd name="connsiteX159" fmla="*/ 5601 w 10000"/>
              <a:gd name="connsiteY159" fmla="*/ 235 h 10000"/>
              <a:gd name="connsiteX160" fmla="*/ 5501 w 10000"/>
              <a:gd name="connsiteY160" fmla="*/ 198 h 10000"/>
              <a:gd name="connsiteX161" fmla="*/ 5430 w 10000"/>
              <a:gd name="connsiteY161" fmla="*/ 216 h 10000"/>
              <a:gd name="connsiteX162" fmla="*/ 5259 w 10000"/>
              <a:gd name="connsiteY162" fmla="*/ 0 h 10000"/>
              <a:gd name="connsiteX163" fmla="*/ 703 w 10000"/>
              <a:gd name="connsiteY163" fmla="*/ 2441 h 10000"/>
              <a:gd name="connsiteX164" fmla="*/ 0 w 10000"/>
              <a:gd name="connsiteY164" fmla="*/ 2360 h 10000"/>
              <a:gd name="connsiteX165" fmla="*/ 28 w 10000"/>
              <a:gd name="connsiteY165"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1322 w 10000"/>
              <a:gd name="connsiteY5" fmla="*/ 5010 h 10000"/>
              <a:gd name="connsiteX6" fmla="*/ 1493 w 10000"/>
              <a:gd name="connsiteY6" fmla="*/ 5387 h 10000"/>
              <a:gd name="connsiteX7" fmla="*/ 2061 w 10000"/>
              <a:gd name="connsiteY7" fmla="*/ 6036 h 10000"/>
              <a:gd name="connsiteX8" fmla="*/ 2388 w 10000"/>
              <a:gd name="connsiteY8" fmla="*/ 6143 h 10000"/>
              <a:gd name="connsiteX9" fmla="*/ 2829 w 10000"/>
              <a:gd name="connsiteY9" fmla="*/ 5279 h 10000"/>
              <a:gd name="connsiteX10" fmla="*/ 2999 w 10000"/>
              <a:gd name="connsiteY10" fmla="*/ 5225 h 10000"/>
              <a:gd name="connsiteX11" fmla="*/ 3141 w 10000"/>
              <a:gd name="connsiteY11" fmla="*/ 5279 h 10000"/>
              <a:gd name="connsiteX12" fmla="*/ 3781 w 10000"/>
              <a:gd name="connsiteY12" fmla="*/ 5315 h 10000"/>
              <a:gd name="connsiteX13" fmla="*/ 4335 w 10000"/>
              <a:gd name="connsiteY13" fmla="*/ 6143 h 10000"/>
              <a:gd name="connsiteX14" fmla="*/ 4577 w 10000"/>
              <a:gd name="connsiteY14" fmla="*/ 7010 h 10000"/>
              <a:gd name="connsiteX15" fmla="*/ 4805 w 10000"/>
              <a:gd name="connsiteY15" fmla="*/ 7350 h 10000"/>
              <a:gd name="connsiteX16" fmla="*/ 4918 w 10000"/>
              <a:gd name="connsiteY16" fmla="*/ 7694 h 10000"/>
              <a:gd name="connsiteX17" fmla="*/ 5160 w 10000"/>
              <a:gd name="connsiteY17" fmla="*/ 7928 h 10000"/>
              <a:gd name="connsiteX18" fmla="*/ 5345 w 10000"/>
              <a:gd name="connsiteY18" fmla="*/ 8810 h 10000"/>
              <a:gd name="connsiteX19" fmla="*/ 5586 w 10000"/>
              <a:gd name="connsiteY19" fmla="*/ 9298 h 10000"/>
              <a:gd name="connsiteX20" fmla="*/ 5828 w 10000"/>
              <a:gd name="connsiteY20" fmla="*/ 9514 h 10000"/>
              <a:gd name="connsiteX21" fmla="*/ 6041 w 10000"/>
              <a:gd name="connsiteY21" fmla="*/ 9568 h 10000"/>
              <a:gd name="connsiteX22" fmla="*/ 6254 w 10000"/>
              <a:gd name="connsiteY22" fmla="*/ 9729 h 10000"/>
              <a:gd name="connsiteX23" fmla="*/ 6652 w 10000"/>
              <a:gd name="connsiteY23" fmla="*/ 9784 h 10000"/>
              <a:gd name="connsiteX24" fmla="*/ 6923 w 10000"/>
              <a:gd name="connsiteY24" fmla="*/ 9965 h 10000"/>
              <a:gd name="connsiteX25" fmla="*/ 7178 w 10000"/>
              <a:gd name="connsiteY25" fmla="*/ 10000 h 10000"/>
              <a:gd name="connsiteX26" fmla="*/ 7193 w 10000"/>
              <a:gd name="connsiteY26" fmla="*/ 9945 h 10000"/>
              <a:gd name="connsiteX27" fmla="*/ 7136 w 10000"/>
              <a:gd name="connsiteY27" fmla="*/ 9892 h 10000"/>
              <a:gd name="connsiteX28" fmla="*/ 7036 w 10000"/>
              <a:gd name="connsiteY28" fmla="*/ 9549 h 10000"/>
              <a:gd name="connsiteX29" fmla="*/ 7022 w 10000"/>
              <a:gd name="connsiteY29" fmla="*/ 9514 h 10000"/>
              <a:gd name="connsiteX30" fmla="*/ 6937 w 10000"/>
              <a:gd name="connsiteY30" fmla="*/ 8847 h 10000"/>
              <a:gd name="connsiteX31" fmla="*/ 6994 w 10000"/>
              <a:gd name="connsiteY31" fmla="*/ 8793 h 10000"/>
              <a:gd name="connsiteX32" fmla="*/ 7008 w 10000"/>
              <a:gd name="connsiteY32" fmla="*/ 8576 h 10000"/>
              <a:gd name="connsiteX33" fmla="*/ 6994 w 10000"/>
              <a:gd name="connsiteY33" fmla="*/ 8540 h 10000"/>
              <a:gd name="connsiteX34" fmla="*/ 6894 w 10000"/>
              <a:gd name="connsiteY34" fmla="*/ 8523 h 10000"/>
              <a:gd name="connsiteX35" fmla="*/ 6851 w 10000"/>
              <a:gd name="connsiteY35" fmla="*/ 8486 h 10000"/>
              <a:gd name="connsiteX36" fmla="*/ 6880 w 10000"/>
              <a:gd name="connsiteY36" fmla="*/ 8414 h 10000"/>
              <a:gd name="connsiteX37" fmla="*/ 6979 w 10000"/>
              <a:gd name="connsiteY37" fmla="*/ 8414 h 10000"/>
              <a:gd name="connsiteX38" fmla="*/ 7022 w 10000"/>
              <a:gd name="connsiteY38" fmla="*/ 8468 h 10000"/>
              <a:gd name="connsiteX39" fmla="*/ 7093 w 10000"/>
              <a:gd name="connsiteY39" fmla="*/ 8414 h 10000"/>
              <a:gd name="connsiteX40" fmla="*/ 7136 w 10000"/>
              <a:gd name="connsiteY40" fmla="*/ 8036 h 10000"/>
              <a:gd name="connsiteX41" fmla="*/ 7050 w 10000"/>
              <a:gd name="connsiteY41" fmla="*/ 7856 h 10000"/>
              <a:gd name="connsiteX42" fmla="*/ 7264 w 10000"/>
              <a:gd name="connsiteY42" fmla="*/ 7801 h 10000"/>
              <a:gd name="connsiteX43" fmla="*/ 7335 w 10000"/>
              <a:gd name="connsiteY43" fmla="*/ 7622 h 10000"/>
              <a:gd name="connsiteX44" fmla="*/ 7335 w 10000"/>
              <a:gd name="connsiteY44" fmla="*/ 7585 h 10000"/>
              <a:gd name="connsiteX45" fmla="*/ 7249 w 10000"/>
              <a:gd name="connsiteY45" fmla="*/ 7604 h 10000"/>
              <a:gd name="connsiteX46" fmla="*/ 7249 w 10000"/>
              <a:gd name="connsiteY46" fmla="*/ 7513 h 10000"/>
              <a:gd name="connsiteX47" fmla="*/ 7392 w 10000"/>
              <a:gd name="connsiteY47" fmla="*/ 7424 h 10000"/>
              <a:gd name="connsiteX48" fmla="*/ 7448 w 10000"/>
              <a:gd name="connsiteY48" fmla="*/ 7424 h 10000"/>
              <a:gd name="connsiteX49" fmla="*/ 7534 w 10000"/>
              <a:gd name="connsiteY49" fmla="*/ 7315 h 10000"/>
              <a:gd name="connsiteX50" fmla="*/ 7548 w 10000"/>
              <a:gd name="connsiteY50" fmla="*/ 7243 h 10000"/>
              <a:gd name="connsiteX51" fmla="*/ 7576 w 10000"/>
              <a:gd name="connsiteY51" fmla="*/ 7206 h 10000"/>
              <a:gd name="connsiteX52" fmla="*/ 7719 w 10000"/>
              <a:gd name="connsiteY52" fmla="*/ 7189 h 10000"/>
              <a:gd name="connsiteX53" fmla="*/ 7775 w 10000"/>
              <a:gd name="connsiteY53" fmla="*/ 7154 h 10000"/>
              <a:gd name="connsiteX54" fmla="*/ 7790 w 10000"/>
              <a:gd name="connsiteY54" fmla="*/ 7063 h 10000"/>
              <a:gd name="connsiteX55" fmla="*/ 7704 w 10000"/>
              <a:gd name="connsiteY55" fmla="*/ 6973 h 10000"/>
              <a:gd name="connsiteX56" fmla="*/ 7704 w 10000"/>
              <a:gd name="connsiteY56" fmla="*/ 6901 h 10000"/>
              <a:gd name="connsiteX57" fmla="*/ 7733 w 10000"/>
              <a:gd name="connsiteY57" fmla="*/ 6847 h 10000"/>
              <a:gd name="connsiteX58" fmla="*/ 7804 w 10000"/>
              <a:gd name="connsiteY58" fmla="*/ 6882 h 10000"/>
              <a:gd name="connsiteX59" fmla="*/ 7846 w 10000"/>
              <a:gd name="connsiteY59" fmla="*/ 6937 h 10000"/>
              <a:gd name="connsiteX60" fmla="*/ 7861 w 10000"/>
              <a:gd name="connsiteY60" fmla="*/ 6919 h 10000"/>
              <a:gd name="connsiteX61" fmla="*/ 7861 w 10000"/>
              <a:gd name="connsiteY61" fmla="*/ 6847 h 10000"/>
              <a:gd name="connsiteX62" fmla="*/ 7875 w 10000"/>
              <a:gd name="connsiteY62" fmla="*/ 6810 h 10000"/>
              <a:gd name="connsiteX63" fmla="*/ 7918 w 10000"/>
              <a:gd name="connsiteY63" fmla="*/ 6829 h 10000"/>
              <a:gd name="connsiteX64" fmla="*/ 7939 w 10000"/>
              <a:gd name="connsiteY64" fmla="*/ 6919 h 10000"/>
              <a:gd name="connsiteX65" fmla="*/ 7967 w 10000"/>
              <a:gd name="connsiteY65" fmla="*/ 6919 h 10000"/>
              <a:gd name="connsiteX66" fmla="*/ 8010 w 10000"/>
              <a:gd name="connsiteY66" fmla="*/ 6882 h 10000"/>
              <a:gd name="connsiteX67" fmla="*/ 8038 w 10000"/>
              <a:gd name="connsiteY67" fmla="*/ 6810 h 10000"/>
              <a:gd name="connsiteX68" fmla="*/ 8053 w 10000"/>
              <a:gd name="connsiteY68" fmla="*/ 6793 h 10000"/>
              <a:gd name="connsiteX69" fmla="*/ 8081 w 10000"/>
              <a:gd name="connsiteY69" fmla="*/ 6937 h 10000"/>
              <a:gd name="connsiteX70" fmla="*/ 8308 w 10000"/>
              <a:gd name="connsiteY70" fmla="*/ 6847 h 10000"/>
              <a:gd name="connsiteX71" fmla="*/ 8351 w 10000"/>
              <a:gd name="connsiteY71" fmla="*/ 6865 h 10000"/>
              <a:gd name="connsiteX72" fmla="*/ 8337 w 10000"/>
              <a:gd name="connsiteY72" fmla="*/ 6882 h 10000"/>
              <a:gd name="connsiteX73" fmla="*/ 8010 w 10000"/>
              <a:gd name="connsiteY73" fmla="*/ 7063 h 10000"/>
              <a:gd name="connsiteX74" fmla="*/ 7982 w 10000"/>
              <a:gd name="connsiteY74" fmla="*/ 7117 h 10000"/>
              <a:gd name="connsiteX75" fmla="*/ 8010 w 10000"/>
              <a:gd name="connsiteY75" fmla="*/ 7134 h 10000"/>
              <a:gd name="connsiteX76" fmla="*/ 8763 w 10000"/>
              <a:gd name="connsiteY76" fmla="*/ 6613 h 10000"/>
              <a:gd name="connsiteX77" fmla="*/ 8891 w 10000"/>
              <a:gd name="connsiteY77" fmla="*/ 6235 h 10000"/>
              <a:gd name="connsiteX78" fmla="*/ 8905 w 10000"/>
              <a:gd name="connsiteY78" fmla="*/ 5657 h 10000"/>
              <a:gd name="connsiteX79" fmla="*/ 8948 w 10000"/>
              <a:gd name="connsiteY79" fmla="*/ 5603 h 10000"/>
              <a:gd name="connsiteX80" fmla="*/ 8991 w 10000"/>
              <a:gd name="connsiteY80" fmla="*/ 5568 h 10000"/>
              <a:gd name="connsiteX81" fmla="*/ 9033 w 10000"/>
              <a:gd name="connsiteY81" fmla="*/ 5568 h 10000"/>
              <a:gd name="connsiteX82" fmla="*/ 9033 w 10000"/>
              <a:gd name="connsiteY82" fmla="*/ 5784 h 10000"/>
              <a:gd name="connsiteX83" fmla="*/ 9133 w 10000"/>
              <a:gd name="connsiteY83" fmla="*/ 5784 h 10000"/>
              <a:gd name="connsiteX84" fmla="*/ 9119 w 10000"/>
              <a:gd name="connsiteY84" fmla="*/ 5873 h 10000"/>
              <a:gd name="connsiteX85" fmla="*/ 9019 w 10000"/>
              <a:gd name="connsiteY85" fmla="*/ 5909 h 10000"/>
              <a:gd name="connsiteX86" fmla="*/ 9062 w 10000"/>
              <a:gd name="connsiteY86" fmla="*/ 5928 h 10000"/>
              <a:gd name="connsiteX87" fmla="*/ 9502 w 10000"/>
              <a:gd name="connsiteY87" fmla="*/ 5676 h 10000"/>
              <a:gd name="connsiteX88" fmla="*/ 9758 w 10000"/>
              <a:gd name="connsiteY88" fmla="*/ 5657 h 10000"/>
              <a:gd name="connsiteX89" fmla="*/ 9673 w 10000"/>
              <a:gd name="connsiteY89" fmla="*/ 5531 h 10000"/>
              <a:gd name="connsiteX90" fmla="*/ 9758 w 10000"/>
              <a:gd name="connsiteY90" fmla="*/ 5441 h 10000"/>
              <a:gd name="connsiteX91" fmla="*/ 9801 w 10000"/>
              <a:gd name="connsiteY91" fmla="*/ 5333 h 10000"/>
              <a:gd name="connsiteX92" fmla="*/ 9844 w 10000"/>
              <a:gd name="connsiteY92" fmla="*/ 5243 h 10000"/>
              <a:gd name="connsiteX93" fmla="*/ 9872 w 10000"/>
              <a:gd name="connsiteY93" fmla="*/ 5154 h 10000"/>
              <a:gd name="connsiteX94" fmla="*/ 9858 w 10000"/>
              <a:gd name="connsiteY94" fmla="*/ 4990 h 10000"/>
              <a:gd name="connsiteX95" fmla="*/ 9815 w 10000"/>
              <a:gd name="connsiteY95" fmla="*/ 4918 h 10000"/>
              <a:gd name="connsiteX96" fmla="*/ 9858 w 10000"/>
              <a:gd name="connsiteY96" fmla="*/ 4811 h 10000"/>
              <a:gd name="connsiteX97" fmla="*/ 9829 w 10000"/>
              <a:gd name="connsiteY97" fmla="*/ 4684 h 10000"/>
              <a:gd name="connsiteX98" fmla="*/ 9957 w 10000"/>
              <a:gd name="connsiteY98" fmla="*/ 4378 h 10000"/>
              <a:gd name="connsiteX99" fmla="*/ 9957 w 10000"/>
              <a:gd name="connsiteY99" fmla="*/ 4306 h 10000"/>
              <a:gd name="connsiteX100" fmla="*/ 9986 w 10000"/>
              <a:gd name="connsiteY100" fmla="*/ 4252 h 10000"/>
              <a:gd name="connsiteX101" fmla="*/ 9957 w 10000"/>
              <a:gd name="connsiteY101" fmla="*/ 4180 h 10000"/>
              <a:gd name="connsiteX102" fmla="*/ 10000 w 10000"/>
              <a:gd name="connsiteY102" fmla="*/ 4144 h 10000"/>
              <a:gd name="connsiteX103" fmla="*/ 9957 w 10000"/>
              <a:gd name="connsiteY103" fmla="*/ 4072 h 10000"/>
              <a:gd name="connsiteX104" fmla="*/ 9972 w 10000"/>
              <a:gd name="connsiteY104" fmla="*/ 3964 h 10000"/>
              <a:gd name="connsiteX105" fmla="*/ 9957 w 10000"/>
              <a:gd name="connsiteY105" fmla="*/ 3964 h 10000"/>
              <a:gd name="connsiteX106" fmla="*/ 9929 w 10000"/>
              <a:gd name="connsiteY106" fmla="*/ 3946 h 10000"/>
              <a:gd name="connsiteX107" fmla="*/ 9872 w 10000"/>
              <a:gd name="connsiteY107" fmla="*/ 3820 h 10000"/>
              <a:gd name="connsiteX108" fmla="*/ 9886 w 10000"/>
              <a:gd name="connsiteY108" fmla="*/ 3748 h 10000"/>
              <a:gd name="connsiteX109" fmla="*/ 9815 w 10000"/>
              <a:gd name="connsiteY109" fmla="*/ 3640 h 10000"/>
              <a:gd name="connsiteX110" fmla="*/ 9829 w 10000"/>
              <a:gd name="connsiteY110" fmla="*/ 3604 h 10000"/>
              <a:gd name="connsiteX111" fmla="*/ 9744 w 10000"/>
              <a:gd name="connsiteY111" fmla="*/ 3513 h 10000"/>
              <a:gd name="connsiteX112" fmla="*/ 9758 w 10000"/>
              <a:gd name="connsiteY112" fmla="*/ 3386 h 10000"/>
              <a:gd name="connsiteX113" fmla="*/ 9744 w 10000"/>
              <a:gd name="connsiteY113" fmla="*/ 3279 h 10000"/>
              <a:gd name="connsiteX114" fmla="*/ 9574 w 10000"/>
              <a:gd name="connsiteY114" fmla="*/ 3045 h 10000"/>
              <a:gd name="connsiteX115" fmla="*/ 9559 w 10000"/>
              <a:gd name="connsiteY115" fmla="*/ 1279 h 10000"/>
              <a:gd name="connsiteX116" fmla="*/ 9460 w 10000"/>
              <a:gd name="connsiteY116" fmla="*/ 1225 h 10000"/>
              <a:gd name="connsiteX117" fmla="*/ 9303 w 10000"/>
              <a:gd name="connsiteY117" fmla="*/ 1262 h 10000"/>
              <a:gd name="connsiteX118" fmla="*/ 9247 w 10000"/>
              <a:gd name="connsiteY118" fmla="*/ 1170 h 10000"/>
              <a:gd name="connsiteX119" fmla="*/ 8948 w 10000"/>
              <a:gd name="connsiteY119" fmla="*/ 1046 h 10000"/>
              <a:gd name="connsiteX120" fmla="*/ 8877 w 10000"/>
              <a:gd name="connsiteY120" fmla="*/ 919 h 10000"/>
              <a:gd name="connsiteX121" fmla="*/ 8692 w 10000"/>
              <a:gd name="connsiteY121" fmla="*/ 811 h 10000"/>
              <a:gd name="connsiteX122" fmla="*/ 8607 w 10000"/>
              <a:gd name="connsiteY122" fmla="*/ 919 h 10000"/>
              <a:gd name="connsiteX123" fmla="*/ 8451 w 10000"/>
              <a:gd name="connsiteY123" fmla="*/ 902 h 10000"/>
              <a:gd name="connsiteX124" fmla="*/ 8408 w 10000"/>
              <a:gd name="connsiteY124" fmla="*/ 828 h 10000"/>
              <a:gd name="connsiteX125" fmla="*/ 8280 w 10000"/>
              <a:gd name="connsiteY125" fmla="*/ 883 h 10000"/>
              <a:gd name="connsiteX126" fmla="*/ 8280 w 10000"/>
              <a:gd name="connsiteY126" fmla="*/ 937 h 10000"/>
              <a:gd name="connsiteX127" fmla="*/ 8152 w 10000"/>
              <a:gd name="connsiteY127" fmla="*/ 883 h 10000"/>
              <a:gd name="connsiteX128" fmla="*/ 7996 w 10000"/>
              <a:gd name="connsiteY128" fmla="*/ 955 h 10000"/>
              <a:gd name="connsiteX129" fmla="*/ 7953 w 10000"/>
              <a:gd name="connsiteY129" fmla="*/ 1026 h 10000"/>
              <a:gd name="connsiteX130" fmla="*/ 7903 w 10000"/>
              <a:gd name="connsiteY130" fmla="*/ 1026 h 10000"/>
              <a:gd name="connsiteX131" fmla="*/ 7875 w 10000"/>
              <a:gd name="connsiteY131" fmla="*/ 1098 h 10000"/>
              <a:gd name="connsiteX132" fmla="*/ 7818 w 10000"/>
              <a:gd name="connsiteY132" fmla="*/ 1009 h 10000"/>
              <a:gd name="connsiteX133" fmla="*/ 7605 w 10000"/>
              <a:gd name="connsiteY133" fmla="*/ 919 h 10000"/>
              <a:gd name="connsiteX134" fmla="*/ 7534 w 10000"/>
              <a:gd name="connsiteY134" fmla="*/ 828 h 10000"/>
              <a:gd name="connsiteX135" fmla="*/ 7321 w 10000"/>
              <a:gd name="connsiteY135" fmla="*/ 919 h 10000"/>
              <a:gd name="connsiteX136" fmla="*/ 7335 w 10000"/>
              <a:gd name="connsiteY136" fmla="*/ 955 h 10000"/>
              <a:gd name="connsiteX137" fmla="*/ 7278 w 10000"/>
              <a:gd name="connsiteY137" fmla="*/ 1063 h 10000"/>
              <a:gd name="connsiteX138" fmla="*/ 7221 w 10000"/>
              <a:gd name="connsiteY138" fmla="*/ 974 h 10000"/>
              <a:gd name="connsiteX139" fmla="*/ 7221 w 10000"/>
              <a:gd name="connsiteY139" fmla="*/ 865 h 10000"/>
              <a:gd name="connsiteX140" fmla="*/ 7050 w 10000"/>
              <a:gd name="connsiteY140" fmla="*/ 937 h 10000"/>
              <a:gd name="connsiteX141" fmla="*/ 7022 w 10000"/>
              <a:gd name="connsiteY141" fmla="*/ 847 h 10000"/>
              <a:gd name="connsiteX142" fmla="*/ 6937 w 10000"/>
              <a:gd name="connsiteY142" fmla="*/ 847 h 10000"/>
              <a:gd name="connsiteX143" fmla="*/ 6937 w 10000"/>
              <a:gd name="connsiteY143" fmla="*/ 774 h 10000"/>
              <a:gd name="connsiteX144" fmla="*/ 6894 w 10000"/>
              <a:gd name="connsiteY144" fmla="*/ 739 h 10000"/>
              <a:gd name="connsiteX145" fmla="*/ 6724 w 10000"/>
              <a:gd name="connsiteY145" fmla="*/ 883 h 10000"/>
              <a:gd name="connsiteX146" fmla="*/ 6652 w 10000"/>
              <a:gd name="connsiteY146" fmla="*/ 847 h 10000"/>
              <a:gd name="connsiteX147" fmla="*/ 6667 w 10000"/>
              <a:gd name="connsiteY147" fmla="*/ 739 h 10000"/>
              <a:gd name="connsiteX148" fmla="*/ 6567 w 10000"/>
              <a:gd name="connsiteY148" fmla="*/ 684 h 10000"/>
              <a:gd name="connsiteX149" fmla="*/ 6567 w 10000"/>
              <a:gd name="connsiteY149" fmla="*/ 558 h 10000"/>
              <a:gd name="connsiteX150" fmla="*/ 6368 w 10000"/>
              <a:gd name="connsiteY150" fmla="*/ 540 h 10000"/>
              <a:gd name="connsiteX151" fmla="*/ 6297 w 10000"/>
              <a:gd name="connsiteY151" fmla="*/ 630 h 10000"/>
              <a:gd name="connsiteX152" fmla="*/ 6198 w 10000"/>
              <a:gd name="connsiteY152" fmla="*/ 523 h 10000"/>
              <a:gd name="connsiteX153" fmla="*/ 6084 w 10000"/>
              <a:gd name="connsiteY153" fmla="*/ 540 h 10000"/>
              <a:gd name="connsiteX154" fmla="*/ 5913 w 10000"/>
              <a:gd name="connsiteY154" fmla="*/ 432 h 10000"/>
              <a:gd name="connsiteX155" fmla="*/ 5771 w 10000"/>
              <a:gd name="connsiteY155" fmla="*/ 432 h 10000"/>
              <a:gd name="connsiteX156" fmla="*/ 5757 w 10000"/>
              <a:gd name="connsiteY156" fmla="*/ 288 h 10000"/>
              <a:gd name="connsiteX157" fmla="*/ 5643 w 10000"/>
              <a:gd name="connsiteY157" fmla="*/ 144 h 10000"/>
              <a:gd name="connsiteX158" fmla="*/ 5601 w 10000"/>
              <a:gd name="connsiteY158" fmla="*/ 235 h 10000"/>
              <a:gd name="connsiteX159" fmla="*/ 5501 w 10000"/>
              <a:gd name="connsiteY159" fmla="*/ 198 h 10000"/>
              <a:gd name="connsiteX160" fmla="*/ 5430 w 10000"/>
              <a:gd name="connsiteY160" fmla="*/ 216 h 10000"/>
              <a:gd name="connsiteX161" fmla="*/ 5259 w 10000"/>
              <a:gd name="connsiteY161" fmla="*/ 0 h 10000"/>
              <a:gd name="connsiteX162" fmla="*/ 703 w 10000"/>
              <a:gd name="connsiteY162" fmla="*/ 2441 h 10000"/>
              <a:gd name="connsiteX163" fmla="*/ 0 w 10000"/>
              <a:gd name="connsiteY163" fmla="*/ 2360 h 10000"/>
              <a:gd name="connsiteX164" fmla="*/ 28 w 10000"/>
              <a:gd name="connsiteY164"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1493 w 10000"/>
              <a:gd name="connsiteY5" fmla="*/ 5387 h 10000"/>
              <a:gd name="connsiteX6" fmla="*/ 2061 w 10000"/>
              <a:gd name="connsiteY6" fmla="*/ 6036 h 10000"/>
              <a:gd name="connsiteX7" fmla="*/ 2388 w 10000"/>
              <a:gd name="connsiteY7" fmla="*/ 6143 h 10000"/>
              <a:gd name="connsiteX8" fmla="*/ 2829 w 10000"/>
              <a:gd name="connsiteY8" fmla="*/ 5279 h 10000"/>
              <a:gd name="connsiteX9" fmla="*/ 2999 w 10000"/>
              <a:gd name="connsiteY9" fmla="*/ 5225 h 10000"/>
              <a:gd name="connsiteX10" fmla="*/ 3141 w 10000"/>
              <a:gd name="connsiteY10" fmla="*/ 5279 h 10000"/>
              <a:gd name="connsiteX11" fmla="*/ 3781 w 10000"/>
              <a:gd name="connsiteY11" fmla="*/ 5315 h 10000"/>
              <a:gd name="connsiteX12" fmla="*/ 4335 w 10000"/>
              <a:gd name="connsiteY12" fmla="*/ 6143 h 10000"/>
              <a:gd name="connsiteX13" fmla="*/ 4577 w 10000"/>
              <a:gd name="connsiteY13" fmla="*/ 7010 h 10000"/>
              <a:gd name="connsiteX14" fmla="*/ 4805 w 10000"/>
              <a:gd name="connsiteY14" fmla="*/ 7350 h 10000"/>
              <a:gd name="connsiteX15" fmla="*/ 4918 w 10000"/>
              <a:gd name="connsiteY15" fmla="*/ 7694 h 10000"/>
              <a:gd name="connsiteX16" fmla="*/ 5160 w 10000"/>
              <a:gd name="connsiteY16" fmla="*/ 7928 h 10000"/>
              <a:gd name="connsiteX17" fmla="*/ 5345 w 10000"/>
              <a:gd name="connsiteY17" fmla="*/ 8810 h 10000"/>
              <a:gd name="connsiteX18" fmla="*/ 5586 w 10000"/>
              <a:gd name="connsiteY18" fmla="*/ 9298 h 10000"/>
              <a:gd name="connsiteX19" fmla="*/ 5828 w 10000"/>
              <a:gd name="connsiteY19" fmla="*/ 9514 h 10000"/>
              <a:gd name="connsiteX20" fmla="*/ 6041 w 10000"/>
              <a:gd name="connsiteY20" fmla="*/ 9568 h 10000"/>
              <a:gd name="connsiteX21" fmla="*/ 6254 w 10000"/>
              <a:gd name="connsiteY21" fmla="*/ 9729 h 10000"/>
              <a:gd name="connsiteX22" fmla="*/ 6652 w 10000"/>
              <a:gd name="connsiteY22" fmla="*/ 9784 h 10000"/>
              <a:gd name="connsiteX23" fmla="*/ 6923 w 10000"/>
              <a:gd name="connsiteY23" fmla="*/ 9965 h 10000"/>
              <a:gd name="connsiteX24" fmla="*/ 7178 w 10000"/>
              <a:gd name="connsiteY24" fmla="*/ 10000 h 10000"/>
              <a:gd name="connsiteX25" fmla="*/ 7193 w 10000"/>
              <a:gd name="connsiteY25" fmla="*/ 9945 h 10000"/>
              <a:gd name="connsiteX26" fmla="*/ 7136 w 10000"/>
              <a:gd name="connsiteY26" fmla="*/ 9892 h 10000"/>
              <a:gd name="connsiteX27" fmla="*/ 7036 w 10000"/>
              <a:gd name="connsiteY27" fmla="*/ 9549 h 10000"/>
              <a:gd name="connsiteX28" fmla="*/ 7022 w 10000"/>
              <a:gd name="connsiteY28" fmla="*/ 9514 h 10000"/>
              <a:gd name="connsiteX29" fmla="*/ 6937 w 10000"/>
              <a:gd name="connsiteY29" fmla="*/ 8847 h 10000"/>
              <a:gd name="connsiteX30" fmla="*/ 6994 w 10000"/>
              <a:gd name="connsiteY30" fmla="*/ 8793 h 10000"/>
              <a:gd name="connsiteX31" fmla="*/ 7008 w 10000"/>
              <a:gd name="connsiteY31" fmla="*/ 8576 h 10000"/>
              <a:gd name="connsiteX32" fmla="*/ 6994 w 10000"/>
              <a:gd name="connsiteY32" fmla="*/ 8540 h 10000"/>
              <a:gd name="connsiteX33" fmla="*/ 6894 w 10000"/>
              <a:gd name="connsiteY33" fmla="*/ 8523 h 10000"/>
              <a:gd name="connsiteX34" fmla="*/ 6851 w 10000"/>
              <a:gd name="connsiteY34" fmla="*/ 8486 h 10000"/>
              <a:gd name="connsiteX35" fmla="*/ 6880 w 10000"/>
              <a:gd name="connsiteY35" fmla="*/ 8414 h 10000"/>
              <a:gd name="connsiteX36" fmla="*/ 6979 w 10000"/>
              <a:gd name="connsiteY36" fmla="*/ 8414 h 10000"/>
              <a:gd name="connsiteX37" fmla="*/ 7022 w 10000"/>
              <a:gd name="connsiteY37" fmla="*/ 8468 h 10000"/>
              <a:gd name="connsiteX38" fmla="*/ 7093 w 10000"/>
              <a:gd name="connsiteY38" fmla="*/ 8414 h 10000"/>
              <a:gd name="connsiteX39" fmla="*/ 7136 w 10000"/>
              <a:gd name="connsiteY39" fmla="*/ 8036 h 10000"/>
              <a:gd name="connsiteX40" fmla="*/ 7050 w 10000"/>
              <a:gd name="connsiteY40" fmla="*/ 7856 h 10000"/>
              <a:gd name="connsiteX41" fmla="*/ 7264 w 10000"/>
              <a:gd name="connsiteY41" fmla="*/ 7801 h 10000"/>
              <a:gd name="connsiteX42" fmla="*/ 7335 w 10000"/>
              <a:gd name="connsiteY42" fmla="*/ 7622 h 10000"/>
              <a:gd name="connsiteX43" fmla="*/ 7335 w 10000"/>
              <a:gd name="connsiteY43" fmla="*/ 7585 h 10000"/>
              <a:gd name="connsiteX44" fmla="*/ 7249 w 10000"/>
              <a:gd name="connsiteY44" fmla="*/ 7604 h 10000"/>
              <a:gd name="connsiteX45" fmla="*/ 7249 w 10000"/>
              <a:gd name="connsiteY45" fmla="*/ 7513 h 10000"/>
              <a:gd name="connsiteX46" fmla="*/ 7392 w 10000"/>
              <a:gd name="connsiteY46" fmla="*/ 7424 h 10000"/>
              <a:gd name="connsiteX47" fmla="*/ 7448 w 10000"/>
              <a:gd name="connsiteY47" fmla="*/ 7424 h 10000"/>
              <a:gd name="connsiteX48" fmla="*/ 7534 w 10000"/>
              <a:gd name="connsiteY48" fmla="*/ 7315 h 10000"/>
              <a:gd name="connsiteX49" fmla="*/ 7548 w 10000"/>
              <a:gd name="connsiteY49" fmla="*/ 7243 h 10000"/>
              <a:gd name="connsiteX50" fmla="*/ 7576 w 10000"/>
              <a:gd name="connsiteY50" fmla="*/ 7206 h 10000"/>
              <a:gd name="connsiteX51" fmla="*/ 7719 w 10000"/>
              <a:gd name="connsiteY51" fmla="*/ 7189 h 10000"/>
              <a:gd name="connsiteX52" fmla="*/ 7775 w 10000"/>
              <a:gd name="connsiteY52" fmla="*/ 7154 h 10000"/>
              <a:gd name="connsiteX53" fmla="*/ 7790 w 10000"/>
              <a:gd name="connsiteY53" fmla="*/ 7063 h 10000"/>
              <a:gd name="connsiteX54" fmla="*/ 7704 w 10000"/>
              <a:gd name="connsiteY54" fmla="*/ 6973 h 10000"/>
              <a:gd name="connsiteX55" fmla="*/ 7704 w 10000"/>
              <a:gd name="connsiteY55" fmla="*/ 6901 h 10000"/>
              <a:gd name="connsiteX56" fmla="*/ 7733 w 10000"/>
              <a:gd name="connsiteY56" fmla="*/ 6847 h 10000"/>
              <a:gd name="connsiteX57" fmla="*/ 7804 w 10000"/>
              <a:gd name="connsiteY57" fmla="*/ 6882 h 10000"/>
              <a:gd name="connsiteX58" fmla="*/ 7846 w 10000"/>
              <a:gd name="connsiteY58" fmla="*/ 6937 h 10000"/>
              <a:gd name="connsiteX59" fmla="*/ 7861 w 10000"/>
              <a:gd name="connsiteY59" fmla="*/ 6919 h 10000"/>
              <a:gd name="connsiteX60" fmla="*/ 7861 w 10000"/>
              <a:gd name="connsiteY60" fmla="*/ 6847 h 10000"/>
              <a:gd name="connsiteX61" fmla="*/ 7875 w 10000"/>
              <a:gd name="connsiteY61" fmla="*/ 6810 h 10000"/>
              <a:gd name="connsiteX62" fmla="*/ 7918 w 10000"/>
              <a:gd name="connsiteY62" fmla="*/ 6829 h 10000"/>
              <a:gd name="connsiteX63" fmla="*/ 7939 w 10000"/>
              <a:gd name="connsiteY63" fmla="*/ 6919 h 10000"/>
              <a:gd name="connsiteX64" fmla="*/ 7967 w 10000"/>
              <a:gd name="connsiteY64" fmla="*/ 6919 h 10000"/>
              <a:gd name="connsiteX65" fmla="*/ 8010 w 10000"/>
              <a:gd name="connsiteY65" fmla="*/ 6882 h 10000"/>
              <a:gd name="connsiteX66" fmla="*/ 8038 w 10000"/>
              <a:gd name="connsiteY66" fmla="*/ 6810 h 10000"/>
              <a:gd name="connsiteX67" fmla="*/ 8053 w 10000"/>
              <a:gd name="connsiteY67" fmla="*/ 6793 h 10000"/>
              <a:gd name="connsiteX68" fmla="*/ 8081 w 10000"/>
              <a:gd name="connsiteY68" fmla="*/ 6937 h 10000"/>
              <a:gd name="connsiteX69" fmla="*/ 8308 w 10000"/>
              <a:gd name="connsiteY69" fmla="*/ 6847 h 10000"/>
              <a:gd name="connsiteX70" fmla="*/ 8351 w 10000"/>
              <a:gd name="connsiteY70" fmla="*/ 6865 h 10000"/>
              <a:gd name="connsiteX71" fmla="*/ 8337 w 10000"/>
              <a:gd name="connsiteY71" fmla="*/ 6882 h 10000"/>
              <a:gd name="connsiteX72" fmla="*/ 8010 w 10000"/>
              <a:gd name="connsiteY72" fmla="*/ 7063 h 10000"/>
              <a:gd name="connsiteX73" fmla="*/ 7982 w 10000"/>
              <a:gd name="connsiteY73" fmla="*/ 7117 h 10000"/>
              <a:gd name="connsiteX74" fmla="*/ 8010 w 10000"/>
              <a:gd name="connsiteY74" fmla="*/ 7134 h 10000"/>
              <a:gd name="connsiteX75" fmla="*/ 8763 w 10000"/>
              <a:gd name="connsiteY75" fmla="*/ 6613 h 10000"/>
              <a:gd name="connsiteX76" fmla="*/ 8891 w 10000"/>
              <a:gd name="connsiteY76" fmla="*/ 6235 h 10000"/>
              <a:gd name="connsiteX77" fmla="*/ 8905 w 10000"/>
              <a:gd name="connsiteY77" fmla="*/ 5657 h 10000"/>
              <a:gd name="connsiteX78" fmla="*/ 8948 w 10000"/>
              <a:gd name="connsiteY78" fmla="*/ 5603 h 10000"/>
              <a:gd name="connsiteX79" fmla="*/ 8991 w 10000"/>
              <a:gd name="connsiteY79" fmla="*/ 5568 h 10000"/>
              <a:gd name="connsiteX80" fmla="*/ 9033 w 10000"/>
              <a:gd name="connsiteY80" fmla="*/ 5568 h 10000"/>
              <a:gd name="connsiteX81" fmla="*/ 9033 w 10000"/>
              <a:gd name="connsiteY81" fmla="*/ 5784 h 10000"/>
              <a:gd name="connsiteX82" fmla="*/ 9133 w 10000"/>
              <a:gd name="connsiteY82" fmla="*/ 5784 h 10000"/>
              <a:gd name="connsiteX83" fmla="*/ 9119 w 10000"/>
              <a:gd name="connsiteY83" fmla="*/ 5873 h 10000"/>
              <a:gd name="connsiteX84" fmla="*/ 9019 w 10000"/>
              <a:gd name="connsiteY84" fmla="*/ 5909 h 10000"/>
              <a:gd name="connsiteX85" fmla="*/ 9062 w 10000"/>
              <a:gd name="connsiteY85" fmla="*/ 5928 h 10000"/>
              <a:gd name="connsiteX86" fmla="*/ 9502 w 10000"/>
              <a:gd name="connsiteY86" fmla="*/ 5676 h 10000"/>
              <a:gd name="connsiteX87" fmla="*/ 9758 w 10000"/>
              <a:gd name="connsiteY87" fmla="*/ 5657 h 10000"/>
              <a:gd name="connsiteX88" fmla="*/ 9673 w 10000"/>
              <a:gd name="connsiteY88" fmla="*/ 5531 h 10000"/>
              <a:gd name="connsiteX89" fmla="*/ 9758 w 10000"/>
              <a:gd name="connsiteY89" fmla="*/ 5441 h 10000"/>
              <a:gd name="connsiteX90" fmla="*/ 9801 w 10000"/>
              <a:gd name="connsiteY90" fmla="*/ 5333 h 10000"/>
              <a:gd name="connsiteX91" fmla="*/ 9844 w 10000"/>
              <a:gd name="connsiteY91" fmla="*/ 5243 h 10000"/>
              <a:gd name="connsiteX92" fmla="*/ 9872 w 10000"/>
              <a:gd name="connsiteY92" fmla="*/ 5154 h 10000"/>
              <a:gd name="connsiteX93" fmla="*/ 9858 w 10000"/>
              <a:gd name="connsiteY93" fmla="*/ 4990 h 10000"/>
              <a:gd name="connsiteX94" fmla="*/ 9815 w 10000"/>
              <a:gd name="connsiteY94" fmla="*/ 4918 h 10000"/>
              <a:gd name="connsiteX95" fmla="*/ 9858 w 10000"/>
              <a:gd name="connsiteY95" fmla="*/ 4811 h 10000"/>
              <a:gd name="connsiteX96" fmla="*/ 9829 w 10000"/>
              <a:gd name="connsiteY96" fmla="*/ 4684 h 10000"/>
              <a:gd name="connsiteX97" fmla="*/ 9957 w 10000"/>
              <a:gd name="connsiteY97" fmla="*/ 4378 h 10000"/>
              <a:gd name="connsiteX98" fmla="*/ 9957 w 10000"/>
              <a:gd name="connsiteY98" fmla="*/ 4306 h 10000"/>
              <a:gd name="connsiteX99" fmla="*/ 9986 w 10000"/>
              <a:gd name="connsiteY99" fmla="*/ 4252 h 10000"/>
              <a:gd name="connsiteX100" fmla="*/ 9957 w 10000"/>
              <a:gd name="connsiteY100" fmla="*/ 4180 h 10000"/>
              <a:gd name="connsiteX101" fmla="*/ 10000 w 10000"/>
              <a:gd name="connsiteY101" fmla="*/ 4144 h 10000"/>
              <a:gd name="connsiteX102" fmla="*/ 9957 w 10000"/>
              <a:gd name="connsiteY102" fmla="*/ 4072 h 10000"/>
              <a:gd name="connsiteX103" fmla="*/ 9972 w 10000"/>
              <a:gd name="connsiteY103" fmla="*/ 3964 h 10000"/>
              <a:gd name="connsiteX104" fmla="*/ 9957 w 10000"/>
              <a:gd name="connsiteY104" fmla="*/ 3964 h 10000"/>
              <a:gd name="connsiteX105" fmla="*/ 9929 w 10000"/>
              <a:gd name="connsiteY105" fmla="*/ 3946 h 10000"/>
              <a:gd name="connsiteX106" fmla="*/ 9872 w 10000"/>
              <a:gd name="connsiteY106" fmla="*/ 3820 h 10000"/>
              <a:gd name="connsiteX107" fmla="*/ 9886 w 10000"/>
              <a:gd name="connsiteY107" fmla="*/ 3748 h 10000"/>
              <a:gd name="connsiteX108" fmla="*/ 9815 w 10000"/>
              <a:gd name="connsiteY108" fmla="*/ 3640 h 10000"/>
              <a:gd name="connsiteX109" fmla="*/ 9829 w 10000"/>
              <a:gd name="connsiteY109" fmla="*/ 3604 h 10000"/>
              <a:gd name="connsiteX110" fmla="*/ 9744 w 10000"/>
              <a:gd name="connsiteY110" fmla="*/ 3513 h 10000"/>
              <a:gd name="connsiteX111" fmla="*/ 9758 w 10000"/>
              <a:gd name="connsiteY111" fmla="*/ 3386 h 10000"/>
              <a:gd name="connsiteX112" fmla="*/ 9744 w 10000"/>
              <a:gd name="connsiteY112" fmla="*/ 3279 h 10000"/>
              <a:gd name="connsiteX113" fmla="*/ 9574 w 10000"/>
              <a:gd name="connsiteY113" fmla="*/ 3045 h 10000"/>
              <a:gd name="connsiteX114" fmla="*/ 9559 w 10000"/>
              <a:gd name="connsiteY114" fmla="*/ 1279 h 10000"/>
              <a:gd name="connsiteX115" fmla="*/ 9460 w 10000"/>
              <a:gd name="connsiteY115" fmla="*/ 1225 h 10000"/>
              <a:gd name="connsiteX116" fmla="*/ 9303 w 10000"/>
              <a:gd name="connsiteY116" fmla="*/ 1262 h 10000"/>
              <a:gd name="connsiteX117" fmla="*/ 9247 w 10000"/>
              <a:gd name="connsiteY117" fmla="*/ 1170 h 10000"/>
              <a:gd name="connsiteX118" fmla="*/ 8948 w 10000"/>
              <a:gd name="connsiteY118" fmla="*/ 1046 h 10000"/>
              <a:gd name="connsiteX119" fmla="*/ 8877 w 10000"/>
              <a:gd name="connsiteY119" fmla="*/ 919 h 10000"/>
              <a:gd name="connsiteX120" fmla="*/ 8692 w 10000"/>
              <a:gd name="connsiteY120" fmla="*/ 811 h 10000"/>
              <a:gd name="connsiteX121" fmla="*/ 8607 w 10000"/>
              <a:gd name="connsiteY121" fmla="*/ 919 h 10000"/>
              <a:gd name="connsiteX122" fmla="*/ 8451 w 10000"/>
              <a:gd name="connsiteY122" fmla="*/ 902 h 10000"/>
              <a:gd name="connsiteX123" fmla="*/ 8408 w 10000"/>
              <a:gd name="connsiteY123" fmla="*/ 828 h 10000"/>
              <a:gd name="connsiteX124" fmla="*/ 8280 w 10000"/>
              <a:gd name="connsiteY124" fmla="*/ 883 h 10000"/>
              <a:gd name="connsiteX125" fmla="*/ 8280 w 10000"/>
              <a:gd name="connsiteY125" fmla="*/ 937 h 10000"/>
              <a:gd name="connsiteX126" fmla="*/ 8152 w 10000"/>
              <a:gd name="connsiteY126" fmla="*/ 883 h 10000"/>
              <a:gd name="connsiteX127" fmla="*/ 7996 w 10000"/>
              <a:gd name="connsiteY127" fmla="*/ 955 h 10000"/>
              <a:gd name="connsiteX128" fmla="*/ 7953 w 10000"/>
              <a:gd name="connsiteY128" fmla="*/ 1026 h 10000"/>
              <a:gd name="connsiteX129" fmla="*/ 7903 w 10000"/>
              <a:gd name="connsiteY129" fmla="*/ 1026 h 10000"/>
              <a:gd name="connsiteX130" fmla="*/ 7875 w 10000"/>
              <a:gd name="connsiteY130" fmla="*/ 1098 h 10000"/>
              <a:gd name="connsiteX131" fmla="*/ 7818 w 10000"/>
              <a:gd name="connsiteY131" fmla="*/ 1009 h 10000"/>
              <a:gd name="connsiteX132" fmla="*/ 7605 w 10000"/>
              <a:gd name="connsiteY132" fmla="*/ 919 h 10000"/>
              <a:gd name="connsiteX133" fmla="*/ 7534 w 10000"/>
              <a:gd name="connsiteY133" fmla="*/ 828 h 10000"/>
              <a:gd name="connsiteX134" fmla="*/ 7321 w 10000"/>
              <a:gd name="connsiteY134" fmla="*/ 919 h 10000"/>
              <a:gd name="connsiteX135" fmla="*/ 7335 w 10000"/>
              <a:gd name="connsiteY135" fmla="*/ 955 h 10000"/>
              <a:gd name="connsiteX136" fmla="*/ 7278 w 10000"/>
              <a:gd name="connsiteY136" fmla="*/ 1063 h 10000"/>
              <a:gd name="connsiteX137" fmla="*/ 7221 w 10000"/>
              <a:gd name="connsiteY137" fmla="*/ 974 h 10000"/>
              <a:gd name="connsiteX138" fmla="*/ 7221 w 10000"/>
              <a:gd name="connsiteY138" fmla="*/ 865 h 10000"/>
              <a:gd name="connsiteX139" fmla="*/ 7050 w 10000"/>
              <a:gd name="connsiteY139" fmla="*/ 937 h 10000"/>
              <a:gd name="connsiteX140" fmla="*/ 7022 w 10000"/>
              <a:gd name="connsiteY140" fmla="*/ 847 h 10000"/>
              <a:gd name="connsiteX141" fmla="*/ 6937 w 10000"/>
              <a:gd name="connsiteY141" fmla="*/ 847 h 10000"/>
              <a:gd name="connsiteX142" fmla="*/ 6937 w 10000"/>
              <a:gd name="connsiteY142" fmla="*/ 774 h 10000"/>
              <a:gd name="connsiteX143" fmla="*/ 6894 w 10000"/>
              <a:gd name="connsiteY143" fmla="*/ 739 h 10000"/>
              <a:gd name="connsiteX144" fmla="*/ 6724 w 10000"/>
              <a:gd name="connsiteY144" fmla="*/ 883 h 10000"/>
              <a:gd name="connsiteX145" fmla="*/ 6652 w 10000"/>
              <a:gd name="connsiteY145" fmla="*/ 847 h 10000"/>
              <a:gd name="connsiteX146" fmla="*/ 6667 w 10000"/>
              <a:gd name="connsiteY146" fmla="*/ 739 h 10000"/>
              <a:gd name="connsiteX147" fmla="*/ 6567 w 10000"/>
              <a:gd name="connsiteY147" fmla="*/ 684 h 10000"/>
              <a:gd name="connsiteX148" fmla="*/ 6567 w 10000"/>
              <a:gd name="connsiteY148" fmla="*/ 558 h 10000"/>
              <a:gd name="connsiteX149" fmla="*/ 6368 w 10000"/>
              <a:gd name="connsiteY149" fmla="*/ 540 h 10000"/>
              <a:gd name="connsiteX150" fmla="*/ 6297 w 10000"/>
              <a:gd name="connsiteY150" fmla="*/ 630 h 10000"/>
              <a:gd name="connsiteX151" fmla="*/ 6198 w 10000"/>
              <a:gd name="connsiteY151" fmla="*/ 523 h 10000"/>
              <a:gd name="connsiteX152" fmla="*/ 6084 w 10000"/>
              <a:gd name="connsiteY152" fmla="*/ 540 h 10000"/>
              <a:gd name="connsiteX153" fmla="*/ 5913 w 10000"/>
              <a:gd name="connsiteY153" fmla="*/ 432 h 10000"/>
              <a:gd name="connsiteX154" fmla="*/ 5771 w 10000"/>
              <a:gd name="connsiteY154" fmla="*/ 432 h 10000"/>
              <a:gd name="connsiteX155" fmla="*/ 5757 w 10000"/>
              <a:gd name="connsiteY155" fmla="*/ 288 h 10000"/>
              <a:gd name="connsiteX156" fmla="*/ 5643 w 10000"/>
              <a:gd name="connsiteY156" fmla="*/ 144 h 10000"/>
              <a:gd name="connsiteX157" fmla="*/ 5601 w 10000"/>
              <a:gd name="connsiteY157" fmla="*/ 235 h 10000"/>
              <a:gd name="connsiteX158" fmla="*/ 5501 w 10000"/>
              <a:gd name="connsiteY158" fmla="*/ 198 h 10000"/>
              <a:gd name="connsiteX159" fmla="*/ 5430 w 10000"/>
              <a:gd name="connsiteY159" fmla="*/ 216 h 10000"/>
              <a:gd name="connsiteX160" fmla="*/ 5259 w 10000"/>
              <a:gd name="connsiteY160" fmla="*/ 0 h 10000"/>
              <a:gd name="connsiteX161" fmla="*/ 703 w 10000"/>
              <a:gd name="connsiteY161" fmla="*/ 2441 h 10000"/>
              <a:gd name="connsiteX162" fmla="*/ 0 w 10000"/>
              <a:gd name="connsiteY162" fmla="*/ 2360 h 10000"/>
              <a:gd name="connsiteX163" fmla="*/ 28 w 10000"/>
              <a:gd name="connsiteY163"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3781 w 10000"/>
              <a:gd name="connsiteY10" fmla="*/ 5315 h 10000"/>
              <a:gd name="connsiteX11" fmla="*/ 4335 w 10000"/>
              <a:gd name="connsiteY11" fmla="*/ 6143 h 10000"/>
              <a:gd name="connsiteX12" fmla="*/ 4577 w 10000"/>
              <a:gd name="connsiteY12" fmla="*/ 7010 h 10000"/>
              <a:gd name="connsiteX13" fmla="*/ 4805 w 10000"/>
              <a:gd name="connsiteY13" fmla="*/ 7350 h 10000"/>
              <a:gd name="connsiteX14" fmla="*/ 4918 w 10000"/>
              <a:gd name="connsiteY14" fmla="*/ 7694 h 10000"/>
              <a:gd name="connsiteX15" fmla="*/ 5160 w 10000"/>
              <a:gd name="connsiteY15" fmla="*/ 7928 h 10000"/>
              <a:gd name="connsiteX16" fmla="*/ 5345 w 10000"/>
              <a:gd name="connsiteY16" fmla="*/ 8810 h 10000"/>
              <a:gd name="connsiteX17" fmla="*/ 5586 w 10000"/>
              <a:gd name="connsiteY17" fmla="*/ 9298 h 10000"/>
              <a:gd name="connsiteX18" fmla="*/ 5828 w 10000"/>
              <a:gd name="connsiteY18" fmla="*/ 9514 h 10000"/>
              <a:gd name="connsiteX19" fmla="*/ 6041 w 10000"/>
              <a:gd name="connsiteY19" fmla="*/ 9568 h 10000"/>
              <a:gd name="connsiteX20" fmla="*/ 6254 w 10000"/>
              <a:gd name="connsiteY20" fmla="*/ 9729 h 10000"/>
              <a:gd name="connsiteX21" fmla="*/ 6652 w 10000"/>
              <a:gd name="connsiteY21" fmla="*/ 9784 h 10000"/>
              <a:gd name="connsiteX22" fmla="*/ 6923 w 10000"/>
              <a:gd name="connsiteY22" fmla="*/ 9965 h 10000"/>
              <a:gd name="connsiteX23" fmla="*/ 7178 w 10000"/>
              <a:gd name="connsiteY23" fmla="*/ 10000 h 10000"/>
              <a:gd name="connsiteX24" fmla="*/ 7193 w 10000"/>
              <a:gd name="connsiteY24" fmla="*/ 9945 h 10000"/>
              <a:gd name="connsiteX25" fmla="*/ 7136 w 10000"/>
              <a:gd name="connsiteY25" fmla="*/ 9892 h 10000"/>
              <a:gd name="connsiteX26" fmla="*/ 7036 w 10000"/>
              <a:gd name="connsiteY26" fmla="*/ 9549 h 10000"/>
              <a:gd name="connsiteX27" fmla="*/ 7022 w 10000"/>
              <a:gd name="connsiteY27" fmla="*/ 9514 h 10000"/>
              <a:gd name="connsiteX28" fmla="*/ 6937 w 10000"/>
              <a:gd name="connsiteY28" fmla="*/ 8847 h 10000"/>
              <a:gd name="connsiteX29" fmla="*/ 6994 w 10000"/>
              <a:gd name="connsiteY29" fmla="*/ 8793 h 10000"/>
              <a:gd name="connsiteX30" fmla="*/ 7008 w 10000"/>
              <a:gd name="connsiteY30" fmla="*/ 8576 h 10000"/>
              <a:gd name="connsiteX31" fmla="*/ 6994 w 10000"/>
              <a:gd name="connsiteY31" fmla="*/ 8540 h 10000"/>
              <a:gd name="connsiteX32" fmla="*/ 6894 w 10000"/>
              <a:gd name="connsiteY32" fmla="*/ 8523 h 10000"/>
              <a:gd name="connsiteX33" fmla="*/ 6851 w 10000"/>
              <a:gd name="connsiteY33" fmla="*/ 8486 h 10000"/>
              <a:gd name="connsiteX34" fmla="*/ 6880 w 10000"/>
              <a:gd name="connsiteY34" fmla="*/ 8414 h 10000"/>
              <a:gd name="connsiteX35" fmla="*/ 6979 w 10000"/>
              <a:gd name="connsiteY35" fmla="*/ 8414 h 10000"/>
              <a:gd name="connsiteX36" fmla="*/ 7022 w 10000"/>
              <a:gd name="connsiteY36" fmla="*/ 8468 h 10000"/>
              <a:gd name="connsiteX37" fmla="*/ 7093 w 10000"/>
              <a:gd name="connsiteY37" fmla="*/ 8414 h 10000"/>
              <a:gd name="connsiteX38" fmla="*/ 7136 w 10000"/>
              <a:gd name="connsiteY38" fmla="*/ 8036 h 10000"/>
              <a:gd name="connsiteX39" fmla="*/ 7050 w 10000"/>
              <a:gd name="connsiteY39" fmla="*/ 7856 h 10000"/>
              <a:gd name="connsiteX40" fmla="*/ 7264 w 10000"/>
              <a:gd name="connsiteY40" fmla="*/ 7801 h 10000"/>
              <a:gd name="connsiteX41" fmla="*/ 7335 w 10000"/>
              <a:gd name="connsiteY41" fmla="*/ 7622 h 10000"/>
              <a:gd name="connsiteX42" fmla="*/ 7335 w 10000"/>
              <a:gd name="connsiteY42" fmla="*/ 7585 h 10000"/>
              <a:gd name="connsiteX43" fmla="*/ 7249 w 10000"/>
              <a:gd name="connsiteY43" fmla="*/ 7604 h 10000"/>
              <a:gd name="connsiteX44" fmla="*/ 7249 w 10000"/>
              <a:gd name="connsiteY44" fmla="*/ 7513 h 10000"/>
              <a:gd name="connsiteX45" fmla="*/ 7392 w 10000"/>
              <a:gd name="connsiteY45" fmla="*/ 7424 h 10000"/>
              <a:gd name="connsiteX46" fmla="*/ 7448 w 10000"/>
              <a:gd name="connsiteY46" fmla="*/ 7424 h 10000"/>
              <a:gd name="connsiteX47" fmla="*/ 7534 w 10000"/>
              <a:gd name="connsiteY47" fmla="*/ 7315 h 10000"/>
              <a:gd name="connsiteX48" fmla="*/ 7548 w 10000"/>
              <a:gd name="connsiteY48" fmla="*/ 7243 h 10000"/>
              <a:gd name="connsiteX49" fmla="*/ 7576 w 10000"/>
              <a:gd name="connsiteY49" fmla="*/ 7206 h 10000"/>
              <a:gd name="connsiteX50" fmla="*/ 7719 w 10000"/>
              <a:gd name="connsiteY50" fmla="*/ 7189 h 10000"/>
              <a:gd name="connsiteX51" fmla="*/ 7775 w 10000"/>
              <a:gd name="connsiteY51" fmla="*/ 7154 h 10000"/>
              <a:gd name="connsiteX52" fmla="*/ 7790 w 10000"/>
              <a:gd name="connsiteY52" fmla="*/ 7063 h 10000"/>
              <a:gd name="connsiteX53" fmla="*/ 7704 w 10000"/>
              <a:gd name="connsiteY53" fmla="*/ 6973 h 10000"/>
              <a:gd name="connsiteX54" fmla="*/ 7704 w 10000"/>
              <a:gd name="connsiteY54" fmla="*/ 6901 h 10000"/>
              <a:gd name="connsiteX55" fmla="*/ 7733 w 10000"/>
              <a:gd name="connsiteY55" fmla="*/ 6847 h 10000"/>
              <a:gd name="connsiteX56" fmla="*/ 7804 w 10000"/>
              <a:gd name="connsiteY56" fmla="*/ 6882 h 10000"/>
              <a:gd name="connsiteX57" fmla="*/ 7846 w 10000"/>
              <a:gd name="connsiteY57" fmla="*/ 6937 h 10000"/>
              <a:gd name="connsiteX58" fmla="*/ 7861 w 10000"/>
              <a:gd name="connsiteY58" fmla="*/ 6919 h 10000"/>
              <a:gd name="connsiteX59" fmla="*/ 7861 w 10000"/>
              <a:gd name="connsiteY59" fmla="*/ 6847 h 10000"/>
              <a:gd name="connsiteX60" fmla="*/ 7875 w 10000"/>
              <a:gd name="connsiteY60" fmla="*/ 6810 h 10000"/>
              <a:gd name="connsiteX61" fmla="*/ 7918 w 10000"/>
              <a:gd name="connsiteY61" fmla="*/ 6829 h 10000"/>
              <a:gd name="connsiteX62" fmla="*/ 7939 w 10000"/>
              <a:gd name="connsiteY62" fmla="*/ 6919 h 10000"/>
              <a:gd name="connsiteX63" fmla="*/ 7967 w 10000"/>
              <a:gd name="connsiteY63" fmla="*/ 6919 h 10000"/>
              <a:gd name="connsiteX64" fmla="*/ 8010 w 10000"/>
              <a:gd name="connsiteY64" fmla="*/ 6882 h 10000"/>
              <a:gd name="connsiteX65" fmla="*/ 8038 w 10000"/>
              <a:gd name="connsiteY65" fmla="*/ 6810 h 10000"/>
              <a:gd name="connsiteX66" fmla="*/ 8053 w 10000"/>
              <a:gd name="connsiteY66" fmla="*/ 6793 h 10000"/>
              <a:gd name="connsiteX67" fmla="*/ 8081 w 10000"/>
              <a:gd name="connsiteY67" fmla="*/ 6937 h 10000"/>
              <a:gd name="connsiteX68" fmla="*/ 8308 w 10000"/>
              <a:gd name="connsiteY68" fmla="*/ 6847 h 10000"/>
              <a:gd name="connsiteX69" fmla="*/ 8351 w 10000"/>
              <a:gd name="connsiteY69" fmla="*/ 6865 h 10000"/>
              <a:gd name="connsiteX70" fmla="*/ 8337 w 10000"/>
              <a:gd name="connsiteY70" fmla="*/ 6882 h 10000"/>
              <a:gd name="connsiteX71" fmla="*/ 8010 w 10000"/>
              <a:gd name="connsiteY71" fmla="*/ 7063 h 10000"/>
              <a:gd name="connsiteX72" fmla="*/ 7982 w 10000"/>
              <a:gd name="connsiteY72" fmla="*/ 7117 h 10000"/>
              <a:gd name="connsiteX73" fmla="*/ 8010 w 10000"/>
              <a:gd name="connsiteY73" fmla="*/ 7134 h 10000"/>
              <a:gd name="connsiteX74" fmla="*/ 8763 w 10000"/>
              <a:gd name="connsiteY74" fmla="*/ 6613 h 10000"/>
              <a:gd name="connsiteX75" fmla="*/ 8891 w 10000"/>
              <a:gd name="connsiteY75" fmla="*/ 6235 h 10000"/>
              <a:gd name="connsiteX76" fmla="*/ 8905 w 10000"/>
              <a:gd name="connsiteY76" fmla="*/ 5657 h 10000"/>
              <a:gd name="connsiteX77" fmla="*/ 8948 w 10000"/>
              <a:gd name="connsiteY77" fmla="*/ 5603 h 10000"/>
              <a:gd name="connsiteX78" fmla="*/ 8991 w 10000"/>
              <a:gd name="connsiteY78" fmla="*/ 5568 h 10000"/>
              <a:gd name="connsiteX79" fmla="*/ 9033 w 10000"/>
              <a:gd name="connsiteY79" fmla="*/ 5568 h 10000"/>
              <a:gd name="connsiteX80" fmla="*/ 9033 w 10000"/>
              <a:gd name="connsiteY80" fmla="*/ 5784 h 10000"/>
              <a:gd name="connsiteX81" fmla="*/ 9133 w 10000"/>
              <a:gd name="connsiteY81" fmla="*/ 5784 h 10000"/>
              <a:gd name="connsiteX82" fmla="*/ 9119 w 10000"/>
              <a:gd name="connsiteY82" fmla="*/ 5873 h 10000"/>
              <a:gd name="connsiteX83" fmla="*/ 9019 w 10000"/>
              <a:gd name="connsiteY83" fmla="*/ 5909 h 10000"/>
              <a:gd name="connsiteX84" fmla="*/ 9062 w 10000"/>
              <a:gd name="connsiteY84" fmla="*/ 5928 h 10000"/>
              <a:gd name="connsiteX85" fmla="*/ 9502 w 10000"/>
              <a:gd name="connsiteY85" fmla="*/ 5676 h 10000"/>
              <a:gd name="connsiteX86" fmla="*/ 9758 w 10000"/>
              <a:gd name="connsiteY86" fmla="*/ 5657 h 10000"/>
              <a:gd name="connsiteX87" fmla="*/ 9673 w 10000"/>
              <a:gd name="connsiteY87" fmla="*/ 5531 h 10000"/>
              <a:gd name="connsiteX88" fmla="*/ 9758 w 10000"/>
              <a:gd name="connsiteY88" fmla="*/ 5441 h 10000"/>
              <a:gd name="connsiteX89" fmla="*/ 9801 w 10000"/>
              <a:gd name="connsiteY89" fmla="*/ 5333 h 10000"/>
              <a:gd name="connsiteX90" fmla="*/ 9844 w 10000"/>
              <a:gd name="connsiteY90" fmla="*/ 5243 h 10000"/>
              <a:gd name="connsiteX91" fmla="*/ 9872 w 10000"/>
              <a:gd name="connsiteY91" fmla="*/ 5154 h 10000"/>
              <a:gd name="connsiteX92" fmla="*/ 9858 w 10000"/>
              <a:gd name="connsiteY92" fmla="*/ 4990 h 10000"/>
              <a:gd name="connsiteX93" fmla="*/ 9815 w 10000"/>
              <a:gd name="connsiteY93" fmla="*/ 4918 h 10000"/>
              <a:gd name="connsiteX94" fmla="*/ 9858 w 10000"/>
              <a:gd name="connsiteY94" fmla="*/ 4811 h 10000"/>
              <a:gd name="connsiteX95" fmla="*/ 9829 w 10000"/>
              <a:gd name="connsiteY95" fmla="*/ 4684 h 10000"/>
              <a:gd name="connsiteX96" fmla="*/ 9957 w 10000"/>
              <a:gd name="connsiteY96" fmla="*/ 4378 h 10000"/>
              <a:gd name="connsiteX97" fmla="*/ 9957 w 10000"/>
              <a:gd name="connsiteY97" fmla="*/ 4306 h 10000"/>
              <a:gd name="connsiteX98" fmla="*/ 9986 w 10000"/>
              <a:gd name="connsiteY98" fmla="*/ 4252 h 10000"/>
              <a:gd name="connsiteX99" fmla="*/ 9957 w 10000"/>
              <a:gd name="connsiteY99" fmla="*/ 4180 h 10000"/>
              <a:gd name="connsiteX100" fmla="*/ 10000 w 10000"/>
              <a:gd name="connsiteY100" fmla="*/ 4144 h 10000"/>
              <a:gd name="connsiteX101" fmla="*/ 9957 w 10000"/>
              <a:gd name="connsiteY101" fmla="*/ 4072 h 10000"/>
              <a:gd name="connsiteX102" fmla="*/ 9972 w 10000"/>
              <a:gd name="connsiteY102" fmla="*/ 3964 h 10000"/>
              <a:gd name="connsiteX103" fmla="*/ 9957 w 10000"/>
              <a:gd name="connsiteY103" fmla="*/ 3964 h 10000"/>
              <a:gd name="connsiteX104" fmla="*/ 9929 w 10000"/>
              <a:gd name="connsiteY104" fmla="*/ 3946 h 10000"/>
              <a:gd name="connsiteX105" fmla="*/ 9872 w 10000"/>
              <a:gd name="connsiteY105" fmla="*/ 3820 h 10000"/>
              <a:gd name="connsiteX106" fmla="*/ 9886 w 10000"/>
              <a:gd name="connsiteY106" fmla="*/ 3748 h 10000"/>
              <a:gd name="connsiteX107" fmla="*/ 9815 w 10000"/>
              <a:gd name="connsiteY107" fmla="*/ 3640 h 10000"/>
              <a:gd name="connsiteX108" fmla="*/ 9829 w 10000"/>
              <a:gd name="connsiteY108" fmla="*/ 3604 h 10000"/>
              <a:gd name="connsiteX109" fmla="*/ 9744 w 10000"/>
              <a:gd name="connsiteY109" fmla="*/ 3513 h 10000"/>
              <a:gd name="connsiteX110" fmla="*/ 9758 w 10000"/>
              <a:gd name="connsiteY110" fmla="*/ 3386 h 10000"/>
              <a:gd name="connsiteX111" fmla="*/ 9744 w 10000"/>
              <a:gd name="connsiteY111" fmla="*/ 3279 h 10000"/>
              <a:gd name="connsiteX112" fmla="*/ 9574 w 10000"/>
              <a:gd name="connsiteY112" fmla="*/ 3045 h 10000"/>
              <a:gd name="connsiteX113" fmla="*/ 9559 w 10000"/>
              <a:gd name="connsiteY113" fmla="*/ 1279 h 10000"/>
              <a:gd name="connsiteX114" fmla="*/ 9460 w 10000"/>
              <a:gd name="connsiteY114" fmla="*/ 1225 h 10000"/>
              <a:gd name="connsiteX115" fmla="*/ 9303 w 10000"/>
              <a:gd name="connsiteY115" fmla="*/ 1262 h 10000"/>
              <a:gd name="connsiteX116" fmla="*/ 9247 w 10000"/>
              <a:gd name="connsiteY116" fmla="*/ 1170 h 10000"/>
              <a:gd name="connsiteX117" fmla="*/ 8948 w 10000"/>
              <a:gd name="connsiteY117" fmla="*/ 1046 h 10000"/>
              <a:gd name="connsiteX118" fmla="*/ 8877 w 10000"/>
              <a:gd name="connsiteY118" fmla="*/ 919 h 10000"/>
              <a:gd name="connsiteX119" fmla="*/ 8692 w 10000"/>
              <a:gd name="connsiteY119" fmla="*/ 811 h 10000"/>
              <a:gd name="connsiteX120" fmla="*/ 8607 w 10000"/>
              <a:gd name="connsiteY120" fmla="*/ 919 h 10000"/>
              <a:gd name="connsiteX121" fmla="*/ 8451 w 10000"/>
              <a:gd name="connsiteY121" fmla="*/ 902 h 10000"/>
              <a:gd name="connsiteX122" fmla="*/ 8408 w 10000"/>
              <a:gd name="connsiteY122" fmla="*/ 828 h 10000"/>
              <a:gd name="connsiteX123" fmla="*/ 8280 w 10000"/>
              <a:gd name="connsiteY123" fmla="*/ 883 h 10000"/>
              <a:gd name="connsiteX124" fmla="*/ 8280 w 10000"/>
              <a:gd name="connsiteY124" fmla="*/ 937 h 10000"/>
              <a:gd name="connsiteX125" fmla="*/ 8152 w 10000"/>
              <a:gd name="connsiteY125" fmla="*/ 883 h 10000"/>
              <a:gd name="connsiteX126" fmla="*/ 7996 w 10000"/>
              <a:gd name="connsiteY126" fmla="*/ 955 h 10000"/>
              <a:gd name="connsiteX127" fmla="*/ 7953 w 10000"/>
              <a:gd name="connsiteY127" fmla="*/ 1026 h 10000"/>
              <a:gd name="connsiteX128" fmla="*/ 7903 w 10000"/>
              <a:gd name="connsiteY128" fmla="*/ 1026 h 10000"/>
              <a:gd name="connsiteX129" fmla="*/ 7875 w 10000"/>
              <a:gd name="connsiteY129" fmla="*/ 1098 h 10000"/>
              <a:gd name="connsiteX130" fmla="*/ 7818 w 10000"/>
              <a:gd name="connsiteY130" fmla="*/ 1009 h 10000"/>
              <a:gd name="connsiteX131" fmla="*/ 7605 w 10000"/>
              <a:gd name="connsiteY131" fmla="*/ 919 h 10000"/>
              <a:gd name="connsiteX132" fmla="*/ 7534 w 10000"/>
              <a:gd name="connsiteY132" fmla="*/ 828 h 10000"/>
              <a:gd name="connsiteX133" fmla="*/ 7321 w 10000"/>
              <a:gd name="connsiteY133" fmla="*/ 919 h 10000"/>
              <a:gd name="connsiteX134" fmla="*/ 7335 w 10000"/>
              <a:gd name="connsiteY134" fmla="*/ 955 h 10000"/>
              <a:gd name="connsiteX135" fmla="*/ 7278 w 10000"/>
              <a:gd name="connsiteY135" fmla="*/ 1063 h 10000"/>
              <a:gd name="connsiteX136" fmla="*/ 7221 w 10000"/>
              <a:gd name="connsiteY136" fmla="*/ 974 h 10000"/>
              <a:gd name="connsiteX137" fmla="*/ 7221 w 10000"/>
              <a:gd name="connsiteY137" fmla="*/ 865 h 10000"/>
              <a:gd name="connsiteX138" fmla="*/ 7050 w 10000"/>
              <a:gd name="connsiteY138" fmla="*/ 937 h 10000"/>
              <a:gd name="connsiteX139" fmla="*/ 7022 w 10000"/>
              <a:gd name="connsiteY139" fmla="*/ 847 h 10000"/>
              <a:gd name="connsiteX140" fmla="*/ 6937 w 10000"/>
              <a:gd name="connsiteY140" fmla="*/ 847 h 10000"/>
              <a:gd name="connsiteX141" fmla="*/ 6937 w 10000"/>
              <a:gd name="connsiteY141" fmla="*/ 774 h 10000"/>
              <a:gd name="connsiteX142" fmla="*/ 6894 w 10000"/>
              <a:gd name="connsiteY142" fmla="*/ 739 h 10000"/>
              <a:gd name="connsiteX143" fmla="*/ 6724 w 10000"/>
              <a:gd name="connsiteY143" fmla="*/ 883 h 10000"/>
              <a:gd name="connsiteX144" fmla="*/ 6652 w 10000"/>
              <a:gd name="connsiteY144" fmla="*/ 847 h 10000"/>
              <a:gd name="connsiteX145" fmla="*/ 6667 w 10000"/>
              <a:gd name="connsiteY145" fmla="*/ 739 h 10000"/>
              <a:gd name="connsiteX146" fmla="*/ 6567 w 10000"/>
              <a:gd name="connsiteY146" fmla="*/ 684 h 10000"/>
              <a:gd name="connsiteX147" fmla="*/ 6567 w 10000"/>
              <a:gd name="connsiteY147" fmla="*/ 558 h 10000"/>
              <a:gd name="connsiteX148" fmla="*/ 6368 w 10000"/>
              <a:gd name="connsiteY148" fmla="*/ 540 h 10000"/>
              <a:gd name="connsiteX149" fmla="*/ 6297 w 10000"/>
              <a:gd name="connsiteY149" fmla="*/ 630 h 10000"/>
              <a:gd name="connsiteX150" fmla="*/ 6198 w 10000"/>
              <a:gd name="connsiteY150" fmla="*/ 523 h 10000"/>
              <a:gd name="connsiteX151" fmla="*/ 6084 w 10000"/>
              <a:gd name="connsiteY151" fmla="*/ 540 h 10000"/>
              <a:gd name="connsiteX152" fmla="*/ 5913 w 10000"/>
              <a:gd name="connsiteY152" fmla="*/ 432 h 10000"/>
              <a:gd name="connsiteX153" fmla="*/ 5771 w 10000"/>
              <a:gd name="connsiteY153" fmla="*/ 432 h 10000"/>
              <a:gd name="connsiteX154" fmla="*/ 5757 w 10000"/>
              <a:gd name="connsiteY154" fmla="*/ 288 h 10000"/>
              <a:gd name="connsiteX155" fmla="*/ 5643 w 10000"/>
              <a:gd name="connsiteY155" fmla="*/ 144 h 10000"/>
              <a:gd name="connsiteX156" fmla="*/ 5601 w 10000"/>
              <a:gd name="connsiteY156" fmla="*/ 235 h 10000"/>
              <a:gd name="connsiteX157" fmla="*/ 5501 w 10000"/>
              <a:gd name="connsiteY157" fmla="*/ 198 h 10000"/>
              <a:gd name="connsiteX158" fmla="*/ 5430 w 10000"/>
              <a:gd name="connsiteY158" fmla="*/ 216 h 10000"/>
              <a:gd name="connsiteX159" fmla="*/ 5259 w 10000"/>
              <a:gd name="connsiteY159" fmla="*/ 0 h 10000"/>
              <a:gd name="connsiteX160" fmla="*/ 703 w 10000"/>
              <a:gd name="connsiteY160" fmla="*/ 2441 h 10000"/>
              <a:gd name="connsiteX161" fmla="*/ 0 w 10000"/>
              <a:gd name="connsiteY161" fmla="*/ 2360 h 10000"/>
              <a:gd name="connsiteX162" fmla="*/ 28 w 10000"/>
              <a:gd name="connsiteY162"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351 w 10000"/>
              <a:gd name="connsiteY68" fmla="*/ 6865 h 10000"/>
              <a:gd name="connsiteX69" fmla="*/ 8337 w 10000"/>
              <a:gd name="connsiteY69" fmla="*/ 6882 h 10000"/>
              <a:gd name="connsiteX70" fmla="*/ 8010 w 10000"/>
              <a:gd name="connsiteY70" fmla="*/ 7063 h 10000"/>
              <a:gd name="connsiteX71" fmla="*/ 7982 w 10000"/>
              <a:gd name="connsiteY71" fmla="*/ 7117 h 10000"/>
              <a:gd name="connsiteX72" fmla="*/ 8010 w 10000"/>
              <a:gd name="connsiteY72" fmla="*/ 7134 h 10000"/>
              <a:gd name="connsiteX73" fmla="*/ 8763 w 10000"/>
              <a:gd name="connsiteY73" fmla="*/ 6613 h 10000"/>
              <a:gd name="connsiteX74" fmla="*/ 8891 w 10000"/>
              <a:gd name="connsiteY74" fmla="*/ 6235 h 10000"/>
              <a:gd name="connsiteX75" fmla="*/ 8905 w 10000"/>
              <a:gd name="connsiteY75" fmla="*/ 5657 h 10000"/>
              <a:gd name="connsiteX76" fmla="*/ 8948 w 10000"/>
              <a:gd name="connsiteY76" fmla="*/ 5603 h 10000"/>
              <a:gd name="connsiteX77" fmla="*/ 8991 w 10000"/>
              <a:gd name="connsiteY77" fmla="*/ 5568 h 10000"/>
              <a:gd name="connsiteX78" fmla="*/ 9033 w 10000"/>
              <a:gd name="connsiteY78" fmla="*/ 5568 h 10000"/>
              <a:gd name="connsiteX79" fmla="*/ 9033 w 10000"/>
              <a:gd name="connsiteY79" fmla="*/ 5784 h 10000"/>
              <a:gd name="connsiteX80" fmla="*/ 9133 w 10000"/>
              <a:gd name="connsiteY80" fmla="*/ 5784 h 10000"/>
              <a:gd name="connsiteX81" fmla="*/ 9119 w 10000"/>
              <a:gd name="connsiteY81" fmla="*/ 5873 h 10000"/>
              <a:gd name="connsiteX82" fmla="*/ 9019 w 10000"/>
              <a:gd name="connsiteY82" fmla="*/ 5909 h 10000"/>
              <a:gd name="connsiteX83" fmla="*/ 9062 w 10000"/>
              <a:gd name="connsiteY83" fmla="*/ 5928 h 10000"/>
              <a:gd name="connsiteX84" fmla="*/ 9502 w 10000"/>
              <a:gd name="connsiteY84" fmla="*/ 5676 h 10000"/>
              <a:gd name="connsiteX85" fmla="*/ 9758 w 10000"/>
              <a:gd name="connsiteY85" fmla="*/ 5657 h 10000"/>
              <a:gd name="connsiteX86" fmla="*/ 9673 w 10000"/>
              <a:gd name="connsiteY86" fmla="*/ 5531 h 10000"/>
              <a:gd name="connsiteX87" fmla="*/ 9758 w 10000"/>
              <a:gd name="connsiteY87" fmla="*/ 5441 h 10000"/>
              <a:gd name="connsiteX88" fmla="*/ 9801 w 10000"/>
              <a:gd name="connsiteY88" fmla="*/ 5333 h 10000"/>
              <a:gd name="connsiteX89" fmla="*/ 9844 w 10000"/>
              <a:gd name="connsiteY89" fmla="*/ 5243 h 10000"/>
              <a:gd name="connsiteX90" fmla="*/ 9872 w 10000"/>
              <a:gd name="connsiteY90" fmla="*/ 5154 h 10000"/>
              <a:gd name="connsiteX91" fmla="*/ 9858 w 10000"/>
              <a:gd name="connsiteY91" fmla="*/ 4990 h 10000"/>
              <a:gd name="connsiteX92" fmla="*/ 9815 w 10000"/>
              <a:gd name="connsiteY92" fmla="*/ 4918 h 10000"/>
              <a:gd name="connsiteX93" fmla="*/ 9858 w 10000"/>
              <a:gd name="connsiteY93" fmla="*/ 4811 h 10000"/>
              <a:gd name="connsiteX94" fmla="*/ 9829 w 10000"/>
              <a:gd name="connsiteY94" fmla="*/ 4684 h 10000"/>
              <a:gd name="connsiteX95" fmla="*/ 9957 w 10000"/>
              <a:gd name="connsiteY95" fmla="*/ 4378 h 10000"/>
              <a:gd name="connsiteX96" fmla="*/ 9957 w 10000"/>
              <a:gd name="connsiteY96" fmla="*/ 4306 h 10000"/>
              <a:gd name="connsiteX97" fmla="*/ 9986 w 10000"/>
              <a:gd name="connsiteY97" fmla="*/ 4252 h 10000"/>
              <a:gd name="connsiteX98" fmla="*/ 9957 w 10000"/>
              <a:gd name="connsiteY98" fmla="*/ 4180 h 10000"/>
              <a:gd name="connsiteX99" fmla="*/ 10000 w 10000"/>
              <a:gd name="connsiteY99" fmla="*/ 4144 h 10000"/>
              <a:gd name="connsiteX100" fmla="*/ 9957 w 10000"/>
              <a:gd name="connsiteY100" fmla="*/ 4072 h 10000"/>
              <a:gd name="connsiteX101" fmla="*/ 9972 w 10000"/>
              <a:gd name="connsiteY101" fmla="*/ 3964 h 10000"/>
              <a:gd name="connsiteX102" fmla="*/ 9957 w 10000"/>
              <a:gd name="connsiteY102" fmla="*/ 3964 h 10000"/>
              <a:gd name="connsiteX103" fmla="*/ 9929 w 10000"/>
              <a:gd name="connsiteY103" fmla="*/ 3946 h 10000"/>
              <a:gd name="connsiteX104" fmla="*/ 9872 w 10000"/>
              <a:gd name="connsiteY104" fmla="*/ 3820 h 10000"/>
              <a:gd name="connsiteX105" fmla="*/ 9886 w 10000"/>
              <a:gd name="connsiteY105" fmla="*/ 3748 h 10000"/>
              <a:gd name="connsiteX106" fmla="*/ 9815 w 10000"/>
              <a:gd name="connsiteY106" fmla="*/ 3640 h 10000"/>
              <a:gd name="connsiteX107" fmla="*/ 9829 w 10000"/>
              <a:gd name="connsiteY107" fmla="*/ 3604 h 10000"/>
              <a:gd name="connsiteX108" fmla="*/ 9744 w 10000"/>
              <a:gd name="connsiteY108" fmla="*/ 3513 h 10000"/>
              <a:gd name="connsiteX109" fmla="*/ 9758 w 10000"/>
              <a:gd name="connsiteY109" fmla="*/ 3386 h 10000"/>
              <a:gd name="connsiteX110" fmla="*/ 9744 w 10000"/>
              <a:gd name="connsiteY110" fmla="*/ 3279 h 10000"/>
              <a:gd name="connsiteX111" fmla="*/ 9574 w 10000"/>
              <a:gd name="connsiteY111" fmla="*/ 3045 h 10000"/>
              <a:gd name="connsiteX112" fmla="*/ 9559 w 10000"/>
              <a:gd name="connsiteY112" fmla="*/ 1279 h 10000"/>
              <a:gd name="connsiteX113" fmla="*/ 9460 w 10000"/>
              <a:gd name="connsiteY113" fmla="*/ 1225 h 10000"/>
              <a:gd name="connsiteX114" fmla="*/ 9303 w 10000"/>
              <a:gd name="connsiteY114" fmla="*/ 1262 h 10000"/>
              <a:gd name="connsiteX115" fmla="*/ 9247 w 10000"/>
              <a:gd name="connsiteY115" fmla="*/ 1170 h 10000"/>
              <a:gd name="connsiteX116" fmla="*/ 8948 w 10000"/>
              <a:gd name="connsiteY116" fmla="*/ 1046 h 10000"/>
              <a:gd name="connsiteX117" fmla="*/ 8877 w 10000"/>
              <a:gd name="connsiteY117" fmla="*/ 919 h 10000"/>
              <a:gd name="connsiteX118" fmla="*/ 8692 w 10000"/>
              <a:gd name="connsiteY118" fmla="*/ 811 h 10000"/>
              <a:gd name="connsiteX119" fmla="*/ 8607 w 10000"/>
              <a:gd name="connsiteY119" fmla="*/ 919 h 10000"/>
              <a:gd name="connsiteX120" fmla="*/ 8451 w 10000"/>
              <a:gd name="connsiteY120" fmla="*/ 902 h 10000"/>
              <a:gd name="connsiteX121" fmla="*/ 8408 w 10000"/>
              <a:gd name="connsiteY121" fmla="*/ 828 h 10000"/>
              <a:gd name="connsiteX122" fmla="*/ 8280 w 10000"/>
              <a:gd name="connsiteY122" fmla="*/ 883 h 10000"/>
              <a:gd name="connsiteX123" fmla="*/ 8280 w 10000"/>
              <a:gd name="connsiteY123" fmla="*/ 937 h 10000"/>
              <a:gd name="connsiteX124" fmla="*/ 8152 w 10000"/>
              <a:gd name="connsiteY124" fmla="*/ 883 h 10000"/>
              <a:gd name="connsiteX125" fmla="*/ 7996 w 10000"/>
              <a:gd name="connsiteY125" fmla="*/ 955 h 10000"/>
              <a:gd name="connsiteX126" fmla="*/ 7953 w 10000"/>
              <a:gd name="connsiteY126" fmla="*/ 1026 h 10000"/>
              <a:gd name="connsiteX127" fmla="*/ 7903 w 10000"/>
              <a:gd name="connsiteY127" fmla="*/ 1026 h 10000"/>
              <a:gd name="connsiteX128" fmla="*/ 7875 w 10000"/>
              <a:gd name="connsiteY128" fmla="*/ 1098 h 10000"/>
              <a:gd name="connsiteX129" fmla="*/ 7818 w 10000"/>
              <a:gd name="connsiteY129" fmla="*/ 1009 h 10000"/>
              <a:gd name="connsiteX130" fmla="*/ 7605 w 10000"/>
              <a:gd name="connsiteY130" fmla="*/ 919 h 10000"/>
              <a:gd name="connsiteX131" fmla="*/ 7534 w 10000"/>
              <a:gd name="connsiteY131" fmla="*/ 828 h 10000"/>
              <a:gd name="connsiteX132" fmla="*/ 7321 w 10000"/>
              <a:gd name="connsiteY132" fmla="*/ 919 h 10000"/>
              <a:gd name="connsiteX133" fmla="*/ 7335 w 10000"/>
              <a:gd name="connsiteY133" fmla="*/ 955 h 10000"/>
              <a:gd name="connsiteX134" fmla="*/ 7278 w 10000"/>
              <a:gd name="connsiteY134" fmla="*/ 1063 h 10000"/>
              <a:gd name="connsiteX135" fmla="*/ 7221 w 10000"/>
              <a:gd name="connsiteY135" fmla="*/ 974 h 10000"/>
              <a:gd name="connsiteX136" fmla="*/ 7221 w 10000"/>
              <a:gd name="connsiteY136" fmla="*/ 865 h 10000"/>
              <a:gd name="connsiteX137" fmla="*/ 7050 w 10000"/>
              <a:gd name="connsiteY137" fmla="*/ 937 h 10000"/>
              <a:gd name="connsiteX138" fmla="*/ 7022 w 10000"/>
              <a:gd name="connsiteY138" fmla="*/ 847 h 10000"/>
              <a:gd name="connsiteX139" fmla="*/ 6937 w 10000"/>
              <a:gd name="connsiteY139" fmla="*/ 847 h 10000"/>
              <a:gd name="connsiteX140" fmla="*/ 6937 w 10000"/>
              <a:gd name="connsiteY140" fmla="*/ 774 h 10000"/>
              <a:gd name="connsiteX141" fmla="*/ 6894 w 10000"/>
              <a:gd name="connsiteY141" fmla="*/ 739 h 10000"/>
              <a:gd name="connsiteX142" fmla="*/ 6724 w 10000"/>
              <a:gd name="connsiteY142" fmla="*/ 883 h 10000"/>
              <a:gd name="connsiteX143" fmla="*/ 6652 w 10000"/>
              <a:gd name="connsiteY143" fmla="*/ 847 h 10000"/>
              <a:gd name="connsiteX144" fmla="*/ 6667 w 10000"/>
              <a:gd name="connsiteY144" fmla="*/ 739 h 10000"/>
              <a:gd name="connsiteX145" fmla="*/ 6567 w 10000"/>
              <a:gd name="connsiteY145" fmla="*/ 684 h 10000"/>
              <a:gd name="connsiteX146" fmla="*/ 6567 w 10000"/>
              <a:gd name="connsiteY146" fmla="*/ 558 h 10000"/>
              <a:gd name="connsiteX147" fmla="*/ 6368 w 10000"/>
              <a:gd name="connsiteY147" fmla="*/ 540 h 10000"/>
              <a:gd name="connsiteX148" fmla="*/ 6297 w 10000"/>
              <a:gd name="connsiteY148" fmla="*/ 630 h 10000"/>
              <a:gd name="connsiteX149" fmla="*/ 6198 w 10000"/>
              <a:gd name="connsiteY149" fmla="*/ 523 h 10000"/>
              <a:gd name="connsiteX150" fmla="*/ 6084 w 10000"/>
              <a:gd name="connsiteY150" fmla="*/ 540 h 10000"/>
              <a:gd name="connsiteX151" fmla="*/ 5913 w 10000"/>
              <a:gd name="connsiteY151" fmla="*/ 432 h 10000"/>
              <a:gd name="connsiteX152" fmla="*/ 5771 w 10000"/>
              <a:gd name="connsiteY152" fmla="*/ 432 h 10000"/>
              <a:gd name="connsiteX153" fmla="*/ 5757 w 10000"/>
              <a:gd name="connsiteY153" fmla="*/ 288 h 10000"/>
              <a:gd name="connsiteX154" fmla="*/ 5643 w 10000"/>
              <a:gd name="connsiteY154" fmla="*/ 144 h 10000"/>
              <a:gd name="connsiteX155" fmla="*/ 5601 w 10000"/>
              <a:gd name="connsiteY155" fmla="*/ 235 h 10000"/>
              <a:gd name="connsiteX156" fmla="*/ 5501 w 10000"/>
              <a:gd name="connsiteY156" fmla="*/ 198 h 10000"/>
              <a:gd name="connsiteX157" fmla="*/ 5430 w 10000"/>
              <a:gd name="connsiteY157" fmla="*/ 216 h 10000"/>
              <a:gd name="connsiteX158" fmla="*/ 5259 w 10000"/>
              <a:gd name="connsiteY158" fmla="*/ 0 h 10000"/>
              <a:gd name="connsiteX159" fmla="*/ 703 w 10000"/>
              <a:gd name="connsiteY159" fmla="*/ 2441 h 10000"/>
              <a:gd name="connsiteX160" fmla="*/ 0 w 10000"/>
              <a:gd name="connsiteY160" fmla="*/ 2360 h 10000"/>
              <a:gd name="connsiteX161" fmla="*/ 28 w 10000"/>
              <a:gd name="connsiteY161"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351 w 10000"/>
              <a:gd name="connsiteY68" fmla="*/ 6865 h 10000"/>
              <a:gd name="connsiteX69" fmla="*/ 8337 w 10000"/>
              <a:gd name="connsiteY69" fmla="*/ 6882 h 10000"/>
              <a:gd name="connsiteX70" fmla="*/ 8010 w 10000"/>
              <a:gd name="connsiteY70" fmla="*/ 7063 h 10000"/>
              <a:gd name="connsiteX71" fmla="*/ 7982 w 10000"/>
              <a:gd name="connsiteY71" fmla="*/ 7117 h 10000"/>
              <a:gd name="connsiteX72" fmla="*/ 8010 w 10000"/>
              <a:gd name="connsiteY72" fmla="*/ 7134 h 10000"/>
              <a:gd name="connsiteX73" fmla="*/ 8763 w 10000"/>
              <a:gd name="connsiteY73" fmla="*/ 6613 h 10000"/>
              <a:gd name="connsiteX74" fmla="*/ 8891 w 10000"/>
              <a:gd name="connsiteY74" fmla="*/ 6235 h 10000"/>
              <a:gd name="connsiteX75" fmla="*/ 8905 w 10000"/>
              <a:gd name="connsiteY75" fmla="*/ 5657 h 10000"/>
              <a:gd name="connsiteX76" fmla="*/ 8948 w 10000"/>
              <a:gd name="connsiteY76" fmla="*/ 5603 h 10000"/>
              <a:gd name="connsiteX77" fmla="*/ 8991 w 10000"/>
              <a:gd name="connsiteY77" fmla="*/ 5568 h 10000"/>
              <a:gd name="connsiteX78" fmla="*/ 9033 w 10000"/>
              <a:gd name="connsiteY78" fmla="*/ 5568 h 10000"/>
              <a:gd name="connsiteX79" fmla="*/ 9033 w 10000"/>
              <a:gd name="connsiteY79" fmla="*/ 5784 h 10000"/>
              <a:gd name="connsiteX80" fmla="*/ 9133 w 10000"/>
              <a:gd name="connsiteY80" fmla="*/ 5784 h 10000"/>
              <a:gd name="connsiteX81" fmla="*/ 9119 w 10000"/>
              <a:gd name="connsiteY81" fmla="*/ 5873 h 10000"/>
              <a:gd name="connsiteX82" fmla="*/ 9019 w 10000"/>
              <a:gd name="connsiteY82" fmla="*/ 5909 h 10000"/>
              <a:gd name="connsiteX83" fmla="*/ 9062 w 10000"/>
              <a:gd name="connsiteY83" fmla="*/ 5928 h 10000"/>
              <a:gd name="connsiteX84" fmla="*/ 9502 w 10000"/>
              <a:gd name="connsiteY84" fmla="*/ 5676 h 10000"/>
              <a:gd name="connsiteX85" fmla="*/ 9758 w 10000"/>
              <a:gd name="connsiteY85" fmla="*/ 5657 h 10000"/>
              <a:gd name="connsiteX86" fmla="*/ 9673 w 10000"/>
              <a:gd name="connsiteY86" fmla="*/ 5531 h 10000"/>
              <a:gd name="connsiteX87" fmla="*/ 9758 w 10000"/>
              <a:gd name="connsiteY87" fmla="*/ 5441 h 10000"/>
              <a:gd name="connsiteX88" fmla="*/ 9801 w 10000"/>
              <a:gd name="connsiteY88" fmla="*/ 5333 h 10000"/>
              <a:gd name="connsiteX89" fmla="*/ 9872 w 10000"/>
              <a:gd name="connsiteY89" fmla="*/ 5154 h 10000"/>
              <a:gd name="connsiteX90" fmla="*/ 9858 w 10000"/>
              <a:gd name="connsiteY90" fmla="*/ 4990 h 10000"/>
              <a:gd name="connsiteX91" fmla="*/ 9815 w 10000"/>
              <a:gd name="connsiteY91" fmla="*/ 4918 h 10000"/>
              <a:gd name="connsiteX92" fmla="*/ 9858 w 10000"/>
              <a:gd name="connsiteY92" fmla="*/ 4811 h 10000"/>
              <a:gd name="connsiteX93" fmla="*/ 9829 w 10000"/>
              <a:gd name="connsiteY93" fmla="*/ 4684 h 10000"/>
              <a:gd name="connsiteX94" fmla="*/ 9957 w 10000"/>
              <a:gd name="connsiteY94" fmla="*/ 4378 h 10000"/>
              <a:gd name="connsiteX95" fmla="*/ 9957 w 10000"/>
              <a:gd name="connsiteY95" fmla="*/ 4306 h 10000"/>
              <a:gd name="connsiteX96" fmla="*/ 9986 w 10000"/>
              <a:gd name="connsiteY96" fmla="*/ 4252 h 10000"/>
              <a:gd name="connsiteX97" fmla="*/ 9957 w 10000"/>
              <a:gd name="connsiteY97" fmla="*/ 4180 h 10000"/>
              <a:gd name="connsiteX98" fmla="*/ 10000 w 10000"/>
              <a:gd name="connsiteY98" fmla="*/ 4144 h 10000"/>
              <a:gd name="connsiteX99" fmla="*/ 9957 w 10000"/>
              <a:gd name="connsiteY99" fmla="*/ 4072 h 10000"/>
              <a:gd name="connsiteX100" fmla="*/ 9972 w 10000"/>
              <a:gd name="connsiteY100" fmla="*/ 3964 h 10000"/>
              <a:gd name="connsiteX101" fmla="*/ 9957 w 10000"/>
              <a:gd name="connsiteY101" fmla="*/ 3964 h 10000"/>
              <a:gd name="connsiteX102" fmla="*/ 9929 w 10000"/>
              <a:gd name="connsiteY102" fmla="*/ 3946 h 10000"/>
              <a:gd name="connsiteX103" fmla="*/ 9872 w 10000"/>
              <a:gd name="connsiteY103" fmla="*/ 3820 h 10000"/>
              <a:gd name="connsiteX104" fmla="*/ 9886 w 10000"/>
              <a:gd name="connsiteY104" fmla="*/ 3748 h 10000"/>
              <a:gd name="connsiteX105" fmla="*/ 9815 w 10000"/>
              <a:gd name="connsiteY105" fmla="*/ 3640 h 10000"/>
              <a:gd name="connsiteX106" fmla="*/ 9829 w 10000"/>
              <a:gd name="connsiteY106" fmla="*/ 3604 h 10000"/>
              <a:gd name="connsiteX107" fmla="*/ 9744 w 10000"/>
              <a:gd name="connsiteY107" fmla="*/ 3513 h 10000"/>
              <a:gd name="connsiteX108" fmla="*/ 9758 w 10000"/>
              <a:gd name="connsiteY108" fmla="*/ 3386 h 10000"/>
              <a:gd name="connsiteX109" fmla="*/ 9744 w 10000"/>
              <a:gd name="connsiteY109" fmla="*/ 3279 h 10000"/>
              <a:gd name="connsiteX110" fmla="*/ 9574 w 10000"/>
              <a:gd name="connsiteY110" fmla="*/ 3045 h 10000"/>
              <a:gd name="connsiteX111" fmla="*/ 9559 w 10000"/>
              <a:gd name="connsiteY111" fmla="*/ 1279 h 10000"/>
              <a:gd name="connsiteX112" fmla="*/ 9460 w 10000"/>
              <a:gd name="connsiteY112" fmla="*/ 1225 h 10000"/>
              <a:gd name="connsiteX113" fmla="*/ 9303 w 10000"/>
              <a:gd name="connsiteY113" fmla="*/ 1262 h 10000"/>
              <a:gd name="connsiteX114" fmla="*/ 9247 w 10000"/>
              <a:gd name="connsiteY114" fmla="*/ 1170 h 10000"/>
              <a:gd name="connsiteX115" fmla="*/ 8948 w 10000"/>
              <a:gd name="connsiteY115" fmla="*/ 1046 h 10000"/>
              <a:gd name="connsiteX116" fmla="*/ 8877 w 10000"/>
              <a:gd name="connsiteY116" fmla="*/ 919 h 10000"/>
              <a:gd name="connsiteX117" fmla="*/ 8692 w 10000"/>
              <a:gd name="connsiteY117" fmla="*/ 811 h 10000"/>
              <a:gd name="connsiteX118" fmla="*/ 8607 w 10000"/>
              <a:gd name="connsiteY118" fmla="*/ 919 h 10000"/>
              <a:gd name="connsiteX119" fmla="*/ 8451 w 10000"/>
              <a:gd name="connsiteY119" fmla="*/ 902 h 10000"/>
              <a:gd name="connsiteX120" fmla="*/ 8408 w 10000"/>
              <a:gd name="connsiteY120" fmla="*/ 828 h 10000"/>
              <a:gd name="connsiteX121" fmla="*/ 8280 w 10000"/>
              <a:gd name="connsiteY121" fmla="*/ 883 h 10000"/>
              <a:gd name="connsiteX122" fmla="*/ 8280 w 10000"/>
              <a:gd name="connsiteY122" fmla="*/ 937 h 10000"/>
              <a:gd name="connsiteX123" fmla="*/ 8152 w 10000"/>
              <a:gd name="connsiteY123" fmla="*/ 883 h 10000"/>
              <a:gd name="connsiteX124" fmla="*/ 7996 w 10000"/>
              <a:gd name="connsiteY124" fmla="*/ 955 h 10000"/>
              <a:gd name="connsiteX125" fmla="*/ 7953 w 10000"/>
              <a:gd name="connsiteY125" fmla="*/ 1026 h 10000"/>
              <a:gd name="connsiteX126" fmla="*/ 7903 w 10000"/>
              <a:gd name="connsiteY126" fmla="*/ 1026 h 10000"/>
              <a:gd name="connsiteX127" fmla="*/ 7875 w 10000"/>
              <a:gd name="connsiteY127" fmla="*/ 1098 h 10000"/>
              <a:gd name="connsiteX128" fmla="*/ 7818 w 10000"/>
              <a:gd name="connsiteY128" fmla="*/ 1009 h 10000"/>
              <a:gd name="connsiteX129" fmla="*/ 7605 w 10000"/>
              <a:gd name="connsiteY129" fmla="*/ 919 h 10000"/>
              <a:gd name="connsiteX130" fmla="*/ 7534 w 10000"/>
              <a:gd name="connsiteY130" fmla="*/ 828 h 10000"/>
              <a:gd name="connsiteX131" fmla="*/ 7321 w 10000"/>
              <a:gd name="connsiteY131" fmla="*/ 919 h 10000"/>
              <a:gd name="connsiteX132" fmla="*/ 7335 w 10000"/>
              <a:gd name="connsiteY132" fmla="*/ 955 h 10000"/>
              <a:gd name="connsiteX133" fmla="*/ 7278 w 10000"/>
              <a:gd name="connsiteY133" fmla="*/ 1063 h 10000"/>
              <a:gd name="connsiteX134" fmla="*/ 7221 w 10000"/>
              <a:gd name="connsiteY134" fmla="*/ 974 h 10000"/>
              <a:gd name="connsiteX135" fmla="*/ 7221 w 10000"/>
              <a:gd name="connsiteY135" fmla="*/ 865 h 10000"/>
              <a:gd name="connsiteX136" fmla="*/ 7050 w 10000"/>
              <a:gd name="connsiteY136" fmla="*/ 937 h 10000"/>
              <a:gd name="connsiteX137" fmla="*/ 7022 w 10000"/>
              <a:gd name="connsiteY137" fmla="*/ 847 h 10000"/>
              <a:gd name="connsiteX138" fmla="*/ 6937 w 10000"/>
              <a:gd name="connsiteY138" fmla="*/ 847 h 10000"/>
              <a:gd name="connsiteX139" fmla="*/ 6937 w 10000"/>
              <a:gd name="connsiteY139" fmla="*/ 774 h 10000"/>
              <a:gd name="connsiteX140" fmla="*/ 6894 w 10000"/>
              <a:gd name="connsiteY140" fmla="*/ 739 h 10000"/>
              <a:gd name="connsiteX141" fmla="*/ 6724 w 10000"/>
              <a:gd name="connsiteY141" fmla="*/ 883 h 10000"/>
              <a:gd name="connsiteX142" fmla="*/ 6652 w 10000"/>
              <a:gd name="connsiteY142" fmla="*/ 847 h 10000"/>
              <a:gd name="connsiteX143" fmla="*/ 6667 w 10000"/>
              <a:gd name="connsiteY143" fmla="*/ 739 h 10000"/>
              <a:gd name="connsiteX144" fmla="*/ 6567 w 10000"/>
              <a:gd name="connsiteY144" fmla="*/ 684 h 10000"/>
              <a:gd name="connsiteX145" fmla="*/ 6567 w 10000"/>
              <a:gd name="connsiteY145" fmla="*/ 558 h 10000"/>
              <a:gd name="connsiteX146" fmla="*/ 6368 w 10000"/>
              <a:gd name="connsiteY146" fmla="*/ 540 h 10000"/>
              <a:gd name="connsiteX147" fmla="*/ 6297 w 10000"/>
              <a:gd name="connsiteY147" fmla="*/ 630 h 10000"/>
              <a:gd name="connsiteX148" fmla="*/ 6198 w 10000"/>
              <a:gd name="connsiteY148" fmla="*/ 523 h 10000"/>
              <a:gd name="connsiteX149" fmla="*/ 6084 w 10000"/>
              <a:gd name="connsiteY149" fmla="*/ 540 h 10000"/>
              <a:gd name="connsiteX150" fmla="*/ 5913 w 10000"/>
              <a:gd name="connsiteY150" fmla="*/ 432 h 10000"/>
              <a:gd name="connsiteX151" fmla="*/ 5771 w 10000"/>
              <a:gd name="connsiteY151" fmla="*/ 432 h 10000"/>
              <a:gd name="connsiteX152" fmla="*/ 5757 w 10000"/>
              <a:gd name="connsiteY152" fmla="*/ 288 h 10000"/>
              <a:gd name="connsiteX153" fmla="*/ 5643 w 10000"/>
              <a:gd name="connsiteY153" fmla="*/ 144 h 10000"/>
              <a:gd name="connsiteX154" fmla="*/ 5601 w 10000"/>
              <a:gd name="connsiteY154" fmla="*/ 235 h 10000"/>
              <a:gd name="connsiteX155" fmla="*/ 5501 w 10000"/>
              <a:gd name="connsiteY155" fmla="*/ 198 h 10000"/>
              <a:gd name="connsiteX156" fmla="*/ 5430 w 10000"/>
              <a:gd name="connsiteY156" fmla="*/ 216 h 10000"/>
              <a:gd name="connsiteX157" fmla="*/ 5259 w 10000"/>
              <a:gd name="connsiteY157" fmla="*/ 0 h 10000"/>
              <a:gd name="connsiteX158" fmla="*/ 703 w 10000"/>
              <a:gd name="connsiteY158" fmla="*/ 2441 h 10000"/>
              <a:gd name="connsiteX159" fmla="*/ 0 w 10000"/>
              <a:gd name="connsiteY159" fmla="*/ 2360 h 10000"/>
              <a:gd name="connsiteX160" fmla="*/ 28 w 10000"/>
              <a:gd name="connsiteY160"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351 w 10000"/>
              <a:gd name="connsiteY68" fmla="*/ 6865 h 10000"/>
              <a:gd name="connsiteX69" fmla="*/ 8337 w 10000"/>
              <a:gd name="connsiteY69" fmla="*/ 6882 h 10000"/>
              <a:gd name="connsiteX70" fmla="*/ 8010 w 10000"/>
              <a:gd name="connsiteY70" fmla="*/ 7063 h 10000"/>
              <a:gd name="connsiteX71" fmla="*/ 7982 w 10000"/>
              <a:gd name="connsiteY71" fmla="*/ 7117 h 10000"/>
              <a:gd name="connsiteX72" fmla="*/ 8010 w 10000"/>
              <a:gd name="connsiteY72" fmla="*/ 7134 h 10000"/>
              <a:gd name="connsiteX73" fmla="*/ 8763 w 10000"/>
              <a:gd name="connsiteY73" fmla="*/ 6613 h 10000"/>
              <a:gd name="connsiteX74" fmla="*/ 8891 w 10000"/>
              <a:gd name="connsiteY74" fmla="*/ 6235 h 10000"/>
              <a:gd name="connsiteX75" fmla="*/ 8905 w 10000"/>
              <a:gd name="connsiteY75" fmla="*/ 5657 h 10000"/>
              <a:gd name="connsiteX76" fmla="*/ 8948 w 10000"/>
              <a:gd name="connsiteY76" fmla="*/ 5603 h 10000"/>
              <a:gd name="connsiteX77" fmla="*/ 8991 w 10000"/>
              <a:gd name="connsiteY77" fmla="*/ 5568 h 10000"/>
              <a:gd name="connsiteX78" fmla="*/ 9033 w 10000"/>
              <a:gd name="connsiteY78" fmla="*/ 5568 h 10000"/>
              <a:gd name="connsiteX79" fmla="*/ 9033 w 10000"/>
              <a:gd name="connsiteY79" fmla="*/ 5784 h 10000"/>
              <a:gd name="connsiteX80" fmla="*/ 9133 w 10000"/>
              <a:gd name="connsiteY80" fmla="*/ 5784 h 10000"/>
              <a:gd name="connsiteX81" fmla="*/ 9119 w 10000"/>
              <a:gd name="connsiteY81" fmla="*/ 5873 h 10000"/>
              <a:gd name="connsiteX82" fmla="*/ 9019 w 10000"/>
              <a:gd name="connsiteY82" fmla="*/ 5909 h 10000"/>
              <a:gd name="connsiteX83" fmla="*/ 9062 w 10000"/>
              <a:gd name="connsiteY83" fmla="*/ 5928 h 10000"/>
              <a:gd name="connsiteX84" fmla="*/ 9502 w 10000"/>
              <a:gd name="connsiteY84" fmla="*/ 5676 h 10000"/>
              <a:gd name="connsiteX85" fmla="*/ 9758 w 10000"/>
              <a:gd name="connsiteY85" fmla="*/ 5657 h 10000"/>
              <a:gd name="connsiteX86" fmla="*/ 9673 w 10000"/>
              <a:gd name="connsiteY86" fmla="*/ 5531 h 10000"/>
              <a:gd name="connsiteX87" fmla="*/ 9758 w 10000"/>
              <a:gd name="connsiteY87" fmla="*/ 5441 h 10000"/>
              <a:gd name="connsiteX88" fmla="*/ 9801 w 10000"/>
              <a:gd name="connsiteY88" fmla="*/ 5333 h 10000"/>
              <a:gd name="connsiteX89" fmla="*/ 9872 w 10000"/>
              <a:gd name="connsiteY89" fmla="*/ 5154 h 10000"/>
              <a:gd name="connsiteX90" fmla="*/ 9858 w 10000"/>
              <a:gd name="connsiteY90" fmla="*/ 4990 h 10000"/>
              <a:gd name="connsiteX91" fmla="*/ 9815 w 10000"/>
              <a:gd name="connsiteY91" fmla="*/ 4918 h 10000"/>
              <a:gd name="connsiteX92" fmla="*/ 9858 w 10000"/>
              <a:gd name="connsiteY92" fmla="*/ 4811 h 10000"/>
              <a:gd name="connsiteX93" fmla="*/ 9829 w 10000"/>
              <a:gd name="connsiteY93" fmla="*/ 4684 h 10000"/>
              <a:gd name="connsiteX94" fmla="*/ 9957 w 10000"/>
              <a:gd name="connsiteY94" fmla="*/ 4378 h 10000"/>
              <a:gd name="connsiteX95" fmla="*/ 9957 w 10000"/>
              <a:gd name="connsiteY95" fmla="*/ 4306 h 10000"/>
              <a:gd name="connsiteX96" fmla="*/ 9986 w 10000"/>
              <a:gd name="connsiteY96" fmla="*/ 4252 h 10000"/>
              <a:gd name="connsiteX97" fmla="*/ 9957 w 10000"/>
              <a:gd name="connsiteY97" fmla="*/ 4180 h 10000"/>
              <a:gd name="connsiteX98" fmla="*/ 10000 w 10000"/>
              <a:gd name="connsiteY98" fmla="*/ 4144 h 10000"/>
              <a:gd name="connsiteX99" fmla="*/ 9957 w 10000"/>
              <a:gd name="connsiteY99" fmla="*/ 4072 h 10000"/>
              <a:gd name="connsiteX100" fmla="*/ 9972 w 10000"/>
              <a:gd name="connsiteY100" fmla="*/ 3964 h 10000"/>
              <a:gd name="connsiteX101" fmla="*/ 9957 w 10000"/>
              <a:gd name="connsiteY101" fmla="*/ 3964 h 10000"/>
              <a:gd name="connsiteX102" fmla="*/ 9929 w 10000"/>
              <a:gd name="connsiteY102" fmla="*/ 3946 h 10000"/>
              <a:gd name="connsiteX103" fmla="*/ 9872 w 10000"/>
              <a:gd name="connsiteY103" fmla="*/ 3820 h 10000"/>
              <a:gd name="connsiteX104" fmla="*/ 9886 w 10000"/>
              <a:gd name="connsiteY104" fmla="*/ 3748 h 10000"/>
              <a:gd name="connsiteX105" fmla="*/ 9815 w 10000"/>
              <a:gd name="connsiteY105" fmla="*/ 3640 h 10000"/>
              <a:gd name="connsiteX106" fmla="*/ 9829 w 10000"/>
              <a:gd name="connsiteY106" fmla="*/ 3604 h 10000"/>
              <a:gd name="connsiteX107" fmla="*/ 9744 w 10000"/>
              <a:gd name="connsiteY107" fmla="*/ 3513 h 10000"/>
              <a:gd name="connsiteX108" fmla="*/ 9758 w 10000"/>
              <a:gd name="connsiteY108" fmla="*/ 3386 h 10000"/>
              <a:gd name="connsiteX109" fmla="*/ 9574 w 10000"/>
              <a:gd name="connsiteY109" fmla="*/ 3045 h 10000"/>
              <a:gd name="connsiteX110" fmla="*/ 9559 w 10000"/>
              <a:gd name="connsiteY110" fmla="*/ 1279 h 10000"/>
              <a:gd name="connsiteX111" fmla="*/ 9460 w 10000"/>
              <a:gd name="connsiteY111" fmla="*/ 1225 h 10000"/>
              <a:gd name="connsiteX112" fmla="*/ 9303 w 10000"/>
              <a:gd name="connsiteY112" fmla="*/ 1262 h 10000"/>
              <a:gd name="connsiteX113" fmla="*/ 9247 w 10000"/>
              <a:gd name="connsiteY113" fmla="*/ 1170 h 10000"/>
              <a:gd name="connsiteX114" fmla="*/ 8948 w 10000"/>
              <a:gd name="connsiteY114" fmla="*/ 1046 h 10000"/>
              <a:gd name="connsiteX115" fmla="*/ 8877 w 10000"/>
              <a:gd name="connsiteY115" fmla="*/ 919 h 10000"/>
              <a:gd name="connsiteX116" fmla="*/ 8692 w 10000"/>
              <a:gd name="connsiteY116" fmla="*/ 811 h 10000"/>
              <a:gd name="connsiteX117" fmla="*/ 8607 w 10000"/>
              <a:gd name="connsiteY117" fmla="*/ 919 h 10000"/>
              <a:gd name="connsiteX118" fmla="*/ 8451 w 10000"/>
              <a:gd name="connsiteY118" fmla="*/ 902 h 10000"/>
              <a:gd name="connsiteX119" fmla="*/ 8408 w 10000"/>
              <a:gd name="connsiteY119" fmla="*/ 828 h 10000"/>
              <a:gd name="connsiteX120" fmla="*/ 8280 w 10000"/>
              <a:gd name="connsiteY120" fmla="*/ 883 h 10000"/>
              <a:gd name="connsiteX121" fmla="*/ 8280 w 10000"/>
              <a:gd name="connsiteY121" fmla="*/ 937 h 10000"/>
              <a:gd name="connsiteX122" fmla="*/ 8152 w 10000"/>
              <a:gd name="connsiteY122" fmla="*/ 883 h 10000"/>
              <a:gd name="connsiteX123" fmla="*/ 7996 w 10000"/>
              <a:gd name="connsiteY123" fmla="*/ 955 h 10000"/>
              <a:gd name="connsiteX124" fmla="*/ 7953 w 10000"/>
              <a:gd name="connsiteY124" fmla="*/ 1026 h 10000"/>
              <a:gd name="connsiteX125" fmla="*/ 7903 w 10000"/>
              <a:gd name="connsiteY125" fmla="*/ 1026 h 10000"/>
              <a:gd name="connsiteX126" fmla="*/ 7875 w 10000"/>
              <a:gd name="connsiteY126" fmla="*/ 1098 h 10000"/>
              <a:gd name="connsiteX127" fmla="*/ 7818 w 10000"/>
              <a:gd name="connsiteY127" fmla="*/ 1009 h 10000"/>
              <a:gd name="connsiteX128" fmla="*/ 7605 w 10000"/>
              <a:gd name="connsiteY128" fmla="*/ 919 h 10000"/>
              <a:gd name="connsiteX129" fmla="*/ 7534 w 10000"/>
              <a:gd name="connsiteY129" fmla="*/ 828 h 10000"/>
              <a:gd name="connsiteX130" fmla="*/ 7321 w 10000"/>
              <a:gd name="connsiteY130" fmla="*/ 919 h 10000"/>
              <a:gd name="connsiteX131" fmla="*/ 7335 w 10000"/>
              <a:gd name="connsiteY131" fmla="*/ 955 h 10000"/>
              <a:gd name="connsiteX132" fmla="*/ 7278 w 10000"/>
              <a:gd name="connsiteY132" fmla="*/ 1063 h 10000"/>
              <a:gd name="connsiteX133" fmla="*/ 7221 w 10000"/>
              <a:gd name="connsiteY133" fmla="*/ 974 h 10000"/>
              <a:gd name="connsiteX134" fmla="*/ 7221 w 10000"/>
              <a:gd name="connsiteY134" fmla="*/ 865 h 10000"/>
              <a:gd name="connsiteX135" fmla="*/ 7050 w 10000"/>
              <a:gd name="connsiteY135" fmla="*/ 937 h 10000"/>
              <a:gd name="connsiteX136" fmla="*/ 7022 w 10000"/>
              <a:gd name="connsiteY136" fmla="*/ 847 h 10000"/>
              <a:gd name="connsiteX137" fmla="*/ 6937 w 10000"/>
              <a:gd name="connsiteY137" fmla="*/ 847 h 10000"/>
              <a:gd name="connsiteX138" fmla="*/ 6937 w 10000"/>
              <a:gd name="connsiteY138" fmla="*/ 774 h 10000"/>
              <a:gd name="connsiteX139" fmla="*/ 6894 w 10000"/>
              <a:gd name="connsiteY139" fmla="*/ 739 h 10000"/>
              <a:gd name="connsiteX140" fmla="*/ 6724 w 10000"/>
              <a:gd name="connsiteY140" fmla="*/ 883 h 10000"/>
              <a:gd name="connsiteX141" fmla="*/ 6652 w 10000"/>
              <a:gd name="connsiteY141" fmla="*/ 847 h 10000"/>
              <a:gd name="connsiteX142" fmla="*/ 6667 w 10000"/>
              <a:gd name="connsiteY142" fmla="*/ 739 h 10000"/>
              <a:gd name="connsiteX143" fmla="*/ 6567 w 10000"/>
              <a:gd name="connsiteY143" fmla="*/ 684 h 10000"/>
              <a:gd name="connsiteX144" fmla="*/ 6567 w 10000"/>
              <a:gd name="connsiteY144" fmla="*/ 558 h 10000"/>
              <a:gd name="connsiteX145" fmla="*/ 6368 w 10000"/>
              <a:gd name="connsiteY145" fmla="*/ 540 h 10000"/>
              <a:gd name="connsiteX146" fmla="*/ 6297 w 10000"/>
              <a:gd name="connsiteY146" fmla="*/ 630 h 10000"/>
              <a:gd name="connsiteX147" fmla="*/ 6198 w 10000"/>
              <a:gd name="connsiteY147" fmla="*/ 523 h 10000"/>
              <a:gd name="connsiteX148" fmla="*/ 6084 w 10000"/>
              <a:gd name="connsiteY148" fmla="*/ 540 h 10000"/>
              <a:gd name="connsiteX149" fmla="*/ 5913 w 10000"/>
              <a:gd name="connsiteY149" fmla="*/ 432 h 10000"/>
              <a:gd name="connsiteX150" fmla="*/ 5771 w 10000"/>
              <a:gd name="connsiteY150" fmla="*/ 432 h 10000"/>
              <a:gd name="connsiteX151" fmla="*/ 5757 w 10000"/>
              <a:gd name="connsiteY151" fmla="*/ 288 h 10000"/>
              <a:gd name="connsiteX152" fmla="*/ 5643 w 10000"/>
              <a:gd name="connsiteY152" fmla="*/ 144 h 10000"/>
              <a:gd name="connsiteX153" fmla="*/ 5601 w 10000"/>
              <a:gd name="connsiteY153" fmla="*/ 235 h 10000"/>
              <a:gd name="connsiteX154" fmla="*/ 5501 w 10000"/>
              <a:gd name="connsiteY154" fmla="*/ 198 h 10000"/>
              <a:gd name="connsiteX155" fmla="*/ 5430 w 10000"/>
              <a:gd name="connsiteY155" fmla="*/ 216 h 10000"/>
              <a:gd name="connsiteX156" fmla="*/ 5259 w 10000"/>
              <a:gd name="connsiteY156" fmla="*/ 0 h 10000"/>
              <a:gd name="connsiteX157" fmla="*/ 703 w 10000"/>
              <a:gd name="connsiteY157" fmla="*/ 2441 h 10000"/>
              <a:gd name="connsiteX158" fmla="*/ 0 w 10000"/>
              <a:gd name="connsiteY158" fmla="*/ 2360 h 10000"/>
              <a:gd name="connsiteX159" fmla="*/ 28 w 10000"/>
              <a:gd name="connsiteY159"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351 w 10000"/>
              <a:gd name="connsiteY68" fmla="*/ 6865 h 10000"/>
              <a:gd name="connsiteX69" fmla="*/ 8337 w 10000"/>
              <a:gd name="connsiteY69" fmla="*/ 6882 h 10000"/>
              <a:gd name="connsiteX70" fmla="*/ 8010 w 10000"/>
              <a:gd name="connsiteY70" fmla="*/ 7063 h 10000"/>
              <a:gd name="connsiteX71" fmla="*/ 7982 w 10000"/>
              <a:gd name="connsiteY71" fmla="*/ 7117 h 10000"/>
              <a:gd name="connsiteX72" fmla="*/ 8010 w 10000"/>
              <a:gd name="connsiteY72" fmla="*/ 7134 h 10000"/>
              <a:gd name="connsiteX73" fmla="*/ 8763 w 10000"/>
              <a:gd name="connsiteY73" fmla="*/ 6613 h 10000"/>
              <a:gd name="connsiteX74" fmla="*/ 8891 w 10000"/>
              <a:gd name="connsiteY74" fmla="*/ 6235 h 10000"/>
              <a:gd name="connsiteX75" fmla="*/ 8905 w 10000"/>
              <a:gd name="connsiteY75" fmla="*/ 5657 h 10000"/>
              <a:gd name="connsiteX76" fmla="*/ 8948 w 10000"/>
              <a:gd name="connsiteY76" fmla="*/ 5603 h 10000"/>
              <a:gd name="connsiteX77" fmla="*/ 8991 w 10000"/>
              <a:gd name="connsiteY77" fmla="*/ 5568 h 10000"/>
              <a:gd name="connsiteX78" fmla="*/ 9033 w 10000"/>
              <a:gd name="connsiteY78" fmla="*/ 5568 h 10000"/>
              <a:gd name="connsiteX79" fmla="*/ 9033 w 10000"/>
              <a:gd name="connsiteY79" fmla="*/ 5784 h 10000"/>
              <a:gd name="connsiteX80" fmla="*/ 9133 w 10000"/>
              <a:gd name="connsiteY80" fmla="*/ 5784 h 10000"/>
              <a:gd name="connsiteX81" fmla="*/ 9119 w 10000"/>
              <a:gd name="connsiteY81" fmla="*/ 5873 h 10000"/>
              <a:gd name="connsiteX82" fmla="*/ 9019 w 10000"/>
              <a:gd name="connsiteY82" fmla="*/ 5909 h 10000"/>
              <a:gd name="connsiteX83" fmla="*/ 9062 w 10000"/>
              <a:gd name="connsiteY83" fmla="*/ 5928 h 10000"/>
              <a:gd name="connsiteX84" fmla="*/ 9502 w 10000"/>
              <a:gd name="connsiteY84" fmla="*/ 5676 h 10000"/>
              <a:gd name="connsiteX85" fmla="*/ 9758 w 10000"/>
              <a:gd name="connsiteY85" fmla="*/ 5657 h 10000"/>
              <a:gd name="connsiteX86" fmla="*/ 9673 w 10000"/>
              <a:gd name="connsiteY86" fmla="*/ 5531 h 10000"/>
              <a:gd name="connsiteX87" fmla="*/ 9758 w 10000"/>
              <a:gd name="connsiteY87" fmla="*/ 5441 h 10000"/>
              <a:gd name="connsiteX88" fmla="*/ 9801 w 10000"/>
              <a:gd name="connsiteY88" fmla="*/ 5333 h 10000"/>
              <a:gd name="connsiteX89" fmla="*/ 9872 w 10000"/>
              <a:gd name="connsiteY89" fmla="*/ 5154 h 10000"/>
              <a:gd name="connsiteX90" fmla="*/ 9858 w 10000"/>
              <a:gd name="connsiteY90" fmla="*/ 4990 h 10000"/>
              <a:gd name="connsiteX91" fmla="*/ 9815 w 10000"/>
              <a:gd name="connsiteY91" fmla="*/ 4918 h 10000"/>
              <a:gd name="connsiteX92" fmla="*/ 9858 w 10000"/>
              <a:gd name="connsiteY92" fmla="*/ 4811 h 10000"/>
              <a:gd name="connsiteX93" fmla="*/ 9829 w 10000"/>
              <a:gd name="connsiteY93" fmla="*/ 4684 h 10000"/>
              <a:gd name="connsiteX94" fmla="*/ 9957 w 10000"/>
              <a:gd name="connsiteY94" fmla="*/ 4378 h 10000"/>
              <a:gd name="connsiteX95" fmla="*/ 9957 w 10000"/>
              <a:gd name="connsiteY95" fmla="*/ 4306 h 10000"/>
              <a:gd name="connsiteX96" fmla="*/ 9986 w 10000"/>
              <a:gd name="connsiteY96" fmla="*/ 4252 h 10000"/>
              <a:gd name="connsiteX97" fmla="*/ 9957 w 10000"/>
              <a:gd name="connsiteY97" fmla="*/ 4180 h 10000"/>
              <a:gd name="connsiteX98" fmla="*/ 10000 w 10000"/>
              <a:gd name="connsiteY98" fmla="*/ 4144 h 10000"/>
              <a:gd name="connsiteX99" fmla="*/ 9957 w 10000"/>
              <a:gd name="connsiteY99" fmla="*/ 4072 h 10000"/>
              <a:gd name="connsiteX100" fmla="*/ 9972 w 10000"/>
              <a:gd name="connsiteY100" fmla="*/ 3964 h 10000"/>
              <a:gd name="connsiteX101" fmla="*/ 9957 w 10000"/>
              <a:gd name="connsiteY101" fmla="*/ 3964 h 10000"/>
              <a:gd name="connsiteX102" fmla="*/ 9929 w 10000"/>
              <a:gd name="connsiteY102" fmla="*/ 3946 h 10000"/>
              <a:gd name="connsiteX103" fmla="*/ 9872 w 10000"/>
              <a:gd name="connsiteY103" fmla="*/ 3820 h 10000"/>
              <a:gd name="connsiteX104" fmla="*/ 9886 w 10000"/>
              <a:gd name="connsiteY104" fmla="*/ 3748 h 10000"/>
              <a:gd name="connsiteX105" fmla="*/ 9815 w 10000"/>
              <a:gd name="connsiteY105" fmla="*/ 3640 h 10000"/>
              <a:gd name="connsiteX106" fmla="*/ 9829 w 10000"/>
              <a:gd name="connsiteY106" fmla="*/ 3604 h 10000"/>
              <a:gd name="connsiteX107" fmla="*/ 9744 w 10000"/>
              <a:gd name="connsiteY107" fmla="*/ 3513 h 10000"/>
              <a:gd name="connsiteX108" fmla="*/ 9758 w 10000"/>
              <a:gd name="connsiteY108" fmla="*/ 3386 h 10000"/>
              <a:gd name="connsiteX109" fmla="*/ 9559 w 10000"/>
              <a:gd name="connsiteY109" fmla="*/ 1279 h 10000"/>
              <a:gd name="connsiteX110" fmla="*/ 9460 w 10000"/>
              <a:gd name="connsiteY110" fmla="*/ 1225 h 10000"/>
              <a:gd name="connsiteX111" fmla="*/ 9303 w 10000"/>
              <a:gd name="connsiteY111" fmla="*/ 1262 h 10000"/>
              <a:gd name="connsiteX112" fmla="*/ 9247 w 10000"/>
              <a:gd name="connsiteY112" fmla="*/ 1170 h 10000"/>
              <a:gd name="connsiteX113" fmla="*/ 8948 w 10000"/>
              <a:gd name="connsiteY113" fmla="*/ 1046 h 10000"/>
              <a:gd name="connsiteX114" fmla="*/ 8877 w 10000"/>
              <a:gd name="connsiteY114" fmla="*/ 919 h 10000"/>
              <a:gd name="connsiteX115" fmla="*/ 8692 w 10000"/>
              <a:gd name="connsiteY115" fmla="*/ 811 h 10000"/>
              <a:gd name="connsiteX116" fmla="*/ 8607 w 10000"/>
              <a:gd name="connsiteY116" fmla="*/ 919 h 10000"/>
              <a:gd name="connsiteX117" fmla="*/ 8451 w 10000"/>
              <a:gd name="connsiteY117" fmla="*/ 902 h 10000"/>
              <a:gd name="connsiteX118" fmla="*/ 8408 w 10000"/>
              <a:gd name="connsiteY118" fmla="*/ 828 h 10000"/>
              <a:gd name="connsiteX119" fmla="*/ 8280 w 10000"/>
              <a:gd name="connsiteY119" fmla="*/ 883 h 10000"/>
              <a:gd name="connsiteX120" fmla="*/ 8280 w 10000"/>
              <a:gd name="connsiteY120" fmla="*/ 937 h 10000"/>
              <a:gd name="connsiteX121" fmla="*/ 8152 w 10000"/>
              <a:gd name="connsiteY121" fmla="*/ 883 h 10000"/>
              <a:gd name="connsiteX122" fmla="*/ 7996 w 10000"/>
              <a:gd name="connsiteY122" fmla="*/ 955 h 10000"/>
              <a:gd name="connsiteX123" fmla="*/ 7953 w 10000"/>
              <a:gd name="connsiteY123" fmla="*/ 1026 h 10000"/>
              <a:gd name="connsiteX124" fmla="*/ 7903 w 10000"/>
              <a:gd name="connsiteY124" fmla="*/ 1026 h 10000"/>
              <a:gd name="connsiteX125" fmla="*/ 7875 w 10000"/>
              <a:gd name="connsiteY125" fmla="*/ 1098 h 10000"/>
              <a:gd name="connsiteX126" fmla="*/ 7818 w 10000"/>
              <a:gd name="connsiteY126" fmla="*/ 1009 h 10000"/>
              <a:gd name="connsiteX127" fmla="*/ 7605 w 10000"/>
              <a:gd name="connsiteY127" fmla="*/ 919 h 10000"/>
              <a:gd name="connsiteX128" fmla="*/ 7534 w 10000"/>
              <a:gd name="connsiteY128" fmla="*/ 828 h 10000"/>
              <a:gd name="connsiteX129" fmla="*/ 7321 w 10000"/>
              <a:gd name="connsiteY129" fmla="*/ 919 h 10000"/>
              <a:gd name="connsiteX130" fmla="*/ 7335 w 10000"/>
              <a:gd name="connsiteY130" fmla="*/ 955 h 10000"/>
              <a:gd name="connsiteX131" fmla="*/ 7278 w 10000"/>
              <a:gd name="connsiteY131" fmla="*/ 1063 h 10000"/>
              <a:gd name="connsiteX132" fmla="*/ 7221 w 10000"/>
              <a:gd name="connsiteY132" fmla="*/ 974 h 10000"/>
              <a:gd name="connsiteX133" fmla="*/ 7221 w 10000"/>
              <a:gd name="connsiteY133" fmla="*/ 865 h 10000"/>
              <a:gd name="connsiteX134" fmla="*/ 7050 w 10000"/>
              <a:gd name="connsiteY134" fmla="*/ 937 h 10000"/>
              <a:gd name="connsiteX135" fmla="*/ 7022 w 10000"/>
              <a:gd name="connsiteY135" fmla="*/ 847 h 10000"/>
              <a:gd name="connsiteX136" fmla="*/ 6937 w 10000"/>
              <a:gd name="connsiteY136" fmla="*/ 847 h 10000"/>
              <a:gd name="connsiteX137" fmla="*/ 6937 w 10000"/>
              <a:gd name="connsiteY137" fmla="*/ 774 h 10000"/>
              <a:gd name="connsiteX138" fmla="*/ 6894 w 10000"/>
              <a:gd name="connsiteY138" fmla="*/ 739 h 10000"/>
              <a:gd name="connsiteX139" fmla="*/ 6724 w 10000"/>
              <a:gd name="connsiteY139" fmla="*/ 883 h 10000"/>
              <a:gd name="connsiteX140" fmla="*/ 6652 w 10000"/>
              <a:gd name="connsiteY140" fmla="*/ 847 h 10000"/>
              <a:gd name="connsiteX141" fmla="*/ 6667 w 10000"/>
              <a:gd name="connsiteY141" fmla="*/ 739 h 10000"/>
              <a:gd name="connsiteX142" fmla="*/ 6567 w 10000"/>
              <a:gd name="connsiteY142" fmla="*/ 684 h 10000"/>
              <a:gd name="connsiteX143" fmla="*/ 6567 w 10000"/>
              <a:gd name="connsiteY143" fmla="*/ 558 h 10000"/>
              <a:gd name="connsiteX144" fmla="*/ 6368 w 10000"/>
              <a:gd name="connsiteY144" fmla="*/ 540 h 10000"/>
              <a:gd name="connsiteX145" fmla="*/ 6297 w 10000"/>
              <a:gd name="connsiteY145" fmla="*/ 630 h 10000"/>
              <a:gd name="connsiteX146" fmla="*/ 6198 w 10000"/>
              <a:gd name="connsiteY146" fmla="*/ 523 h 10000"/>
              <a:gd name="connsiteX147" fmla="*/ 6084 w 10000"/>
              <a:gd name="connsiteY147" fmla="*/ 540 h 10000"/>
              <a:gd name="connsiteX148" fmla="*/ 5913 w 10000"/>
              <a:gd name="connsiteY148" fmla="*/ 432 h 10000"/>
              <a:gd name="connsiteX149" fmla="*/ 5771 w 10000"/>
              <a:gd name="connsiteY149" fmla="*/ 432 h 10000"/>
              <a:gd name="connsiteX150" fmla="*/ 5757 w 10000"/>
              <a:gd name="connsiteY150" fmla="*/ 288 h 10000"/>
              <a:gd name="connsiteX151" fmla="*/ 5643 w 10000"/>
              <a:gd name="connsiteY151" fmla="*/ 144 h 10000"/>
              <a:gd name="connsiteX152" fmla="*/ 5601 w 10000"/>
              <a:gd name="connsiteY152" fmla="*/ 235 h 10000"/>
              <a:gd name="connsiteX153" fmla="*/ 5501 w 10000"/>
              <a:gd name="connsiteY153" fmla="*/ 198 h 10000"/>
              <a:gd name="connsiteX154" fmla="*/ 5430 w 10000"/>
              <a:gd name="connsiteY154" fmla="*/ 216 h 10000"/>
              <a:gd name="connsiteX155" fmla="*/ 5259 w 10000"/>
              <a:gd name="connsiteY155" fmla="*/ 0 h 10000"/>
              <a:gd name="connsiteX156" fmla="*/ 703 w 10000"/>
              <a:gd name="connsiteY156" fmla="*/ 2441 h 10000"/>
              <a:gd name="connsiteX157" fmla="*/ 0 w 10000"/>
              <a:gd name="connsiteY157" fmla="*/ 2360 h 10000"/>
              <a:gd name="connsiteX158" fmla="*/ 28 w 10000"/>
              <a:gd name="connsiteY158"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351 w 10000"/>
              <a:gd name="connsiteY68" fmla="*/ 6865 h 10000"/>
              <a:gd name="connsiteX69" fmla="*/ 8337 w 10000"/>
              <a:gd name="connsiteY69" fmla="*/ 6882 h 10000"/>
              <a:gd name="connsiteX70" fmla="*/ 8010 w 10000"/>
              <a:gd name="connsiteY70" fmla="*/ 7063 h 10000"/>
              <a:gd name="connsiteX71" fmla="*/ 7982 w 10000"/>
              <a:gd name="connsiteY71" fmla="*/ 7117 h 10000"/>
              <a:gd name="connsiteX72" fmla="*/ 8010 w 10000"/>
              <a:gd name="connsiteY72" fmla="*/ 7134 h 10000"/>
              <a:gd name="connsiteX73" fmla="*/ 8763 w 10000"/>
              <a:gd name="connsiteY73" fmla="*/ 6613 h 10000"/>
              <a:gd name="connsiteX74" fmla="*/ 8891 w 10000"/>
              <a:gd name="connsiteY74" fmla="*/ 6235 h 10000"/>
              <a:gd name="connsiteX75" fmla="*/ 8905 w 10000"/>
              <a:gd name="connsiteY75" fmla="*/ 5657 h 10000"/>
              <a:gd name="connsiteX76" fmla="*/ 8948 w 10000"/>
              <a:gd name="connsiteY76" fmla="*/ 5603 h 10000"/>
              <a:gd name="connsiteX77" fmla="*/ 8991 w 10000"/>
              <a:gd name="connsiteY77" fmla="*/ 5568 h 10000"/>
              <a:gd name="connsiteX78" fmla="*/ 9033 w 10000"/>
              <a:gd name="connsiteY78" fmla="*/ 5568 h 10000"/>
              <a:gd name="connsiteX79" fmla="*/ 9033 w 10000"/>
              <a:gd name="connsiteY79" fmla="*/ 5784 h 10000"/>
              <a:gd name="connsiteX80" fmla="*/ 9133 w 10000"/>
              <a:gd name="connsiteY80" fmla="*/ 5784 h 10000"/>
              <a:gd name="connsiteX81" fmla="*/ 9119 w 10000"/>
              <a:gd name="connsiteY81" fmla="*/ 5873 h 10000"/>
              <a:gd name="connsiteX82" fmla="*/ 9019 w 10000"/>
              <a:gd name="connsiteY82" fmla="*/ 5909 h 10000"/>
              <a:gd name="connsiteX83" fmla="*/ 9062 w 10000"/>
              <a:gd name="connsiteY83" fmla="*/ 5928 h 10000"/>
              <a:gd name="connsiteX84" fmla="*/ 9502 w 10000"/>
              <a:gd name="connsiteY84" fmla="*/ 5676 h 10000"/>
              <a:gd name="connsiteX85" fmla="*/ 9758 w 10000"/>
              <a:gd name="connsiteY85" fmla="*/ 5657 h 10000"/>
              <a:gd name="connsiteX86" fmla="*/ 9673 w 10000"/>
              <a:gd name="connsiteY86" fmla="*/ 5531 h 10000"/>
              <a:gd name="connsiteX87" fmla="*/ 9758 w 10000"/>
              <a:gd name="connsiteY87" fmla="*/ 5441 h 10000"/>
              <a:gd name="connsiteX88" fmla="*/ 9801 w 10000"/>
              <a:gd name="connsiteY88" fmla="*/ 5333 h 10000"/>
              <a:gd name="connsiteX89" fmla="*/ 9872 w 10000"/>
              <a:gd name="connsiteY89" fmla="*/ 5154 h 10000"/>
              <a:gd name="connsiteX90" fmla="*/ 9858 w 10000"/>
              <a:gd name="connsiteY90" fmla="*/ 4990 h 10000"/>
              <a:gd name="connsiteX91" fmla="*/ 9815 w 10000"/>
              <a:gd name="connsiteY91" fmla="*/ 4918 h 10000"/>
              <a:gd name="connsiteX92" fmla="*/ 9858 w 10000"/>
              <a:gd name="connsiteY92" fmla="*/ 4811 h 10000"/>
              <a:gd name="connsiteX93" fmla="*/ 9829 w 10000"/>
              <a:gd name="connsiteY93" fmla="*/ 4684 h 10000"/>
              <a:gd name="connsiteX94" fmla="*/ 9957 w 10000"/>
              <a:gd name="connsiteY94" fmla="*/ 4378 h 10000"/>
              <a:gd name="connsiteX95" fmla="*/ 9957 w 10000"/>
              <a:gd name="connsiteY95" fmla="*/ 4306 h 10000"/>
              <a:gd name="connsiteX96" fmla="*/ 9986 w 10000"/>
              <a:gd name="connsiteY96" fmla="*/ 4252 h 10000"/>
              <a:gd name="connsiteX97" fmla="*/ 9957 w 10000"/>
              <a:gd name="connsiteY97" fmla="*/ 4180 h 10000"/>
              <a:gd name="connsiteX98" fmla="*/ 10000 w 10000"/>
              <a:gd name="connsiteY98" fmla="*/ 4144 h 10000"/>
              <a:gd name="connsiteX99" fmla="*/ 9972 w 10000"/>
              <a:gd name="connsiteY99" fmla="*/ 3964 h 10000"/>
              <a:gd name="connsiteX100" fmla="*/ 9957 w 10000"/>
              <a:gd name="connsiteY100" fmla="*/ 3964 h 10000"/>
              <a:gd name="connsiteX101" fmla="*/ 9929 w 10000"/>
              <a:gd name="connsiteY101" fmla="*/ 3946 h 10000"/>
              <a:gd name="connsiteX102" fmla="*/ 9872 w 10000"/>
              <a:gd name="connsiteY102" fmla="*/ 3820 h 10000"/>
              <a:gd name="connsiteX103" fmla="*/ 9886 w 10000"/>
              <a:gd name="connsiteY103" fmla="*/ 3748 h 10000"/>
              <a:gd name="connsiteX104" fmla="*/ 9815 w 10000"/>
              <a:gd name="connsiteY104" fmla="*/ 3640 h 10000"/>
              <a:gd name="connsiteX105" fmla="*/ 9829 w 10000"/>
              <a:gd name="connsiteY105" fmla="*/ 3604 h 10000"/>
              <a:gd name="connsiteX106" fmla="*/ 9744 w 10000"/>
              <a:gd name="connsiteY106" fmla="*/ 3513 h 10000"/>
              <a:gd name="connsiteX107" fmla="*/ 9758 w 10000"/>
              <a:gd name="connsiteY107" fmla="*/ 3386 h 10000"/>
              <a:gd name="connsiteX108" fmla="*/ 9559 w 10000"/>
              <a:gd name="connsiteY108" fmla="*/ 1279 h 10000"/>
              <a:gd name="connsiteX109" fmla="*/ 9460 w 10000"/>
              <a:gd name="connsiteY109" fmla="*/ 1225 h 10000"/>
              <a:gd name="connsiteX110" fmla="*/ 9303 w 10000"/>
              <a:gd name="connsiteY110" fmla="*/ 1262 h 10000"/>
              <a:gd name="connsiteX111" fmla="*/ 9247 w 10000"/>
              <a:gd name="connsiteY111" fmla="*/ 1170 h 10000"/>
              <a:gd name="connsiteX112" fmla="*/ 8948 w 10000"/>
              <a:gd name="connsiteY112" fmla="*/ 1046 h 10000"/>
              <a:gd name="connsiteX113" fmla="*/ 8877 w 10000"/>
              <a:gd name="connsiteY113" fmla="*/ 919 h 10000"/>
              <a:gd name="connsiteX114" fmla="*/ 8692 w 10000"/>
              <a:gd name="connsiteY114" fmla="*/ 811 h 10000"/>
              <a:gd name="connsiteX115" fmla="*/ 8607 w 10000"/>
              <a:gd name="connsiteY115" fmla="*/ 919 h 10000"/>
              <a:gd name="connsiteX116" fmla="*/ 8451 w 10000"/>
              <a:gd name="connsiteY116" fmla="*/ 902 h 10000"/>
              <a:gd name="connsiteX117" fmla="*/ 8408 w 10000"/>
              <a:gd name="connsiteY117" fmla="*/ 828 h 10000"/>
              <a:gd name="connsiteX118" fmla="*/ 8280 w 10000"/>
              <a:gd name="connsiteY118" fmla="*/ 883 h 10000"/>
              <a:gd name="connsiteX119" fmla="*/ 8280 w 10000"/>
              <a:gd name="connsiteY119" fmla="*/ 937 h 10000"/>
              <a:gd name="connsiteX120" fmla="*/ 8152 w 10000"/>
              <a:gd name="connsiteY120" fmla="*/ 883 h 10000"/>
              <a:gd name="connsiteX121" fmla="*/ 7996 w 10000"/>
              <a:gd name="connsiteY121" fmla="*/ 955 h 10000"/>
              <a:gd name="connsiteX122" fmla="*/ 7953 w 10000"/>
              <a:gd name="connsiteY122" fmla="*/ 1026 h 10000"/>
              <a:gd name="connsiteX123" fmla="*/ 7903 w 10000"/>
              <a:gd name="connsiteY123" fmla="*/ 1026 h 10000"/>
              <a:gd name="connsiteX124" fmla="*/ 7875 w 10000"/>
              <a:gd name="connsiteY124" fmla="*/ 1098 h 10000"/>
              <a:gd name="connsiteX125" fmla="*/ 7818 w 10000"/>
              <a:gd name="connsiteY125" fmla="*/ 1009 h 10000"/>
              <a:gd name="connsiteX126" fmla="*/ 7605 w 10000"/>
              <a:gd name="connsiteY126" fmla="*/ 919 h 10000"/>
              <a:gd name="connsiteX127" fmla="*/ 7534 w 10000"/>
              <a:gd name="connsiteY127" fmla="*/ 828 h 10000"/>
              <a:gd name="connsiteX128" fmla="*/ 7321 w 10000"/>
              <a:gd name="connsiteY128" fmla="*/ 919 h 10000"/>
              <a:gd name="connsiteX129" fmla="*/ 7335 w 10000"/>
              <a:gd name="connsiteY129" fmla="*/ 955 h 10000"/>
              <a:gd name="connsiteX130" fmla="*/ 7278 w 10000"/>
              <a:gd name="connsiteY130" fmla="*/ 1063 h 10000"/>
              <a:gd name="connsiteX131" fmla="*/ 7221 w 10000"/>
              <a:gd name="connsiteY131" fmla="*/ 974 h 10000"/>
              <a:gd name="connsiteX132" fmla="*/ 7221 w 10000"/>
              <a:gd name="connsiteY132" fmla="*/ 865 h 10000"/>
              <a:gd name="connsiteX133" fmla="*/ 7050 w 10000"/>
              <a:gd name="connsiteY133" fmla="*/ 937 h 10000"/>
              <a:gd name="connsiteX134" fmla="*/ 7022 w 10000"/>
              <a:gd name="connsiteY134" fmla="*/ 847 h 10000"/>
              <a:gd name="connsiteX135" fmla="*/ 6937 w 10000"/>
              <a:gd name="connsiteY135" fmla="*/ 847 h 10000"/>
              <a:gd name="connsiteX136" fmla="*/ 6937 w 10000"/>
              <a:gd name="connsiteY136" fmla="*/ 774 h 10000"/>
              <a:gd name="connsiteX137" fmla="*/ 6894 w 10000"/>
              <a:gd name="connsiteY137" fmla="*/ 739 h 10000"/>
              <a:gd name="connsiteX138" fmla="*/ 6724 w 10000"/>
              <a:gd name="connsiteY138" fmla="*/ 883 h 10000"/>
              <a:gd name="connsiteX139" fmla="*/ 6652 w 10000"/>
              <a:gd name="connsiteY139" fmla="*/ 847 h 10000"/>
              <a:gd name="connsiteX140" fmla="*/ 6667 w 10000"/>
              <a:gd name="connsiteY140" fmla="*/ 739 h 10000"/>
              <a:gd name="connsiteX141" fmla="*/ 6567 w 10000"/>
              <a:gd name="connsiteY141" fmla="*/ 684 h 10000"/>
              <a:gd name="connsiteX142" fmla="*/ 6567 w 10000"/>
              <a:gd name="connsiteY142" fmla="*/ 558 h 10000"/>
              <a:gd name="connsiteX143" fmla="*/ 6368 w 10000"/>
              <a:gd name="connsiteY143" fmla="*/ 540 h 10000"/>
              <a:gd name="connsiteX144" fmla="*/ 6297 w 10000"/>
              <a:gd name="connsiteY144" fmla="*/ 630 h 10000"/>
              <a:gd name="connsiteX145" fmla="*/ 6198 w 10000"/>
              <a:gd name="connsiteY145" fmla="*/ 523 h 10000"/>
              <a:gd name="connsiteX146" fmla="*/ 6084 w 10000"/>
              <a:gd name="connsiteY146" fmla="*/ 540 h 10000"/>
              <a:gd name="connsiteX147" fmla="*/ 5913 w 10000"/>
              <a:gd name="connsiteY147" fmla="*/ 432 h 10000"/>
              <a:gd name="connsiteX148" fmla="*/ 5771 w 10000"/>
              <a:gd name="connsiteY148" fmla="*/ 432 h 10000"/>
              <a:gd name="connsiteX149" fmla="*/ 5757 w 10000"/>
              <a:gd name="connsiteY149" fmla="*/ 288 h 10000"/>
              <a:gd name="connsiteX150" fmla="*/ 5643 w 10000"/>
              <a:gd name="connsiteY150" fmla="*/ 144 h 10000"/>
              <a:gd name="connsiteX151" fmla="*/ 5601 w 10000"/>
              <a:gd name="connsiteY151" fmla="*/ 235 h 10000"/>
              <a:gd name="connsiteX152" fmla="*/ 5501 w 10000"/>
              <a:gd name="connsiteY152" fmla="*/ 198 h 10000"/>
              <a:gd name="connsiteX153" fmla="*/ 5430 w 10000"/>
              <a:gd name="connsiteY153" fmla="*/ 216 h 10000"/>
              <a:gd name="connsiteX154" fmla="*/ 5259 w 10000"/>
              <a:gd name="connsiteY154" fmla="*/ 0 h 10000"/>
              <a:gd name="connsiteX155" fmla="*/ 703 w 10000"/>
              <a:gd name="connsiteY155" fmla="*/ 2441 h 10000"/>
              <a:gd name="connsiteX156" fmla="*/ 0 w 10000"/>
              <a:gd name="connsiteY156" fmla="*/ 2360 h 10000"/>
              <a:gd name="connsiteX157" fmla="*/ 28 w 10000"/>
              <a:gd name="connsiteY157"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351 w 10000"/>
              <a:gd name="connsiteY68" fmla="*/ 6865 h 10000"/>
              <a:gd name="connsiteX69" fmla="*/ 8337 w 10000"/>
              <a:gd name="connsiteY69" fmla="*/ 6882 h 10000"/>
              <a:gd name="connsiteX70" fmla="*/ 8010 w 10000"/>
              <a:gd name="connsiteY70" fmla="*/ 7063 h 10000"/>
              <a:gd name="connsiteX71" fmla="*/ 7982 w 10000"/>
              <a:gd name="connsiteY71" fmla="*/ 7117 h 10000"/>
              <a:gd name="connsiteX72" fmla="*/ 8010 w 10000"/>
              <a:gd name="connsiteY72" fmla="*/ 7134 h 10000"/>
              <a:gd name="connsiteX73" fmla="*/ 8763 w 10000"/>
              <a:gd name="connsiteY73" fmla="*/ 6613 h 10000"/>
              <a:gd name="connsiteX74" fmla="*/ 8891 w 10000"/>
              <a:gd name="connsiteY74" fmla="*/ 6235 h 10000"/>
              <a:gd name="connsiteX75" fmla="*/ 8905 w 10000"/>
              <a:gd name="connsiteY75" fmla="*/ 5657 h 10000"/>
              <a:gd name="connsiteX76" fmla="*/ 8948 w 10000"/>
              <a:gd name="connsiteY76" fmla="*/ 5603 h 10000"/>
              <a:gd name="connsiteX77" fmla="*/ 8991 w 10000"/>
              <a:gd name="connsiteY77" fmla="*/ 5568 h 10000"/>
              <a:gd name="connsiteX78" fmla="*/ 9033 w 10000"/>
              <a:gd name="connsiteY78" fmla="*/ 5568 h 10000"/>
              <a:gd name="connsiteX79" fmla="*/ 9033 w 10000"/>
              <a:gd name="connsiteY79" fmla="*/ 5784 h 10000"/>
              <a:gd name="connsiteX80" fmla="*/ 9133 w 10000"/>
              <a:gd name="connsiteY80" fmla="*/ 5784 h 10000"/>
              <a:gd name="connsiteX81" fmla="*/ 9119 w 10000"/>
              <a:gd name="connsiteY81" fmla="*/ 5873 h 10000"/>
              <a:gd name="connsiteX82" fmla="*/ 9019 w 10000"/>
              <a:gd name="connsiteY82" fmla="*/ 5909 h 10000"/>
              <a:gd name="connsiteX83" fmla="*/ 9062 w 10000"/>
              <a:gd name="connsiteY83" fmla="*/ 5928 h 10000"/>
              <a:gd name="connsiteX84" fmla="*/ 9502 w 10000"/>
              <a:gd name="connsiteY84" fmla="*/ 5676 h 10000"/>
              <a:gd name="connsiteX85" fmla="*/ 9758 w 10000"/>
              <a:gd name="connsiteY85" fmla="*/ 5657 h 10000"/>
              <a:gd name="connsiteX86" fmla="*/ 9673 w 10000"/>
              <a:gd name="connsiteY86" fmla="*/ 5531 h 10000"/>
              <a:gd name="connsiteX87" fmla="*/ 9758 w 10000"/>
              <a:gd name="connsiteY87" fmla="*/ 5441 h 10000"/>
              <a:gd name="connsiteX88" fmla="*/ 9801 w 10000"/>
              <a:gd name="connsiteY88" fmla="*/ 5333 h 10000"/>
              <a:gd name="connsiteX89" fmla="*/ 9858 w 10000"/>
              <a:gd name="connsiteY89" fmla="*/ 4990 h 10000"/>
              <a:gd name="connsiteX90" fmla="*/ 9815 w 10000"/>
              <a:gd name="connsiteY90" fmla="*/ 4918 h 10000"/>
              <a:gd name="connsiteX91" fmla="*/ 9858 w 10000"/>
              <a:gd name="connsiteY91" fmla="*/ 4811 h 10000"/>
              <a:gd name="connsiteX92" fmla="*/ 9829 w 10000"/>
              <a:gd name="connsiteY92" fmla="*/ 4684 h 10000"/>
              <a:gd name="connsiteX93" fmla="*/ 9957 w 10000"/>
              <a:gd name="connsiteY93" fmla="*/ 4378 h 10000"/>
              <a:gd name="connsiteX94" fmla="*/ 9957 w 10000"/>
              <a:gd name="connsiteY94" fmla="*/ 4306 h 10000"/>
              <a:gd name="connsiteX95" fmla="*/ 9986 w 10000"/>
              <a:gd name="connsiteY95" fmla="*/ 4252 h 10000"/>
              <a:gd name="connsiteX96" fmla="*/ 9957 w 10000"/>
              <a:gd name="connsiteY96" fmla="*/ 4180 h 10000"/>
              <a:gd name="connsiteX97" fmla="*/ 10000 w 10000"/>
              <a:gd name="connsiteY97" fmla="*/ 4144 h 10000"/>
              <a:gd name="connsiteX98" fmla="*/ 9972 w 10000"/>
              <a:gd name="connsiteY98" fmla="*/ 3964 h 10000"/>
              <a:gd name="connsiteX99" fmla="*/ 9957 w 10000"/>
              <a:gd name="connsiteY99" fmla="*/ 3964 h 10000"/>
              <a:gd name="connsiteX100" fmla="*/ 9929 w 10000"/>
              <a:gd name="connsiteY100" fmla="*/ 3946 h 10000"/>
              <a:gd name="connsiteX101" fmla="*/ 9872 w 10000"/>
              <a:gd name="connsiteY101" fmla="*/ 3820 h 10000"/>
              <a:gd name="connsiteX102" fmla="*/ 9886 w 10000"/>
              <a:gd name="connsiteY102" fmla="*/ 3748 h 10000"/>
              <a:gd name="connsiteX103" fmla="*/ 9815 w 10000"/>
              <a:gd name="connsiteY103" fmla="*/ 3640 h 10000"/>
              <a:gd name="connsiteX104" fmla="*/ 9829 w 10000"/>
              <a:gd name="connsiteY104" fmla="*/ 3604 h 10000"/>
              <a:gd name="connsiteX105" fmla="*/ 9744 w 10000"/>
              <a:gd name="connsiteY105" fmla="*/ 3513 h 10000"/>
              <a:gd name="connsiteX106" fmla="*/ 9758 w 10000"/>
              <a:gd name="connsiteY106" fmla="*/ 3386 h 10000"/>
              <a:gd name="connsiteX107" fmla="*/ 9559 w 10000"/>
              <a:gd name="connsiteY107" fmla="*/ 1279 h 10000"/>
              <a:gd name="connsiteX108" fmla="*/ 9460 w 10000"/>
              <a:gd name="connsiteY108" fmla="*/ 1225 h 10000"/>
              <a:gd name="connsiteX109" fmla="*/ 9303 w 10000"/>
              <a:gd name="connsiteY109" fmla="*/ 1262 h 10000"/>
              <a:gd name="connsiteX110" fmla="*/ 9247 w 10000"/>
              <a:gd name="connsiteY110" fmla="*/ 1170 h 10000"/>
              <a:gd name="connsiteX111" fmla="*/ 8948 w 10000"/>
              <a:gd name="connsiteY111" fmla="*/ 1046 h 10000"/>
              <a:gd name="connsiteX112" fmla="*/ 8877 w 10000"/>
              <a:gd name="connsiteY112" fmla="*/ 919 h 10000"/>
              <a:gd name="connsiteX113" fmla="*/ 8692 w 10000"/>
              <a:gd name="connsiteY113" fmla="*/ 811 h 10000"/>
              <a:gd name="connsiteX114" fmla="*/ 8607 w 10000"/>
              <a:gd name="connsiteY114" fmla="*/ 919 h 10000"/>
              <a:gd name="connsiteX115" fmla="*/ 8451 w 10000"/>
              <a:gd name="connsiteY115" fmla="*/ 902 h 10000"/>
              <a:gd name="connsiteX116" fmla="*/ 8408 w 10000"/>
              <a:gd name="connsiteY116" fmla="*/ 828 h 10000"/>
              <a:gd name="connsiteX117" fmla="*/ 8280 w 10000"/>
              <a:gd name="connsiteY117" fmla="*/ 883 h 10000"/>
              <a:gd name="connsiteX118" fmla="*/ 8280 w 10000"/>
              <a:gd name="connsiteY118" fmla="*/ 937 h 10000"/>
              <a:gd name="connsiteX119" fmla="*/ 8152 w 10000"/>
              <a:gd name="connsiteY119" fmla="*/ 883 h 10000"/>
              <a:gd name="connsiteX120" fmla="*/ 7996 w 10000"/>
              <a:gd name="connsiteY120" fmla="*/ 955 h 10000"/>
              <a:gd name="connsiteX121" fmla="*/ 7953 w 10000"/>
              <a:gd name="connsiteY121" fmla="*/ 1026 h 10000"/>
              <a:gd name="connsiteX122" fmla="*/ 7903 w 10000"/>
              <a:gd name="connsiteY122" fmla="*/ 1026 h 10000"/>
              <a:gd name="connsiteX123" fmla="*/ 7875 w 10000"/>
              <a:gd name="connsiteY123" fmla="*/ 1098 h 10000"/>
              <a:gd name="connsiteX124" fmla="*/ 7818 w 10000"/>
              <a:gd name="connsiteY124" fmla="*/ 1009 h 10000"/>
              <a:gd name="connsiteX125" fmla="*/ 7605 w 10000"/>
              <a:gd name="connsiteY125" fmla="*/ 919 h 10000"/>
              <a:gd name="connsiteX126" fmla="*/ 7534 w 10000"/>
              <a:gd name="connsiteY126" fmla="*/ 828 h 10000"/>
              <a:gd name="connsiteX127" fmla="*/ 7321 w 10000"/>
              <a:gd name="connsiteY127" fmla="*/ 919 h 10000"/>
              <a:gd name="connsiteX128" fmla="*/ 7335 w 10000"/>
              <a:gd name="connsiteY128" fmla="*/ 955 h 10000"/>
              <a:gd name="connsiteX129" fmla="*/ 7278 w 10000"/>
              <a:gd name="connsiteY129" fmla="*/ 1063 h 10000"/>
              <a:gd name="connsiteX130" fmla="*/ 7221 w 10000"/>
              <a:gd name="connsiteY130" fmla="*/ 974 h 10000"/>
              <a:gd name="connsiteX131" fmla="*/ 7221 w 10000"/>
              <a:gd name="connsiteY131" fmla="*/ 865 h 10000"/>
              <a:gd name="connsiteX132" fmla="*/ 7050 w 10000"/>
              <a:gd name="connsiteY132" fmla="*/ 937 h 10000"/>
              <a:gd name="connsiteX133" fmla="*/ 7022 w 10000"/>
              <a:gd name="connsiteY133" fmla="*/ 847 h 10000"/>
              <a:gd name="connsiteX134" fmla="*/ 6937 w 10000"/>
              <a:gd name="connsiteY134" fmla="*/ 847 h 10000"/>
              <a:gd name="connsiteX135" fmla="*/ 6937 w 10000"/>
              <a:gd name="connsiteY135" fmla="*/ 774 h 10000"/>
              <a:gd name="connsiteX136" fmla="*/ 6894 w 10000"/>
              <a:gd name="connsiteY136" fmla="*/ 739 h 10000"/>
              <a:gd name="connsiteX137" fmla="*/ 6724 w 10000"/>
              <a:gd name="connsiteY137" fmla="*/ 883 h 10000"/>
              <a:gd name="connsiteX138" fmla="*/ 6652 w 10000"/>
              <a:gd name="connsiteY138" fmla="*/ 847 h 10000"/>
              <a:gd name="connsiteX139" fmla="*/ 6667 w 10000"/>
              <a:gd name="connsiteY139" fmla="*/ 739 h 10000"/>
              <a:gd name="connsiteX140" fmla="*/ 6567 w 10000"/>
              <a:gd name="connsiteY140" fmla="*/ 684 h 10000"/>
              <a:gd name="connsiteX141" fmla="*/ 6567 w 10000"/>
              <a:gd name="connsiteY141" fmla="*/ 558 h 10000"/>
              <a:gd name="connsiteX142" fmla="*/ 6368 w 10000"/>
              <a:gd name="connsiteY142" fmla="*/ 540 h 10000"/>
              <a:gd name="connsiteX143" fmla="*/ 6297 w 10000"/>
              <a:gd name="connsiteY143" fmla="*/ 630 h 10000"/>
              <a:gd name="connsiteX144" fmla="*/ 6198 w 10000"/>
              <a:gd name="connsiteY144" fmla="*/ 523 h 10000"/>
              <a:gd name="connsiteX145" fmla="*/ 6084 w 10000"/>
              <a:gd name="connsiteY145" fmla="*/ 540 h 10000"/>
              <a:gd name="connsiteX146" fmla="*/ 5913 w 10000"/>
              <a:gd name="connsiteY146" fmla="*/ 432 h 10000"/>
              <a:gd name="connsiteX147" fmla="*/ 5771 w 10000"/>
              <a:gd name="connsiteY147" fmla="*/ 432 h 10000"/>
              <a:gd name="connsiteX148" fmla="*/ 5757 w 10000"/>
              <a:gd name="connsiteY148" fmla="*/ 288 h 10000"/>
              <a:gd name="connsiteX149" fmla="*/ 5643 w 10000"/>
              <a:gd name="connsiteY149" fmla="*/ 144 h 10000"/>
              <a:gd name="connsiteX150" fmla="*/ 5601 w 10000"/>
              <a:gd name="connsiteY150" fmla="*/ 235 h 10000"/>
              <a:gd name="connsiteX151" fmla="*/ 5501 w 10000"/>
              <a:gd name="connsiteY151" fmla="*/ 198 h 10000"/>
              <a:gd name="connsiteX152" fmla="*/ 5430 w 10000"/>
              <a:gd name="connsiteY152" fmla="*/ 216 h 10000"/>
              <a:gd name="connsiteX153" fmla="*/ 5259 w 10000"/>
              <a:gd name="connsiteY153" fmla="*/ 0 h 10000"/>
              <a:gd name="connsiteX154" fmla="*/ 703 w 10000"/>
              <a:gd name="connsiteY154" fmla="*/ 2441 h 10000"/>
              <a:gd name="connsiteX155" fmla="*/ 0 w 10000"/>
              <a:gd name="connsiteY155" fmla="*/ 2360 h 10000"/>
              <a:gd name="connsiteX156" fmla="*/ 28 w 10000"/>
              <a:gd name="connsiteY156"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351 w 10000"/>
              <a:gd name="connsiteY68" fmla="*/ 6865 h 10000"/>
              <a:gd name="connsiteX69" fmla="*/ 8337 w 10000"/>
              <a:gd name="connsiteY69" fmla="*/ 6882 h 10000"/>
              <a:gd name="connsiteX70" fmla="*/ 8010 w 10000"/>
              <a:gd name="connsiteY70" fmla="*/ 7063 h 10000"/>
              <a:gd name="connsiteX71" fmla="*/ 7982 w 10000"/>
              <a:gd name="connsiteY71" fmla="*/ 7117 h 10000"/>
              <a:gd name="connsiteX72" fmla="*/ 8010 w 10000"/>
              <a:gd name="connsiteY72" fmla="*/ 7134 h 10000"/>
              <a:gd name="connsiteX73" fmla="*/ 8763 w 10000"/>
              <a:gd name="connsiteY73" fmla="*/ 6613 h 10000"/>
              <a:gd name="connsiteX74" fmla="*/ 8891 w 10000"/>
              <a:gd name="connsiteY74" fmla="*/ 6235 h 10000"/>
              <a:gd name="connsiteX75" fmla="*/ 8905 w 10000"/>
              <a:gd name="connsiteY75" fmla="*/ 5657 h 10000"/>
              <a:gd name="connsiteX76" fmla="*/ 8948 w 10000"/>
              <a:gd name="connsiteY76" fmla="*/ 5603 h 10000"/>
              <a:gd name="connsiteX77" fmla="*/ 8991 w 10000"/>
              <a:gd name="connsiteY77" fmla="*/ 5568 h 10000"/>
              <a:gd name="connsiteX78" fmla="*/ 9033 w 10000"/>
              <a:gd name="connsiteY78" fmla="*/ 5568 h 10000"/>
              <a:gd name="connsiteX79" fmla="*/ 9033 w 10000"/>
              <a:gd name="connsiteY79" fmla="*/ 5784 h 10000"/>
              <a:gd name="connsiteX80" fmla="*/ 9133 w 10000"/>
              <a:gd name="connsiteY80" fmla="*/ 5784 h 10000"/>
              <a:gd name="connsiteX81" fmla="*/ 9119 w 10000"/>
              <a:gd name="connsiteY81" fmla="*/ 5873 h 10000"/>
              <a:gd name="connsiteX82" fmla="*/ 9019 w 10000"/>
              <a:gd name="connsiteY82" fmla="*/ 5909 h 10000"/>
              <a:gd name="connsiteX83" fmla="*/ 9062 w 10000"/>
              <a:gd name="connsiteY83" fmla="*/ 5928 h 10000"/>
              <a:gd name="connsiteX84" fmla="*/ 9502 w 10000"/>
              <a:gd name="connsiteY84" fmla="*/ 5676 h 10000"/>
              <a:gd name="connsiteX85" fmla="*/ 9758 w 10000"/>
              <a:gd name="connsiteY85" fmla="*/ 5657 h 10000"/>
              <a:gd name="connsiteX86" fmla="*/ 9673 w 10000"/>
              <a:gd name="connsiteY86" fmla="*/ 5531 h 10000"/>
              <a:gd name="connsiteX87" fmla="*/ 9758 w 10000"/>
              <a:gd name="connsiteY87" fmla="*/ 5441 h 10000"/>
              <a:gd name="connsiteX88" fmla="*/ 9858 w 10000"/>
              <a:gd name="connsiteY88" fmla="*/ 4990 h 10000"/>
              <a:gd name="connsiteX89" fmla="*/ 9815 w 10000"/>
              <a:gd name="connsiteY89" fmla="*/ 4918 h 10000"/>
              <a:gd name="connsiteX90" fmla="*/ 9858 w 10000"/>
              <a:gd name="connsiteY90" fmla="*/ 4811 h 10000"/>
              <a:gd name="connsiteX91" fmla="*/ 9829 w 10000"/>
              <a:gd name="connsiteY91" fmla="*/ 4684 h 10000"/>
              <a:gd name="connsiteX92" fmla="*/ 9957 w 10000"/>
              <a:gd name="connsiteY92" fmla="*/ 4378 h 10000"/>
              <a:gd name="connsiteX93" fmla="*/ 9957 w 10000"/>
              <a:gd name="connsiteY93" fmla="*/ 4306 h 10000"/>
              <a:gd name="connsiteX94" fmla="*/ 9986 w 10000"/>
              <a:gd name="connsiteY94" fmla="*/ 4252 h 10000"/>
              <a:gd name="connsiteX95" fmla="*/ 9957 w 10000"/>
              <a:gd name="connsiteY95" fmla="*/ 4180 h 10000"/>
              <a:gd name="connsiteX96" fmla="*/ 10000 w 10000"/>
              <a:gd name="connsiteY96" fmla="*/ 4144 h 10000"/>
              <a:gd name="connsiteX97" fmla="*/ 9972 w 10000"/>
              <a:gd name="connsiteY97" fmla="*/ 3964 h 10000"/>
              <a:gd name="connsiteX98" fmla="*/ 9957 w 10000"/>
              <a:gd name="connsiteY98" fmla="*/ 3964 h 10000"/>
              <a:gd name="connsiteX99" fmla="*/ 9929 w 10000"/>
              <a:gd name="connsiteY99" fmla="*/ 3946 h 10000"/>
              <a:gd name="connsiteX100" fmla="*/ 9872 w 10000"/>
              <a:gd name="connsiteY100" fmla="*/ 3820 h 10000"/>
              <a:gd name="connsiteX101" fmla="*/ 9886 w 10000"/>
              <a:gd name="connsiteY101" fmla="*/ 3748 h 10000"/>
              <a:gd name="connsiteX102" fmla="*/ 9815 w 10000"/>
              <a:gd name="connsiteY102" fmla="*/ 3640 h 10000"/>
              <a:gd name="connsiteX103" fmla="*/ 9829 w 10000"/>
              <a:gd name="connsiteY103" fmla="*/ 3604 h 10000"/>
              <a:gd name="connsiteX104" fmla="*/ 9744 w 10000"/>
              <a:gd name="connsiteY104" fmla="*/ 3513 h 10000"/>
              <a:gd name="connsiteX105" fmla="*/ 9758 w 10000"/>
              <a:gd name="connsiteY105" fmla="*/ 3386 h 10000"/>
              <a:gd name="connsiteX106" fmla="*/ 9559 w 10000"/>
              <a:gd name="connsiteY106" fmla="*/ 1279 h 10000"/>
              <a:gd name="connsiteX107" fmla="*/ 9460 w 10000"/>
              <a:gd name="connsiteY107" fmla="*/ 1225 h 10000"/>
              <a:gd name="connsiteX108" fmla="*/ 9303 w 10000"/>
              <a:gd name="connsiteY108" fmla="*/ 1262 h 10000"/>
              <a:gd name="connsiteX109" fmla="*/ 9247 w 10000"/>
              <a:gd name="connsiteY109" fmla="*/ 1170 h 10000"/>
              <a:gd name="connsiteX110" fmla="*/ 8948 w 10000"/>
              <a:gd name="connsiteY110" fmla="*/ 1046 h 10000"/>
              <a:gd name="connsiteX111" fmla="*/ 8877 w 10000"/>
              <a:gd name="connsiteY111" fmla="*/ 919 h 10000"/>
              <a:gd name="connsiteX112" fmla="*/ 8692 w 10000"/>
              <a:gd name="connsiteY112" fmla="*/ 811 h 10000"/>
              <a:gd name="connsiteX113" fmla="*/ 8607 w 10000"/>
              <a:gd name="connsiteY113" fmla="*/ 919 h 10000"/>
              <a:gd name="connsiteX114" fmla="*/ 8451 w 10000"/>
              <a:gd name="connsiteY114" fmla="*/ 902 h 10000"/>
              <a:gd name="connsiteX115" fmla="*/ 8408 w 10000"/>
              <a:gd name="connsiteY115" fmla="*/ 828 h 10000"/>
              <a:gd name="connsiteX116" fmla="*/ 8280 w 10000"/>
              <a:gd name="connsiteY116" fmla="*/ 883 h 10000"/>
              <a:gd name="connsiteX117" fmla="*/ 8280 w 10000"/>
              <a:gd name="connsiteY117" fmla="*/ 937 h 10000"/>
              <a:gd name="connsiteX118" fmla="*/ 8152 w 10000"/>
              <a:gd name="connsiteY118" fmla="*/ 883 h 10000"/>
              <a:gd name="connsiteX119" fmla="*/ 7996 w 10000"/>
              <a:gd name="connsiteY119" fmla="*/ 955 h 10000"/>
              <a:gd name="connsiteX120" fmla="*/ 7953 w 10000"/>
              <a:gd name="connsiteY120" fmla="*/ 1026 h 10000"/>
              <a:gd name="connsiteX121" fmla="*/ 7903 w 10000"/>
              <a:gd name="connsiteY121" fmla="*/ 1026 h 10000"/>
              <a:gd name="connsiteX122" fmla="*/ 7875 w 10000"/>
              <a:gd name="connsiteY122" fmla="*/ 1098 h 10000"/>
              <a:gd name="connsiteX123" fmla="*/ 7818 w 10000"/>
              <a:gd name="connsiteY123" fmla="*/ 1009 h 10000"/>
              <a:gd name="connsiteX124" fmla="*/ 7605 w 10000"/>
              <a:gd name="connsiteY124" fmla="*/ 919 h 10000"/>
              <a:gd name="connsiteX125" fmla="*/ 7534 w 10000"/>
              <a:gd name="connsiteY125" fmla="*/ 828 h 10000"/>
              <a:gd name="connsiteX126" fmla="*/ 7321 w 10000"/>
              <a:gd name="connsiteY126" fmla="*/ 919 h 10000"/>
              <a:gd name="connsiteX127" fmla="*/ 7335 w 10000"/>
              <a:gd name="connsiteY127" fmla="*/ 955 h 10000"/>
              <a:gd name="connsiteX128" fmla="*/ 7278 w 10000"/>
              <a:gd name="connsiteY128" fmla="*/ 1063 h 10000"/>
              <a:gd name="connsiteX129" fmla="*/ 7221 w 10000"/>
              <a:gd name="connsiteY129" fmla="*/ 974 h 10000"/>
              <a:gd name="connsiteX130" fmla="*/ 7221 w 10000"/>
              <a:gd name="connsiteY130" fmla="*/ 865 h 10000"/>
              <a:gd name="connsiteX131" fmla="*/ 7050 w 10000"/>
              <a:gd name="connsiteY131" fmla="*/ 937 h 10000"/>
              <a:gd name="connsiteX132" fmla="*/ 7022 w 10000"/>
              <a:gd name="connsiteY132" fmla="*/ 847 h 10000"/>
              <a:gd name="connsiteX133" fmla="*/ 6937 w 10000"/>
              <a:gd name="connsiteY133" fmla="*/ 847 h 10000"/>
              <a:gd name="connsiteX134" fmla="*/ 6937 w 10000"/>
              <a:gd name="connsiteY134" fmla="*/ 774 h 10000"/>
              <a:gd name="connsiteX135" fmla="*/ 6894 w 10000"/>
              <a:gd name="connsiteY135" fmla="*/ 739 h 10000"/>
              <a:gd name="connsiteX136" fmla="*/ 6724 w 10000"/>
              <a:gd name="connsiteY136" fmla="*/ 883 h 10000"/>
              <a:gd name="connsiteX137" fmla="*/ 6652 w 10000"/>
              <a:gd name="connsiteY137" fmla="*/ 847 h 10000"/>
              <a:gd name="connsiteX138" fmla="*/ 6667 w 10000"/>
              <a:gd name="connsiteY138" fmla="*/ 739 h 10000"/>
              <a:gd name="connsiteX139" fmla="*/ 6567 w 10000"/>
              <a:gd name="connsiteY139" fmla="*/ 684 h 10000"/>
              <a:gd name="connsiteX140" fmla="*/ 6567 w 10000"/>
              <a:gd name="connsiteY140" fmla="*/ 558 h 10000"/>
              <a:gd name="connsiteX141" fmla="*/ 6368 w 10000"/>
              <a:gd name="connsiteY141" fmla="*/ 540 h 10000"/>
              <a:gd name="connsiteX142" fmla="*/ 6297 w 10000"/>
              <a:gd name="connsiteY142" fmla="*/ 630 h 10000"/>
              <a:gd name="connsiteX143" fmla="*/ 6198 w 10000"/>
              <a:gd name="connsiteY143" fmla="*/ 523 h 10000"/>
              <a:gd name="connsiteX144" fmla="*/ 6084 w 10000"/>
              <a:gd name="connsiteY144" fmla="*/ 540 h 10000"/>
              <a:gd name="connsiteX145" fmla="*/ 5913 w 10000"/>
              <a:gd name="connsiteY145" fmla="*/ 432 h 10000"/>
              <a:gd name="connsiteX146" fmla="*/ 5771 w 10000"/>
              <a:gd name="connsiteY146" fmla="*/ 432 h 10000"/>
              <a:gd name="connsiteX147" fmla="*/ 5757 w 10000"/>
              <a:gd name="connsiteY147" fmla="*/ 288 h 10000"/>
              <a:gd name="connsiteX148" fmla="*/ 5643 w 10000"/>
              <a:gd name="connsiteY148" fmla="*/ 144 h 10000"/>
              <a:gd name="connsiteX149" fmla="*/ 5601 w 10000"/>
              <a:gd name="connsiteY149" fmla="*/ 235 h 10000"/>
              <a:gd name="connsiteX150" fmla="*/ 5501 w 10000"/>
              <a:gd name="connsiteY150" fmla="*/ 198 h 10000"/>
              <a:gd name="connsiteX151" fmla="*/ 5430 w 10000"/>
              <a:gd name="connsiteY151" fmla="*/ 216 h 10000"/>
              <a:gd name="connsiteX152" fmla="*/ 5259 w 10000"/>
              <a:gd name="connsiteY152" fmla="*/ 0 h 10000"/>
              <a:gd name="connsiteX153" fmla="*/ 703 w 10000"/>
              <a:gd name="connsiteY153" fmla="*/ 2441 h 10000"/>
              <a:gd name="connsiteX154" fmla="*/ 0 w 10000"/>
              <a:gd name="connsiteY154" fmla="*/ 2360 h 10000"/>
              <a:gd name="connsiteX155" fmla="*/ 28 w 10000"/>
              <a:gd name="connsiteY155"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351 w 10000"/>
              <a:gd name="connsiteY68" fmla="*/ 6865 h 10000"/>
              <a:gd name="connsiteX69" fmla="*/ 8337 w 10000"/>
              <a:gd name="connsiteY69" fmla="*/ 6882 h 10000"/>
              <a:gd name="connsiteX70" fmla="*/ 8010 w 10000"/>
              <a:gd name="connsiteY70" fmla="*/ 7063 h 10000"/>
              <a:gd name="connsiteX71" fmla="*/ 7982 w 10000"/>
              <a:gd name="connsiteY71" fmla="*/ 7117 h 10000"/>
              <a:gd name="connsiteX72" fmla="*/ 8010 w 10000"/>
              <a:gd name="connsiteY72" fmla="*/ 7134 h 10000"/>
              <a:gd name="connsiteX73" fmla="*/ 8763 w 10000"/>
              <a:gd name="connsiteY73" fmla="*/ 6613 h 10000"/>
              <a:gd name="connsiteX74" fmla="*/ 8891 w 10000"/>
              <a:gd name="connsiteY74" fmla="*/ 6235 h 10000"/>
              <a:gd name="connsiteX75" fmla="*/ 8905 w 10000"/>
              <a:gd name="connsiteY75" fmla="*/ 5657 h 10000"/>
              <a:gd name="connsiteX76" fmla="*/ 8948 w 10000"/>
              <a:gd name="connsiteY76" fmla="*/ 5603 h 10000"/>
              <a:gd name="connsiteX77" fmla="*/ 8991 w 10000"/>
              <a:gd name="connsiteY77" fmla="*/ 5568 h 10000"/>
              <a:gd name="connsiteX78" fmla="*/ 9033 w 10000"/>
              <a:gd name="connsiteY78" fmla="*/ 5568 h 10000"/>
              <a:gd name="connsiteX79" fmla="*/ 9033 w 10000"/>
              <a:gd name="connsiteY79" fmla="*/ 5784 h 10000"/>
              <a:gd name="connsiteX80" fmla="*/ 9133 w 10000"/>
              <a:gd name="connsiteY80" fmla="*/ 5784 h 10000"/>
              <a:gd name="connsiteX81" fmla="*/ 9119 w 10000"/>
              <a:gd name="connsiteY81" fmla="*/ 5873 h 10000"/>
              <a:gd name="connsiteX82" fmla="*/ 9019 w 10000"/>
              <a:gd name="connsiteY82" fmla="*/ 5909 h 10000"/>
              <a:gd name="connsiteX83" fmla="*/ 9502 w 10000"/>
              <a:gd name="connsiteY83" fmla="*/ 5676 h 10000"/>
              <a:gd name="connsiteX84" fmla="*/ 9758 w 10000"/>
              <a:gd name="connsiteY84" fmla="*/ 5657 h 10000"/>
              <a:gd name="connsiteX85" fmla="*/ 9673 w 10000"/>
              <a:gd name="connsiteY85" fmla="*/ 5531 h 10000"/>
              <a:gd name="connsiteX86" fmla="*/ 9758 w 10000"/>
              <a:gd name="connsiteY86" fmla="*/ 5441 h 10000"/>
              <a:gd name="connsiteX87" fmla="*/ 9858 w 10000"/>
              <a:gd name="connsiteY87" fmla="*/ 4990 h 10000"/>
              <a:gd name="connsiteX88" fmla="*/ 9815 w 10000"/>
              <a:gd name="connsiteY88" fmla="*/ 4918 h 10000"/>
              <a:gd name="connsiteX89" fmla="*/ 9858 w 10000"/>
              <a:gd name="connsiteY89" fmla="*/ 4811 h 10000"/>
              <a:gd name="connsiteX90" fmla="*/ 9829 w 10000"/>
              <a:gd name="connsiteY90" fmla="*/ 4684 h 10000"/>
              <a:gd name="connsiteX91" fmla="*/ 9957 w 10000"/>
              <a:gd name="connsiteY91" fmla="*/ 4378 h 10000"/>
              <a:gd name="connsiteX92" fmla="*/ 9957 w 10000"/>
              <a:gd name="connsiteY92" fmla="*/ 4306 h 10000"/>
              <a:gd name="connsiteX93" fmla="*/ 9986 w 10000"/>
              <a:gd name="connsiteY93" fmla="*/ 4252 h 10000"/>
              <a:gd name="connsiteX94" fmla="*/ 9957 w 10000"/>
              <a:gd name="connsiteY94" fmla="*/ 4180 h 10000"/>
              <a:gd name="connsiteX95" fmla="*/ 10000 w 10000"/>
              <a:gd name="connsiteY95" fmla="*/ 4144 h 10000"/>
              <a:gd name="connsiteX96" fmla="*/ 9972 w 10000"/>
              <a:gd name="connsiteY96" fmla="*/ 3964 h 10000"/>
              <a:gd name="connsiteX97" fmla="*/ 9957 w 10000"/>
              <a:gd name="connsiteY97" fmla="*/ 3964 h 10000"/>
              <a:gd name="connsiteX98" fmla="*/ 9929 w 10000"/>
              <a:gd name="connsiteY98" fmla="*/ 3946 h 10000"/>
              <a:gd name="connsiteX99" fmla="*/ 9872 w 10000"/>
              <a:gd name="connsiteY99" fmla="*/ 3820 h 10000"/>
              <a:gd name="connsiteX100" fmla="*/ 9886 w 10000"/>
              <a:gd name="connsiteY100" fmla="*/ 3748 h 10000"/>
              <a:gd name="connsiteX101" fmla="*/ 9815 w 10000"/>
              <a:gd name="connsiteY101" fmla="*/ 3640 h 10000"/>
              <a:gd name="connsiteX102" fmla="*/ 9829 w 10000"/>
              <a:gd name="connsiteY102" fmla="*/ 3604 h 10000"/>
              <a:gd name="connsiteX103" fmla="*/ 9744 w 10000"/>
              <a:gd name="connsiteY103" fmla="*/ 3513 h 10000"/>
              <a:gd name="connsiteX104" fmla="*/ 9758 w 10000"/>
              <a:gd name="connsiteY104" fmla="*/ 3386 h 10000"/>
              <a:gd name="connsiteX105" fmla="*/ 9559 w 10000"/>
              <a:gd name="connsiteY105" fmla="*/ 1279 h 10000"/>
              <a:gd name="connsiteX106" fmla="*/ 9460 w 10000"/>
              <a:gd name="connsiteY106" fmla="*/ 1225 h 10000"/>
              <a:gd name="connsiteX107" fmla="*/ 9303 w 10000"/>
              <a:gd name="connsiteY107" fmla="*/ 1262 h 10000"/>
              <a:gd name="connsiteX108" fmla="*/ 9247 w 10000"/>
              <a:gd name="connsiteY108" fmla="*/ 1170 h 10000"/>
              <a:gd name="connsiteX109" fmla="*/ 8948 w 10000"/>
              <a:gd name="connsiteY109" fmla="*/ 1046 h 10000"/>
              <a:gd name="connsiteX110" fmla="*/ 8877 w 10000"/>
              <a:gd name="connsiteY110" fmla="*/ 919 h 10000"/>
              <a:gd name="connsiteX111" fmla="*/ 8692 w 10000"/>
              <a:gd name="connsiteY111" fmla="*/ 811 h 10000"/>
              <a:gd name="connsiteX112" fmla="*/ 8607 w 10000"/>
              <a:gd name="connsiteY112" fmla="*/ 919 h 10000"/>
              <a:gd name="connsiteX113" fmla="*/ 8451 w 10000"/>
              <a:gd name="connsiteY113" fmla="*/ 902 h 10000"/>
              <a:gd name="connsiteX114" fmla="*/ 8408 w 10000"/>
              <a:gd name="connsiteY114" fmla="*/ 828 h 10000"/>
              <a:gd name="connsiteX115" fmla="*/ 8280 w 10000"/>
              <a:gd name="connsiteY115" fmla="*/ 883 h 10000"/>
              <a:gd name="connsiteX116" fmla="*/ 8280 w 10000"/>
              <a:gd name="connsiteY116" fmla="*/ 937 h 10000"/>
              <a:gd name="connsiteX117" fmla="*/ 8152 w 10000"/>
              <a:gd name="connsiteY117" fmla="*/ 883 h 10000"/>
              <a:gd name="connsiteX118" fmla="*/ 7996 w 10000"/>
              <a:gd name="connsiteY118" fmla="*/ 955 h 10000"/>
              <a:gd name="connsiteX119" fmla="*/ 7953 w 10000"/>
              <a:gd name="connsiteY119" fmla="*/ 1026 h 10000"/>
              <a:gd name="connsiteX120" fmla="*/ 7903 w 10000"/>
              <a:gd name="connsiteY120" fmla="*/ 1026 h 10000"/>
              <a:gd name="connsiteX121" fmla="*/ 7875 w 10000"/>
              <a:gd name="connsiteY121" fmla="*/ 1098 h 10000"/>
              <a:gd name="connsiteX122" fmla="*/ 7818 w 10000"/>
              <a:gd name="connsiteY122" fmla="*/ 1009 h 10000"/>
              <a:gd name="connsiteX123" fmla="*/ 7605 w 10000"/>
              <a:gd name="connsiteY123" fmla="*/ 919 h 10000"/>
              <a:gd name="connsiteX124" fmla="*/ 7534 w 10000"/>
              <a:gd name="connsiteY124" fmla="*/ 828 h 10000"/>
              <a:gd name="connsiteX125" fmla="*/ 7321 w 10000"/>
              <a:gd name="connsiteY125" fmla="*/ 919 h 10000"/>
              <a:gd name="connsiteX126" fmla="*/ 7335 w 10000"/>
              <a:gd name="connsiteY126" fmla="*/ 955 h 10000"/>
              <a:gd name="connsiteX127" fmla="*/ 7278 w 10000"/>
              <a:gd name="connsiteY127" fmla="*/ 1063 h 10000"/>
              <a:gd name="connsiteX128" fmla="*/ 7221 w 10000"/>
              <a:gd name="connsiteY128" fmla="*/ 974 h 10000"/>
              <a:gd name="connsiteX129" fmla="*/ 7221 w 10000"/>
              <a:gd name="connsiteY129" fmla="*/ 865 h 10000"/>
              <a:gd name="connsiteX130" fmla="*/ 7050 w 10000"/>
              <a:gd name="connsiteY130" fmla="*/ 937 h 10000"/>
              <a:gd name="connsiteX131" fmla="*/ 7022 w 10000"/>
              <a:gd name="connsiteY131" fmla="*/ 847 h 10000"/>
              <a:gd name="connsiteX132" fmla="*/ 6937 w 10000"/>
              <a:gd name="connsiteY132" fmla="*/ 847 h 10000"/>
              <a:gd name="connsiteX133" fmla="*/ 6937 w 10000"/>
              <a:gd name="connsiteY133" fmla="*/ 774 h 10000"/>
              <a:gd name="connsiteX134" fmla="*/ 6894 w 10000"/>
              <a:gd name="connsiteY134" fmla="*/ 739 h 10000"/>
              <a:gd name="connsiteX135" fmla="*/ 6724 w 10000"/>
              <a:gd name="connsiteY135" fmla="*/ 883 h 10000"/>
              <a:gd name="connsiteX136" fmla="*/ 6652 w 10000"/>
              <a:gd name="connsiteY136" fmla="*/ 847 h 10000"/>
              <a:gd name="connsiteX137" fmla="*/ 6667 w 10000"/>
              <a:gd name="connsiteY137" fmla="*/ 739 h 10000"/>
              <a:gd name="connsiteX138" fmla="*/ 6567 w 10000"/>
              <a:gd name="connsiteY138" fmla="*/ 684 h 10000"/>
              <a:gd name="connsiteX139" fmla="*/ 6567 w 10000"/>
              <a:gd name="connsiteY139" fmla="*/ 558 h 10000"/>
              <a:gd name="connsiteX140" fmla="*/ 6368 w 10000"/>
              <a:gd name="connsiteY140" fmla="*/ 540 h 10000"/>
              <a:gd name="connsiteX141" fmla="*/ 6297 w 10000"/>
              <a:gd name="connsiteY141" fmla="*/ 630 h 10000"/>
              <a:gd name="connsiteX142" fmla="*/ 6198 w 10000"/>
              <a:gd name="connsiteY142" fmla="*/ 523 h 10000"/>
              <a:gd name="connsiteX143" fmla="*/ 6084 w 10000"/>
              <a:gd name="connsiteY143" fmla="*/ 540 h 10000"/>
              <a:gd name="connsiteX144" fmla="*/ 5913 w 10000"/>
              <a:gd name="connsiteY144" fmla="*/ 432 h 10000"/>
              <a:gd name="connsiteX145" fmla="*/ 5771 w 10000"/>
              <a:gd name="connsiteY145" fmla="*/ 432 h 10000"/>
              <a:gd name="connsiteX146" fmla="*/ 5757 w 10000"/>
              <a:gd name="connsiteY146" fmla="*/ 288 h 10000"/>
              <a:gd name="connsiteX147" fmla="*/ 5643 w 10000"/>
              <a:gd name="connsiteY147" fmla="*/ 144 h 10000"/>
              <a:gd name="connsiteX148" fmla="*/ 5601 w 10000"/>
              <a:gd name="connsiteY148" fmla="*/ 235 h 10000"/>
              <a:gd name="connsiteX149" fmla="*/ 5501 w 10000"/>
              <a:gd name="connsiteY149" fmla="*/ 198 h 10000"/>
              <a:gd name="connsiteX150" fmla="*/ 5430 w 10000"/>
              <a:gd name="connsiteY150" fmla="*/ 216 h 10000"/>
              <a:gd name="connsiteX151" fmla="*/ 5259 w 10000"/>
              <a:gd name="connsiteY151" fmla="*/ 0 h 10000"/>
              <a:gd name="connsiteX152" fmla="*/ 703 w 10000"/>
              <a:gd name="connsiteY152" fmla="*/ 2441 h 10000"/>
              <a:gd name="connsiteX153" fmla="*/ 0 w 10000"/>
              <a:gd name="connsiteY153" fmla="*/ 2360 h 10000"/>
              <a:gd name="connsiteX154" fmla="*/ 28 w 10000"/>
              <a:gd name="connsiteY154"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351 w 10000"/>
              <a:gd name="connsiteY68" fmla="*/ 6865 h 10000"/>
              <a:gd name="connsiteX69" fmla="*/ 8337 w 10000"/>
              <a:gd name="connsiteY69" fmla="*/ 6882 h 10000"/>
              <a:gd name="connsiteX70" fmla="*/ 8010 w 10000"/>
              <a:gd name="connsiteY70" fmla="*/ 7063 h 10000"/>
              <a:gd name="connsiteX71" fmla="*/ 7982 w 10000"/>
              <a:gd name="connsiteY71" fmla="*/ 7117 h 10000"/>
              <a:gd name="connsiteX72" fmla="*/ 8010 w 10000"/>
              <a:gd name="connsiteY72" fmla="*/ 7134 h 10000"/>
              <a:gd name="connsiteX73" fmla="*/ 8763 w 10000"/>
              <a:gd name="connsiteY73" fmla="*/ 6613 h 10000"/>
              <a:gd name="connsiteX74" fmla="*/ 8891 w 10000"/>
              <a:gd name="connsiteY74" fmla="*/ 6235 h 10000"/>
              <a:gd name="connsiteX75" fmla="*/ 8905 w 10000"/>
              <a:gd name="connsiteY75" fmla="*/ 5657 h 10000"/>
              <a:gd name="connsiteX76" fmla="*/ 8948 w 10000"/>
              <a:gd name="connsiteY76" fmla="*/ 5603 h 10000"/>
              <a:gd name="connsiteX77" fmla="*/ 8991 w 10000"/>
              <a:gd name="connsiteY77" fmla="*/ 5568 h 10000"/>
              <a:gd name="connsiteX78" fmla="*/ 9033 w 10000"/>
              <a:gd name="connsiteY78" fmla="*/ 5568 h 10000"/>
              <a:gd name="connsiteX79" fmla="*/ 9033 w 10000"/>
              <a:gd name="connsiteY79" fmla="*/ 5784 h 10000"/>
              <a:gd name="connsiteX80" fmla="*/ 9133 w 10000"/>
              <a:gd name="connsiteY80" fmla="*/ 5784 h 10000"/>
              <a:gd name="connsiteX81" fmla="*/ 9119 w 10000"/>
              <a:gd name="connsiteY81" fmla="*/ 5873 h 10000"/>
              <a:gd name="connsiteX82" fmla="*/ 9502 w 10000"/>
              <a:gd name="connsiteY82" fmla="*/ 5676 h 10000"/>
              <a:gd name="connsiteX83" fmla="*/ 9758 w 10000"/>
              <a:gd name="connsiteY83" fmla="*/ 5657 h 10000"/>
              <a:gd name="connsiteX84" fmla="*/ 9673 w 10000"/>
              <a:gd name="connsiteY84" fmla="*/ 5531 h 10000"/>
              <a:gd name="connsiteX85" fmla="*/ 9758 w 10000"/>
              <a:gd name="connsiteY85" fmla="*/ 5441 h 10000"/>
              <a:gd name="connsiteX86" fmla="*/ 9858 w 10000"/>
              <a:gd name="connsiteY86" fmla="*/ 4990 h 10000"/>
              <a:gd name="connsiteX87" fmla="*/ 9815 w 10000"/>
              <a:gd name="connsiteY87" fmla="*/ 4918 h 10000"/>
              <a:gd name="connsiteX88" fmla="*/ 9858 w 10000"/>
              <a:gd name="connsiteY88" fmla="*/ 4811 h 10000"/>
              <a:gd name="connsiteX89" fmla="*/ 9829 w 10000"/>
              <a:gd name="connsiteY89" fmla="*/ 4684 h 10000"/>
              <a:gd name="connsiteX90" fmla="*/ 9957 w 10000"/>
              <a:gd name="connsiteY90" fmla="*/ 4378 h 10000"/>
              <a:gd name="connsiteX91" fmla="*/ 9957 w 10000"/>
              <a:gd name="connsiteY91" fmla="*/ 4306 h 10000"/>
              <a:gd name="connsiteX92" fmla="*/ 9986 w 10000"/>
              <a:gd name="connsiteY92" fmla="*/ 4252 h 10000"/>
              <a:gd name="connsiteX93" fmla="*/ 9957 w 10000"/>
              <a:gd name="connsiteY93" fmla="*/ 4180 h 10000"/>
              <a:gd name="connsiteX94" fmla="*/ 10000 w 10000"/>
              <a:gd name="connsiteY94" fmla="*/ 4144 h 10000"/>
              <a:gd name="connsiteX95" fmla="*/ 9972 w 10000"/>
              <a:gd name="connsiteY95" fmla="*/ 3964 h 10000"/>
              <a:gd name="connsiteX96" fmla="*/ 9957 w 10000"/>
              <a:gd name="connsiteY96" fmla="*/ 3964 h 10000"/>
              <a:gd name="connsiteX97" fmla="*/ 9929 w 10000"/>
              <a:gd name="connsiteY97" fmla="*/ 3946 h 10000"/>
              <a:gd name="connsiteX98" fmla="*/ 9872 w 10000"/>
              <a:gd name="connsiteY98" fmla="*/ 3820 h 10000"/>
              <a:gd name="connsiteX99" fmla="*/ 9886 w 10000"/>
              <a:gd name="connsiteY99" fmla="*/ 3748 h 10000"/>
              <a:gd name="connsiteX100" fmla="*/ 9815 w 10000"/>
              <a:gd name="connsiteY100" fmla="*/ 3640 h 10000"/>
              <a:gd name="connsiteX101" fmla="*/ 9829 w 10000"/>
              <a:gd name="connsiteY101" fmla="*/ 3604 h 10000"/>
              <a:gd name="connsiteX102" fmla="*/ 9744 w 10000"/>
              <a:gd name="connsiteY102" fmla="*/ 3513 h 10000"/>
              <a:gd name="connsiteX103" fmla="*/ 9758 w 10000"/>
              <a:gd name="connsiteY103" fmla="*/ 3386 h 10000"/>
              <a:gd name="connsiteX104" fmla="*/ 9559 w 10000"/>
              <a:gd name="connsiteY104" fmla="*/ 1279 h 10000"/>
              <a:gd name="connsiteX105" fmla="*/ 9460 w 10000"/>
              <a:gd name="connsiteY105" fmla="*/ 1225 h 10000"/>
              <a:gd name="connsiteX106" fmla="*/ 9303 w 10000"/>
              <a:gd name="connsiteY106" fmla="*/ 1262 h 10000"/>
              <a:gd name="connsiteX107" fmla="*/ 9247 w 10000"/>
              <a:gd name="connsiteY107" fmla="*/ 1170 h 10000"/>
              <a:gd name="connsiteX108" fmla="*/ 8948 w 10000"/>
              <a:gd name="connsiteY108" fmla="*/ 1046 h 10000"/>
              <a:gd name="connsiteX109" fmla="*/ 8877 w 10000"/>
              <a:gd name="connsiteY109" fmla="*/ 919 h 10000"/>
              <a:gd name="connsiteX110" fmla="*/ 8692 w 10000"/>
              <a:gd name="connsiteY110" fmla="*/ 811 h 10000"/>
              <a:gd name="connsiteX111" fmla="*/ 8607 w 10000"/>
              <a:gd name="connsiteY111" fmla="*/ 919 h 10000"/>
              <a:gd name="connsiteX112" fmla="*/ 8451 w 10000"/>
              <a:gd name="connsiteY112" fmla="*/ 902 h 10000"/>
              <a:gd name="connsiteX113" fmla="*/ 8408 w 10000"/>
              <a:gd name="connsiteY113" fmla="*/ 828 h 10000"/>
              <a:gd name="connsiteX114" fmla="*/ 8280 w 10000"/>
              <a:gd name="connsiteY114" fmla="*/ 883 h 10000"/>
              <a:gd name="connsiteX115" fmla="*/ 8280 w 10000"/>
              <a:gd name="connsiteY115" fmla="*/ 937 h 10000"/>
              <a:gd name="connsiteX116" fmla="*/ 8152 w 10000"/>
              <a:gd name="connsiteY116" fmla="*/ 883 h 10000"/>
              <a:gd name="connsiteX117" fmla="*/ 7996 w 10000"/>
              <a:gd name="connsiteY117" fmla="*/ 955 h 10000"/>
              <a:gd name="connsiteX118" fmla="*/ 7953 w 10000"/>
              <a:gd name="connsiteY118" fmla="*/ 1026 h 10000"/>
              <a:gd name="connsiteX119" fmla="*/ 7903 w 10000"/>
              <a:gd name="connsiteY119" fmla="*/ 1026 h 10000"/>
              <a:gd name="connsiteX120" fmla="*/ 7875 w 10000"/>
              <a:gd name="connsiteY120" fmla="*/ 1098 h 10000"/>
              <a:gd name="connsiteX121" fmla="*/ 7818 w 10000"/>
              <a:gd name="connsiteY121" fmla="*/ 1009 h 10000"/>
              <a:gd name="connsiteX122" fmla="*/ 7605 w 10000"/>
              <a:gd name="connsiteY122" fmla="*/ 919 h 10000"/>
              <a:gd name="connsiteX123" fmla="*/ 7534 w 10000"/>
              <a:gd name="connsiteY123" fmla="*/ 828 h 10000"/>
              <a:gd name="connsiteX124" fmla="*/ 7321 w 10000"/>
              <a:gd name="connsiteY124" fmla="*/ 919 h 10000"/>
              <a:gd name="connsiteX125" fmla="*/ 7335 w 10000"/>
              <a:gd name="connsiteY125" fmla="*/ 955 h 10000"/>
              <a:gd name="connsiteX126" fmla="*/ 7278 w 10000"/>
              <a:gd name="connsiteY126" fmla="*/ 1063 h 10000"/>
              <a:gd name="connsiteX127" fmla="*/ 7221 w 10000"/>
              <a:gd name="connsiteY127" fmla="*/ 974 h 10000"/>
              <a:gd name="connsiteX128" fmla="*/ 7221 w 10000"/>
              <a:gd name="connsiteY128" fmla="*/ 865 h 10000"/>
              <a:gd name="connsiteX129" fmla="*/ 7050 w 10000"/>
              <a:gd name="connsiteY129" fmla="*/ 937 h 10000"/>
              <a:gd name="connsiteX130" fmla="*/ 7022 w 10000"/>
              <a:gd name="connsiteY130" fmla="*/ 847 h 10000"/>
              <a:gd name="connsiteX131" fmla="*/ 6937 w 10000"/>
              <a:gd name="connsiteY131" fmla="*/ 847 h 10000"/>
              <a:gd name="connsiteX132" fmla="*/ 6937 w 10000"/>
              <a:gd name="connsiteY132" fmla="*/ 774 h 10000"/>
              <a:gd name="connsiteX133" fmla="*/ 6894 w 10000"/>
              <a:gd name="connsiteY133" fmla="*/ 739 h 10000"/>
              <a:gd name="connsiteX134" fmla="*/ 6724 w 10000"/>
              <a:gd name="connsiteY134" fmla="*/ 883 h 10000"/>
              <a:gd name="connsiteX135" fmla="*/ 6652 w 10000"/>
              <a:gd name="connsiteY135" fmla="*/ 847 h 10000"/>
              <a:gd name="connsiteX136" fmla="*/ 6667 w 10000"/>
              <a:gd name="connsiteY136" fmla="*/ 739 h 10000"/>
              <a:gd name="connsiteX137" fmla="*/ 6567 w 10000"/>
              <a:gd name="connsiteY137" fmla="*/ 684 h 10000"/>
              <a:gd name="connsiteX138" fmla="*/ 6567 w 10000"/>
              <a:gd name="connsiteY138" fmla="*/ 558 h 10000"/>
              <a:gd name="connsiteX139" fmla="*/ 6368 w 10000"/>
              <a:gd name="connsiteY139" fmla="*/ 540 h 10000"/>
              <a:gd name="connsiteX140" fmla="*/ 6297 w 10000"/>
              <a:gd name="connsiteY140" fmla="*/ 630 h 10000"/>
              <a:gd name="connsiteX141" fmla="*/ 6198 w 10000"/>
              <a:gd name="connsiteY141" fmla="*/ 523 h 10000"/>
              <a:gd name="connsiteX142" fmla="*/ 6084 w 10000"/>
              <a:gd name="connsiteY142" fmla="*/ 540 h 10000"/>
              <a:gd name="connsiteX143" fmla="*/ 5913 w 10000"/>
              <a:gd name="connsiteY143" fmla="*/ 432 h 10000"/>
              <a:gd name="connsiteX144" fmla="*/ 5771 w 10000"/>
              <a:gd name="connsiteY144" fmla="*/ 432 h 10000"/>
              <a:gd name="connsiteX145" fmla="*/ 5757 w 10000"/>
              <a:gd name="connsiteY145" fmla="*/ 288 h 10000"/>
              <a:gd name="connsiteX146" fmla="*/ 5643 w 10000"/>
              <a:gd name="connsiteY146" fmla="*/ 144 h 10000"/>
              <a:gd name="connsiteX147" fmla="*/ 5601 w 10000"/>
              <a:gd name="connsiteY147" fmla="*/ 235 h 10000"/>
              <a:gd name="connsiteX148" fmla="*/ 5501 w 10000"/>
              <a:gd name="connsiteY148" fmla="*/ 198 h 10000"/>
              <a:gd name="connsiteX149" fmla="*/ 5430 w 10000"/>
              <a:gd name="connsiteY149" fmla="*/ 216 h 10000"/>
              <a:gd name="connsiteX150" fmla="*/ 5259 w 10000"/>
              <a:gd name="connsiteY150" fmla="*/ 0 h 10000"/>
              <a:gd name="connsiteX151" fmla="*/ 703 w 10000"/>
              <a:gd name="connsiteY151" fmla="*/ 2441 h 10000"/>
              <a:gd name="connsiteX152" fmla="*/ 0 w 10000"/>
              <a:gd name="connsiteY152" fmla="*/ 2360 h 10000"/>
              <a:gd name="connsiteX153" fmla="*/ 28 w 10000"/>
              <a:gd name="connsiteY153"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351 w 10000"/>
              <a:gd name="connsiteY68" fmla="*/ 6865 h 10000"/>
              <a:gd name="connsiteX69" fmla="*/ 8337 w 10000"/>
              <a:gd name="connsiteY69" fmla="*/ 6882 h 10000"/>
              <a:gd name="connsiteX70" fmla="*/ 8010 w 10000"/>
              <a:gd name="connsiteY70" fmla="*/ 7063 h 10000"/>
              <a:gd name="connsiteX71" fmla="*/ 7982 w 10000"/>
              <a:gd name="connsiteY71" fmla="*/ 7117 h 10000"/>
              <a:gd name="connsiteX72" fmla="*/ 8010 w 10000"/>
              <a:gd name="connsiteY72" fmla="*/ 7134 h 10000"/>
              <a:gd name="connsiteX73" fmla="*/ 8763 w 10000"/>
              <a:gd name="connsiteY73" fmla="*/ 6613 h 10000"/>
              <a:gd name="connsiteX74" fmla="*/ 8891 w 10000"/>
              <a:gd name="connsiteY74" fmla="*/ 6235 h 10000"/>
              <a:gd name="connsiteX75" fmla="*/ 8905 w 10000"/>
              <a:gd name="connsiteY75" fmla="*/ 5657 h 10000"/>
              <a:gd name="connsiteX76" fmla="*/ 8948 w 10000"/>
              <a:gd name="connsiteY76" fmla="*/ 5603 h 10000"/>
              <a:gd name="connsiteX77" fmla="*/ 8991 w 10000"/>
              <a:gd name="connsiteY77" fmla="*/ 5568 h 10000"/>
              <a:gd name="connsiteX78" fmla="*/ 9033 w 10000"/>
              <a:gd name="connsiteY78" fmla="*/ 5568 h 10000"/>
              <a:gd name="connsiteX79" fmla="*/ 9033 w 10000"/>
              <a:gd name="connsiteY79" fmla="*/ 5784 h 10000"/>
              <a:gd name="connsiteX80" fmla="*/ 9133 w 10000"/>
              <a:gd name="connsiteY80" fmla="*/ 5784 h 10000"/>
              <a:gd name="connsiteX81" fmla="*/ 9502 w 10000"/>
              <a:gd name="connsiteY81" fmla="*/ 5676 h 10000"/>
              <a:gd name="connsiteX82" fmla="*/ 9758 w 10000"/>
              <a:gd name="connsiteY82" fmla="*/ 5657 h 10000"/>
              <a:gd name="connsiteX83" fmla="*/ 9673 w 10000"/>
              <a:gd name="connsiteY83" fmla="*/ 5531 h 10000"/>
              <a:gd name="connsiteX84" fmla="*/ 9758 w 10000"/>
              <a:gd name="connsiteY84" fmla="*/ 5441 h 10000"/>
              <a:gd name="connsiteX85" fmla="*/ 9858 w 10000"/>
              <a:gd name="connsiteY85" fmla="*/ 4990 h 10000"/>
              <a:gd name="connsiteX86" fmla="*/ 9815 w 10000"/>
              <a:gd name="connsiteY86" fmla="*/ 4918 h 10000"/>
              <a:gd name="connsiteX87" fmla="*/ 9858 w 10000"/>
              <a:gd name="connsiteY87" fmla="*/ 4811 h 10000"/>
              <a:gd name="connsiteX88" fmla="*/ 9829 w 10000"/>
              <a:gd name="connsiteY88" fmla="*/ 4684 h 10000"/>
              <a:gd name="connsiteX89" fmla="*/ 9957 w 10000"/>
              <a:gd name="connsiteY89" fmla="*/ 4378 h 10000"/>
              <a:gd name="connsiteX90" fmla="*/ 9957 w 10000"/>
              <a:gd name="connsiteY90" fmla="*/ 4306 h 10000"/>
              <a:gd name="connsiteX91" fmla="*/ 9986 w 10000"/>
              <a:gd name="connsiteY91" fmla="*/ 4252 h 10000"/>
              <a:gd name="connsiteX92" fmla="*/ 9957 w 10000"/>
              <a:gd name="connsiteY92" fmla="*/ 4180 h 10000"/>
              <a:gd name="connsiteX93" fmla="*/ 10000 w 10000"/>
              <a:gd name="connsiteY93" fmla="*/ 4144 h 10000"/>
              <a:gd name="connsiteX94" fmla="*/ 9972 w 10000"/>
              <a:gd name="connsiteY94" fmla="*/ 3964 h 10000"/>
              <a:gd name="connsiteX95" fmla="*/ 9957 w 10000"/>
              <a:gd name="connsiteY95" fmla="*/ 3964 h 10000"/>
              <a:gd name="connsiteX96" fmla="*/ 9929 w 10000"/>
              <a:gd name="connsiteY96" fmla="*/ 3946 h 10000"/>
              <a:gd name="connsiteX97" fmla="*/ 9872 w 10000"/>
              <a:gd name="connsiteY97" fmla="*/ 3820 h 10000"/>
              <a:gd name="connsiteX98" fmla="*/ 9886 w 10000"/>
              <a:gd name="connsiteY98" fmla="*/ 3748 h 10000"/>
              <a:gd name="connsiteX99" fmla="*/ 9815 w 10000"/>
              <a:gd name="connsiteY99" fmla="*/ 3640 h 10000"/>
              <a:gd name="connsiteX100" fmla="*/ 9829 w 10000"/>
              <a:gd name="connsiteY100" fmla="*/ 3604 h 10000"/>
              <a:gd name="connsiteX101" fmla="*/ 9744 w 10000"/>
              <a:gd name="connsiteY101" fmla="*/ 3513 h 10000"/>
              <a:gd name="connsiteX102" fmla="*/ 9758 w 10000"/>
              <a:gd name="connsiteY102" fmla="*/ 3386 h 10000"/>
              <a:gd name="connsiteX103" fmla="*/ 9559 w 10000"/>
              <a:gd name="connsiteY103" fmla="*/ 1279 h 10000"/>
              <a:gd name="connsiteX104" fmla="*/ 9460 w 10000"/>
              <a:gd name="connsiteY104" fmla="*/ 1225 h 10000"/>
              <a:gd name="connsiteX105" fmla="*/ 9303 w 10000"/>
              <a:gd name="connsiteY105" fmla="*/ 1262 h 10000"/>
              <a:gd name="connsiteX106" fmla="*/ 9247 w 10000"/>
              <a:gd name="connsiteY106" fmla="*/ 1170 h 10000"/>
              <a:gd name="connsiteX107" fmla="*/ 8948 w 10000"/>
              <a:gd name="connsiteY107" fmla="*/ 1046 h 10000"/>
              <a:gd name="connsiteX108" fmla="*/ 8877 w 10000"/>
              <a:gd name="connsiteY108" fmla="*/ 919 h 10000"/>
              <a:gd name="connsiteX109" fmla="*/ 8692 w 10000"/>
              <a:gd name="connsiteY109" fmla="*/ 811 h 10000"/>
              <a:gd name="connsiteX110" fmla="*/ 8607 w 10000"/>
              <a:gd name="connsiteY110" fmla="*/ 919 h 10000"/>
              <a:gd name="connsiteX111" fmla="*/ 8451 w 10000"/>
              <a:gd name="connsiteY111" fmla="*/ 902 h 10000"/>
              <a:gd name="connsiteX112" fmla="*/ 8408 w 10000"/>
              <a:gd name="connsiteY112" fmla="*/ 828 h 10000"/>
              <a:gd name="connsiteX113" fmla="*/ 8280 w 10000"/>
              <a:gd name="connsiteY113" fmla="*/ 883 h 10000"/>
              <a:gd name="connsiteX114" fmla="*/ 8280 w 10000"/>
              <a:gd name="connsiteY114" fmla="*/ 937 h 10000"/>
              <a:gd name="connsiteX115" fmla="*/ 8152 w 10000"/>
              <a:gd name="connsiteY115" fmla="*/ 883 h 10000"/>
              <a:gd name="connsiteX116" fmla="*/ 7996 w 10000"/>
              <a:gd name="connsiteY116" fmla="*/ 955 h 10000"/>
              <a:gd name="connsiteX117" fmla="*/ 7953 w 10000"/>
              <a:gd name="connsiteY117" fmla="*/ 1026 h 10000"/>
              <a:gd name="connsiteX118" fmla="*/ 7903 w 10000"/>
              <a:gd name="connsiteY118" fmla="*/ 1026 h 10000"/>
              <a:gd name="connsiteX119" fmla="*/ 7875 w 10000"/>
              <a:gd name="connsiteY119" fmla="*/ 1098 h 10000"/>
              <a:gd name="connsiteX120" fmla="*/ 7818 w 10000"/>
              <a:gd name="connsiteY120" fmla="*/ 1009 h 10000"/>
              <a:gd name="connsiteX121" fmla="*/ 7605 w 10000"/>
              <a:gd name="connsiteY121" fmla="*/ 919 h 10000"/>
              <a:gd name="connsiteX122" fmla="*/ 7534 w 10000"/>
              <a:gd name="connsiteY122" fmla="*/ 828 h 10000"/>
              <a:gd name="connsiteX123" fmla="*/ 7321 w 10000"/>
              <a:gd name="connsiteY123" fmla="*/ 919 h 10000"/>
              <a:gd name="connsiteX124" fmla="*/ 7335 w 10000"/>
              <a:gd name="connsiteY124" fmla="*/ 955 h 10000"/>
              <a:gd name="connsiteX125" fmla="*/ 7278 w 10000"/>
              <a:gd name="connsiteY125" fmla="*/ 1063 h 10000"/>
              <a:gd name="connsiteX126" fmla="*/ 7221 w 10000"/>
              <a:gd name="connsiteY126" fmla="*/ 974 h 10000"/>
              <a:gd name="connsiteX127" fmla="*/ 7221 w 10000"/>
              <a:gd name="connsiteY127" fmla="*/ 865 h 10000"/>
              <a:gd name="connsiteX128" fmla="*/ 7050 w 10000"/>
              <a:gd name="connsiteY128" fmla="*/ 937 h 10000"/>
              <a:gd name="connsiteX129" fmla="*/ 7022 w 10000"/>
              <a:gd name="connsiteY129" fmla="*/ 847 h 10000"/>
              <a:gd name="connsiteX130" fmla="*/ 6937 w 10000"/>
              <a:gd name="connsiteY130" fmla="*/ 847 h 10000"/>
              <a:gd name="connsiteX131" fmla="*/ 6937 w 10000"/>
              <a:gd name="connsiteY131" fmla="*/ 774 h 10000"/>
              <a:gd name="connsiteX132" fmla="*/ 6894 w 10000"/>
              <a:gd name="connsiteY132" fmla="*/ 739 h 10000"/>
              <a:gd name="connsiteX133" fmla="*/ 6724 w 10000"/>
              <a:gd name="connsiteY133" fmla="*/ 883 h 10000"/>
              <a:gd name="connsiteX134" fmla="*/ 6652 w 10000"/>
              <a:gd name="connsiteY134" fmla="*/ 847 h 10000"/>
              <a:gd name="connsiteX135" fmla="*/ 6667 w 10000"/>
              <a:gd name="connsiteY135" fmla="*/ 739 h 10000"/>
              <a:gd name="connsiteX136" fmla="*/ 6567 w 10000"/>
              <a:gd name="connsiteY136" fmla="*/ 684 h 10000"/>
              <a:gd name="connsiteX137" fmla="*/ 6567 w 10000"/>
              <a:gd name="connsiteY137" fmla="*/ 558 h 10000"/>
              <a:gd name="connsiteX138" fmla="*/ 6368 w 10000"/>
              <a:gd name="connsiteY138" fmla="*/ 540 h 10000"/>
              <a:gd name="connsiteX139" fmla="*/ 6297 w 10000"/>
              <a:gd name="connsiteY139" fmla="*/ 630 h 10000"/>
              <a:gd name="connsiteX140" fmla="*/ 6198 w 10000"/>
              <a:gd name="connsiteY140" fmla="*/ 523 h 10000"/>
              <a:gd name="connsiteX141" fmla="*/ 6084 w 10000"/>
              <a:gd name="connsiteY141" fmla="*/ 540 h 10000"/>
              <a:gd name="connsiteX142" fmla="*/ 5913 w 10000"/>
              <a:gd name="connsiteY142" fmla="*/ 432 h 10000"/>
              <a:gd name="connsiteX143" fmla="*/ 5771 w 10000"/>
              <a:gd name="connsiteY143" fmla="*/ 432 h 10000"/>
              <a:gd name="connsiteX144" fmla="*/ 5757 w 10000"/>
              <a:gd name="connsiteY144" fmla="*/ 288 h 10000"/>
              <a:gd name="connsiteX145" fmla="*/ 5643 w 10000"/>
              <a:gd name="connsiteY145" fmla="*/ 144 h 10000"/>
              <a:gd name="connsiteX146" fmla="*/ 5601 w 10000"/>
              <a:gd name="connsiteY146" fmla="*/ 235 h 10000"/>
              <a:gd name="connsiteX147" fmla="*/ 5501 w 10000"/>
              <a:gd name="connsiteY147" fmla="*/ 198 h 10000"/>
              <a:gd name="connsiteX148" fmla="*/ 5430 w 10000"/>
              <a:gd name="connsiteY148" fmla="*/ 216 h 10000"/>
              <a:gd name="connsiteX149" fmla="*/ 5259 w 10000"/>
              <a:gd name="connsiteY149" fmla="*/ 0 h 10000"/>
              <a:gd name="connsiteX150" fmla="*/ 703 w 10000"/>
              <a:gd name="connsiteY150" fmla="*/ 2441 h 10000"/>
              <a:gd name="connsiteX151" fmla="*/ 0 w 10000"/>
              <a:gd name="connsiteY151" fmla="*/ 2360 h 10000"/>
              <a:gd name="connsiteX152" fmla="*/ 28 w 10000"/>
              <a:gd name="connsiteY152"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351 w 10000"/>
              <a:gd name="connsiteY68" fmla="*/ 6865 h 10000"/>
              <a:gd name="connsiteX69" fmla="*/ 8337 w 10000"/>
              <a:gd name="connsiteY69" fmla="*/ 6882 h 10000"/>
              <a:gd name="connsiteX70" fmla="*/ 8010 w 10000"/>
              <a:gd name="connsiteY70" fmla="*/ 7063 h 10000"/>
              <a:gd name="connsiteX71" fmla="*/ 7982 w 10000"/>
              <a:gd name="connsiteY71" fmla="*/ 7117 h 10000"/>
              <a:gd name="connsiteX72" fmla="*/ 8010 w 10000"/>
              <a:gd name="connsiteY72" fmla="*/ 7134 h 10000"/>
              <a:gd name="connsiteX73" fmla="*/ 8763 w 10000"/>
              <a:gd name="connsiteY73" fmla="*/ 6613 h 10000"/>
              <a:gd name="connsiteX74" fmla="*/ 8905 w 10000"/>
              <a:gd name="connsiteY74" fmla="*/ 5657 h 10000"/>
              <a:gd name="connsiteX75" fmla="*/ 8948 w 10000"/>
              <a:gd name="connsiteY75" fmla="*/ 5603 h 10000"/>
              <a:gd name="connsiteX76" fmla="*/ 8991 w 10000"/>
              <a:gd name="connsiteY76" fmla="*/ 5568 h 10000"/>
              <a:gd name="connsiteX77" fmla="*/ 9033 w 10000"/>
              <a:gd name="connsiteY77" fmla="*/ 5568 h 10000"/>
              <a:gd name="connsiteX78" fmla="*/ 9033 w 10000"/>
              <a:gd name="connsiteY78" fmla="*/ 5784 h 10000"/>
              <a:gd name="connsiteX79" fmla="*/ 9133 w 10000"/>
              <a:gd name="connsiteY79" fmla="*/ 5784 h 10000"/>
              <a:gd name="connsiteX80" fmla="*/ 9502 w 10000"/>
              <a:gd name="connsiteY80" fmla="*/ 5676 h 10000"/>
              <a:gd name="connsiteX81" fmla="*/ 9758 w 10000"/>
              <a:gd name="connsiteY81" fmla="*/ 5657 h 10000"/>
              <a:gd name="connsiteX82" fmla="*/ 9673 w 10000"/>
              <a:gd name="connsiteY82" fmla="*/ 5531 h 10000"/>
              <a:gd name="connsiteX83" fmla="*/ 9758 w 10000"/>
              <a:gd name="connsiteY83" fmla="*/ 5441 h 10000"/>
              <a:gd name="connsiteX84" fmla="*/ 9858 w 10000"/>
              <a:gd name="connsiteY84" fmla="*/ 4990 h 10000"/>
              <a:gd name="connsiteX85" fmla="*/ 9815 w 10000"/>
              <a:gd name="connsiteY85" fmla="*/ 4918 h 10000"/>
              <a:gd name="connsiteX86" fmla="*/ 9858 w 10000"/>
              <a:gd name="connsiteY86" fmla="*/ 4811 h 10000"/>
              <a:gd name="connsiteX87" fmla="*/ 9829 w 10000"/>
              <a:gd name="connsiteY87" fmla="*/ 4684 h 10000"/>
              <a:gd name="connsiteX88" fmla="*/ 9957 w 10000"/>
              <a:gd name="connsiteY88" fmla="*/ 4378 h 10000"/>
              <a:gd name="connsiteX89" fmla="*/ 9957 w 10000"/>
              <a:gd name="connsiteY89" fmla="*/ 4306 h 10000"/>
              <a:gd name="connsiteX90" fmla="*/ 9986 w 10000"/>
              <a:gd name="connsiteY90" fmla="*/ 4252 h 10000"/>
              <a:gd name="connsiteX91" fmla="*/ 9957 w 10000"/>
              <a:gd name="connsiteY91" fmla="*/ 4180 h 10000"/>
              <a:gd name="connsiteX92" fmla="*/ 10000 w 10000"/>
              <a:gd name="connsiteY92" fmla="*/ 4144 h 10000"/>
              <a:gd name="connsiteX93" fmla="*/ 9972 w 10000"/>
              <a:gd name="connsiteY93" fmla="*/ 3964 h 10000"/>
              <a:gd name="connsiteX94" fmla="*/ 9957 w 10000"/>
              <a:gd name="connsiteY94" fmla="*/ 3964 h 10000"/>
              <a:gd name="connsiteX95" fmla="*/ 9929 w 10000"/>
              <a:gd name="connsiteY95" fmla="*/ 3946 h 10000"/>
              <a:gd name="connsiteX96" fmla="*/ 9872 w 10000"/>
              <a:gd name="connsiteY96" fmla="*/ 3820 h 10000"/>
              <a:gd name="connsiteX97" fmla="*/ 9886 w 10000"/>
              <a:gd name="connsiteY97" fmla="*/ 3748 h 10000"/>
              <a:gd name="connsiteX98" fmla="*/ 9815 w 10000"/>
              <a:gd name="connsiteY98" fmla="*/ 3640 h 10000"/>
              <a:gd name="connsiteX99" fmla="*/ 9829 w 10000"/>
              <a:gd name="connsiteY99" fmla="*/ 3604 h 10000"/>
              <a:gd name="connsiteX100" fmla="*/ 9744 w 10000"/>
              <a:gd name="connsiteY100" fmla="*/ 3513 h 10000"/>
              <a:gd name="connsiteX101" fmla="*/ 9758 w 10000"/>
              <a:gd name="connsiteY101" fmla="*/ 3386 h 10000"/>
              <a:gd name="connsiteX102" fmla="*/ 9559 w 10000"/>
              <a:gd name="connsiteY102" fmla="*/ 1279 h 10000"/>
              <a:gd name="connsiteX103" fmla="*/ 9460 w 10000"/>
              <a:gd name="connsiteY103" fmla="*/ 1225 h 10000"/>
              <a:gd name="connsiteX104" fmla="*/ 9303 w 10000"/>
              <a:gd name="connsiteY104" fmla="*/ 1262 h 10000"/>
              <a:gd name="connsiteX105" fmla="*/ 9247 w 10000"/>
              <a:gd name="connsiteY105" fmla="*/ 1170 h 10000"/>
              <a:gd name="connsiteX106" fmla="*/ 8948 w 10000"/>
              <a:gd name="connsiteY106" fmla="*/ 1046 h 10000"/>
              <a:gd name="connsiteX107" fmla="*/ 8877 w 10000"/>
              <a:gd name="connsiteY107" fmla="*/ 919 h 10000"/>
              <a:gd name="connsiteX108" fmla="*/ 8692 w 10000"/>
              <a:gd name="connsiteY108" fmla="*/ 811 h 10000"/>
              <a:gd name="connsiteX109" fmla="*/ 8607 w 10000"/>
              <a:gd name="connsiteY109" fmla="*/ 919 h 10000"/>
              <a:gd name="connsiteX110" fmla="*/ 8451 w 10000"/>
              <a:gd name="connsiteY110" fmla="*/ 902 h 10000"/>
              <a:gd name="connsiteX111" fmla="*/ 8408 w 10000"/>
              <a:gd name="connsiteY111" fmla="*/ 828 h 10000"/>
              <a:gd name="connsiteX112" fmla="*/ 8280 w 10000"/>
              <a:gd name="connsiteY112" fmla="*/ 883 h 10000"/>
              <a:gd name="connsiteX113" fmla="*/ 8280 w 10000"/>
              <a:gd name="connsiteY113" fmla="*/ 937 h 10000"/>
              <a:gd name="connsiteX114" fmla="*/ 8152 w 10000"/>
              <a:gd name="connsiteY114" fmla="*/ 883 h 10000"/>
              <a:gd name="connsiteX115" fmla="*/ 7996 w 10000"/>
              <a:gd name="connsiteY115" fmla="*/ 955 h 10000"/>
              <a:gd name="connsiteX116" fmla="*/ 7953 w 10000"/>
              <a:gd name="connsiteY116" fmla="*/ 1026 h 10000"/>
              <a:gd name="connsiteX117" fmla="*/ 7903 w 10000"/>
              <a:gd name="connsiteY117" fmla="*/ 1026 h 10000"/>
              <a:gd name="connsiteX118" fmla="*/ 7875 w 10000"/>
              <a:gd name="connsiteY118" fmla="*/ 1098 h 10000"/>
              <a:gd name="connsiteX119" fmla="*/ 7818 w 10000"/>
              <a:gd name="connsiteY119" fmla="*/ 1009 h 10000"/>
              <a:gd name="connsiteX120" fmla="*/ 7605 w 10000"/>
              <a:gd name="connsiteY120" fmla="*/ 919 h 10000"/>
              <a:gd name="connsiteX121" fmla="*/ 7534 w 10000"/>
              <a:gd name="connsiteY121" fmla="*/ 828 h 10000"/>
              <a:gd name="connsiteX122" fmla="*/ 7321 w 10000"/>
              <a:gd name="connsiteY122" fmla="*/ 919 h 10000"/>
              <a:gd name="connsiteX123" fmla="*/ 7335 w 10000"/>
              <a:gd name="connsiteY123" fmla="*/ 955 h 10000"/>
              <a:gd name="connsiteX124" fmla="*/ 7278 w 10000"/>
              <a:gd name="connsiteY124" fmla="*/ 1063 h 10000"/>
              <a:gd name="connsiteX125" fmla="*/ 7221 w 10000"/>
              <a:gd name="connsiteY125" fmla="*/ 974 h 10000"/>
              <a:gd name="connsiteX126" fmla="*/ 7221 w 10000"/>
              <a:gd name="connsiteY126" fmla="*/ 865 h 10000"/>
              <a:gd name="connsiteX127" fmla="*/ 7050 w 10000"/>
              <a:gd name="connsiteY127" fmla="*/ 937 h 10000"/>
              <a:gd name="connsiteX128" fmla="*/ 7022 w 10000"/>
              <a:gd name="connsiteY128" fmla="*/ 847 h 10000"/>
              <a:gd name="connsiteX129" fmla="*/ 6937 w 10000"/>
              <a:gd name="connsiteY129" fmla="*/ 847 h 10000"/>
              <a:gd name="connsiteX130" fmla="*/ 6937 w 10000"/>
              <a:gd name="connsiteY130" fmla="*/ 774 h 10000"/>
              <a:gd name="connsiteX131" fmla="*/ 6894 w 10000"/>
              <a:gd name="connsiteY131" fmla="*/ 739 h 10000"/>
              <a:gd name="connsiteX132" fmla="*/ 6724 w 10000"/>
              <a:gd name="connsiteY132" fmla="*/ 883 h 10000"/>
              <a:gd name="connsiteX133" fmla="*/ 6652 w 10000"/>
              <a:gd name="connsiteY133" fmla="*/ 847 h 10000"/>
              <a:gd name="connsiteX134" fmla="*/ 6667 w 10000"/>
              <a:gd name="connsiteY134" fmla="*/ 739 h 10000"/>
              <a:gd name="connsiteX135" fmla="*/ 6567 w 10000"/>
              <a:gd name="connsiteY135" fmla="*/ 684 h 10000"/>
              <a:gd name="connsiteX136" fmla="*/ 6567 w 10000"/>
              <a:gd name="connsiteY136" fmla="*/ 558 h 10000"/>
              <a:gd name="connsiteX137" fmla="*/ 6368 w 10000"/>
              <a:gd name="connsiteY137" fmla="*/ 540 h 10000"/>
              <a:gd name="connsiteX138" fmla="*/ 6297 w 10000"/>
              <a:gd name="connsiteY138" fmla="*/ 630 h 10000"/>
              <a:gd name="connsiteX139" fmla="*/ 6198 w 10000"/>
              <a:gd name="connsiteY139" fmla="*/ 523 h 10000"/>
              <a:gd name="connsiteX140" fmla="*/ 6084 w 10000"/>
              <a:gd name="connsiteY140" fmla="*/ 540 h 10000"/>
              <a:gd name="connsiteX141" fmla="*/ 5913 w 10000"/>
              <a:gd name="connsiteY141" fmla="*/ 432 h 10000"/>
              <a:gd name="connsiteX142" fmla="*/ 5771 w 10000"/>
              <a:gd name="connsiteY142" fmla="*/ 432 h 10000"/>
              <a:gd name="connsiteX143" fmla="*/ 5757 w 10000"/>
              <a:gd name="connsiteY143" fmla="*/ 288 h 10000"/>
              <a:gd name="connsiteX144" fmla="*/ 5643 w 10000"/>
              <a:gd name="connsiteY144" fmla="*/ 144 h 10000"/>
              <a:gd name="connsiteX145" fmla="*/ 5601 w 10000"/>
              <a:gd name="connsiteY145" fmla="*/ 235 h 10000"/>
              <a:gd name="connsiteX146" fmla="*/ 5501 w 10000"/>
              <a:gd name="connsiteY146" fmla="*/ 198 h 10000"/>
              <a:gd name="connsiteX147" fmla="*/ 5430 w 10000"/>
              <a:gd name="connsiteY147" fmla="*/ 216 h 10000"/>
              <a:gd name="connsiteX148" fmla="*/ 5259 w 10000"/>
              <a:gd name="connsiteY148" fmla="*/ 0 h 10000"/>
              <a:gd name="connsiteX149" fmla="*/ 703 w 10000"/>
              <a:gd name="connsiteY149" fmla="*/ 2441 h 10000"/>
              <a:gd name="connsiteX150" fmla="*/ 0 w 10000"/>
              <a:gd name="connsiteY150" fmla="*/ 2360 h 10000"/>
              <a:gd name="connsiteX151" fmla="*/ 28 w 10000"/>
              <a:gd name="connsiteY151"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351 w 10000"/>
              <a:gd name="connsiteY68" fmla="*/ 6865 h 10000"/>
              <a:gd name="connsiteX69" fmla="*/ 8010 w 10000"/>
              <a:gd name="connsiteY69" fmla="*/ 7063 h 10000"/>
              <a:gd name="connsiteX70" fmla="*/ 7982 w 10000"/>
              <a:gd name="connsiteY70" fmla="*/ 7117 h 10000"/>
              <a:gd name="connsiteX71" fmla="*/ 8010 w 10000"/>
              <a:gd name="connsiteY71" fmla="*/ 7134 h 10000"/>
              <a:gd name="connsiteX72" fmla="*/ 8763 w 10000"/>
              <a:gd name="connsiteY72" fmla="*/ 6613 h 10000"/>
              <a:gd name="connsiteX73" fmla="*/ 8905 w 10000"/>
              <a:gd name="connsiteY73" fmla="*/ 5657 h 10000"/>
              <a:gd name="connsiteX74" fmla="*/ 8948 w 10000"/>
              <a:gd name="connsiteY74" fmla="*/ 5603 h 10000"/>
              <a:gd name="connsiteX75" fmla="*/ 8991 w 10000"/>
              <a:gd name="connsiteY75" fmla="*/ 5568 h 10000"/>
              <a:gd name="connsiteX76" fmla="*/ 9033 w 10000"/>
              <a:gd name="connsiteY76" fmla="*/ 5568 h 10000"/>
              <a:gd name="connsiteX77" fmla="*/ 9033 w 10000"/>
              <a:gd name="connsiteY77" fmla="*/ 5784 h 10000"/>
              <a:gd name="connsiteX78" fmla="*/ 9133 w 10000"/>
              <a:gd name="connsiteY78" fmla="*/ 5784 h 10000"/>
              <a:gd name="connsiteX79" fmla="*/ 9502 w 10000"/>
              <a:gd name="connsiteY79" fmla="*/ 5676 h 10000"/>
              <a:gd name="connsiteX80" fmla="*/ 9758 w 10000"/>
              <a:gd name="connsiteY80" fmla="*/ 5657 h 10000"/>
              <a:gd name="connsiteX81" fmla="*/ 9673 w 10000"/>
              <a:gd name="connsiteY81" fmla="*/ 5531 h 10000"/>
              <a:gd name="connsiteX82" fmla="*/ 9758 w 10000"/>
              <a:gd name="connsiteY82" fmla="*/ 5441 h 10000"/>
              <a:gd name="connsiteX83" fmla="*/ 9858 w 10000"/>
              <a:gd name="connsiteY83" fmla="*/ 4990 h 10000"/>
              <a:gd name="connsiteX84" fmla="*/ 9815 w 10000"/>
              <a:gd name="connsiteY84" fmla="*/ 4918 h 10000"/>
              <a:gd name="connsiteX85" fmla="*/ 9858 w 10000"/>
              <a:gd name="connsiteY85" fmla="*/ 4811 h 10000"/>
              <a:gd name="connsiteX86" fmla="*/ 9829 w 10000"/>
              <a:gd name="connsiteY86" fmla="*/ 4684 h 10000"/>
              <a:gd name="connsiteX87" fmla="*/ 9957 w 10000"/>
              <a:gd name="connsiteY87" fmla="*/ 4378 h 10000"/>
              <a:gd name="connsiteX88" fmla="*/ 9957 w 10000"/>
              <a:gd name="connsiteY88" fmla="*/ 4306 h 10000"/>
              <a:gd name="connsiteX89" fmla="*/ 9986 w 10000"/>
              <a:gd name="connsiteY89" fmla="*/ 4252 h 10000"/>
              <a:gd name="connsiteX90" fmla="*/ 9957 w 10000"/>
              <a:gd name="connsiteY90" fmla="*/ 4180 h 10000"/>
              <a:gd name="connsiteX91" fmla="*/ 10000 w 10000"/>
              <a:gd name="connsiteY91" fmla="*/ 4144 h 10000"/>
              <a:gd name="connsiteX92" fmla="*/ 9972 w 10000"/>
              <a:gd name="connsiteY92" fmla="*/ 3964 h 10000"/>
              <a:gd name="connsiteX93" fmla="*/ 9957 w 10000"/>
              <a:gd name="connsiteY93" fmla="*/ 3964 h 10000"/>
              <a:gd name="connsiteX94" fmla="*/ 9929 w 10000"/>
              <a:gd name="connsiteY94" fmla="*/ 3946 h 10000"/>
              <a:gd name="connsiteX95" fmla="*/ 9872 w 10000"/>
              <a:gd name="connsiteY95" fmla="*/ 3820 h 10000"/>
              <a:gd name="connsiteX96" fmla="*/ 9886 w 10000"/>
              <a:gd name="connsiteY96" fmla="*/ 3748 h 10000"/>
              <a:gd name="connsiteX97" fmla="*/ 9815 w 10000"/>
              <a:gd name="connsiteY97" fmla="*/ 3640 h 10000"/>
              <a:gd name="connsiteX98" fmla="*/ 9829 w 10000"/>
              <a:gd name="connsiteY98" fmla="*/ 3604 h 10000"/>
              <a:gd name="connsiteX99" fmla="*/ 9744 w 10000"/>
              <a:gd name="connsiteY99" fmla="*/ 3513 h 10000"/>
              <a:gd name="connsiteX100" fmla="*/ 9758 w 10000"/>
              <a:gd name="connsiteY100" fmla="*/ 3386 h 10000"/>
              <a:gd name="connsiteX101" fmla="*/ 9559 w 10000"/>
              <a:gd name="connsiteY101" fmla="*/ 1279 h 10000"/>
              <a:gd name="connsiteX102" fmla="*/ 9460 w 10000"/>
              <a:gd name="connsiteY102" fmla="*/ 1225 h 10000"/>
              <a:gd name="connsiteX103" fmla="*/ 9303 w 10000"/>
              <a:gd name="connsiteY103" fmla="*/ 1262 h 10000"/>
              <a:gd name="connsiteX104" fmla="*/ 9247 w 10000"/>
              <a:gd name="connsiteY104" fmla="*/ 1170 h 10000"/>
              <a:gd name="connsiteX105" fmla="*/ 8948 w 10000"/>
              <a:gd name="connsiteY105" fmla="*/ 1046 h 10000"/>
              <a:gd name="connsiteX106" fmla="*/ 8877 w 10000"/>
              <a:gd name="connsiteY106" fmla="*/ 919 h 10000"/>
              <a:gd name="connsiteX107" fmla="*/ 8692 w 10000"/>
              <a:gd name="connsiteY107" fmla="*/ 811 h 10000"/>
              <a:gd name="connsiteX108" fmla="*/ 8607 w 10000"/>
              <a:gd name="connsiteY108" fmla="*/ 919 h 10000"/>
              <a:gd name="connsiteX109" fmla="*/ 8451 w 10000"/>
              <a:gd name="connsiteY109" fmla="*/ 902 h 10000"/>
              <a:gd name="connsiteX110" fmla="*/ 8408 w 10000"/>
              <a:gd name="connsiteY110" fmla="*/ 828 h 10000"/>
              <a:gd name="connsiteX111" fmla="*/ 8280 w 10000"/>
              <a:gd name="connsiteY111" fmla="*/ 883 h 10000"/>
              <a:gd name="connsiteX112" fmla="*/ 8280 w 10000"/>
              <a:gd name="connsiteY112" fmla="*/ 937 h 10000"/>
              <a:gd name="connsiteX113" fmla="*/ 8152 w 10000"/>
              <a:gd name="connsiteY113" fmla="*/ 883 h 10000"/>
              <a:gd name="connsiteX114" fmla="*/ 7996 w 10000"/>
              <a:gd name="connsiteY114" fmla="*/ 955 h 10000"/>
              <a:gd name="connsiteX115" fmla="*/ 7953 w 10000"/>
              <a:gd name="connsiteY115" fmla="*/ 1026 h 10000"/>
              <a:gd name="connsiteX116" fmla="*/ 7903 w 10000"/>
              <a:gd name="connsiteY116" fmla="*/ 1026 h 10000"/>
              <a:gd name="connsiteX117" fmla="*/ 7875 w 10000"/>
              <a:gd name="connsiteY117" fmla="*/ 1098 h 10000"/>
              <a:gd name="connsiteX118" fmla="*/ 7818 w 10000"/>
              <a:gd name="connsiteY118" fmla="*/ 1009 h 10000"/>
              <a:gd name="connsiteX119" fmla="*/ 7605 w 10000"/>
              <a:gd name="connsiteY119" fmla="*/ 919 h 10000"/>
              <a:gd name="connsiteX120" fmla="*/ 7534 w 10000"/>
              <a:gd name="connsiteY120" fmla="*/ 828 h 10000"/>
              <a:gd name="connsiteX121" fmla="*/ 7321 w 10000"/>
              <a:gd name="connsiteY121" fmla="*/ 919 h 10000"/>
              <a:gd name="connsiteX122" fmla="*/ 7335 w 10000"/>
              <a:gd name="connsiteY122" fmla="*/ 955 h 10000"/>
              <a:gd name="connsiteX123" fmla="*/ 7278 w 10000"/>
              <a:gd name="connsiteY123" fmla="*/ 1063 h 10000"/>
              <a:gd name="connsiteX124" fmla="*/ 7221 w 10000"/>
              <a:gd name="connsiteY124" fmla="*/ 974 h 10000"/>
              <a:gd name="connsiteX125" fmla="*/ 7221 w 10000"/>
              <a:gd name="connsiteY125" fmla="*/ 865 h 10000"/>
              <a:gd name="connsiteX126" fmla="*/ 7050 w 10000"/>
              <a:gd name="connsiteY126" fmla="*/ 937 h 10000"/>
              <a:gd name="connsiteX127" fmla="*/ 7022 w 10000"/>
              <a:gd name="connsiteY127" fmla="*/ 847 h 10000"/>
              <a:gd name="connsiteX128" fmla="*/ 6937 w 10000"/>
              <a:gd name="connsiteY128" fmla="*/ 847 h 10000"/>
              <a:gd name="connsiteX129" fmla="*/ 6937 w 10000"/>
              <a:gd name="connsiteY129" fmla="*/ 774 h 10000"/>
              <a:gd name="connsiteX130" fmla="*/ 6894 w 10000"/>
              <a:gd name="connsiteY130" fmla="*/ 739 h 10000"/>
              <a:gd name="connsiteX131" fmla="*/ 6724 w 10000"/>
              <a:gd name="connsiteY131" fmla="*/ 883 h 10000"/>
              <a:gd name="connsiteX132" fmla="*/ 6652 w 10000"/>
              <a:gd name="connsiteY132" fmla="*/ 847 h 10000"/>
              <a:gd name="connsiteX133" fmla="*/ 6667 w 10000"/>
              <a:gd name="connsiteY133" fmla="*/ 739 h 10000"/>
              <a:gd name="connsiteX134" fmla="*/ 6567 w 10000"/>
              <a:gd name="connsiteY134" fmla="*/ 684 h 10000"/>
              <a:gd name="connsiteX135" fmla="*/ 6567 w 10000"/>
              <a:gd name="connsiteY135" fmla="*/ 558 h 10000"/>
              <a:gd name="connsiteX136" fmla="*/ 6368 w 10000"/>
              <a:gd name="connsiteY136" fmla="*/ 540 h 10000"/>
              <a:gd name="connsiteX137" fmla="*/ 6297 w 10000"/>
              <a:gd name="connsiteY137" fmla="*/ 630 h 10000"/>
              <a:gd name="connsiteX138" fmla="*/ 6198 w 10000"/>
              <a:gd name="connsiteY138" fmla="*/ 523 h 10000"/>
              <a:gd name="connsiteX139" fmla="*/ 6084 w 10000"/>
              <a:gd name="connsiteY139" fmla="*/ 540 h 10000"/>
              <a:gd name="connsiteX140" fmla="*/ 5913 w 10000"/>
              <a:gd name="connsiteY140" fmla="*/ 432 h 10000"/>
              <a:gd name="connsiteX141" fmla="*/ 5771 w 10000"/>
              <a:gd name="connsiteY141" fmla="*/ 432 h 10000"/>
              <a:gd name="connsiteX142" fmla="*/ 5757 w 10000"/>
              <a:gd name="connsiteY142" fmla="*/ 288 h 10000"/>
              <a:gd name="connsiteX143" fmla="*/ 5643 w 10000"/>
              <a:gd name="connsiteY143" fmla="*/ 144 h 10000"/>
              <a:gd name="connsiteX144" fmla="*/ 5601 w 10000"/>
              <a:gd name="connsiteY144" fmla="*/ 235 h 10000"/>
              <a:gd name="connsiteX145" fmla="*/ 5501 w 10000"/>
              <a:gd name="connsiteY145" fmla="*/ 198 h 10000"/>
              <a:gd name="connsiteX146" fmla="*/ 5430 w 10000"/>
              <a:gd name="connsiteY146" fmla="*/ 216 h 10000"/>
              <a:gd name="connsiteX147" fmla="*/ 5259 w 10000"/>
              <a:gd name="connsiteY147" fmla="*/ 0 h 10000"/>
              <a:gd name="connsiteX148" fmla="*/ 703 w 10000"/>
              <a:gd name="connsiteY148" fmla="*/ 2441 h 10000"/>
              <a:gd name="connsiteX149" fmla="*/ 0 w 10000"/>
              <a:gd name="connsiteY149" fmla="*/ 2360 h 10000"/>
              <a:gd name="connsiteX150" fmla="*/ 28 w 10000"/>
              <a:gd name="connsiteY150"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351 w 10000"/>
              <a:gd name="connsiteY68" fmla="*/ 6865 h 10000"/>
              <a:gd name="connsiteX69" fmla="*/ 8010 w 10000"/>
              <a:gd name="connsiteY69" fmla="*/ 7063 h 10000"/>
              <a:gd name="connsiteX70" fmla="*/ 7982 w 10000"/>
              <a:gd name="connsiteY70" fmla="*/ 7117 h 10000"/>
              <a:gd name="connsiteX71" fmla="*/ 8763 w 10000"/>
              <a:gd name="connsiteY71" fmla="*/ 6613 h 10000"/>
              <a:gd name="connsiteX72" fmla="*/ 8905 w 10000"/>
              <a:gd name="connsiteY72" fmla="*/ 5657 h 10000"/>
              <a:gd name="connsiteX73" fmla="*/ 8948 w 10000"/>
              <a:gd name="connsiteY73" fmla="*/ 5603 h 10000"/>
              <a:gd name="connsiteX74" fmla="*/ 8991 w 10000"/>
              <a:gd name="connsiteY74" fmla="*/ 5568 h 10000"/>
              <a:gd name="connsiteX75" fmla="*/ 9033 w 10000"/>
              <a:gd name="connsiteY75" fmla="*/ 5568 h 10000"/>
              <a:gd name="connsiteX76" fmla="*/ 9033 w 10000"/>
              <a:gd name="connsiteY76" fmla="*/ 5784 h 10000"/>
              <a:gd name="connsiteX77" fmla="*/ 9133 w 10000"/>
              <a:gd name="connsiteY77" fmla="*/ 5784 h 10000"/>
              <a:gd name="connsiteX78" fmla="*/ 9502 w 10000"/>
              <a:gd name="connsiteY78" fmla="*/ 5676 h 10000"/>
              <a:gd name="connsiteX79" fmla="*/ 9758 w 10000"/>
              <a:gd name="connsiteY79" fmla="*/ 5657 h 10000"/>
              <a:gd name="connsiteX80" fmla="*/ 9673 w 10000"/>
              <a:gd name="connsiteY80" fmla="*/ 5531 h 10000"/>
              <a:gd name="connsiteX81" fmla="*/ 9758 w 10000"/>
              <a:gd name="connsiteY81" fmla="*/ 5441 h 10000"/>
              <a:gd name="connsiteX82" fmla="*/ 9858 w 10000"/>
              <a:gd name="connsiteY82" fmla="*/ 4990 h 10000"/>
              <a:gd name="connsiteX83" fmla="*/ 9815 w 10000"/>
              <a:gd name="connsiteY83" fmla="*/ 4918 h 10000"/>
              <a:gd name="connsiteX84" fmla="*/ 9858 w 10000"/>
              <a:gd name="connsiteY84" fmla="*/ 4811 h 10000"/>
              <a:gd name="connsiteX85" fmla="*/ 9829 w 10000"/>
              <a:gd name="connsiteY85" fmla="*/ 4684 h 10000"/>
              <a:gd name="connsiteX86" fmla="*/ 9957 w 10000"/>
              <a:gd name="connsiteY86" fmla="*/ 4378 h 10000"/>
              <a:gd name="connsiteX87" fmla="*/ 9957 w 10000"/>
              <a:gd name="connsiteY87" fmla="*/ 4306 h 10000"/>
              <a:gd name="connsiteX88" fmla="*/ 9986 w 10000"/>
              <a:gd name="connsiteY88" fmla="*/ 4252 h 10000"/>
              <a:gd name="connsiteX89" fmla="*/ 9957 w 10000"/>
              <a:gd name="connsiteY89" fmla="*/ 4180 h 10000"/>
              <a:gd name="connsiteX90" fmla="*/ 10000 w 10000"/>
              <a:gd name="connsiteY90" fmla="*/ 4144 h 10000"/>
              <a:gd name="connsiteX91" fmla="*/ 9972 w 10000"/>
              <a:gd name="connsiteY91" fmla="*/ 3964 h 10000"/>
              <a:gd name="connsiteX92" fmla="*/ 9957 w 10000"/>
              <a:gd name="connsiteY92" fmla="*/ 3964 h 10000"/>
              <a:gd name="connsiteX93" fmla="*/ 9929 w 10000"/>
              <a:gd name="connsiteY93" fmla="*/ 3946 h 10000"/>
              <a:gd name="connsiteX94" fmla="*/ 9872 w 10000"/>
              <a:gd name="connsiteY94" fmla="*/ 3820 h 10000"/>
              <a:gd name="connsiteX95" fmla="*/ 9886 w 10000"/>
              <a:gd name="connsiteY95" fmla="*/ 3748 h 10000"/>
              <a:gd name="connsiteX96" fmla="*/ 9815 w 10000"/>
              <a:gd name="connsiteY96" fmla="*/ 3640 h 10000"/>
              <a:gd name="connsiteX97" fmla="*/ 9829 w 10000"/>
              <a:gd name="connsiteY97" fmla="*/ 3604 h 10000"/>
              <a:gd name="connsiteX98" fmla="*/ 9744 w 10000"/>
              <a:gd name="connsiteY98" fmla="*/ 3513 h 10000"/>
              <a:gd name="connsiteX99" fmla="*/ 9758 w 10000"/>
              <a:gd name="connsiteY99" fmla="*/ 3386 h 10000"/>
              <a:gd name="connsiteX100" fmla="*/ 9559 w 10000"/>
              <a:gd name="connsiteY100" fmla="*/ 1279 h 10000"/>
              <a:gd name="connsiteX101" fmla="*/ 9460 w 10000"/>
              <a:gd name="connsiteY101" fmla="*/ 1225 h 10000"/>
              <a:gd name="connsiteX102" fmla="*/ 9303 w 10000"/>
              <a:gd name="connsiteY102" fmla="*/ 1262 h 10000"/>
              <a:gd name="connsiteX103" fmla="*/ 9247 w 10000"/>
              <a:gd name="connsiteY103" fmla="*/ 1170 h 10000"/>
              <a:gd name="connsiteX104" fmla="*/ 8948 w 10000"/>
              <a:gd name="connsiteY104" fmla="*/ 1046 h 10000"/>
              <a:gd name="connsiteX105" fmla="*/ 8877 w 10000"/>
              <a:gd name="connsiteY105" fmla="*/ 919 h 10000"/>
              <a:gd name="connsiteX106" fmla="*/ 8692 w 10000"/>
              <a:gd name="connsiteY106" fmla="*/ 811 h 10000"/>
              <a:gd name="connsiteX107" fmla="*/ 8607 w 10000"/>
              <a:gd name="connsiteY107" fmla="*/ 919 h 10000"/>
              <a:gd name="connsiteX108" fmla="*/ 8451 w 10000"/>
              <a:gd name="connsiteY108" fmla="*/ 902 h 10000"/>
              <a:gd name="connsiteX109" fmla="*/ 8408 w 10000"/>
              <a:gd name="connsiteY109" fmla="*/ 828 h 10000"/>
              <a:gd name="connsiteX110" fmla="*/ 8280 w 10000"/>
              <a:gd name="connsiteY110" fmla="*/ 883 h 10000"/>
              <a:gd name="connsiteX111" fmla="*/ 8280 w 10000"/>
              <a:gd name="connsiteY111" fmla="*/ 937 h 10000"/>
              <a:gd name="connsiteX112" fmla="*/ 8152 w 10000"/>
              <a:gd name="connsiteY112" fmla="*/ 883 h 10000"/>
              <a:gd name="connsiteX113" fmla="*/ 7996 w 10000"/>
              <a:gd name="connsiteY113" fmla="*/ 955 h 10000"/>
              <a:gd name="connsiteX114" fmla="*/ 7953 w 10000"/>
              <a:gd name="connsiteY114" fmla="*/ 1026 h 10000"/>
              <a:gd name="connsiteX115" fmla="*/ 7903 w 10000"/>
              <a:gd name="connsiteY115" fmla="*/ 1026 h 10000"/>
              <a:gd name="connsiteX116" fmla="*/ 7875 w 10000"/>
              <a:gd name="connsiteY116" fmla="*/ 1098 h 10000"/>
              <a:gd name="connsiteX117" fmla="*/ 7818 w 10000"/>
              <a:gd name="connsiteY117" fmla="*/ 1009 h 10000"/>
              <a:gd name="connsiteX118" fmla="*/ 7605 w 10000"/>
              <a:gd name="connsiteY118" fmla="*/ 919 h 10000"/>
              <a:gd name="connsiteX119" fmla="*/ 7534 w 10000"/>
              <a:gd name="connsiteY119" fmla="*/ 828 h 10000"/>
              <a:gd name="connsiteX120" fmla="*/ 7321 w 10000"/>
              <a:gd name="connsiteY120" fmla="*/ 919 h 10000"/>
              <a:gd name="connsiteX121" fmla="*/ 7335 w 10000"/>
              <a:gd name="connsiteY121" fmla="*/ 955 h 10000"/>
              <a:gd name="connsiteX122" fmla="*/ 7278 w 10000"/>
              <a:gd name="connsiteY122" fmla="*/ 1063 h 10000"/>
              <a:gd name="connsiteX123" fmla="*/ 7221 w 10000"/>
              <a:gd name="connsiteY123" fmla="*/ 974 h 10000"/>
              <a:gd name="connsiteX124" fmla="*/ 7221 w 10000"/>
              <a:gd name="connsiteY124" fmla="*/ 865 h 10000"/>
              <a:gd name="connsiteX125" fmla="*/ 7050 w 10000"/>
              <a:gd name="connsiteY125" fmla="*/ 937 h 10000"/>
              <a:gd name="connsiteX126" fmla="*/ 7022 w 10000"/>
              <a:gd name="connsiteY126" fmla="*/ 847 h 10000"/>
              <a:gd name="connsiteX127" fmla="*/ 6937 w 10000"/>
              <a:gd name="connsiteY127" fmla="*/ 847 h 10000"/>
              <a:gd name="connsiteX128" fmla="*/ 6937 w 10000"/>
              <a:gd name="connsiteY128" fmla="*/ 774 h 10000"/>
              <a:gd name="connsiteX129" fmla="*/ 6894 w 10000"/>
              <a:gd name="connsiteY129" fmla="*/ 739 h 10000"/>
              <a:gd name="connsiteX130" fmla="*/ 6724 w 10000"/>
              <a:gd name="connsiteY130" fmla="*/ 883 h 10000"/>
              <a:gd name="connsiteX131" fmla="*/ 6652 w 10000"/>
              <a:gd name="connsiteY131" fmla="*/ 847 h 10000"/>
              <a:gd name="connsiteX132" fmla="*/ 6667 w 10000"/>
              <a:gd name="connsiteY132" fmla="*/ 739 h 10000"/>
              <a:gd name="connsiteX133" fmla="*/ 6567 w 10000"/>
              <a:gd name="connsiteY133" fmla="*/ 684 h 10000"/>
              <a:gd name="connsiteX134" fmla="*/ 6567 w 10000"/>
              <a:gd name="connsiteY134" fmla="*/ 558 h 10000"/>
              <a:gd name="connsiteX135" fmla="*/ 6368 w 10000"/>
              <a:gd name="connsiteY135" fmla="*/ 540 h 10000"/>
              <a:gd name="connsiteX136" fmla="*/ 6297 w 10000"/>
              <a:gd name="connsiteY136" fmla="*/ 630 h 10000"/>
              <a:gd name="connsiteX137" fmla="*/ 6198 w 10000"/>
              <a:gd name="connsiteY137" fmla="*/ 523 h 10000"/>
              <a:gd name="connsiteX138" fmla="*/ 6084 w 10000"/>
              <a:gd name="connsiteY138" fmla="*/ 540 h 10000"/>
              <a:gd name="connsiteX139" fmla="*/ 5913 w 10000"/>
              <a:gd name="connsiteY139" fmla="*/ 432 h 10000"/>
              <a:gd name="connsiteX140" fmla="*/ 5771 w 10000"/>
              <a:gd name="connsiteY140" fmla="*/ 432 h 10000"/>
              <a:gd name="connsiteX141" fmla="*/ 5757 w 10000"/>
              <a:gd name="connsiteY141" fmla="*/ 288 h 10000"/>
              <a:gd name="connsiteX142" fmla="*/ 5643 w 10000"/>
              <a:gd name="connsiteY142" fmla="*/ 144 h 10000"/>
              <a:gd name="connsiteX143" fmla="*/ 5601 w 10000"/>
              <a:gd name="connsiteY143" fmla="*/ 235 h 10000"/>
              <a:gd name="connsiteX144" fmla="*/ 5501 w 10000"/>
              <a:gd name="connsiteY144" fmla="*/ 198 h 10000"/>
              <a:gd name="connsiteX145" fmla="*/ 5430 w 10000"/>
              <a:gd name="connsiteY145" fmla="*/ 216 h 10000"/>
              <a:gd name="connsiteX146" fmla="*/ 5259 w 10000"/>
              <a:gd name="connsiteY146" fmla="*/ 0 h 10000"/>
              <a:gd name="connsiteX147" fmla="*/ 703 w 10000"/>
              <a:gd name="connsiteY147" fmla="*/ 2441 h 10000"/>
              <a:gd name="connsiteX148" fmla="*/ 0 w 10000"/>
              <a:gd name="connsiteY148" fmla="*/ 2360 h 10000"/>
              <a:gd name="connsiteX149" fmla="*/ 28 w 10000"/>
              <a:gd name="connsiteY149"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351 w 10000"/>
              <a:gd name="connsiteY68" fmla="*/ 6865 h 10000"/>
              <a:gd name="connsiteX69" fmla="*/ 8010 w 10000"/>
              <a:gd name="connsiteY69" fmla="*/ 7063 h 10000"/>
              <a:gd name="connsiteX70" fmla="*/ 7982 w 10000"/>
              <a:gd name="connsiteY70" fmla="*/ 7117 h 10000"/>
              <a:gd name="connsiteX71" fmla="*/ 8905 w 10000"/>
              <a:gd name="connsiteY71" fmla="*/ 5657 h 10000"/>
              <a:gd name="connsiteX72" fmla="*/ 8948 w 10000"/>
              <a:gd name="connsiteY72" fmla="*/ 5603 h 10000"/>
              <a:gd name="connsiteX73" fmla="*/ 8991 w 10000"/>
              <a:gd name="connsiteY73" fmla="*/ 5568 h 10000"/>
              <a:gd name="connsiteX74" fmla="*/ 9033 w 10000"/>
              <a:gd name="connsiteY74" fmla="*/ 5568 h 10000"/>
              <a:gd name="connsiteX75" fmla="*/ 9033 w 10000"/>
              <a:gd name="connsiteY75" fmla="*/ 5784 h 10000"/>
              <a:gd name="connsiteX76" fmla="*/ 9133 w 10000"/>
              <a:gd name="connsiteY76" fmla="*/ 5784 h 10000"/>
              <a:gd name="connsiteX77" fmla="*/ 9502 w 10000"/>
              <a:gd name="connsiteY77" fmla="*/ 5676 h 10000"/>
              <a:gd name="connsiteX78" fmla="*/ 9758 w 10000"/>
              <a:gd name="connsiteY78" fmla="*/ 5657 h 10000"/>
              <a:gd name="connsiteX79" fmla="*/ 9673 w 10000"/>
              <a:gd name="connsiteY79" fmla="*/ 5531 h 10000"/>
              <a:gd name="connsiteX80" fmla="*/ 9758 w 10000"/>
              <a:gd name="connsiteY80" fmla="*/ 5441 h 10000"/>
              <a:gd name="connsiteX81" fmla="*/ 9858 w 10000"/>
              <a:gd name="connsiteY81" fmla="*/ 4990 h 10000"/>
              <a:gd name="connsiteX82" fmla="*/ 9815 w 10000"/>
              <a:gd name="connsiteY82" fmla="*/ 4918 h 10000"/>
              <a:gd name="connsiteX83" fmla="*/ 9858 w 10000"/>
              <a:gd name="connsiteY83" fmla="*/ 4811 h 10000"/>
              <a:gd name="connsiteX84" fmla="*/ 9829 w 10000"/>
              <a:gd name="connsiteY84" fmla="*/ 4684 h 10000"/>
              <a:gd name="connsiteX85" fmla="*/ 9957 w 10000"/>
              <a:gd name="connsiteY85" fmla="*/ 4378 h 10000"/>
              <a:gd name="connsiteX86" fmla="*/ 9957 w 10000"/>
              <a:gd name="connsiteY86" fmla="*/ 4306 h 10000"/>
              <a:gd name="connsiteX87" fmla="*/ 9986 w 10000"/>
              <a:gd name="connsiteY87" fmla="*/ 4252 h 10000"/>
              <a:gd name="connsiteX88" fmla="*/ 9957 w 10000"/>
              <a:gd name="connsiteY88" fmla="*/ 4180 h 10000"/>
              <a:gd name="connsiteX89" fmla="*/ 10000 w 10000"/>
              <a:gd name="connsiteY89" fmla="*/ 4144 h 10000"/>
              <a:gd name="connsiteX90" fmla="*/ 9972 w 10000"/>
              <a:gd name="connsiteY90" fmla="*/ 3964 h 10000"/>
              <a:gd name="connsiteX91" fmla="*/ 9957 w 10000"/>
              <a:gd name="connsiteY91" fmla="*/ 3964 h 10000"/>
              <a:gd name="connsiteX92" fmla="*/ 9929 w 10000"/>
              <a:gd name="connsiteY92" fmla="*/ 3946 h 10000"/>
              <a:gd name="connsiteX93" fmla="*/ 9872 w 10000"/>
              <a:gd name="connsiteY93" fmla="*/ 3820 h 10000"/>
              <a:gd name="connsiteX94" fmla="*/ 9886 w 10000"/>
              <a:gd name="connsiteY94" fmla="*/ 3748 h 10000"/>
              <a:gd name="connsiteX95" fmla="*/ 9815 w 10000"/>
              <a:gd name="connsiteY95" fmla="*/ 3640 h 10000"/>
              <a:gd name="connsiteX96" fmla="*/ 9829 w 10000"/>
              <a:gd name="connsiteY96" fmla="*/ 3604 h 10000"/>
              <a:gd name="connsiteX97" fmla="*/ 9744 w 10000"/>
              <a:gd name="connsiteY97" fmla="*/ 3513 h 10000"/>
              <a:gd name="connsiteX98" fmla="*/ 9758 w 10000"/>
              <a:gd name="connsiteY98" fmla="*/ 3386 h 10000"/>
              <a:gd name="connsiteX99" fmla="*/ 9559 w 10000"/>
              <a:gd name="connsiteY99" fmla="*/ 1279 h 10000"/>
              <a:gd name="connsiteX100" fmla="*/ 9460 w 10000"/>
              <a:gd name="connsiteY100" fmla="*/ 1225 h 10000"/>
              <a:gd name="connsiteX101" fmla="*/ 9303 w 10000"/>
              <a:gd name="connsiteY101" fmla="*/ 1262 h 10000"/>
              <a:gd name="connsiteX102" fmla="*/ 9247 w 10000"/>
              <a:gd name="connsiteY102" fmla="*/ 1170 h 10000"/>
              <a:gd name="connsiteX103" fmla="*/ 8948 w 10000"/>
              <a:gd name="connsiteY103" fmla="*/ 1046 h 10000"/>
              <a:gd name="connsiteX104" fmla="*/ 8877 w 10000"/>
              <a:gd name="connsiteY104" fmla="*/ 919 h 10000"/>
              <a:gd name="connsiteX105" fmla="*/ 8692 w 10000"/>
              <a:gd name="connsiteY105" fmla="*/ 811 h 10000"/>
              <a:gd name="connsiteX106" fmla="*/ 8607 w 10000"/>
              <a:gd name="connsiteY106" fmla="*/ 919 h 10000"/>
              <a:gd name="connsiteX107" fmla="*/ 8451 w 10000"/>
              <a:gd name="connsiteY107" fmla="*/ 902 h 10000"/>
              <a:gd name="connsiteX108" fmla="*/ 8408 w 10000"/>
              <a:gd name="connsiteY108" fmla="*/ 828 h 10000"/>
              <a:gd name="connsiteX109" fmla="*/ 8280 w 10000"/>
              <a:gd name="connsiteY109" fmla="*/ 883 h 10000"/>
              <a:gd name="connsiteX110" fmla="*/ 8280 w 10000"/>
              <a:gd name="connsiteY110" fmla="*/ 937 h 10000"/>
              <a:gd name="connsiteX111" fmla="*/ 8152 w 10000"/>
              <a:gd name="connsiteY111" fmla="*/ 883 h 10000"/>
              <a:gd name="connsiteX112" fmla="*/ 7996 w 10000"/>
              <a:gd name="connsiteY112" fmla="*/ 955 h 10000"/>
              <a:gd name="connsiteX113" fmla="*/ 7953 w 10000"/>
              <a:gd name="connsiteY113" fmla="*/ 1026 h 10000"/>
              <a:gd name="connsiteX114" fmla="*/ 7903 w 10000"/>
              <a:gd name="connsiteY114" fmla="*/ 1026 h 10000"/>
              <a:gd name="connsiteX115" fmla="*/ 7875 w 10000"/>
              <a:gd name="connsiteY115" fmla="*/ 1098 h 10000"/>
              <a:gd name="connsiteX116" fmla="*/ 7818 w 10000"/>
              <a:gd name="connsiteY116" fmla="*/ 1009 h 10000"/>
              <a:gd name="connsiteX117" fmla="*/ 7605 w 10000"/>
              <a:gd name="connsiteY117" fmla="*/ 919 h 10000"/>
              <a:gd name="connsiteX118" fmla="*/ 7534 w 10000"/>
              <a:gd name="connsiteY118" fmla="*/ 828 h 10000"/>
              <a:gd name="connsiteX119" fmla="*/ 7321 w 10000"/>
              <a:gd name="connsiteY119" fmla="*/ 919 h 10000"/>
              <a:gd name="connsiteX120" fmla="*/ 7335 w 10000"/>
              <a:gd name="connsiteY120" fmla="*/ 955 h 10000"/>
              <a:gd name="connsiteX121" fmla="*/ 7278 w 10000"/>
              <a:gd name="connsiteY121" fmla="*/ 1063 h 10000"/>
              <a:gd name="connsiteX122" fmla="*/ 7221 w 10000"/>
              <a:gd name="connsiteY122" fmla="*/ 974 h 10000"/>
              <a:gd name="connsiteX123" fmla="*/ 7221 w 10000"/>
              <a:gd name="connsiteY123" fmla="*/ 865 h 10000"/>
              <a:gd name="connsiteX124" fmla="*/ 7050 w 10000"/>
              <a:gd name="connsiteY124" fmla="*/ 937 h 10000"/>
              <a:gd name="connsiteX125" fmla="*/ 7022 w 10000"/>
              <a:gd name="connsiteY125" fmla="*/ 847 h 10000"/>
              <a:gd name="connsiteX126" fmla="*/ 6937 w 10000"/>
              <a:gd name="connsiteY126" fmla="*/ 847 h 10000"/>
              <a:gd name="connsiteX127" fmla="*/ 6937 w 10000"/>
              <a:gd name="connsiteY127" fmla="*/ 774 h 10000"/>
              <a:gd name="connsiteX128" fmla="*/ 6894 w 10000"/>
              <a:gd name="connsiteY128" fmla="*/ 739 h 10000"/>
              <a:gd name="connsiteX129" fmla="*/ 6724 w 10000"/>
              <a:gd name="connsiteY129" fmla="*/ 883 h 10000"/>
              <a:gd name="connsiteX130" fmla="*/ 6652 w 10000"/>
              <a:gd name="connsiteY130" fmla="*/ 847 h 10000"/>
              <a:gd name="connsiteX131" fmla="*/ 6667 w 10000"/>
              <a:gd name="connsiteY131" fmla="*/ 739 h 10000"/>
              <a:gd name="connsiteX132" fmla="*/ 6567 w 10000"/>
              <a:gd name="connsiteY132" fmla="*/ 684 h 10000"/>
              <a:gd name="connsiteX133" fmla="*/ 6567 w 10000"/>
              <a:gd name="connsiteY133" fmla="*/ 558 h 10000"/>
              <a:gd name="connsiteX134" fmla="*/ 6368 w 10000"/>
              <a:gd name="connsiteY134" fmla="*/ 540 h 10000"/>
              <a:gd name="connsiteX135" fmla="*/ 6297 w 10000"/>
              <a:gd name="connsiteY135" fmla="*/ 630 h 10000"/>
              <a:gd name="connsiteX136" fmla="*/ 6198 w 10000"/>
              <a:gd name="connsiteY136" fmla="*/ 523 h 10000"/>
              <a:gd name="connsiteX137" fmla="*/ 6084 w 10000"/>
              <a:gd name="connsiteY137" fmla="*/ 540 h 10000"/>
              <a:gd name="connsiteX138" fmla="*/ 5913 w 10000"/>
              <a:gd name="connsiteY138" fmla="*/ 432 h 10000"/>
              <a:gd name="connsiteX139" fmla="*/ 5771 w 10000"/>
              <a:gd name="connsiteY139" fmla="*/ 432 h 10000"/>
              <a:gd name="connsiteX140" fmla="*/ 5757 w 10000"/>
              <a:gd name="connsiteY140" fmla="*/ 288 h 10000"/>
              <a:gd name="connsiteX141" fmla="*/ 5643 w 10000"/>
              <a:gd name="connsiteY141" fmla="*/ 144 h 10000"/>
              <a:gd name="connsiteX142" fmla="*/ 5601 w 10000"/>
              <a:gd name="connsiteY142" fmla="*/ 235 h 10000"/>
              <a:gd name="connsiteX143" fmla="*/ 5501 w 10000"/>
              <a:gd name="connsiteY143" fmla="*/ 198 h 10000"/>
              <a:gd name="connsiteX144" fmla="*/ 5430 w 10000"/>
              <a:gd name="connsiteY144" fmla="*/ 216 h 10000"/>
              <a:gd name="connsiteX145" fmla="*/ 5259 w 10000"/>
              <a:gd name="connsiteY145" fmla="*/ 0 h 10000"/>
              <a:gd name="connsiteX146" fmla="*/ 703 w 10000"/>
              <a:gd name="connsiteY146" fmla="*/ 2441 h 10000"/>
              <a:gd name="connsiteX147" fmla="*/ 0 w 10000"/>
              <a:gd name="connsiteY147" fmla="*/ 2360 h 10000"/>
              <a:gd name="connsiteX148" fmla="*/ 28 w 10000"/>
              <a:gd name="connsiteY148"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010 w 10000"/>
              <a:gd name="connsiteY68" fmla="*/ 7063 h 10000"/>
              <a:gd name="connsiteX69" fmla="*/ 7982 w 10000"/>
              <a:gd name="connsiteY69" fmla="*/ 7117 h 10000"/>
              <a:gd name="connsiteX70" fmla="*/ 8905 w 10000"/>
              <a:gd name="connsiteY70" fmla="*/ 5657 h 10000"/>
              <a:gd name="connsiteX71" fmla="*/ 8948 w 10000"/>
              <a:gd name="connsiteY71" fmla="*/ 5603 h 10000"/>
              <a:gd name="connsiteX72" fmla="*/ 8991 w 10000"/>
              <a:gd name="connsiteY72" fmla="*/ 5568 h 10000"/>
              <a:gd name="connsiteX73" fmla="*/ 9033 w 10000"/>
              <a:gd name="connsiteY73" fmla="*/ 5568 h 10000"/>
              <a:gd name="connsiteX74" fmla="*/ 9033 w 10000"/>
              <a:gd name="connsiteY74" fmla="*/ 5784 h 10000"/>
              <a:gd name="connsiteX75" fmla="*/ 9133 w 10000"/>
              <a:gd name="connsiteY75" fmla="*/ 5784 h 10000"/>
              <a:gd name="connsiteX76" fmla="*/ 9502 w 10000"/>
              <a:gd name="connsiteY76" fmla="*/ 5676 h 10000"/>
              <a:gd name="connsiteX77" fmla="*/ 9758 w 10000"/>
              <a:gd name="connsiteY77" fmla="*/ 5657 h 10000"/>
              <a:gd name="connsiteX78" fmla="*/ 9673 w 10000"/>
              <a:gd name="connsiteY78" fmla="*/ 5531 h 10000"/>
              <a:gd name="connsiteX79" fmla="*/ 9758 w 10000"/>
              <a:gd name="connsiteY79" fmla="*/ 5441 h 10000"/>
              <a:gd name="connsiteX80" fmla="*/ 9858 w 10000"/>
              <a:gd name="connsiteY80" fmla="*/ 4990 h 10000"/>
              <a:gd name="connsiteX81" fmla="*/ 9815 w 10000"/>
              <a:gd name="connsiteY81" fmla="*/ 4918 h 10000"/>
              <a:gd name="connsiteX82" fmla="*/ 9858 w 10000"/>
              <a:gd name="connsiteY82" fmla="*/ 4811 h 10000"/>
              <a:gd name="connsiteX83" fmla="*/ 9829 w 10000"/>
              <a:gd name="connsiteY83" fmla="*/ 4684 h 10000"/>
              <a:gd name="connsiteX84" fmla="*/ 9957 w 10000"/>
              <a:gd name="connsiteY84" fmla="*/ 4378 h 10000"/>
              <a:gd name="connsiteX85" fmla="*/ 9957 w 10000"/>
              <a:gd name="connsiteY85" fmla="*/ 4306 h 10000"/>
              <a:gd name="connsiteX86" fmla="*/ 9986 w 10000"/>
              <a:gd name="connsiteY86" fmla="*/ 4252 h 10000"/>
              <a:gd name="connsiteX87" fmla="*/ 9957 w 10000"/>
              <a:gd name="connsiteY87" fmla="*/ 4180 h 10000"/>
              <a:gd name="connsiteX88" fmla="*/ 10000 w 10000"/>
              <a:gd name="connsiteY88" fmla="*/ 4144 h 10000"/>
              <a:gd name="connsiteX89" fmla="*/ 9972 w 10000"/>
              <a:gd name="connsiteY89" fmla="*/ 3964 h 10000"/>
              <a:gd name="connsiteX90" fmla="*/ 9957 w 10000"/>
              <a:gd name="connsiteY90" fmla="*/ 3964 h 10000"/>
              <a:gd name="connsiteX91" fmla="*/ 9929 w 10000"/>
              <a:gd name="connsiteY91" fmla="*/ 3946 h 10000"/>
              <a:gd name="connsiteX92" fmla="*/ 9872 w 10000"/>
              <a:gd name="connsiteY92" fmla="*/ 3820 h 10000"/>
              <a:gd name="connsiteX93" fmla="*/ 9886 w 10000"/>
              <a:gd name="connsiteY93" fmla="*/ 3748 h 10000"/>
              <a:gd name="connsiteX94" fmla="*/ 9815 w 10000"/>
              <a:gd name="connsiteY94" fmla="*/ 3640 h 10000"/>
              <a:gd name="connsiteX95" fmla="*/ 9829 w 10000"/>
              <a:gd name="connsiteY95" fmla="*/ 3604 h 10000"/>
              <a:gd name="connsiteX96" fmla="*/ 9744 w 10000"/>
              <a:gd name="connsiteY96" fmla="*/ 3513 h 10000"/>
              <a:gd name="connsiteX97" fmla="*/ 9758 w 10000"/>
              <a:gd name="connsiteY97" fmla="*/ 3386 h 10000"/>
              <a:gd name="connsiteX98" fmla="*/ 9559 w 10000"/>
              <a:gd name="connsiteY98" fmla="*/ 1279 h 10000"/>
              <a:gd name="connsiteX99" fmla="*/ 9460 w 10000"/>
              <a:gd name="connsiteY99" fmla="*/ 1225 h 10000"/>
              <a:gd name="connsiteX100" fmla="*/ 9303 w 10000"/>
              <a:gd name="connsiteY100" fmla="*/ 1262 h 10000"/>
              <a:gd name="connsiteX101" fmla="*/ 9247 w 10000"/>
              <a:gd name="connsiteY101" fmla="*/ 1170 h 10000"/>
              <a:gd name="connsiteX102" fmla="*/ 8948 w 10000"/>
              <a:gd name="connsiteY102" fmla="*/ 1046 h 10000"/>
              <a:gd name="connsiteX103" fmla="*/ 8877 w 10000"/>
              <a:gd name="connsiteY103" fmla="*/ 919 h 10000"/>
              <a:gd name="connsiteX104" fmla="*/ 8692 w 10000"/>
              <a:gd name="connsiteY104" fmla="*/ 811 h 10000"/>
              <a:gd name="connsiteX105" fmla="*/ 8607 w 10000"/>
              <a:gd name="connsiteY105" fmla="*/ 919 h 10000"/>
              <a:gd name="connsiteX106" fmla="*/ 8451 w 10000"/>
              <a:gd name="connsiteY106" fmla="*/ 902 h 10000"/>
              <a:gd name="connsiteX107" fmla="*/ 8408 w 10000"/>
              <a:gd name="connsiteY107" fmla="*/ 828 h 10000"/>
              <a:gd name="connsiteX108" fmla="*/ 8280 w 10000"/>
              <a:gd name="connsiteY108" fmla="*/ 883 h 10000"/>
              <a:gd name="connsiteX109" fmla="*/ 8280 w 10000"/>
              <a:gd name="connsiteY109" fmla="*/ 937 h 10000"/>
              <a:gd name="connsiteX110" fmla="*/ 8152 w 10000"/>
              <a:gd name="connsiteY110" fmla="*/ 883 h 10000"/>
              <a:gd name="connsiteX111" fmla="*/ 7996 w 10000"/>
              <a:gd name="connsiteY111" fmla="*/ 955 h 10000"/>
              <a:gd name="connsiteX112" fmla="*/ 7953 w 10000"/>
              <a:gd name="connsiteY112" fmla="*/ 1026 h 10000"/>
              <a:gd name="connsiteX113" fmla="*/ 7903 w 10000"/>
              <a:gd name="connsiteY113" fmla="*/ 1026 h 10000"/>
              <a:gd name="connsiteX114" fmla="*/ 7875 w 10000"/>
              <a:gd name="connsiteY114" fmla="*/ 1098 h 10000"/>
              <a:gd name="connsiteX115" fmla="*/ 7818 w 10000"/>
              <a:gd name="connsiteY115" fmla="*/ 1009 h 10000"/>
              <a:gd name="connsiteX116" fmla="*/ 7605 w 10000"/>
              <a:gd name="connsiteY116" fmla="*/ 919 h 10000"/>
              <a:gd name="connsiteX117" fmla="*/ 7534 w 10000"/>
              <a:gd name="connsiteY117" fmla="*/ 828 h 10000"/>
              <a:gd name="connsiteX118" fmla="*/ 7321 w 10000"/>
              <a:gd name="connsiteY118" fmla="*/ 919 h 10000"/>
              <a:gd name="connsiteX119" fmla="*/ 7335 w 10000"/>
              <a:gd name="connsiteY119" fmla="*/ 955 h 10000"/>
              <a:gd name="connsiteX120" fmla="*/ 7278 w 10000"/>
              <a:gd name="connsiteY120" fmla="*/ 1063 h 10000"/>
              <a:gd name="connsiteX121" fmla="*/ 7221 w 10000"/>
              <a:gd name="connsiteY121" fmla="*/ 974 h 10000"/>
              <a:gd name="connsiteX122" fmla="*/ 7221 w 10000"/>
              <a:gd name="connsiteY122" fmla="*/ 865 h 10000"/>
              <a:gd name="connsiteX123" fmla="*/ 7050 w 10000"/>
              <a:gd name="connsiteY123" fmla="*/ 937 h 10000"/>
              <a:gd name="connsiteX124" fmla="*/ 7022 w 10000"/>
              <a:gd name="connsiteY124" fmla="*/ 847 h 10000"/>
              <a:gd name="connsiteX125" fmla="*/ 6937 w 10000"/>
              <a:gd name="connsiteY125" fmla="*/ 847 h 10000"/>
              <a:gd name="connsiteX126" fmla="*/ 6937 w 10000"/>
              <a:gd name="connsiteY126" fmla="*/ 774 h 10000"/>
              <a:gd name="connsiteX127" fmla="*/ 6894 w 10000"/>
              <a:gd name="connsiteY127" fmla="*/ 739 h 10000"/>
              <a:gd name="connsiteX128" fmla="*/ 6724 w 10000"/>
              <a:gd name="connsiteY128" fmla="*/ 883 h 10000"/>
              <a:gd name="connsiteX129" fmla="*/ 6652 w 10000"/>
              <a:gd name="connsiteY129" fmla="*/ 847 h 10000"/>
              <a:gd name="connsiteX130" fmla="*/ 6667 w 10000"/>
              <a:gd name="connsiteY130" fmla="*/ 739 h 10000"/>
              <a:gd name="connsiteX131" fmla="*/ 6567 w 10000"/>
              <a:gd name="connsiteY131" fmla="*/ 684 h 10000"/>
              <a:gd name="connsiteX132" fmla="*/ 6567 w 10000"/>
              <a:gd name="connsiteY132" fmla="*/ 558 h 10000"/>
              <a:gd name="connsiteX133" fmla="*/ 6368 w 10000"/>
              <a:gd name="connsiteY133" fmla="*/ 540 h 10000"/>
              <a:gd name="connsiteX134" fmla="*/ 6297 w 10000"/>
              <a:gd name="connsiteY134" fmla="*/ 630 h 10000"/>
              <a:gd name="connsiteX135" fmla="*/ 6198 w 10000"/>
              <a:gd name="connsiteY135" fmla="*/ 523 h 10000"/>
              <a:gd name="connsiteX136" fmla="*/ 6084 w 10000"/>
              <a:gd name="connsiteY136" fmla="*/ 540 h 10000"/>
              <a:gd name="connsiteX137" fmla="*/ 5913 w 10000"/>
              <a:gd name="connsiteY137" fmla="*/ 432 h 10000"/>
              <a:gd name="connsiteX138" fmla="*/ 5771 w 10000"/>
              <a:gd name="connsiteY138" fmla="*/ 432 h 10000"/>
              <a:gd name="connsiteX139" fmla="*/ 5757 w 10000"/>
              <a:gd name="connsiteY139" fmla="*/ 288 h 10000"/>
              <a:gd name="connsiteX140" fmla="*/ 5643 w 10000"/>
              <a:gd name="connsiteY140" fmla="*/ 144 h 10000"/>
              <a:gd name="connsiteX141" fmla="*/ 5601 w 10000"/>
              <a:gd name="connsiteY141" fmla="*/ 235 h 10000"/>
              <a:gd name="connsiteX142" fmla="*/ 5501 w 10000"/>
              <a:gd name="connsiteY142" fmla="*/ 198 h 10000"/>
              <a:gd name="connsiteX143" fmla="*/ 5430 w 10000"/>
              <a:gd name="connsiteY143" fmla="*/ 216 h 10000"/>
              <a:gd name="connsiteX144" fmla="*/ 5259 w 10000"/>
              <a:gd name="connsiteY144" fmla="*/ 0 h 10000"/>
              <a:gd name="connsiteX145" fmla="*/ 703 w 10000"/>
              <a:gd name="connsiteY145" fmla="*/ 2441 h 10000"/>
              <a:gd name="connsiteX146" fmla="*/ 0 w 10000"/>
              <a:gd name="connsiteY146" fmla="*/ 2360 h 10000"/>
              <a:gd name="connsiteX147" fmla="*/ 28 w 10000"/>
              <a:gd name="connsiteY147"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010 w 10000"/>
              <a:gd name="connsiteY68" fmla="*/ 7063 h 10000"/>
              <a:gd name="connsiteX69" fmla="*/ 7982 w 10000"/>
              <a:gd name="connsiteY69" fmla="*/ 7117 h 10000"/>
              <a:gd name="connsiteX70" fmla="*/ 8905 w 10000"/>
              <a:gd name="connsiteY70" fmla="*/ 5657 h 10000"/>
              <a:gd name="connsiteX71" fmla="*/ 8948 w 10000"/>
              <a:gd name="connsiteY71" fmla="*/ 5603 h 10000"/>
              <a:gd name="connsiteX72" fmla="*/ 8991 w 10000"/>
              <a:gd name="connsiteY72" fmla="*/ 5568 h 10000"/>
              <a:gd name="connsiteX73" fmla="*/ 9033 w 10000"/>
              <a:gd name="connsiteY73" fmla="*/ 5568 h 10000"/>
              <a:gd name="connsiteX74" fmla="*/ 9033 w 10000"/>
              <a:gd name="connsiteY74" fmla="*/ 5784 h 10000"/>
              <a:gd name="connsiteX75" fmla="*/ 9502 w 10000"/>
              <a:gd name="connsiteY75" fmla="*/ 5676 h 10000"/>
              <a:gd name="connsiteX76" fmla="*/ 9758 w 10000"/>
              <a:gd name="connsiteY76" fmla="*/ 5657 h 10000"/>
              <a:gd name="connsiteX77" fmla="*/ 9673 w 10000"/>
              <a:gd name="connsiteY77" fmla="*/ 5531 h 10000"/>
              <a:gd name="connsiteX78" fmla="*/ 9758 w 10000"/>
              <a:gd name="connsiteY78" fmla="*/ 5441 h 10000"/>
              <a:gd name="connsiteX79" fmla="*/ 9858 w 10000"/>
              <a:gd name="connsiteY79" fmla="*/ 4990 h 10000"/>
              <a:gd name="connsiteX80" fmla="*/ 9815 w 10000"/>
              <a:gd name="connsiteY80" fmla="*/ 4918 h 10000"/>
              <a:gd name="connsiteX81" fmla="*/ 9858 w 10000"/>
              <a:gd name="connsiteY81" fmla="*/ 4811 h 10000"/>
              <a:gd name="connsiteX82" fmla="*/ 9829 w 10000"/>
              <a:gd name="connsiteY82" fmla="*/ 4684 h 10000"/>
              <a:gd name="connsiteX83" fmla="*/ 9957 w 10000"/>
              <a:gd name="connsiteY83" fmla="*/ 4378 h 10000"/>
              <a:gd name="connsiteX84" fmla="*/ 9957 w 10000"/>
              <a:gd name="connsiteY84" fmla="*/ 4306 h 10000"/>
              <a:gd name="connsiteX85" fmla="*/ 9986 w 10000"/>
              <a:gd name="connsiteY85" fmla="*/ 4252 h 10000"/>
              <a:gd name="connsiteX86" fmla="*/ 9957 w 10000"/>
              <a:gd name="connsiteY86" fmla="*/ 4180 h 10000"/>
              <a:gd name="connsiteX87" fmla="*/ 10000 w 10000"/>
              <a:gd name="connsiteY87" fmla="*/ 4144 h 10000"/>
              <a:gd name="connsiteX88" fmla="*/ 9972 w 10000"/>
              <a:gd name="connsiteY88" fmla="*/ 3964 h 10000"/>
              <a:gd name="connsiteX89" fmla="*/ 9957 w 10000"/>
              <a:gd name="connsiteY89" fmla="*/ 3964 h 10000"/>
              <a:gd name="connsiteX90" fmla="*/ 9929 w 10000"/>
              <a:gd name="connsiteY90" fmla="*/ 3946 h 10000"/>
              <a:gd name="connsiteX91" fmla="*/ 9872 w 10000"/>
              <a:gd name="connsiteY91" fmla="*/ 3820 h 10000"/>
              <a:gd name="connsiteX92" fmla="*/ 9886 w 10000"/>
              <a:gd name="connsiteY92" fmla="*/ 3748 h 10000"/>
              <a:gd name="connsiteX93" fmla="*/ 9815 w 10000"/>
              <a:gd name="connsiteY93" fmla="*/ 3640 h 10000"/>
              <a:gd name="connsiteX94" fmla="*/ 9829 w 10000"/>
              <a:gd name="connsiteY94" fmla="*/ 3604 h 10000"/>
              <a:gd name="connsiteX95" fmla="*/ 9744 w 10000"/>
              <a:gd name="connsiteY95" fmla="*/ 3513 h 10000"/>
              <a:gd name="connsiteX96" fmla="*/ 9758 w 10000"/>
              <a:gd name="connsiteY96" fmla="*/ 3386 h 10000"/>
              <a:gd name="connsiteX97" fmla="*/ 9559 w 10000"/>
              <a:gd name="connsiteY97" fmla="*/ 1279 h 10000"/>
              <a:gd name="connsiteX98" fmla="*/ 9460 w 10000"/>
              <a:gd name="connsiteY98" fmla="*/ 1225 h 10000"/>
              <a:gd name="connsiteX99" fmla="*/ 9303 w 10000"/>
              <a:gd name="connsiteY99" fmla="*/ 1262 h 10000"/>
              <a:gd name="connsiteX100" fmla="*/ 9247 w 10000"/>
              <a:gd name="connsiteY100" fmla="*/ 1170 h 10000"/>
              <a:gd name="connsiteX101" fmla="*/ 8948 w 10000"/>
              <a:gd name="connsiteY101" fmla="*/ 1046 h 10000"/>
              <a:gd name="connsiteX102" fmla="*/ 8877 w 10000"/>
              <a:gd name="connsiteY102" fmla="*/ 919 h 10000"/>
              <a:gd name="connsiteX103" fmla="*/ 8692 w 10000"/>
              <a:gd name="connsiteY103" fmla="*/ 811 h 10000"/>
              <a:gd name="connsiteX104" fmla="*/ 8607 w 10000"/>
              <a:gd name="connsiteY104" fmla="*/ 919 h 10000"/>
              <a:gd name="connsiteX105" fmla="*/ 8451 w 10000"/>
              <a:gd name="connsiteY105" fmla="*/ 902 h 10000"/>
              <a:gd name="connsiteX106" fmla="*/ 8408 w 10000"/>
              <a:gd name="connsiteY106" fmla="*/ 828 h 10000"/>
              <a:gd name="connsiteX107" fmla="*/ 8280 w 10000"/>
              <a:gd name="connsiteY107" fmla="*/ 883 h 10000"/>
              <a:gd name="connsiteX108" fmla="*/ 8280 w 10000"/>
              <a:gd name="connsiteY108" fmla="*/ 937 h 10000"/>
              <a:gd name="connsiteX109" fmla="*/ 8152 w 10000"/>
              <a:gd name="connsiteY109" fmla="*/ 883 h 10000"/>
              <a:gd name="connsiteX110" fmla="*/ 7996 w 10000"/>
              <a:gd name="connsiteY110" fmla="*/ 955 h 10000"/>
              <a:gd name="connsiteX111" fmla="*/ 7953 w 10000"/>
              <a:gd name="connsiteY111" fmla="*/ 1026 h 10000"/>
              <a:gd name="connsiteX112" fmla="*/ 7903 w 10000"/>
              <a:gd name="connsiteY112" fmla="*/ 1026 h 10000"/>
              <a:gd name="connsiteX113" fmla="*/ 7875 w 10000"/>
              <a:gd name="connsiteY113" fmla="*/ 1098 h 10000"/>
              <a:gd name="connsiteX114" fmla="*/ 7818 w 10000"/>
              <a:gd name="connsiteY114" fmla="*/ 1009 h 10000"/>
              <a:gd name="connsiteX115" fmla="*/ 7605 w 10000"/>
              <a:gd name="connsiteY115" fmla="*/ 919 h 10000"/>
              <a:gd name="connsiteX116" fmla="*/ 7534 w 10000"/>
              <a:gd name="connsiteY116" fmla="*/ 828 h 10000"/>
              <a:gd name="connsiteX117" fmla="*/ 7321 w 10000"/>
              <a:gd name="connsiteY117" fmla="*/ 919 h 10000"/>
              <a:gd name="connsiteX118" fmla="*/ 7335 w 10000"/>
              <a:gd name="connsiteY118" fmla="*/ 955 h 10000"/>
              <a:gd name="connsiteX119" fmla="*/ 7278 w 10000"/>
              <a:gd name="connsiteY119" fmla="*/ 1063 h 10000"/>
              <a:gd name="connsiteX120" fmla="*/ 7221 w 10000"/>
              <a:gd name="connsiteY120" fmla="*/ 974 h 10000"/>
              <a:gd name="connsiteX121" fmla="*/ 7221 w 10000"/>
              <a:gd name="connsiteY121" fmla="*/ 865 h 10000"/>
              <a:gd name="connsiteX122" fmla="*/ 7050 w 10000"/>
              <a:gd name="connsiteY122" fmla="*/ 937 h 10000"/>
              <a:gd name="connsiteX123" fmla="*/ 7022 w 10000"/>
              <a:gd name="connsiteY123" fmla="*/ 847 h 10000"/>
              <a:gd name="connsiteX124" fmla="*/ 6937 w 10000"/>
              <a:gd name="connsiteY124" fmla="*/ 847 h 10000"/>
              <a:gd name="connsiteX125" fmla="*/ 6937 w 10000"/>
              <a:gd name="connsiteY125" fmla="*/ 774 h 10000"/>
              <a:gd name="connsiteX126" fmla="*/ 6894 w 10000"/>
              <a:gd name="connsiteY126" fmla="*/ 739 h 10000"/>
              <a:gd name="connsiteX127" fmla="*/ 6724 w 10000"/>
              <a:gd name="connsiteY127" fmla="*/ 883 h 10000"/>
              <a:gd name="connsiteX128" fmla="*/ 6652 w 10000"/>
              <a:gd name="connsiteY128" fmla="*/ 847 h 10000"/>
              <a:gd name="connsiteX129" fmla="*/ 6667 w 10000"/>
              <a:gd name="connsiteY129" fmla="*/ 739 h 10000"/>
              <a:gd name="connsiteX130" fmla="*/ 6567 w 10000"/>
              <a:gd name="connsiteY130" fmla="*/ 684 h 10000"/>
              <a:gd name="connsiteX131" fmla="*/ 6567 w 10000"/>
              <a:gd name="connsiteY131" fmla="*/ 558 h 10000"/>
              <a:gd name="connsiteX132" fmla="*/ 6368 w 10000"/>
              <a:gd name="connsiteY132" fmla="*/ 540 h 10000"/>
              <a:gd name="connsiteX133" fmla="*/ 6297 w 10000"/>
              <a:gd name="connsiteY133" fmla="*/ 630 h 10000"/>
              <a:gd name="connsiteX134" fmla="*/ 6198 w 10000"/>
              <a:gd name="connsiteY134" fmla="*/ 523 h 10000"/>
              <a:gd name="connsiteX135" fmla="*/ 6084 w 10000"/>
              <a:gd name="connsiteY135" fmla="*/ 540 h 10000"/>
              <a:gd name="connsiteX136" fmla="*/ 5913 w 10000"/>
              <a:gd name="connsiteY136" fmla="*/ 432 h 10000"/>
              <a:gd name="connsiteX137" fmla="*/ 5771 w 10000"/>
              <a:gd name="connsiteY137" fmla="*/ 432 h 10000"/>
              <a:gd name="connsiteX138" fmla="*/ 5757 w 10000"/>
              <a:gd name="connsiteY138" fmla="*/ 288 h 10000"/>
              <a:gd name="connsiteX139" fmla="*/ 5643 w 10000"/>
              <a:gd name="connsiteY139" fmla="*/ 144 h 10000"/>
              <a:gd name="connsiteX140" fmla="*/ 5601 w 10000"/>
              <a:gd name="connsiteY140" fmla="*/ 235 h 10000"/>
              <a:gd name="connsiteX141" fmla="*/ 5501 w 10000"/>
              <a:gd name="connsiteY141" fmla="*/ 198 h 10000"/>
              <a:gd name="connsiteX142" fmla="*/ 5430 w 10000"/>
              <a:gd name="connsiteY142" fmla="*/ 216 h 10000"/>
              <a:gd name="connsiteX143" fmla="*/ 5259 w 10000"/>
              <a:gd name="connsiteY143" fmla="*/ 0 h 10000"/>
              <a:gd name="connsiteX144" fmla="*/ 703 w 10000"/>
              <a:gd name="connsiteY144" fmla="*/ 2441 h 10000"/>
              <a:gd name="connsiteX145" fmla="*/ 0 w 10000"/>
              <a:gd name="connsiteY145" fmla="*/ 2360 h 10000"/>
              <a:gd name="connsiteX146" fmla="*/ 28 w 10000"/>
              <a:gd name="connsiteY146"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010 w 10000"/>
              <a:gd name="connsiteY68" fmla="*/ 7063 h 10000"/>
              <a:gd name="connsiteX69" fmla="*/ 7982 w 10000"/>
              <a:gd name="connsiteY69" fmla="*/ 7117 h 10000"/>
              <a:gd name="connsiteX70" fmla="*/ 8905 w 10000"/>
              <a:gd name="connsiteY70" fmla="*/ 5657 h 10000"/>
              <a:gd name="connsiteX71" fmla="*/ 8948 w 10000"/>
              <a:gd name="connsiteY71" fmla="*/ 5603 h 10000"/>
              <a:gd name="connsiteX72" fmla="*/ 8991 w 10000"/>
              <a:gd name="connsiteY72" fmla="*/ 5568 h 10000"/>
              <a:gd name="connsiteX73" fmla="*/ 9033 w 10000"/>
              <a:gd name="connsiteY73" fmla="*/ 5568 h 10000"/>
              <a:gd name="connsiteX74" fmla="*/ 9502 w 10000"/>
              <a:gd name="connsiteY74" fmla="*/ 5676 h 10000"/>
              <a:gd name="connsiteX75" fmla="*/ 9758 w 10000"/>
              <a:gd name="connsiteY75" fmla="*/ 5657 h 10000"/>
              <a:gd name="connsiteX76" fmla="*/ 9673 w 10000"/>
              <a:gd name="connsiteY76" fmla="*/ 5531 h 10000"/>
              <a:gd name="connsiteX77" fmla="*/ 9758 w 10000"/>
              <a:gd name="connsiteY77" fmla="*/ 5441 h 10000"/>
              <a:gd name="connsiteX78" fmla="*/ 9858 w 10000"/>
              <a:gd name="connsiteY78" fmla="*/ 4990 h 10000"/>
              <a:gd name="connsiteX79" fmla="*/ 9815 w 10000"/>
              <a:gd name="connsiteY79" fmla="*/ 4918 h 10000"/>
              <a:gd name="connsiteX80" fmla="*/ 9858 w 10000"/>
              <a:gd name="connsiteY80" fmla="*/ 4811 h 10000"/>
              <a:gd name="connsiteX81" fmla="*/ 9829 w 10000"/>
              <a:gd name="connsiteY81" fmla="*/ 4684 h 10000"/>
              <a:gd name="connsiteX82" fmla="*/ 9957 w 10000"/>
              <a:gd name="connsiteY82" fmla="*/ 4378 h 10000"/>
              <a:gd name="connsiteX83" fmla="*/ 9957 w 10000"/>
              <a:gd name="connsiteY83" fmla="*/ 4306 h 10000"/>
              <a:gd name="connsiteX84" fmla="*/ 9986 w 10000"/>
              <a:gd name="connsiteY84" fmla="*/ 4252 h 10000"/>
              <a:gd name="connsiteX85" fmla="*/ 9957 w 10000"/>
              <a:gd name="connsiteY85" fmla="*/ 4180 h 10000"/>
              <a:gd name="connsiteX86" fmla="*/ 10000 w 10000"/>
              <a:gd name="connsiteY86" fmla="*/ 4144 h 10000"/>
              <a:gd name="connsiteX87" fmla="*/ 9972 w 10000"/>
              <a:gd name="connsiteY87" fmla="*/ 3964 h 10000"/>
              <a:gd name="connsiteX88" fmla="*/ 9957 w 10000"/>
              <a:gd name="connsiteY88" fmla="*/ 3964 h 10000"/>
              <a:gd name="connsiteX89" fmla="*/ 9929 w 10000"/>
              <a:gd name="connsiteY89" fmla="*/ 3946 h 10000"/>
              <a:gd name="connsiteX90" fmla="*/ 9872 w 10000"/>
              <a:gd name="connsiteY90" fmla="*/ 3820 h 10000"/>
              <a:gd name="connsiteX91" fmla="*/ 9886 w 10000"/>
              <a:gd name="connsiteY91" fmla="*/ 3748 h 10000"/>
              <a:gd name="connsiteX92" fmla="*/ 9815 w 10000"/>
              <a:gd name="connsiteY92" fmla="*/ 3640 h 10000"/>
              <a:gd name="connsiteX93" fmla="*/ 9829 w 10000"/>
              <a:gd name="connsiteY93" fmla="*/ 3604 h 10000"/>
              <a:gd name="connsiteX94" fmla="*/ 9744 w 10000"/>
              <a:gd name="connsiteY94" fmla="*/ 3513 h 10000"/>
              <a:gd name="connsiteX95" fmla="*/ 9758 w 10000"/>
              <a:gd name="connsiteY95" fmla="*/ 3386 h 10000"/>
              <a:gd name="connsiteX96" fmla="*/ 9559 w 10000"/>
              <a:gd name="connsiteY96" fmla="*/ 1279 h 10000"/>
              <a:gd name="connsiteX97" fmla="*/ 9460 w 10000"/>
              <a:gd name="connsiteY97" fmla="*/ 1225 h 10000"/>
              <a:gd name="connsiteX98" fmla="*/ 9303 w 10000"/>
              <a:gd name="connsiteY98" fmla="*/ 1262 h 10000"/>
              <a:gd name="connsiteX99" fmla="*/ 9247 w 10000"/>
              <a:gd name="connsiteY99" fmla="*/ 1170 h 10000"/>
              <a:gd name="connsiteX100" fmla="*/ 8948 w 10000"/>
              <a:gd name="connsiteY100" fmla="*/ 1046 h 10000"/>
              <a:gd name="connsiteX101" fmla="*/ 8877 w 10000"/>
              <a:gd name="connsiteY101" fmla="*/ 919 h 10000"/>
              <a:gd name="connsiteX102" fmla="*/ 8692 w 10000"/>
              <a:gd name="connsiteY102" fmla="*/ 811 h 10000"/>
              <a:gd name="connsiteX103" fmla="*/ 8607 w 10000"/>
              <a:gd name="connsiteY103" fmla="*/ 919 h 10000"/>
              <a:gd name="connsiteX104" fmla="*/ 8451 w 10000"/>
              <a:gd name="connsiteY104" fmla="*/ 902 h 10000"/>
              <a:gd name="connsiteX105" fmla="*/ 8408 w 10000"/>
              <a:gd name="connsiteY105" fmla="*/ 828 h 10000"/>
              <a:gd name="connsiteX106" fmla="*/ 8280 w 10000"/>
              <a:gd name="connsiteY106" fmla="*/ 883 h 10000"/>
              <a:gd name="connsiteX107" fmla="*/ 8280 w 10000"/>
              <a:gd name="connsiteY107" fmla="*/ 937 h 10000"/>
              <a:gd name="connsiteX108" fmla="*/ 8152 w 10000"/>
              <a:gd name="connsiteY108" fmla="*/ 883 h 10000"/>
              <a:gd name="connsiteX109" fmla="*/ 7996 w 10000"/>
              <a:gd name="connsiteY109" fmla="*/ 955 h 10000"/>
              <a:gd name="connsiteX110" fmla="*/ 7953 w 10000"/>
              <a:gd name="connsiteY110" fmla="*/ 1026 h 10000"/>
              <a:gd name="connsiteX111" fmla="*/ 7903 w 10000"/>
              <a:gd name="connsiteY111" fmla="*/ 1026 h 10000"/>
              <a:gd name="connsiteX112" fmla="*/ 7875 w 10000"/>
              <a:gd name="connsiteY112" fmla="*/ 1098 h 10000"/>
              <a:gd name="connsiteX113" fmla="*/ 7818 w 10000"/>
              <a:gd name="connsiteY113" fmla="*/ 1009 h 10000"/>
              <a:gd name="connsiteX114" fmla="*/ 7605 w 10000"/>
              <a:gd name="connsiteY114" fmla="*/ 919 h 10000"/>
              <a:gd name="connsiteX115" fmla="*/ 7534 w 10000"/>
              <a:gd name="connsiteY115" fmla="*/ 828 h 10000"/>
              <a:gd name="connsiteX116" fmla="*/ 7321 w 10000"/>
              <a:gd name="connsiteY116" fmla="*/ 919 h 10000"/>
              <a:gd name="connsiteX117" fmla="*/ 7335 w 10000"/>
              <a:gd name="connsiteY117" fmla="*/ 955 h 10000"/>
              <a:gd name="connsiteX118" fmla="*/ 7278 w 10000"/>
              <a:gd name="connsiteY118" fmla="*/ 1063 h 10000"/>
              <a:gd name="connsiteX119" fmla="*/ 7221 w 10000"/>
              <a:gd name="connsiteY119" fmla="*/ 974 h 10000"/>
              <a:gd name="connsiteX120" fmla="*/ 7221 w 10000"/>
              <a:gd name="connsiteY120" fmla="*/ 865 h 10000"/>
              <a:gd name="connsiteX121" fmla="*/ 7050 w 10000"/>
              <a:gd name="connsiteY121" fmla="*/ 937 h 10000"/>
              <a:gd name="connsiteX122" fmla="*/ 7022 w 10000"/>
              <a:gd name="connsiteY122" fmla="*/ 847 h 10000"/>
              <a:gd name="connsiteX123" fmla="*/ 6937 w 10000"/>
              <a:gd name="connsiteY123" fmla="*/ 847 h 10000"/>
              <a:gd name="connsiteX124" fmla="*/ 6937 w 10000"/>
              <a:gd name="connsiteY124" fmla="*/ 774 h 10000"/>
              <a:gd name="connsiteX125" fmla="*/ 6894 w 10000"/>
              <a:gd name="connsiteY125" fmla="*/ 739 h 10000"/>
              <a:gd name="connsiteX126" fmla="*/ 6724 w 10000"/>
              <a:gd name="connsiteY126" fmla="*/ 883 h 10000"/>
              <a:gd name="connsiteX127" fmla="*/ 6652 w 10000"/>
              <a:gd name="connsiteY127" fmla="*/ 847 h 10000"/>
              <a:gd name="connsiteX128" fmla="*/ 6667 w 10000"/>
              <a:gd name="connsiteY128" fmla="*/ 739 h 10000"/>
              <a:gd name="connsiteX129" fmla="*/ 6567 w 10000"/>
              <a:gd name="connsiteY129" fmla="*/ 684 h 10000"/>
              <a:gd name="connsiteX130" fmla="*/ 6567 w 10000"/>
              <a:gd name="connsiteY130" fmla="*/ 558 h 10000"/>
              <a:gd name="connsiteX131" fmla="*/ 6368 w 10000"/>
              <a:gd name="connsiteY131" fmla="*/ 540 h 10000"/>
              <a:gd name="connsiteX132" fmla="*/ 6297 w 10000"/>
              <a:gd name="connsiteY132" fmla="*/ 630 h 10000"/>
              <a:gd name="connsiteX133" fmla="*/ 6198 w 10000"/>
              <a:gd name="connsiteY133" fmla="*/ 523 h 10000"/>
              <a:gd name="connsiteX134" fmla="*/ 6084 w 10000"/>
              <a:gd name="connsiteY134" fmla="*/ 540 h 10000"/>
              <a:gd name="connsiteX135" fmla="*/ 5913 w 10000"/>
              <a:gd name="connsiteY135" fmla="*/ 432 h 10000"/>
              <a:gd name="connsiteX136" fmla="*/ 5771 w 10000"/>
              <a:gd name="connsiteY136" fmla="*/ 432 h 10000"/>
              <a:gd name="connsiteX137" fmla="*/ 5757 w 10000"/>
              <a:gd name="connsiteY137" fmla="*/ 288 h 10000"/>
              <a:gd name="connsiteX138" fmla="*/ 5643 w 10000"/>
              <a:gd name="connsiteY138" fmla="*/ 144 h 10000"/>
              <a:gd name="connsiteX139" fmla="*/ 5601 w 10000"/>
              <a:gd name="connsiteY139" fmla="*/ 235 h 10000"/>
              <a:gd name="connsiteX140" fmla="*/ 5501 w 10000"/>
              <a:gd name="connsiteY140" fmla="*/ 198 h 10000"/>
              <a:gd name="connsiteX141" fmla="*/ 5430 w 10000"/>
              <a:gd name="connsiteY141" fmla="*/ 216 h 10000"/>
              <a:gd name="connsiteX142" fmla="*/ 5259 w 10000"/>
              <a:gd name="connsiteY142" fmla="*/ 0 h 10000"/>
              <a:gd name="connsiteX143" fmla="*/ 703 w 10000"/>
              <a:gd name="connsiteY143" fmla="*/ 2441 h 10000"/>
              <a:gd name="connsiteX144" fmla="*/ 0 w 10000"/>
              <a:gd name="connsiteY144" fmla="*/ 2360 h 10000"/>
              <a:gd name="connsiteX145" fmla="*/ 28 w 10000"/>
              <a:gd name="connsiteY145"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010 w 10000"/>
              <a:gd name="connsiteY68" fmla="*/ 7063 h 10000"/>
              <a:gd name="connsiteX69" fmla="*/ 7982 w 10000"/>
              <a:gd name="connsiteY69" fmla="*/ 7117 h 10000"/>
              <a:gd name="connsiteX70" fmla="*/ 8905 w 10000"/>
              <a:gd name="connsiteY70" fmla="*/ 5657 h 10000"/>
              <a:gd name="connsiteX71" fmla="*/ 8948 w 10000"/>
              <a:gd name="connsiteY71" fmla="*/ 5603 h 10000"/>
              <a:gd name="connsiteX72" fmla="*/ 8991 w 10000"/>
              <a:gd name="connsiteY72" fmla="*/ 5568 h 10000"/>
              <a:gd name="connsiteX73" fmla="*/ 9033 w 10000"/>
              <a:gd name="connsiteY73" fmla="*/ 5568 h 10000"/>
              <a:gd name="connsiteX74" fmla="*/ 9502 w 10000"/>
              <a:gd name="connsiteY74" fmla="*/ 5676 h 10000"/>
              <a:gd name="connsiteX75" fmla="*/ 9758 w 10000"/>
              <a:gd name="connsiteY75" fmla="*/ 5657 h 10000"/>
              <a:gd name="connsiteX76" fmla="*/ 9673 w 10000"/>
              <a:gd name="connsiteY76" fmla="*/ 5531 h 10000"/>
              <a:gd name="connsiteX77" fmla="*/ 9858 w 10000"/>
              <a:gd name="connsiteY77" fmla="*/ 4990 h 10000"/>
              <a:gd name="connsiteX78" fmla="*/ 9815 w 10000"/>
              <a:gd name="connsiteY78" fmla="*/ 4918 h 10000"/>
              <a:gd name="connsiteX79" fmla="*/ 9858 w 10000"/>
              <a:gd name="connsiteY79" fmla="*/ 4811 h 10000"/>
              <a:gd name="connsiteX80" fmla="*/ 9829 w 10000"/>
              <a:gd name="connsiteY80" fmla="*/ 4684 h 10000"/>
              <a:gd name="connsiteX81" fmla="*/ 9957 w 10000"/>
              <a:gd name="connsiteY81" fmla="*/ 4378 h 10000"/>
              <a:gd name="connsiteX82" fmla="*/ 9957 w 10000"/>
              <a:gd name="connsiteY82" fmla="*/ 4306 h 10000"/>
              <a:gd name="connsiteX83" fmla="*/ 9986 w 10000"/>
              <a:gd name="connsiteY83" fmla="*/ 4252 h 10000"/>
              <a:gd name="connsiteX84" fmla="*/ 9957 w 10000"/>
              <a:gd name="connsiteY84" fmla="*/ 4180 h 10000"/>
              <a:gd name="connsiteX85" fmla="*/ 10000 w 10000"/>
              <a:gd name="connsiteY85" fmla="*/ 4144 h 10000"/>
              <a:gd name="connsiteX86" fmla="*/ 9972 w 10000"/>
              <a:gd name="connsiteY86" fmla="*/ 3964 h 10000"/>
              <a:gd name="connsiteX87" fmla="*/ 9957 w 10000"/>
              <a:gd name="connsiteY87" fmla="*/ 3964 h 10000"/>
              <a:gd name="connsiteX88" fmla="*/ 9929 w 10000"/>
              <a:gd name="connsiteY88" fmla="*/ 3946 h 10000"/>
              <a:gd name="connsiteX89" fmla="*/ 9872 w 10000"/>
              <a:gd name="connsiteY89" fmla="*/ 3820 h 10000"/>
              <a:gd name="connsiteX90" fmla="*/ 9886 w 10000"/>
              <a:gd name="connsiteY90" fmla="*/ 3748 h 10000"/>
              <a:gd name="connsiteX91" fmla="*/ 9815 w 10000"/>
              <a:gd name="connsiteY91" fmla="*/ 3640 h 10000"/>
              <a:gd name="connsiteX92" fmla="*/ 9829 w 10000"/>
              <a:gd name="connsiteY92" fmla="*/ 3604 h 10000"/>
              <a:gd name="connsiteX93" fmla="*/ 9744 w 10000"/>
              <a:gd name="connsiteY93" fmla="*/ 3513 h 10000"/>
              <a:gd name="connsiteX94" fmla="*/ 9758 w 10000"/>
              <a:gd name="connsiteY94" fmla="*/ 3386 h 10000"/>
              <a:gd name="connsiteX95" fmla="*/ 9559 w 10000"/>
              <a:gd name="connsiteY95" fmla="*/ 1279 h 10000"/>
              <a:gd name="connsiteX96" fmla="*/ 9460 w 10000"/>
              <a:gd name="connsiteY96" fmla="*/ 1225 h 10000"/>
              <a:gd name="connsiteX97" fmla="*/ 9303 w 10000"/>
              <a:gd name="connsiteY97" fmla="*/ 1262 h 10000"/>
              <a:gd name="connsiteX98" fmla="*/ 9247 w 10000"/>
              <a:gd name="connsiteY98" fmla="*/ 1170 h 10000"/>
              <a:gd name="connsiteX99" fmla="*/ 8948 w 10000"/>
              <a:gd name="connsiteY99" fmla="*/ 1046 h 10000"/>
              <a:gd name="connsiteX100" fmla="*/ 8877 w 10000"/>
              <a:gd name="connsiteY100" fmla="*/ 919 h 10000"/>
              <a:gd name="connsiteX101" fmla="*/ 8692 w 10000"/>
              <a:gd name="connsiteY101" fmla="*/ 811 h 10000"/>
              <a:gd name="connsiteX102" fmla="*/ 8607 w 10000"/>
              <a:gd name="connsiteY102" fmla="*/ 919 h 10000"/>
              <a:gd name="connsiteX103" fmla="*/ 8451 w 10000"/>
              <a:gd name="connsiteY103" fmla="*/ 902 h 10000"/>
              <a:gd name="connsiteX104" fmla="*/ 8408 w 10000"/>
              <a:gd name="connsiteY104" fmla="*/ 828 h 10000"/>
              <a:gd name="connsiteX105" fmla="*/ 8280 w 10000"/>
              <a:gd name="connsiteY105" fmla="*/ 883 h 10000"/>
              <a:gd name="connsiteX106" fmla="*/ 8280 w 10000"/>
              <a:gd name="connsiteY106" fmla="*/ 937 h 10000"/>
              <a:gd name="connsiteX107" fmla="*/ 8152 w 10000"/>
              <a:gd name="connsiteY107" fmla="*/ 883 h 10000"/>
              <a:gd name="connsiteX108" fmla="*/ 7996 w 10000"/>
              <a:gd name="connsiteY108" fmla="*/ 955 h 10000"/>
              <a:gd name="connsiteX109" fmla="*/ 7953 w 10000"/>
              <a:gd name="connsiteY109" fmla="*/ 1026 h 10000"/>
              <a:gd name="connsiteX110" fmla="*/ 7903 w 10000"/>
              <a:gd name="connsiteY110" fmla="*/ 1026 h 10000"/>
              <a:gd name="connsiteX111" fmla="*/ 7875 w 10000"/>
              <a:gd name="connsiteY111" fmla="*/ 1098 h 10000"/>
              <a:gd name="connsiteX112" fmla="*/ 7818 w 10000"/>
              <a:gd name="connsiteY112" fmla="*/ 1009 h 10000"/>
              <a:gd name="connsiteX113" fmla="*/ 7605 w 10000"/>
              <a:gd name="connsiteY113" fmla="*/ 919 h 10000"/>
              <a:gd name="connsiteX114" fmla="*/ 7534 w 10000"/>
              <a:gd name="connsiteY114" fmla="*/ 828 h 10000"/>
              <a:gd name="connsiteX115" fmla="*/ 7321 w 10000"/>
              <a:gd name="connsiteY115" fmla="*/ 919 h 10000"/>
              <a:gd name="connsiteX116" fmla="*/ 7335 w 10000"/>
              <a:gd name="connsiteY116" fmla="*/ 955 h 10000"/>
              <a:gd name="connsiteX117" fmla="*/ 7278 w 10000"/>
              <a:gd name="connsiteY117" fmla="*/ 1063 h 10000"/>
              <a:gd name="connsiteX118" fmla="*/ 7221 w 10000"/>
              <a:gd name="connsiteY118" fmla="*/ 974 h 10000"/>
              <a:gd name="connsiteX119" fmla="*/ 7221 w 10000"/>
              <a:gd name="connsiteY119" fmla="*/ 865 h 10000"/>
              <a:gd name="connsiteX120" fmla="*/ 7050 w 10000"/>
              <a:gd name="connsiteY120" fmla="*/ 937 h 10000"/>
              <a:gd name="connsiteX121" fmla="*/ 7022 w 10000"/>
              <a:gd name="connsiteY121" fmla="*/ 847 h 10000"/>
              <a:gd name="connsiteX122" fmla="*/ 6937 w 10000"/>
              <a:gd name="connsiteY122" fmla="*/ 847 h 10000"/>
              <a:gd name="connsiteX123" fmla="*/ 6937 w 10000"/>
              <a:gd name="connsiteY123" fmla="*/ 774 h 10000"/>
              <a:gd name="connsiteX124" fmla="*/ 6894 w 10000"/>
              <a:gd name="connsiteY124" fmla="*/ 739 h 10000"/>
              <a:gd name="connsiteX125" fmla="*/ 6724 w 10000"/>
              <a:gd name="connsiteY125" fmla="*/ 883 h 10000"/>
              <a:gd name="connsiteX126" fmla="*/ 6652 w 10000"/>
              <a:gd name="connsiteY126" fmla="*/ 847 h 10000"/>
              <a:gd name="connsiteX127" fmla="*/ 6667 w 10000"/>
              <a:gd name="connsiteY127" fmla="*/ 739 h 10000"/>
              <a:gd name="connsiteX128" fmla="*/ 6567 w 10000"/>
              <a:gd name="connsiteY128" fmla="*/ 684 h 10000"/>
              <a:gd name="connsiteX129" fmla="*/ 6567 w 10000"/>
              <a:gd name="connsiteY129" fmla="*/ 558 h 10000"/>
              <a:gd name="connsiteX130" fmla="*/ 6368 w 10000"/>
              <a:gd name="connsiteY130" fmla="*/ 540 h 10000"/>
              <a:gd name="connsiteX131" fmla="*/ 6297 w 10000"/>
              <a:gd name="connsiteY131" fmla="*/ 630 h 10000"/>
              <a:gd name="connsiteX132" fmla="*/ 6198 w 10000"/>
              <a:gd name="connsiteY132" fmla="*/ 523 h 10000"/>
              <a:gd name="connsiteX133" fmla="*/ 6084 w 10000"/>
              <a:gd name="connsiteY133" fmla="*/ 540 h 10000"/>
              <a:gd name="connsiteX134" fmla="*/ 5913 w 10000"/>
              <a:gd name="connsiteY134" fmla="*/ 432 h 10000"/>
              <a:gd name="connsiteX135" fmla="*/ 5771 w 10000"/>
              <a:gd name="connsiteY135" fmla="*/ 432 h 10000"/>
              <a:gd name="connsiteX136" fmla="*/ 5757 w 10000"/>
              <a:gd name="connsiteY136" fmla="*/ 288 h 10000"/>
              <a:gd name="connsiteX137" fmla="*/ 5643 w 10000"/>
              <a:gd name="connsiteY137" fmla="*/ 144 h 10000"/>
              <a:gd name="connsiteX138" fmla="*/ 5601 w 10000"/>
              <a:gd name="connsiteY138" fmla="*/ 235 h 10000"/>
              <a:gd name="connsiteX139" fmla="*/ 5501 w 10000"/>
              <a:gd name="connsiteY139" fmla="*/ 198 h 10000"/>
              <a:gd name="connsiteX140" fmla="*/ 5430 w 10000"/>
              <a:gd name="connsiteY140" fmla="*/ 216 h 10000"/>
              <a:gd name="connsiteX141" fmla="*/ 5259 w 10000"/>
              <a:gd name="connsiteY141" fmla="*/ 0 h 10000"/>
              <a:gd name="connsiteX142" fmla="*/ 703 w 10000"/>
              <a:gd name="connsiteY142" fmla="*/ 2441 h 10000"/>
              <a:gd name="connsiteX143" fmla="*/ 0 w 10000"/>
              <a:gd name="connsiteY143" fmla="*/ 2360 h 10000"/>
              <a:gd name="connsiteX144" fmla="*/ 28 w 10000"/>
              <a:gd name="connsiteY144"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010 w 10000"/>
              <a:gd name="connsiteY68" fmla="*/ 7063 h 10000"/>
              <a:gd name="connsiteX69" fmla="*/ 7982 w 10000"/>
              <a:gd name="connsiteY69" fmla="*/ 7117 h 10000"/>
              <a:gd name="connsiteX70" fmla="*/ 8905 w 10000"/>
              <a:gd name="connsiteY70" fmla="*/ 5657 h 10000"/>
              <a:gd name="connsiteX71" fmla="*/ 8948 w 10000"/>
              <a:gd name="connsiteY71" fmla="*/ 5603 h 10000"/>
              <a:gd name="connsiteX72" fmla="*/ 8991 w 10000"/>
              <a:gd name="connsiteY72" fmla="*/ 5568 h 10000"/>
              <a:gd name="connsiteX73" fmla="*/ 9033 w 10000"/>
              <a:gd name="connsiteY73" fmla="*/ 5568 h 10000"/>
              <a:gd name="connsiteX74" fmla="*/ 9502 w 10000"/>
              <a:gd name="connsiteY74" fmla="*/ 5676 h 10000"/>
              <a:gd name="connsiteX75" fmla="*/ 9758 w 10000"/>
              <a:gd name="connsiteY75" fmla="*/ 5657 h 10000"/>
              <a:gd name="connsiteX76" fmla="*/ 9673 w 10000"/>
              <a:gd name="connsiteY76" fmla="*/ 5531 h 10000"/>
              <a:gd name="connsiteX77" fmla="*/ 9858 w 10000"/>
              <a:gd name="connsiteY77" fmla="*/ 4990 h 10000"/>
              <a:gd name="connsiteX78" fmla="*/ 9815 w 10000"/>
              <a:gd name="connsiteY78" fmla="*/ 4918 h 10000"/>
              <a:gd name="connsiteX79" fmla="*/ 9858 w 10000"/>
              <a:gd name="connsiteY79" fmla="*/ 4811 h 10000"/>
              <a:gd name="connsiteX80" fmla="*/ 9957 w 10000"/>
              <a:gd name="connsiteY80" fmla="*/ 4378 h 10000"/>
              <a:gd name="connsiteX81" fmla="*/ 9957 w 10000"/>
              <a:gd name="connsiteY81" fmla="*/ 4306 h 10000"/>
              <a:gd name="connsiteX82" fmla="*/ 9986 w 10000"/>
              <a:gd name="connsiteY82" fmla="*/ 4252 h 10000"/>
              <a:gd name="connsiteX83" fmla="*/ 9957 w 10000"/>
              <a:gd name="connsiteY83" fmla="*/ 4180 h 10000"/>
              <a:gd name="connsiteX84" fmla="*/ 10000 w 10000"/>
              <a:gd name="connsiteY84" fmla="*/ 4144 h 10000"/>
              <a:gd name="connsiteX85" fmla="*/ 9972 w 10000"/>
              <a:gd name="connsiteY85" fmla="*/ 3964 h 10000"/>
              <a:gd name="connsiteX86" fmla="*/ 9957 w 10000"/>
              <a:gd name="connsiteY86" fmla="*/ 3964 h 10000"/>
              <a:gd name="connsiteX87" fmla="*/ 9929 w 10000"/>
              <a:gd name="connsiteY87" fmla="*/ 3946 h 10000"/>
              <a:gd name="connsiteX88" fmla="*/ 9872 w 10000"/>
              <a:gd name="connsiteY88" fmla="*/ 3820 h 10000"/>
              <a:gd name="connsiteX89" fmla="*/ 9886 w 10000"/>
              <a:gd name="connsiteY89" fmla="*/ 3748 h 10000"/>
              <a:gd name="connsiteX90" fmla="*/ 9815 w 10000"/>
              <a:gd name="connsiteY90" fmla="*/ 3640 h 10000"/>
              <a:gd name="connsiteX91" fmla="*/ 9829 w 10000"/>
              <a:gd name="connsiteY91" fmla="*/ 3604 h 10000"/>
              <a:gd name="connsiteX92" fmla="*/ 9744 w 10000"/>
              <a:gd name="connsiteY92" fmla="*/ 3513 h 10000"/>
              <a:gd name="connsiteX93" fmla="*/ 9758 w 10000"/>
              <a:gd name="connsiteY93" fmla="*/ 3386 h 10000"/>
              <a:gd name="connsiteX94" fmla="*/ 9559 w 10000"/>
              <a:gd name="connsiteY94" fmla="*/ 1279 h 10000"/>
              <a:gd name="connsiteX95" fmla="*/ 9460 w 10000"/>
              <a:gd name="connsiteY95" fmla="*/ 1225 h 10000"/>
              <a:gd name="connsiteX96" fmla="*/ 9303 w 10000"/>
              <a:gd name="connsiteY96" fmla="*/ 1262 h 10000"/>
              <a:gd name="connsiteX97" fmla="*/ 9247 w 10000"/>
              <a:gd name="connsiteY97" fmla="*/ 1170 h 10000"/>
              <a:gd name="connsiteX98" fmla="*/ 8948 w 10000"/>
              <a:gd name="connsiteY98" fmla="*/ 1046 h 10000"/>
              <a:gd name="connsiteX99" fmla="*/ 8877 w 10000"/>
              <a:gd name="connsiteY99" fmla="*/ 919 h 10000"/>
              <a:gd name="connsiteX100" fmla="*/ 8692 w 10000"/>
              <a:gd name="connsiteY100" fmla="*/ 811 h 10000"/>
              <a:gd name="connsiteX101" fmla="*/ 8607 w 10000"/>
              <a:gd name="connsiteY101" fmla="*/ 919 h 10000"/>
              <a:gd name="connsiteX102" fmla="*/ 8451 w 10000"/>
              <a:gd name="connsiteY102" fmla="*/ 902 h 10000"/>
              <a:gd name="connsiteX103" fmla="*/ 8408 w 10000"/>
              <a:gd name="connsiteY103" fmla="*/ 828 h 10000"/>
              <a:gd name="connsiteX104" fmla="*/ 8280 w 10000"/>
              <a:gd name="connsiteY104" fmla="*/ 883 h 10000"/>
              <a:gd name="connsiteX105" fmla="*/ 8280 w 10000"/>
              <a:gd name="connsiteY105" fmla="*/ 937 h 10000"/>
              <a:gd name="connsiteX106" fmla="*/ 8152 w 10000"/>
              <a:gd name="connsiteY106" fmla="*/ 883 h 10000"/>
              <a:gd name="connsiteX107" fmla="*/ 7996 w 10000"/>
              <a:gd name="connsiteY107" fmla="*/ 955 h 10000"/>
              <a:gd name="connsiteX108" fmla="*/ 7953 w 10000"/>
              <a:gd name="connsiteY108" fmla="*/ 1026 h 10000"/>
              <a:gd name="connsiteX109" fmla="*/ 7903 w 10000"/>
              <a:gd name="connsiteY109" fmla="*/ 1026 h 10000"/>
              <a:gd name="connsiteX110" fmla="*/ 7875 w 10000"/>
              <a:gd name="connsiteY110" fmla="*/ 1098 h 10000"/>
              <a:gd name="connsiteX111" fmla="*/ 7818 w 10000"/>
              <a:gd name="connsiteY111" fmla="*/ 1009 h 10000"/>
              <a:gd name="connsiteX112" fmla="*/ 7605 w 10000"/>
              <a:gd name="connsiteY112" fmla="*/ 919 h 10000"/>
              <a:gd name="connsiteX113" fmla="*/ 7534 w 10000"/>
              <a:gd name="connsiteY113" fmla="*/ 828 h 10000"/>
              <a:gd name="connsiteX114" fmla="*/ 7321 w 10000"/>
              <a:gd name="connsiteY114" fmla="*/ 919 h 10000"/>
              <a:gd name="connsiteX115" fmla="*/ 7335 w 10000"/>
              <a:gd name="connsiteY115" fmla="*/ 955 h 10000"/>
              <a:gd name="connsiteX116" fmla="*/ 7278 w 10000"/>
              <a:gd name="connsiteY116" fmla="*/ 1063 h 10000"/>
              <a:gd name="connsiteX117" fmla="*/ 7221 w 10000"/>
              <a:gd name="connsiteY117" fmla="*/ 974 h 10000"/>
              <a:gd name="connsiteX118" fmla="*/ 7221 w 10000"/>
              <a:gd name="connsiteY118" fmla="*/ 865 h 10000"/>
              <a:gd name="connsiteX119" fmla="*/ 7050 w 10000"/>
              <a:gd name="connsiteY119" fmla="*/ 937 h 10000"/>
              <a:gd name="connsiteX120" fmla="*/ 7022 w 10000"/>
              <a:gd name="connsiteY120" fmla="*/ 847 h 10000"/>
              <a:gd name="connsiteX121" fmla="*/ 6937 w 10000"/>
              <a:gd name="connsiteY121" fmla="*/ 847 h 10000"/>
              <a:gd name="connsiteX122" fmla="*/ 6937 w 10000"/>
              <a:gd name="connsiteY122" fmla="*/ 774 h 10000"/>
              <a:gd name="connsiteX123" fmla="*/ 6894 w 10000"/>
              <a:gd name="connsiteY123" fmla="*/ 739 h 10000"/>
              <a:gd name="connsiteX124" fmla="*/ 6724 w 10000"/>
              <a:gd name="connsiteY124" fmla="*/ 883 h 10000"/>
              <a:gd name="connsiteX125" fmla="*/ 6652 w 10000"/>
              <a:gd name="connsiteY125" fmla="*/ 847 h 10000"/>
              <a:gd name="connsiteX126" fmla="*/ 6667 w 10000"/>
              <a:gd name="connsiteY126" fmla="*/ 739 h 10000"/>
              <a:gd name="connsiteX127" fmla="*/ 6567 w 10000"/>
              <a:gd name="connsiteY127" fmla="*/ 684 h 10000"/>
              <a:gd name="connsiteX128" fmla="*/ 6567 w 10000"/>
              <a:gd name="connsiteY128" fmla="*/ 558 h 10000"/>
              <a:gd name="connsiteX129" fmla="*/ 6368 w 10000"/>
              <a:gd name="connsiteY129" fmla="*/ 540 h 10000"/>
              <a:gd name="connsiteX130" fmla="*/ 6297 w 10000"/>
              <a:gd name="connsiteY130" fmla="*/ 630 h 10000"/>
              <a:gd name="connsiteX131" fmla="*/ 6198 w 10000"/>
              <a:gd name="connsiteY131" fmla="*/ 523 h 10000"/>
              <a:gd name="connsiteX132" fmla="*/ 6084 w 10000"/>
              <a:gd name="connsiteY132" fmla="*/ 540 h 10000"/>
              <a:gd name="connsiteX133" fmla="*/ 5913 w 10000"/>
              <a:gd name="connsiteY133" fmla="*/ 432 h 10000"/>
              <a:gd name="connsiteX134" fmla="*/ 5771 w 10000"/>
              <a:gd name="connsiteY134" fmla="*/ 432 h 10000"/>
              <a:gd name="connsiteX135" fmla="*/ 5757 w 10000"/>
              <a:gd name="connsiteY135" fmla="*/ 288 h 10000"/>
              <a:gd name="connsiteX136" fmla="*/ 5643 w 10000"/>
              <a:gd name="connsiteY136" fmla="*/ 144 h 10000"/>
              <a:gd name="connsiteX137" fmla="*/ 5601 w 10000"/>
              <a:gd name="connsiteY137" fmla="*/ 235 h 10000"/>
              <a:gd name="connsiteX138" fmla="*/ 5501 w 10000"/>
              <a:gd name="connsiteY138" fmla="*/ 198 h 10000"/>
              <a:gd name="connsiteX139" fmla="*/ 5430 w 10000"/>
              <a:gd name="connsiteY139" fmla="*/ 216 h 10000"/>
              <a:gd name="connsiteX140" fmla="*/ 5259 w 10000"/>
              <a:gd name="connsiteY140" fmla="*/ 0 h 10000"/>
              <a:gd name="connsiteX141" fmla="*/ 703 w 10000"/>
              <a:gd name="connsiteY141" fmla="*/ 2441 h 10000"/>
              <a:gd name="connsiteX142" fmla="*/ 0 w 10000"/>
              <a:gd name="connsiteY142" fmla="*/ 2360 h 10000"/>
              <a:gd name="connsiteX143" fmla="*/ 28 w 10000"/>
              <a:gd name="connsiteY143"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010 w 10000"/>
              <a:gd name="connsiteY68" fmla="*/ 7063 h 10000"/>
              <a:gd name="connsiteX69" fmla="*/ 7982 w 10000"/>
              <a:gd name="connsiteY69" fmla="*/ 7117 h 10000"/>
              <a:gd name="connsiteX70" fmla="*/ 8905 w 10000"/>
              <a:gd name="connsiteY70" fmla="*/ 5657 h 10000"/>
              <a:gd name="connsiteX71" fmla="*/ 8948 w 10000"/>
              <a:gd name="connsiteY71" fmla="*/ 5603 h 10000"/>
              <a:gd name="connsiteX72" fmla="*/ 8991 w 10000"/>
              <a:gd name="connsiteY72" fmla="*/ 5568 h 10000"/>
              <a:gd name="connsiteX73" fmla="*/ 9033 w 10000"/>
              <a:gd name="connsiteY73" fmla="*/ 5568 h 10000"/>
              <a:gd name="connsiteX74" fmla="*/ 9502 w 10000"/>
              <a:gd name="connsiteY74" fmla="*/ 5676 h 10000"/>
              <a:gd name="connsiteX75" fmla="*/ 9758 w 10000"/>
              <a:gd name="connsiteY75" fmla="*/ 5657 h 10000"/>
              <a:gd name="connsiteX76" fmla="*/ 9673 w 10000"/>
              <a:gd name="connsiteY76" fmla="*/ 5531 h 10000"/>
              <a:gd name="connsiteX77" fmla="*/ 9858 w 10000"/>
              <a:gd name="connsiteY77" fmla="*/ 4990 h 10000"/>
              <a:gd name="connsiteX78" fmla="*/ 9815 w 10000"/>
              <a:gd name="connsiteY78" fmla="*/ 4918 h 10000"/>
              <a:gd name="connsiteX79" fmla="*/ 9858 w 10000"/>
              <a:gd name="connsiteY79" fmla="*/ 4811 h 10000"/>
              <a:gd name="connsiteX80" fmla="*/ 9957 w 10000"/>
              <a:gd name="connsiteY80" fmla="*/ 4378 h 10000"/>
              <a:gd name="connsiteX81" fmla="*/ 9957 w 10000"/>
              <a:gd name="connsiteY81" fmla="*/ 4306 h 10000"/>
              <a:gd name="connsiteX82" fmla="*/ 9986 w 10000"/>
              <a:gd name="connsiteY82" fmla="*/ 4252 h 10000"/>
              <a:gd name="connsiteX83" fmla="*/ 9957 w 10000"/>
              <a:gd name="connsiteY83" fmla="*/ 4180 h 10000"/>
              <a:gd name="connsiteX84" fmla="*/ 10000 w 10000"/>
              <a:gd name="connsiteY84" fmla="*/ 4144 h 10000"/>
              <a:gd name="connsiteX85" fmla="*/ 9972 w 10000"/>
              <a:gd name="connsiteY85" fmla="*/ 3964 h 10000"/>
              <a:gd name="connsiteX86" fmla="*/ 9957 w 10000"/>
              <a:gd name="connsiteY86" fmla="*/ 3964 h 10000"/>
              <a:gd name="connsiteX87" fmla="*/ 9929 w 10000"/>
              <a:gd name="connsiteY87" fmla="*/ 3946 h 10000"/>
              <a:gd name="connsiteX88" fmla="*/ 9872 w 10000"/>
              <a:gd name="connsiteY88" fmla="*/ 3820 h 10000"/>
              <a:gd name="connsiteX89" fmla="*/ 9815 w 10000"/>
              <a:gd name="connsiteY89" fmla="*/ 3640 h 10000"/>
              <a:gd name="connsiteX90" fmla="*/ 9829 w 10000"/>
              <a:gd name="connsiteY90" fmla="*/ 3604 h 10000"/>
              <a:gd name="connsiteX91" fmla="*/ 9744 w 10000"/>
              <a:gd name="connsiteY91" fmla="*/ 3513 h 10000"/>
              <a:gd name="connsiteX92" fmla="*/ 9758 w 10000"/>
              <a:gd name="connsiteY92" fmla="*/ 3386 h 10000"/>
              <a:gd name="connsiteX93" fmla="*/ 9559 w 10000"/>
              <a:gd name="connsiteY93" fmla="*/ 1279 h 10000"/>
              <a:gd name="connsiteX94" fmla="*/ 9460 w 10000"/>
              <a:gd name="connsiteY94" fmla="*/ 1225 h 10000"/>
              <a:gd name="connsiteX95" fmla="*/ 9303 w 10000"/>
              <a:gd name="connsiteY95" fmla="*/ 1262 h 10000"/>
              <a:gd name="connsiteX96" fmla="*/ 9247 w 10000"/>
              <a:gd name="connsiteY96" fmla="*/ 1170 h 10000"/>
              <a:gd name="connsiteX97" fmla="*/ 8948 w 10000"/>
              <a:gd name="connsiteY97" fmla="*/ 1046 h 10000"/>
              <a:gd name="connsiteX98" fmla="*/ 8877 w 10000"/>
              <a:gd name="connsiteY98" fmla="*/ 919 h 10000"/>
              <a:gd name="connsiteX99" fmla="*/ 8692 w 10000"/>
              <a:gd name="connsiteY99" fmla="*/ 811 h 10000"/>
              <a:gd name="connsiteX100" fmla="*/ 8607 w 10000"/>
              <a:gd name="connsiteY100" fmla="*/ 919 h 10000"/>
              <a:gd name="connsiteX101" fmla="*/ 8451 w 10000"/>
              <a:gd name="connsiteY101" fmla="*/ 902 h 10000"/>
              <a:gd name="connsiteX102" fmla="*/ 8408 w 10000"/>
              <a:gd name="connsiteY102" fmla="*/ 828 h 10000"/>
              <a:gd name="connsiteX103" fmla="*/ 8280 w 10000"/>
              <a:gd name="connsiteY103" fmla="*/ 883 h 10000"/>
              <a:gd name="connsiteX104" fmla="*/ 8280 w 10000"/>
              <a:gd name="connsiteY104" fmla="*/ 937 h 10000"/>
              <a:gd name="connsiteX105" fmla="*/ 8152 w 10000"/>
              <a:gd name="connsiteY105" fmla="*/ 883 h 10000"/>
              <a:gd name="connsiteX106" fmla="*/ 7996 w 10000"/>
              <a:gd name="connsiteY106" fmla="*/ 955 h 10000"/>
              <a:gd name="connsiteX107" fmla="*/ 7953 w 10000"/>
              <a:gd name="connsiteY107" fmla="*/ 1026 h 10000"/>
              <a:gd name="connsiteX108" fmla="*/ 7903 w 10000"/>
              <a:gd name="connsiteY108" fmla="*/ 1026 h 10000"/>
              <a:gd name="connsiteX109" fmla="*/ 7875 w 10000"/>
              <a:gd name="connsiteY109" fmla="*/ 1098 h 10000"/>
              <a:gd name="connsiteX110" fmla="*/ 7818 w 10000"/>
              <a:gd name="connsiteY110" fmla="*/ 1009 h 10000"/>
              <a:gd name="connsiteX111" fmla="*/ 7605 w 10000"/>
              <a:gd name="connsiteY111" fmla="*/ 919 h 10000"/>
              <a:gd name="connsiteX112" fmla="*/ 7534 w 10000"/>
              <a:gd name="connsiteY112" fmla="*/ 828 h 10000"/>
              <a:gd name="connsiteX113" fmla="*/ 7321 w 10000"/>
              <a:gd name="connsiteY113" fmla="*/ 919 h 10000"/>
              <a:gd name="connsiteX114" fmla="*/ 7335 w 10000"/>
              <a:gd name="connsiteY114" fmla="*/ 955 h 10000"/>
              <a:gd name="connsiteX115" fmla="*/ 7278 w 10000"/>
              <a:gd name="connsiteY115" fmla="*/ 1063 h 10000"/>
              <a:gd name="connsiteX116" fmla="*/ 7221 w 10000"/>
              <a:gd name="connsiteY116" fmla="*/ 974 h 10000"/>
              <a:gd name="connsiteX117" fmla="*/ 7221 w 10000"/>
              <a:gd name="connsiteY117" fmla="*/ 865 h 10000"/>
              <a:gd name="connsiteX118" fmla="*/ 7050 w 10000"/>
              <a:gd name="connsiteY118" fmla="*/ 937 h 10000"/>
              <a:gd name="connsiteX119" fmla="*/ 7022 w 10000"/>
              <a:gd name="connsiteY119" fmla="*/ 847 h 10000"/>
              <a:gd name="connsiteX120" fmla="*/ 6937 w 10000"/>
              <a:gd name="connsiteY120" fmla="*/ 847 h 10000"/>
              <a:gd name="connsiteX121" fmla="*/ 6937 w 10000"/>
              <a:gd name="connsiteY121" fmla="*/ 774 h 10000"/>
              <a:gd name="connsiteX122" fmla="*/ 6894 w 10000"/>
              <a:gd name="connsiteY122" fmla="*/ 739 h 10000"/>
              <a:gd name="connsiteX123" fmla="*/ 6724 w 10000"/>
              <a:gd name="connsiteY123" fmla="*/ 883 h 10000"/>
              <a:gd name="connsiteX124" fmla="*/ 6652 w 10000"/>
              <a:gd name="connsiteY124" fmla="*/ 847 h 10000"/>
              <a:gd name="connsiteX125" fmla="*/ 6667 w 10000"/>
              <a:gd name="connsiteY125" fmla="*/ 739 h 10000"/>
              <a:gd name="connsiteX126" fmla="*/ 6567 w 10000"/>
              <a:gd name="connsiteY126" fmla="*/ 684 h 10000"/>
              <a:gd name="connsiteX127" fmla="*/ 6567 w 10000"/>
              <a:gd name="connsiteY127" fmla="*/ 558 h 10000"/>
              <a:gd name="connsiteX128" fmla="*/ 6368 w 10000"/>
              <a:gd name="connsiteY128" fmla="*/ 540 h 10000"/>
              <a:gd name="connsiteX129" fmla="*/ 6297 w 10000"/>
              <a:gd name="connsiteY129" fmla="*/ 630 h 10000"/>
              <a:gd name="connsiteX130" fmla="*/ 6198 w 10000"/>
              <a:gd name="connsiteY130" fmla="*/ 523 h 10000"/>
              <a:gd name="connsiteX131" fmla="*/ 6084 w 10000"/>
              <a:gd name="connsiteY131" fmla="*/ 540 h 10000"/>
              <a:gd name="connsiteX132" fmla="*/ 5913 w 10000"/>
              <a:gd name="connsiteY132" fmla="*/ 432 h 10000"/>
              <a:gd name="connsiteX133" fmla="*/ 5771 w 10000"/>
              <a:gd name="connsiteY133" fmla="*/ 432 h 10000"/>
              <a:gd name="connsiteX134" fmla="*/ 5757 w 10000"/>
              <a:gd name="connsiteY134" fmla="*/ 288 h 10000"/>
              <a:gd name="connsiteX135" fmla="*/ 5643 w 10000"/>
              <a:gd name="connsiteY135" fmla="*/ 144 h 10000"/>
              <a:gd name="connsiteX136" fmla="*/ 5601 w 10000"/>
              <a:gd name="connsiteY136" fmla="*/ 235 h 10000"/>
              <a:gd name="connsiteX137" fmla="*/ 5501 w 10000"/>
              <a:gd name="connsiteY137" fmla="*/ 198 h 10000"/>
              <a:gd name="connsiteX138" fmla="*/ 5430 w 10000"/>
              <a:gd name="connsiteY138" fmla="*/ 216 h 10000"/>
              <a:gd name="connsiteX139" fmla="*/ 5259 w 10000"/>
              <a:gd name="connsiteY139" fmla="*/ 0 h 10000"/>
              <a:gd name="connsiteX140" fmla="*/ 703 w 10000"/>
              <a:gd name="connsiteY140" fmla="*/ 2441 h 10000"/>
              <a:gd name="connsiteX141" fmla="*/ 0 w 10000"/>
              <a:gd name="connsiteY141" fmla="*/ 2360 h 10000"/>
              <a:gd name="connsiteX142" fmla="*/ 28 w 10000"/>
              <a:gd name="connsiteY142"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010 w 10000"/>
              <a:gd name="connsiteY68" fmla="*/ 7063 h 10000"/>
              <a:gd name="connsiteX69" fmla="*/ 7982 w 10000"/>
              <a:gd name="connsiteY69" fmla="*/ 7117 h 10000"/>
              <a:gd name="connsiteX70" fmla="*/ 8905 w 10000"/>
              <a:gd name="connsiteY70" fmla="*/ 5657 h 10000"/>
              <a:gd name="connsiteX71" fmla="*/ 8948 w 10000"/>
              <a:gd name="connsiteY71" fmla="*/ 5603 h 10000"/>
              <a:gd name="connsiteX72" fmla="*/ 8991 w 10000"/>
              <a:gd name="connsiteY72" fmla="*/ 5568 h 10000"/>
              <a:gd name="connsiteX73" fmla="*/ 9033 w 10000"/>
              <a:gd name="connsiteY73" fmla="*/ 5568 h 10000"/>
              <a:gd name="connsiteX74" fmla="*/ 9502 w 10000"/>
              <a:gd name="connsiteY74" fmla="*/ 5676 h 10000"/>
              <a:gd name="connsiteX75" fmla="*/ 9758 w 10000"/>
              <a:gd name="connsiteY75" fmla="*/ 5657 h 10000"/>
              <a:gd name="connsiteX76" fmla="*/ 9673 w 10000"/>
              <a:gd name="connsiteY76" fmla="*/ 5531 h 10000"/>
              <a:gd name="connsiteX77" fmla="*/ 9858 w 10000"/>
              <a:gd name="connsiteY77" fmla="*/ 4990 h 10000"/>
              <a:gd name="connsiteX78" fmla="*/ 9815 w 10000"/>
              <a:gd name="connsiteY78" fmla="*/ 4918 h 10000"/>
              <a:gd name="connsiteX79" fmla="*/ 9858 w 10000"/>
              <a:gd name="connsiteY79" fmla="*/ 4811 h 10000"/>
              <a:gd name="connsiteX80" fmla="*/ 9957 w 10000"/>
              <a:gd name="connsiteY80" fmla="*/ 4378 h 10000"/>
              <a:gd name="connsiteX81" fmla="*/ 9957 w 10000"/>
              <a:gd name="connsiteY81" fmla="*/ 4306 h 10000"/>
              <a:gd name="connsiteX82" fmla="*/ 9986 w 10000"/>
              <a:gd name="connsiteY82" fmla="*/ 4252 h 10000"/>
              <a:gd name="connsiteX83" fmla="*/ 9957 w 10000"/>
              <a:gd name="connsiteY83" fmla="*/ 4180 h 10000"/>
              <a:gd name="connsiteX84" fmla="*/ 10000 w 10000"/>
              <a:gd name="connsiteY84" fmla="*/ 4144 h 10000"/>
              <a:gd name="connsiteX85" fmla="*/ 9972 w 10000"/>
              <a:gd name="connsiteY85" fmla="*/ 3964 h 10000"/>
              <a:gd name="connsiteX86" fmla="*/ 9957 w 10000"/>
              <a:gd name="connsiteY86" fmla="*/ 3964 h 10000"/>
              <a:gd name="connsiteX87" fmla="*/ 9929 w 10000"/>
              <a:gd name="connsiteY87" fmla="*/ 3946 h 10000"/>
              <a:gd name="connsiteX88" fmla="*/ 9872 w 10000"/>
              <a:gd name="connsiteY88" fmla="*/ 3820 h 10000"/>
              <a:gd name="connsiteX89" fmla="*/ 9815 w 10000"/>
              <a:gd name="connsiteY89" fmla="*/ 3640 h 10000"/>
              <a:gd name="connsiteX90" fmla="*/ 9829 w 10000"/>
              <a:gd name="connsiteY90" fmla="*/ 3604 h 10000"/>
              <a:gd name="connsiteX91" fmla="*/ 9744 w 10000"/>
              <a:gd name="connsiteY91" fmla="*/ 3513 h 10000"/>
              <a:gd name="connsiteX92" fmla="*/ 9559 w 10000"/>
              <a:gd name="connsiteY92" fmla="*/ 1279 h 10000"/>
              <a:gd name="connsiteX93" fmla="*/ 9460 w 10000"/>
              <a:gd name="connsiteY93" fmla="*/ 1225 h 10000"/>
              <a:gd name="connsiteX94" fmla="*/ 9303 w 10000"/>
              <a:gd name="connsiteY94" fmla="*/ 1262 h 10000"/>
              <a:gd name="connsiteX95" fmla="*/ 9247 w 10000"/>
              <a:gd name="connsiteY95" fmla="*/ 1170 h 10000"/>
              <a:gd name="connsiteX96" fmla="*/ 8948 w 10000"/>
              <a:gd name="connsiteY96" fmla="*/ 1046 h 10000"/>
              <a:gd name="connsiteX97" fmla="*/ 8877 w 10000"/>
              <a:gd name="connsiteY97" fmla="*/ 919 h 10000"/>
              <a:gd name="connsiteX98" fmla="*/ 8692 w 10000"/>
              <a:gd name="connsiteY98" fmla="*/ 811 h 10000"/>
              <a:gd name="connsiteX99" fmla="*/ 8607 w 10000"/>
              <a:gd name="connsiteY99" fmla="*/ 919 h 10000"/>
              <a:gd name="connsiteX100" fmla="*/ 8451 w 10000"/>
              <a:gd name="connsiteY100" fmla="*/ 902 h 10000"/>
              <a:gd name="connsiteX101" fmla="*/ 8408 w 10000"/>
              <a:gd name="connsiteY101" fmla="*/ 828 h 10000"/>
              <a:gd name="connsiteX102" fmla="*/ 8280 w 10000"/>
              <a:gd name="connsiteY102" fmla="*/ 883 h 10000"/>
              <a:gd name="connsiteX103" fmla="*/ 8280 w 10000"/>
              <a:gd name="connsiteY103" fmla="*/ 937 h 10000"/>
              <a:gd name="connsiteX104" fmla="*/ 8152 w 10000"/>
              <a:gd name="connsiteY104" fmla="*/ 883 h 10000"/>
              <a:gd name="connsiteX105" fmla="*/ 7996 w 10000"/>
              <a:gd name="connsiteY105" fmla="*/ 955 h 10000"/>
              <a:gd name="connsiteX106" fmla="*/ 7953 w 10000"/>
              <a:gd name="connsiteY106" fmla="*/ 1026 h 10000"/>
              <a:gd name="connsiteX107" fmla="*/ 7903 w 10000"/>
              <a:gd name="connsiteY107" fmla="*/ 1026 h 10000"/>
              <a:gd name="connsiteX108" fmla="*/ 7875 w 10000"/>
              <a:gd name="connsiteY108" fmla="*/ 1098 h 10000"/>
              <a:gd name="connsiteX109" fmla="*/ 7818 w 10000"/>
              <a:gd name="connsiteY109" fmla="*/ 1009 h 10000"/>
              <a:gd name="connsiteX110" fmla="*/ 7605 w 10000"/>
              <a:gd name="connsiteY110" fmla="*/ 919 h 10000"/>
              <a:gd name="connsiteX111" fmla="*/ 7534 w 10000"/>
              <a:gd name="connsiteY111" fmla="*/ 828 h 10000"/>
              <a:gd name="connsiteX112" fmla="*/ 7321 w 10000"/>
              <a:gd name="connsiteY112" fmla="*/ 919 h 10000"/>
              <a:gd name="connsiteX113" fmla="*/ 7335 w 10000"/>
              <a:gd name="connsiteY113" fmla="*/ 955 h 10000"/>
              <a:gd name="connsiteX114" fmla="*/ 7278 w 10000"/>
              <a:gd name="connsiteY114" fmla="*/ 1063 h 10000"/>
              <a:gd name="connsiteX115" fmla="*/ 7221 w 10000"/>
              <a:gd name="connsiteY115" fmla="*/ 974 h 10000"/>
              <a:gd name="connsiteX116" fmla="*/ 7221 w 10000"/>
              <a:gd name="connsiteY116" fmla="*/ 865 h 10000"/>
              <a:gd name="connsiteX117" fmla="*/ 7050 w 10000"/>
              <a:gd name="connsiteY117" fmla="*/ 937 h 10000"/>
              <a:gd name="connsiteX118" fmla="*/ 7022 w 10000"/>
              <a:gd name="connsiteY118" fmla="*/ 847 h 10000"/>
              <a:gd name="connsiteX119" fmla="*/ 6937 w 10000"/>
              <a:gd name="connsiteY119" fmla="*/ 847 h 10000"/>
              <a:gd name="connsiteX120" fmla="*/ 6937 w 10000"/>
              <a:gd name="connsiteY120" fmla="*/ 774 h 10000"/>
              <a:gd name="connsiteX121" fmla="*/ 6894 w 10000"/>
              <a:gd name="connsiteY121" fmla="*/ 739 h 10000"/>
              <a:gd name="connsiteX122" fmla="*/ 6724 w 10000"/>
              <a:gd name="connsiteY122" fmla="*/ 883 h 10000"/>
              <a:gd name="connsiteX123" fmla="*/ 6652 w 10000"/>
              <a:gd name="connsiteY123" fmla="*/ 847 h 10000"/>
              <a:gd name="connsiteX124" fmla="*/ 6667 w 10000"/>
              <a:gd name="connsiteY124" fmla="*/ 739 h 10000"/>
              <a:gd name="connsiteX125" fmla="*/ 6567 w 10000"/>
              <a:gd name="connsiteY125" fmla="*/ 684 h 10000"/>
              <a:gd name="connsiteX126" fmla="*/ 6567 w 10000"/>
              <a:gd name="connsiteY126" fmla="*/ 558 h 10000"/>
              <a:gd name="connsiteX127" fmla="*/ 6368 w 10000"/>
              <a:gd name="connsiteY127" fmla="*/ 540 h 10000"/>
              <a:gd name="connsiteX128" fmla="*/ 6297 w 10000"/>
              <a:gd name="connsiteY128" fmla="*/ 630 h 10000"/>
              <a:gd name="connsiteX129" fmla="*/ 6198 w 10000"/>
              <a:gd name="connsiteY129" fmla="*/ 523 h 10000"/>
              <a:gd name="connsiteX130" fmla="*/ 6084 w 10000"/>
              <a:gd name="connsiteY130" fmla="*/ 540 h 10000"/>
              <a:gd name="connsiteX131" fmla="*/ 5913 w 10000"/>
              <a:gd name="connsiteY131" fmla="*/ 432 h 10000"/>
              <a:gd name="connsiteX132" fmla="*/ 5771 w 10000"/>
              <a:gd name="connsiteY132" fmla="*/ 432 h 10000"/>
              <a:gd name="connsiteX133" fmla="*/ 5757 w 10000"/>
              <a:gd name="connsiteY133" fmla="*/ 288 h 10000"/>
              <a:gd name="connsiteX134" fmla="*/ 5643 w 10000"/>
              <a:gd name="connsiteY134" fmla="*/ 144 h 10000"/>
              <a:gd name="connsiteX135" fmla="*/ 5601 w 10000"/>
              <a:gd name="connsiteY135" fmla="*/ 235 h 10000"/>
              <a:gd name="connsiteX136" fmla="*/ 5501 w 10000"/>
              <a:gd name="connsiteY136" fmla="*/ 198 h 10000"/>
              <a:gd name="connsiteX137" fmla="*/ 5430 w 10000"/>
              <a:gd name="connsiteY137" fmla="*/ 216 h 10000"/>
              <a:gd name="connsiteX138" fmla="*/ 5259 w 10000"/>
              <a:gd name="connsiteY138" fmla="*/ 0 h 10000"/>
              <a:gd name="connsiteX139" fmla="*/ 703 w 10000"/>
              <a:gd name="connsiteY139" fmla="*/ 2441 h 10000"/>
              <a:gd name="connsiteX140" fmla="*/ 0 w 10000"/>
              <a:gd name="connsiteY140" fmla="*/ 2360 h 10000"/>
              <a:gd name="connsiteX141" fmla="*/ 28 w 10000"/>
              <a:gd name="connsiteY141"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010 w 10000"/>
              <a:gd name="connsiteY68" fmla="*/ 7063 h 10000"/>
              <a:gd name="connsiteX69" fmla="*/ 7982 w 10000"/>
              <a:gd name="connsiteY69" fmla="*/ 7117 h 10000"/>
              <a:gd name="connsiteX70" fmla="*/ 8905 w 10000"/>
              <a:gd name="connsiteY70" fmla="*/ 5657 h 10000"/>
              <a:gd name="connsiteX71" fmla="*/ 8948 w 10000"/>
              <a:gd name="connsiteY71" fmla="*/ 5603 h 10000"/>
              <a:gd name="connsiteX72" fmla="*/ 8991 w 10000"/>
              <a:gd name="connsiteY72" fmla="*/ 5568 h 10000"/>
              <a:gd name="connsiteX73" fmla="*/ 9033 w 10000"/>
              <a:gd name="connsiteY73" fmla="*/ 5568 h 10000"/>
              <a:gd name="connsiteX74" fmla="*/ 9502 w 10000"/>
              <a:gd name="connsiteY74" fmla="*/ 5676 h 10000"/>
              <a:gd name="connsiteX75" fmla="*/ 9758 w 10000"/>
              <a:gd name="connsiteY75" fmla="*/ 5657 h 10000"/>
              <a:gd name="connsiteX76" fmla="*/ 9673 w 10000"/>
              <a:gd name="connsiteY76" fmla="*/ 5531 h 10000"/>
              <a:gd name="connsiteX77" fmla="*/ 9858 w 10000"/>
              <a:gd name="connsiteY77" fmla="*/ 4990 h 10000"/>
              <a:gd name="connsiteX78" fmla="*/ 9815 w 10000"/>
              <a:gd name="connsiteY78" fmla="*/ 4918 h 10000"/>
              <a:gd name="connsiteX79" fmla="*/ 9858 w 10000"/>
              <a:gd name="connsiteY79" fmla="*/ 4811 h 10000"/>
              <a:gd name="connsiteX80" fmla="*/ 9957 w 10000"/>
              <a:gd name="connsiteY80" fmla="*/ 4378 h 10000"/>
              <a:gd name="connsiteX81" fmla="*/ 9957 w 10000"/>
              <a:gd name="connsiteY81" fmla="*/ 4306 h 10000"/>
              <a:gd name="connsiteX82" fmla="*/ 9986 w 10000"/>
              <a:gd name="connsiteY82" fmla="*/ 4252 h 10000"/>
              <a:gd name="connsiteX83" fmla="*/ 9957 w 10000"/>
              <a:gd name="connsiteY83" fmla="*/ 4180 h 10000"/>
              <a:gd name="connsiteX84" fmla="*/ 10000 w 10000"/>
              <a:gd name="connsiteY84" fmla="*/ 4144 h 10000"/>
              <a:gd name="connsiteX85" fmla="*/ 9972 w 10000"/>
              <a:gd name="connsiteY85" fmla="*/ 3964 h 10000"/>
              <a:gd name="connsiteX86" fmla="*/ 9957 w 10000"/>
              <a:gd name="connsiteY86" fmla="*/ 3964 h 10000"/>
              <a:gd name="connsiteX87" fmla="*/ 9929 w 10000"/>
              <a:gd name="connsiteY87" fmla="*/ 3946 h 10000"/>
              <a:gd name="connsiteX88" fmla="*/ 9872 w 10000"/>
              <a:gd name="connsiteY88" fmla="*/ 3820 h 10000"/>
              <a:gd name="connsiteX89" fmla="*/ 9815 w 10000"/>
              <a:gd name="connsiteY89" fmla="*/ 3640 h 10000"/>
              <a:gd name="connsiteX90" fmla="*/ 9829 w 10000"/>
              <a:gd name="connsiteY90" fmla="*/ 3604 h 10000"/>
              <a:gd name="connsiteX91" fmla="*/ 9559 w 10000"/>
              <a:gd name="connsiteY91" fmla="*/ 1279 h 10000"/>
              <a:gd name="connsiteX92" fmla="*/ 9460 w 10000"/>
              <a:gd name="connsiteY92" fmla="*/ 1225 h 10000"/>
              <a:gd name="connsiteX93" fmla="*/ 9303 w 10000"/>
              <a:gd name="connsiteY93" fmla="*/ 1262 h 10000"/>
              <a:gd name="connsiteX94" fmla="*/ 9247 w 10000"/>
              <a:gd name="connsiteY94" fmla="*/ 1170 h 10000"/>
              <a:gd name="connsiteX95" fmla="*/ 8948 w 10000"/>
              <a:gd name="connsiteY95" fmla="*/ 1046 h 10000"/>
              <a:gd name="connsiteX96" fmla="*/ 8877 w 10000"/>
              <a:gd name="connsiteY96" fmla="*/ 919 h 10000"/>
              <a:gd name="connsiteX97" fmla="*/ 8692 w 10000"/>
              <a:gd name="connsiteY97" fmla="*/ 811 h 10000"/>
              <a:gd name="connsiteX98" fmla="*/ 8607 w 10000"/>
              <a:gd name="connsiteY98" fmla="*/ 919 h 10000"/>
              <a:gd name="connsiteX99" fmla="*/ 8451 w 10000"/>
              <a:gd name="connsiteY99" fmla="*/ 902 h 10000"/>
              <a:gd name="connsiteX100" fmla="*/ 8408 w 10000"/>
              <a:gd name="connsiteY100" fmla="*/ 828 h 10000"/>
              <a:gd name="connsiteX101" fmla="*/ 8280 w 10000"/>
              <a:gd name="connsiteY101" fmla="*/ 883 h 10000"/>
              <a:gd name="connsiteX102" fmla="*/ 8280 w 10000"/>
              <a:gd name="connsiteY102" fmla="*/ 937 h 10000"/>
              <a:gd name="connsiteX103" fmla="*/ 8152 w 10000"/>
              <a:gd name="connsiteY103" fmla="*/ 883 h 10000"/>
              <a:gd name="connsiteX104" fmla="*/ 7996 w 10000"/>
              <a:gd name="connsiteY104" fmla="*/ 955 h 10000"/>
              <a:gd name="connsiteX105" fmla="*/ 7953 w 10000"/>
              <a:gd name="connsiteY105" fmla="*/ 1026 h 10000"/>
              <a:gd name="connsiteX106" fmla="*/ 7903 w 10000"/>
              <a:gd name="connsiteY106" fmla="*/ 1026 h 10000"/>
              <a:gd name="connsiteX107" fmla="*/ 7875 w 10000"/>
              <a:gd name="connsiteY107" fmla="*/ 1098 h 10000"/>
              <a:gd name="connsiteX108" fmla="*/ 7818 w 10000"/>
              <a:gd name="connsiteY108" fmla="*/ 1009 h 10000"/>
              <a:gd name="connsiteX109" fmla="*/ 7605 w 10000"/>
              <a:gd name="connsiteY109" fmla="*/ 919 h 10000"/>
              <a:gd name="connsiteX110" fmla="*/ 7534 w 10000"/>
              <a:gd name="connsiteY110" fmla="*/ 828 h 10000"/>
              <a:gd name="connsiteX111" fmla="*/ 7321 w 10000"/>
              <a:gd name="connsiteY111" fmla="*/ 919 h 10000"/>
              <a:gd name="connsiteX112" fmla="*/ 7335 w 10000"/>
              <a:gd name="connsiteY112" fmla="*/ 955 h 10000"/>
              <a:gd name="connsiteX113" fmla="*/ 7278 w 10000"/>
              <a:gd name="connsiteY113" fmla="*/ 1063 h 10000"/>
              <a:gd name="connsiteX114" fmla="*/ 7221 w 10000"/>
              <a:gd name="connsiteY114" fmla="*/ 974 h 10000"/>
              <a:gd name="connsiteX115" fmla="*/ 7221 w 10000"/>
              <a:gd name="connsiteY115" fmla="*/ 865 h 10000"/>
              <a:gd name="connsiteX116" fmla="*/ 7050 w 10000"/>
              <a:gd name="connsiteY116" fmla="*/ 937 h 10000"/>
              <a:gd name="connsiteX117" fmla="*/ 7022 w 10000"/>
              <a:gd name="connsiteY117" fmla="*/ 847 h 10000"/>
              <a:gd name="connsiteX118" fmla="*/ 6937 w 10000"/>
              <a:gd name="connsiteY118" fmla="*/ 847 h 10000"/>
              <a:gd name="connsiteX119" fmla="*/ 6937 w 10000"/>
              <a:gd name="connsiteY119" fmla="*/ 774 h 10000"/>
              <a:gd name="connsiteX120" fmla="*/ 6894 w 10000"/>
              <a:gd name="connsiteY120" fmla="*/ 739 h 10000"/>
              <a:gd name="connsiteX121" fmla="*/ 6724 w 10000"/>
              <a:gd name="connsiteY121" fmla="*/ 883 h 10000"/>
              <a:gd name="connsiteX122" fmla="*/ 6652 w 10000"/>
              <a:gd name="connsiteY122" fmla="*/ 847 h 10000"/>
              <a:gd name="connsiteX123" fmla="*/ 6667 w 10000"/>
              <a:gd name="connsiteY123" fmla="*/ 739 h 10000"/>
              <a:gd name="connsiteX124" fmla="*/ 6567 w 10000"/>
              <a:gd name="connsiteY124" fmla="*/ 684 h 10000"/>
              <a:gd name="connsiteX125" fmla="*/ 6567 w 10000"/>
              <a:gd name="connsiteY125" fmla="*/ 558 h 10000"/>
              <a:gd name="connsiteX126" fmla="*/ 6368 w 10000"/>
              <a:gd name="connsiteY126" fmla="*/ 540 h 10000"/>
              <a:gd name="connsiteX127" fmla="*/ 6297 w 10000"/>
              <a:gd name="connsiteY127" fmla="*/ 630 h 10000"/>
              <a:gd name="connsiteX128" fmla="*/ 6198 w 10000"/>
              <a:gd name="connsiteY128" fmla="*/ 523 h 10000"/>
              <a:gd name="connsiteX129" fmla="*/ 6084 w 10000"/>
              <a:gd name="connsiteY129" fmla="*/ 540 h 10000"/>
              <a:gd name="connsiteX130" fmla="*/ 5913 w 10000"/>
              <a:gd name="connsiteY130" fmla="*/ 432 h 10000"/>
              <a:gd name="connsiteX131" fmla="*/ 5771 w 10000"/>
              <a:gd name="connsiteY131" fmla="*/ 432 h 10000"/>
              <a:gd name="connsiteX132" fmla="*/ 5757 w 10000"/>
              <a:gd name="connsiteY132" fmla="*/ 288 h 10000"/>
              <a:gd name="connsiteX133" fmla="*/ 5643 w 10000"/>
              <a:gd name="connsiteY133" fmla="*/ 144 h 10000"/>
              <a:gd name="connsiteX134" fmla="*/ 5601 w 10000"/>
              <a:gd name="connsiteY134" fmla="*/ 235 h 10000"/>
              <a:gd name="connsiteX135" fmla="*/ 5501 w 10000"/>
              <a:gd name="connsiteY135" fmla="*/ 198 h 10000"/>
              <a:gd name="connsiteX136" fmla="*/ 5430 w 10000"/>
              <a:gd name="connsiteY136" fmla="*/ 216 h 10000"/>
              <a:gd name="connsiteX137" fmla="*/ 5259 w 10000"/>
              <a:gd name="connsiteY137" fmla="*/ 0 h 10000"/>
              <a:gd name="connsiteX138" fmla="*/ 703 w 10000"/>
              <a:gd name="connsiteY138" fmla="*/ 2441 h 10000"/>
              <a:gd name="connsiteX139" fmla="*/ 0 w 10000"/>
              <a:gd name="connsiteY139" fmla="*/ 2360 h 10000"/>
              <a:gd name="connsiteX140" fmla="*/ 28 w 10000"/>
              <a:gd name="connsiteY140"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010 w 10000"/>
              <a:gd name="connsiteY68" fmla="*/ 7063 h 10000"/>
              <a:gd name="connsiteX69" fmla="*/ 7982 w 10000"/>
              <a:gd name="connsiteY69" fmla="*/ 7117 h 10000"/>
              <a:gd name="connsiteX70" fmla="*/ 8905 w 10000"/>
              <a:gd name="connsiteY70" fmla="*/ 5657 h 10000"/>
              <a:gd name="connsiteX71" fmla="*/ 8948 w 10000"/>
              <a:gd name="connsiteY71" fmla="*/ 5603 h 10000"/>
              <a:gd name="connsiteX72" fmla="*/ 8991 w 10000"/>
              <a:gd name="connsiteY72" fmla="*/ 5568 h 10000"/>
              <a:gd name="connsiteX73" fmla="*/ 9033 w 10000"/>
              <a:gd name="connsiteY73" fmla="*/ 5568 h 10000"/>
              <a:gd name="connsiteX74" fmla="*/ 9502 w 10000"/>
              <a:gd name="connsiteY74" fmla="*/ 5676 h 10000"/>
              <a:gd name="connsiteX75" fmla="*/ 9758 w 10000"/>
              <a:gd name="connsiteY75" fmla="*/ 5657 h 10000"/>
              <a:gd name="connsiteX76" fmla="*/ 9673 w 10000"/>
              <a:gd name="connsiteY76" fmla="*/ 5531 h 10000"/>
              <a:gd name="connsiteX77" fmla="*/ 9858 w 10000"/>
              <a:gd name="connsiteY77" fmla="*/ 4990 h 10000"/>
              <a:gd name="connsiteX78" fmla="*/ 9815 w 10000"/>
              <a:gd name="connsiteY78" fmla="*/ 4918 h 10000"/>
              <a:gd name="connsiteX79" fmla="*/ 9858 w 10000"/>
              <a:gd name="connsiteY79" fmla="*/ 4811 h 10000"/>
              <a:gd name="connsiteX80" fmla="*/ 9957 w 10000"/>
              <a:gd name="connsiteY80" fmla="*/ 4378 h 10000"/>
              <a:gd name="connsiteX81" fmla="*/ 9957 w 10000"/>
              <a:gd name="connsiteY81" fmla="*/ 4306 h 10000"/>
              <a:gd name="connsiteX82" fmla="*/ 9986 w 10000"/>
              <a:gd name="connsiteY82" fmla="*/ 4252 h 10000"/>
              <a:gd name="connsiteX83" fmla="*/ 9957 w 10000"/>
              <a:gd name="connsiteY83" fmla="*/ 4180 h 10000"/>
              <a:gd name="connsiteX84" fmla="*/ 10000 w 10000"/>
              <a:gd name="connsiteY84" fmla="*/ 4144 h 10000"/>
              <a:gd name="connsiteX85" fmla="*/ 9972 w 10000"/>
              <a:gd name="connsiteY85" fmla="*/ 3964 h 10000"/>
              <a:gd name="connsiteX86" fmla="*/ 9957 w 10000"/>
              <a:gd name="connsiteY86" fmla="*/ 3964 h 10000"/>
              <a:gd name="connsiteX87" fmla="*/ 9929 w 10000"/>
              <a:gd name="connsiteY87" fmla="*/ 3946 h 10000"/>
              <a:gd name="connsiteX88" fmla="*/ 9872 w 10000"/>
              <a:gd name="connsiteY88" fmla="*/ 3820 h 10000"/>
              <a:gd name="connsiteX89" fmla="*/ 9815 w 10000"/>
              <a:gd name="connsiteY89" fmla="*/ 3640 h 10000"/>
              <a:gd name="connsiteX90" fmla="*/ 9559 w 10000"/>
              <a:gd name="connsiteY90" fmla="*/ 1279 h 10000"/>
              <a:gd name="connsiteX91" fmla="*/ 9460 w 10000"/>
              <a:gd name="connsiteY91" fmla="*/ 1225 h 10000"/>
              <a:gd name="connsiteX92" fmla="*/ 9303 w 10000"/>
              <a:gd name="connsiteY92" fmla="*/ 1262 h 10000"/>
              <a:gd name="connsiteX93" fmla="*/ 9247 w 10000"/>
              <a:gd name="connsiteY93" fmla="*/ 1170 h 10000"/>
              <a:gd name="connsiteX94" fmla="*/ 8948 w 10000"/>
              <a:gd name="connsiteY94" fmla="*/ 1046 h 10000"/>
              <a:gd name="connsiteX95" fmla="*/ 8877 w 10000"/>
              <a:gd name="connsiteY95" fmla="*/ 919 h 10000"/>
              <a:gd name="connsiteX96" fmla="*/ 8692 w 10000"/>
              <a:gd name="connsiteY96" fmla="*/ 811 h 10000"/>
              <a:gd name="connsiteX97" fmla="*/ 8607 w 10000"/>
              <a:gd name="connsiteY97" fmla="*/ 919 h 10000"/>
              <a:gd name="connsiteX98" fmla="*/ 8451 w 10000"/>
              <a:gd name="connsiteY98" fmla="*/ 902 h 10000"/>
              <a:gd name="connsiteX99" fmla="*/ 8408 w 10000"/>
              <a:gd name="connsiteY99" fmla="*/ 828 h 10000"/>
              <a:gd name="connsiteX100" fmla="*/ 8280 w 10000"/>
              <a:gd name="connsiteY100" fmla="*/ 883 h 10000"/>
              <a:gd name="connsiteX101" fmla="*/ 8280 w 10000"/>
              <a:gd name="connsiteY101" fmla="*/ 937 h 10000"/>
              <a:gd name="connsiteX102" fmla="*/ 8152 w 10000"/>
              <a:gd name="connsiteY102" fmla="*/ 883 h 10000"/>
              <a:gd name="connsiteX103" fmla="*/ 7996 w 10000"/>
              <a:gd name="connsiteY103" fmla="*/ 955 h 10000"/>
              <a:gd name="connsiteX104" fmla="*/ 7953 w 10000"/>
              <a:gd name="connsiteY104" fmla="*/ 1026 h 10000"/>
              <a:gd name="connsiteX105" fmla="*/ 7903 w 10000"/>
              <a:gd name="connsiteY105" fmla="*/ 1026 h 10000"/>
              <a:gd name="connsiteX106" fmla="*/ 7875 w 10000"/>
              <a:gd name="connsiteY106" fmla="*/ 1098 h 10000"/>
              <a:gd name="connsiteX107" fmla="*/ 7818 w 10000"/>
              <a:gd name="connsiteY107" fmla="*/ 1009 h 10000"/>
              <a:gd name="connsiteX108" fmla="*/ 7605 w 10000"/>
              <a:gd name="connsiteY108" fmla="*/ 919 h 10000"/>
              <a:gd name="connsiteX109" fmla="*/ 7534 w 10000"/>
              <a:gd name="connsiteY109" fmla="*/ 828 h 10000"/>
              <a:gd name="connsiteX110" fmla="*/ 7321 w 10000"/>
              <a:gd name="connsiteY110" fmla="*/ 919 h 10000"/>
              <a:gd name="connsiteX111" fmla="*/ 7335 w 10000"/>
              <a:gd name="connsiteY111" fmla="*/ 955 h 10000"/>
              <a:gd name="connsiteX112" fmla="*/ 7278 w 10000"/>
              <a:gd name="connsiteY112" fmla="*/ 1063 h 10000"/>
              <a:gd name="connsiteX113" fmla="*/ 7221 w 10000"/>
              <a:gd name="connsiteY113" fmla="*/ 974 h 10000"/>
              <a:gd name="connsiteX114" fmla="*/ 7221 w 10000"/>
              <a:gd name="connsiteY114" fmla="*/ 865 h 10000"/>
              <a:gd name="connsiteX115" fmla="*/ 7050 w 10000"/>
              <a:gd name="connsiteY115" fmla="*/ 937 h 10000"/>
              <a:gd name="connsiteX116" fmla="*/ 7022 w 10000"/>
              <a:gd name="connsiteY116" fmla="*/ 847 h 10000"/>
              <a:gd name="connsiteX117" fmla="*/ 6937 w 10000"/>
              <a:gd name="connsiteY117" fmla="*/ 847 h 10000"/>
              <a:gd name="connsiteX118" fmla="*/ 6937 w 10000"/>
              <a:gd name="connsiteY118" fmla="*/ 774 h 10000"/>
              <a:gd name="connsiteX119" fmla="*/ 6894 w 10000"/>
              <a:gd name="connsiteY119" fmla="*/ 739 h 10000"/>
              <a:gd name="connsiteX120" fmla="*/ 6724 w 10000"/>
              <a:gd name="connsiteY120" fmla="*/ 883 h 10000"/>
              <a:gd name="connsiteX121" fmla="*/ 6652 w 10000"/>
              <a:gd name="connsiteY121" fmla="*/ 847 h 10000"/>
              <a:gd name="connsiteX122" fmla="*/ 6667 w 10000"/>
              <a:gd name="connsiteY122" fmla="*/ 739 h 10000"/>
              <a:gd name="connsiteX123" fmla="*/ 6567 w 10000"/>
              <a:gd name="connsiteY123" fmla="*/ 684 h 10000"/>
              <a:gd name="connsiteX124" fmla="*/ 6567 w 10000"/>
              <a:gd name="connsiteY124" fmla="*/ 558 h 10000"/>
              <a:gd name="connsiteX125" fmla="*/ 6368 w 10000"/>
              <a:gd name="connsiteY125" fmla="*/ 540 h 10000"/>
              <a:gd name="connsiteX126" fmla="*/ 6297 w 10000"/>
              <a:gd name="connsiteY126" fmla="*/ 630 h 10000"/>
              <a:gd name="connsiteX127" fmla="*/ 6198 w 10000"/>
              <a:gd name="connsiteY127" fmla="*/ 523 h 10000"/>
              <a:gd name="connsiteX128" fmla="*/ 6084 w 10000"/>
              <a:gd name="connsiteY128" fmla="*/ 540 h 10000"/>
              <a:gd name="connsiteX129" fmla="*/ 5913 w 10000"/>
              <a:gd name="connsiteY129" fmla="*/ 432 h 10000"/>
              <a:gd name="connsiteX130" fmla="*/ 5771 w 10000"/>
              <a:gd name="connsiteY130" fmla="*/ 432 h 10000"/>
              <a:gd name="connsiteX131" fmla="*/ 5757 w 10000"/>
              <a:gd name="connsiteY131" fmla="*/ 288 h 10000"/>
              <a:gd name="connsiteX132" fmla="*/ 5643 w 10000"/>
              <a:gd name="connsiteY132" fmla="*/ 144 h 10000"/>
              <a:gd name="connsiteX133" fmla="*/ 5601 w 10000"/>
              <a:gd name="connsiteY133" fmla="*/ 235 h 10000"/>
              <a:gd name="connsiteX134" fmla="*/ 5501 w 10000"/>
              <a:gd name="connsiteY134" fmla="*/ 198 h 10000"/>
              <a:gd name="connsiteX135" fmla="*/ 5430 w 10000"/>
              <a:gd name="connsiteY135" fmla="*/ 216 h 10000"/>
              <a:gd name="connsiteX136" fmla="*/ 5259 w 10000"/>
              <a:gd name="connsiteY136" fmla="*/ 0 h 10000"/>
              <a:gd name="connsiteX137" fmla="*/ 703 w 10000"/>
              <a:gd name="connsiteY137" fmla="*/ 2441 h 10000"/>
              <a:gd name="connsiteX138" fmla="*/ 0 w 10000"/>
              <a:gd name="connsiteY138" fmla="*/ 2360 h 10000"/>
              <a:gd name="connsiteX139" fmla="*/ 28 w 10000"/>
              <a:gd name="connsiteY139"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010 w 10000"/>
              <a:gd name="connsiteY68" fmla="*/ 7063 h 10000"/>
              <a:gd name="connsiteX69" fmla="*/ 7982 w 10000"/>
              <a:gd name="connsiteY69" fmla="*/ 7117 h 10000"/>
              <a:gd name="connsiteX70" fmla="*/ 8905 w 10000"/>
              <a:gd name="connsiteY70" fmla="*/ 5657 h 10000"/>
              <a:gd name="connsiteX71" fmla="*/ 8948 w 10000"/>
              <a:gd name="connsiteY71" fmla="*/ 5603 h 10000"/>
              <a:gd name="connsiteX72" fmla="*/ 8991 w 10000"/>
              <a:gd name="connsiteY72" fmla="*/ 5568 h 10000"/>
              <a:gd name="connsiteX73" fmla="*/ 9033 w 10000"/>
              <a:gd name="connsiteY73" fmla="*/ 5568 h 10000"/>
              <a:gd name="connsiteX74" fmla="*/ 9502 w 10000"/>
              <a:gd name="connsiteY74" fmla="*/ 5676 h 10000"/>
              <a:gd name="connsiteX75" fmla="*/ 9758 w 10000"/>
              <a:gd name="connsiteY75" fmla="*/ 5657 h 10000"/>
              <a:gd name="connsiteX76" fmla="*/ 9673 w 10000"/>
              <a:gd name="connsiteY76" fmla="*/ 5531 h 10000"/>
              <a:gd name="connsiteX77" fmla="*/ 9858 w 10000"/>
              <a:gd name="connsiteY77" fmla="*/ 4990 h 10000"/>
              <a:gd name="connsiteX78" fmla="*/ 9815 w 10000"/>
              <a:gd name="connsiteY78" fmla="*/ 4918 h 10000"/>
              <a:gd name="connsiteX79" fmla="*/ 9858 w 10000"/>
              <a:gd name="connsiteY79" fmla="*/ 4811 h 10000"/>
              <a:gd name="connsiteX80" fmla="*/ 9957 w 10000"/>
              <a:gd name="connsiteY80" fmla="*/ 4378 h 10000"/>
              <a:gd name="connsiteX81" fmla="*/ 9957 w 10000"/>
              <a:gd name="connsiteY81" fmla="*/ 4306 h 10000"/>
              <a:gd name="connsiteX82" fmla="*/ 9986 w 10000"/>
              <a:gd name="connsiteY82" fmla="*/ 4252 h 10000"/>
              <a:gd name="connsiteX83" fmla="*/ 9957 w 10000"/>
              <a:gd name="connsiteY83" fmla="*/ 4180 h 10000"/>
              <a:gd name="connsiteX84" fmla="*/ 10000 w 10000"/>
              <a:gd name="connsiteY84" fmla="*/ 4144 h 10000"/>
              <a:gd name="connsiteX85" fmla="*/ 9972 w 10000"/>
              <a:gd name="connsiteY85" fmla="*/ 3964 h 10000"/>
              <a:gd name="connsiteX86" fmla="*/ 9957 w 10000"/>
              <a:gd name="connsiteY86" fmla="*/ 3964 h 10000"/>
              <a:gd name="connsiteX87" fmla="*/ 9929 w 10000"/>
              <a:gd name="connsiteY87" fmla="*/ 3946 h 10000"/>
              <a:gd name="connsiteX88" fmla="*/ 9872 w 10000"/>
              <a:gd name="connsiteY88" fmla="*/ 3820 h 10000"/>
              <a:gd name="connsiteX89" fmla="*/ 9559 w 10000"/>
              <a:gd name="connsiteY89" fmla="*/ 1279 h 10000"/>
              <a:gd name="connsiteX90" fmla="*/ 9460 w 10000"/>
              <a:gd name="connsiteY90" fmla="*/ 1225 h 10000"/>
              <a:gd name="connsiteX91" fmla="*/ 9303 w 10000"/>
              <a:gd name="connsiteY91" fmla="*/ 1262 h 10000"/>
              <a:gd name="connsiteX92" fmla="*/ 9247 w 10000"/>
              <a:gd name="connsiteY92" fmla="*/ 1170 h 10000"/>
              <a:gd name="connsiteX93" fmla="*/ 8948 w 10000"/>
              <a:gd name="connsiteY93" fmla="*/ 1046 h 10000"/>
              <a:gd name="connsiteX94" fmla="*/ 8877 w 10000"/>
              <a:gd name="connsiteY94" fmla="*/ 919 h 10000"/>
              <a:gd name="connsiteX95" fmla="*/ 8692 w 10000"/>
              <a:gd name="connsiteY95" fmla="*/ 811 h 10000"/>
              <a:gd name="connsiteX96" fmla="*/ 8607 w 10000"/>
              <a:gd name="connsiteY96" fmla="*/ 919 h 10000"/>
              <a:gd name="connsiteX97" fmla="*/ 8451 w 10000"/>
              <a:gd name="connsiteY97" fmla="*/ 902 h 10000"/>
              <a:gd name="connsiteX98" fmla="*/ 8408 w 10000"/>
              <a:gd name="connsiteY98" fmla="*/ 828 h 10000"/>
              <a:gd name="connsiteX99" fmla="*/ 8280 w 10000"/>
              <a:gd name="connsiteY99" fmla="*/ 883 h 10000"/>
              <a:gd name="connsiteX100" fmla="*/ 8280 w 10000"/>
              <a:gd name="connsiteY100" fmla="*/ 937 h 10000"/>
              <a:gd name="connsiteX101" fmla="*/ 8152 w 10000"/>
              <a:gd name="connsiteY101" fmla="*/ 883 h 10000"/>
              <a:gd name="connsiteX102" fmla="*/ 7996 w 10000"/>
              <a:gd name="connsiteY102" fmla="*/ 955 h 10000"/>
              <a:gd name="connsiteX103" fmla="*/ 7953 w 10000"/>
              <a:gd name="connsiteY103" fmla="*/ 1026 h 10000"/>
              <a:gd name="connsiteX104" fmla="*/ 7903 w 10000"/>
              <a:gd name="connsiteY104" fmla="*/ 1026 h 10000"/>
              <a:gd name="connsiteX105" fmla="*/ 7875 w 10000"/>
              <a:gd name="connsiteY105" fmla="*/ 1098 h 10000"/>
              <a:gd name="connsiteX106" fmla="*/ 7818 w 10000"/>
              <a:gd name="connsiteY106" fmla="*/ 1009 h 10000"/>
              <a:gd name="connsiteX107" fmla="*/ 7605 w 10000"/>
              <a:gd name="connsiteY107" fmla="*/ 919 h 10000"/>
              <a:gd name="connsiteX108" fmla="*/ 7534 w 10000"/>
              <a:gd name="connsiteY108" fmla="*/ 828 h 10000"/>
              <a:gd name="connsiteX109" fmla="*/ 7321 w 10000"/>
              <a:gd name="connsiteY109" fmla="*/ 919 h 10000"/>
              <a:gd name="connsiteX110" fmla="*/ 7335 w 10000"/>
              <a:gd name="connsiteY110" fmla="*/ 955 h 10000"/>
              <a:gd name="connsiteX111" fmla="*/ 7278 w 10000"/>
              <a:gd name="connsiteY111" fmla="*/ 1063 h 10000"/>
              <a:gd name="connsiteX112" fmla="*/ 7221 w 10000"/>
              <a:gd name="connsiteY112" fmla="*/ 974 h 10000"/>
              <a:gd name="connsiteX113" fmla="*/ 7221 w 10000"/>
              <a:gd name="connsiteY113" fmla="*/ 865 h 10000"/>
              <a:gd name="connsiteX114" fmla="*/ 7050 w 10000"/>
              <a:gd name="connsiteY114" fmla="*/ 937 h 10000"/>
              <a:gd name="connsiteX115" fmla="*/ 7022 w 10000"/>
              <a:gd name="connsiteY115" fmla="*/ 847 h 10000"/>
              <a:gd name="connsiteX116" fmla="*/ 6937 w 10000"/>
              <a:gd name="connsiteY116" fmla="*/ 847 h 10000"/>
              <a:gd name="connsiteX117" fmla="*/ 6937 w 10000"/>
              <a:gd name="connsiteY117" fmla="*/ 774 h 10000"/>
              <a:gd name="connsiteX118" fmla="*/ 6894 w 10000"/>
              <a:gd name="connsiteY118" fmla="*/ 739 h 10000"/>
              <a:gd name="connsiteX119" fmla="*/ 6724 w 10000"/>
              <a:gd name="connsiteY119" fmla="*/ 883 h 10000"/>
              <a:gd name="connsiteX120" fmla="*/ 6652 w 10000"/>
              <a:gd name="connsiteY120" fmla="*/ 847 h 10000"/>
              <a:gd name="connsiteX121" fmla="*/ 6667 w 10000"/>
              <a:gd name="connsiteY121" fmla="*/ 739 h 10000"/>
              <a:gd name="connsiteX122" fmla="*/ 6567 w 10000"/>
              <a:gd name="connsiteY122" fmla="*/ 684 h 10000"/>
              <a:gd name="connsiteX123" fmla="*/ 6567 w 10000"/>
              <a:gd name="connsiteY123" fmla="*/ 558 h 10000"/>
              <a:gd name="connsiteX124" fmla="*/ 6368 w 10000"/>
              <a:gd name="connsiteY124" fmla="*/ 540 h 10000"/>
              <a:gd name="connsiteX125" fmla="*/ 6297 w 10000"/>
              <a:gd name="connsiteY125" fmla="*/ 630 h 10000"/>
              <a:gd name="connsiteX126" fmla="*/ 6198 w 10000"/>
              <a:gd name="connsiteY126" fmla="*/ 523 h 10000"/>
              <a:gd name="connsiteX127" fmla="*/ 6084 w 10000"/>
              <a:gd name="connsiteY127" fmla="*/ 540 h 10000"/>
              <a:gd name="connsiteX128" fmla="*/ 5913 w 10000"/>
              <a:gd name="connsiteY128" fmla="*/ 432 h 10000"/>
              <a:gd name="connsiteX129" fmla="*/ 5771 w 10000"/>
              <a:gd name="connsiteY129" fmla="*/ 432 h 10000"/>
              <a:gd name="connsiteX130" fmla="*/ 5757 w 10000"/>
              <a:gd name="connsiteY130" fmla="*/ 288 h 10000"/>
              <a:gd name="connsiteX131" fmla="*/ 5643 w 10000"/>
              <a:gd name="connsiteY131" fmla="*/ 144 h 10000"/>
              <a:gd name="connsiteX132" fmla="*/ 5601 w 10000"/>
              <a:gd name="connsiteY132" fmla="*/ 235 h 10000"/>
              <a:gd name="connsiteX133" fmla="*/ 5501 w 10000"/>
              <a:gd name="connsiteY133" fmla="*/ 198 h 10000"/>
              <a:gd name="connsiteX134" fmla="*/ 5430 w 10000"/>
              <a:gd name="connsiteY134" fmla="*/ 216 h 10000"/>
              <a:gd name="connsiteX135" fmla="*/ 5259 w 10000"/>
              <a:gd name="connsiteY135" fmla="*/ 0 h 10000"/>
              <a:gd name="connsiteX136" fmla="*/ 703 w 10000"/>
              <a:gd name="connsiteY136" fmla="*/ 2441 h 10000"/>
              <a:gd name="connsiteX137" fmla="*/ 0 w 10000"/>
              <a:gd name="connsiteY137" fmla="*/ 2360 h 10000"/>
              <a:gd name="connsiteX138" fmla="*/ 28 w 10000"/>
              <a:gd name="connsiteY138"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010 w 10000"/>
              <a:gd name="connsiteY68" fmla="*/ 7063 h 10000"/>
              <a:gd name="connsiteX69" fmla="*/ 7982 w 10000"/>
              <a:gd name="connsiteY69" fmla="*/ 7117 h 10000"/>
              <a:gd name="connsiteX70" fmla="*/ 8905 w 10000"/>
              <a:gd name="connsiteY70" fmla="*/ 5657 h 10000"/>
              <a:gd name="connsiteX71" fmla="*/ 8948 w 10000"/>
              <a:gd name="connsiteY71" fmla="*/ 5603 h 10000"/>
              <a:gd name="connsiteX72" fmla="*/ 8991 w 10000"/>
              <a:gd name="connsiteY72" fmla="*/ 5568 h 10000"/>
              <a:gd name="connsiteX73" fmla="*/ 9033 w 10000"/>
              <a:gd name="connsiteY73" fmla="*/ 5568 h 10000"/>
              <a:gd name="connsiteX74" fmla="*/ 9502 w 10000"/>
              <a:gd name="connsiteY74" fmla="*/ 5676 h 10000"/>
              <a:gd name="connsiteX75" fmla="*/ 9758 w 10000"/>
              <a:gd name="connsiteY75" fmla="*/ 5657 h 10000"/>
              <a:gd name="connsiteX76" fmla="*/ 9673 w 10000"/>
              <a:gd name="connsiteY76" fmla="*/ 5531 h 10000"/>
              <a:gd name="connsiteX77" fmla="*/ 9858 w 10000"/>
              <a:gd name="connsiteY77" fmla="*/ 4990 h 10000"/>
              <a:gd name="connsiteX78" fmla="*/ 9815 w 10000"/>
              <a:gd name="connsiteY78" fmla="*/ 4918 h 10000"/>
              <a:gd name="connsiteX79" fmla="*/ 9858 w 10000"/>
              <a:gd name="connsiteY79" fmla="*/ 4811 h 10000"/>
              <a:gd name="connsiteX80" fmla="*/ 9957 w 10000"/>
              <a:gd name="connsiteY80" fmla="*/ 4378 h 10000"/>
              <a:gd name="connsiteX81" fmla="*/ 9957 w 10000"/>
              <a:gd name="connsiteY81" fmla="*/ 4306 h 10000"/>
              <a:gd name="connsiteX82" fmla="*/ 9986 w 10000"/>
              <a:gd name="connsiteY82" fmla="*/ 4252 h 10000"/>
              <a:gd name="connsiteX83" fmla="*/ 9957 w 10000"/>
              <a:gd name="connsiteY83" fmla="*/ 4180 h 10000"/>
              <a:gd name="connsiteX84" fmla="*/ 10000 w 10000"/>
              <a:gd name="connsiteY84" fmla="*/ 4144 h 10000"/>
              <a:gd name="connsiteX85" fmla="*/ 9972 w 10000"/>
              <a:gd name="connsiteY85" fmla="*/ 3964 h 10000"/>
              <a:gd name="connsiteX86" fmla="*/ 9957 w 10000"/>
              <a:gd name="connsiteY86" fmla="*/ 3964 h 10000"/>
              <a:gd name="connsiteX87" fmla="*/ 9929 w 10000"/>
              <a:gd name="connsiteY87" fmla="*/ 3946 h 10000"/>
              <a:gd name="connsiteX88" fmla="*/ 9559 w 10000"/>
              <a:gd name="connsiteY88" fmla="*/ 1279 h 10000"/>
              <a:gd name="connsiteX89" fmla="*/ 9460 w 10000"/>
              <a:gd name="connsiteY89" fmla="*/ 1225 h 10000"/>
              <a:gd name="connsiteX90" fmla="*/ 9303 w 10000"/>
              <a:gd name="connsiteY90" fmla="*/ 1262 h 10000"/>
              <a:gd name="connsiteX91" fmla="*/ 9247 w 10000"/>
              <a:gd name="connsiteY91" fmla="*/ 1170 h 10000"/>
              <a:gd name="connsiteX92" fmla="*/ 8948 w 10000"/>
              <a:gd name="connsiteY92" fmla="*/ 1046 h 10000"/>
              <a:gd name="connsiteX93" fmla="*/ 8877 w 10000"/>
              <a:gd name="connsiteY93" fmla="*/ 919 h 10000"/>
              <a:gd name="connsiteX94" fmla="*/ 8692 w 10000"/>
              <a:gd name="connsiteY94" fmla="*/ 811 h 10000"/>
              <a:gd name="connsiteX95" fmla="*/ 8607 w 10000"/>
              <a:gd name="connsiteY95" fmla="*/ 919 h 10000"/>
              <a:gd name="connsiteX96" fmla="*/ 8451 w 10000"/>
              <a:gd name="connsiteY96" fmla="*/ 902 h 10000"/>
              <a:gd name="connsiteX97" fmla="*/ 8408 w 10000"/>
              <a:gd name="connsiteY97" fmla="*/ 828 h 10000"/>
              <a:gd name="connsiteX98" fmla="*/ 8280 w 10000"/>
              <a:gd name="connsiteY98" fmla="*/ 883 h 10000"/>
              <a:gd name="connsiteX99" fmla="*/ 8280 w 10000"/>
              <a:gd name="connsiteY99" fmla="*/ 937 h 10000"/>
              <a:gd name="connsiteX100" fmla="*/ 8152 w 10000"/>
              <a:gd name="connsiteY100" fmla="*/ 883 h 10000"/>
              <a:gd name="connsiteX101" fmla="*/ 7996 w 10000"/>
              <a:gd name="connsiteY101" fmla="*/ 955 h 10000"/>
              <a:gd name="connsiteX102" fmla="*/ 7953 w 10000"/>
              <a:gd name="connsiteY102" fmla="*/ 1026 h 10000"/>
              <a:gd name="connsiteX103" fmla="*/ 7903 w 10000"/>
              <a:gd name="connsiteY103" fmla="*/ 1026 h 10000"/>
              <a:gd name="connsiteX104" fmla="*/ 7875 w 10000"/>
              <a:gd name="connsiteY104" fmla="*/ 1098 h 10000"/>
              <a:gd name="connsiteX105" fmla="*/ 7818 w 10000"/>
              <a:gd name="connsiteY105" fmla="*/ 1009 h 10000"/>
              <a:gd name="connsiteX106" fmla="*/ 7605 w 10000"/>
              <a:gd name="connsiteY106" fmla="*/ 919 h 10000"/>
              <a:gd name="connsiteX107" fmla="*/ 7534 w 10000"/>
              <a:gd name="connsiteY107" fmla="*/ 828 h 10000"/>
              <a:gd name="connsiteX108" fmla="*/ 7321 w 10000"/>
              <a:gd name="connsiteY108" fmla="*/ 919 h 10000"/>
              <a:gd name="connsiteX109" fmla="*/ 7335 w 10000"/>
              <a:gd name="connsiteY109" fmla="*/ 955 h 10000"/>
              <a:gd name="connsiteX110" fmla="*/ 7278 w 10000"/>
              <a:gd name="connsiteY110" fmla="*/ 1063 h 10000"/>
              <a:gd name="connsiteX111" fmla="*/ 7221 w 10000"/>
              <a:gd name="connsiteY111" fmla="*/ 974 h 10000"/>
              <a:gd name="connsiteX112" fmla="*/ 7221 w 10000"/>
              <a:gd name="connsiteY112" fmla="*/ 865 h 10000"/>
              <a:gd name="connsiteX113" fmla="*/ 7050 w 10000"/>
              <a:gd name="connsiteY113" fmla="*/ 937 h 10000"/>
              <a:gd name="connsiteX114" fmla="*/ 7022 w 10000"/>
              <a:gd name="connsiteY114" fmla="*/ 847 h 10000"/>
              <a:gd name="connsiteX115" fmla="*/ 6937 w 10000"/>
              <a:gd name="connsiteY115" fmla="*/ 847 h 10000"/>
              <a:gd name="connsiteX116" fmla="*/ 6937 w 10000"/>
              <a:gd name="connsiteY116" fmla="*/ 774 h 10000"/>
              <a:gd name="connsiteX117" fmla="*/ 6894 w 10000"/>
              <a:gd name="connsiteY117" fmla="*/ 739 h 10000"/>
              <a:gd name="connsiteX118" fmla="*/ 6724 w 10000"/>
              <a:gd name="connsiteY118" fmla="*/ 883 h 10000"/>
              <a:gd name="connsiteX119" fmla="*/ 6652 w 10000"/>
              <a:gd name="connsiteY119" fmla="*/ 847 h 10000"/>
              <a:gd name="connsiteX120" fmla="*/ 6667 w 10000"/>
              <a:gd name="connsiteY120" fmla="*/ 739 h 10000"/>
              <a:gd name="connsiteX121" fmla="*/ 6567 w 10000"/>
              <a:gd name="connsiteY121" fmla="*/ 684 h 10000"/>
              <a:gd name="connsiteX122" fmla="*/ 6567 w 10000"/>
              <a:gd name="connsiteY122" fmla="*/ 558 h 10000"/>
              <a:gd name="connsiteX123" fmla="*/ 6368 w 10000"/>
              <a:gd name="connsiteY123" fmla="*/ 540 h 10000"/>
              <a:gd name="connsiteX124" fmla="*/ 6297 w 10000"/>
              <a:gd name="connsiteY124" fmla="*/ 630 h 10000"/>
              <a:gd name="connsiteX125" fmla="*/ 6198 w 10000"/>
              <a:gd name="connsiteY125" fmla="*/ 523 h 10000"/>
              <a:gd name="connsiteX126" fmla="*/ 6084 w 10000"/>
              <a:gd name="connsiteY126" fmla="*/ 540 h 10000"/>
              <a:gd name="connsiteX127" fmla="*/ 5913 w 10000"/>
              <a:gd name="connsiteY127" fmla="*/ 432 h 10000"/>
              <a:gd name="connsiteX128" fmla="*/ 5771 w 10000"/>
              <a:gd name="connsiteY128" fmla="*/ 432 h 10000"/>
              <a:gd name="connsiteX129" fmla="*/ 5757 w 10000"/>
              <a:gd name="connsiteY129" fmla="*/ 288 h 10000"/>
              <a:gd name="connsiteX130" fmla="*/ 5643 w 10000"/>
              <a:gd name="connsiteY130" fmla="*/ 144 h 10000"/>
              <a:gd name="connsiteX131" fmla="*/ 5601 w 10000"/>
              <a:gd name="connsiteY131" fmla="*/ 235 h 10000"/>
              <a:gd name="connsiteX132" fmla="*/ 5501 w 10000"/>
              <a:gd name="connsiteY132" fmla="*/ 198 h 10000"/>
              <a:gd name="connsiteX133" fmla="*/ 5430 w 10000"/>
              <a:gd name="connsiteY133" fmla="*/ 216 h 10000"/>
              <a:gd name="connsiteX134" fmla="*/ 5259 w 10000"/>
              <a:gd name="connsiteY134" fmla="*/ 0 h 10000"/>
              <a:gd name="connsiteX135" fmla="*/ 703 w 10000"/>
              <a:gd name="connsiteY135" fmla="*/ 2441 h 10000"/>
              <a:gd name="connsiteX136" fmla="*/ 0 w 10000"/>
              <a:gd name="connsiteY136" fmla="*/ 2360 h 10000"/>
              <a:gd name="connsiteX137" fmla="*/ 28 w 10000"/>
              <a:gd name="connsiteY137"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010 w 10000"/>
              <a:gd name="connsiteY68" fmla="*/ 7063 h 10000"/>
              <a:gd name="connsiteX69" fmla="*/ 7982 w 10000"/>
              <a:gd name="connsiteY69" fmla="*/ 7117 h 10000"/>
              <a:gd name="connsiteX70" fmla="*/ 8905 w 10000"/>
              <a:gd name="connsiteY70" fmla="*/ 5657 h 10000"/>
              <a:gd name="connsiteX71" fmla="*/ 8948 w 10000"/>
              <a:gd name="connsiteY71" fmla="*/ 5603 h 10000"/>
              <a:gd name="connsiteX72" fmla="*/ 8991 w 10000"/>
              <a:gd name="connsiteY72" fmla="*/ 5568 h 10000"/>
              <a:gd name="connsiteX73" fmla="*/ 9033 w 10000"/>
              <a:gd name="connsiteY73" fmla="*/ 5568 h 10000"/>
              <a:gd name="connsiteX74" fmla="*/ 9502 w 10000"/>
              <a:gd name="connsiteY74" fmla="*/ 5676 h 10000"/>
              <a:gd name="connsiteX75" fmla="*/ 9758 w 10000"/>
              <a:gd name="connsiteY75" fmla="*/ 5657 h 10000"/>
              <a:gd name="connsiteX76" fmla="*/ 9673 w 10000"/>
              <a:gd name="connsiteY76" fmla="*/ 5531 h 10000"/>
              <a:gd name="connsiteX77" fmla="*/ 9858 w 10000"/>
              <a:gd name="connsiteY77" fmla="*/ 4990 h 10000"/>
              <a:gd name="connsiteX78" fmla="*/ 9815 w 10000"/>
              <a:gd name="connsiteY78" fmla="*/ 4918 h 10000"/>
              <a:gd name="connsiteX79" fmla="*/ 9858 w 10000"/>
              <a:gd name="connsiteY79" fmla="*/ 4811 h 10000"/>
              <a:gd name="connsiteX80" fmla="*/ 9957 w 10000"/>
              <a:gd name="connsiteY80" fmla="*/ 4378 h 10000"/>
              <a:gd name="connsiteX81" fmla="*/ 9957 w 10000"/>
              <a:gd name="connsiteY81" fmla="*/ 4306 h 10000"/>
              <a:gd name="connsiteX82" fmla="*/ 9986 w 10000"/>
              <a:gd name="connsiteY82" fmla="*/ 4252 h 10000"/>
              <a:gd name="connsiteX83" fmla="*/ 9957 w 10000"/>
              <a:gd name="connsiteY83" fmla="*/ 4180 h 10000"/>
              <a:gd name="connsiteX84" fmla="*/ 10000 w 10000"/>
              <a:gd name="connsiteY84" fmla="*/ 4144 h 10000"/>
              <a:gd name="connsiteX85" fmla="*/ 9972 w 10000"/>
              <a:gd name="connsiteY85" fmla="*/ 3964 h 10000"/>
              <a:gd name="connsiteX86" fmla="*/ 9957 w 10000"/>
              <a:gd name="connsiteY86" fmla="*/ 3964 h 10000"/>
              <a:gd name="connsiteX87" fmla="*/ 9559 w 10000"/>
              <a:gd name="connsiteY87" fmla="*/ 1279 h 10000"/>
              <a:gd name="connsiteX88" fmla="*/ 9460 w 10000"/>
              <a:gd name="connsiteY88" fmla="*/ 1225 h 10000"/>
              <a:gd name="connsiteX89" fmla="*/ 9303 w 10000"/>
              <a:gd name="connsiteY89" fmla="*/ 1262 h 10000"/>
              <a:gd name="connsiteX90" fmla="*/ 9247 w 10000"/>
              <a:gd name="connsiteY90" fmla="*/ 1170 h 10000"/>
              <a:gd name="connsiteX91" fmla="*/ 8948 w 10000"/>
              <a:gd name="connsiteY91" fmla="*/ 1046 h 10000"/>
              <a:gd name="connsiteX92" fmla="*/ 8877 w 10000"/>
              <a:gd name="connsiteY92" fmla="*/ 919 h 10000"/>
              <a:gd name="connsiteX93" fmla="*/ 8692 w 10000"/>
              <a:gd name="connsiteY93" fmla="*/ 811 h 10000"/>
              <a:gd name="connsiteX94" fmla="*/ 8607 w 10000"/>
              <a:gd name="connsiteY94" fmla="*/ 919 h 10000"/>
              <a:gd name="connsiteX95" fmla="*/ 8451 w 10000"/>
              <a:gd name="connsiteY95" fmla="*/ 902 h 10000"/>
              <a:gd name="connsiteX96" fmla="*/ 8408 w 10000"/>
              <a:gd name="connsiteY96" fmla="*/ 828 h 10000"/>
              <a:gd name="connsiteX97" fmla="*/ 8280 w 10000"/>
              <a:gd name="connsiteY97" fmla="*/ 883 h 10000"/>
              <a:gd name="connsiteX98" fmla="*/ 8280 w 10000"/>
              <a:gd name="connsiteY98" fmla="*/ 937 h 10000"/>
              <a:gd name="connsiteX99" fmla="*/ 8152 w 10000"/>
              <a:gd name="connsiteY99" fmla="*/ 883 h 10000"/>
              <a:gd name="connsiteX100" fmla="*/ 7996 w 10000"/>
              <a:gd name="connsiteY100" fmla="*/ 955 h 10000"/>
              <a:gd name="connsiteX101" fmla="*/ 7953 w 10000"/>
              <a:gd name="connsiteY101" fmla="*/ 1026 h 10000"/>
              <a:gd name="connsiteX102" fmla="*/ 7903 w 10000"/>
              <a:gd name="connsiteY102" fmla="*/ 1026 h 10000"/>
              <a:gd name="connsiteX103" fmla="*/ 7875 w 10000"/>
              <a:gd name="connsiteY103" fmla="*/ 1098 h 10000"/>
              <a:gd name="connsiteX104" fmla="*/ 7818 w 10000"/>
              <a:gd name="connsiteY104" fmla="*/ 1009 h 10000"/>
              <a:gd name="connsiteX105" fmla="*/ 7605 w 10000"/>
              <a:gd name="connsiteY105" fmla="*/ 919 h 10000"/>
              <a:gd name="connsiteX106" fmla="*/ 7534 w 10000"/>
              <a:gd name="connsiteY106" fmla="*/ 828 h 10000"/>
              <a:gd name="connsiteX107" fmla="*/ 7321 w 10000"/>
              <a:gd name="connsiteY107" fmla="*/ 919 h 10000"/>
              <a:gd name="connsiteX108" fmla="*/ 7335 w 10000"/>
              <a:gd name="connsiteY108" fmla="*/ 955 h 10000"/>
              <a:gd name="connsiteX109" fmla="*/ 7278 w 10000"/>
              <a:gd name="connsiteY109" fmla="*/ 1063 h 10000"/>
              <a:gd name="connsiteX110" fmla="*/ 7221 w 10000"/>
              <a:gd name="connsiteY110" fmla="*/ 974 h 10000"/>
              <a:gd name="connsiteX111" fmla="*/ 7221 w 10000"/>
              <a:gd name="connsiteY111" fmla="*/ 865 h 10000"/>
              <a:gd name="connsiteX112" fmla="*/ 7050 w 10000"/>
              <a:gd name="connsiteY112" fmla="*/ 937 h 10000"/>
              <a:gd name="connsiteX113" fmla="*/ 7022 w 10000"/>
              <a:gd name="connsiteY113" fmla="*/ 847 h 10000"/>
              <a:gd name="connsiteX114" fmla="*/ 6937 w 10000"/>
              <a:gd name="connsiteY114" fmla="*/ 847 h 10000"/>
              <a:gd name="connsiteX115" fmla="*/ 6937 w 10000"/>
              <a:gd name="connsiteY115" fmla="*/ 774 h 10000"/>
              <a:gd name="connsiteX116" fmla="*/ 6894 w 10000"/>
              <a:gd name="connsiteY116" fmla="*/ 739 h 10000"/>
              <a:gd name="connsiteX117" fmla="*/ 6724 w 10000"/>
              <a:gd name="connsiteY117" fmla="*/ 883 h 10000"/>
              <a:gd name="connsiteX118" fmla="*/ 6652 w 10000"/>
              <a:gd name="connsiteY118" fmla="*/ 847 h 10000"/>
              <a:gd name="connsiteX119" fmla="*/ 6667 w 10000"/>
              <a:gd name="connsiteY119" fmla="*/ 739 h 10000"/>
              <a:gd name="connsiteX120" fmla="*/ 6567 w 10000"/>
              <a:gd name="connsiteY120" fmla="*/ 684 h 10000"/>
              <a:gd name="connsiteX121" fmla="*/ 6567 w 10000"/>
              <a:gd name="connsiteY121" fmla="*/ 558 h 10000"/>
              <a:gd name="connsiteX122" fmla="*/ 6368 w 10000"/>
              <a:gd name="connsiteY122" fmla="*/ 540 h 10000"/>
              <a:gd name="connsiteX123" fmla="*/ 6297 w 10000"/>
              <a:gd name="connsiteY123" fmla="*/ 630 h 10000"/>
              <a:gd name="connsiteX124" fmla="*/ 6198 w 10000"/>
              <a:gd name="connsiteY124" fmla="*/ 523 h 10000"/>
              <a:gd name="connsiteX125" fmla="*/ 6084 w 10000"/>
              <a:gd name="connsiteY125" fmla="*/ 540 h 10000"/>
              <a:gd name="connsiteX126" fmla="*/ 5913 w 10000"/>
              <a:gd name="connsiteY126" fmla="*/ 432 h 10000"/>
              <a:gd name="connsiteX127" fmla="*/ 5771 w 10000"/>
              <a:gd name="connsiteY127" fmla="*/ 432 h 10000"/>
              <a:gd name="connsiteX128" fmla="*/ 5757 w 10000"/>
              <a:gd name="connsiteY128" fmla="*/ 288 h 10000"/>
              <a:gd name="connsiteX129" fmla="*/ 5643 w 10000"/>
              <a:gd name="connsiteY129" fmla="*/ 144 h 10000"/>
              <a:gd name="connsiteX130" fmla="*/ 5601 w 10000"/>
              <a:gd name="connsiteY130" fmla="*/ 235 h 10000"/>
              <a:gd name="connsiteX131" fmla="*/ 5501 w 10000"/>
              <a:gd name="connsiteY131" fmla="*/ 198 h 10000"/>
              <a:gd name="connsiteX132" fmla="*/ 5430 w 10000"/>
              <a:gd name="connsiteY132" fmla="*/ 216 h 10000"/>
              <a:gd name="connsiteX133" fmla="*/ 5259 w 10000"/>
              <a:gd name="connsiteY133" fmla="*/ 0 h 10000"/>
              <a:gd name="connsiteX134" fmla="*/ 703 w 10000"/>
              <a:gd name="connsiteY134" fmla="*/ 2441 h 10000"/>
              <a:gd name="connsiteX135" fmla="*/ 0 w 10000"/>
              <a:gd name="connsiteY135" fmla="*/ 2360 h 10000"/>
              <a:gd name="connsiteX136" fmla="*/ 28 w 10000"/>
              <a:gd name="connsiteY136"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010 w 10000"/>
              <a:gd name="connsiteY68" fmla="*/ 7063 h 10000"/>
              <a:gd name="connsiteX69" fmla="*/ 7982 w 10000"/>
              <a:gd name="connsiteY69" fmla="*/ 7117 h 10000"/>
              <a:gd name="connsiteX70" fmla="*/ 8905 w 10000"/>
              <a:gd name="connsiteY70" fmla="*/ 5657 h 10000"/>
              <a:gd name="connsiteX71" fmla="*/ 8948 w 10000"/>
              <a:gd name="connsiteY71" fmla="*/ 5603 h 10000"/>
              <a:gd name="connsiteX72" fmla="*/ 8991 w 10000"/>
              <a:gd name="connsiteY72" fmla="*/ 5568 h 10000"/>
              <a:gd name="connsiteX73" fmla="*/ 9033 w 10000"/>
              <a:gd name="connsiteY73" fmla="*/ 5568 h 10000"/>
              <a:gd name="connsiteX74" fmla="*/ 9502 w 10000"/>
              <a:gd name="connsiteY74" fmla="*/ 5676 h 10000"/>
              <a:gd name="connsiteX75" fmla="*/ 9758 w 10000"/>
              <a:gd name="connsiteY75" fmla="*/ 5657 h 10000"/>
              <a:gd name="connsiteX76" fmla="*/ 9673 w 10000"/>
              <a:gd name="connsiteY76" fmla="*/ 5531 h 10000"/>
              <a:gd name="connsiteX77" fmla="*/ 9858 w 10000"/>
              <a:gd name="connsiteY77" fmla="*/ 4990 h 10000"/>
              <a:gd name="connsiteX78" fmla="*/ 9815 w 10000"/>
              <a:gd name="connsiteY78" fmla="*/ 4918 h 10000"/>
              <a:gd name="connsiteX79" fmla="*/ 9858 w 10000"/>
              <a:gd name="connsiteY79" fmla="*/ 4811 h 10000"/>
              <a:gd name="connsiteX80" fmla="*/ 9957 w 10000"/>
              <a:gd name="connsiteY80" fmla="*/ 4378 h 10000"/>
              <a:gd name="connsiteX81" fmla="*/ 9957 w 10000"/>
              <a:gd name="connsiteY81" fmla="*/ 4306 h 10000"/>
              <a:gd name="connsiteX82" fmla="*/ 9986 w 10000"/>
              <a:gd name="connsiteY82" fmla="*/ 4252 h 10000"/>
              <a:gd name="connsiteX83" fmla="*/ 9957 w 10000"/>
              <a:gd name="connsiteY83" fmla="*/ 4180 h 10000"/>
              <a:gd name="connsiteX84" fmla="*/ 10000 w 10000"/>
              <a:gd name="connsiteY84" fmla="*/ 4144 h 10000"/>
              <a:gd name="connsiteX85" fmla="*/ 9972 w 10000"/>
              <a:gd name="connsiteY85" fmla="*/ 3964 h 10000"/>
              <a:gd name="connsiteX86" fmla="*/ 9559 w 10000"/>
              <a:gd name="connsiteY86" fmla="*/ 1279 h 10000"/>
              <a:gd name="connsiteX87" fmla="*/ 9460 w 10000"/>
              <a:gd name="connsiteY87" fmla="*/ 1225 h 10000"/>
              <a:gd name="connsiteX88" fmla="*/ 9303 w 10000"/>
              <a:gd name="connsiteY88" fmla="*/ 1262 h 10000"/>
              <a:gd name="connsiteX89" fmla="*/ 9247 w 10000"/>
              <a:gd name="connsiteY89" fmla="*/ 1170 h 10000"/>
              <a:gd name="connsiteX90" fmla="*/ 8948 w 10000"/>
              <a:gd name="connsiteY90" fmla="*/ 1046 h 10000"/>
              <a:gd name="connsiteX91" fmla="*/ 8877 w 10000"/>
              <a:gd name="connsiteY91" fmla="*/ 919 h 10000"/>
              <a:gd name="connsiteX92" fmla="*/ 8692 w 10000"/>
              <a:gd name="connsiteY92" fmla="*/ 811 h 10000"/>
              <a:gd name="connsiteX93" fmla="*/ 8607 w 10000"/>
              <a:gd name="connsiteY93" fmla="*/ 919 h 10000"/>
              <a:gd name="connsiteX94" fmla="*/ 8451 w 10000"/>
              <a:gd name="connsiteY94" fmla="*/ 902 h 10000"/>
              <a:gd name="connsiteX95" fmla="*/ 8408 w 10000"/>
              <a:gd name="connsiteY95" fmla="*/ 828 h 10000"/>
              <a:gd name="connsiteX96" fmla="*/ 8280 w 10000"/>
              <a:gd name="connsiteY96" fmla="*/ 883 h 10000"/>
              <a:gd name="connsiteX97" fmla="*/ 8280 w 10000"/>
              <a:gd name="connsiteY97" fmla="*/ 937 h 10000"/>
              <a:gd name="connsiteX98" fmla="*/ 8152 w 10000"/>
              <a:gd name="connsiteY98" fmla="*/ 883 h 10000"/>
              <a:gd name="connsiteX99" fmla="*/ 7996 w 10000"/>
              <a:gd name="connsiteY99" fmla="*/ 955 h 10000"/>
              <a:gd name="connsiteX100" fmla="*/ 7953 w 10000"/>
              <a:gd name="connsiteY100" fmla="*/ 1026 h 10000"/>
              <a:gd name="connsiteX101" fmla="*/ 7903 w 10000"/>
              <a:gd name="connsiteY101" fmla="*/ 1026 h 10000"/>
              <a:gd name="connsiteX102" fmla="*/ 7875 w 10000"/>
              <a:gd name="connsiteY102" fmla="*/ 1098 h 10000"/>
              <a:gd name="connsiteX103" fmla="*/ 7818 w 10000"/>
              <a:gd name="connsiteY103" fmla="*/ 1009 h 10000"/>
              <a:gd name="connsiteX104" fmla="*/ 7605 w 10000"/>
              <a:gd name="connsiteY104" fmla="*/ 919 h 10000"/>
              <a:gd name="connsiteX105" fmla="*/ 7534 w 10000"/>
              <a:gd name="connsiteY105" fmla="*/ 828 h 10000"/>
              <a:gd name="connsiteX106" fmla="*/ 7321 w 10000"/>
              <a:gd name="connsiteY106" fmla="*/ 919 h 10000"/>
              <a:gd name="connsiteX107" fmla="*/ 7335 w 10000"/>
              <a:gd name="connsiteY107" fmla="*/ 955 h 10000"/>
              <a:gd name="connsiteX108" fmla="*/ 7278 w 10000"/>
              <a:gd name="connsiteY108" fmla="*/ 1063 h 10000"/>
              <a:gd name="connsiteX109" fmla="*/ 7221 w 10000"/>
              <a:gd name="connsiteY109" fmla="*/ 974 h 10000"/>
              <a:gd name="connsiteX110" fmla="*/ 7221 w 10000"/>
              <a:gd name="connsiteY110" fmla="*/ 865 h 10000"/>
              <a:gd name="connsiteX111" fmla="*/ 7050 w 10000"/>
              <a:gd name="connsiteY111" fmla="*/ 937 h 10000"/>
              <a:gd name="connsiteX112" fmla="*/ 7022 w 10000"/>
              <a:gd name="connsiteY112" fmla="*/ 847 h 10000"/>
              <a:gd name="connsiteX113" fmla="*/ 6937 w 10000"/>
              <a:gd name="connsiteY113" fmla="*/ 847 h 10000"/>
              <a:gd name="connsiteX114" fmla="*/ 6937 w 10000"/>
              <a:gd name="connsiteY114" fmla="*/ 774 h 10000"/>
              <a:gd name="connsiteX115" fmla="*/ 6894 w 10000"/>
              <a:gd name="connsiteY115" fmla="*/ 739 h 10000"/>
              <a:gd name="connsiteX116" fmla="*/ 6724 w 10000"/>
              <a:gd name="connsiteY116" fmla="*/ 883 h 10000"/>
              <a:gd name="connsiteX117" fmla="*/ 6652 w 10000"/>
              <a:gd name="connsiteY117" fmla="*/ 847 h 10000"/>
              <a:gd name="connsiteX118" fmla="*/ 6667 w 10000"/>
              <a:gd name="connsiteY118" fmla="*/ 739 h 10000"/>
              <a:gd name="connsiteX119" fmla="*/ 6567 w 10000"/>
              <a:gd name="connsiteY119" fmla="*/ 684 h 10000"/>
              <a:gd name="connsiteX120" fmla="*/ 6567 w 10000"/>
              <a:gd name="connsiteY120" fmla="*/ 558 h 10000"/>
              <a:gd name="connsiteX121" fmla="*/ 6368 w 10000"/>
              <a:gd name="connsiteY121" fmla="*/ 540 h 10000"/>
              <a:gd name="connsiteX122" fmla="*/ 6297 w 10000"/>
              <a:gd name="connsiteY122" fmla="*/ 630 h 10000"/>
              <a:gd name="connsiteX123" fmla="*/ 6198 w 10000"/>
              <a:gd name="connsiteY123" fmla="*/ 523 h 10000"/>
              <a:gd name="connsiteX124" fmla="*/ 6084 w 10000"/>
              <a:gd name="connsiteY124" fmla="*/ 540 h 10000"/>
              <a:gd name="connsiteX125" fmla="*/ 5913 w 10000"/>
              <a:gd name="connsiteY125" fmla="*/ 432 h 10000"/>
              <a:gd name="connsiteX126" fmla="*/ 5771 w 10000"/>
              <a:gd name="connsiteY126" fmla="*/ 432 h 10000"/>
              <a:gd name="connsiteX127" fmla="*/ 5757 w 10000"/>
              <a:gd name="connsiteY127" fmla="*/ 288 h 10000"/>
              <a:gd name="connsiteX128" fmla="*/ 5643 w 10000"/>
              <a:gd name="connsiteY128" fmla="*/ 144 h 10000"/>
              <a:gd name="connsiteX129" fmla="*/ 5601 w 10000"/>
              <a:gd name="connsiteY129" fmla="*/ 235 h 10000"/>
              <a:gd name="connsiteX130" fmla="*/ 5501 w 10000"/>
              <a:gd name="connsiteY130" fmla="*/ 198 h 10000"/>
              <a:gd name="connsiteX131" fmla="*/ 5430 w 10000"/>
              <a:gd name="connsiteY131" fmla="*/ 216 h 10000"/>
              <a:gd name="connsiteX132" fmla="*/ 5259 w 10000"/>
              <a:gd name="connsiteY132" fmla="*/ 0 h 10000"/>
              <a:gd name="connsiteX133" fmla="*/ 703 w 10000"/>
              <a:gd name="connsiteY133" fmla="*/ 2441 h 10000"/>
              <a:gd name="connsiteX134" fmla="*/ 0 w 10000"/>
              <a:gd name="connsiteY134" fmla="*/ 2360 h 10000"/>
              <a:gd name="connsiteX135" fmla="*/ 28 w 10000"/>
              <a:gd name="connsiteY135" fmla="*/ 2559 h 10000"/>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4 h 10000"/>
              <a:gd name="connsiteX5" fmla="*/ 2061 w 10000"/>
              <a:gd name="connsiteY5" fmla="*/ 6036 h 10000"/>
              <a:gd name="connsiteX6" fmla="*/ 2388 w 10000"/>
              <a:gd name="connsiteY6" fmla="*/ 6143 h 10000"/>
              <a:gd name="connsiteX7" fmla="*/ 2829 w 10000"/>
              <a:gd name="connsiteY7" fmla="*/ 5279 h 10000"/>
              <a:gd name="connsiteX8" fmla="*/ 2999 w 10000"/>
              <a:gd name="connsiteY8" fmla="*/ 5225 h 10000"/>
              <a:gd name="connsiteX9" fmla="*/ 3141 w 10000"/>
              <a:gd name="connsiteY9" fmla="*/ 5279 h 10000"/>
              <a:gd name="connsiteX10" fmla="*/ 4335 w 10000"/>
              <a:gd name="connsiteY10" fmla="*/ 6143 h 10000"/>
              <a:gd name="connsiteX11" fmla="*/ 4577 w 10000"/>
              <a:gd name="connsiteY11" fmla="*/ 7010 h 10000"/>
              <a:gd name="connsiteX12" fmla="*/ 4805 w 10000"/>
              <a:gd name="connsiteY12" fmla="*/ 7350 h 10000"/>
              <a:gd name="connsiteX13" fmla="*/ 4918 w 10000"/>
              <a:gd name="connsiteY13" fmla="*/ 7694 h 10000"/>
              <a:gd name="connsiteX14" fmla="*/ 5160 w 10000"/>
              <a:gd name="connsiteY14" fmla="*/ 7928 h 10000"/>
              <a:gd name="connsiteX15" fmla="*/ 5345 w 10000"/>
              <a:gd name="connsiteY15" fmla="*/ 8810 h 10000"/>
              <a:gd name="connsiteX16" fmla="*/ 5586 w 10000"/>
              <a:gd name="connsiteY16" fmla="*/ 9298 h 10000"/>
              <a:gd name="connsiteX17" fmla="*/ 5828 w 10000"/>
              <a:gd name="connsiteY17" fmla="*/ 9514 h 10000"/>
              <a:gd name="connsiteX18" fmla="*/ 6041 w 10000"/>
              <a:gd name="connsiteY18" fmla="*/ 9568 h 10000"/>
              <a:gd name="connsiteX19" fmla="*/ 6254 w 10000"/>
              <a:gd name="connsiteY19" fmla="*/ 9729 h 10000"/>
              <a:gd name="connsiteX20" fmla="*/ 6652 w 10000"/>
              <a:gd name="connsiteY20" fmla="*/ 9784 h 10000"/>
              <a:gd name="connsiteX21" fmla="*/ 6923 w 10000"/>
              <a:gd name="connsiteY21" fmla="*/ 9965 h 10000"/>
              <a:gd name="connsiteX22" fmla="*/ 7178 w 10000"/>
              <a:gd name="connsiteY22" fmla="*/ 10000 h 10000"/>
              <a:gd name="connsiteX23" fmla="*/ 7193 w 10000"/>
              <a:gd name="connsiteY23" fmla="*/ 9945 h 10000"/>
              <a:gd name="connsiteX24" fmla="*/ 7136 w 10000"/>
              <a:gd name="connsiteY24" fmla="*/ 9892 h 10000"/>
              <a:gd name="connsiteX25" fmla="*/ 7036 w 10000"/>
              <a:gd name="connsiteY25" fmla="*/ 9549 h 10000"/>
              <a:gd name="connsiteX26" fmla="*/ 7022 w 10000"/>
              <a:gd name="connsiteY26" fmla="*/ 9514 h 10000"/>
              <a:gd name="connsiteX27" fmla="*/ 6937 w 10000"/>
              <a:gd name="connsiteY27" fmla="*/ 8847 h 10000"/>
              <a:gd name="connsiteX28" fmla="*/ 6994 w 10000"/>
              <a:gd name="connsiteY28" fmla="*/ 8793 h 10000"/>
              <a:gd name="connsiteX29" fmla="*/ 7008 w 10000"/>
              <a:gd name="connsiteY29" fmla="*/ 8576 h 10000"/>
              <a:gd name="connsiteX30" fmla="*/ 6994 w 10000"/>
              <a:gd name="connsiteY30" fmla="*/ 8540 h 10000"/>
              <a:gd name="connsiteX31" fmla="*/ 6894 w 10000"/>
              <a:gd name="connsiteY31" fmla="*/ 8523 h 10000"/>
              <a:gd name="connsiteX32" fmla="*/ 6851 w 10000"/>
              <a:gd name="connsiteY32" fmla="*/ 8486 h 10000"/>
              <a:gd name="connsiteX33" fmla="*/ 6880 w 10000"/>
              <a:gd name="connsiteY33" fmla="*/ 8414 h 10000"/>
              <a:gd name="connsiteX34" fmla="*/ 6979 w 10000"/>
              <a:gd name="connsiteY34" fmla="*/ 8414 h 10000"/>
              <a:gd name="connsiteX35" fmla="*/ 7022 w 10000"/>
              <a:gd name="connsiteY35" fmla="*/ 8468 h 10000"/>
              <a:gd name="connsiteX36" fmla="*/ 7093 w 10000"/>
              <a:gd name="connsiteY36" fmla="*/ 8414 h 10000"/>
              <a:gd name="connsiteX37" fmla="*/ 7136 w 10000"/>
              <a:gd name="connsiteY37" fmla="*/ 8036 h 10000"/>
              <a:gd name="connsiteX38" fmla="*/ 7050 w 10000"/>
              <a:gd name="connsiteY38" fmla="*/ 7856 h 10000"/>
              <a:gd name="connsiteX39" fmla="*/ 7264 w 10000"/>
              <a:gd name="connsiteY39" fmla="*/ 7801 h 10000"/>
              <a:gd name="connsiteX40" fmla="*/ 7335 w 10000"/>
              <a:gd name="connsiteY40" fmla="*/ 7622 h 10000"/>
              <a:gd name="connsiteX41" fmla="*/ 7335 w 10000"/>
              <a:gd name="connsiteY41" fmla="*/ 7585 h 10000"/>
              <a:gd name="connsiteX42" fmla="*/ 7249 w 10000"/>
              <a:gd name="connsiteY42" fmla="*/ 7604 h 10000"/>
              <a:gd name="connsiteX43" fmla="*/ 7249 w 10000"/>
              <a:gd name="connsiteY43" fmla="*/ 7513 h 10000"/>
              <a:gd name="connsiteX44" fmla="*/ 7392 w 10000"/>
              <a:gd name="connsiteY44" fmla="*/ 7424 h 10000"/>
              <a:gd name="connsiteX45" fmla="*/ 7448 w 10000"/>
              <a:gd name="connsiteY45" fmla="*/ 7424 h 10000"/>
              <a:gd name="connsiteX46" fmla="*/ 7534 w 10000"/>
              <a:gd name="connsiteY46" fmla="*/ 7315 h 10000"/>
              <a:gd name="connsiteX47" fmla="*/ 7548 w 10000"/>
              <a:gd name="connsiteY47" fmla="*/ 7243 h 10000"/>
              <a:gd name="connsiteX48" fmla="*/ 7576 w 10000"/>
              <a:gd name="connsiteY48" fmla="*/ 7206 h 10000"/>
              <a:gd name="connsiteX49" fmla="*/ 7719 w 10000"/>
              <a:gd name="connsiteY49" fmla="*/ 7189 h 10000"/>
              <a:gd name="connsiteX50" fmla="*/ 7775 w 10000"/>
              <a:gd name="connsiteY50" fmla="*/ 7154 h 10000"/>
              <a:gd name="connsiteX51" fmla="*/ 7790 w 10000"/>
              <a:gd name="connsiteY51" fmla="*/ 7063 h 10000"/>
              <a:gd name="connsiteX52" fmla="*/ 7704 w 10000"/>
              <a:gd name="connsiteY52" fmla="*/ 6973 h 10000"/>
              <a:gd name="connsiteX53" fmla="*/ 7704 w 10000"/>
              <a:gd name="connsiteY53" fmla="*/ 6901 h 10000"/>
              <a:gd name="connsiteX54" fmla="*/ 7733 w 10000"/>
              <a:gd name="connsiteY54" fmla="*/ 6847 h 10000"/>
              <a:gd name="connsiteX55" fmla="*/ 7804 w 10000"/>
              <a:gd name="connsiteY55" fmla="*/ 6882 h 10000"/>
              <a:gd name="connsiteX56" fmla="*/ 7846 w 10000"/>
              <a:gd name="connsiteY56" fmla="*/ 6937 h 10000"/>
              <a:gd name="connsiteX57" fmla="*/ 7861 w 10000"/>
              <a:gd name="connsiteY57" fmla="*/ 6919 h 10000"/>
              <a:gd name="connsiteX58" fmla="*/ 7861 w 10000"/>
              <a:gd name="connsiteY58" fmla="*/ 6847 h 10000"/>
              <a:gd name="connsiteX59" fmla="*/ 7875 w 10000"/>
              <a:gd name="connsiteY59" fmla="*/ 6810 h 10000"/>
              <a:gd name="connsiteX60" fmla="*/ 7918 w 10000"/>
              <a:gd name="connsiteY60" fmla="*/ 6829 h 10000"/>
              <a:gd name="connsiteX61" fmla="*/ 7939 w 10000"/>
              <a:gd name="connsiteY61" fmla="*/ 6919 h 10000"/>
              <a:gd name="connsiteX62" fmla="*/ 7967 w 10000"/>
              <a:gd name="connsiteY62" fmla="*/ 6919 h 10000"/>
              <a:gd name="connsiteX63" fmla="*/ 8010 w 10000"/>
              <a:gd name="connsiteY63" fmla="*/ 6882 h 10000"/>
              <a:gd name="connsiteX64" fmla="*/ 8038 w 10000"/>
              <a:gd name="connsiteY64" fmla="*/ 6810 h 10000"/>
              <a:gd name="connsiteX65" fmla="*/ 8053 w 10000"/>
              <a:gd name="connsiteY65" fmla="*/ 6793 h 10000"/>
              <a:gd name="connsiteX66" fmla="*/ 8081 w 10000"/>
              <a:gd name="connsiteY66" fmla="*/ 6937 h 10000"/>
              <a:gd name="connsiteX67" fmla="*/ 8308 w 10000"/>
              <a:gd name="connsiteY67" fmla="*/ 6847 h 10000"/>
              <a:gd name="connsiteX68" fmla="*/ 8010 w 10000"/>
              <a:gd name="connsiteY68" fmla="*/ 7063 h 10000"/>
              <a:gd name="connsiteX69" fmla="*/ 7982 w 10000"/>
              <a:gd name="connsiteY69" fmla="*/ 7117 h 10000"/>
              <a:gd name="connsiteX70" fmla="*/ 8905 w 10000"/>
              <a:gd name="connsiteY70" fmla="*/ 5657 h 10000"/>
              <a:gd name="connsiteX71" fmla="*/ 8948 w 10000"/>
              <a:gd name="connsiteY71" fmla="*/ 5603 h 10000"/>
              <a:gd name="connsiteX72" fmla="*/ 8991 w 10000"/>
              <a:gd name="connsiteY72" fmla="*/ 5568 h 10000"/>
              <a:gd name="connsiteX73" fmla="*/ 9033 w 10000"/>
              <a:gd name="connsiteY73" fmla="*/ 5568 h 10000"/>
              <a:gd name="connsiteX74" fmla="*/ 9502 w 10000"/>
              <a:gd name="connsiteY74" fmla="*/ 5676 h 10000"/>
              <a:gd name="connsiteX75" fmla="*/ 9758 w 10000"/>
              <a:gd name="connsiteY75" fmla="*/ 5657 h 10000"/>
              <a:gd name="connsiteX76" fmla="*/ 9673 w 10000"/>
              <a:gd name="connsiteY76" fmla="*/ 5531 h 10000"/>
              <a:gd name="connsiteX77" fmla="*/ 9858 w 10000"/>
              <a:gd name="connsiteY77" fmla="*/ 4990 h 10000"/>
              <a:gd name="connsiteX78" fmla="*/ 9815 w 10000"/>
              <a:gd name="connsiteY78" fmla="*/ 4918 h 10000"/>
              <a:gd name="connsiteX79" fmla="*/ 9858 w 10000"/>
              <a:gd name="connsiteY79" fmla="*/ 4811 h 10000"/>
              <a:gd name="connsiteX80" fmla="*/ 9957 w 10000"/>
              <a:gd name="connsiteY80" fmla="*/ 4378 h 10000"/>
              <a:gd name="connsiteX81" fmla="*/ 9957 w 10000"/>
              <a:gd name="connsiteY81" fmla="*/ 4306 h 10000"/>
              <a:gd name="connsiteX82" fmla="*/ 9986 w 10000"/>
              <a:gd name="connsiteY82" fmla="*/ 4252 h 10000"/>
              <a:gd name="connsiteX83" fmla="*/ 9957 w 10000"/>
              <a:gd name="connsiteY83" fmla="*/ 4180 h 10000"/>
              <a:gd name="connsiteX84" fmla="*/ 10000 w 10000"/>
              <a:gd name="connsiteY84" fmla="*/ 4144 h 10000"/>
              <a:gd name="connsiteX85" fmla="*/ 9559 w 10000"/>
              <a:gd name="connsiteY85" fmla="*/ 1279 h 10000"/>
              <a:gd name="connsiteX86" fmla="*/ 9460 w 10000"/>
              <a:gd name="connsiteY86" fmla="*/ 1225 h 10000"/>
              <a:gd name="connsiteX87" fmla="*/ 9303 w 10000"/>
              <a:gd name="connsiteY87" fmla="*/ 1262 h 10000"/>
              <a:gd name="connsiteX88" fmla="*/ 9247 w 10000"/>
              <a:gd name="connsiteY88" fmla="*/ 1170 h 10000"/>
              <a:gd name="connsiteX89" fmla="*/ 8948 w 10000"/>
              <a:gd name="connsiteY89" fmla="*/ 1046 h 10000"/>
              <a:gd name="connsiteX90" fmla="*/ 8877 w 10000"/>
              <a:gd name="connsiteY90" fmla="*/ 919 h 10000"/>
              <a:gd name="connsiteX91" fmla="*/ 8692 w 10000"/>
              <a:gd name="connsiteY91" fmla="*/ 811 h 10000"/>
              <a:gd name="connsiteX92" fmla="*/ 8607 w 10000"/>
              <a:gd name="connsiteY92" fmla="*/ 919 h 10000"/>
              <a:gd name="connsiteX93" fmla="*/ 8451 w 10000"/>
              <a:gd name="connsiteY93" fmla="*/ 902 h 10000"/>
              <a:gd name="connsiteX94" fmla="*/ 8408 w 10000"/>
              <a:gd name="connsiteY94" fmla="*/ 828 h 10000"/>
              <a:gd name="connsiteX95" fmla="*/ 8280 w 10000"/>
              <a:gd name="connsiteY95" fmla="*/ 883 h 10000"/>
              <a:gd name="connsiteX96" fmla="*/ 8280 w 10000"/>
              <a:gd name="connsiteY96" fmla="*/ 937 h 10000"/>
              <a:gd name="connsiteX97" fmla="*/ 8152 w 10000"/>
              <a:gd name="connsiteY97" fmla="*/ 883 h 10000"/>
              <a:gd name="connsiteX98" fmla="*/ 7996 w 10000"/>
              <a:gd name="connsiteY98" fmla="*/ 955 h 10000"/>
              <a:gd name="connsiteX99" fmla="*/ 7953 w 10000"/>
              <a:gd name="connsiteY99" fmla="*/ 1026 h 10000"/>
              <a:gd name="connsiteX100" fmla="*/ 7903 w 10000"/>
              <a:gd name="connsiteY100" fmla="*/ 1026 h 10000"/>
              <a:gd name="connsiteX101" fmla="*/ 7875 w 10000"/>
              <a:gd name="connsiteY101" fmla="*/ 1098 h 10000"/>
              <a:gd name="connsiteX102" fmla="*/ 7818 w 10000"/>
              <a:gd name="connsiteY102" fmla="*/ 1009 h 10000"/>
              <a:gd name="connsiteX103" fmla="*/ 7605 w 10000"/>
              <a:gd name="connsiteY103" fmla="*/ 919 h 10000"/>
              <a:gd name="connsiteX104" fmla="*/ 7534 w 10000"/>
              <a:gd name="connsiteY104" fmla="*/ 828 h 10000"/>
              <a:gd name="connsiteX105" fmla="*/ 7321 w 10000"/>
              <a:gd name="connsiteY105" fmla="*/ 919 h 10000"/>
              <a:gd name="connsiteX106" fmla="*/ 7335 w 10000"/>
              <a:gd name="connsiteY106" fmla="*/ 955 h 10000"/>
              <a:gd name="connsiteX107" fmla="*/ 7278 w 10000"/>
              <a:gd name="connsiteY107" fmla="*/ 1063 h 10000"/>
              <a:gd name="connsiteX108" fmla="*/ 7221 w 10000"/>
              <a:gd name="connsiteY108" fmla="*/ 974 h 10000"/>
              <a:gd name="connsiteX109" fmla="*/ 7221 w 10000"/>
              <a:gd name="connsiteY109" fmla="*/ 865 h 10000"/>
              <a:gd name="connsiteX110" fmla="*/ 7050 w 10000"/>
              <a:gd name="connsiteY110" fmla="*/ 937 h 10000"/>
              <a:gd name="connsiteX111" fmla="*/ 7022 w 10000"/>
              <a:gd name="connsiteY111" fmla="*/ 847 h 10000"/>
              <a:gd name="connsiteX112" fmla="*/ 6937 w 10000"/>
              <a:gd name="connsiteY112" fmla="*/ 847 h 10000"/>
              <a:gd name="connsiteX113" fmla="*/ 6937 w 10000"/>
              <a:gd name="connsiteY113" fmla="*/ 774 h 10000"/>
              <a:gd name="connsiteX114" fmla="*/ 6894 w 10000"/>
              <a:gd name="connsiteY114" fmla="*/ 739 h 10000"/>
              <a:gd name="connsiteX115" fmla="*/ 6724 w 10000"/>
              <a:gd name="connsiteY115" fmla="*/ 883 h 10000"/>
              <a:gd name="connsiteX116" fmla="*/ 6652 w 10000"/>
              <a:gd name="connsiteY116" fmla="*/ 847 h 10000"/>
              <a:gd name="connsiteX117" fmla="*/ 6667 w 10000"/>
              <a:gd name="connsiteY117" fmla="*/ 739 h 10000"/>
              <a:gd name="connsiteX118" fmla="*/ 6567 w 10000"/>
              <a:gd name="connsiteY118" fmla="*/ 684 h 10000"/>
              <a:gd name="connsiteX119" fmla="*/ 6567 w 10000"/>
              <a:gd name="connsiteY119" fmla="*/ 558 h 10000"/>
              <a:gd name="connsiteX120" fmla="*/ 6368 w 10000"/>
              <a:gd name="connsiteY120" fmla="*/ 540 h 10000"/>
              <a:gd name="connsiteX121" fmla="*/ 6297 w 10000"/>
              <a:gd name="connsiteY121" fmla="*/ 630 h 10000"/>
              <a:gd name="connsiteX122" fmla="*/ 6198 w 10000"/>
              <a:gd name="connsiteY122" fmla="*/ 523 h 10000"/>
              <a:gd name="connsiteX123" fmla="*/ 6084 w 10000"/>
              <a:gd name="connsiteY123" fmla="*/ 540 h 10000"/>
              <a:gd name="connsiteX124" fmla="*/ 5913 w 10000"/>
              <a:gd name="connsiteY124" fmla="*/ 432 h 10000"/>
              <a:gd name="connsiteX125" fmla="*/ 5771 w 10000"/>
              <a:gd name="connsiteY125" fmla="*/ 432 h 10000"/>
              <a:gd name="connsiteX126" fmla="*/ 5757 w 10000"/>
              <a:gd name="connsiteY126" fmla="*/ 288 h 10000"/>
              <a:gd name="connsiteX127" fmla="*/ 5643 w 10000"/>
              <a:gd name="connsiteY127" fmla="*/ 144 h 10000"/>
              <a:gd name="connsiteX128" fmla="*/ 5601 w 10000"/>
              <a:gd name="connsiteY128" fmla="*/ 235 h 10000"/>
              <a:gd name="connsiteX129" fmla="*/ 5501 w 10000"/>
              <a:gd name="connsiteY129" fmla="*/ 198 h 10000"/>
              <a:gd name="connsiteX130" fmla="*/ 5430 w 10000"/>
              <a:gd name="connsiteY130" fmla="*/ 216 h 10000"/>
              <a:gd name="connsiteX131" fmla="*/ 5259 w 10000"/>
              <a:gd name="connsiteY131" fmla="*/ 0 h 10000"/>
              <a:gd name="connsiteX132" fmla="*/ 703 w 10000"/>
              <a:gd name="connsiteY132" fmla="*/ 2441 h 10000"/>
              <a:gd name="connsiteX133" fmla="*/ 0 w 10000"/>
              <a:gd name="connsiteY133" fmla="*/ 2360 h 10000"/>
              <a:gd name="connsiteX134" fmla="*/ 28 w 10000"/>
              <a:gd name="connsiteY134" fmla="*/ 2559 h 10000"/>
              <a:gd name="connsiteX0" fmla="*/ 28 w 9986"/>
              <a:gd name="connsiteY0" fmla="*/ 2559 h 10000"/>
              <a:gd name="connsiteX1" fmla="*/ 213 w 9986"/>
              <a:gd name="connsiteY1" fmla="*/ 2739 h 10000"/>
              <a:gd name="connsiteX2" fmla="*/ 299 w 9986"/>
              <a:gd name="connsiteY2" fmla="*/ 2973 h 10000"/>
              <a:gd name="connsiteX3" fmla="*/ 455 w 9986"/>
              <a:gd name="connsiteY3" fmla="*/ 3099 h 10000"/>
              <a:gd name="connsiteX4" fmla="*/ 569 w 9986"/>
              <a:gd name="connsiteY4" fmla="*/ 3334 h 10000"/>
              <a:gd name="connsiteX5" fmla="*/ 2061 w 9986"/>
              <a:gd name="connsiteY5" fmla="*/ 6036 h 10000"/>
              <a:gd name="connsiteX6" fmla="*/ 2388 w 9986"/>
              <a:gd name="connsiteY6" fmla="*/ 6143 h 10000"/>
              <a:gd name="connsiteX7" fmla="*/ 2829 w 9986"/>
              <a:gd name="connsiteY7" fmla="*/ 5279 h 10000"/>
              <a:gd name="connsiteX8" fmla="*/ 2999 w 9986"/>
              <a:gd name="connsiteY8" fmla="*/ 5225 h 10000"/>
              <a:gd name="connsiteX9" fmla="*/ 3141 w 9986"/>
              <a:gd name="connsiteY9" fmla="*/ 5279 h 10000"/>
              <a:gd name="connsiteX10" fmla="*/ 4335 w 9986"/>
              <a:gd name="connsiteY10" fmla="*/ 6143 h 10000"/>
              <a:gd name="connsiteX11" fmla="*/ 4577 w 9986"/>
              <a:gd name="connsiteY11" fmla="*/ 7010 h 10000"/>
              <a:gd name="connsiteX12" fmla="*/ 4805 w 9986"/>
              <a:gd name="connsiteY12" fmla="*/ 7350 h 10000"/>
              <a:gd name="connsiteX13" fmla="*/ 4918 w 9986"/>
              <a:gd name="connsiteY13" fmla="*/ 7694 h 10000"/>
              <a:gd name="connsiteX14" fmla="*/ 5160 w 9986"/>
              <a:gd name="connsiteY14" fmla="*/ 7928 h 10000"/>
              <a:gd name="connsiteX15" fmla="*/ 5345 w 9986"/>
              <a:gd name="connsiteY15" fmla="*/ 8810 h 10000"/>
              <a:gd name="connsiteX16" fmla="*/ 5586 w 9986"/>
              <a:gd name="connsiteY16" fmla="*/ 9298 h 10000"/>
              <a:gd name="connsiteX17" fmla="*/ 5828 w 9986"/>
              <a:gd name="connsiteY17" fmla="*/ 9514 h 10000"/>
              <a:gd name="connsiteX18" fmla="*/ 6041 w 9986"/>
              <a:gd name="connsiteY18" fmla="*/ 9568 h 10000"/>
              <a:gd name="connsiteX19" fmla="*/ 6254 w 9986"/>
              <a:gd name="connsiteY19" fmla="*/ 9729 h 10000"/>
              <a:gd name="connsiteX20" fmla="*/ 6652 w 9986"/>
              <a:gd name="connsiteY20" fmla="*/ 9784 h 10000"/>
              <a:gd name="connsiteX21" fmla="*/ 6923 w 9986"/>
              <a:gd name="connsiteY21" fmla="*/ 9965 h 10000"/>
              <a:gd name="connsiteX22" fmla="*/ 7178 w 9986"/>
              <a:gd name="connsiteY22" fmla="*/ 10000 h 10000"/>
              <a:gd name="connsiteX23" fmla="*/ 7193 w 9986"/>
              <a:gd name="connsiteY23" fmla="*/ 9945 h 10000"/>
              <a:gd name="connsiteX24" fmla="*/ 7136 w 9986"/>
              <a:gd name="connsiteY24" fmla="*/ 9892 h 10000"/>
              <a:gd name="connsiteX25" fmla="*/ 7036 w 9986"/>
              <a:gd name="connsiteY25" fmla="*/ 9549 h 10000"/>
              <a:gd name="connsiteX26" fmla="*/ 7022 w 9986"/>
              <a:gd name="connsiteY26" fmla="*/ 9514 h 10000"/>
              <a:gd name="connsiteX27" fmla="*/ 6937 w 9986"/>
              <a:gd name="connsiteY27" fmla="*/ 8847 h 10000"/>
              <a:gd name="connsiteX28" fmla="*/ 6994 w 9986"/>
              <a:gd name="connsiteY28" fmla="*/ 8793 h 10000"/>
              <a:gd name="connsiteX29" fmla="*/ 7008 w 9986"/>
              <a:gd name="connsiteY29" fmla="*/ 8576 h 10000"/>
              <a:gd name="connsiteX30" fmla="*/ 6994 w 9986"/>
              <a:gd name="connsiteY30" fmla="*/ 8540 h 10000"/>
              <a:gd name="connsiteX31" fmla="*/ 6894 w 9986"/>
              <a:gd name="connsiteY31" fmla="*/ 8523 h 10000"/>
              <a:gd name="connsiteX32" fmla="*/ 6851 w 9986"/>
              <a:gd name="connsiteY32" fmla="*/ 8486 h 10000"/>
              <a:gd name="connsiteX33" fmla="*/ 6880 w 9986"/>
              <a:gd name="connsiteY33" fmla="*/ 8414 h 10000"/>
              <a:gd name="connsiteX34" fmla="*/ 6979 w 9986"/>
              <a:gd name="connsiteY34" fmla="*/ 8414 h 10000"/>
              <a:gd name="connsiteX35" fmla="*/ 7022 w 9986"/>
              <a:gd name="connsiteY35" fmla="*/ 8468 h 10000"/>
              <a:gd name="connsiteX36" fmla="*/ 7093 w 9986"/>
              <a:gd name="connsiteY36" fmla="*/ 8414 h 10000"/>
              <a:gd name="connsiteX37" fmla="*/ 7136 w 9986"/>
              <a:gd name="connsiteY37" fmla="*/ 8036 h 10000"/>
              <a:gd name="connsiteX38" fmla="*/ 7050 w 9986"/>
              <a:gd name="connsiteY38" fmla="*/ 7856 h 10000"/>
              <a:gd name="connsiteX39" fmla="*/ 7264 w 9986"/>
              <a:gd name="connsiteY39" fmla="*/ 7801 h 10000"/>
              <a:gd name="connsiteX40" fmla="*/ 7335 w 9986"/>
              <a:gd name="connsiteY40" fmla="*/ 7622 h 10000"/>
              <a:gd name="connsiteX41" fmla="*/ 7335 w 9986"/>
              <a:gd name="connsiteY41" fmla="*/ 7585 h 10000"/>
              <a:gd name="connsiteX42" fmla="*/ 7249 w 9986"/>
              <a:gd name="connsiteY42" fmla="*/ 7604 h 10000"/>
              <a:gd name="connsiteX43" fmla="*/ 7249 w 9986"/>
              <a:gd name="connsiteY43" fmla="*/ 7513 h 10000"/>
              <a:gd name="connsiteX44" fmla="*/ 7392 w 9986"/>
              <a:gd name="connsiteY44" fmla="*/ 7424 h 10000"/>
              <a:gd name="connsiteX45" fmla="*/ 7448 w 9986"/>
              <a:gd name="connsiteY45" fmla="*/ 7424 h 10000"/>
              <a:gd name="connsiteX46" fmla="*/ 7534 w 9986"/>
              <a:gd name="connsiteY46" fmla="*/ 7315 h 10000"/>
              <a:gd name="connsiteX47" fmla="*/ 7548 w 9986"/>
              <a:gd name="connsiteY47" fmla="*/ 7243 h 10000"/>
              <a:gd name="connsiteX48" fmla="*/ 7576 w 9986"/>
              <a:gd name="connsiteY48" fmla="*/ 7206 h 10000"/>
              <a:gd name="connsiteX49" fmla="*/ 7719 w 9986"/>
              <a:gd name="connsiteY49" fmla="*/ 7189 h 10000"/>
              <a:gd name="connsiteX50" fmla="*/ 7775 w 9986"/>
              <a:gd name="connsiteY50" fmla="*/ 7154 h 10000"/>
              <a:gd name="connsiteX51" fmla="*/ 7790 w 9986"/>
              <a:gd name="connsiteY51" fmla="*/ 7063 h 10000"/>
              <a:gd name="connsiteX52" fmla="*/ 7704 w 9986"/>
              <a:gd name="connsiteY52" fmla="*/ 6973 h 10000"/>
              <a:gd name="connsiteX53" fmla="*/ 7704 w 9986"/>
              <a:gd name="connsiteY53" fmla="*/ 6901 h 10000"/>
              <a:gd name="connsiteX54" fmla="*/ 7733 w 9986"/>
              <a:gd name="connsiteY54" fmla="*/ 6847 h 10000"/>
              <a:gd name="connsiteX55" fmla="*/ 7804 w 9986"/>
              <a:gd name="connsiteY55" fmla="*/ 6882 h 10000"/>
              <a:gd name="connsiteX56" fmla="*/ 7846 w 9986"/>
              <a:gd name="connsiteY56" fmla="*/ 6937 h 10000"/>
              <a:gd name="connsiteX57" fmla="*/ 7861 w 9986"/>
              <a:gd name="connsiteY57" fmla="*/ 6919 h 10000"/>
              <a:gd name="connsiteX58" fmla="*/ 7861 w 9986"/>
              <a:gd name="connsiteY58" fmla="*/ 6847 h 10000"/>
              <a:gd name="connsiteX59" fmla="*/ 7875 w 9986"/>
              <a:gd name="connsiteY59" fmla="*/ 6810 h 10000"/>
              <a:gd name="connsiteX60" fmla="*/ 7918 w 9986"/>
              <a:gd name="connsiteY60" fmla="*/ 6829 h 10000"/>
              <a:gd name="connsiteX61" fmla="*/ 7939 w 9986"/>
              <a:gd name="connsiteY61" fmla="*/ 6919 h 10000"/>
              <a:gd name="connsiteX62" fmla="*/ 7967 w 9986"/>
              <a:gd name="connsiteY62" fmla="*/ 6919 h 10000"/>
              <a:gd name="connsiteX63" fmla="*/ 8010 w 9986"/>
              <a:gd name="connsiteY63" fmla="*/ 6882 h 10000"/>
              <a:gd name="connsiteX64" fmla="*/ 8038 w 9986"/>
              <a:gd name="connsiteY64" fmla="*/ 6810 h 10000"/>
              <a:gd name="connsiteX65" fmla="*/ 8053 w 9986"/>
              <a:gd name="connsiteY65" fmla="*/ 6793 h 10000"/>
              <a:gd name="connsiteX66" fmla="*/ 8081 w 9986"/>
              <a:gd name="connsiteY66" fmla="*/ 6937 h 10000"/>
              <a:gd name="connsiteX67" fmla="*/ 8308 w 9986"/>
              <a:gd name="connsiteY67" fmla="*/ 6847 h 10000"/>
              <a:gd name="connsiteX68" fmla="*/ 8010 w 9986"/>
              <a:gd name="connsiteY68" fmla="*/ 7063 h 10000"/>
              <a:gd name="connsiteX69" fmla="*/ 7982 w 9986"/>
              <a:gd name="connsiteY69" fmla="*/ 7117 h 10000"/>
              <a:gd name="connsiteX70" fmla="*/ 8905 w 9986"/>
              <a:gd name="connsiteY70" fmla="*/ 5657 h 10000"/>
              <a:gd name="connsiteX71" fmla="*/ 8948 w 9986"/>
              <a:gd name="connsiteY71" fmla="*/ 5603 h 10000"/>
              <a:gd name="connsiteX72" fmla="*/ 8991 w 9986"/>
              <a:gd name="connsiteY72" fmla="*/ 5568 h 10000"/>
              <a:gd name="connsiteX73" fmla="*/ 9033 w 9986"/>
              <a:gd name="connsiteY73" fmla="*/ 5568 h 10000"/>
              <a:gd name="connsiteX74" fmla="*/ 9502 w 9986"/>
              <a:gd name="connsiteY74" fmla="*/ 5676 h 10000"/>
              <a:gd name="connsiteX75" fmla="*/ 9758 w 9986"/>
              <a:gd name="connsiteY75" fmla="*/ 5657 h 10000"/>
              <a:gd name="connsiteX76" fmla="*/ 9673 w 9986"/>
              <a:gd name="connsiteY76" fmla="*/ 5531 h 10000"/>
              <a:gd name="connsiteX77" fmla="*/ 9858 w 9986"/>
              <a:gd name="connsiteY77" fmla="*/ 4990 h 10000"/>
              <a:gd name="connsiteX78" fmla="*/ 9815 w 9986"/>
              <a:gd name="connsiteY78" fmla="*/ 4918 h 10000"/>
              <a:gd name="connsiteX79" fmla="*/ 9858 w 9986"/>
              <a:gd name="connsiteY79" fmla="*/ 4811 h 10000"/>
              <a:gd name="connsiteX80" fmla="*/ 9957 w 9986"/>
              <a:gd name="connsiteY80" fmla="*/ 4378 h 10000"/>
              <a:gd name="connsiteX81" fmla="*/ 9957 w 9986"/>
              <a:gd name="connsiteY81" fmla="*/ 4306 h 10000"/>
              <a:gd name="connsiteX82" fmla="*/ 9986 w 9986"/>
              <a:gd name="connsiteY82" fmla="*/ 4252 h 10000"/>
              <a:gd name="connsiteX83" fmla="*/ 9957 w 9986"/>
              <a:gd name="connsiteY83" fmla="*/ 4180 h 10000"/>
              <a:gd name="connsiteX84" fmla="*/ 9559 w 9986"/>
              <a:gd name="connsiteY84" fmla="*/ 1279 h 10000"/>
              <a:gd name="connsiteX85" fmla="*/ 9460 w 9986"/>
              <a:gd name="connsiteY85" fmla="*/ 1225 h 10000"/>
              <a:gd name="connsiteX86" fmla="*/ 9303 w 9986"/>
              <a:gd name="connsiteY86" fmla="*/ 1262 h 10000"/>
              <a:gd name="connsiteX87" fmla="*/ 9247 w 9986"/>
              <a:gd name="connsiteY87" fmla="*/ 1170 h 10000"/>
              <a:gd name="connsiteX88" fmla="*/ 8948 w 9986"/>
              <a:gd name="connsiteY88" fmla="*/ 1046 h 10000"/>
              <a:gd name="connsiteX89" fmla="*/ 8877 w 9986"/>
              <a:gd name="connsiteY89" fmla="*/ 919 h 10000"/>
              <a:gd name="connsiteX90" fmla="*/ 8692 w 9986"/>
              <a:gd name="connsiteY90" fmla="*/ 811 h 10000"/>
              <a:gd name="connsiteX91" fmla="*/ 8607 w 9986"/>
              <a:gd name="connsiteY91" fmla="*/ 919 h 10000"/>
              <a:gd name="connsiteX92" fmla="*/ 8451 w 9986"/>
              <a:gd name="connsiteY92" fmla="*/ 902 h 10000"/>
              <a:gd name="connsiteX93" fmla="*/ 8408 w 9986"/>
              <a:gd name="connsiteY93" fmla="*/ 828 h 10000"/>
              <a:gd name="connsiteX94" fmla="*/ 8280 w 9986"/>
              <a:gd name="connsiteY94" fmla="*/ 883 h 10000"/>
              <a:gd name="connsiteX95" fmla="*/ 8280 w 9986"/>
              <a:gd name="connsiteY95" fmla="*/ 937 h 10000"/>
              <a:gd name="connsiteX96" fmla="*/ 8152 w 9986"/>
              <a:gd name="connsiteY96" fmla="*/ 883 h 10000"/>
              <a:gd name="connsiteX97" fmla="*/ 7996 w 9986"/>
              <a:gd name="connsiteY97" fmla="*/ 955 h 10000"/>
              <a:gd name="connsiteX98" fmla="*/ 7953 w 9986"/>
              <a:gd name="connsiteY98" fmla="*/ 1026 h 10000"/>
              <a:gd name="connsiteX99" fmla="*/ 7903 w 9986"/>
              <a:gd name="connsiteY99" fmla="*/ 1026 h 10000"/>
              <a:gd name="connsiteX100" fmla="*/ 7875 w 9986"/>
              <a:gd name="connsiteY100" fmla="*/ 1098 h 10000"/>
              <a:gd name="connsiteX101" fmla="*/ 7818 w 9986"/>
              <a:gd name="connsiteY101" fmla="*/ 1009 h 10000"/>
              <a:gd name="connsiteX102" fmla="*/ 7605 w 9986"/>
              <a:gd name="connsiteY102" fmla="*/ 919 h 10000"/>
              <a:gd name="connsiteX103" fmla="*/ 7534 w 9986"/>
              <a:gd name="connsiteY103" fmla="*/ 828 h 10000"/>
              <a:gd name="connsiteX104" fmla="*/ 7321 w 9986"/>
              <a:gd name="connsiteY104" fmla="*/ 919 h 10000"/>
              <a:gd name="connsiteX105" fmla="*/ 7335 w 9986"/>
              <a:gd name="connsiteY105" fmla="*/ 955 h 10000"/>
              <a:gd name="connsiteX106" fmla="*/ 7278 w 9986"/>
              <a:gd name="connsiteY106" fmla="*/ 1063 h 10000"/>
              <a:gd name="connsiteX107" fmla="*/ 7221 w 9986"/>
              <a:gd name="connsiteY107" fmla="*/ 974 h 10000"/>
              <a:gd name="connsiteX108" fmla="*/ 7221 w 9986"/>
              <a:gd name="connsiteY108" fmla="*/ 865 h 10000"/>
              <a:gd name="connsiteX109" fmla="*/ 7050 w 9986"/>
              <a:gd name="connsiteY109" fmla="*/ 937 h 10000"/>
              <a:gd name="connsiteX110" fmla="*/ 7022 w 9986"/>
              <a:gd name="connsiteY110" fmla="*/ 847 h 10000"/>
              <a:gd name="connsiteX111" fmla="*/ 6937 w 9986"/>
              <a:gd name="connsiteY111" fmla="*/ 847 h 10000"/>
              <a:gd name="connsiteX112" fmla="*/ 6937 w 9986"/>
              <a:gd name="connsiteY112" fmla="*/ 774 h 10000"/>
              <a:gd name="connsiteX113" fmla="*/ 6894 w 9986"/>
              <a:gd name="connsiteY113" fmla="*/ 739 h 10000"/>
              <a:gd name="connsiteX114" fmla="*/ 6724 w 9986"/>
              <a:gd name="connsiteY114" fmla="*/ 883 h 10000"/>
              <a:gd name="connsiteX115" fmla="*/ 6652 w 9986"/>
              <a:gd name="connsiteY115" fmla="*/ 847 h 10000"/>
              <a:gd name="connsiteX116" fmla="*/ 6667 w 9986"/>
              <a:gd name="connsiteY116" fmla="*/ 739 h 10000"/>
              <a:gd name="connsiteX117" fmla="*/ 6567 w 9986"/>
              <a:gd name="connsiteY117" fmla="*/ 684 h 10000"/>
              <a:gd name="connsiteX118" fmla="*/ 6567 w 9986"/>
              <a:gd name="connsiteY118" fmla="*/ 558 h 10000"/>
              <a:gd name="connsiteX119" fmla="*/ 6368 w 9986"/>
              <a:gd name="connsiteY119" fmla="*/ 540 h 10000"/>
              <a:gd name="connsiteX120" fmla="*/ 6297 w 9986"/>
              <a:gd name="connsiteY120" fmla="*/ 630 h 10000"/>
              <a:gd name="connsiteX121" fmla="*/ 6198 w 9986"/>
              <a:gd name="connsiteY121" fmla="*/ 523 h 10000"/>
              <a:gd name="connsiteX122" fmla="*/ 6084 w 9986"/>
              <a:gd name="connsiteY122" fmla="*/ 540 h 10000"/>
              <a:gd name="connsiteX123" fmla="*/ 5913 w 9986"/>
              <a:gd name="connsiteY123" fmla="*/ 432 h 10000"/>
              <a:gd name="connsiteX124" fmla="*/ 5771 w 9986"/>
              <a:gd name="connsiteY124" fmla="*/ 432 h 10000"/>
              <a:gd name="connsiteX125" fmla="*/ 5757 w 9986"/>
              <a:gd name="connsiteY125" fmla="*/ 288 h 10000"/>
              <a:gd name="connsiteX126" fmla="*/ 5643 w 9986"/>
              <a:gd name="connsiteY126" fmla="*/ 144 h 10000"/>
              <a:gd name="connsiteX127" fmla="*/ 5601 w 9986"/>
              <a:gd name="connsiteY127" fmla="*/ 235 h 10000"/>
              <a:gd name="connsiteX128" fmla="*/ 5501 w 9986"/>
              <a:gd name="connsiteY128" fmla="*/ 198 h 10000"/>
              <a:gd name="connsiteX129" fmla="*/ 5430 w 9986"/>
              <a:gd name="connsiteY129" fmla="*/ 216 h 10000"/>
              <a:gd name="connsiteX130" fmla="*/ 5259 w 9986"/>
              <a:gd name="connsiteY130" fmla="*/ 0 h 10000"/>
              <a:gd name="connsiteX131" fmla="*/ 703 w 9986"/>
              <a:gd name="connsiteY131" fmla="*/ 2441 h 10000"/>
              <a:gd name="connsiteX132" fmla="*/ 0 w 9986"/>
              <a:gd name="connsiteY132" fmla="*/ 2360 h 10000"/>
              <a:gd name="connsiteX133" fmla="*/ 28 w 9986"/>
              <a:gd name="connsiteY133" fmla="*/ 2559 h 10000"/>
              <a:gd name="connsiteX0" fmla="*/ 28 w 10000"/>
              <a:gd name="connsiteY0" fmla="*/ 2559 h 10000"/>
              <a:gd name="connsiteX1" fmla="*/ 213 w 10000"/>
              <a:gd name="connsiteY1" fmla="*/ 2739 h 10000"/>
              <a:gd name="connsiteX2" fmla="*/ 299 w 10000"/>
              <a:gd name="connsiteY2" fmla="*/ 2973 h 10000"/>
              <a:gd name="connsiteX3" fmla="*/ 456 w 10000"/>
              <a:gd name="connsiteY3" fmla="*/ 3099 h 10000"/>
              <a:gd name="connsiteX4" fmla="*/ 570 w 10000"/>
              <a:gd name="connsiteY4" fmla="*/ 3334 h 10000"/>
              <a:gd name="connsiteX5" fmla="*/ 2064 w 10000"/>
              <a:gd name="connsiteY5" fmla="*/ 6036 h 10000"/>
              <a:gd name="connsiteX6" fmla="*/ 2391 w 10000"/>
              <a:gd name="connsiteY6" fmla="*/ 6143 h 10000"/>
              <a:gd name="connsiteX7" fmla="*/ 2833 w 10000"/>
              <a:gd name="connsiteY7" fmla="*/ 5279 h 10000"/>
              <a:gd name="connsiteX8" fmla="*/ 3003 w 10000"/>
              <a:gd name="connsiteY8" fmla="*/ 5225 h 10000"/>
              <a:gd name="connsiteX9" fmla="*/ 3145 w 10000"/>
              <a:gd name="connsiteY9" fmla="*/ 5279 h 10000"/>
              <a:gd name="connsiteX10" fmla="*/ 4341 w 10000"/>
              <a:gd name="connsiteY10" fmla="*/ 6143 h 10000"/>
              <a:gd name="connsiteX11" fmla="*/ 4583 w 10000"/>
              <a:gd name="connsiteY11" fmla="*/ 7010 h 10000"/>
              <a:gd name="connsiteX12" fmla="*/ 4812 w 10000"/>
              <a:gd name="connsiteY12" fmla="*/ 7350 h 10000"/>
              <a:gd name="connsiteX13" fmla="*/ 4925 w 10000"/>
              <a:gd name="connsiteY13" fmla="*/ 7694 h 10000"/>
              <a:gd name="connsiteX14" fmla="*/ 5167 w 10000"/>
              <a:gd name="connsiteY14" fmla="*/ 7928 h 10000"/>
              <a:gd name="connsiteX15" fmla="*/ 5352 w 10000"/>
              <a:gd name="connsiteY15" fmla="*/ 8810 h 10000"/>
              <a:gd name="connsiteX16" fmla="*/ 5594 w 10000"/>
              <a:gd name="connsiteY16" fmla="*/ 9298 h 10000"/>
              <a:gd name="connsiteX17" fmla="*/ 5836 w 10000"/>
              <a:gd name="connsiteY17" fmla="*/ 9514 h 10000"/>
              <a:gd name="connsiteX18" fmla="*/ 6049 w 10000"/>
              <a:gd name="connsiteY18" fmla="*/ 9568 h 10000"/>
              <a:gd name="connsiteX19" fmla="*/ 6263 w 10000"/>
              <a:gd name="connsiteY19" fmla="*/ 9729 h 10000"/>
              <a:gd name="connsiteX20" fmla="*/ 6661 w 10000"/>
              <a:gd name="connsiteY20" fmla="*/ 9784 h 10000"/>
              <a:gd name="connsiteX21" fmla="*/ 6933 w 10000"/>
              <a:gd name="connsiteY21" fmla="*/ 9965 h 10000"/>
              <a:gd name="connsiteX22" fmla="*/ 7188 w 10000"/>
              <a:gd name="connsiteY22" fmla="*/ 10000 h 10000"/>
              <a:gd name="connsiteX23" fmla="*/ 7203 w 10000"/>
              <a:gd name="connsiteY23" fmla="*/ 9945 h 10000"/>
              <a:gd name="connsiteX24" fmla="*/ 7146 w 10000"/>
              <a:gd name="connsiteY24" fmla="*/ 9892 h 10000"/>
              <a:gd name="connsiteX25" fmla="*/ 7046 w 10000"/>
              <a:gd name="connsiteY25" fmla="*/ 9549 h 10000"/>
              <a:gd name="connsiteX26" fmla="*/ 7032 w 10000"/>
              <a:gd name="connsiteY26" fmla="*/ 9514 h 10000"/>
              <a:gd name="connsiteX27" fmla="*/ 6947 w 10000"/>
              <a:gd name="connsiteY27" fmla="*/ 8847 h 10000"/>
              <a:gd name="connsiteX28" fmla="*/ 7004 w 10000"/>
              <a:gd name="connsiteY28" fmla="*/ 8793 h 10000"/>
              <a:gd name="connsiteX29" fmla="*/ 7018 w 10000"/>
              <a:gd name="connsiteY29" fmla="*/ 8576 h 10000"/>
              <a:gd name="connsiteX30" fmla="*/ 7004 w 10000"/>
              <a:gd name="connsiteY30" fmla="*/ 8540 h 10000"/>
              <a:gd name="connsiteX31" fmla="*/ 6904 w 10000"/>
              <a:gd name="connsiteY31" fmla="*/ 8523 h 10000"/>
              <a:gd name="connsiteX32" fmla="*/ 6861 w 10000"/>
              <a:gd name="connsiteY32" fmla="*/ 8486 h 10000"/>
              <a:gd name="connsiteX33" fmla="*/ 6890 w 10000"/>
              <a:gd name="connsiteY33" fmla="*/ 8414 h 10000"/>
              <a:gd name="connsiteX34" fmla="*/ 6989 w 10000"/>
              <a:gd name="connsiteY34" fmla="*/ 8414 h 10000"/>
              <a:gd name="connsiteX35" fmla="*/ 7032 w 10000"/>
              <a:gd name="connsiteY35" fmla="*/ 8468 h 10000"/>
              <a:gd name="connsiteX36" fmla="*/ 7103 w 10000"/>
              <a:gd name="connsiteY36" fmla="*/ 8414 h 10000"/>
              <a:gd name="connsiteX37" fmla="*/ 7146 w 10000"/>
              <a:gd name="connsiteY37" fmla="*/ 8036 h 10000"/>
              <a:gd name="connsiteX38" fmla="*/ 7060 w 10000"/>
              <a:gd name="connsiteY38" fmla="*/ 7856 h 10000"/>
              <a:gd name="connsiteX39" fmla="*/ 7274 w 10000"/>
              <a:gd name="connsiteY39" fmla="*/ 7801 h 10000"/>
              <a:gd name="connsiteX40" fmla="*/ 7345 w 10000"/>
              <a:gd name="connsiteY40" fmla="*/ 7622 h 10000"/>
              <a:gd name="connsiteX41" fmla="*/ 7345 w 10000"/>
              <a:gd name="connsiteY41" fmla="*/ 7585 h 10000"/>
              <a:gd name="connsiteX42" fmla="*/ 7259 w 10000"/>
              <a:gd name="connsiteY42" fmla="*/ 7604 h 10000"/>
              <a:gd name="connsiteX43" fmla="*/ 7259 w 10000"/>
              <a:gd name="connsiteY43" fmla="*/ 7513 h 10000"/>
              <a:gd name="connsiteX44" fmla="*/ 7402 w 10000"/>
              <a:gd name="connsiteY44" fmla="*/ 7424 h 10000"/>
              <a:gd name="connsiteX45" fmla="*/ 7458 w 10000"/>
              <a:gd name="connsiteY45" fmla="*/ 7424 h 10000"/>
              <a:gd name="connsiteX46" fmla="*/ 7545 w 10000"/>
              <a:gd name="connsiteY46" fmla="*/ 7315 h 10000"/>
              <a:gd name="connsiteX47" fmla="*/ 7559 w 10000"/>
              <a:gd name="connsiteY47" fmla="*/ 7243 h 10000"/>
              <a:gd name="connsiteX48" fmla="*/ 7587 w 10000"/>
              <a:gd name="connsiteY48" fmla="*/ 7206 h 10000"/>
              <a:gd name="connsiteX49" fmla="*/ 7730 w 10000"/>
              <a:gd name="connsiteY49" fmla="*/ 7189 h 10000"/>
              <a:gd name="connsiteX50" fmla="*/ 7786 w 10000"/>
              <a:gd name="connsiteY50" fmla="*/ 7154 h 10000"/>
              <a:gd name="connsiteX51" fmla="*/ 7801 w 10000"/>
              <a:gd name="connsiteY51" fmla="*/ 7063 h 10000"/>
              <a:gd name="connsiteX52" fmla="*/ 7715 w 10000"/>
              <a:gd name="connsiteY52" fmla="*/ 6973 h 10000"/>
              <a:gd name="connsiteX53" fmla="*/ 7715 w 10000"/>
              <a:gd name="connsiteY53" fmla="*/ 6901 h 10000"/>
              <a:gd name="connsiteX54" fmla="*/ 7744 w 10000"/>
              <a:gd name="connsiteY54" fmla="*/ 6847 h 10000"/>
              <a:gd name="connsiteX55" fmla="*/ 7815 w 10000"/>
              <a:gd name="connsiteY55" fmla="*/ 6882 h 10000"/>
              <a:gd name="connsiteX56" fmla="*/ 7857 w 10000"/>
              <a:gd name="connsiteY56" fmla="*/ 6937 h 10000"/>
              <a:gd name="connsiteX57" fmla="*/ 7872 w 10000"/>
              <a:gd name="connsiteY57" fmla="*/ 6919 h 10000"/>
              <a:gd name="connsiteX58" fmla="*/ 7872 w 10000"/>
              <a:gd name="connsiteY58" fmla="*/ 6847 h 10000"/>
              <a:gd name="connsiteX59" fmla="*/ 7886 w 10000"/>
              <a:gd name="connsiteY59" fmla="*/ 6810 h 10000"/>
              <a:gd name="connsiteX60" fmla="*/ 7929 w 10000"/>
              <a:gd name="connsiteY60" fmla="*/ 6829 h 10000"/>
              <a:gd name="connsiteX61" fmla="*/ 7950 w 10000"/>
              <a:gd name="connsiteY61" fmla="*/ 6919 h 10000"/>
              <a:gd name="connsiteX62" fmla="*/ 7978 w 10000"/>
              <a:gd name="connsiteY62" fmla="*/ 6919 h 10000"/>
              <a:gd name="connsiteX63" fmla="*/ 8021 w 10000"/>
              <a:gd name="connsiteY63" fmla="*/ 6882 h 10000"/>
              <a:gd name="connsiteX64" fmla="*/ 8049 w 10000"/>
              <a:gd name="connsiteY64" fmla="*/ 6810 h 10000"/>
              <a:gd name="connsiteX65" fmla="*/ 8064 w 10000"/>
              <a:gd name="connsiteY65" fmla="*/ 6793 h 10000"/>
              <a:gd name="connsiteX66" fmla="*/ 8092 w 10000"/>
              <a:gd name="connsiteY66" fmla="*/ 6937 h 10000"/>
              <a:gd name="connsiteX67" fmla="*/ 8320 w 10000"/>
              <a:gd name="connsiteY67" fmla="*/ 6847 h 10000"/>
              <a:gd name="connsiteX68" fmla="*/ 8021 w 10000"/>
              <a:gd name="connsiteY68" fmla="*/ 7063 h 10000"/>
              <a:gd name="connsiteX69" fmla="*/ 7993 w 10000"/>
              <a:gd name="connsiteY69" fmla="*/ 7117 h 10000"/>
              <a:gd name="connsiteX70" fmla="*/ 8917 w 10000"/>
              <a:gd name="connsiteY70" fmla="*/ 5657 h 10000"/>
              <a:gd name="connsiteX71" fmla="*/ 8961 w 10000"/>
              <a:gd name="connsiteY71" fmla="*/ 5603 h 10000"/>
              <a:gd name="connsiteX72" fmla="*/ 9004 w 10000"/>
              <a:gd name="connsiteY72" fmla="*/ 5568 h 10000"/>
              <a:gd name="connsiteX73" fmla="*/ 9046 w 10000"/>
              <a:gd name="connsiteY73" fmla="*/ 5568 h 10000"/>
              <a:gd name="connsiteX74" fmla="*/ 9515 w 10000"/>
              <a:gd name="connsiteY74" fmla="*/ 5676 h 10000"/>
              <a:gd name="connsiteX75" fmla="*/ 9772 w 10000"/>
              <a:gd name="connsiteY75" fmla="*/ 5657 h 10000"/>
              <a:gd name="connsiteX76" fmla="*/ 9687 w 10000"/>
              <a:gd name="connsiteY76" fmla="*/ 5531 h 10000"/>
              <a:gd name="connsiteX77" fmla="*/ 9872 w 10000"/>
              <a:gd name="connsiteY77" fmla="*/ 4990 h 10000"/>
              <a:gd name="connsiteX78" fmla="*/ 9829 w 10000"/>
              <a:gd name="connsiteY78" fmla="*/ 4918 h 10000"/>
              <a:gd name="connsiteX79" fmla="*/ 9971 w 10000"/>
              <a:gd name="connsiteY79" fmla="*/ 4378 h 10000"/>
              <a:gd name="connsiteX80" fmla="*/ 9971 w 10000"/>
              <a:gd name="connsiteY80" fmla="*/ 4306 h 10000"/>
              <a:gd name="connsiteX81" fmla="*/ 10000 w 10000"/>
              <a:gd name="connsiteY81" fmla="*/ 4252 h 10000"/>
              <a:gd name="connsiteX82" fmla="*/ 9971 w 10000"/>
              <a:gd name="connsiteY82" fmla="*/ 4180 h 10000"/>
              <a:gd name="connsiteX83" fmla="*/ 9572 w 10000"/>
              <a:gd name="connsiteY83" fmla="*/ 1279 h 10000"/>
              <a:gd name="connsiteX84" fmla="*/ 9473 w 10000"/>
              <a:gd name="connsiteY84" fmla="*/ 1225 h 10000"/>
              <a:gd name="connsiteX85" fmla="*/ 9316 w 10000"/>
              <a:gd name="connsiteY85" fmla="*/ 1262 h 10000"/>
              <a:gd name="connsiteX86" fmla="*/ 9260 w 10000"/>
              <a:gd name="connsiteY86" fmla="*/ 1170 h 10000"/>
              <a:gd name="connsiteX87" fmla="*/ 8961 w 10000"/>
              <a:gd name="connsiteY87" fmla="*/ 1046 h 10000"/>
              <a:gd name="connsiteX88" fmla="*/ 8889 w 10000"/>
              <a:gd name="connsiteY88" fmla="*/ 919 h 10000"/>
              <a:gd name="connsiteX89" fmla="*/ 8704 w 10000"/>
              <a:gd name="connsiteY89" fmla="*/ 811 h 10000"/>
              <a:gd name="connsiteX90" fmla="*/ 8619 w 10000"/>
              <a:gd name="connsiteY90" fmla="*/ 919 h 10000"/>
              <a:gd name="connsiteX91" fmla="*/ 8463 w 10000"/>
              <a:gd name="connsiteY91" fmla="*/ 902 h 10000"/>
              <a:gd name="connsiteX92" fmla="*/ 8420 w 10000"/>
              <a:gd name="connsiteY92" fmla="*/ 828 h 10000"/>
              <a:gd name="connsiteX93" fmla="*/ 8292 w 10000"/>
              <a:gd name="connsiteY93" fmla="*/ 883 h 10000"/>
              <a:gd name="connsiteX94" fmla="*/ 8292 w 10000"/>
              <a:gd name="connsiteY94" fmla="*/ 937 h 10000"/>
              <a:gd name="connsiteX95" fmla="*/ 8163 w 10000"/>
              <a:gd name="connsiteY95" fmla="*/ 883 h 10000"/>
              <a:gd name="connsiteX96" fmla="*/ 8007 w 10000"/>
              <a:gd name="connsiteY96" fmla="*/ 955 h 10000"/>
              <a:gd name="connsiteX97" fmla="*/ 7964 w 10000"/>
              <a:gd name="connsiteY97" fmla="*/ 1026 h 10000"/>
              <a:gd name="connsiteX98" fmla="*/ 7914 w 10000"/>
              <a:gd name="connsiteY98" fmla="*/ 1026 h 10000"/>
              <a:gd name="connsiteX99" fmla="*/ 7886 w 10000"/>
              <a:gd name="connsiteY99" fmla="*/ 1098 h 10000"/>
              <a:gd name="connsiteX100" fmla="*/ 7829 w 10000"/>
              <a:gd name="connsiteY100" fmla="*/ 1009 h 10000"/>
              <a:gd name="connsiteX101" fmla="*/ 7616 w 10000"/>
              <a:gd name="connsiteY101" fmla="*/ 919 h 10000"/>
              <a:gd name="connsiteX102" fmla="*/ 7545 w 10000"/>
              <a:gd name="connsiteY102" fmla="*/ 828 h 10000"/>
              <a:gd name="connsiteX103" fmla="*/ 7331 w 10000"/>
              <a:gd name="connsiteY103" fmla="*/ 919 h 10000"/>
              <a:gd name="connsiteX104" fmla="*/ 7345 w 10000"/>
              <a:gd name="connsiteY104" fmla="*/ 955 h 10000"/>
              <a:gd name="connsiteX105" fmla="*/ 7288 w 10000"/>
              <a:gd name="connsiteY105" fmla="*/ 1063 h 10000"/>
              <a:gd name="connsiteX106" fmla="*/ 7231 w 10000"/>
              <a:gd name="connsiteY106" fmla="*/ 974 h 10000"/>
              <a:gd name="connsiteX107" fmla="*/ 7231 w 10000"/>
              <a:gd name="connsiteY107" fmla="*/ 865 h 10000"/>
              <a:gd name="connsiteX108" fmla="*/ 7060 w 10000"/>
              <a:gd name="connsiteY108" fmla="*/ 937 h 10000"/>
              <a:gd name="connsiteX109" fmla="*/ 7032 w 10000"/>
              <a:gd name="connsiteY109" fmla="*/ 847 h 10000"/>
              <a:gd name="connsiteX110" fmla="*/ 6947 w 10000"/>
              <a:gd name="connsiteY110" fmla="*/ 847 h 10000"/>
              <a:gd name="connsiteX111" fmla="*/ 6947 w 10000"/>
              <a:gd name="connsiteY111" fmla="*/ 774 h 10000"/>
              <a:gd name="connsiteX112" fmla="*/ 6904 w 10000"/>
              <a:gd name="connsiteY112" fmla="*/ 739 h 10000"/>
              <a:gd name="connsiteX113" fmla="*/ 6733 w 10000"/>
              <a:gd name="connsiteY113" fmla="*/ 883 h 10000"/>
              <a:gd name="connsiteX114" fmla="*/ 6661 w 10000"/>
              <a:gd name="connsiteY114" fmla="*/ 847 h 10000"/>
              <a:gd name="connsiteX115" fmla="*/ 6676 w 10000"/>
              <a:gd name="connsiteY115" fmla="*/ 739 h 10000"/>
              <a:gd name="connsiteX116" fmla="*/ 6576 w 10000"/>
              <a:gd name="connsiteY116" fmla="*/ 684 h 10000"/>
              <a:gd name="connsiteX117" fmla="*/ 6576 w 10000"/>
              <a:gd name="connsiteY117" fmla="*/ 558 h 10000"/>
              <a:gd name="connsiteX118" fmla="*/ 6377 w 10000"/>
              <a:gd name="connsiteY118" fmla="*/ 540 h 10000"/>
              <a:gd name="connsiteX119" fmla="*/ 6306 w 10000"/>
              <a:gd name="connsiteY119" fmla="*/ 630 h 10000"/>
              <a:gd name="connsiteX120" fmla="*/ 6207 w 10000"/>
              <a:gd name="connsiteY120" fmla="*/ 523 h 10000"/>
              <a:gd name="connsiteX121" fmla="*/ 6093 w 10000"/>
              <a:gd name="connsiteY121" fmla="*/ 540 h 10000"/>
              <a:gd name="connsiteX122" fmla="*/ 5921 w 10000"/>
              <a:gd name="connsiteY122" fmla="*/ 432 h 10000"/>
              <a:gd name="connsiteX123" fmla="*/ 5779 w 10000"/>
              <a:gd name="connsiteY123" fmla="*/ 432 h 10000"/>
              <a:gd name="connsiteX124" fmla="*/ 5765 w 10000"/>
              <a:gd name="connsiteY124" fmla="*/ 288 h 10000"/>
              <a:gd name="connsiteX125" fmla="*/ 5651 w 10000"/>
              <a:gd name="connsiteY125" fmla="*/ 144 h 10000"/>
              <a:gd name="connsiteX126" fmla="*/ 5609 w 10000"/>
              <a:gd name="connsiteY126" fmla="*/ 235 h 10000"/>
              <a:gd name="connsiteX127" fmla="*/ 5509 w 10000"/>
              <a:gd name="connsiteY127" fmla="*/ 198 h 10000"/>
              <a:gd name="connsiteX128" fmla="*/ 5438 w 10000"/>
              <a:gd name="connsiteY128" fmla="*/ 216 h 10000"/>
              <a:gd name="connsiteX129" fmla="*/ 5266 w 10000"/>
              <a:gd name="connsiteY129" fmla="*/ 0 h 10000"/>
              <a:gd name="connsiteX130" fmla="*/ 704 w 10000"/>
              <a:gd name="connsiteY130" fmla="*/ 2441 h 10000"/>
              <a:gd name="connsiteX131" fmla="*/ 0 w 10000"/>
              <a:gd name="connsiteY131" fmla="*/ 2360 h 10000"/>
              <a:gd name="connsiteX132" fmla="*/ 28 w 10000"/>
              <a:gd name="connsiteY132" fmla="*/ 2559 h 10000"/>
              <a:gd name="connsiteX0" fmla="*/ 28 w 10000"/>
              <a:gd name="connsiteY0" fmla="*/ 2559 h 10000"/>
              <a:gd name="connsiteX1" fmla="*/ 213 w 10000"/>
              <a:gd name="connsiteY1" fmla="*/ 2739 h 10000"/>
              <a:gd name="connsiteX2" fmla="*/ 299 w 10000"/>
              <a:gd name="connsiteY2" fmla="*/ 2973 h 10000"/>
              <a:gd name="connsiteX3" fmla="*/ 456 w 10000"/>
              <a:gd name="connsiteY3" fmla="*/ 3099 h 10000"/>
              <a:gd name="connsiteX4" fmla="*/ 570 w 10000"/>
              <a:gd name="connsiteY4" fmla="*/ 3334 h 10000"/>
              <a:gd name="connsiteX5" fmla="*/ 2064 w 10000"/>
              <a:gd name="connsiteY5" fmla="*/ 6036 h 10000"/>
              <a:gd name="connsiteX6" fmla="*/ 2391 w 10000"/>
              <a:gd name="connsiteY6" fmla="*/ 6143 h 10000"/>
              <a:gd name="connsiteX7" fmla="*/ 2833 w 10000"/>
              <a:gd name="connsiteY7" fmla="*/ 5279 h 10000"/>
              <a:gd name="connsiteX8" fmla="*/ 3003 w 10000"/>
              <a:gd name="connsiteY8" fmla="*/ 5225 h 10000"/>
              <a:gd name="connsiteX9" fmla="*/ 3145 w 10000"/>
              <a:gd name="connsiteY9" fmla="*/ 5279 h 10000"/>
              <a:gd name="connsiteX10" fmla="*/ 4341 w 10000"/>
              <a:gd name="connsiteY10" fmla="*/ 6143 h 10000"/>
              <a:gd name="connsiteX11" fmla="*/ 4583 w 10000"/>
              <a:gd name="connsiteY11" fmla="*/ 7010 h 10000"/>
              <a:gd name="connsiteX12" fmla="*/ 4812 w 10000"/>
              <a:gd name="connsiteY12" fmla="*/ 7350 h 10000"/>
              <a:gd name="connsiteX13" fmla="*/ 4925 w 10000"/>
              <a:gd name="connsiteY13" fmla="*/ 7694 h 10000"/>
              <a:gd name="connsiteX14" fmla="*/ 5167 w 10000"/>
              <a:gd name="connsiteY14" fmla="*/ 7928 h 10000"/>
              <a:gd name="connsiteX15" fmla="*/ 5352 w 10000"/>
              <a:gd name="connsiteY15" fmla="*/ 8810 h 10000"/>
              <a:gd name="connsiteX16" fmla="*/ 5594 w 10000"/>
              <a:gd name="connsiteY16" fmla="*/ 9298 h 10000"/>
              <a:gd name="connsiteX17" fmla="*/ 5836 w 10000"/>
              <a:gd name="connsiteY17" fmla="*/ 9514 h 10000"/>
              <a:gd name="connsiteX18" fmla="*/ 6049 w 10000"/>
              <a:gd name="connsiteY18" fmla="*/ 9568 h 10000"/>
              <a:gd name="connsiteX19" fmla="*/ 6263 w 10000"/>
              <a:gd name="connsiteY19" fmla="*/ 9729 h 10000"/>
              <a:gd name="connsiteX20" fmla="*/ 6661 w 10000"/>
              <a:gd name="connsiteY20" fmla="*/ 9784 h 10000"/>
              <a:gd name="connsiteX21" fmla="*/ 6933 w 10000"/>
              <a:gd name="connsiteY21" fmla="*/ 9965 h 10000"/>
              <a:gd name="connsiteX22" fmla="*/ 7188 w 10000"/>
              <a:gd name="connsiteY22" fmla="*/ 10000 h 10000"/>
              <a:gd name="connsiteX23" fmla="*/ 7203 w 10000"/>
              <a:gd name="connsiteY23" fmla="*/ 9945 h 10000"/>
              <a:gd name="connsiteX24" fmla="*/ 7146 w 10000"/>
              <a:gd name="connsiteY24" fmla="*/ 9892 h 10000"/>
              <a:gd name="connsiteX25" fmla="*/ 7046 w 10000"/>
              <a:gd name="connsiteY25" fmla="*/ 9549 h 10000"/>
              <a:gd name="connsiteX26" fmla="*/ 7032 w 10000"/>
              <a:gd name="connsiteY26" fmla="*/ 9514 h 10000"/>
              <a:gd name="connsiteX27" fmla="*/ 6947 w 10000"/>
              <a:gd name="connsiteY27" fmla="*/ 8847 h 10000"/>
              <a:gd name="connsiteX28" fmla="*/ 7004 w 10000"/>
              <a:gd name="connsiteY28" fmla="*/ 8793 h 10000"/>
              <a:gd name="connsiteX29" fmla="*/ 7018 w 10000"/>
              <a:gd name="connsiteY29" fmla="*/ 8576 h 10000"/>
              <a:gd name="connsiteX30" fmla="*/ 7004 w 10000"/>
              <a:gd name="connsiteY30" fmla="*/ 8540 h 10000"/>
              <a:gd name="connsiteX31" fmla="*/ 6904 w 10000"/>
              <a:gd name="connsiteY31" fmla="*/ 8523 h 10000"/>
              <a:gd name="connsiteX32" fmla="*/ 6861 w 10000"/>
              <a:gd name="connsiteY32" fmla="*/ 8486 h 10000"/>
              <a:gd name="connsiteX33" fmla="*/ 6890 w 10000"/>
              <a:gd name="connsiteY33" fmla="*/ 8414 h 10000"/>
              <a:gd name="connsiteX34" fmla="*/ 6989 w 10000"/>
              <a:gd name="connsiteY34" fmla="*/ 8414 h 10000"/>
              <a:gd name="connsiteX35" fmla="*/ 7032 w 10000"/>
              <a:gd name="connsiteY35" fmla="*/ 8468 h 10000"/>
              <a:gd name="connsiteX36" fmla="*/ 7103 w 10000"/>
              <a:gd name="connsiteY36" fmla="*/ 8414 h 10000"/>
              <a:gd name="connsiteX37" fmla="*/ 7146 w 10000"/>
              <a:gd name="connsiteY37" fmla="*/ 8036 h 10000"/>
              <a:gd name="connsiteX38" fmla="*/ 7060 w 10000"/>
              <a:gd name="connsiteY38" fmla="*/ 7856 h 10000"/>
              <a:gd name="connsiteX39" fmla="*/ 7274 w 10000"/>
              <a:gd name="connsiteY39" fmla="*/ 7801 h 10000"/>
              <a:gd name="connsiteX40" fmla="*/ 7345 w 10000"/>
              <a:gd name="connsiteY40" fmla="*/ 7622 h 10000"/>
              <a:gd name="connsiteX41" fmla="*/ 7345 w 10000"/>
              <a:gd name="connsiteY41" fmla="*/ 7585 h 10000"/>
              <a:gd name="connsiteX42" fmla="*/ 7259 w 10000"/>
              <a:gd name="connsiteY42" fmla="*/ 7604 h 10000"/>
              <a:gd name="connsiteX43" fmla="*/ 7259 w 10000"/>
              <a:gd name="connsiteY43" fmla="*/ 7513 h 10000"/>
              <a:gd name="connsiteX44" fmla="*/ 7402 w 10000"/>
              <a:gd name="connsiteY44" fmla="*/ 7424 h 10000"/>
              <a:gd name="connsiteX45" fmla="*/ 7458 w 10000"/>
              <a:gd name="connsiteY45" fmla="*/ 7424 h 10000"/>
              <a:gd name="connsiteX46" fmla="*/ 7545 w 10000"/>
              <a:gd name="connsiteY46" fmla="*/ 7315 h 10000"/>
              <a:gd name="connsiteX47" fmla="*/ 7559 w 10000"/>
              <a:gd name="connsiteY47" fmla="*/ 7243 h 10000"/>
              <a:gd name="connsiteX48" fmla="*/ 7587 w 10000"/>
              <a:gd name="connsiteY48" fmla="*/ 7206 h 10000"/>
              <a:gd name="connsiteX49" fmla="*/ 7730 w 10000"/>
              <a:gd name="connsiteY49" fmla="*/ 7189 h 10000"/>
              <a:gd name="connsiteX50" fmla="*/ 7786 w 10000"/>
              <a:gd name="connsiteY50" fmla="*/ 7154 h 10000"/>
              <a:gd name="connsiteX51" fmla="*/ 7801 w 10000"/>
              <a:gd name="connsiteY51" fmla="*/ 7063 h 10000"/>
              <a:gd name="connsiteX52" fmla="*/ 7715 w 10000"/>
              <a:gd name="connsiteY52" fmla="*/ 6973 h 10000"/>
              <a:gd name="connsiteX53" fmla="*/ 7715 w 10000"/>
              <a:gd name="connsiteY53" fmla="*/ 6901 h 10000"/>
              <a:gd name="connsiteX54" fmla="*/ 7744 w 10000"/>
              <a:gd name="connsiteY54" fmla="*/ 6847 h 10000"/>
              <a:gd name="connsiteX55" fmla="*/ 7815 w 10000"/>
              <a:gd name="connsiteY55" fmla="*/ 6882 h 10000"/>
              <a:gd name="connsiteX56" fmla="*/ 7857 w 10000"/>
              <a:gd name="connsiteY56" fmla="*/ 6937 h 10000"/>
              <a:gd name="connsiteX57" fmla="*/ 7872 w 10000"/>
              <a:gd name="connsiteY57" fmla="*/ 6919 h 10000"/>
              <a:gd name="connsiteX58" fmla="*/ 7872 w 10000"/>
              <a:gd name="connsiteY58" fmla="*/ 6847 h 10000"/>
              <a:gd name="connsiteX59" fmla="*/ 7886 w 10000"/>
              <a:gd name="connsiteY59" fmla="*/ 6810 h 10000"/>
              <a:gd name="connsiteX60" fmla="*/ 7929 w 10000"/>
              <a:gd name="connsiteY60" fmla="*/ 6829 h 10000"/>
              <a:gd name="connsiteX61" fmla="*/ 7950 w 10000"/>
              <a:gd name="connsiteY61" fmla="*/ 6919 h 10000"/>
              <a:gd name="connsiteX62" fmla="*/ 7978 w 10000"/>
              <a:gd name="connsiteY62" fmla="*/ 6919 h 10000"/>
              <a:gd name="connsiteX63" fmla="*/ 8021 w 10000"/>
              <a:gd name="connsiteY63" fmla="*/ 6882 h 10000"/>
              <a:gd name="connsiteX64" fmla="*/ 8049 w 10000"/>
              <a:gd name="connsiteY64" fmla="*/ 6810 h 10000"/>
              <a:gd name="connsiteX65" fmla="*/ 8064 w 10000"/>
              <a:gd name="connsiteY65" fmla="*/ 6793 h 10000"/>
              <a:gd name="connsiteX66" fmla="*/ 8092 w 10000"/>
              <a:gd name="connsiteY66" fmla="*/ 6937 h 10000"/>
              <a:gd name="connsiteX67" fmla="*/ 8320 w 10000"/>
              <a:gd name="connsiteY67" fmla="*/ 6847 h 10000"/>
              <a:gd name="connsiteX68" fmla="*/ 8021 w 10000"/>
              <a:gd name="connsiteY68" fmla="*/ 7063 h 10000"/>
              <a:gd name="connsiteX69" fmla="*/ 7993 w 10000"/>
              <a:gd name="connsiteY69" fmla="*/ 7117 h 10000"/>
              <a:gd name="connsiteX70" fmla="*/ 8917 w 10000"/>
              <a:gd name="connsiteY70" fmla="*/ 5657 h 10000"/>
              <a:gd name="connsiteX71" fmla="*/ 8961 w 10000"/>
              <a:gd name="connsiteY71" fmla="*/ 5603 h 10000"/>
              <a:gd name="connsiteX72" fmla="*/ 9004 w 10000"/>
              <a:gd name="connsiteY72" fmla="*/ 5568 h 10000"/>
              <a:gd name="connsiteX73" fmla="*/ 9046 w 10000"/>
              <a:gd name="connsiteY73" fmla="*/ 5568 h 10000"/>
              <a:gd name="connsiteX74" fmla="*/ 9515 w 10000"/>
              <a:gd name="connsiteY74" fmla="*/ 5676 h 10000"/>
              <a:gd name="connsiteX75" fmla="*/ 9772 w 10000"/>
              <a:gd name="connsiteY75" fmla="*/ 5657 h 10000"/>
              <a:gd name="connsiteX76" fmla="*/ 9687 w 10000"/>
              <a:gd name="connsiteY76" fmla="*/ 5531 h 10000"/>
              <a:gd name="connsiteX77" fmla="*/ 9872 w 10000"/>
              <a:gd name="connsiteY77" fmla="*/ 4990 h 10000"/>
              <a:gd name="connsiteX78" fmla="*/ 9829 w 10000"/>
              <a:gd name="connsiteY78" fmla="*/ 4918 h 10000"/>
              <a:gd name="connsiteX79" fmla="*/ 9971 w 10000"/>
              <a:gd name="connsiteY79" fmla="*/ 4378 h 10000"/>
              <a:gd name="connsiteX80" fmla="*/ 9971 w 10000"/>
              <a:gd name="connsiteY80" fmla="*/ 4306 h 10000"/>
              <a:gd name="connsiteX81" fmla="*/ 10000 w 10000"/>
              <a:gd name="connsiteY81" fmla="*/ 4252 h 10000"/>
              <a:gd name="connsiteX82" fmla="*/ 9572 w 10000"/>
              <a:gd name="connsiteY82" fmla="*/ 1279 h 10000"/>
              <a:gd name="connsiteX83" fmla="*/ 9473 w 10000"/>
              <a:gd name="connsiteY83" fmla="*/ 1225 h 10000"/>
              <a:gd name="connsiteX84" fmla="*/ 9316 w 10000"/>
              <a:gd name="connsiteY84" fmla="*/ 1262 h 10000"/>
              <a:gd name="connsiteX85" fmla="*/ 9260 w 10000"/>
              <a:gd name="connsiteY85" fmla="*/ 1170 h 10000"/>
              <a:gd name="connsiteX86" fmla="*/ 8961 w 10000"/>
              <a:gd name="connsiteY86" fmla="*/ 1046 h 10000"/>
              <a:gd name="connsiteX87" fmla="*/ 8889 w 10000"/>
              <a:gd name="connsiteY87" fmla="*/ 919 h 10000"/>
              <a:gd name="connsiteX88" fmla="*/ 8704 w 10000"/>
              <a:gd name="connsiteY88" fmla="*/ 811 h 10000"/>
              <a:gd name="connsiteX89" fmla="*/ 8619 w 10000"/>
              <a:gd name="connsiteY89" fmla="*/ 919 h 10000"/>
              <a:gd name="connsiteX90" fmla="*/ 8463 w 10000"/>
              <a:gd name="connsiteY90" fmla="*/ 902 h 10000"/>
              <a:gd name="connsiteX91" fmla="*/ 8420 w 10000"/>
              <a:gd name="connsiteY91" fmla="*/ 828 h 10000"/>
              <a:gd name="connsiteX92" fmla="*/ 8292 w 10000"/>
              <a:gd name="connsiteY92" fmla="*/ 883 h 10000"/>
              <a:gd name="connsiteX93" fmla="*/ 8292 w 10000"/>
              <a:gd name="connsiteY93" fmla="*/ 937 h 10000"/>
              <a:gd name="connsiteX94" fmla="*/ 8163 w 10000"/>
              <a:gd name="connsiteY94" fmla="*/ 883 h 10000"/>
              <a:gd name="connsiteX95" fmla="*/ 8007 w 10000"/>
              <a:gd name="connsiteY95" fmla="*/ 955 h 10000"/>
              <a:gd name="connsiteX96" fmla="*/ 7964 w 10000"/>
              <a:gd name="connsiteY96" fmla="*/ 1026 h 10000"/>
              <a:gd name="connsiteX97" fmla="*/ 7914 w 10000"/>
              <a:gd name="connsiteY97" fmla="*/ 1026 h 10000"/>
              <a:gd name="connsiteX98" fmla="*/ 7886 w 10000"/>
              <a:gd name="connsiteY98" fmla="*/ 1098 h 10000"/>
              <a:gd name="connsiteX99" fmla="*/ 7829 w 10000"/>
              <a:gd name="connsiteY99" fmla="*/ 1009 h 10000"/>
              <a:gd name="connsiteX100" fmla="*/ 7616 w 10000"/>
              <a:gd name="connsiteY100" fmla="*/ 919 h 10000"/>
              <a:gd name="connsiteX101" fmla="*/ 7545 w 10000"/>
              <a:gd name="connsiteY101" fmla="*/ 828 h 10000"/>
              <a:gd name="connsiteX102" fmla="*/ 7331 w 10000"/>
              <a:gd name="connsiteY102" fmla="*/ 919 h 10000"/>
              <a:gd name="connsiteX103" fmla="*/ 7345 w 10000"/>
              <a:gd name="connsiteY103" fmla="*/ 955 h 10000"/>
              <a:gd name="connsiteX104" fmla="*/ 7288 w 10000"/>
              <a:gd name="connsiteY104" fmla="*/ 1063 h 10000"/>
              <a:gd name="connsiteX105" fmla="*/ 7231 w 10000"/>
              <a:gd name="connsiteY105" fmla="*/ 974 h 10000"/>
              <a:gd name="connsiteX106" fmla="*/ 7231 w 10000"/>
              <a:gd name="connsiteY106" fmla="*/ 865 h 10000"/>
              <a:gd name="connsiteX107" fmla="*/ 7060 w 10000"/>
              <a:gd name="connsiteY107" fmla="*/ 937 h 10000"/>
              <a:gd name="connsiteX108" fmla="*/ 7032 w 10000"/>
              <a:gd name="connsiteY108" fmla="*/ 847 h 10000"/>
              <a:gd name="connsiteX109" fmla="*/ 6947 w 10000"/>
              <a:gd name="connsiteY109" fmla="*/ 847 h 10000"/>
              <a:gd name="connsiteX110" fmla="*/ 6947 w 10000"/>
              <a:gd name="connsiteY110" fmla="*/ 774 h 10000"/>
              <a:gd name="connsiteX111" fmla="*/ 6904 w 10000"/>
              <a:gd name="connsiteY111" fmla="*/ 739 h 10000"/>
              <a:gd name="connsiteX112" fmla="*/ 6733 w 10000"/>
              <a:gd name="connsiteY112" fmla="*/ 883 h 10000"/>
              <a:gd name="connsiteX113" fmla="*/ 6661 w 10000"/>
              <a:gd name="connsiteY113" fmla="*/ 847 h 10000"/>
              <a:gd name="connsiteX114" fmla="*/ 6676 w 10000"/>
              <a:gd name="connsiteY114" fmla="*/ 739 h 10000"/>
              <a:gd name="connsiteX115" fmla="*/ 6576 w 10000"/>
              <a:gd name="connsiteY115" fmla="*/ 684 h 10000"/>
              <a:gd name="connsiteX116" fmla="*/ 6576 w 10000"/>
              <a:gd name="connsiteY116" fmla="*/ 558 h 10000"/>
              <a:gd name="connsiteX117" fmla="*/ 6377 w 10000"/>
              <a:gd name="connsiteY117" fmla="*/ 540 h 10000"/>
              <a:gd name="connsiteX118" fmla="*/ 6306 w 10000"/>
              <a:gd name="connsiteY118" fmla="*/ 630 h 10000"/>
              <a:gd name="connsiteX119" fmla="*/ 6207 w 10000"/>
              <a:gd name="connsiteY119" fmla="*/ 523 h 10000"/>
              <a:gd name="connsiteX120" fmla="*/ 6093 w 10000"/>
              <a:gd name="connsiteY120" fmla="*/ 540 h 10000"/>
              <a:gd name="connsiteX121" fmla="*/ 5921 w 10000"/>
              <a:gd name="connsiteY121" fmla="*/ 432 h 10000"/>
              <a:gd name="connsiteX122" fmla="*/ 5779 w 10000"/>
              <a:gd name="connsiteY122" fmla="*/ 432 h 10000"/>
              <a:gd name="connsiteX123" fmla="*/ 5765 w 10000"/>
              <a:gd name="connsiteY123" fmla="*/ 288 h 10000"/>
              <a:gd name="connsiteX124" fmla="*/ 5651 w 10000"/>
              <a:gd name="connsiteY124" fmla="*/ 144 h 10000"/>
              <a:gd name="connsiteX125" fmla="*/ 5609 w 10000"/>
              <a:gd name="connsiteY125" fmla="*/ 235 h 10000"/>
              <a:gd name="connsiteX126" fmla="*/ 5509 w 10000"/>
              <a:gd name="connsiteY126" fmla="*/ 198 h 10000"/>
              <a:gd name="connsiteX127" fmla="*/ 5438 w 10000"/>
              <a:gd name="connsiteY127" fmla="*/ 216 h 10000"/>
              <a:gd name="connsiteX128" fmla="*/ 5266 w 10000"/>
              <a:gd name="connsiteY128" fmla="*/ 0 h 10000"/>
              <a:gd name="connsiteX129" fmla="*/ 704 w 10000"/>
              <a:gd name="connsiteY129" fmla="*/ 2441 h 10000"/>
              <a:gd name="connsiteX130" fmla="*/ 0 w 10000"/>
              <a:gd name="connsiteY130" fmla="*/ 2360 h 10000"/>
              <a:gd name="connsiteX131" fmla="*/ 28 w 10000"/>
              <a:gd name="connsiteY131" fmla="*/ 2559 h 10000"/>
              <a:gd name="connsiteX0" fmla="*/ 28 w 9971"/>
              <a:gd name="connsiteY0" fmla="*/ 2559 h 10000"/>
              <a:gd name="connsiteX1" fmla="*/ 213 w 9971"/>
              <a:gd name="connsiteY1" fmla="*/ 2739 h 10000"/>
              <a:gd name="connsiteX2" fmla="*/ 299 w 9971"/>
              <a:gd name="connsiteY2" fmla="*/ 2973 h 10000"/>
              <a:gd name="connsiteX3" fmla="*/ 456 w 9971"/>
              <a:gd name="connsiteY3" fmla="*/ 3099 h 10000"/>
              <a:gd name="connsiteX4" fmla="*/ 570 w 9971"/>
              <a:gd name="connsiteY4" fmla="*/ 3334 h 10000"/>
              <a:gd name="connsiteX5" fmla="*/ 2064 w 9971"/>
              <a:gd name="connsiteY5" fmla="*/ 6036 h 10000"/>
              <a:gd name="connsiteX6" fmla="*/ 2391 w 9971"/>
              <a:gd name="connsiteY6" fmla="*/ 6143 h 10000"/>
              <a:gd name="connsiteX7" fmla="*/ 2833 w 9971"/>
              <a:gd name="connsiteY7" fmla="*/ 5279 h 10000"/>
              <a:gd name="connsiteX8" fmla="*/ 3003 w 9971"/>
              <a:gd name="connsiteY8" fmla="*/ 5225 h 10000"/>
              <a:gd name="connsiteX9" fmla="*/ 3145 w 9971"/>
              <a:gd name="connsiteY9" fmla="*/ 5279 h 10000"/>
              <a:gd name="connsiteX10" fmla="*/ 4341 w 9971"/>
              <a:gd name="connsiteY10" fmla="*/ 6143 h 10000"/>
              <a:gd name="connsiteX11" fmla="*/ 4583 w 9971"/>
              <a:gd name="connsiteY11" fmla="*/ 7010 h 10000"/>
              <a:gd name="connsiteX12" fmla="*/ 4812 w 9971"/>
              <a:gd name="connsiteY12" fmla="*/ 7350 h 10000"/>
              <a:gd name="connsiteX13" fmla="*/ 4925 w 9971"/>
              <a:gd name="connsiteY13" fmla="*/ 7694 h 10000"/>
              <a:gd name="connsiteX14" fmla="*/ 5167 w 9971"/>
              <a:gd name="connsiteY14" fmla="*/ 7928 h 10000"/>
              <a:gd name="connsiteX15" fmla="*/ 5352 w 9971"/>
              <a:gd name="connsiteY15" fmla="*/ 8810 h 10000"/>
              <a:gd name="connsiteX16" fmla="*/ 5594 w 9971"/>
              <a:gd name="connsiteY16" fmla="*/ 9298 h 10000"/>
              <a:gd name="connsiteX17" fmla="*/ 5836 w 9971"/>
              <a:gd name="connsiteY17" fmla="*/ 9514 h 10000"/>
              <a:gd name="connsiteX18" fmla="*/ 6049 w 9971"/>
              <a:gd name="connsiteY18" fmla="*/ 9568 h 10000"/>
              <a:gd name="connsiteX19" fmla="*/ 6263 w 9971"/>
              <a:gd name="connsiteY19" fmla="*/ 9729 h 10000"/>
              <a:gd name="connsiteX20" fmla="*/ 6661 w 9971"/>
              <a:gd name="connsiteY20" fmla="*/ 9784 h 10000"/>
              <a:gd name="connsiteX21" fmla="*/ 6933 w 9971"/>
              <a:gd name="connsiteY21" fmla="*/ 9965 h 10000"/>
              <a:gd name="connsiteX22" fmla="*/ 7188 w 9971"/>
              <a:gd name="connsiteY22" fmla="*/ 10000 h 10000"/>
              <a:gd name="connsiteX23" fmla="*/ 7203 w 9971"/>
              <a:gd name="connsiteY23" fmla="*/ 9945 h 10000"/>
              <a:gd name="connsiteX24" fmla="*/ 7146 w 9971"/>
              <a:gd name="connsiteY24" fmla="*/ 9892 h 10000"/>
              <a:gd name="connsiteX25" fmla="*/ 7046 w 9971"/>
              <a:gd name="connsiteY25" fmla="*/ 9549 h 10000"/>
              <a:gd name="connsiteX26" fmla="*/ 7032 w 9971"/>
              <a:gd name="connsiteY26" fmla="*/ 9514 h 10000"/>
              <a:gd name="connsiteX27" fmla="*/ 6947 w 9971"/>
              <a:gd name="connsiteY27" fmla="*/ 8847 h 10000"/>
              <a:gd name="connsiteX28" fmla="*/ 7004 w 9971"/>
              <a:gd name="connsiteY28" fmla="*/ 8793 h 10000"/>
              <a:gd name="connsiteX29" fmla="*/ 7018 w 9971"/>
              <a:gd name="connsiteY29" fmla="*/ 8576 h 10000"/>
              <a:gd name="connsiteX30" fmla="*/ 7004 w 9971"/>
              <a:gd name="connsiteY30" fmla="*/ 8540 h 10000"/>
              <a:gd name="connsiteX31" fmla="*/ 6904 w 9971"/>
              <a:gd name="connsiteY31" fmla="*/ 8523 h 10000"/>
              <a:gd name="connsiteX32" fmla="*/ 6861 w 9971"/>
              <a:gd name="connsiteY32" fmla="*/ 8486 h 10000"/>
              <a:gd name="connsiteX33" fmla="*/ 6890 w 9971"/>
              <a:gd name="connsiteY33" fmla="*/ 8414 h 10000"/>
              <a:gd name="connsiteX34" fmla="*/ 6989 w 9971"/>
              <a:gd name="connsiteY34" fmla="*/ 8414 h 10000"/>
              <a:gd name="connsiteX35" fmla="*/ 7032 w 9971"/>
              <a:gd name="connsiteY35" fmla="*/ 8468 h 10000"/>
              <a:gd name="connsiteX36" fmla="*/ 7103 w 9971"/>
              <a:gd name="connsiteY36" fmla="*/ 8414 h 10000"/>
              <a:gd name="connsiteX37" fmla="*/ 7146 w 9971"/>
              <a:gd name="connsiteY37" fmla="*/ 8036 h 10000"/>
              <a:gd name="connsiteX38" fmla="*/ 7060 w 9971"/>
              <a:gd name="connsiteY38" fmla="*/ 7856 h 10000"/>
              <a:gd name="connsiteX39" fmla="*/ 7274 w 9971"/>
              <a:gd name="connsiteY39" fmla="*/ 7801 h 10000"/>
              <a:gd name="connsiteX40" fmla="*/ 7345 w 9971"/>
              <a:gd name="connsiteY40" fmla="*/ 7622 h 10000"/>
              <a:gd name="connsiteX41" fmla="*/ 7345 w 9971"/>
              <a:gd name="connsiteY41" fmla="*/ 7585 h 10000"/>
              <a:gd name="connsiteX42" fmla="*/ 7259 w 9971"/>
              <a:gd name="connsiteY42" fmla="*/ 7604 h 10000"/>
              <a:gd name="connsiteX43" fmla="*/ 7259 w 9971"/>
              <a:gd name="connsiteY43" fmla="*/ 7513 h 10000"/>
              <a:gd name="connsiteX44" fmla="*/ 7402 w 9971"/>
              <a:gd name="connsiteY44" fmla="*/ 7424 h 10000"/>
              <a:gd name="connsiteX45" fmla="*/ 7458 w 9971"/>
              <a:gd name="connsiteY45" fmla="*/ 7424 h 10000"/>
              <a:gd name="connsiteX46" fmla="*/ 7545 w 9971"/>
              <a:gd name="connsiteY46" fmla="*/ 7315 h 10000"/>
              <a:gd name="connsiteX47" fmla="*/ 7559 w 9971"/>
              <a:gd name="connsiteY47" fmla="*/ 7243 h 10000"/>
              <a:gd name="connsiteX48" fmla="*/ 7587 w 9971"/>
              <a:gd name="connsiteY48" fmla="*/ 7206 h 10000"/>
              <a:gd name="connsiteX49" fmla="*/ 7730 w 9971"/>
              <a:gd name="connsiteY49" fmla="*/ 7189 h 10000"/>
              <a:gd name="connsiteX50" fmla="*/ 7786 w 9971"/>
              <a:gd name="connsiteY50" fmla="*/ 7154 h 10000"/>
              <a:gd name="connsiteX51" fmla="*/ 7801 w 9971"/>
              <a:gd name="connsiteY51" fmla="*/ 7063 h 10000"/>
              <a:gd name="connsiteX52" fmla="*/ 7715 w 9971"/>
              <a:gd name="connsiteY52" fmla="*/ 6973 h 10000"/>
              <a:gd name="connsiteX53" fmla="*/ 7715 w 9971"/>
              <a:gd name="connsiteY53" fmla="*/ 6901 h 10000"/>
              <a:gd name="connsiteX54" fmla="*/ 7744 w 9971"/>
              <a:gd name="connsiteY54" fmla="*/ 6847 h 10000"/>
              <a:gd name="connsiteX55" fmla="*/ 7815 w 9971"/>
              <a:gd name="connsiteY55" fmla="*/ 6882 h 10000"/>
              <a:gd name="connsiteX56" fmla="*/ 7857 w 9971"/>
              <a:gd name="connsiteY56" fmla="*/ 6937 h 10000"/>
              <a:gd name="connsiteX57" fmla="*/ 7872 w 9971"/>
              <a:gd name="connsiteY57" fmla="*/ 6919 h 10000"/>
              <a:gd name="connsiteX58" fmla="*/ 7872 w 9971"/>
              <a:gd name="connsiteY58" fmla="*/ 6847 h 10000"/>
              <a:gd name="connsiteX59" fmla="*/ 7886 w 9971"/>
              <a:gd name="connsiteY59" fmla="*/ 6810 h 10000"/>
              <a:gd name="connsiteX60" fmla="*/ 7929 w 9971"/>
              <a:gd name="connsiteY60" fmla="*/ 6829 h 10000"/>
              <a:gd name="connsiteX61" fmla="*/ 7950 w 9971"/>
              <a:gd name="connsiteY61" fmla="*/ 6919 h 10000"/>
              <a:gd name="connsiteX62" fmla="*/ 7978 w 9971"/>
              <a:gd name="connsiteY62" fmla="*/ 6919 h 10000"/>
              <a:gd name="connsiteX63" fmla="*/ 8021 w 9971"/>
              <a:gd name="connsiteY63" fmla="*/ 6882 h 10000"/>
              <a:gd name="connsiteX64" fmla="*/ 8049 w 9971"/>
              <a:gd name="connsiteY64" fmla="*/ 6810 h 10000"/>
              <a:gd name="connsiteX65" fmla="*/ 8064 w 9971"/>
              <a:gd name="connsiteY65" fmla="*/ 6793 h 10000"/>
              <a:gd name="connsiteX66" fmla="*/ 8092 w 9971"/>
              <a:gd name="connsiteY66" fmla="*/ 6937 h 10000"/>
              <a:gd name="connsiteX67" fmla="*/ 8320 w 9971"/>
              <a:gd name="connsiteY67" fmla="*/ 6847 h 10000"/>
              <a:gd name="connsiteX68" fmla="*/ 8021 w 9971"/>
              <a:gd name="connsiteY68" fmla="*/ 7063 h 10000"/>
              <a:gd name="connsiteX69" fmla="*/ 7993 w 9971"/>
              <a:gd name="connsiteY69" fmla="*/ 7117 h 10000"/>
              <a:gd name="connsiteX70" fmla="*/ 8917 w 9971"/>
              <a:gd name="connsiteY70" fmla="*/ 5657 h 10000"/>
              <a:gd name="connsiteX71" fmla="*/ 8961 w 9971"/>
              <a:gd name="connsiteY71" fmla="*/ 5603 h 10000"/>
              <a:gd name="connsiteX72" fmla="*/ 9004 w 9971"/>
              <a:gd name="connsiteY72" fmla="*/ 5568 h 10000"/>
              <a:gd name="connsiteX73" fmla="*/ 9046 w 9971"/>
              <a:gd name="connsiteY73" fmla="*/ 5568 h 10000"/>
              <a:gd name="connsiteX74" fmla="*/ 9515 w 9971"/>
              <a:gd name="connsiteY74" fmla="*/ 5676 h 10000"/>
              <a:gd name="connsiteX75" fmla="*/ 9772 w 9971"/>
              <a:gd name="connsiteY75" fmla="*/ 5657 h 10000"/>
              <a:gd name="connsiteX76" fmla="*/ 9687 w 9971"/>
              <a:gd name="connsiteY76" fmla="*/ 5531 h 10000"/>
              <a:gd name="connsiteX77" fmla="*/ 9872 w 9971"/>
              <a:gd name="connsiteY77" fmla="*/ 4990 h 10000"/>
              <a:gd name="connsiteX78" fmla="*/ 9829 w 9971"/>
              <a:gd name="connsiteY78" fmla="*/ 4918 h 10000"/>
              <a:gd name="connsiteX79" fmla="*/ 9971 w 9971"/>
              <a:gd name="connsiteY79" fmla="*/ 4378 h 10000"/>
              <a:gd name="connsiteX80" fmla="*/ 9971 w 9971"/>
              <a:gd name="connsiteY80" fmla="*/ 4306 h 10000"/>
              <a:gd name="connsiteX81" fmla="*/ 9572 w 9971"/>
              <a:gd name="connsiteY81" fmla="*/ 1279 h 10000"/>
              <a:gd name="connsiteX82" fmla="*/ 9473 w 9971"/>
              <a:gd name="connsiteY82" fmla="*/ 1225 h 10000"/>
              <a:gd name="connsiteX83" fmla="*/ 9316 w 9971"/>
              <a:gd name="connsiteY83" fmla="*/ 1262 h 10000"/>
              <a:gd name="connsiteX84" fmla="*/ 9260 w 9971"/>
              <a:gd name="connsiteY84" fmla="*/ 1170 h 10000"/>
              <a:gd name="connsiteX85" fmla="*/ 8961 w 9971"/>
              <a:gd name="connsiteY85" fmla="*/ 1046 h 10000"/>
              <a:gd name="connsiteX86" fmla="*/ 8889 w 9971"/>
              <a:gd name="connsiteY86" fmla="*/ 919 h 10000"/>
              <a:gd name="connsiteX87" fmla="*/ 8704 w 9971"/>
              <a:gd name="connsiteY87" fmla="*/ 811 h 10000"/>
              <a:gd name="connsiteX88" fmla="*/ 8619 w 9971"/>
              <a:gd name="connsiteY88" fmla="*/ 919 h 10000"/>
              <a:gd name="connsiteX89" fmla="*/ 8463 w 9971"/>
              <a:gd name="connsiteY89" fmla="*/ 902 h 10000"/>
              <a:gd name="connsiteX90" fmla="*/ 8420 w 9971"/>
              <a:gd name="connsiteY90" fmla="*/ 828 h 10000"/>
              <a:gd name="connsiteX91" fmla="*/ 8292 w 9971"/>
              <a:gd name="connsiteY91" fmla="*/ 883 h 10000"/>
              <a:gd name="connsiteX92" fmla="*/ 8292 w 9971"/>
              <a:gd name="connsiteY92" fmla="*/ 937 h 10000"/>
              <a:gd name="connsiteX93" fmla="*/ 8163 w 9971"/>
              <a:gd name="connsiteY93" fmla="*/ 883 h 10000"/>
              <a:gd name="connsiteX94" fmla="*/ 8007 w 9971"/>
              <a:gd name="connsiteY94" fmla="*/ 955 h 10000"/>
              <a:gd name="connsiteX95" fmla="*/ 7964 w 9971"/>
              <a:gd name="connsiteY95" fmla="*/ 1026 h 10000"/>
              <a:gd name="connsiteX96" fmla="*/ 7914 w 9971"/>
              <a:gd name="connsiteY96" fmla="*/ 1026 h 10000"/>
              <a:gd name="connsiteX97" fmla="*/ 7886 w 9971"/>
              <a:gd name="connsiteY97" fmla="*/ 1098 h 10000"/>
              <a:gd name="connsiteX98" fmla="*/ 7829 w 9971"/>
              <a:gd name="connsiteY98" fmla="*/ 1009 h 10000"/>
              <a:gd name="connsiteX99" fmla="*/ 7616 w 9971"/>
              <a:gd name="connsiteY99" fmla="*/ 919 h 10000"/>
              <a:gd name="connsiteX100" fmla="*/ 7545 w 9971"/>
              <a:gd name="connsiteY100" fmla="*/ 828 h 10000"/>
              <a:gd name="connsiteX101" fmla="*/ 7331 w 9971"/>
              <a:gd name="connsiteY101" fmla="*/ 919 h 10000"/>
              <a:gd name="connsiteX102" fmla="*/ 7345 w 9971"/>
              <a:gd name="connsiteY102" fmla="*/ 955 h 10000"/>
              <a:gd name="connsiteX103" fmla="*/ 7288 w 9971"/>
              <a:gd name="connsiteY103" fmla="*/ 1063 h 10000"/>
              <a:gd name="connsiteX104" fmla="*/ 7231 w 9971"/>
              <a:gd name="connsiteY104" fmla="*/ 974 h 10000"/>
              <a:gd name="connsiteX105" fmla="*/ 7231 w 9971"/>
              <a:gd name="connsiteY105" fmla="*/ 865 h 10000"/>
              <a:gd name="connsiteX106" fmla="*/ 7060 w 9971"/>
              <a:gd name="connsiteY106" fmla="*/ 937 h 10000"/>
              <a:gd name="connsiteX107" fmla="*/ 7032 w 9971"/>
              <a:gd name="connsiteY107" fmla="*/ 847 h 10000"/>
              <a:gd name="connsiteX108" fmla="*/ 6947 w 9971"/>
              <a:gd name="connsiteY108" fmla="*/ 847 h 10000"/>
              <a:gd name="connsiteX109" fmla="*/ 6947 w 9971"/>
              <a:gd name="connsiteY109" fmla="*/ 774 h 10000"/>
              <a:gd name="connsiteX110" fmla="*/ 6904 w 9971"/>
              <a:gd name="connsiteY110" fmla="*/ 739 h 10000"/>
              <a:gd name="connsiteX111" fmla="*/ 6733 w 9971"/>
              <a:gd name="connsiteY111" fmla="*/ 883 h 10000"/>
              <a:gd name="connsiteX112" fmla="*/ 6661 w 9971"/>
              <a:gd name="connsiteY112" fmla="*/ 847 h 10000"/>
              <a:gd name="connsiteX113" fmla="*/ 6676 w 9971"/>
              <a:gd name="connsiteY113" fmla="*/ 739 h 10000"/>
              <a:gd name="connsiteX114" fmla="*/ 6576 w 9971"/>
              <a:gd name="connsiteY114" fmla="*/ 684 h 10000"/>
              <a:gd name="connsiteX115" fmla="*/ 6576 w 9971"/>
              <a:gd name="connsiteY115" fmla="*/ 558 h 10000"/>
              <a:gd name="connsiteX116" fmla="*/ 6377 w 9971"/>
              <a:gd name="connsiteY116" fmla="*/ 540 h 10000"/>
              <a:gd name="connsiteX117" fmla="*/ 6306 w 9971"/>
              <a:gd name="connsiteY117" fmla="*/ 630 h 10000"/>
              <a:gd name="connsiteX118" fmla="*/ 6207 w 9971"/>
              <a:gd name="connsiteY118" fmla="*/ 523 h 10000"/>
              <a:gd name="connsiteX119" fmla="*/ 6093 w 9971"/>
              <a:gd name="connsiteY119" fmla="*/ 540 h 10000"/>
              <a:gd name="connsiteX120" fmla="*/ 5921 w 9971"/>
              <a:gd name="connsiteY120" fmla="*/ 432 h 10000"/>
              <a:gd name="connsiteX121" fmla="*/ 5779 w 9971"/>
              <a:gd name="connsiteY121" fmla="*/ 432 h 10000"/>
              <a:gd name="connsiteX122" fmla="*/ 5765 w 9971"/>
              <a:gd name="connsiteY122" fmla="*/ 288 h 10000"/>
              <a:gd name="connsiteX123" fmla="*/ 5651 w 9971"/>
              <a:gd name="connsiteY123" fmla="*/ 144 h 10000"/>
              <a:gd name="connsiteX124" fmla="*/ 5609 w 9971"/>
              <a:gd name="connsiteY124" fmla="*/ 235 h 10000"/>
              <a:gd name="connsiteX125" fmla="*/ 5509 w 9971"/>
              <a:gd name="connsiteY125" fmla="*/ 198 h 10000"/>
              <a:gd name="connsiteX126" fmla="*/ 5438 w 9971"/>
              <a:gd name="connsiteY126" fmla="*/ 216 h 10000"/>
              <a:gd name="connsiteX127" fmla="*/ 5266 w 9971"/>
              <a:gd name="connsiteY127" fmla="*/ 0 h 10000"/>
              <a:gd name="connsiteX128" fmla="*/ 704 w 9971"/>
              <a:gd name="connsiteY128" fmla="*/ 2441 h 10000"/>
              <a:gd name="connsiteX129" fmla="*/ 0 w 9971"/>
              <a:gd name="connsiteY129" fmla="*/ 2360 h 10000"/>
              <a:gd name="connsiteX130" fmla="*/ 28 w 9971"/>
              <a:gd name="connsiteY130" fmla="*/ 2559 h 10000"/>
              <a:gd name="connsiteX0" fmla="*/ 28 w 10000"/>
              <a:gd name="connsiteY0" fmla="*/ 2559 h 10000"/>
              <a:gd name="connsiteX1" fmla="*/ 214 w 10000"/>
              <a:gd name="connsiteY1" fmla="*/ 2739 h 10000"/>
              <a:gd name="connsiteX2" fmla="*/ 300 w 10000"/>
              <a:gd name="connsiteY2" fmla="*/ 2973 h 10000"/>
              <a:gd name="connsiteX3" fmla="*/ 457 w 10000"/>
              <a:gd name="connsiteY3" fmla="*/ 3099 h 10000"/>
              <a:gd name="connsiteX4" fmla="*/ 572 w 10000"/>
              <a:gd name="connsiteY4" fmla="*/ 3334 h 10000"/>
              <a:gd name="connsiteX5" fmla="*/ 2070 w 10000"/>
              <a:gd name="connsiteY5" fmla="*/ 6036 h 10000"/>
              <a:gd name="connsiteX6" fmla="*/ 2398 w 10000"/>
              <a:gd name="connsiteY6" fmla="*/ 6143 h 10000"/>
              <a:gd name="connsiteX7" fmla="*/ 2841 w 10000"/>
              <a:gd name="connsiteY7" fmla="*/ 5279 h 10000"/>
              <a:gd name="connsiteX8" fmla="*/ 3012 w 10000"/>
              <a:gd name="connsiteY8" fmla="*/ 5225 h 10000"/>
              <a:gd name="connsiteX9" fmla="*/ 3154 w 10000"/>
              <a:gd name="connsiteY9" fmla="*/ 5279 h 10000"/>
              <a:gd name="connsiteX10" fmla="*/ 4354 w 10000"/>
              <a:gd name="connsiteY10" fmla="*/ 6143 h 10000"/>
              <a:gd name="connsiteX11" fmla="*/ 4596 w 10000"/>
              <a:gd name="connsiteY11" fmla="*/ 7010 h 10000"/>
              <a:gd name="connsiteX12" fmla="*/ 4826 w 10000"/>
              <a:gd name="connsiteY12" fmla="*/ 7350 h 10000"/>
              <a:gd name="connsiteX13" fmla="*/ 4939 w 10000"/>
              <a:gd name="connsiteY13" fmla="*/ 7694 h 10000"/>
              <a:gd name="connsiteX14" fmla="*/ 5182 w 10000"/>
              <a:gd name="connsiteY14" fmla="*/ 7928 h 10000"/>
              <a:gd name="connsiteX15" fmla="*/ 5368 w 10000"/>
              <a:gd name="connsiteY15" fmla="*/ 8810 h 10000"/>
              <a:gd name="connsiteX16" fmla="*/ 5610 w 10000"/>
              <a:gd name="connsiteY16" fmla="*/ 9298 h 10000"/>
              <a:gd name="connsiteX17" fmla="*/ 5853 w 10000"/>
              <a:gd name="connsiteY17" fmla="*/ 9514 h 10000"/>
              <a:gd name="connsiteX18" fmla="*/ 6067 w 10000"/>
              <a:gd name="connsiteY18" fmla="*/ 9568 h 10000"/>
              <a:gd name="connsiteX19" fmla="*/ 6281 w 10000"/>
              <a:gd name="connsiteY19" fmla="*/ 9729 h 10000"/>
              <a:gd name="connsiteX20" fmla="*/ 6680 w 10000"/>
              <a:gd name="connsiteY20" fmla="*/ 9784 h 10000"/>
              <a:gd name="connsiteX21" fmla="*/ 6953 w 10000"/>
              <a:gd name="connsiteY21" fmla="*/ 9965 h 10000"/>
              <a:gd name="connsiteX22" fmla="*/ 7209 w 10000"/>
              <a:gd name="connsiteY22" fmla="*/ 10000 h 10000"/>
              <a:gd name="connsiteX23" fmla="*/ 7224 w 10000"/>
              <a:gd name="connsiteY23" fmla="*/ 9945 h 10000"/>
              <a:gd name="connsiteX24" fmla="*/ 7167 w 10000"/>
              <a:gd name="connsiteY24" fmla="*/ 9892 h 10000"/>
              <a:gd name="connsiteX25" fmla="*/ 7066 w 10000"/>
              <a:gd name="connsiteY25" fmla="*/ 9549 h 10000"/>
              <a:gd name="connsiteX26" fmla="*/ 7052 w 10000"/>
              <a:gd name="connsiteY26" fmla="*/ 9514 h 10000"/>
              <a:gd name="connsiteX27" fmla="*/ 6967 w 10000"/>
              <a:gd name="connsiteY27" fmla="*/ 8847 h 10000"/>
              <a:gd name="connsiteX28" fmla="*/ 7024 w 10000"/>
              <a:gd name="connsiteY28" fmla="*/ 8793 h 10000"/>
              <a:gd name="connsiteX29" fmla="*/ 7038 w 10000"/>
              <a:gd name="connsiteY29" fmla="*/ 8576 h 10000"/>
              <a:gd name="connsiteX30" fmla="*/ 7024 w 10000"/>
              <a:gd name="connsiteY30" fmla="*/ 8540 h 10000"/>
              <a:gd name="connsiteX31" fmla="*/ 6924 w 10000"/>
              <a:gd name="connsiteY31" fmla="*/ 8523 h 10000"/>
              <a:gd name="connsiteX32" fmla="*/ 6881 w 10000"/>
              <a:gd name="connsiteY32" fmla="*/ 8486 h 10000"/>
              <a:gd name="connsiteX33" fmla="*/ 6910 w 10000"/>
              <a:gd name="connsiteY33" fmla="*/ 8414 h 10000"/>
              <a:gd name="connsiteX34" fmla="*/ 7009 w 10000"/>
              <a:gd name="connsiteY34" fmla="*/ 8414 h 10000"/>
              <a:gd name="connsiteX35" fmla="*/ 7052 w 10000"/>
              <a:gd name="connsiteY35" fmla="*/ 8468 h 10000"/>
              <a:gd name="connsiteX36" fmla="*/ 7124 w 10000"/>
              <a:gd name="connsiteY36" fmla="*/ 8414 h 10000"/>
              <a:gd name="connsiteX37" fmla="*/ 7167 w 10000"/>
              <a:gd name="connsiteY37" fmla="*/ 8036 h 10000"/>
              <a:gd name="connsiteX38" fmla="*/ 7081 w 10000"/>
              <a:gd name="connsiteY38" fmla="*/ 7856 h 10000"/>
              <a:gd name="connsiteX39" fmla="*/ 7295 w 10000"/>
              <a:gd name="connsiteY39" fmla="*/ 7801 h 10000"/>
              <a:gd name="connsiteX40" fmla="*/ 7366 w 10000"/>
              <a:gd name="connsiteY40" fmla="*/ 7622 h 10000"/>
              <a:gd name="connsiteX41" fmla="*/ 7366 w 10000"/>
              <a:gd name="connsiteY41" fmla="*/ 7585 h 10000"/>
              <a:gd name="connsiteX42" fmla="*/ 7280 w 10000"/>
              <a:gd name="connsiteY42" fmla="*/ 7604 h 10000"/>
              <a:gd name="connsiteX43" fmla="*/ 7280 w 10000"/>
              <a:gd name="connsiteY43" fmla="*/ 7513 h 10000"/>
              <a:gd name="connsiteX44" fmla="*/ 7424 w 10000"/>
              <a:gd name="connsiteY44" fmla="*/ 7424 h 10000"/>
              <a:gd name="connsiteX45" fmla="*/ 7480 w 10000"/>
              <a:gd name="connsiteY45" fmla="*/ 7424 h 10000"/>
              <a:gd name="connsiteX46" fmla="*/ 7567 w 10000"/>
              <a:gd name="connsiteY46" fmla="*/ 7315 h 10000"/>
              <a:gd name="connsiteX47" fmla="*/ 7581 w 10000"/>
              <a:gd name="connsiteY47" fmla="*/ 7243 h 10000"/>
              <a:gd name="connsiteX48" fmla="*/ 7609 w 10000"/>
              <a:gd name="connsiteY48" fmla="*/ 7206 h 10000"/>
              <a:gd name="connsiteX49" fmla="*/ 7752 w 10000"/>
              <a:gd name="connsiteY49" fmla="*/ 7189 h 10000"/>
              <a:gd name="connsiteX50" fmla="*/ 7809 w 10000"/>
              <a:gd name="connsiteY50" fmla="*/ 7154 h 10000"/>
              <a:gd name="connsiteX51" fmla="*/ 7824 w 10000"/>
              <a:gd name="connsiteY51" fmla="*/ 7063 h 10000"/>
              <a:gd name="connsiteX52" fmla="*/ 7737 w 10000"/>
              <a:gd name="connsiteY52" fmla="*/ 6973 h 10000"/>
              <a:gd name="connsiteX53" fmla="*/ 7737 w 10000"/>
              <a:gd name="connsiteY53" fmla="*/ 6901 h 10000"/>
              <a:gd name="connsiteX54" fmla="*/ 7767 w 10000"/>
              <a:gd name="connsiteY54" fmla="*/ 6847 h 10000"/>
              <a:gd name="connsiteX55" fmla="*/ 7838 w 10000"/>
              <a:gd name="connsiteY55" fmla="*/ 6882 h 10000"/>
              <a:gd name="connsiteX56" fmla="*/ 7880 w 10000"/>
              <a:gd name="connsiteY56" fmla="*/ 6937 h 10000"/>
              <a:gd name="connsiteX57" fmla="*/ 7895 w 10000"/>
              <a:gd name="connsiteY57" fmla="*/ 6919 h 10000"/>
              <a:gd name="connsiteX58" fmla="*/ 7895 w 10000"/>
              <a:gd name="connsiteY58" fmla="*/ 6847 h 10000"/>
              <a:gd name="connsiteX59" fmla="*/ 7909 w 10000"/>
              <a:gd name="connsiteY59" fmla="*/ 6810 h 10000"/>
              <a:gd name="connsiteX60" fmla="*/ 7952 w 10000"/>
              <a:gd name="connsiteY60" fmla="*/ 6829 h 10000"/>
              <a:gd name="connsiteX61" fmla="*/ 7973 w 10000"/>
              <a:gd name="connsiteY61" fmla="*/ 6919 h 10000"/>
              <a:gd name="connsiteX62" fmla="*/ 8001 w 10000"/>
              <a:gd name="connsiteY62" fmla="*/ 6919 h 10000"/>
              <a:gd name="connsiteX63" fmla="*/ 8044 w 10000"/>
              <a:gd name="connsiteY63" fmla="*/ 6882 h 10000"/>
              <a:gd name="connsiteX64" fmla="*/ 8072 w 10000"/>
              <a:gd name="connsiteY64" fmla="*/ 6810 h 10000"/>
              <a:gd name="connsiteX65" fmla="*/ 8087 w 10000"/>
              <a:gd name="connsiteY65" fmla="*/ 6793 h 10000"/>
              <a:gd name="connsiteX66" fmla="*/ 8116 w 10000"/>
              <a:gd name="connsiteY66" fmla="*/ 6937 h 10000"/>
              <a:gd name="connsiteX67" fmla="*/ 8344 w 10000"/>
              <a:gd name="connsiteY67" fmla="*/ 6847 h 10000"/>
              <a:gd name="connsiteX68" fmla="*/ 8044 w 10000"/>
              <a:gd name="connsiteY68" fmla="*/ 7063 h 10000"/>
              <a:gd name="connsiteX69" fmla="*/ 8016 w 10000"/>
              <a:gd name="connsiteY69" fmla="*/ 7117 h 10000"/>
              <a:gd name="connsiteX70" fmla="*/ 8943 w 10000"/>
              <a:gd name="connsiteY70" fmla="*/ 5657 h 10000"/>
              <a:gd name="connsiteX71" fmla="*/ 8987 w 10000"/>
              <a:gd name="connsiteY71" fmla="*/ 5603 h 10000"/>
              <a:gd name="connsiteX72" fmla="*/ 9030 w 10000"/>
              <a:gd name="connsiteY72" fmla="*/ 5568 h 10000"/>
              <a:gd name="connsiteX73" fmla="*/ 9072 w 10000"/>
              <a:gd name="connsiteY73" fmla="*/ 5568 h 10000"/>
              <a:gd name="connsiteX74" fmla="*/ 9543 w 10000"/>
              <a:gd name="connsiteY74" fmla="*/ 5676 h 10000"/>
              <a:gd name="connsiteX75" fmla="*/ 9800 w 10000"/>
              <a:gd name="connsiteY75" fmla="*/ 5657 h 10000"/>
              <a:gd name="connsiteX76" fmla="*/ 9715 w 10000"/>
              <a:gd name="connsiteY76" fmla="*/ 5531 h 10000"/>
              <a:gd name="connsiteX77" fmla="*/ 9901 w 10000"/>
              <a:gd name="connsiteY77" fmla="*/ 4990 h 10000"/>
              <a:gd name="connsiteX78" fmla="*/ 10000 w 10000"/>
              <a:gd name="connsiteY78" fmla="*/ 4378 h 10000"/>
              <a:gd name="connsiteX79" fmla="*/ 10000 w 10000"/>
              <a:gd name="connsiteY79" fmla="*/ 4306 h 10000"/>
              <a:gd name="connsiteX80" fmla="*/ 9600 w 10000"/>
              <a:gd name="connsiteY80" fmla="*/ 1279 h 10000"/>
              <a:gd name="connsiteX81" fmla="*/ 9501 w 10000"/>
              <a:gd name="connsiteY81" fmla="*/ 1225 h 10000"/>
              <a:gd name="connsiteX82" fmla="*/ 9343 w 10000"/>
              <a:gd name="connsiteY82" fmla="*/ 1262 h 10000"/>
              <a:gd name="connsiteX83" fmla="*/ 9287 w 10000"/>
              <a:gd name="connsiteY83" fmla="*/ 1170 h 10000"/>
              <a:gd name="connsiteX84" fmla="*/ 8987 w 10000"/>
              <a:gd name="connsiteY84" fmla="*/ 1046 h 10000"/>
              <a:gd name="connsiteX85" fmla="*/ 8915 w 10000"/>
              <a:gd name="connsiteY85" fmla="*/ 919 h 10000"/>
              <a:gd name="connsiteX86" fmla="*/ 8729 w 10000"/>
              <a:gd name="connsiteY86" fmla="*/ 811 h 10000"/>
              <a:gd name="connsiteX87" fmla="*/ 8644 w 10000"/>
              <a:gd name="connsiteY87" fmla="*/ 919 h 10000"/>
              <a:gd name="connsiteX88" fmla="*/ 8488 w 10000"/>
              <a:gd name="connsiteY88" fmla="*/ 902 h 10000"/>
              <a:gd name="connsiteX89" fmla="*/ 8444 w 10000"/>
              <a:gd name="connsiteY89" fmla="*/ 828 h 10000"/>
              <a:gd name="connsiteX90" fmla="*/ 8316 w 10000"/>
              <a:gd name="connsiteY90" fmla="*/ 883 h 10000"/>
              <a:gd name="connsiteX91" fmla="*/ 8316 w 10000"/>
              <a:gd name="connsiteY91" fmla="*/ 937 h 10000"/>
              <a:gd name="connsiteX92" fmla="*/ 8187 w 10000"/>
              <a:gd name="connsiteY92" fmla="*/ 883 h 10000"/>
              <a:gd name="connsiteX93" fmla="*/ 8030 w 10000"/>
              <a:gd name="connsiteY93" fmla="*/ 955 h 10000"/>
              <a:gd name="connsiteX94" fmla="*/ 7987 w 10000"/>
              <a:gd name="connsiteY94" fmla="*/ 1026 h 10000"/>
              <a:gd name="connsiteX95" fmla="*/ 7937 w 10000"/>
              <a:gd name="connsiteY95" fmla="*/ 1026 h 10000"/>
              <a:gd name="connsiteX96" fmla="*/ 7909 w 10000"/>
              <a:gd name="connsiteY96" fmla="*/ 1098 h 10000"/>
              <a:gd name="connsiteX97" fmla="*/ 7852 w 10000"/>
              <a:gd name="connsiteY97" fmla="*/ 1009 h 10000"/>
              <a:gd name="connsiteX98" fmla="*/ 7638 w 10000"/>
              <a:gd name="connsiteY98" fmla="*/ 919 h 10000"/>
              <a:gd name="connsiteX99" fmla="*/ 7567 w 10000"/>
              <a:gd name="connsiteY99" fmla="*/ 828 h 10000"/>
              <a:gd name="connsiteX100" fmla="*/ 7352 w 10000"/>
              <a:gd name="connsiteY100" fmla="*/ 919 h 10000"/>
              <a:gd name="connsiteX101" fmla="*/ 7366 w 10000"/>
              <a:gd name="connsiteY101" fmla="*/ 955 h 10000"/>
              <a:gd name="connsiteX102" fmla="*/ 7309 w 10000"/>
              <a:gd name="connsiteY102" fmla="*/ 1063 h 10000"/>
              <a:gd name="connsiteX103" fmla="*/ 7252 w 10000"/>
              <a:gd name="connsiteY103" fmla="*/ 974 h 10000"/>
              <a:gd name="connsiteX104" fmla="*/ 7252 w 10000"/>
              <a:gd name="connsiteY104" fmla="*/ 865 h 10000"/>
              <a:gd name="connsiteX105" fmla="*/ 7081 w 10000"/>
              <a:gd name="connsiteY105" fmla="*/ 937 h 10000"/>
              <a:gd name="connsiteX106" fmla="*/ 7052 w 10000"/>
              <a:gd name="connsiteY106" fmla="*/ 847 h 10000"/>
              <a:gd name="connsiteX107" fmla="*/ 6967 w 10000"/>
              <a:gd name="connsiteY107" fmla="*/ 847 h 10000"/>
              <a:gd name="connsiteX108" fmla="*/ 6967 w 10000"/>
              <a:gd name="connsiteY108" fmla="*/ 774 h 10000"/>
              <a:gd name="connsiteX109" fmla="*/ 6924 w 10000"/>
              <a:gd name="connsiteY109" fmla="*/ 739 h 10000"/>
              <a:gd name="connsiteX110" fmla="*/ 6753 w 10000"/>
              <a:gd name="connsiteY110" fmla="*/ 883 h 10000"/>
              <a:gd name="connsiteX111" fmla="*/ 6680 w 10000"/>
              <a:gd name="connsiteY111" fmla="*/ 847 h 10000"/>
              <a:gd name="connsiteX112" fmla="*/ 6695 w 10000"/>
              <a:gd name="connsiteY112" fmla="*/ 739 h 10000"/>
              <a:gd name="connsiteX113" fmla="*/ 6595 w 10000"/>
              <a:gd name="connsiteY113" fmla="*/ 684 h 10000"/>
              <a:gd name="connsiteX114" fmla="*/ 6595 w 10000"/>
              <a:gd name="connsiteY114" fmla="*/ 558 h 10000"/>
              <a:gd name="connsiteX115" fmla="*/ 6396 w 10000"/>
              <a:gd name="connsiteY115" fmla="*/ 540 h 10000"/>
              <a:gd name="connsiteX116" fmla="*/ 6324 w 10000"/>
              <a:gd name="connsiteY116" fmla="*/ 630 h 10000"/>
              <a:gd name="connsiteX117" fmla="*/ 6225 w 10000"/>
              <a:gd name="connsiteY117" fmla="*/ 523 h 10000"/>
              <a:gd name="connsiteX118" fmla="*/ 6111 w 10000"/>
              <a:gd name="connsiteY118" fmla="*/ 540 h 10000"/>
              <a:gd name="connsiteX119" fmla="*/ 5938 w 10000"/>
              <a:gd name="connsiteY119" fmla="*/ 432 h 10000"/>
              <a:gd name="connsiteX120" fmla="*/ 5796 w 10000"/>
              <a:gd name="connsiteY120" fmla="*/ 432 h 10000"/>
              <a:gd name="connsiteX121" fmla="*/ 5782 w 10000"/>
              <a:gd name="connsiteY121" fmla="*/ 288 h 10000"/>
              <a:gd name="connsiteX122" fmla="*/ 5667 w 10000"/>
              <a:gd name="connsiteY122" fmla="*/ 144 h 10000"/>
              <a:gd name="connsiteX123" fmla="*/ 5625 w 10000"/>
              <a:gd name="connsiteY123" fmla="*/ 235 h 10000"/>
              <a:gd name="connsiteX124" fmla="*/ 5525 w 10000"/>
              <a:gd name="connsiteY124" fmla="*/ 198 h 10000"/>
              <a:gd name="connsiteX125" fmla="*/ 5454 w 10000"/>
              <a:gd name="connsiteY125" fmla="*/ 216 h 10000"/>
              <a:gd name="connsiteX126" fmla="*/ 5281 w 10000"/>
              <a:gd name="connsiteY126" fmla="*/ 0 h 10000"/>
              <a:gd name="connsiteX127" fmla="*/ 706 w 10000"/>
              <a:gd name="connsiteY127" fmla="*/ 2441 h 10000"/>
              <a:gd name="connsiteX128" fmla="*/ 0 w 10000"/>
              <a:gd name="connsiteY128" fmla="*/ 2360 h 10000"/>
              <a:gd name="connsiteX129" fmla="*/ 28 w 10000"/>
              <a:gd name="connsiteY129" fmla="*/ 2559 h 10000"/>
              <a:gd name="connsiteX0" fmla="*/ 28 w 10000"/>
              <a:gd name="connsiteY0" fmla="*/ 2559 h 10000"/>
              <a:gd name="connsiteX1" fmla="*/ 214 w 10000"/>
              <a:gd name="connsiteY1" fmla="*/ 2739 h 10000"/>
              <a:gd name="connsiteX2" fmla="*/ 300 w 10000"/>
              <a:gd name="connsiteY2" fmla="*/ 2973 h 10000"/>
              <a:gd name="connsiteX3" fmla="*/ 457 w 10000"/>
              <a:gd name="connsiteY3" fmla="*/ 3099 h 10000"/>
              <a:gd name="connsiteX4" fmla="*/ 572 w 10000"/>
              <a:gd name="connsiteY4" fmla="*/ 3334 h 10000"/>
              <a:gd name="connsiteX5" fmla="*/ 2070 w 10000"/>
              <a:gd name="connsiteY5" fmla="*/ 6036 h 10000"/>
              <a:gd name="connsiteX6" fmla="*/ 2398 w 10000"/>
              <a:gd name="connsiteY6" fmla="*/ 6143 h 10000"/>
              <a:gd name="connsiteX7" fmla="*/ 2841 w 10000"/>
              <a:gd name="connsiteY7" fmla="*/ 5279 h 10000"/>
              <a:gd name="connsiteX8" fmla="*/ 3012 w 10000"/>
              <a:gd name="connsiteY8" fmla="*/ 5225 h 10000"/>
              <a:gd name="connsiteX9" fmla="*/ 3154 w 10000"/>
              <a:gd name="connsiteY9" fmla="*/ 5279 h 10000"/>
              <a:gd name="connsiteX10" fmla="*/ 4354 w 10000"/>
              <a:gd name="connsiteY10" fmla="*/ 6143 h 10000"/>
              <a:gd name="connsiteX11" fmla="*/ 4596 w 10000"/>
              <a:gd name="connsiteY11" fmla="*/ 7010 h 10000"/>
              <a:gd name="connsiteX12" fmla="*/ 4826 w 10000"/>
              <a:gd name="connsiteY12" fmla="*/ 7350 h 10000"/>
              <a:gd name="connsiteX13" fmla="*/ 4939 w 10000"/>
              <a:gd name="connsiteY13" fmla="*/ 7694 h 10000"/>
              <a:gd name="connsiteX14" fmla="*/ 5182 w 10000"/>
              <a:gd name="connsiteY14" fmla="*/ 7928 h 10000"/>
              <a:gd name="connsiteX15" fmla="*/ 5368 w 10000"/>
              <a:gd name="connsiteY15" fmla="*/ 8810 h 10000"/>
              <a:gd name="connsiteX16" fmla="*/ 5610 w 10000"/>
              <a:gd name="connsiteY16" fmla="*/ 9298 h 10000"/>
              <a:gd name="connsiteX17" fmla="*/ 5853 w 10000"/>
              <a:gd name="connsiteY17" fmla="*/ 9514 h 10000"/>
              <a:gd name="connsiteX18" fmla="*/ 6067 w 10000"/>
              <a:gd name="connsiteY18" fmla="*/ 9568 h 10000"/>
              <a:gd name="connsiteX19" fmla="*/ 6281 w 10000"/>
              <a:gd name="connsiteY19" fmla="*/ 9729 h 10000"/>
              <a:gd name="connsiteX20" fmla="*/ 6680 w 10000"/>
              <a:gd name="connsiteY20" fmla="*/ 9784 h 10000"/>
              <a:gd name="connsiteX21" fmla="*/ 6953 w 10000"/>
              <a:gd name="connsiteY21" fmla="*/ 9965 h 10000"/>
              <a:gd name="connsiteX22" fmla="*/ 7209 w 10000"/>
              <a:gd name="connsiteY22" fmla="*/ 10000 h 10000"/>
              <a:gd name="connsiteX23" fmla="*/ 7224 w 10000"/>
              <a:gd name="connsiteY23" fmla="*/ 9945 h 10000"/>
              <a:gd name="connsiteX24" fmla="*/ 7167 w 10000"/>
              <a:gd name="connsiteY24" fmla="*/ 9892 h 10000"/>
              <a:gd name="connsiteX25" fmla="*/ 7066 w 10000"/>
              <a:gd name="connsiteY25" fmla="*/ 9549 h 10000"/>
              <a:gd name="connsiteX26" fmla="*/ 7052 w 10000"/>
              <a:gd name="connsiteY26" fmla="*/ 9514 h 10000"/>
              <a:gd name="connsiteX27" fmla="*/ 6967 w 10000"/>
              <a:gd name="connsiteY27" fmla="*/ 8847 h 10000"/>
              <a:gd name="connsiteX28" fmla="*/ 7024 w 10000"/>
              <a:gd name="connsiteY28" fmla="*/ 8793 h 10000"/>
              <a:gd name="connsiteX29" fmla="*/ 7038 w 10000"/>
              <a:gd name="connsiteY29" fmla="*/ 8576 h 10000"/>
              <a:gd name="connsiteX30" fmla="*/ 7024 w 10000"/>
              <a:gd name="connsiteY30" fmla="*/ 8540 h 10000"/>
              <a:gd name="connsiteX31" fmla="*/ 6924 w 10000"/>
              <a:gd name="connsiteY31" fmla="*/ 8523 h 10000"/>
              <a:gd name="connsiteX32" fmla="*/ 6881 w 10000"/>
              <a:gd name="connsiteY32" fmla="*/ 8486 h 10000"/>
              <a:gd name="connsiteX33" fmla="*/ 6910 w 10000"/>
              <a:gd name="connsiteY33" fmla="*/ 8414 h 10000"/>
              <a:gd name="connsiteX34" fmla="*/ 7009 w 10000"/>
              <a:gd name="connsiteY34" fmla="*/ 8414 h 10000"/>
              <a:gd name="connsiteX35" fmla="*/ 7052 w 10000"/>
              <a:gd name="connsiteY35" fmla="*/ 8468 h 10000"/>
              <a:gd name="connsiteX36" fmla="*/ 7124 w 10000"/>
              <a:gd name="connsiteY36" fmla="*/ 8414 h 10000"/>
              <a:gd name="connsiteX37" fmla="*/ 7167 w 10000"/>
              <a:gd name="connsiteY37" fmla="*/ 8036 h 10000"/>
              <a:gd name="connsiteX38" fmla="*/ 7081 w 10000"/>
              <a:gd name="connsiteY38" fmla="*/ 7856 h 10000"/>
              <a:gd name="connsiteX39" fmla="*/ 7295 w 10000"/>
              <a:gd name="connsiteY39" fmla="*/ 7801 h 10000"/>
              <a:gd name="connsiteX40" fmla="*/ 7366 w 10000"/>
              <a:gd name="connsiteY40" fmla="*/ 7622 h 10000"/>
              <a:gd name="connsiteX41" fmla="*/ 7366 w 10000"/>
              <a:gd name="connsiteY41" fmla="*/ 7585 h 10000"/>
              <a:gd name="connsiteX42" fmla="*/ 7280 w 10000"/>
              <a:gd name="connsiteY42" fmla="*/ 7604 h 10000"/>
              <a:gd name="connsiteX43" fmla="*/ 7280 w 10000"/>
              <a:gd name="connsiteY43" fmla="*/ 7513 h 10000"/>
              <a:gd name="connsiteX44" fmla="*/ 7424 w 10000"/>
              <a:gd name="connsiteY44" fmla="*/ 7424 h 10000"/>
              <a:gd name="connsiteX45" fmla="*/ 7480 w 10000"/>
              <a:gd name="connsiteY45" fmla="*/ 7424 h 10000"/>
              <a:gd name="connsiteX46" fmla="*/ 7567 w 10000"/>
              <a:gd name="connsiteY46" fmla="*/ 7315 h 10000"/>
              <a:gd name="connsiteX47" fmla="*/ 7581 w 10000"/>
              <a:gd name="connsiteY47" fmla="*/ 7243 h 10000"/>
              <a:gd name="connsiteX48" fmla="*/ 7609 w 10000"/>
              <a:gd name="connsiteY48" fmla="*/ 7206 h 10000"/>
              <a:gd name="connsiteX49" fmla="*/ 7752 w 10000"/>
              <a:gd name="connsiteY49" fmla="*/ 7189 h 10000"/>
              <a:gd name="connsiteX50" fmla="*/ 7809 w 10000"/>
              <a:gd name="connsiteY50" fmla="*/ 7154 h 10000"/>
              <a:gd name="connsiteX51" fmla="*/ 7824 w 10000"/>
              <a:gd name="connsiteY51" fmla="*/ 7063 h 10000"/>
              <a:gd name="connsiteX52" fmla="*/ 7737 w 10000"/>
              <a:gd name="connsiteY52" fmla="*/ 6973 h 10000"/>
              <a:gd name="connsiteX53" fmla="*/ 7737 w 10000"/>
              <a:gd name="connsiteY53" fmla="*/ 6901 h 10000"/>
              <a:gd name="connsiteX54" fmla="*/ 7767 w 10000"/>
              <a:gd name="connsiteY54" fmla="*/ 6847 h 10000"/>
              <a:gd name="connsiteX55" fmla="*/ 7838 w 10000"/>
              <a:gd name="connsiteY55" fmla="*/ 6882 h 10000"/>
              <a:gd name="connsiteX56" fmla="*/ 7880 w 10000"/>
              <a:gd name="connsiteY56" fmla="*/ 6937 h 10000"/>
              <a:gd name="connsiteX57" fmla="*/ 7895 w 10000"/>
              <a:gd name="connsiteY57" fmla="*/ 6919 h 10000"/>
              <a:gd name="connsiteX58" fmla="*/ 7895 w 10000"/>
              <a:gd name="connsiteY58" fmla="*/ 6847 h 10000"/>
              <a:gd name="connsiteX59" fmla="*/ 7909 w 10000"/>
              <a:gd name="connsiteY59" fmla="*/ 6810 h 10000"/>
              <a:gd name="connsiteX60" fmla="*/ 7952 w 10000"/>
              <a:gd name="connsiteY60" fmla="*/ 6829 h 10000"/>
              <a:gd name="connsiteX61" fmla="*/ 7973 w 10000"/>
              <a:gd name="connsiteY61" fmla="*/ 6919 h 10000"/>
              <a:gd name="connsiteX62" fmla="*/ 8001 w 10000"/>
              <a:gd name="connsiteY62" fmla="*/ 6919 h 10000"/>
              <a:gd name="connsiteX63" fmla="*/ 8044 w 10000"/>
              <a:gd name="connsiteY63" fmla="*/ 6882 h 10000"/>
              <a:gd name="connsiteX64" fmla="*/ 8072 w 10000"/>
              <a:gd name="connsiteY64" fmla="*/ 6810 h 10000"/>
              <a:gd name="connsiteX65" fmla="*/ 8087 w 10000"/>
              <a:gd name="connsiteY65" fmla="*/ 6793 h 10000"/>
              <a:gd name="connsiteX66" fmla="*/ 8116 w 10000"/>
              <a:gd name="connsiteY66" fmla="*/ 6937 h 10000"/>
              <a:gd name="connsiteX67" fmla="*/ 8344 w 10000"/>
              <a:gd name="connsiteY67" fmla="*/ 6847 h 10000"/>
              <a:gd name="connsiteX68" fmla="*/ 8044 w 10000"/>
              <a:gd name="connsiteY68" fmla="*/ 7063 h 10000"/>
              <a:gd name="connsiteX69" fmla="*/ 8016 w 10000"/>
              <a:gd name="connsiteY69" fmla="*/ 7117 h 10000"/>
              <a:gd name="connsiteX70" fmla="*/ 8943 w 10000"/>
              <a:gd name="connsiteY70" fmla="*/ 5657 h 10000"/>
              <a:gd name="connsiteX71" fmla="*/ 8987 w 10000"/>
              <a:gd name="connsiteY71" fmla="*/ 5603 h 10000"/>
              <a:gd name="connsiteX72" fmla="*/ 9030 w 10000"/>
              <a:gd name="connsiteY72" fmla="*/ 5568 h 10000"/>
              <a:gd name="connsiteX73" fmla="*/ 9072 w 10000"/>
              <a:gd name="connsiteY73" fmla="*/ 5568 h 10000"/>
              <a:gd name="connsiteX74" fmla="*/ 9543 w 10000"/>
              <a:gd name="connsiteY74" fmla="*/ 5676 h 10000"/>
              <a:gd name="connsiteX75" fmla="*/ 9800 w 10000"/>
              <a:gd name="connsiteY75" fmla="*/ 5657 h 10000"/>
              <a:gd name="connsiteX76" fmla="*/ 9715 w 10000"/>
              <a:gd name="connsiteY76" fmla="*/ 5531 h 10000"/>
              <a:gd name="connsiteX77" fmla="*/ 9901 w 10000"/>
              <a:gd name="connsiteY77" fmla="*/ 4990 h 10000"/>
              <a:gd name="connsiteX78" fmla="*/ 10000 w 10000"/>
              <a:gd name="connsiteY78" fmla="*/ 4378 h 10000"/>
              <a:gd name="connsiteX79" fmla="*/ 9600 w 10000"/>
              <a:gd name="connsiteY79" fmla="*/ 1279 h 10000"/>
              <a:gd name="connsiteX80" fmla="*/ 9501 w 10000"/>
              <a:gd name="connsiteY80" fmla="*/ 1225 h 10000"/>
              <a:gd name="connsiteX81" fmla="*/ 9343 w 10000"/>
              <a:gd name="connsiteY81" fmla="*/ 1262 h 10000"/>
              <a:gd name="connsiteX82" fmla="*/ 9287 w 10000"/>
              <a:gd name="connsiteY82" fmla="*/ 1170 h 10000"/>
              <a:gd name="connsiteX83" fmla="*/ 8987 w 10000"/>
              <a:gd name="connsiteY83" fmla="*/ 1046 h 10000"/>
              <a:gd name="connsiteX84" fmla="*/ 8915 w 10000"/>
              <a:gd name="connsiteY84" fmla="*/ 919 h 10000"/>
              <a:gd name="connsiteX85" fmla="*/ 8729 w 10000"/>
              <a:gd name="connsiteY85" fmla="*/ 811 h 10000"/>
              <a:gd name="connsiteX86" fmla="*/ 8644 w 10000"/>
              <a:gd name="connsiteY86" fmla="*/ 919 h 10000"/>
              <a:gd name="connsiteX87" fmla="*/ 8488 w 10000"/>
              <a:gd name="connsiteY87" fmla="*/ 902 h 10000"/>
              <a:gd name="connsiteX88" fmla="*/ 8444 w 10000"/>
              <a:gd name="connsiteY88" fmla="*/ 828 h 10000"/>
              <a:gd name="connsiteX89" fmla="*/ 8316 w 10000"/>
              <a:gd name="connsiteY89" fmla="*/ 883 h 10000"/>
              <a:gd name="connsiteX90" fmla="*/ 8316 w 10000"/>
              <a:gd name="connsiteY90" fmla="*/ 937 h 10000"/>
              <a:gd name="connsiteX91" fmla="*/ 8187 w 10000"/>
              <a:gd name="connsiteY91" fmla="*/ 883 h 10000"/>
              <a:gd name="connsiteX92" fmla="*/ 8030 w 10000"/>
              <a:gd name="connsiteY92" fmla="*/ 955 h 10000"/>
              <a:gd name="connsiteX93" fmla="*/ 7987 w 10000"/>
              <a:gd name="connsiteY93" fmla="*/ 1026 h 10000"/>
              <a:gd name="connsiteX94" fmla="*/ 7937 w 10000"/>
              <a:gd name="connsiteY94" fmla="*/ 1026 h 10000"/>
              <a:gd name="connsiteX95" fmla="*/ 7909 w 10000"/>
              <a:gd name="connsiteY95" fmla="*/ 1098 h 10000"/>
              <a:gd name="connsiteX96" fmla="*/ 7852 w 10000"/>
              <a:gd name="connsiteY96" fmla="*/ 1009 h 10000"/>
              <a:gd name="connsiteX97" fmla="*/ 7638 w 10000"/>
              <a:gd name="connsiteY97" fmla="*/ 919 h 10000"/>
              <a:gd name="connsiteX98" fmla="*/ 7567 w 10000"/>
              <a:gd name="connsiteY98" fmla="*/ 828 h 10000"/>
              <a:gd name="connsiteX99" fmla="*/ 7352 w 10000"/>
              <a:gd name="connsiteY99" fmla="*/ 919 h 10000"/>
              <a:gd name="connsiteX100" fmla="*/ 7366 w 10000"/>
              <a:gd name="connsiteY100" fmla="*/ 955 h 10000"/>
              <a:gd name="connsiteX101" fmla="*/ 7309 w 10000"/>
              <a:gd name="connsiteY101" fmla="*/ 1063 h 10000"/>
              <a:gd name="connsiteX102" fmla="*/ 7252 w 10000"/>
              <a:gd name="connsiteY102" fmla="*/ 974 h 10000"/>
              <a:gd name="connsiteX103" fmla="*/ 7252 w 10000"/>
              <a:gd name="connsiteY103" fmla="*/ 865 h 10000"/>
              <a:gd name="connsiteX104" fmla="*/ 7081 w 10000"/>
              <a:gd name="connsiteY104" fmla="*/ 937 h 10000"/>
              <a:gd name="connsiteX105" fmla="*/ 7052 w 10000"/>
              <a:gd name="connsiteY105" fmla="*/ 847 h 10000"/>
              <a:gd name="connsiteX106" fmla="*/ 6967 w 10000"/>
              <a:gd name="connsiteY106" fmla="*/ 847 h 10000"/>
              <a:gd name="connsiteX107" fmla="*/ 6967 w 10000"/>
              <a:gd name="connsiteY107" fmla="*/ 774 h 10000"/>
              <a:gd name="connsiteX108" fmla="*/ 6924 w 10000"/>
              <a:gd name="connsiteY108" fmla="*/ 739 h 10000"/>
              <a:gd name="connsiteX109" fmla="*/ 6753 w 10000"/>
              <a:gd name="connsiteY109" fmla="*/ 883 h 10000"/>
              <a:gd name="connsiteX110" fmla="*/ 6680 w 10000"/>
              <a:gd name="connsiteY110" fmla="*/ 847 h 10000"/>
              <a:gd name="connsiteX111" fmla="*/ 6695 w 10000"/>
              <a:gd name="connsiteY111" fmla="*/ 739 h 10000"/>
              <a:gd name="connsiteX112" fmla="*/ 6595 w 10000"/>
              <a:gd name="connsiteY112" fmla="*/ 684 h 10000"/>
              <a:gd name="connsiteX113" fmla="*/ 6595 w 10000"/>
              <a:gd name="connsiteY113" fmla="*/ 558 h 10000"/>
              <a:gd name="connsiteX114" fmla="*/ 6396 w 10000"/>
              <a:gd name="connsiteY114" fmla="*/ 540 h 10000"/>
              <a:gd name="connsiteX115" fmla="*/ 6324 w 10000"/>
              <a:gd name="connsiteY115" fmla="*/ 630 h 10000"/>
              <a:gd name="connsiteX116" fmla="*/ 6225 w 10000"/>
              <a:gd name="connsiteY116" fmla="*/ 523 h 10000"/>
              <a:gd name="connsiteX117" fmla="*/ 6111 w 10000"/>
              <a:gd name="connsiteY117" fmla="*/ 540 h 10000"/>
              <a:gd name="connsiteX118" fmla="*/ 5938 w 10000"/>
              <a:gd name="connsiteY118" fmla="*/ 432 h 10000"/>
              <a:gd name="connsiteX119" fmla="*/ 5796 w 10000"/>
              <a:gd name="connsiteY119" fmla="*/ 432 h 10000"/>
              <a:gd name="connsiteX120" fmla="*/ 5782 w 10000"/>
              <a:gd name="connsiteY120" fmla="*/ 288 h 10000"/>
              <a:gd name="connsiteX121" fmla="*/ 5667 w 10000"/>
              <a:gd name="connsiteY121" fmla="*/ 144 h 10000"/>
              <a:gd name="connsiteX122" fmla="*/ 5625 w 10000"/>
              <a:gd name="connsiteY122" fmla="*/ 235 h 10000"/>
              <a:gd name="connsiteX123" fmla="*/ 5525 w 10000"/>
              <a:gd name="connsiteY123" fmla="*/ 198 h 10000"/>
              <a:gd name="connsiteX124" fmla="*/ 5454 w 10000"/>
              <a:gd name="connsiteY124" fmla="*/ 216 h 10000"/>
              <a:gd name="connsiteX125" fmla="*/ 5281 w 10000"/>
              <a:gd name="connsiteY125" fmla="*/ 0 h 10000"/>
              <a:gd name="connsiteX126" fmla="*/ 706 w 10000"/>
              <a:gd name="connsiteY126" fmla="*/ 2441 h 10000"/>
              <a:gd name="connsiteX127" fmla="*/ 0 w 10000"/>
              <a:gd name="connsiteY127" fmla="*/ 2360 h 10000"/>
              <a:gd name="connsiteX128" fmla="*/ 28 w 10000"/>
              <a:gd name="connsiteY128" fmla="*/ 2559 h 10000"/>
              <a:gd name="connsiteX0" fmla="*/ 28 w 10000"/>
              <a:gd name="connsiteY0" fmla="*/ 2559 h 10000"/>
              <a:gd name="connsiteX1" fmla="*/ 214 w 10000"/>
              <a:gd name="connsiteY1" fmla="*/ 2739 h 10000"/>
              <a:gd name="connsiteX2" fmla="*/ 300 w 10000"/>
              <a:gd name="connsiteY2" fmla="*/ 2973 h 10000"/>
              <a:gd name="connsiteX3" fmla="*/ 457 w 10000"/>
              <a:gd name="connsiteY3" fmla="*/ 3099 h 10000"/>
              <a:gd name="connsiteX4" fmla="*/ 572 w 10000"/>
              <a:gd name="connsiteY4" fmla="*/ 3334 h 10000"/>
              <a:gd name="connsiteX5" fmla="*/ 2070 w 10000"/>
              <a:gd name="connsiteY5" fmla="*/ 6036 h 10000"/>
              <a:gd name="connsiteX6" fmla="*/ 2398 w 10000"/>
              <a:gd name="connsiteY6" fmla="*/ 6143 h 10000"/>
              <a:gd name="connsiteX7" fmla="*/ 2841 w 10000"/>
              <a:gd name="connsiteY7" fmla="*/ 5279 h 10000"/>
              <a:gd name="connsiteX8" fmla="*/ 3012 w 10000"/>
              <a:gd name="connsiteY8" fmla="*/ 5225 h 10000"/>
              <a:gd name="connsiteX9" fmla="*/ 3154 w 10000"/>
              <a:gd name="connsiteY9" fmla="*/ 5279 h 10000"/>
              <a:gd name="connsiteX10" fmla="*/ 4354 w 10000"/>
              <a:gd name="connsiteY10" fmla="*/ 6143 h 10000"/>
              <a:gd name="connsiteX11" fmla="*/ 4596 w 10000"/>
              <a:gd name="connsiteY11" fmla="*/ 7010 h 10000"/>
              <a:gd name="connsiteX12" fmla="*/ 4826 w 10000"/>
              <a:gd name="connsiteY12" fmla="*/ 7350 h 10000"/>
              <a:gd name="connsiteX13" fmla="*/ 4939 w 10000"/>
              <a:gd name="connsiteY13" fmla="*/ 7694 h 10000"/>
              <a:gd name="connsiteX14" fmla="*/ 5182 w 10000"/>
              <a:gd name="connsiteY14" fmla="*/ 7928 h 10000"/>
              <a:gd name="connsiteX15" fmla="*/ 5368 w 10000"/>
              <a:gd name="connsiteY15" fmla="*/ 8810 h 10000"/>
              <a:gd name="connsiteX16" fmla="*/ 5610 w 10000"/>
              <a:gd name="connsiteY16" fmla="*/ 9298 h 10000"/>
              <a:gd name="connsiteX17" fmla="*/ 5853 w 10000"/>
              <a:gd name="connsiteY17" fmla="*/ 9514 h 10000"/>
              <a:gd name="connsiteX18" fmla="*/ 6067 w 10000"/>
              <a:gd name="connsiteY18" fmla="*/ 9568 h 10000"/>
              <a:gd name="connsiteX19" fmla="*/ 6281 w 10000"/>
              <a:gd name="connsiteY19" fmla="*/ 9729 h 10000"/>
              <a:gd name="connsiteX20" fmla="*/ 6680 w 10000"/>
              <a:gd name="connsiteY20" fmla="*/ 9784 h 10000"/>
              <a:gd name="connsiteX21" fmla="*/ 6953 w 10000"/>
              <a:gd name="connsiteY21" fmla="*/ 9965 h 10000"/>
              <a:gd name="connsiteX22" fmla="*/ 7209 w 10000"/>
              <a:gd name="connsiteY22" fmla="*/ 10000 h 10000"/>
              <a:gd name="connsiteX23" fmla="*/ 7224 w 10000"/>
              <a:gd name="connsiteY23" fmla="*/ 9945 h 10000"/>
              <a:gd name="connsiteX24" fmla="*/ 7167 w 10000"/>
              <a:gd name="connsiteY24" fmla="*/ 9892 h 10000"/>
              <a:gd name="connsiteX25" fmla="*/ 7066 w 10000"/>
              <a:gd name="connsiteY25" fmla="*/ 9549 h 10000"/>
              <a:gd name="connsiteX26" fmla="*/ 7052 w 10000"/>
              <a:gd name="connsiteY26" fmla="*/ 9514 h 10000"/>
              <a:gd name="connsiteX27" fmla="*/ 6967 w 10000"/>
              <a:gd name="connsiteY27" fmla="*/ 8847 h 10000"/>
              <a:gd name="connsiteX28" fmla="*/ 7024 w 10000"/>
              <a:gd name="connsiteY28" fmla="*/ 8793 h 10000"/>
              <a:gd name="connsiteX29" fmla="*/ 7038 w 10000"/>
              <a:gd name="connsiteY29" fmla="*/ 8576 h 10000"/>
              <a:gd name="connsiteX30" fmla="*/ 7024 w 10000"/>
              <a:gd name="connsiteY30" fmla="*/ 8540 h 10000"/>
              <a:gd name="connsiteX31" fmla="*/ 6924 w 10000"/>
              <a:gd name="connsiteY31" fmla="*/ 8523 h 10000"/>
              <a:gd name="connsiteX32" fmla="*/ 6881 w 10000"/>
              <a:gd name="connsiteY32" fmla="*/ 8486 h 10000"/>
              <a:gd name="connsiteX33" fmla="*/ 6910 w 10000"/>
              <a:gd name="connsiteY33" fmla="*/ 8414 h 10000"/>
              <a:gd name="connsiteX34" fmla="*/ 7009 w 10000"/>
              <a:gd name="connsiteY34" fmla="*/ 8414 h 10000"/>
              <a:gd name="connsiteX35" fmla="*/ 7052 w 10000"/>
              <a:gd name="connsiteY35" fmla="*/ 8468 h 10000"/>
              <a:gd name="connsiteX36" fmla="*/ 7124 w 10000"/>
              <a:gd name="connsiteY36" fmla="*/ 8414 h 10000"/>
              <a:gd name="connsiteX37" fmla="*/ 7167 w 10000"/>
              <a:gd name="connsiteY37" fmla="*/ 8036 h 10000"/>
              <a:gd name="connsiteX38" fmla="*/ 7081 w 10000"/>
              <a:gd name="connsiteY38" fmla="*/ 7856 h 10000"/>
              <a:gd name="connsiteX39" fmla="*/ 7295 w 10000"/>
              <a:gd name="connsiteY39" fmla="*/ 7801 h 10000"/>
              <a:gd name="connsiteX40" fmla="*/ 7366 w 10000"/>
              <a:gd name="connsiteY40" fmla="*/ 7622 h 10000"/>
              <a:gd name="connsiteX41" fmla="*/ 7366 w 10000"/>
              <a:gd name="connsiteY41" fmla="*/ 7585 h 10000"/>
              <a:gd name="connsiteX42" fmla="*/ 7280 w 10000"/>
              <a:gd name="connsiteY42" fmla="*/ 7604 h 10000"/>
              <a:gd name="connsiteX43" fmla="*/ 7280 w 10000"/>
              <a:gd name="connsiteY43" fmla="*/ 7513 h 10000"/>
              <a:gd name="connsiteX44" fmla="*/ 7424 w 10000"/>
              <a:gd name="connsiteY44" fmla="*/ 7424 h 10000"/>
              <a:gd name="connsiteX45" fmla="*/ 7480 w 10000"/>
              <a:gd name="connsiteY45" fmla="*/ 7424 h 10000"/>
              <a:gd name="connsiteX46" fmla="*/ 7567 w 10000"/>
              <a:gd name="connsiteY46" fmla="*/ 7315 h 10000"/>
              <a:gd name="connsiteX47" fmla="*/ 7581 w 10000"/>
              <a:gd name="connsiteY47" fmla="*/ 7243 h 10000"/>
              <a:gd name="connsiteX48" fmla="*/ 7609 w 10000"/>
              <a:gd name="connsiteY48" fmla="*/ 7206 h 10000"/>
              <a:gd name="connsiteX49" fmla="*/ 7752 w 10000"/>
              <a:gd name="connsiteY49" fmla="*/ 7189 h 10000"/>
              <a:gd name="connsiteX50" fmla="*/ 7809 w 10000"/>
              <a:gd name="connsiteY50" fmla="*/ 7154 h 10000"/>
              <a:gd name="connsiteX51" fmla="*/ 7824 w 10000"/>
              <a:gd name="connsiteY51" fmla="*/ 7063 h 10000"/>
              <a:gd name="connsiteX52" fmla="*/ 7737 w 10000"/>
              <a:gd name="connsiteY52" fmla="*/ 6973 h 10000"/>
              <a:gd name="connsiteX53" fmla="*/ 7737 w 10000"/>
              <a:gd name="connsiteY53" fmla="*/ 6901 h 10000"/>
              <a:gd name="connsiteX54" fmla="*/ 7767 w 10000"/>
              <a:gd name="connsiteY54" fmla="*/ 6847 h 10000"/>
              <a:gd name="connsiteX55" fmla="*/ 7838 w 10000"/>
              <a:gd name="connsiteY55" fmla="*/ 6882 h 10000"/>
              <a:gd name="connsiteX56" fmla="*/ 7880 w 10000"/>
              <a:gd name="connsiteY56" fmla="*/ 6937 h 10000"/>
              <a:gd name="connsiteX57" fmla="*/ 7895 w 10000"/>
              <a:gd name="connsiteY57" fmla="*/ 6919 h 10000"/>
              <a:gd name="connsiteX58" fmla="*/ 7895 w 10000"/>
              <a:gd name="connsiteY58" fmla="*/ 6847 h 10000"/>
              <a:gd name="connsiteX59" fmla="*/ 7909 w 10000"/>
              <a:gd name="connsiteY59" fmla="*/ 6810 h 10000"/>
              <a:gd name="connsiteX60" fmla="*/ 7952 w 10000"/>
              <a:gd name="connsiteY60" fmla="*/ 6829 h 10000"/>
              <a:gd name="connsiteX61" fmla="*/ 7973 w 10000"/>
              <a:gd name="connsiteY61" fmla="*/ 6919 h 10000"/>
              <a:gd name="connsiteX62" fmla="*/ 8001 w 10000"/>
              <a:gd name="connsiteY62" fmla="*/ 6919 h 10000"/>
              <a:gd name="connsiteX63" fmla="*/ 8044 w 10000"/>
              <a:gd name="connsiteY63" fmla="*/ 6882 h 10000"/>
              <a:gd name="connsiteX64" fmla="*/ 8072 w 10000"/>
              <a:gd name="connsiteY64" fmla="*/ 6810 h 10000"/>
              <a:gd name="connsiteX65" fmla="*/ 8087 w 10000"/>
              <a:gd name="connsiteY65" fmla="*/ 6793 h 10000"/>
              <a:gd name="connsiteX66" fmla="*/ 8116 w 10000"/>
              <a:gd name="connsiteY66" fmla="*/ 6937 h 10000"/>
              <a:gd name="connsiteX67" fmla="*/ 8344 w 10000"/>
              <a:gd name="connsiteY67" fmla="*/ 6847 h 10000"/>
              <a:gd name="connsiteX68" fmla="*/ 8044 w 10000"/>
              <a:gd name="connsiteY68" fmla="*/ 7063 h 10000"/>
              <a:gd name="connsiteX69" fmla="*/ 8016 w 10000"/>
              <a:gd name="connsiteY69" fmla="*/ 7117 h 10000"/>
              <a:gd name="connsiteX70" fmla="*/ 8943 w 10000"/>
              <a:gd name="connsiteY70" fmla="*/ 5657 h 10000"/>
              <a:gd name="connsiteX71" fmla="*/ 8987 w 10000"/>
              <a:gd name="connsiteY71" fmla="*/ 5603 h 10000"/>
              <a:gd name="connsiteX72" fmla="*/ 9030 w 10000"/>
              <a:gd name="connsiteY72" fmla="*/ 5568 h 10000"/>
              <a:gd name="connsiteX73" fmla="*/ 9072 w 10000"/>
              <a:gd name="connsiteY73" fmla="*/ 5568 h 10000"/>
              <a:gd name="connsiteX74" fmla="*/ 9543 w 10000"/>
              <a:gd name="connsiteY74" fmla="*/ 5676 h 10000"/>
              <a:gd name="connsiteX75" fmla="*/ 9800 w 10000"/>
              <a:gd name="connsiteY75" fmla="*/ 5657 h 10000"/>
              <a:gd name="connsiteX76" fmla="*/ 9715 w 10000"/>
              <a:gd name="connsiteY76" fmla="*/ 5531 h 10000"/>
              <a:gd name="connsiteX77" fmla="*/ 10000 w 10000"/>
              <a:gd name="connsiteY77" fmla="*/ 4378 h 10000"/>
              <a:gd name="connsiteX78" fmla="*/ 9600 w 10000"/>
              <a:gd name="connsiteY78" fmla="*/ 1279 h 10000"/>
              <a:gd name="connsiteX79" fmla="*/ 9501 w 10000"/>
              <a:gd name="connsiteY79" fmla="*/ 1225 h 10000"/>
              <a:gd name="connsiteX80" fmla="*/ 9343 w 10000"/>
              <a:gd name="connsiteY80" fmla="*/ 1262 h 10000"/>
              <a:gd name="connsiteX81" fmla="*/ 9287 w 10000"/>
              <a:gd name="connsiteY81" fmla="*/ 1170 h 10000"/>
              <a:gd name="connsiteX82" fmla="*/ 8987 w 10000"/>
              <a:gd name="connsiteY82" fmla="*/ 1046 h 10000"/>
              <a:gd name="connsiteX83" fmla="*/ 8915 w 10000"/>
              <a:gd name="connsiteY83" fmla="*/ 919 h 10000"/>
              <a:gd name="connsiteX84" fmla="*/ 8729 w 10000"/>
              <a:gd name="connsiteY84" fmla="*/ 811 h 10000"/>
              <a:gd name="connsiteX85" fmla="*/ 8644 w 10000"/>
              <a:gd name="connsiteY85" fmla="*/ 919 h 10000"/>
              <a:gd name="connsiteX86" fmla="*/ 8488 w 10000"/>
              <a:gd name="connsiteY86" fmla="*/ 902 h 10000"/>
              <a:gd name="connsiteX87" fmla="*/ 8444 w 10000"/>
              <a:gd name="connsiteY87" fmla="*/ 828 h 10000"/>
              <a:gd name="connsiteX88" fmla="*/ 8316 w 10000"/>
              <a:gd name="connsiteY88" fmla="*/ 883 h 10000"/>
              <a:gd name="connsiteX89" fmla="*/ 8316 w 10000"/>
              <a:gd name="connsiteY89" fmla="*/ 937 h 10000"/>
              <a:gd name="connsiteX90" fmla="*/ 8187 w 10000"/>
              <a:gd name="connsiteY90" fmla="*/ 883 h 10000"/>
              <a:gd name="connsiteX91" fmla="*/ 8030 w 10000"/>
              <a:gd name="connsiteY91" fmla="*/ 955 h 10000"/>
              <a:gd name="connsiteX92" fmla="*/ 7987 w 10000"/>
              <a:gd name="connsiteY92" fmla="*/ 1026 h 10000"/>
              <a:gd name="connsiteX93" fmla="*/ 7937 w 10000"/>
              <a:gd name="connsiteY93" fmla="*/ 1026 h 10000"/>
              <a:gd name="connsiteX94" fmla="*/ 7909 w 10000"/>
              <a:gd name="connsiteY94" fmla="*/ 1098 h 10000"/>
              <a:gd name="connsiteX95" fmla="*/ 7852 w 10000"/>
              <a:gd name="connsiteY95" fmla="*/ 1009 h 10000"/>
              <a:gd name="connsiteX96" fmla="*/ 7638 w 10000"/>
              <a:gd name="connsiteY96" fmla="*/ 919 h 10000"/>
              <a:gd name="connsiteX97" fmla="*/ 7567 w 10000"/>
              <a:gd name="connsiteY97" fmla="*/ 828 h 10000"/>
              <a:gd name="connsiteX98" fmla="*/ 7352 w 10000"/>
              <a:gd name="connsiteY98" fmla="*/ 919 h 10000"/>
              <a:gd name="connsiteX99" fmla="*/ 7366 w 10000"/>
              <a:gd name="connsiteY99" fmla="*/ 955 h 10000"/>
              <a:gd name="connsiteX100" fmla="*/ 7309 w 10000"/>
              <a:gd name="connsiteY100" fmla="*/ 1063 h 10000"/>
              <a:gd name="connsiteX101" fmla="*/ 7252 w 10000"/>
              <a:gd name="connsiteY101" fmla="*/ 974 h 10000"/>
              <a:gd name="connsiteX102" fmla="*/ 7252 w 10000"/>
              <a:gd name="connsiteY102" fmla="*/ 865 h 10000"/>
              <a:gd name="connsiteX103" fmla="*/ 7081 w 10000"/>
              <a:gd name="connsiteY103" fmla="*/ 937 h 10000"/>
              <a:gd name="connsiteX104" fmla="*/ 7052 w 10000"/>
              <a:gd name="connsiteY104" fmla="*/ 847 h 10000"/>
              <a:gd name="connsiteX105" fmla="*/ 6967 w 10000"/>
              <a:gd name="connsiteY105" fmla="*/ 847 h 10000"/>
              <a:gd name="connsiteX106" fmla="*/ 6967 w 10000"/>
              <a:gd name="connsiteY106" fmla="*/ 774 h 10000"/>
              <a:gd name="connsiteX107" fmla="*/ 6924 w 10000"/>
              <a:gd name="connsiteY107" fmla="*/ 739 h 10000"/>
              <a:gd name="connsiteX108" fmla="*/ 6753 w 10000"/>
              <a:gd name="connsiteY108" fmla="*/ 883 h 10000"/>
              <a:gd name="connsiteX109" fmla="*/ 6680 w 10000"/>
              <a:gd name="connsiteY109" fmla="*/ 847 h 10000"/>
              <a:gd name="connsiteX110" fmla="*/ 6695 w 10000"/>
              <a:gd name="connsiteY110" fmla="*/ 739 h 10000"/>
              <a:gd name="connsiteX111" fmla="*/ 6595 w 10000"/>
              <a:gd name="connsiteY111" fmla="*/ 684 h 10000"/>
              <a:gd name="connsiteX112" fmla="*/ 6595 w 10000"/>
              <a:gd name="connsiteY112" fmla="*/ 558 h 10000"/>
              <a:gd name="connsiteX113" fmla="*/ 6396 w 10000"/>
              <a:gd name="connsiteY113" fmla="*/ 540 h 10000"/>
              <a:gd name="connsiteX114" fmla="*/ 6324 w 10000"/>
              <a:gd name="connsiteY114" fmla="*/ 630 h 10000"/>
              <a:gd name="connsiteX115" fmla="*/ 6225 w 10000"/>
              <a:gd name="connsiteY115" fmla="*/ 523 h 10000"/>
              <a:gd name="connsiteX116" fmla="*/ 6111 w 10000"/>
              <a:gd name="connsiteY116" fmla="*/ 540 h 10000"/>
              <a:gd name="connsiteX117" fmla="*/ 5938 w 10000"/>
              <a:gd name="connsiteY117" fmla="*/ 432 h 10000"/>
              <a:gd name="connsiteX118" fmla="*/ 5796 w 10000"/>
              <a:gd name="connsiteY118" fmla="*/ 432 h 10000"/>
              <a:gd name="connsiteX119" fmla="*/ 5782 w 10000"/>
              <a:gd name="connsiteY119" fmla="*/ 288 h 10000"/>
              <a:gd name="connsiteX120" fmla="*/ 5667 w 10000"/>
              <a:gd name="connsiteY120" fmla="*/ 144 h 10000"/>
              <a:gd name="connsiteX121" fmla="*/ 5625 w 10000"/>
              <a:gd name="connsiteY121" fmla="*/ 235 h 10000"/>
              <a:gd name="connsiteX122" fmla="*/ 5525 w 10000"/>
              <a:gd name="connsiteY122" fmla="*/ 198 h 10000"/>
              <a:gd name="connsiteX123" fmla="*/ 5454 w 10000"/>
              <a:gd name="connsiteY123" fmla="*/ 216 h 10000"/>
              <a:gd name="connsiteX124" fmla="*/ 5281 w 10000"/>
              <a:gd name="connsiteY124" fmla="*/ 0 h 10000"/>
              <a:gd name="connsiteX125" fmla="*/ 706 w 10000"/>
              <a:gd name="connsiteY125" fmla="*/ 2441 h 10000"/>
              <a:gd name="connsiteX126" fmla="*/ 0 w 10000"/>
              <a:gd name="connsiteY126" fmla="*/ 2360 h 10000"/>
              <a:gd name="connsiteX127" fmla="*/ 28 w 10000"/>
              <a:gd name="connsiteY127" fmla="*/ 2559 h 10000"/>
              <a:gd name="connsiteX0" fmla="*/ 28 w 9800"/>
              <a:gd name="connsiteY0" fmla="*/ 2559 h 10000"/>
              <a:gd name="connsiteX1" fmla="*/ 214 w 9800"/>
              <a:gd name="connsiteY1" fmla="*/ 2739 h 10000"/>
              <a:gd name="connsiteX2" fmla="*/ 300 w 9800"/>
              <a:gd name="connsiteY2" fmla="*/ 2973 h 10000"/>
              <a:gd name="connsiteX3" fmla="*/ 457 w 9800"/>
              <a:gd name="connsiteY3" fmla="*/ 3099 h 10000"/>
              <a:gd name="connsiteX4" fmla="*/ 572 w 9800"/>
              <a:gd name="connsiteY4" fmla="*/ 3334 h 10000"/>
              <a:gd name="connsiteX5" fmla="*/ 2070 w 9800"/>
              <a:gd name="connsiteY5" fmla="*/ 6036 h 10000"/>
              <a:gd name="connsiteX6" fmla="*/ 2398 w 9800"/>
              <a:gd name="connsiteY6" fmla="*/ 6143 h 10000"/>
              <a:gd name="connsiteX7" fmla="*/ 2841 w 9800"/>
              <a:gd name="connsiteY7" fmla="*/ 5279 h 10000"/>
              <a:gd name="connsiteX8" fmla="*/ 3012 w 9800"/>
              <a:gd name="connsiteY8" fmla="*/ 5225 h 10000"/>
              <a:gd name="connsiteX9" fmla="*/ 3154 w 9800"/>
              <a:gd name="connsiteY9" fmla="*/ 5279 h 10000"/>
              <a:gd name="connsiteX10" fmla="*/ 4354 w 9800"/>
              <a:gd name="connsiteY10" fmla="*/ 6143 h 10000"/>
              <a:gd name="connsiteX11" fmla="*/ 4596 w 9800"/>
              <a:gd name="connsiteY11" fmla="*/ 7010 h 10000"/>
              <a:gd name="connsiteX12" fmla="*/ 4826 w 9800"/>
              <a:gd name="connsiteY12" fmla="*/ 7350 h 10000"/>
              <a:gd name="connsiteX13" fmla="*/ 4939 w 9800"/>
              <a:gd name="connsiteY13" fmla="*/ 7694 h 10000"/>
              <a:gd name="connsiteX14" fmla="*/ 5182 w 9800"/>
              <a:gd name="connsiteY14" fmla="*/ 7928 h 10000"/>
              <a:gd name="connsiteX15" fmla="*/ 5368 w 9800"/>
              <a:gd name="connsiteY15" fmla="*/ 8810 h 10000"/>
              <a:gd name="connsiteX16" fmla="*/ 5610 w 9800"/>
              <a:gd name="connsiteY16" fmla="*/ 9298 h 10000"/>
              <a:gd name="connsiteX17" fmla="*/ 5853 w 9800"/>
              <a:gd name="connsiteY17" fmla="*/ 9514 h 10000"/>
              <a:gd name="connsiteX18" fmla="*/ 6067 w 9800"/>
              <a:gd name="connsiteY18" fmla="*/ 9568 h 10000"/>
              <a:gd name="connsiteX19" fmla="*/ 6281 w 9800"/>
              <a:gd name="connsiteY19" fmla="*/ 9729 h 10000"/>
              <a:gd name="connsiteX20" fmla="*/ 6680 w 9800"/>
              <a:gd name="connsiteY20" fmla="*/ 9784 h 10000"/>
              <a:gd name="connsiteX21" fmla="*/ 6953 w 9800"/>
              <a:gd name="connsiteY21" fmla="*/ 9965 h 10000"/>
              <a:gd name="connsiteX22" fmla="*/ 7209 w 9800"/>
              <a:gd name="connsiteY22" fmla="*/ 10000 h 10000"/>
              <a:gd name="connsiteX23" fmla="*/ 7224 w 9800"/>
              <a:gd name="connsiteY23" fmla="*/ 9945 h 10000"/>
              <a:gd name="connsiteX24" fmla="*/ 7167 w 9800"/>
              <a:gd name="connsiteY24" fmla="*/ 9892 h 10000"/>
              <a:gd name="connsiteX25" fmla="*/ 7066 w 9800"/>
              <a:gd name="connsiteY25" fmla="*/ 9549 h 10000"/>
              <a:gd name="connsiteX26" fmla="*/ 7052 w 9800"/>
              <a:gd name="connsiteY26" fmla="*/ 9514 h 10000"/>
              <a:gd name="connsiteX27" fmla="*/ 6967 w 9800"/>
              <a:gd name="connsiteY27" fmla="*/ 8847 h 10000"/>
              <a:gd name="connsiteX28" fmla="*/ 7024 w 9800"/>
              <a:gd name="connsiteY28" fmla="*/ 8793 h 10000"/>
              <a:gd name="connsiteX29" fmla="*/ 7038 w 9800"/>
              <a:gd name="connsiteY29" fmla="*/ 8576 h 10000"/>
              <a:gd name="connsiteX30" fmla="*/ 7024 w 9800"/>
              <a:gd name="connsiteY30" fmla="*/ 8540 h 10000"/>
              <a:gd name="connsiteX31" fmla="*/ 6924 w 9800"/>
              <a:gd name="connsiteY31" fmla="*/ 8523 h 10000"/>
              <a:gd name="connsiteX32" fmla="*/ 6881 w 9800"/>
              <a:gd name="connsiteY32" fmla="*/ 8486 h 10000"/>
              <a:gd name="connsiteX33" fmla="*/ 6910 w 9800"/>
              <a:gd name="connsiteY33" fmla="*/ 8414 h 10000"/>
              <a:gd name="connsiteX34" fmla="*/ 7009 w 9800"/>
              <a:gd name="connsiteY34" fmla="*/ 8414 h 10000"/>
              <a:gd name="connsiteX35" fmla="*/ 7052 w 9800"/>
              <a:gd name="connsiteY35" fmla="*/ 8468 h 10000"/>
              <a:gd name="connsiteX36" fmla="*/ 7124 w 9800"/>
              <a:gd name="connsiteY36" fmla="*/ 8414 h 10000"/>
              <a:gd name="connsiteX37" fmla="*/ 7167 w 9800"/>
              <a:gd name="connsiteY37" fmla="*/ 8036 h 10000"/>
              <a:gd name="connsiteX38" fmla="*/ 7081 w 9800"/>
              <a:gd name="connsiteY38" fmla="*/ 7856 h 10000"/>
              <a:gd name="connsiteX39" fmla="*/ 7295 w 9800"/>
              <a:gd name="connsiteY39" fmla="*/ 7801 h 10000"/>
              <a:gd name="connsiteX40" fmla="*/ 7366 w 9800"/>
              <a:gd name="connsiteY40" fmla="*/ 7622 h 10000"/>
              <a:gd name="connsiteX41" fmla="*/ 7366 w 9800"/>
              <a:gd name="connsiteY41" fmla="*/ 7585 h 10000"/>
              <a:gd name="connsiteX42" fmla="*/ 7280 w 9800"/>
              <a:gd name="connsiteY42" fmla="*/ 7604 h 10000"/>
              <a:gd name="connsiteX43" fmla="*/ 7280 w 9800"/>
              <a:gd name="connsiteY43" fmla="*/ 7513 h 10000"/>
              <a:gd name="connsiteX44" fmla="*/ 7424 w 9800"/>
              <a:gd name="connsiteY44" fmla="*/ 7424 h 10000"/>
              <a:gd name="connsiteX45" fmla="*/ 7480 w 9800"/>
              <a:gd name="connsiteY45" fmla="*/ 7424 h 10000"/>
              <a:gd name="connsiteX46" fmla="*/ 7567 w 9800"/>
              <a:gd name="connsiteY46" fmla="*/ 7315 h 10000"/>
              <a:gd name="connsiteX47" fmla="*/ 7581 w 9800"/>
              <a:gd name="connsiteY47" fmla="*/ 7243 h 10000"/>
              <a:gd name="connsiteX48" fmla="*/ 7609 w 9800"/>
              <a:gd name="connsiteY48" fmla="*/ 7206 h 10000"/>
              <a:gd name="connsiteX49" fmla="*/ 7752 w 9800"/>
              <a:gd name="connsiteY49" fmla="*/ 7189 h 10000"/>
              <a:gd name="connsiteX50" fmla="*/ 7809 w 9800"/>
              <a:gd name="connsiteY50" fmla="*/ 7154 h 10000"/>
              <a:gd name="connsiteX51" fmla="*/ 7824 w 9800"/>
              <a:gd name="connsiteY51" fmla="*/ 7063 h 10000"/>
              <a:gd name="connsiteX52" fmla="*/ 7737 w 9800"/>
              <a:gd name="connsiteY52" fmla="*/ 6973 h 10000"/>
              <a:gd name="connsiteX53" fmla="*/ 7737 w 9800"/>
              <a:gd name="connsiteY53" fmla="*/ 6901 h 10000"/>
              <a:gd name="connsiteX54" fmla="*/ 7767 w 9800"/>
              <a:gd name="connsiteY54" fmla="*/ 6847 h 10000"/>
              <a:gd name="connsiteX55" fmla="*/ 7838 w 9800"/>
              <a:gd name="connsiteY55" fmla="*/ 6882 h 10000"/>
              <a:gd name="connsiteX56" fmla="*/ 7880 w 9800"/>
              <a:gd name="connsiteY56" fmla="*/ 6937 h 10000"/>
              <a:gd name="connsiteX57" fmla="*/ 7895 w 9800"/>
              <a:gd name="connsiteY57" fmla="*/ 6919 h 10000"/>
              <a:gd name="connsiteX58" fmla="*/ 7895 w 9800"/>
              <a:gd name="connsiteY58" fmla="*/ 6847 h 10000"/>
              <a:gd name="connsiteX59" fmla="*/ 7909 w 9800"/>
              <a:gd name="connsiteY59" fmla="*/ 6810 h 10000"/>
              <a:gd name="connsiteX60" fmla="*/ 7952 w 9800"/>
              <a:gd name="connsiteY60" fmla="*/ 6829 h 10000"/>
              <a:gd name="connsiteX61" fmla="*/ 7973 w 9800"/>
              <a:gd name="connsiteY61" fmla="*/ 6919 h 10000"/>
              <a:gd name="connsiteX62" fmla="*/ 8001 w 9800"/>
              <a:gd name="connsiteY62" fmla="*/ 6919 h 10000"/>
              <a:gd name="connsiteX63" fmla="*/ 8044 w 9800"/>
              <a:gd name="connsiteY63" fmla="*/ 6882 h 10000"/>
              <a:gd name="connsiteX64" fmla="*/ 8072 w 9800"/>
              <a:gd name="connsiteY64" fmla="*/ 6810 h 10000"/>
              <a:gd name="connsiteX65" fmla="*/ 8087 w 9800"/>
              <a:gd name="connsiteY65" fmla="*/ 6793 h 10000"/>
              <a:gd name="connsiteX66" fmla="*/ 8116 w 9800"/>
              <a:gd name="connsiteY66" fmla="*/ 6937 h 10000"/>
              <a:gd name="connsiteX67" fmla="*/ 8344 w 9800"/>
              <a:gd name="connsiteY67" fmla="*/ 6847 h 10000"/>
              <a:gd name="connsiteX68" fmla="*/ 8044 w 9800"/>
              <a:gd name="connsiteY68" fmla="*/ 7063 h 10000"/>
              <a:gd name="connsiteX69" fmla="*/ 8016 w 9800"/>
              <a:gd name="connsiteY69" fmla="*/ 7117 h 10000"/>
              <a:gd name="connsiteX70" fmla="*/ 8943 w 9800"/>
              <a:gd name="connsiteY70" fmla="*/ 5657 h 10000"/>
              <a:gd name="connsiteX71" fmla="*/ 8987 w 9800"/>
              <a:gd name="connsiteY71" fmla="*/ 5603 h 10000"/>
              <a:gd name="connsiteX72" fmla="*/ 9030 w 9800"/>
              <a:gd name="connsiteY72" fmla="*/ 5568 h 10000"/>
              <a:gd name="connsiteX73" fmla="*/ 9072 w 9800"/>
              <a:gd name="connsiteY73" fmla="*/ 5568 h 10000"/>
              <a:gd name="connsiteX74" fmla="*/ 9543 w 9800"/>
              <a:gd name="connsiteY74" fmla="*/ 5676 h 10000"/>
              <a:gd name="connsiteX75" fmla="*/ 9800 w 9800"/>
              <a:gd name="connsiteY75" fmla="*/ 5657 h 10000"/>
              <a:gd name="connsiteX76" fmla="*/ 9715 w 9800"/>
              <a:gd name="connsiteY76" fmla="*/ 5531 h 10000"/>
              <a:gd name="connsiteX77" fmla="*/ 9600 w 9800"/>
              <a:gd name="connsiteY77" fmla="*/ 1279 h 10000"/>
              <a:gd name="connsiteX78" fmla="*/ 9501 w 9800"/>
              <a:gd name="connsiteY78" fmla="*/ 1225 h 10000"/>
              <a:gd name="connsiteX79" fmla="*/ 9343 w 9800"/>
              <a:gd name="connsiteY79" fmla="*/ 1262 h 10000"/>
              <a:gd name="connsiteX80" fmla="*/ 9287 w 9800"/>
              <a:gd name="connsiteY80" fmla="*/ 1170 h 10000"/>
              <a:gd name="connsiteX81" fmla="*/ 8987 w 9800"/>
              <a:gd name="connsiteY81" fmla="*/ 1046 h 10000"/>
              <a:gd name="connsiteX82" fmla="*/ 8915 w 9800"/>
              <a:gd name="connsiteY82" fmla="*/ 919 h 10000"/>
              <a:gd name="connsiteX83" fmla="*/ 8729 w 9800"/>
              <a:gd name="connsiteY83" fmla="*/ 811 h 10000"/>
              <a:gd name="connsiteX84" fmla="*/ 8644 w 9800"/>
              <a:gd name="connsiteY84" fmla="*/ 919 h 10000"/>
              <a:gd name="connsiteX85" fmla="*/ 8488 w 9800"/>
              <a:gd name="connsiteY85" fmla="*/ 902 h 10000"/>
              <a:gd name="connsiteX86" fmla="*/ 8444 w 9800"/>
              <a:gd name="connsiteY86" fmla="*/ 828 h 10000"/>
              <a:gd name="connsiteX87" fmla="*/ 8316 w 9800"/>
              <a:gd name="connsiteY87" fmla="*/ 883 h 10000"/>
              <a:gd name="connsiteX88" fmla="*/ 8316 w 9800"/>
              <a:gd name="connsiteY88" fmla="*/ 937 h 10000"/>
              <a:gd name="connsiteX89" fmla="*/ 8187 w 9800"/>
              <a:gd name="connsiteY89" fmla="*/ 883 h 10000"/>
              <a:gd name="connsiteX90" fmla="*/ 8030 w 9800"/>
              <a:gd name="connsiteY90" fmla="*/ 955 h 10000"/>
              <a:gd name="connsiteX91" fmla="*/ 7987 w 9800"/>
              <a:gd name="connsiteY91" fmla="*/ 1026 h 10000"/>
              <a:gd name="connsiteX92" fmla="*/ 7937 w 9800"/>
              <a:gd name="connsiteY92" fmla="*/ 1026 h 10000"/>
              <a:gd name="connsiteX93" fmla="*/ 7909 w 9800"/>
              <a:gd name="connsiteY93" fmla="*/ 1098 h 10000"/>
              <a:gd name="connsiteX94" fmla="*/ 7852 w 9800"/>
              <a:gd name="connsiteY94" fmla="*/ 1009 h 10000"/>
              <a:gd name="connsiteX95" fmla="*/ 7638 w 9800"/>
              <a:gd name="connsiteY95" fmla="*/ 919 h 10000"/>
              <a:gd name="connsiteX96" fmla="*/ 7567 w 9800"/>
              <a:gd name="connsiteY96" fmla="*/ 828 h 10000"/>
              <a:gd name="connsiteX97" fmla="*/ 7352 w 9800"/>
              <a:gd name="connsiteY97" fmla="*/ 919 h 10000"/>
              <a:gd name="connsiteX98" fmla="*/ 7366 w 9800"/>
              <a:gd name="connsiteY98" fmla="*/ 955 h 10000"/>
              <a:gd name="connsiteX99" fmla="*/ 7309 w 9800"/>
              <a:gd name="connsiteY99" fmla="*/ 1063 h 10000"/>
              <a:gd name="connsiteX100" fmla="*/ 7252 w 9800"/>
              <a:gd name="connsiteY100" fmla="*/ 974 h 10000"/>
              <a:gd name="connsiteX101" fmla="*/ 7252 w 9800"/>
              <a:gd name="connsiteY101" fmla="*/ 865 h 10000"/>
              <a:gd name="connsiteX102" fmla="*/ 7081 w 9800"/>
              <a:gd name="connsiteY102" fmla="*/ 937 h 10000"/>
              <a:gd name="connsiteX103" fmla="*/ 7052 w 9800"/>
              <a:gd name="connsiteY103" fmla="*/ 847 h 10000"/>
              <a:gd name="connsiteX104" fmla="*/ 6967 w 9800"/>
              <a:gd name="connsiteY104" fmla="*/ 847 h 10000"/>
              <a:gd name="connsiteX105" fmla="*/ 6967 w 9800"/>
              <a:gd name="connsiteY105" fmla="*/ 774 h 10000"/>
              <a:gd name="connsiteX106" fmla="*/ 6924 w 9800"/>
              <a:gd name="connsiteY106" fmla="*/ 739 h 10000"/>
              <a:gd name="connsiteX107" fmla="*/ 6753 w 9800"/>
              <a:gd name="connsiteY107" fmla="*/ 883 h 10000"/>
              <a:gd name="connsiteX108" fmla="*/ 6680 w 9800"/>
              <a:gd name="connsiteY108" fmla="*/ 847 h 10000"/>
              <a:gd name="connsiteX109" fmla="*/ 6695 w 9800"/>
              <a:gd name="connsiteY109" fmla="*/ 739 h 10000"/>
              <a:gd name="connsiteX110" fmla="*/ 6595 w 9800"/>
              <a:gd name="connsiteY110" fmla="*/ 684 h 10000"/>
              <a:gd name="connsiteX111" fmla="*/ 6595 w 9800"/>
              <a:gd name="connsiteY111" fmla="*/ 558 h 10000"/>
              <a:gd name="connsiteX112" fmla="*/ 6396 w 9800"/>
              <a:gd name="connsiteY112" fmla="*/ 540 h 10000"/>
              <a:gd name="connsiteX113" fmla="*/ 6324 w 9800"/>
              <a:gd name="connsiteY113" fmla="*/ 630 h 10000"/>
              <a:gd name="connsiteX114" fmla="*/ 6225 w 9800"/>
              <a:gd name="connsiteY114" fmla="*/ 523 h 10000"/>
              <a:gd name="connsiteX115" fmla="*/ 6111 w 9800"/>
              <a:gd name="connsiteY115" fmla="*/ 540 h 10000"/>
              <a:gd name="connsiteX116" fmla="*/ 5938 w 9800"/>
              <a:gd name="connsiteY116" fmla="*/ 432 h 10000"/>
              <a:gd name="connsiteX117" fmla="*/ 5796 w 9800"/>
              <a:gd name="connsiteY117" fmla="*/ 432 h 10000"/>
              <a:gd name="connsiteX118" fmla="*/ 5782 w 9800"/>
              <a:gd name="connsiteY118" fmla="*/ 288 h 10000"/>
              <a:gd name="connsiteX119" fmla="*/ 5667 w 9800"/>
              <a:gd name="connsiteY119" fmla="*/ 144 h 10000"/>
              <a:gd name="connsiteX120" fmla="*/ 5625 w 9800"/>
              <a:gd name="connsiteY120" fmla="*/ 235 h 10000"/>
              <a:gd name="connsiteX121" fmla="*/ 5525 w 9800"/>
              <a:gd name="connsiteY121" fmla="*/ 198 h 10000"/>
              <a:gd name="connsiteX122" fmla="*/ 5454 w 9800"/>
              <a:gd name="connsiteY122" fmla="*/ 216 h 10000"/>
              <a:gd name="connsiteX123" fmla="*/ 5281 w 9800"/>
              <a:gd name="connsiteY123" fmla="*/ 0 h 10000"/>
              <a:gd name="connsiteX124" fmla="*/ 706 w 9800"/>
              <a:gd name="connsiteY124" fmla="*/ 2441 h 10000"/>
              <a:gd name="connsiteX125" fmla="*/ 0 w 9800"/>
              <a:gd name="connsiteY125" fmla="*/ 2360 h 10000"/>
              <a:gd name="connsiteX126" fmla="*/ 28 w 9800"/>
              <a:gd name="connsiteY126" fmla="*/ 2559 h 10000"/>
              <a:gd name="connsiteX0" fmla="*/ 29 w 10000"/>
              <a:gd name="connsiteY0" fmla="*/ 2559 h 10000"/>
              <a:gd name="connsiteX1" fmla="*/ 218 w 10000"/>
              <a:gd name="connsiteY1" fmla="*/ 2739 h 10000"/>
              <a:gd name="connsiteX2" fmla="*/ 306 w 10000"/>
              <a:gd name="connsiteY2" fmla="*/ 2973 h 10000"/>
              <a:gd name="connsiteX3" fmla="*/ 466 w 10000"/>
              <a:gd name="connsiteY3" fmla="*/ 3099 h 10000"/>
              <a:gd name="connsiteX4" fmla="*/ 584 w 10000"/>
              <a:gd name="connsiteY4" fmla="*/ 3334 h 10000"/>
              <a:gd name="connsiteX5" fmla="*/ 2112 w 10000"/>
              <a:gd name="connsiteY5" fmla="*/ 6036 h 10000"/>
              <a:gd name="connsiteX6" fmla="*/ 2447 w 10000"/>
              <a:gd name="connsiteY6" fmla="*/ 6143 h 10000"/>
              <a:gd name="connsiteX7" fmla="*/ 2899 w 10000"/>
              <a:gd name="connsiteY7" fmla="*/ 5279 h 10000"/>
              <a:gd name="connsiteX8" fmla="*/ 3073 w 10000"/>
              <a:gd name="connsiteY8" fmla="*/ 5225 h 10000"/>
              <a:gd name="connsiteX9" fmla="*/ 3218 w 10000"/>
              <a:gd name="connsiteY9" fmla="*/ 5279 h 10000"/>
              <a:gd name="connsiteX10" fmla="*/ 4443 w 10000"/>
              <a:gd name="connsiteY10" fmla="*/ 6143 h 10000"/>
              <a:gd name="connsiteX11" fmla="*/ 4690 w 10000"/>
              <a:gd name="connsiteY11" fmla="*/ 7010 h 10000"/>
              <a:gd name="connsiteX12" fmla="*/ 4924 w 10000"/>
              <a:gd name="connsiteY12" fmla="*/ 7350 h 10000"/>
              <a:gd name="connsiteX13" fmla="*/ 5040 w 10000"/>
              <a:gd name="connsiteY13" fmla="*/ 7694 h 10000"/>
              <a:gd name="connsiteX14" fmla="*/ 5288 w 10000"/>
              <a:gd name="connsiteY14" fmla="*/ 7928 h 10000"/>
              <a:gd name="connsiteX15" fmla="*/ 5478 w 10000"/>
              <a:gd name="connsiteY15" fmla="*/ 8810 h 10000"/>
              <a:gd name="connsiteX16" fmla="*/ 5724 w 10000"/>
              <a:gd name="connsiteY16" fmla="*/ 9298 h 10000"/>
              <a:gd name="connsiteX17" fmla="*/ 5972 w 10000"/>
              <a:gd name="connsiteY17" fmla="*/ 9514 h 10000"/>
              <a:gd name="connsiteX18" fmla="*/ 6191 w 10000"/>
              <a:gd name="connsiteY18" fmla="*/ 9568 h 10000"/>
              <a:gd name="connsiteX19" fmla="*/ 6409 w 10000"/>
              <a:gd name="connsiteY19" fmla="*/ 9729 h 10000"/>
              <a:gd name="connsiteX20" fmla="*/ 6816 w 10000"/>
              <a:gd name="connsiteY20" fmla="*/ 9784 h 10000"/>
              <a:gd name="connsiteX21" fmla="*/ 7095 w 10000"/>
              <a:gd name="connsiteY21" fmla="*/ 9965 h 10000"/>
              <a:gd name="connsiteX22" fmla="*/ 7356 w 10000"/>
              <a:gd name="connsiteY22" fmla="*/ 10000 h 10000"/>
              <a:gd name="connsiteX23" fmla="*/ 7371 w 10000"/>
              <a:gd name="connsiteY23" fmla="*/ 9945 h 10000"/>
              <a:gd name="connsiteX24" fmla="*/ 7313 w 10000"/>
              <a:gd name="connsiteY24" fmla="*/ 9892 h 10000"/>
              <a:gd name="connsiteX25" fmla="*/ 7210 w 10000"/>
              <a:gd name="connsiteY25" fmla="*/ 9549 h 10000"/>
              <a:gd name="connsiteX26" fmla="*/ 7196 w 10000"/>
              <a:gd name="connsiteY26" fmla="*/ 9514 h 10000"/>
              <a:gd name="connsiteX27" fmla="*/ 7109 w 10000"/>
              <a:gd name="connsiteY27" fmla="*/ 8847 h 10000"/>
              <a:gd name="connsiteX28" fmla="*/ 7167 w 10000"/>
              <a:gd name="connsiteY28" fmla="*/ 8793 h 10000"/>
              <a:gd name="connsiteX29" fmla="*/ 7182 w 10000"/>
              <a:gd name="connsiteY29" fmla="*/ 8576 h 10000"/>
              <a:gd name="connsiteX30" fmla="*/ 7167 w 10000"/>
              <a:gd name="connsiteY30" fmla="*/ 8540 h 10000"/>
              <a:gd name="connsiteX31" fmla="*/ 7065 w 10000"/>
              <a:gd name="connsiteY31" fmla="*/ 8523 h 10000"/>
              <a:gd name="connsiteX32" fmla="*/ 7021 w 10000"/>
              <a:gd name="connsiteY32" fmla="*/ 8486 h 10000"/>
              <a:gd name="connsiteX33" fmla="*/ 7051 w 10000"/>
              <a:gd name="connsiteY33" fmla="*/ 8414 h 10000"/>
              <a:gd name="connsiteX34" fmla="*/ 7152 w 10000"/>
              <a:gd name="connsiteY34" fmla="*/ 8414 h 10000"/>
              <a:gd name="connsiteX35" fmla="*/ 7196 w 10000"/>
              <a:gd name="connsiteY35" fmla="*/ 8468 h 10000"/>
              <a:gd name="connsiteX36" fmla="*/ 7269 w 10000"/>
              <a:gd name="connsiteY36" fmla="*/ 8414 h 10000"/>
              <a:gd name="connsiteX37" fmla="*/ 7313 w 10000"/>
              <a:gd name="connsiteY37" fmla="*/ 8036 h 10000"/>
              <a:gd name="connsiteX38" fmla="*/ 7226 w 10000"/>
              <a:gd name="connsiteY38" fmla="*/ 7856 h 10000"/>
              <a:gd name="connsiteX39" fmla="*/ 7444 w 10000"/>
              <a:gd name="connsiteY39" fmla="*/ 7801 h 10000"/>
              <a:gd name="connsiteX40" fmla="*/ 7516 w 10000"/>
              <a:gd name="connsiteY40" fmla="*/ 7622 h 10000"/>
              <a:gd name="connsiteX41" fmla="*/ 7516 w 10000"/>
              <a:gd name="connsiteY41" fmla="*/ 7585 h 10000"/>
              <a:gd name="connsiteX42" fmla="*/ 7429 w 10000"/>
              <a:gd name="connsiteY42" fmla="*/ 7604 h 10000"/>
              <a:gd name="connsiteX43" fmla="*/ 7429 w 10000"/>
              <a:gd name="connsiteY43" fmla="*/ 7513 h 10000"/>
              <a:gd name="connsiteX44" fmla="*/ 7576 w 10000"/>
              <a:gd name="connsiteY44" fmla="*/ 7424 h 10000"/>
              <a:gd name="connsiteX45" fmla="*/ 7633 w 10000"/>
              <a:gd name="connsiteY45" fmla="*/ 7424 h 10000"/>
              <a:gd name="connsiteX46" fmla="*/ 7721 w 10000"/>
              <a:gd name="connsiteY46" fmla="*/ 7315 h 10000"/>
              <a:gd name="connsiteX47" fmla="*/ 7736 w 10000"/>
              <a:gd name="connsiteY47" fmla="*/ 7243 h 10000"/>
              <a:gd name="connsiteX48" fmla="*/ 7764 w 10000"/>
              <a:gd name="connsiteY48" fmla="*/ 7206 h 10000"/>
              <a:gd name="connsiteX49" fmla="*/ 7910 w 10000"/>
              <a:gd name="connsiteY49" fmla="*/ 7189 h 10000"/>
              <a:gd name="connsiteX50" fmla="*/ 7968 w 10000"/>
              <a:gd name="connsiteY50" fmla="*/ 7154 h 10000"/>
              <a:gd name="connsiteX51" fmla="*/ 7984 w 10000"/>
              <a:gd name="connsiteY51" fmla="*/ 7063 h 10000"/>
              <a:gd name="connsiteX52" fmla="*/ 7895 w 10000"/>
              <a:gd name="connsiteY52" fmla="*/ 6973 h 10000"/>
              <a:gd name="connsiteX53" fmla="*/ 7895 w 10000"/>
              <a:gd name="connsiteY53" fmla="*/ 6901 h 10000"/>
              <a:gd name="connsiteX54" fmla="*/ 7926 w 10000"/>
              <a:gd name="connsiteY54" fmla="*/ 6847 h 10000"/>
              <a:gd name="connsiteX55" fmla="*/ 7998 w 10000"/>
              <a:gd name="connsiteY55" fmla="*/ 6882 h 10000"/>
              <a:gd name="connsiteX56" fmla="*/ 8041 w 10000"/>
              <a:gd name="connsiteY56" fmla="*/ 6937 h 10000"/>
              <a:gd name="connsiteX57" fmla="*/ 8056 w 10000"/>
              <a:gd name="connsiteY57" fmla="*/ 6919 h 10000"/>
              <a:gd name="connsiteX58" fmla="*/ 8056 w 10000"/>
              <a:gd name="connsiteY58" fmla="*/ 6847 h 10000"/>
              <a:gd name="connsiteX59" fmla="*/ 8070 w 10000"/>
              <a:gd name="connsiteY59" fmla="*/ 6810 h 10000"/>
              <a:gd name="connsiteX60" fmla="*/ 8114 w 10000"/>
              <a:gd name="connsiteY60" fmla="*/ 6829 h 10000"/>
              <a:gd name="connsiteX61" fmla="*/ 8136 w 10000"/>
              <a:gd name="connsiteY61" fmla="*/ 6919 h 10000"/>
              <a:gd name="connsiteX62" fmla="*/ 8164 w 10000"/>
              <a:gd name="connsiteY62" fmla="*/ 6919 h 10000"/>
              <a:gd name="connsiteX63" fmla="*/ 8208 w 10000"/>
              <a:gd name="connsiteY63" fmla="*/ 6882 h 10000"/>
              <a:gd name="connsiteX64" fmla="*/ 8237 w 10000"/>
              <a:gd name="connsiteY64" fmla="*/ 6810 h 10000"/>
              <a:gd name="connsiteX65" fmla="*/ 8252 w 10000"/>
              <a:gd name="connsiteY65" fmla="*/ 6793 h 10000"/>
              <a:gd name="connsiteX66" fmla="*/ 8282 w 10000"/>
              <a:gd name="connsiteY66" fmla="*/ 6937 h 10000"/>
              <a:gd name="connsiteX67" fmla="*/ 8514 w 10000"/>
              <a:gd name="connsiteY67" fmla="*/ 6847 h 10000"/>
              <a:gd name="connsiteX68" fmla="*/ 8208 w 10000"/>
              <a:gd name="connsiteY68" fmla="*/ 7063 h 10000"/>
              <a:gd name="connsiteX69" fmla="*/ 8180 w 10000"/>
              <a:gd name="connsiteY69" fmla="*/ 7117 h 10000"/>
              <a:gd name="connsiteX70" fmla="*/ 9126 w 10000"/>
              <a:gd name="connsiteY70" fmla="*/ 5657 h 10000"/>
              <a:gd name="connsiteX71" fmla="*/ 9170 w 10000"/>
              <a:gd name="connsiteY71" fmla="*/ 5603 h 10000"/>
              <a:gd name="connsiteX72" fmla="*/ 9214 w 10000"/>
              <a:gd name="connsiteY72" fmla="*/ 5568 h 10000"/>
              <a:gd name="connsiteX73" fmla="*/ 9257 w 10000"/>
              <a:gd name="connsiteY73" fmla="*/ 5568 h 10000"/>
              <a:gd name="connsiteX74" fmla="*/ 9738 w 10000"/>
              <a:gd name="connsiteY74" fmla="*/ 5676 h 10000"/>
              <a:gd name="connsiteX75" fmla="*/ 10000 w 10000"/>
              <a:gd name="connsiteY75" fmla="*/ 5657 h 10000"/>
              <a:gd name="connsiteX76" fmla="*/ 9796 w 10000"/>
              <a:gd name="connsiteY76" fmla="*/ 1279 h 10000"/>
              <a:gd name="connsiteX77" fmla="*/ 9695 w 10000"/>
              <a:gd name="connsiteY77" fmla="*/ 1225 h 10000"/>
              <a:gd name="connsiteX78" fmla="*/ 9534 w 10000"/>
              <a:gd name="connsiteY78" fmla="*/ 1262 h 10000"/>
              <a:gd name="connsiteX79" fmla="*/ 9477 w 10000"/>
              <a:gd name="connsiteY79" fmla="*/ 1170 h 10000"/>
              <a:gd name="connsiteX80" fmla="*/ 9170 w 10000"/>
              <a:gd name="connsiteY80" fmla="*/ 1046 h 10000"/>
              <a:gd name="connsiteX81" fmla="*/ 9097 w 10000"/>
              <a:gd name="connsiteY81" fmla="*/ 919 h 10000"/>
              <a:gd name="connsiteX82" fmla="*/ 8907 w 10000"/>
              <a:gd name="connsiteY82" fmla="*/ 811 h 10000"/>
              <a:gd name="connsiteX83" fmla="*/ 8820 w 10000"/>
              <a:gd name="connsiteY83" fmla="*/ 919 h 10000"/>
              <a:gd name="connsiteX84" fmla="*/ 8661 w 10000"/>
              <a:gd name="connsiteY84" fmla="*/ 902 h 10000"/>
              <a:gd name="connsiteX85" fmla="*/ 8616 w 10000"/>
              <a:gd name="connsiteY85" fmla="*/ 828 h 10000"/>
              <a:gd name="connsiteX86" fmla="*/ 8486 w 10000"/>
              <a:gd name="connsiteY86" fmla="*/ 883 h 10000"/>
              <a:gd name="connsiteX87" fmla="*/ 8486 w 10000"/>
              <a:gd name="connsiteY87" fmla="*/ 937 h 10000"/>
              <a:gd name="connsiteX88" fmla="*/ 8354 w 10000"/>
              <a:gd name="connsiteY88" fmla="*/ 883 h 10000"/>
              <a:gd name="connsiteX89" fmla="*/ 8194 w 10000"/>
              <a:gd name="connsiteY89" fmla="*/ 955 h 10000"/>
              <a:gd name="connsiteX90" fmla="*/ 8150 w 10000"/>
              <a:gd name="connsiteY90" fmla="*/ 1026 h 10000"/>
              <a:gd name="connsiteX91" fmla="*/ 8099 w 10000"/>
              <a:gd name="connsiteY91" fmla="*/ 1026 h 10000"/>
              <a:gd name="connsiteX92" fmla="*/ 8070 w 10000"/>
              <a:gd name="connsiteY92" fmla="*/ 1098 h 10000"/>
              <a:gd name="connsiteX93" fmla="*/ 8012 w 10000"/>
              <a:gd name="connsiteY93" fmla="*/ 1009 h 10000"/>
              <a:gd name="connsiteX94" fmla="*/ 7794 w 10000"/>
              <a:gd name="connsiteY94" fmla="*/ 919 h 10000"/>
              <a:gd name="connsiteX95" fmla="*/ 7721 w 10000"/>
              <a:gd name="connsiteY95" fmla="*/ 828 h 10000"/>
              <a:gd name="connsiteX96" fmla="*/ 7502 w 10000"/>
              <a:gd name="connsiteY96" fmla="*/ 919 h 10000"/>
              <a:gd name="connsiteX97" fmla="*/ 7516 w 10000"/>
              <a:gd name="connsiteY97" fmla="*/ 955 h 10000"/>
              <a:gd name="connsiteX98" fmla="*/ 7458 w 10000"/>
              <a:gd name="connsiteY98" fmla="*/ 1063 h 10000"/>
              <a:gd name="connsiteX99" fmla="*/ 7400 w 10000"/>
              <a:gd name="connsiteY99" fmla="*/ 974 h 10000"/>
              <a:gd name="connsiteX100" fmla="*/ 7400 w 10000"/>
              <a:gd name="connsiteY100" fmla="*/ 865 h 10000"/>
              <a:gd name="connsiteX101" fmla="*/ 7226 w 10000"/>
              <a:gd name="connsiteY101" fmla="*/ 937 h 10000"/>
              <a:gd name="connsiteX102" fmla="*/ 7196 w 10000"/>
              <a:gd name="connsiteY102" fmla="*/ 847 h 10000"/>
              <a:gd name="connsiteX103" fmla="*/ 7109 w 10000"/>
              <a:gd name="connsiteY103" fmla="*/ 847 h 10000"/>
              <a:gd name="connsiteX104" fmla="*/ 7109 w 10000"/>
              <a:gd name="connsiteY104" fmla="*/ 774 h 10000"/>
              <a:gd name="connsiteX105" fmla="*/ 7065 w 10000"/>
              <a:gd name="connsiteY105" fmla="*/ 739 h 10000"/>
              <a:gd name="connsiteX106" fmla="*/ 6891 w 10000"/>
              <a:gd name="connsiteY106" fmla="*/ 883 h 10000"/>
              <a:gd name="connsiteX107" fmla="*/ 6816 w 10000"/>
              <a:gd name="connsiteY107" fmla="*/ 847 h 10000"/>
              <a:gd name="connsiteX108" fmla="*/ 6832 w 10000"/>
              <a:gd name="connsiteY108" fmla="*/ 739 h 10000"/>
              <a:gd name="connsiteX109" fmla="*/ 6730 w 10000"/>
              <a:gd name="connsiteY109" fmla="*/ 684 h 10000"/>
              <a:gd name="connsiteX110" fmla="*/ 6730 w 10000"/>
              <a:gd name="connsiteY110" fmla="*/ 558 h 10000"/>
              <a:gd name="connsiteX111" fmla="*/ 6527 w 10000"/>
              <a:gd name="connsiteY111" fmla="*/ 540 h 10000"/>
              <a:gd name="connsiteX112" fmla="*/ 6453 w 10000"/>
              <a:gd name="connsiteY112" fmla="*/ 630 h 10000"/>
              <a:gd name="connsiteX113" fmla="*/ 6352 w 10000"/>
              <a:gd name="connsiteY113" fmla="*/ 523 h 10000"/>
              <a:gd name="connsiteX114" fmla="*/ 6236 w 10000"/>
              <a:gd name="connsiteY114" fmla="*/ 540 h 10000"/>
              <a:gd name="connsiteX115" fmla="*/ 6059 w 10000"/>
              <a:gd name="connsiteY115" fmla="*/ 432 h 10000"/>
              <a:gd name="connsiteX116" fmla="*/ 5914 w 10000"/>
              <a:gd name="connsiteY116" fmla="*/ 432 h 10000"/>
              <a:gd name="connsiteX117" fmla="*/ 5900 w 10000"/>
              <a:gd name="connsiteY117" fmla="*/ 288 h 10000"/>
              <a:gd name="connsiteX118" fmla="*/ 5783 w 10000"/>
              <a:gd name="connsiteY118" fmla="*/ 144 h 10000"/>
              <a:gd name="connsiteX119" fmla="*/ 5740 w 10000"/>
              <a:gd name="connsiteY119" fmla="*/ 235 h 10000"/>
              <a:gd name="connsiteX120" fmla="*/ 5638 w 10000"/>
              <a:gd name="connsiteY120" fmla="*/ 198 h 10000"/>
              <a:gd name="connsiteX121" fmla="*/ 5565 w 10000"/>
              <a:gd name="connsiteY121" fmla="*/ 216 h 10000"/>
              <a:gd name="connsiteX122" fmla="*/ 5389 w 10000"/>
              <a:gd name="connsiteY122" fmla="*/ 0 h 10000"/>
              <a:gd name="connsiteX123" fmla="*/ 720 w 10000"/>
              <a:gd name="connsiteY123" fmla="*/ 2441 h 10000"/>
              <a:gd name="connsiteX124" fmla="*/ 0 w 10000"/>
              <a:gd name="connsiteY124" fmla="*/ 2360 h 10000"/>
              <a:gd name="connsiteX125" fmla="*/ 29 w 10000"/>
              <a:gd name="connsiteY125" fmla="*/ 2559 h 10000"/>
              <a:gd name="connsiteX0" fmla="*/ 29 w 10000"/>
              <a:gd name="connsiteY0" fmla="*/ 2559 h 10000"/>
              <a:gd name="connsiteX1" fmla="*/ 218 w 10000"/>
              <a:gd name="connsiteY1" fmla="*/ 2739 h 10000"/>
              <a:gd name="connsiteX2" fmla="*/ 306 w 10000"/>
              <a:gd name="connsiteY2" fmla="*/ 2973 h 10000"/>
              <a:gd name="connsiteX3" fmla="*/ 466 w 10000"/>
              <a:gd name="connsiteY3" fmla="*/ 3099 h 10000"/>
              <a:gd name="connsiteX4" fmla="*/ 584 w 10000"/>
              <a:gd name="connsiteY4" fmla="*/ 3334 h 10000"/>
              <a:gd name="connsiteX5" fmla="*/ 2112 w 10000"/>
              <a:gd name="connsiteY5" fmla="*/ 6036 h 10000"/>
              <a:gd name="connsiteX6" fmla="*/ 2447 w 10000"/>
              <a:gd name="connsiteY6" fmla="*/ 6143 h 10000"/>
              <a:gd name="connsiteX7" fmla="*/ 2899 w 10000"/>
              <a:gd name="connsiteY7" fmla="*/ 5279 h 10000"/>
              <a:gd name="connsiteX8" fmla="*/ 3073 w 10000"/>
              <a:gd name="connsiteY8" fmla="*/ 5225 h 10000"/>
              <a:gd name="connsiteX9" fmla="*/ 3218 w 10000"/>
              <a:gd name="connsiteY9" fmla="*/ 5279 h 10000"/>
              <a:gd name="connsiteX10" fmla="*/ 4443 w 10000"/>
              <a:gd name="connsiteY10" fmla="*/ 6143 h 10000"/>
              <a:gd name="connsiteX11" fmla="*/ 4690 w 10000"/>
              <a:gd name="connsiteY11" fmla="*/ 7010 h 10000"/>
              <a:gd name="connsiteX12" fmla="*/ 4924 w 10000"/>
              <a:gd name="connsiteY12" fmla="*/ 7350 h 10000"/>
              <a:gd name="connsiteX13" fmla="*/ 5040 w 10000"/>
              <a:gd name="connsiteY13" fmla="*/ 7694 h 10000"/>
              <a:gd name="connsiteX14" fmla="*/ 5288 w 10000"/>
              <a:gd name="connsiteY14" fmla="*/ 7928 h 10000"/>
              <a:gd name="connsiteX15" fmla="*/ 5478 w 10000"/>
              <a:gd name="connsiteY15" fmla="*/ 8810 h 10000"/>
              <a:gd name="connsiteX16" fmla="*/ 5724 w 10000"/>
              <a:gd name="connsiteY16" fmla="*/ 9298 h 10000"/>
              <a:gd name="connsiteX17" fmla="*/ 5972 w 10000"/>
              <a:gd name="connsiteY17" fmla="*/ 9514 h 10000"/>
              <a:gd name="connsiteX18" fmla="*/ 6191 w 10000"/>
              <a:gd name="connsiteY18" fmla="*/ 9568 h 10000"/>
              <a:gd name="connsiteX19" fmla="*/ 6409 w 10000"/>
              <a:gd name="connsiteY19" fmla="*/ 9729 h 10000"/>
              <a:gd name="connsiteX20" fmla="*/ 6816 w 10000"/>
              <a:gd name="connsiteY20" fmla="*/ 9784 h 10000"/>
              <a:gd name="connsiteX21" fmla="*/ 7095 w 10000"/>
              <a:gd name="connsiteY21" fmla="*/ 9965 h 10000"/>
              <a:gd name="connsiteX22" fmla="*/ 7356 w 10000"/>
              <a:gd name="connsiteY22" fmla="*/ 10000 h 10000"/>
              <a:gd name="connsiteX23" fmla="*/ 7371 w 10000"/>
              <a:gd name="connsiteY23" fmla="*/ 9945 h 10000"/>
              <a:gd name="connsiteX24" fmla="*/ 7313 w 10000"/>
              <a:gd name="connsiteY24" fmla="*/ 9892 h 10000"/>
              <a:gd name="connsiteX25" fmla="*/ 7210 w 10000"/>
              <a:gd name="connsiteY25" fmla="*/ 9549 h 10000"/>
              <a:gd name="connsiteX26" fmla="*/ 7196 w 10000"/>
              <a:gd name="connsiteY26" fmla="*/ 9514 h 10000"/>
              <a:gd name="connsiteX27" fmla="*/ 7109 w 10000"/>
              <a:gd name="connsiteY27" fmla="*/ 8847 h 10000"/>
              <a:gd name="connsiteX28" fmla="*/ 7167 w 10000"/>
              <a:gd name="connsiteY28" fmla="*/ 8793 h 10000"/>
              <a:gd name="connsiteX29" fmla="*/ 7182 w 10000"/>
              <a:gd name="connsiteY29" fmla="*/ 8576 h 10000"/>
              <a:gd name="connsiteX30" fmla="*/ 7167 w 10000"/>
              <a:gd name="connsiteY30" fmla="*/ 8540 h 10000"/>
              <a:gd name="connsiteX31" fmla="*/ 7065 w 10000"/>
              <a:gd name="connsiteY31" fmla="*/ 8523 h 10000"/>
              <a:gd name="connsiteX32" fmla="*/ 7021 w 10000"/>
              <a:gd name="connsiteY32" fmla="*/ 8486 h 10000"/>
              <a:gd name="connsiteX33" fmla="*/ 7051 w 10000"/>
              <a:gd name="connsiteY33" fmla="*/ 8414 h 10000"/>
              <a:gd name="connsiteX34" fmla="*/ 7152 w 10000"/>
              <a:gd name="connsiteY34" fmla="*/ 8414 h 10000"/>
              <a:gd name="connsiteX35" fmla="*/ 7196 w 10000"/>
              <a:gd name="connsiteY35" fmla="*/ 8468 h 10000"/>
              <a:gd name="connsiteX36" fmla="*/ 7269 w 10000"/>
              <a:gd name="connsiteY36" fmla="*/ 8414 h 10000"/>
              <a:gd name="connsiteX37" fmla="*/ 7313 w 10000"/>
              <a:gd name="connsiteY37" fmla="*/ 8036 h 10000"/>
              <a:gd name="connsiteX38" fmla="*/ 7226 w 10000"/>
              <a:gd name="connsiteY38" fmla="*/ 7856 h 10000"/>
              <a:gd name="connsiteX39" fmla="*/ 7444 w 10000"/>
              <a:gd name="connsiteY39" fmla="*/ 7801 h 10000"/>
              <a:gd name="connsiteX40" fmla="*/ 7516 w 10000"/>
              <a:gd name="connsiteY40" fmla="*/ 7622 h 10000"/>
              <a:gd name="connsiteX41" fmla="*/ 7516 w 10000"/>
              <a:gd name="connsiteY41" fmla="*/ 7585 h 10000"/>
              <a:gd name="connsiteX42" fmla="*/ 7429 w 10000"/>
              <a:gd name="connsiteY42" fmla="*/ 7604 h 10000"/>
              <a:gd name="connsiteX43" fmla="*/ 7429 w 10000"/>
              <a:gd name="connsiteY43" fmla="*/ 7513 h 10000"/>
              <a:gd name="connsiteX44" fmla="*/ 7576 w 10000"/>
              <a:gd name="connsiteY44" fmla="*/ 7424 h 10000"/>
              <a:gd name="connsiteX45" fmla="*/ 7633 w 10000"/>
              <a:gd name="connsiteY45" fmla="*/ 7424 h 10000"/>
              <a:gd name="connsiteX46" fmla="*/ 7721 w 10000"/>
              <a:gd name="connsiteY46" fmla="*/ 7315 h 10000"/>
              <a:gd name="connsiteX47" fmla="*/ 7736 w 10000"/>
              <a:gd name="connsiteY47" fmla="*/ 7243 h 10000"/>
              <a:gd name="connsiteX48" fmla="*/ 7764 w 10000"/>
              <a:gd name="connsiteY48" fmla="*/ 7206 h 10000"/>
              <a:gd name="connsiteX49" fmla="*/ 7910 w 10000"/>
              <a:gd name="connsiteY49" fmla="*/ 7189 h 10000"/>
              <a:gd name="connsiteX50" fmla="*/ 7968 w 10000"/>
              <a:gd name="connsiteY50" fmla="*/ 7154 h 10000"/>
              <a:gd name="connsiteX51" fmla="*/ 7984 w 10000"/>
              <a:gd name="connsiteY51" fmla="*/ 7063 h 10000"/>
              <a:gd name="connsiteX52" fmla="*/ 7895 w 10000"/>
              <a:gd name="connsiteY52" fmla="*/ 6973 h 10000"/>
              <a:gd name="connsiteX53" fmla="*/ 7895 w 10000"/>
              <a:gd name="connsiteY53" fmla="*/ 6901 h 10000"/>
              <a:gd name="connsiteX54" fmla="*/ 7926 w 10000"/>
              <a:gd name="connsiteY54" fmla="*/ 6847 h 10000"/>
              <a:gd name="connsiteX55" fmla="*/ 7998 w 10000"/>
              <a:gd name="connsiteY55" fmla="*/ 6882 h 10000"/>
              <a:gd name="connsiteX56" fmla="*/ 8041 w 10000"/>
              <a:gd name="connsiteY56" fmla="*/ 6937 h 10000"/>
              <a:gd name="connsiteX57" fmla="*/ 8056 w 10000"/>
              <a:gd name="connsiteY57" fmla="*/ 6919 h 10000"/>
              <a:gd name="connsiteX58" fmla="*/ 8056 w 10000"/>
              <a:gd name="connsiteY58" fmla="*/ 6847 h 10000"/>
              <a:gd name="connsiteX59" fmla="*/ 8070 w 10000"/>
              <a:gd name="connsiteY59" fmla="*/ 6810 h 10000"/>
              <a:gd name="connsiteX60" fmla="*/ 8114 w 10000"/>
              <a:gd name="connsiteY60" fmla="*/ 6829 h 10000"/>
              <a:gd name="connsiteX61" fmla="*/ 8136 w 10000"/>
              <a:gd name="connsiteY61" fmla="*/ 6919 h 10000"/>
              <a:gd name="connsiteX62" fmla="*/ 8164 w 10000"/>
              <a:gd name="connsiteY62" fmla="*/ 6919 h 10000"/>
              <a:gd name="connsiteX63" fmla="*/ 8208 w 10000"/>
              <a:gd name="connsiteY63" fmla="*/ 6882 h 10000"/>
              <a:gd name="connsiteX64" fmla="*/ 8237 w 10000"/>
              <a:gd name="connsiteY64" fmla="*/ 6810 h 10000"/>
              <a:gd name="connsiteX65" fmla="*/ 8252 w 10000"/>
              <a:gd name="connsiteY65" fmla="*/ 6793 h 10000"/>
              <a:gd name="connsiteX66" fmla="*/ 8282 w 10000"/>
              <a:gd name="connsiteY66" fmla="*/ 6937 h 10000"/>
              <a:gd name="connsiteX67" fmla="*/ 8514 w 10000"/>
              <a:gd name="connsiteY67" fmla="*/ 6847 h 10000"/>
              <a:gd name="connsiteX68" fmla="*/ 8208 w 10000"/>
              <a:gd name="connsiteY68" fmla="*/ 7063 h 10000"/>
              <a:gd name="connsiteX69" fmla="*/ 8180 w 10000"/>
              <a:gd name="connsiteY69" fmla="*/ 7117 h 10000"/>
              <a:gd name="connsiteX70" fmla="*/ 9126 w 10000"/>
              <a:gd name="connsiteY70" fmla="*/ 5657 h 10000"/>
              <a:gd name="connsiteX71" fmla="*/ 9170 w 10000"/>
              <a:gd name="connsiteY71" fmla="*/ 5603 h 10000"/>
              <a:gd name="connsiteX72" fmla="*/ 9214 w 10000"/>
              <a:gd name="connsiteY72" fmla="*/ 5568 h 10000"/>
              <a:gd name="connsiteX73" fmla="*/ 9738 w 10000"/>
              <a:gd name="connsiteY73" fmla="*/ 5676 h 10000"/>
              <a:gd name="connsiteX74" fmla="*/ 10000 w 10000"/>
              <a:gd name="connsiteY74" fmla="*/ 5657 h 10000"/>
              <a:gd name="connsiteX75" fmla="*/ 9796 w 10000"/>
              <a:gd name="connsiteY75" fmla="*/ 1279 h 10000"/>
              <a:gd name="connsiteX76" fmla="*/ 9695 w 10000"/>
              <a:gd name="connsiteY76" fmla="*/ 1225 h 10000"/>
              <a:gd name="connsiteX77" fmla="*/ 9534 w 10000"/>
              <a:gd name="connsiteY77" fmla="*/ 1262 h 10000"/>
              <a:gd name="connsiteX78" fmla="*/ 9477 w 10000"/>
              <a:gd name="connsiteY78" fmla="*/ 1170 h 10000"/>
              <a:gd name="connsiteX79" fmla="*/ 9170 w 10000"/>
              <a:gd name="connsiteY79" fmla="*/ 1046 h 10000"/>
              <a:gd name="connsiteX80" fmla="*/ 9097 w 10000"/>
              <a:gd name="connsiteY80" fmla="*/ 919 h 10000"/>
              <a:gd name="connsiteX81" fmla="*/ 8907 w 10000"/>
              <a:gd name="connsiteY81" fmla="*/ 811 h 10000"/>
              <a:gd name="connsiteX82" fmla="*/ 8820 w 10000"/>
              <a:gd name="connsiteY82" fmla="*/ 919 h 10000"/>
              <a:gd name="connsiteX83" fmla="*/ 8661 w 10000"/>
              <a:gd name="connsiteY83" fmla="*/ 902 h 10000"/>
              <a:gd name="connsiteX84" fmla="*/ 8616 w 10000"/>
              <a:gd name="connsiteY84" fmla="*/ 828 h 10000"/>
              <a:gd name="connsiteX85" fmla="*/ 8486 w 10000"/>
              <a:gd name="connsiteY85" fmla="*/ 883 h 10000"/>
              <a:gd name="connsiteX86" fmla="*/ 8486 w 10000"/>
              <a:gd name="connsiteY86" fmla="*/ 937 h 10000"/>
              <a:gd name="connsiteX87" fmla="*/ 8354 w 10000"/>
              <a:gd name="connsiteY87" fmla="*/ 883 h 10000"/>
              <a:gd name="connsiteX88" fmla="*/ 8194 w 10000"/>
              <a:gd name="connsiteY88" fmla="*/ 955 h 10000"/>
              <a:gd name="connsiteX89" fmla="*/ 8150 w 10000"/>
              <a:gd name="connsiteY89" fmla="*/ 1026 h 10000"/>
              <a:gd name="connsiteX90" fmla="*/ 8099 w 10000"/>
              <a:gd name="connsiteY90" fmla="*/ 1026 h 10000"/>
              <a:gd name="connsiteX91" fmla="*/ 8070 w 10000"/>
              <a:gd name="connsiteY91" fmla="*/ 1098 h 10000"/>
              <a:gd name="connsiteX92" fmla="*/ 8012 w 10000"/>
              <a:gd name="connsiteY92" fmla="*/ 1009 h 10000"/>
              <a:gd name="connsiteX93" fmla="*/ 7794 w 10000"/>
              <a:gd name="connsiteY93" fmla="*/ 919 h 10000"/>
              <a:gd name="connsiteX94" fmla="*/ 7721 w 10000"/>
              <a:gd name="connsiteY94" fmla="*/ 828 h 10000"/>
              <a:gd name="connsiteX95" fmla="*/ 7502 w 10000"/>
              <a:gd name="connsiteY95" fmla="*/ 919 h 10000"/>
              <a:gd name="connsiteX96" fmla="*/ 7516 w 10000"/>
              <a:gd name="connsiteY96" fmla="*/ 955 h 10000"/>
              <a:gd name="connsiteX97" fmla="*/ 7458 w 10000"/>
              <a:gd name="connsiteY97" fmla="*/ 1063 h 10000"/>
              <a:gd name="connsiteX98" fmla="*/ 7400 w 10000"/>
              <a:gd name="connsiteY98" fmla="*/ 974 h 10000"/>
              <a:gd name="connsiteX99" fmla="*/ 7400 w 10000"/>
              <a:gd name="connsiteY99" fmla="*/ 865 h 10000"/>
              <a:gd name="connsiteX100" fmla="*/ 7226 w 10000"/>
              <a:gd name="connsiteY100" fmla="*/ 937 h 10000"/>
              <a:gd name="connsiteX101" fmla="*/ 7196 w 10000"/>
              <a:gd name="connsiteY101" fmla="*/ 847 h 10000"/>
              <a:gd name="connsiteX102" fmla="*/ 7109 w 10000"/>
              <a:gd name="connsiteY102" fmla="*/ 847 h 10000"/>
              <a:gd name="connsiteX103" fmla="*/ 7109 w 10000"/>
              <a:gd name="connsiteY103" fmla="*/ 774 h 10000"/>
              <a:gd name="connsiteX104" fmla="*/ 7065 w 10000"/>
              <a:gd name="connsiteY104" fmla="*/ 739 h 10000"/>
              <a:gd name="connsiteX105" fmla="*/ 6891 w 10000"/>
              <a:gd name="connsiteY105" fmla="*/ 883 h 10000"/>
              <a:gd name="connsiteX106" fmla="*/ 6816 w 10000"/>
              <a:gd name="connsiteY106" fmla="*/ 847 h 10000"/>
              <a:gd name="connsiteX107" fmla="*/ 6832 w 10000"/>
              <a:gd name="connsiteY107" fmla="*/ 739 h 10000"/>
              <a:gd name="connsiteX108" fmla="*/ 6730 w 10000"/>
              <a:gd name="connsiteY108" fmla="*/ 684 h 10000"/>
              <a:gd name="connsiteX109" fmla="*/ 6730 w 10000"/>
              <a:gd name="connsiteY109" fmla="*/ 558 h 10000"/>
              <a:gd name="connsiteX110" fmla="*/ 6527 w 10000"/>
              <a:gd name="connsiteY110" fmla="*/ 540 h 10000"/>
              <a:gd name="connsiteX111" fmla="*/ 6453 w 10000"/>
              <a:gd name="connsiteY111" fmla="*/ 630 h 10000"/>
              <a:gd name="connsiteX112" fmla="*/ 6352 w 10000"/>
              <a:gd name="connsiteY112" fmla="*/ 523 h 10000"/>
              <a:gd name="connsiteX113" fmla="*/ 6236 w 10000"/>
              <a:gd name="connsiteY113" fmla="*/ 540 h 10000"/>
              <a:gd name="connsiteX114" fmla="*/ 6059 w 10000"/>
              <a:gd name="connsiteY114" fmla="*/ 432 h 10000"/>
              <a:gd name="connsiteX115" fmla="*/ 5914 w 10000"/>
              <a:gd name="connsiteY115" fmla="*/ 432 h 10000"/>
              <a:gd name="connsiteX116" fmla="*/ 5900 w 10000"/>
              <a:gd name="connsiteY116" fmla="*/ 288 h 10000"/>
              <a:gd name="connsiteX117" fmla="*/ 5783 w 10000"/>
              <a:gd name="connsiteY117" fmla="*/ 144 h 10000"/>
              <a:gd name="connsiteX118" fmla="*/ 5740 w 10000"/>
              <a:gd name="connsiteY118" fmla="*/ 235 h 10000"/>
              <a:gd name="connsiteX119" fmla="*/ 5638 w 10000"/>
              <a:gd name="connsiteY119" fmla="*/ 198 h 10000"/>
              <a:gd name="connsiteX120" fmla="*/ 5565 w 10000"/>
              <a:gd name="connsiteY120" fmla="*/ 216 h 10000"/>
              <a:gd name="connsiteX121" fmla="*/ 5389 w 10000"/>
              <a:gd name="connsiteY121" fmla="*/ 0 h 10000"/>
              <a:gd name="connsiteX122" fmla="*/ 720 w 10000"/>
              <a:gd name="connsiteY122" fmla="*/ 2441 h 10000"/>
              <a:gd name="connsiteX123" fmla="*/ 0 w 10000"/>
              <a:gd name="connsiteY123" fmla="*/ 2360 h 10000"/>
              <a:gd name="connsiteX124" fmla="*/ 29 w 10000"/>
              <a:gd name="connsiteY124" fmla="*/ 2559 h 10000"/>
              <a:gd name="connsiteX0" fmla="*/ 29 w 10000"/>
              <a:gd name="connsiteY0" fmla="*/ 2559 h 10000"/>
              <a:gd name="connsiteX1" fmla="*/ 218 w 10000"/>
              <a:gd name="connsiteY1" fmla="*/ 2739 h 10000"/>
              <a:gd name="connsiteX2" fmla="*/ 306 w 10000"/>
              <a:gd name="connsiteY2" fmla="*/ 2973 h 10000"/>
              <a:gd name="connsiteX3" fmla="*/ 466 w 10000"/>
              <a:gd name="connsiteY3" fmla="*/ 3099 h 10000"/>
              <a:gd name="connsiteX4" fmla="*/ 584 w 10000"/>
              <a:gd name="connsiteY4" fmla="*/ 3334 h 10000"/>
              <a:gd name="connsiteX5" fmla="*/ 2112 w 10000"/>
              <a:gd name="connsiteY5" fmla="*/ 6036 h 10000"/>
              <a:gd name="connsiteX6" fmla="*/ 2447 w 10000"/>
              <a:gd name="connsiteY6" fmla="*/ 6143 h 10000"/>
              <a:gd name="connsiteX7" fmla="*/ 2899 w 10000"/>
              <a:gd name="connsiteY7" fmla="*/ 5279 h 10000"/>
              <a:gd name="connsiteX8" fmla="*/ 3073 w 10000"/>
              <a:gd name="connsiteY8" fmla="*/ 5225 h 10000"/>
              <a:gd name="connsiteX9" fmla="*/ 3218 w 10000"/>
              <a:gd name="connsiteY9" fmla="*/ 5279 h 10000"/>
              <a:gd name="connsiteX10" fmla="*/ 4443 w 10000"/>
              <a:gd name="connsiteY10" fmla="*/ 6143 h 10000"/>
              <a:gd name="connsiteX11" fmla="*/ 4690 w 10000"/>
              <a:gd name="connsiteY11" fmla="*/ 7010 h 10000"/>
              <a:gd name="connsiteX12" fmla="*/ 4924 w 10000"/>
              <a:gd name="connsiteY12" fmla="*/ 7350 h 10000"/>
              <a:gd name="connsiteX13" fmla="*/ 5040 w 10000"/>
              <a:gd name="connsiteY13" fmla="*/ 7694 h 10000"/>
              <a:gd name="connsiteX14" fmla="*/ 5288 w 10000"/>
              <a:gd name="connsiteY14" fmla="*/ 7928 h 10000"/>
              <a:gd name="connsiteX15" fmla="*/ 5478 w 10000"/>
              <a:gd name="connsiteY15" fmla="*/ 8810 h 10000"/>
              <a:gd name="connsiteX16" fmla="*/ 5724 w 10000"/>
              <a:gd name="connsiteY16" fmla="*/ 9298 h 10000"/>
              <a:gd name="connsiteX17" fmla="*/ 5972 w 10000"/>
              <a:gd name="connsiteY17" fmla="*/ 9514 h 10000"/>
              <a:gd name="connsiteX18" fmla="*/ 6191 w 10000"/>
              <a:gd name="connsiteY18" fmla="*/ 9568 h 10000"/>
              <a:gd name="connsiteX19" fmla="*/ 6409 w 10000"/>
              <a:gd name="connsiteY19" fmla="*/ 9729 h 10000"/>
              <a:gd name="connsiteX20" fmla="*/ 6816 w 10000"/>
              <a:gd name="connsiteY20" fmla="*/ 9784 h 10000"/>
              <a:gd name="connsiteX21" fmla="*/ 7095 w 10000"/>
              <a:gd name="connsiteY21" fmla="*/ 9965 h 10000"/>
              <a:gd name="connsiteX22" fmla="*/ 7356 w 10000"/>
              <a:gd name="connsiteY22" fmla="*/ 10000 h 10000"/>
              <a:gd name="connsiteX23" fmla="*/ 7371 w 10000"/>
              <a:gd name="connsiteY23" fmla="*/ 9945 h 10000"/>
              <a:gd name="connsiteX24" fmla="*/ 7313 w 10000"/>
              <a:gd name="connsiteY24" fmla="*/ 9892 h 10000"/>
              <a:gd name="connsiteX25" fmla="*/ 7210 w 10000"/>
              <a:gd name="connsiteY25" fmla="*/ 9549 h 10000"/>
              <a:gd name="connsiteX26" fmla="*/ 7196 w 10000"/>
              <a:gd name="connsiteY26" fmla="*/ 9514 h 10000"/>
              <a:gd name="connsiteX27" fmla="*/ 7109 w 10000"/>
              <a:gd name="connsiteY27" fmla="*/ 8847 h 10000"/>
              <a:gd name="connsiteX28" fmla="*/ 7167 w 10000"/>
              <a:gd name="connsiteY28" fmla="*/ 8793 h 10000"/>
              <a:gd name="connsiteX29" fmla="*/ 7182 w 10000"/>
              <a:gd name="connsiteY29" fmla="*/ 8576 h 10000"/>
              <a:gd name="connsiteX30" fmla="*/ 7167 w 10000"/>
              <a:gd name="connsiteY30" fmla="*/ 8540 h 10000"/>
              <a:gd name="connsiteX31" fmla="*/ 7065 w 10000"/>
              <a:gd name="connsiteY31" fmla="*/ 8523 h 10000"/>
              <a:gd name="connsiteX32" fmla="*/ 7021 w 10000"/>
              <a:gd name="connsiteY32" fmla="*/ 8486 h 10000"/>
              <a:gd name="connsiteX33" fmla="*/ 7051 w 10000"/>
              <a:gd name="connsiteY33" fmla="*/ 8414 h 10000"/>
              <a:gd name="connsiteX34" fmla="*/ 7152 w 10000"/>
              <a:gd name="connsiteY34" fmla="*/ 8414 h 10000"/>
              <a:gd name="connsiteX35" fmla="*/ 7196 w 10000"/>
              <a:gd name="connsiteY35" fmla="*/ 8468 h 10000"/>
              <a:gd name="connsiteX36" fmla="*/ 7269 w 10000"/>
              <a:gd name="connsiteY36" fmla="*/ 8414 h 10000"/>
              <a:gd name="connsiteX37" fmla="*/ 7313 w 10000"/>
              <a:gd name="connsiteY37" fmla="*/ 8036 h 10000"/>
              <a:gd name="connsiteX38" fmla="*/ 7226 w 10000"/>
              <a:gd name="connsiteY38" fmla="*/ 7856 h 10000"/>
              <a:gd name="connsiteX39" fmla="*/ 7444 w 10000"/>
              <a:gd name="connsiteY39" fmla="*/ 7801 h 10000"/>
              <a:gd name="connsiteX40" fmla="*/ 7516 w 10000"/>
              <a:gd name="connsiteY40" fmla="*/ 7622 h 10000"/>
              <a:gd name="connsiteX41" fmla="*/ 7516 w 10000"/>
              <a:gd name="connsiteY41" fmla="*/ 7585 h 10000"/>
              <a:gd name="connsiteX42" fmla="*/ 7429 w 10000"/>
              <a:gd name="connsiteY42" fmla="*/ 7604 h 10000"/>
              <a:gd name="connsiteX43" fmla="*/ 7429 w 10000"/>
              <a:gd name="connsiteY43" fmla="*/ 7513 h 10000"/>
              <a:gd name="connsiteX44" fmla="*/ 7576 w 10000"/>
              <a:gd name="connsiteY44" fmla="*/ 7424 h 10000"/>
              <a:gd name="connsiteX45" fmla="*/ 7633 w 10000"/>
              <a:gd name="connsiteY45" fmla="*/ 7424 h 10000"/>
              <a:gd name="connsiteX46" fmla="*/ 7721 w 10000"/>
              <a:gd name="connsiteY46" fmla="*/ 7315 h 10000"/>
              <a:gd name="connsiteX47" fmla="*/ 7736 w 10000"/>
              <a:gd name="connsiteY47" fmla="*/ 7243 h 10000"/>
              <a:gd name="connsiteX48" fmla="*/ 7764 w 10000"/>
              <a:gd name="connsiteY48" fmla="*/ 7206 h 10000"/>
              <a:gd name="connsiteX49" fmla="*/ 7910 w 10000"/>
              <a:gd name="connsiteY49" fmla="*/ 7189 h 10000"/>
              <a:gd name="connsiteX50" fmla="*/ 7968 w 10000"/>
              <a:gd name="connsiteY50" fmla="*/ 7154 h 10000"/>
              <a:gd name="connsiteX51" fmla="*/ 7984 w 10000"/>
              <a:gd name="connsiteY51" fmla="*/ 7063 h 10000"/>
              <a:gd name="connsiteX52" fmla="*/ 7895 w 10000"/>
              <a:gd name="connsiteY52" fmla="*/ 6973 h 10000"/>
              <a:gd name="connsiteX53" fmla="*/ 7895 w 10000"/>
              <a:gd name="connsiteY53" fmla="*/ 6901 h 10000"/>
              <a:gd name="connsiteX54" fmla="*/ 7926 w 10000"/>
              <a:gd name="connsiteY54" fmla="*/ 6847 h 10000"/>
              <a:gd name="connsiteX55" fmla="*/ 7998 w 10000"/>
              <a:gd name="connsiteY55" fmla="*/ 6882 h 10000"/>
              <a:gd name="connsiteX56" fmla="*/ 8041 w 10000"/>
              <a:gd name="connsiteY56" fmla="*/ 6937 h 10000"/>
              <a:gd name="connsiteX57" fmla="*/ 8056 w 10000"/>
              <a:gd name="connsiteY57" fmla="*/ 6919 h 10000"/>
              <a:gd name="connsiteX58" fmla="*/ 8056 w 10000"/>
              <a:gd name="connsiteY58" fmla="*/ 6847 h 10000"/>
              <a:gd name="connsiteX59" fmla="*/ 8070 w 10000"/>
              <a:gd name="connsiteY59" fmla="*/ 6810 h 10000"/>
              <a:gd name="connsiteX60" fmla="*/ 8114 w 10000"/>
              <a:gd name="connsiteY60" fmla="*/ 6829 h 10000"/>
              <a:gd name="connsiteX61" fmla="*/ 8136 w 10000"/>
              <a:gd name="connsiteY61" fmla="*/ 6919 h 10000"/>
              <a:gd name="connsiteX62" fmla="*/ 8164 w 10000"/>
              <a:gd name="connsiteY62" fmla="*/ 6919 h 10000"/>
              <a:gd name="connsiteX63" fmla="*/ 8208 w 10000"/>
              <a:gd name="connsiteY63" fmla="*/ 6882 h 10000"/>
              <a:gd name="connsiteX64" fmla="*/ 8237 w 10000"/>
              <a:gd name="connsiteY64" fmla="*/ 6810 h 10000"/>
              <a:gd name="connsiteX65" fmla="*/ 8252 w 10000"/>
              <a:gd name="connsiteY65" fmla="*/ 6793 h 10000"/>
              <a:gd name="connsiteX66" fmla="*/ 8282 w 10000"/>
              <a:gd name="connsiteY66" fmla="*/ 6937 h 10000"/>
              <a:gd name="connsiteX67" fmla="*/ 8514 w 10000"/>
              <a:gd name="connsiteY67" fmla="*/ 6847 h 10000"/>
              <a:gd name="connsiteX68" fmla="*/ 8208 w 10000"/>
              <a:gd name="connsiteY68" fmla="*/ 7063 h 10000"/>
              <a:gd name="connsiteX69" fmla="*/ 8180 w 10000"/>
              <a:gd name="connsiteY69" fmla="*/ 7117 h 10000"/>
              <a:gd name="connsiteX70" fmla="*/ 9126 w 10000"/>
              <a:gd name="connsiteY70" fmla="*/ 5657 h 10000"/>
              <a:gd name="connsiteX71" fmla="*/ 9170 w 10000"/>
              <a:gd name="connsiteY71" fmla="*/ 5603 h 10000"/>
              <a:gd name="connsiteX72" fmla="*/ 9214 w 10000"/>
              <a:gd name="connsiteY72" fmla="*/ 5568 h 10000"/>
              <a:gd name="connsiteX73" fmla="*/ 10000 w 10000"/>
              <a:gd name="connsiteY73" fmla="*/ 5657 h 10000"/>
              <a:gd name="connsiteX74" fmla="*/ 9796 w 10000"/>
              <a:gd name="connsiteY74" fmla="*/ 1279 h 10000"/>
              <a:gd name="connsiteX75" fmla="*/ 9695 w 10000"/>
              <a:gd name="connsiteY75" fmla="*/ 1225 h 10000"/>
              <a:gd name="connsiteX76" fmla="*/ 9534 w 10000"/>
              <a:gd name="connsiteY76" fmla="*/ 1262 h 10000"/>
              <a:gd name="connsiteX77" fmla="*/ 9477 w 10000"/>
              <a:gd name="connsiteY77" fmla="*/ 1170 h 10000"/>
              <a:gd name="connsiteX78" fmla="*/ 9170 w 10000"/>
              <a:gd name="connsiteY78" fmla="*/ 1046 h 10000"/>
              <a:gd name="connsiteX79" fmla="*/ 9097 w 10000"/>
              <a:gd name="connsiteY79" fmla="*/ 919 h 10000"/>
              <a:gd name="connsiteX80" fmla="*/ 8907 w 10000"/>
              <a:gd name="connsiteY80" fmla="*/ 811 h 10000"/>
              <a:gd name="connsiteX81" fmla="*/ 8820 w 10000"/>
              <a:gd name="connsiteY81" fmla="*/ 919 h 10000"/>
              <a:gd name="connsiteX82" fmla="*/ 8661 w 10000"/>
              <a:gd name="connsiteY82" fmla="*/ 902 h 10000"/>
              <a:gd name="connsiteX83" fmla="*/ 8616 w 10000"/>
              <a:gd name="connsiteY83" fmla="*/ 828 h 10000"/>
              <a:gd name="connsiteX84" fmla="*/ 8486 w 10000"/>
              <a:gd name="connsiteY84" fmla="*/ 883 h 10000"/>
              <a:gd name="connsiteX85" fmla="*/ 8486 w 10000"/>
              <a:gd name="connsiteY85" fmla="*/ 937 h 10000"/>
              <a:gd name="connsiteX86" fmla="*/ 8354 w 10000"/>
              <a:gd name="connsiteY86" fmla="*/ 883 h 10000"/>
              <a:gd name="connsiteX87" fmla="*/ 8194 w 10000"/>
              <a:gd name="connsiteY87" fmla="*/ 955 h 10000"/>
              <a:gd name="connsiteX88" fmla="*/ 8150 w 10000"/>
              <a:gd name="connsiteY88" fmla="*/ 1026 h 10000"/>
              <a:gd name="connsiteX89" fmla="*/ 8099 w 10000"/>
              <a:gd name="connsiteY89" fmla="*/ 1026 h 10000"/>
              <a:gd name="connsiteX90" fmla="*/ 8070 w 10000"/>
              <a:gd name="connsiteY90" fmla="*/ 1098 h 10000"/>
              <a:gd name="connsiteX91" fmla="*/ 8012 w 10000"/>
              <a:gd name="connsiteY91" fmla="*/ 1009 h 10000"/>
              <a:gd name="connsiteX92" fmla="*/ 7794 w 10000"/>
              <a:gd name="connsiteY92" fmla="*/ 919 h 10000"/>
              <a:gd name="connsiteX93" fmla="*/ 7721 w 10000"/>
              <a:gd name="connsiteY93" fmla="*/ 828 h 10000"/>
              <a:gd name="connsiteX94" fmla="*/ 7502 w 10000"/>
              <a:gd name="connsiteY94" fmla="*/ 919 h 10000"/>
              <a:gd name="connsiteX95" fmla="*/ 7516 w 10000"/>
              <a:gd name="connsiteY95" fmla="*/ 955 h 10000"/>
              <a:gd name="connsiteX96" fmla="*/ 7458 w 10000"/>
              <a:gd name="connsiteY96" fmla="*/ 1063 h 10000"/>
              <a:gd name="connsiteX97" fmla="*/ 7400 w 10000"/>
              <a:gd name="connsiteY97" fmla="*/ 974 h 10000"/>
              <a:gd name="connsiteX98" fmla="*/ 7400 w 10000"/>
              <a:gd name="connsiteY98" fmla="*/ 865 h 10000"/>
              <a:gd name="connsiteX99" fmla="*/ 7226 w 10000"/>
              <a:gd name="connsiteY99" fmla="*/ 937 h 10000"/>
              <a:gd name="connsiteX100" fmla="*/ 7196 w 10000"/>
              <a:gd name="connsiteY100" fmla="*/ 847 h 10000"/>
              <a:gd name="connsiteX101" fmla="*/ 7109 w 10000"/>
              <a:gd name="connsiteY101" fmla="*/ 847 h 10000"/>
              <a:gd name="connsiteX102" fmla="*/ 7109 w 10000"/>
              <a:gd name="connsiteY102" fmla="*/ 774 h 10000"/>
              <a:gd name="connsiteX103" fmla="*/ 7065 w 10000"/>
              <a:gd name="connsiteY103" fmla="*/ 739 h 10000"/>
              <a:gd name="connsiteX104" fmla="*/ 6891 w 10000"/>
              <a:gd name="connsiteY104" fmla="*/ 883 h 10000"/>
              <a:gd name="connsiteX105" fmla="*/ 6816 w 10000"/>
              <a:gd name="connsiteY105" fmla="*/ 847 h 10000"/>
              <a:gd name="connsiteX106" fmla="*/ 6832 w 10000"/>
              <a:gd name="connsiteY106" fmla="*/ 739 h 10000"/>
              <a:gd name="connsiteX107" fmla="*/ 6730 w 10000"/>
              <a:gd name="connsiteY107" fmla="*/ 684 h 10000"/>
              <a:gd name="connsiteX108" fmla="*/ 6730 w 10000"/>
              <a:gd name="connsiteY108" fmla="*/ 558 h 10000"/>
              <a:gd name="connsiteX109" fmla="*/ 6527 w 10000"/>
              <a:gd name="connsiteY109" fmla="*/ 540 h 10000"/>
              <a:gd name="connsiteX110" fmla="*/ 6453 w 10000"/>
              <a:gd name="connsiteY110" fmla="*/ 630 h 10000"/>
              <a:gd name="connsiteX111" fmla="*/ 6352 w 10000"/>
              <a:gd name="connsiteY111" fmla="*/ 523 h 10000"/>
              <a:gd name="connsiteX112" fmla="*/ 6236 w 10000"/>
              <a:gd name="connsiteY112" fmla="*/ 540 h 10000"/>
              <a:gd name="connsiteX113" fmla="*/ 6059 w 10000"/>
              <a:gd name="connsiteY113" fmla="*/ 432 h 10000"/>
              <a:gd name="connsiteX114" fmla="*/ 5914 w 10000"/>
              <a:gd name="connsiteY114" fmla="*/ 432 h 10000"/>
              <a:gd name="connsiteX115" fmla="*/ 5900 w 10000"/>
              <a:gd name="connsiteY115" fmla="*/ 288 h 10000"/>
              <a:gd name="connsiteX116" fmla="*/ 5783 w 10000"/>
              <a:gd name="connsiteY116" fmla="*/ 144 h 10000"/>
              <a:gd name="connsiteX117" fmla="*/ 5740 w 10000"/>
              <a:gd name="connsiteY117" fmla="*/ 235 h 10000"/>
              <a:gd name="connsiteX118" fmla="*/ 5638 w 10000"/>
              <a:gd name="connsiteY118" fmla="*/ 198 h 10000"/>
              <a:gd name="connsiteX119" fmla="*/ 5565 w 10000"/>
              <a:gd name="connsiteY119" fmla="*/ 216 h 10000"/>
              <a:gd name="connsiteX120" fmla="*/ 5389 w 10000"/>
              <a:gd name="connsiteY120" fmla="*/ 0 h 10000"/>
              <a:gd name="connsiteX121" fmla="*/ 720 w 10000"/>
              <a:gd name="connsiteY121" fmla="*/ 2441 h 10000"/>
              <a:gd name="connsiteX122" fmla="*/ 0 w 10000"/>
              <a:gd name="connsiteY122" fmla="*/ 2360 h 10000"/>
              <a:gd name="connsiteX123" fmla="*/ 29 w 10000"/>
              <a:gd name="connsiteY123" fmla="*/ 2559 h 10000"/>
              <a:gd name="connsiteX0" fmla="*/ 29 w 9796"/>
              <a:gd name="connsiteY0" fmla="*/ 2559 h 10000"/>
              <a:gd name="connsiteX1" fmla="*/ 218 w 9796"/>
              <a:gd name="connsiteY1" fmla="*/ 2739 h 10000"/>
              <a:gd name="connsiteX2" fmla="*/ 306 w 9796"/>
              <a:gd name="connsiteY2" fmla="*/ 2973 h 10000"/>
              <a:gd name="connsiteX3" fmla="*/ 466 w 9796"/>
              <a:gd name="connsiteY3" fmla="*/ 3099 h 10000"/>
              <a:gd name="connsiteX4" fmla="*/ 584 w 9796"/>
              <a:gd name="connsiteY4" fmla="*/ 3334 h 10000"/>
              <a:gd name="connsiteX5" fmla="*/ 2112 w 9796"/>
              <a:gd name="connsiteY5" fmla="*/ 6036 h 10000"/>
              <a:gd name="connsiteX6" fmla="*/ 2447 w 9796"/>
              <a:gd name="connsiteY6" fmla="*/ 6143 h 10000"/>
              <a:gd name="connsiteX7" fmla="*/ 2899 w 9796"/>
              <a:gd name="connsiteY7" fmla="*/ 5279 h 10000"/>
              <a:gd name="connsiteX8" fmla="*/ 3073 w 9796"/>
              <a:gd name="connsiteY8" fmla="*/ 5225 h 10000"/>
              <a:gd name="connsiteX9" fmla="*/ 3218 w 9796"/>
              <a:gd name="connsiteY9" fmla="*/ 5279 h 10000"/>
              <a:gd name="connsiteX10" fmla="*/ 4443 w 9796"/>
              <a:gd name="connsiteY10" fmla="*/ 6143 h 10000"/>
              <a:gd name="connsiteX11" fmla="*/ 4690 w 9796"/>
              <a:gd name="connsiteY11" fmla="*/ 7010 h 10000"/>
              <a:gd name="connsiteX12" fmla="*/ 4924 w 9796"/>
              <a:gd name="connsiteY12" fmla="*/ 7350 h 10000"/>
              <a:gd name="connsiteX13" fmla="*/ 5040 w 9796"/>
              <a:gd name="connsiteY13" fmla="*/ 7694 h 10000"/>
              <a:gd name="connsiteX14" fmla="*/ 5288 w 9796"/>
              <a:gd name="connsiteY14" fmla="*/ 7928 h 10000"/>
              <a:gd name="connsiteX15" fmla="*/ 5478 w 9796"/>
              <a:gd name="connsiteY15" fmla="*/ 8810 h 10000"/>
              <a:gd name="connsiteX16" fmla="*/ 5724 w 9796"/>
              <a:gd name="connsiteY16" fmla="*/ 9298 h 10000"/>
              <a:gd name="connsiteX17" fmla="*/ 5972 w 9796"/>
              <a:gd name="connsiteY17" fmla="*/ 9514 h 10000"/>
              <a:gd name="connsiteX18" fmla="*/ 6191 w 9796"/>
              <a:gd name="connsiteY18" fmla="*/ 9568 h 10000"/>
              <a:gd name="connsiteX19" fmla="*/ 6409 w 9796"/>
              <a:gd name="connsiteY19" fmla="*/ 9729 h 10000"/>
              <a:gd name="connsiteX20" fmla="*/ 6816 w 9796"/>
              <a:gd name="connsiteY20" fmla="*/ 9784 h 10000"/>
              <a:gd name="connsiteX21" fmla="*/ 7095 w 9796"/>
              <a:gd name="connsiteY21" fmla="*/ 9965 h 10000"/>
              <a:gd name="connsiteX22" fmla="*/ 7356 w 9796"/>
              <a:gd name="connsiteY22" fmla="*/ 10000 h 10000"/>
              <a:gd name="connsiteX23" fmla="*/ 7371 w 9796"/>
              <a:gd name="connsiteY23" fmla="*/ 9945 h 10000"/>
              <a:gd name="connsiteX24" fmla="*/ 7313 w 9796"/>
              <a:gd name="connsiteY24" fmla="*/ 9892 h 10000"/>
              <a:gd name="connsiteX25" fmla="*/ 7210 w 9796"/>
              <a:gd name="connsiteY25" fmla="*/ 9549 h 10000"/>
              <a:gd name="connsiteX26" fmla="*/ 7196 w 9796"/>
              <a:gd name="connsiteY26" fmla="*/ 9514 h 10000"/>
              <a:gd name="connsiteX27" fmla="*/ 7109 w 9796"/>
              <a:gd name="connsiteY27" fmla="*/ 8847 h 10000"/>
              <a:gd name="connsiteX28" fmla="*/ 7167 w 9796"/>
              <a:gd name="connsiteY28" fmla="*/ 8793 h 10000"/>
              <a:gd name="connsiteX29" fmla="*/ 7182 w 9796"/>
              <a:gd name="connsiteY29" fmla="*/ 8576 h 10000"/>
              <a:gd name="connsiteX30" fmla="*/ 7167 w 9796"/>
              <a:gd name="connsiteY30" fmla="*/ 8540 h 10000"/>
              <a:gd name="connsiteX31" fmla="*/ 7065 w 9796"/>
              <a:gd name="connsiteY31" fmla="*/ 8523 h 10000"/>
              <a:gd name="connsiteX32" fmla="*/ 7021 w 9796"/>
              <a:gd name="connsiteY32" fmla="*/ 8486 h 10000"/>
              <a:gd name="connsiteX33" fmla="*/ 7051 w 9796"/>
              <a:gd name="connsiteY33" fmla="*/ 8414 h 10000"/>
              <a:gd name="connsiteX34" fmla="*/ 7152 w 9796"/>
              <a:gd name="connsiteY34" fmla="*/ 8414 h 10000"/>
              <a:gd name="connsiteX35" fmla="*/ 7196 w 9796"/>
              <a:gd name="connsiteY35" fmla="*/ 8468 h 10000"/>
              <a:gd name="connsiteX36" fmla="*/ 7269 w 9796"/>
              <a:gd name="connsiteY36" fmla="*/ 8414 h 10000"/>
              <a:gd name="connsiteX37" fmla="*/ 7313 w 9796"/>
              <a:gd name="connsiteY37" fmla="*/ 8036 h 10000"/>
              <a:gd name="connsiteX38" fmla="*/ 7226 w 9796"/>
              <a:gd name="connsiteY38" fmla="*/ 7856 h 10000"/>
              <a:gd name="connsiteX39" fmla="*/ 7444 w 9796"/>
              <a:gd name="connsiteY39" fmla="*/ 7801 h 10000"/>
              <a:gd name="connsiteX40" fmla="*/ 7516 w 9796"/>
              <a:gd name="connsiteY40" fmla="*/ 7622 h 10000"/>
              <a:gd name="connsiteX41" fmla="*/ 7516 w 9796"/>
              <a:gd name="connsiteY41" fmla="*/ 7585 h 10000"/>
              <a:gd name="connsiteX42" fmla="*/ 7429 w 9796"/>
              <a:gd name="connsiteY42" fmla="*/ 7604 h 10000"/>
              <a:gd name="connsiteX43" fmla="*/ 7429 w 9796"/>
              <a:gd name="connsiteY43" fmla="*/ 7513 h 10000"/>
              <a:gd name="connsiteX44" fmla="*/ 7576 w 9796"/>
              <a:gd name="connsiteY44" fmla="*/ 7424 h 10000"/>
              <a:gd name="connsiteX45" fmla="*/ 7633 w 9796"/>
              <a:gd name="connsiteY45" fmla="*/ 7424 h 10000"/>
              <a:gd name="connsiteX46" fmla="*/ 7721 w 9796"/>
              <a:gd name="connsiteY46" fmla="*/ 7315 h 10000"/>
              <a:gd name="connsiteX47" fmla="*/ 7736 w 9796"/>
              <a:gd name="connsiteY47" fmla="*/ 7243 h 10000"/>
              <a:gd name="connsiteX48" fmla="*/ 7764 w 9796"/>
              <a:gd name="connsiteY48" fmla="*/ 7206 h 10000"/>
              <a:gd name="connsiteX49" fmla="*/ 7910 w 9796"/>
              <a:gd name="connsiteY49" fmla="*/ 7189 h 10000"/>
              <a:gd name="connsiteX50" fmla="*/ 7968 w 9796"/>
              <a:gd name="connsiteY50" fmla="*/ 7154 h 10000"/>
              <a:gd name="connsiteX51" fmla="*/ 7984 w 9796"/>
              <a:gd name="connsiteY51" fmla="*/ 7063 h 10000"/>
              <a:gd name="connsiteX52" fmla="*/ 7895 w 9796"/>
              <a:gd name="connsiteY52" fmla="*/ 6973 h 10000"/>
              <a:gd name="connsiteX53" fmla="*/ 7895 w 9796"/>
              <a:gd name="connsiteY53" fmla="*/ 6901 h 10000"/>
              <a:gd name="connsiteX54" fmla="*/ 7926 w 9796"/>
              <a:gd name="connsiteY54" fmla="*/ 6847 h 10000"/>
              <a:gd name="connsiteX55" fmla="*/ 7998 w 9796"/>
              <a:gd name="connsiteY55" fmla="*/ 6882 h 10000"/>
              <a:gd name="connsiteX56" fmla="*/ 8041 w 9796"/>
              <a:gd name="connsiteY56" fmla="*/ 6937 h 10000"/>
              <a:gd name="connsiteX57" fmla="*/ 8056 w 9796"/>
              <a:gd name="connsiteY57" fmla="*/ 6919 h 10000"/>
              <a:gd name="connsiteX58" fmla="*/ 8056 w 9796"/>
              <a:gd name="connsiteY58" fmla="*/ 6847 h 10000"/>
              <a:gd name="connsiteX59" fmla="*/ 8070 w 9796"/>
              <a:gd name="connsiteY59" fmla="*/ 6810 h 10000"/>
              <a:gd name="connsiteX60" fmla="*/ 8114 w 9796"/>
              <a:gd name="connsiteY60" fmla="*/ 6829 h 10000"/>
              <a:gd name="connsiteX61" fmla="*/ 8136 w 9796"/>
              <a:gd name="connsiteY61" fmla="*/ 6919 h 10000"/>
              <a:gd name="connsiteX62" fmla="*/ 8164 w 9796"/>
              <a:gd name="connsiteY62" fmla="*/ 6919 h 10000"/>
              <a:gd name="connsiteX63" fmla="*/ 8208 w 9796"/>
              <a:gd name="connsiteY63" fmla="*/ 6882 h 10000"/>
              <a:gd name="connsiteX64" fmla="*/ 8237 w 9796"/>
              <a:gd name="connsiteY64" fmla="*/ 6810 h 10000"/>
              <a:gd name="connsiteX65" fmla="*/ 8252 w 9796"/>
              <a:gd name="connsiteY65" fmla="*/ 6793 h 10000"/>
              <a:gd name="connsiteX66" fmla="*/ 8282 w 9796"/>
              <a:gd name="connsiteY66" fmla="*/ 6937 h 10000"/>
              <a:gd name="connsiteX67" fmla="*/ 8514 w 9796"/>
              <a:gd name="connsiteY67" fmla="*/ 6847 h 10000"/>
              <a:gd name="connsiteX68" fmla="*/ 8208 w 9796"/>
              <a:gd name="connsiteY68" fmla="*/ 7063 h 10000"/>
              <a:gd name="connsiteX69" fmla="*/ 8180 w 9796"/>
              <a:gd name="connsiteY69" fmla="*/ 7117 h 10000"/>
              <a:gd name="connsiteX70" fmla="*/ 9126 w 9796"/>
              <a:gd name="connsiteY70" fmla="*/ 5657 h 10000"/>
              <a:gd name="connsiteX71" fmla="*/ 9170 w 9796"/>
              <a:gd name="connsiteY71" fmla="*/ 5603 h 10000"/>
              <a:gd name="connsiteX72" fmla="*/ 9214 w 9796"/>
              <a:gd name="connsiteY72" fmla="*/ 5568 h 10000"/>
              <a:gd name="connsiteX73" fmla="*/ 9796 w 9796"/>
              <a:gd name="connsiteY73" fmla="*/ 1279 h 10000"/>
              <a:gd name="connsiteX74" fmla="*/ 9695 w 9796"/>
              <a:gd name="connsiteY74" fmla="*/ 1225 h 10000"/>
              <a:gd name="connsiteX75" fmla="*/ 9534 w 9796"/>
              <a:gd name="connsiteY75" fmla="*/ 1262 h 10000"/>
              <a:gd name="connsiteX76" fmla="*/ 9477 w 9796"/>
              <a:gd name="connsiteY76" fmla="*/ 1170 h 10000"/>
              <a:gd name="connsiteX77" fmla="*/ 9170 w 9796"/>
              <a:gd name="connsiteY77" fmla="*/ 1046 h 10000"/>
              <a:gd name="connsiteX78" fmla="*/ 9097 w 9796"/>
              <a:gd name="connsiteY78" fmla="*/ 919 h 10000"/>
              <a:gd name="connsiteX79" fmla="*/ 8907 w 9796"/>
              <a:gd name="connsiteY79" fmla="*/ 811 h 10000"/>
              <a:gd name="connsiteX80" fmla="*/ 8820 w 9796"/>
              <a:gd name="connsiteY80" fmla="*/ 919 h 10000"/>
              <a:gd name="connsiteX81" fmla="*/ 8661 w 9796"/>
              <a:gd name="connsiteY81" fmla="*/ 902 h 10000"/>
              <a:gd name="connsiteX82" fmla="*/ 8616 w 9796"/>
              <a:gd name="connsiteY82" fmla="*/ 828 h 10000"/>
              <a:gd name="connsiteX83" fmla="*/ 8486 w 9796"/>
              <a:gd name="connsiteY83" fmla="*/ 883 h 10000"/>
              <a:gd name="connsiteX84" fmla="*/ 8486 w 9796"/>
              <a:gd name="connsiteY84" fmla="*/ 937 h 10000"/>
              <a:gd name="connsiteX85" fmla="*/ 8354 w 9796"/>
              <a:gd name="connsiteY85" fmla="*/ 883 h 10000"/>
              <a:gd name="connsiteX86" fmla="*/ 8194 w 9796"/>
              <a:gd name="connsiteY86" fmla="*/ 955 h 10000"/>
              <a:gd name="connsiteX87" fmla="*/ 8150 w 9796"/>
              <a:gd name="connsiteY87" fmla="*/ 1026 h 10000"/>
              <a:gd name="connsiteX88" fmla="*/ 8099 w 9796"/>
              <a:gd name="connsiteY88" fmla="*/ 1026 h 10000"/>
              <a:gd name="connsiteX89" fmla="*/ 8070 w 9796"/>
              <a:gd name="connsiteY89" fmla="*/ 1098 h 10000"/>
              <a:gd name="connsiteX90" fmla="*/ 8012 w 9796"/>
              <a:gd name="connsiteY90" fmla="*/ 1009 h 10000"/>
              <a:gd name="connsiteX91" fmla="*/ 7794 w 9796"/>
              <a:gd name="connsiteY91" fmla="*/ 919 h 10000"/>
              <a:gd name="connsiteX92" fmla="*/ 7721 w 9796"/>
              <a:gd name="connsiteY92" fmla="*/ 828 h 10000"/>
              <a:gd name="connsiteX93" fmla="*/ 7502 w 9796"/>
              <a:gd name="connsiteY93" fmla="*/ 919 h 10000"/>
              <a:gd name="connsiteX94" fmla="*/ 7516 w 9796"/>
              <a:gd name="connsiteY94" fmla="*/ 955 h 10000"/>
              <a:gd name="connsiteX95" fmla="*/ 7458 w 9796"/>
              <a:gd name="connsiteY95" fmla="*/ 1063 h 10000"/>
              <a:gd name="connsiteX96" fmla="*/ 7400 w 9796"/>
              <a:gd name="connsiteY96" fmla="*/ 974 h 10000"/>
              <a:gd name="connsiteX97" fmla="*/ 7400 w 9796"/>
              <a:gd name="connsiteY97" fmla="*/ 865 h 10000"/>
              <a:gd name="connsiteX98" fmla="*/ 7226 w 9796"/>
              <a:gd name="connsiteY98" fmla="*/ 937 h 10000"/>
              <a:gd name="connsiteX99" fmla="*/ 7196 w 9796"/>
              <a:gd name="connsiteY99" fmla="*/ 847 h 10000"/>
              <a:gd name="connsiteX100" fmla="*/ 7109 w 9796"/>
              <a:gd name="connsiteY100" fmla="*/ 847 h 10000"/>
              <a:gd name="connsiteX101" fmla="*/ 7109 w 9796"/>
              <a:gd name="connsiteY101" fmla="*/ 774 h 10000"/>
              <a:gd name="connsiteX102" fmla="*/ 7065 w 9796"/>
              <a:gd name="connsiteY102" fmla="*/ 739 h 10000"/>
              <a:gd name="connsiteX103" fmla="*/ 6891 w 9796"/>
              <a:gd name="connsiteY103" fmla="*/ 883 h 10000"/>
              <a:gd name="connsiteX104" fmla="*/ 6816 w 9796"/>
              <a:gd name="connsiteY104" fmla="*/ 847 h 10000"/>
              <a:gd name="connsiteX105" fmla="*/ 6832 w 9796"/>
              <a:gd name="connsiteY105" fmla="*/ 739 h 10000"/>
              <a:gd name="connsiteX106" fmla="*/ 6730 w 9796"/>
              <a:gd name="connsiteY106" fmla="*/ 684 h 10000"/>
              <a:gd name="connsiteX107" fmla="*/ 6730 w 9796"/>
              <a:gd name="connsiteY107" fmla="*/ 558 h 10000"/>
              <a:gd name="connsiteX108" fmla="*/ 6527 w 9796"/>
              <a:gd name="connsiteY108" fmla="*/ 540 h 10000"/>
              <a:gd name="connsiteX109" fmla="*/ 6453 w 9796"/>
              <a:gd name="connsiteY109" fmla="*/ 630 h 10000"/>
              <a:gd name="connsiteX110" fmla="*/ 6352 w 9796"/>
              <a:gd name="connsiteY110" fmla="*/ 523 h 10000"/>
              <a:gd name="connsiteX111" fmla="*/ 6236 w 9796"/>
              <a:gd name="connsiteY111" fmla="*/ 540 h 10000"/>
              <a:gd name="connsiteX112" fmla="*/ 6059 w 9796"/>
              <a:gd name="connsiteY112" fmla="*/ 432 h 10000"/>
              <a:gd name="connsiteX113" fmla="*/ 5914 w 9796"/>
              <a:gd name="connsiteY113" fmla="*/ 432 h 10000"/>
              <a:gd name="connsiteX114" fmla="*/ 5900 w 9796"/>
              <a:gd name="connsiteY114" fmla="*/ 288 h 10000"/>
              <a:gd name="connsiteX115" fmla="*/ 5783 w 9796"/>
              <a:gd name="connsiteY115" fmla="*/ 144 h 10000"/>
              <a:gd name="connsiteX116" fmla="*/ 5740 w 9796"/>
              <a:gd name="connsiteY116" fmla="*/ 235 h 10000"/>
              <a:gd name="connsiteX117" fmla="*/ 5638 w 9796"/>
              <a:gd name="connsiteY117" fmla="*/ 198 h 10000"/>
              <a:gd name="connsiteX118" fmla="*/ 5565 w 9796"/>
              <a:gd name="connsiteY118" fmla="*/ 216 h 10000"/>
              <a:gd name="connsiteX119" fmla="*/ 5389 w 9796"/>
              <a:gd name="connsiteY119" fmla="*/ 0 h 10000"/>
              <a:gd name="connsiteX120" fmla="*/ 720 w 9796"/>
              <a:gd name="connsiteY120" fmla="*/ 2441 h 10000"/>
              <a:gd name="connsiteX121" fmla="*/ 0 w 9796"/>
              <a:gd name="connsiteY121" fmla="*/ 2360 h 10000"/>
              <a:gd name="connsiteX122" fmla="*/ 29 w 9796"/>
              <a:gd name="connsiteY122"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34 w 10000"/>
              <a:gd name="connsiteY44" fmla="*/ 7424 h 10000"/>
              <a:gd name="connsiteX45" fmla="*/ 7792 w 10000"/>
              <a:gd name="connsiteY45" fmla="*/ 7424 h 10000"/>
              <a:gd name="connsiteX46" fmla="*/ 7882 w 10000"/>
              <a:gd name="connsiteY46" fmla="*/ 7315 h 10000"/>
              <a:gd name="connsiteX47" fmla="*/ 7897 w 10000"/>
              <a:gd name="connsiteY47" fmla="*/ 7243 h 10000"/>
              <a:gd name="connsiteX48" fmla="*/ 7926 w 10000"/>
              <a:gd name="connsiteY48" fmla="*/ 7206 h 10000"/>
              <a:gd name="connsiteX49" fmla="*/ 8075 w 10000"/>
              <a:gd name="connsiteY49" fmla="*/ 7189 h 10000"/>
              <a:gd name="connsiteX50" fmla="*/ 8134 w 10000"/>
              <a:gd name="connsiteY50" fmla="*/ 7154 h 10000"/>
              <a:gd name="connsiteX51" fmla="*/ 8150 w 10000"/>
              <a:gd name="connsiteY51" fmla="*/ 7063 h 10000"/>
              <a:gd name="connsiteX52" fmla="*/ 8059 w 10000"/>
              <a:gd name="connsiteY52" fmla="*/ 6973 h 10000"/>
              <a:gd name="connsiteX53" fmla="*/ 8059 w 10000"/>
              <a:gd name="connsiteY53" fmla="*/ 6901 h 10000"/>
              <a:gd name="connsiteX54" fmla="*/ 8091 w 10000"/>
              <a:gd name="connsiteY54" fmla="*/ 6847 h 10000"/>
              <a:gd name="connsiteX55" fmla="*/ 8165 w 10000"/>
              <a:gd name="connsiteY55" fmla="*/ 6882 h 10000"/>
              <a:gd name="connsiteX56" fmla="*/ 8208 w 10000"/>
              <a:gd name="connsiteY56" fmla="*/ 6937 h 10000"/>
              <a:gd name="connsiteX57" fmla="*/ 8224 w 10000"/>
              <a:gd name="connsiteY57" fmla="*/ 6919 h 10000"/>
              <a:gd name="connsiteX58" fmla="*/ 8224 w 10000"/>
              <a:gd name="connsiteY58" fmla="*/ 6847 h 10000"/>
              <a:gd name="connsiteX59" fmla="*/ 8238 w 10000"/>
              <a:gd name="connsiteY59" fmla="*/ 6810 h 10000"/>
              <a:gd name="connsiteX60" fmla="*/ 8283 w 10000"/>
              <a:gd name="connsiteY60" fmla="*/ 6829 h 10000"/>
              <a:gd name="connsiteX61" fmla="*/ 8305 w 10000"/>
              <a:gd name="connsiteY61" fmla="*/ 6919 h 10000"/>
              <a:gd name="connsiteX62" fmla="*/ 8334 w 10000"/>
              <a:gd name="connsiteY62" fmla="*/ 6919 h 10000"/>
              <a:gd name="connsiteX63" fmla="*/ 8379 w 10000"/>
              <a:gd name="connsiteY63" fmla="*/ 6882 h 10000"/>
              <a:gd name="connsiteX64" fmla="*/ 8409 w 10000"/>
              <a:gd name="connsiteY64" fmla="*/ 6810 h 10000"/>
              <a:gd name="connsiteX65" fmla="*/ 8424 w 10000"/>
              <a:gd name="connsiteY65" fmla="*/ 6793 h 10000"/>
              <a:gd name="connsiteX66" fmla="*/ 8454 w 10000"/>
              <a:gd name="connsiteY66" fmla="*/ 6937 h 10000"/>
              <a:gd name="connsiteX67" fmla="*/ 8691 w 10000"/>
              <a:gd name="connsiteY67" fmla="*/ 6847 h 10000"/>
              <a:gd name="connsiteX68" fmla="*/ 8379 w 10000"/>
              <a:gd name="connsiteY68" fmla="*/ 7063 h 10000"/>
              <a:gd name="connsiteX69" fmla="*/ 8350 w 10000"/>
              <a:gd name="connsiteY69" fmla="*/ 7117 h 10000"/>
              <a:gd name="connsiteX70" fmla="*/ 9316 w 10000"/>
              <a:gd name="connsiteY70" fmla="*/ 5657 h 10000"/>
              <a:gd name="connsiteX71" fmla="*/ 9361 w 10000"/>
              <a:gd name="connsiteY71" fmla="*/ 5603 h 10000"/>
              <a:gd name="connsiteX72" fmla="*/ 10000 w 10000"/>
              <a:gd name="connsiteY72" fmla="*/ 1279 h 10000"/>
              <a:gd name="connsiteX73" fmla="*/ 9897 w 10000"/>
              <a:gd name="connsiteY73" fmla="*/ 1225 h 10000"/>
              <a:gd name="connsiteX74" fmla="*/ 9733 w 10000"/>
              <a:gd name="connsiteY74" fmla="*/ 1262 h 10000"/>
              <a:gd name="connsiteX75" fmla="*/ 9674 w 10000"/>
              <a:gd name="connsiteY75" fmla="*/ 1170 h 10000"/>
              <a:gd name="connsiteX76" fmla="*/ 9361 w 10000"/>
              <a:gd name="connsiteY76" fmla="*/ 1046 h 10000"/>
              <a:gd name="connsiteX77" fmla="*/ 9286 w 10000"/>
              <a:gd name="connsiteY77" fmla="*/ 919 h 10000"/>
              <a:gd name="connsiteX78" fmla="*/ 9092 w 10000"/>
              <a:gd name="connsiteY78" fmla="*/ 811 h 10000"/>
              <a:gd name="connsiteX79" fmla="*/ 9004 w 10000"/>
              <a:gd name="connsiteY79" fmla="*/ 919 h 10000"/>
              <a:gd name="connsiteX80" fmla="*/ 8841 w 10000"/>
              <a:gd name="connsiteY80" fmla="*/ 902 h 10000"/>
              <a:gd name="connsiteX81" fmla="*/ 8795 w 10000"/>
              <a:gd name="connsiteY81" fmla="*/ 828 h 10000"/>
              <a:gd name="connsiteX82" fmla="*/ 8663 w 10000"/>
              <a:gd name="connsiteY82" fmla="*/ 883 h 10000"/>
              <a:gd name="connsiteX83" fmla="*/ 8663 w 10000"/>
              <a:gd name="connsiteY83" fmla="*/ 937 h 10000"/>
              <a:gd name="connsiteX84" fmla="*/ 8528 w 10000"/>
              <a:gd name="connsiteY84" fmla="*/ 883 h 10000"/>
              <a:gd name="connsiteX85" fmla="*/ 8365 w 10000"/>
              <a:gd name="connsiteY85" fmla="*/ 955 h 10000"/>
              <a:gd name="connsiteX86" fmla="*/ 8320 w 10000"/>
              <a:gd name="connsiteY86" fmla="*/ 1026 h 10000"/>
              <a:gd name="connsiteX87" fmla="*/ 8268 w 10000"/>
              <a:gd name="connsiteY87" fmla="*/ 1026 h 10000"/>
              <a:gd name="connsiteX88" fmla="*/ 8238 w 10000"/>
              <a:gd name="connsiteY88" fmla="*/ 1098 h 10000"/>
              <a:gd name="connsiteX89" fmla="*/ 8179 w 10000"/>
              <a:gd name="connsiteY89" fmla="*/ 1009 h 10000"/>
              <a:gd name="connsiteX90" fmla="*/ 7956 w 10000"/>
              <a:gd name="connsiteY90" fmla="*/ 919 h 10000"/>
              <a:gd name="connsiteX91" fmla="*/ 7882 w 10000"/>
              <a:gd name="connsiteY91" fmla="*/ 828 h 10000"/>
              <a:gd name="connsiteX92" fmla="*/ 7658 w 10000"/>
              <a:gd name="connsiteY92" fmla="*/ 919 h 10000"/>
              <a:gd name="connsiteX93" fmla="*/ 7673 w 10000"/>
              <a:gd name="connsiteY93" fmla="*/ 955 h 10000"/>
              <a:gd name="connsiteX94" fmla="*/ 7613 w 10000"/>
              <a:gd name="connsiteY94" fmla="*/ 1063 h 10000"/>
              <a:gd name="connsiteX95" fmla="*/ 7554 w 10000"/>
              <a:gd name="connsiteY95" fmla="*/ 974 h 10000"/>
              <a:gd name="connsiteX96" fmla="*/ 7554 w 10000"/>
              <a:gd name="connsiteY96" fmla="*/ 865 h 10000"/>
              <a:gd name="connsiteX97" fmla="*/ 7376 w 10000"/>
              <a:gd name="connsiteY97" fmla="*/ 937 h 10000"/>
              <a:gd name="connsiteX98" fmla="*/ 7346 w 10000"/>
              <a:gd name="connsiteY98" fmla="*/ 847 h 10000"/>
              <a:gd name="connsiteX99" fmla="*/ 7257 w 10000"/>
              <a:gd name="connsiteY99" fmla="*/ 847 h 10000"/>
              <a:gd name="connsiteX100" fmla="*/ 7257 w 10000"/>
              <a:gd name="connsiteY100" fmla="*/ 774 h 10000"/>
              <a:gd name="connsiteX101" fmla="*/ 7212 w 10000"/>
              <a:gd name="connsiteY101" fmla="*/ 739 h 10000"/>
              <a:gd name="connsiteX102" fmla="*/ 7035 w 10000"/>
              <a:gd name="connsiteY102" fmla="*/ 883 h 10000"/>
              <a:gd name="connsiteX103" fmla="*/ 6958 w 10000"/>
              <a:gd name="connsiteY103" fmla="*/ 847 h 10000"/>
              <a:gd name="connsiteX104" fmla="*/ 6974 w 10000"/>
              <a:gd name="connsiteY104" fmla="*/ 739 h 10000"/>
              <a:gd name="connsiteX105" fmla="*/ 6870 w 10000"/>
              <a:gd name="connsiteY105" fmla="*/ 684 h 10000"/>
              <a:gd name="connsiteX106" fmla="*/ 6870 w 10000"/>
              <a:gd name="connsiteY106" fmla="*/ 558 h 10000"/>
              <a:gd name="connsiteX107" fmla="*/ 6663 w 10000"/>
              <a:gd name="connsiteY107" fmla="*/ 540 h 10000"/>
              <a:gd name="connsiteX108" fmla="*/ 6587 w 10000"/>
              <a:gd name="connsiteY108" fmla="*/ 630 h 10000"/>
              <a:gd name="connsiteX109" fmla="*/ 6484 w 10000"/>
              <a:gd name="connsiteY109" fmla="*/ 523 h 10000"/>
              <a:gd name="connsiteX110" fmla="*/ 6366 w 10000"/>
              <a:gd name="connsiteY110" fmla="*/ 540 h 10000"/>
              <a:gd name="connsiteX111" fmla="*/ 6185 w 10000"/>
              <a:gd name="connsiteY111" fmla="*/ 432 h 10000"/>
              <a:gd name="connsiteX112" fmla="*/ 6037 w 10000"/>
              <a:gd name="connsiteY112" fmla="*/ 432 h 10000"/>
              <a:gd name="connsiteX113" fmla="*/ 6023 w 10000"/>
              <a:gd name="connsiteY113" fmla="*/ 288 h 10000"/>
              <a:gd name="connsiteX114" fmla="*/ 5903 w 10000"/>
              <a:gd name="connsiteY114" fmla="*/ 144 h 10000"/>
              <a:gd name="connsiteX115" fmla="*/ 5860 w 10000"/>
              <a:gd name="connsiteY115" fmla="*/ 235 h 10000"/>
              <a:gd name="connsiteX116" fmla="*/ 5755 w 10000"/>
              <a:gd name="connsiteY116" fmla="*/ 198 h 10000"/>
              <a:gd name="connsiteX117" fmla="*/ 5681 w 10000"/>
              <a:gd name="connsiteY117" fmla="*/ 216 h 10000"/>
              <a:gd name="connsiteX118" fmla="*/ 5501 w 10000"/>
              <a:gd name="connsiteY118" fmla="*/ 0 h 10000"/>
              <a:gd name="connsiteX119" fmla="*/ 735 w 10000"/>
              <a:gd name="connsiteY119" fmla="*/ 2441 h 10000"/>
              <a:gd name="connsiteX120" fmla="*/ 0 w 10000"/>
              <a:gd name="connsiteY120" fmla="*/ 2360 h 10000"/>
              <a:gd name="connsiteX121" fmla="*/ 30 w 10000"/>
              <a:gd name="connsiteY121"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34 w 10000"/>
              <a:gd name="connsiteY44" fmla="*/ 7424 h 10000"/>
              <a:gd name="connsiteX45" fmla="*/ 7792 w 10000"/>
              <a:gd name="connsiteY45" fmla="*/ 7424 h 10000"/>
              <a:gd name="connsiteX46" fmla="*/ 7882 w 10000"/>
              <a:gd name="connsiteY46" fmla="*/ 7315 h 10000"/>
              <a:gd name="connsiteX47" fmla="*/ 7897 w 10000"/>
              <a:gd name="connsiteY47" fmla="*/ 7243 h 10000"/>
              <a:gd name="connsiteX48" fmla="*/ 7926 w 10000"/>
              <a:gd name="connsiteY48" fmla="*/ 7206 h 10000"/>
              <a:gd name="connsiteX49" fmla="*/ 8075 w 10000"/>
              <a:gd name="connsiteY49" fmla="*/ 7189 h 10000"/>
              <a:gd name="connsiteX50" fmla="*/ 8134 w 10000"/>
              <a:gd name="connsiteY50" fmla="*/ 7154 h 10000"/>
              <a:gd name="connsiteX51" fmla="*/ 8150 w 10000"/>
              <a:gd name="connsiteY51" fmla="*/ 7063 h 10000"/>
              <a:gd name="connsiteX52" fmla="*/ 8059 w 10000"/>
              <a:gd name="connsiteY52" fmla="*/ 6973 h 10000"/>
              <a:gd name="connsiteX53" fmla="*/ 8059 w 10000"/>
              <a:gd name="connsiteY53" fmla="*/ 6901 h 10000"/>
              <a:gd name="connsiteX54" fmla="*/ 8091 w 10000"/>
              <a:gd name="connsiteY54" fmla="*/ 6847 h 10000"/>
              <a:gd name="connsiteX55" fmla="*/ 8165 w 10000"/>
              <a:gd name="connsiteY55" fmla="*/ 6882 h 10000"/>
              <a:gd name="connsiteX56" fmla="*/ 8208 w 10000"/>
              <a:gd name="connsiteY56" fmla="*/ 6937 h 10000"/>
              <a:gd name="connsiteX57" fmla="*/ 8224 w 10000"/>
              <a:gd name="connsiteY57" fmla="*/ 6919 h 10000"/>
              <a:gd name="connsiteX58" fmla="*/ 8224 w 10000"/>
              <a:gd name="connsiteY58" fmla="*/ 6847 h 10000"/>
              <a:gd name="connsiteX59" fmla="*/ 8238 w 10000"/>
              <a:gd name="connsiteY59" fmla="*/ 6810 h 10000"/>
              <a:gd name="connsiteX60" fmla="*/ 8283 w 10000"/>
              <a:gd name="connsiteY60" fmla="*/ 6829 h 10000"/>
              <a:gd name="connsiteX61" fmla="*/ 8305 w 10000"/>
              <a:gd name="connsiteY61" fmla="*/ 6919 h 10000"/>
              <a:gd name="connsiteX62" fmla="*/ 8334 w 10000"/>
              <a:gd name="connsiteY62" fmla="*/ 6919 h 10000"/>
              <a:gd name="connsiteX63" fmla="*/ 8379 w 10000"/>
              <a:gd name="connsiteY63" fmla="*/ 6882 h 10000"/>
              <a:gd name="connsiteX64" fmla="*/ 8409 w 10000"/>
              <a:gd name="connsiteY64" fmla="*/ 6810 h 10000"/>
              <a:gd name="connsiteX65" fmla="*/ 8424 w 10000"/>
              <a:gd name="connsiteY65" fmla="*/ 6793 h 10000"/>
              <a:gd name="connsiteX66" fmla="*/ 8454 w 10000"/>
              <a:gd name="connsiteY66" fmla="*/ 6937 h 10000"/>
              <a:gd name="connsiteX67" fmla="*/ 8379 w 10000"/>
              <a:gd name="connsiteY67" fmla="*/ 7063 h 10000"/>
              <a:gd name="connsiteX68" fmla="*/ 8350 w 10000"/>
              <a:gd name="connsiteY68" fmla="*/ 7117 h 10000"/>
              <a:gd name="connsiteX69" fmla="*/ 9316 w 10000"/>
              <a:gd name="connsiteY69" fmla="*/ 5657 h 10000"/>
              <a:gd name="connsiteX70" fmla="*/ 9361 w 10000"/>
              <a:gd name="connsiteY70" fmla="*/ 5603 h 10000"/>
              <a:gd name="connsiteX71" fmla="*/ 10000 w 10000"/>
              <a:gd name="connsiteY71" fmla="*/ 1279 h 10000"/>
              <a:gd name="connsiteX72" fmla="*/ 9897 w 10000"/>
              <a:gd name="connsiteY72" fmla="*/ 1225 h 10000"/>
              <a:gd name="connsiteX73" fmla="*/ 9733 w 10000"/>
              <a:gd name="connsiteY73" fmla="*/ 1262 h 10000"/>
              <a:gd name="connsiteX74" fmla="*/ 9674 w 10000"/>
              <a:gd name="connsiteY74" fmla="*/ 1170 h 10000"/>
              <a:gd name="connsiteX75" fmla="*/ 9361 w 10000"/>
              <a:gd name="connsiteY75" fmla="*/ 1046 h 10000"/>
              <a:gd name="connsiteX76" fmla="*/ 9286 w 10000"/>
              <a:gd name="connsiteY76" fmla="*/ 919 h 10000"/>
              <a:gd name="connsiteX77" fmla="*/ 9092 w 10000"/>
              <a:gd name="connsiteY77" fmla="*/ 811 h 10000"/>
              <a:gd name="connsiteX78" fmla="*/ 9004 w 10000"/>
              <a:gd name="connsiteY78" fmla="*/ 919 h 10000"/>
              <a:gd name="connsiteX79" fmla="*/ 8841 w 10000"/>
              <a:gd name="connsiteY79" fmla="*/ 902 h 10000"/>
              <a:gd name="connsiteX80" fmla="*/ 8795 w 10000"/>
              <a:gd name="connsiteY80" fmla="*/ 828 h 10000"/>
              <a:gd name="connsiteX81" fmla="*/ 8663 w 10000"/>
              <a:gd name="connsiteY81" fmla="*/ 883 h 10000"/>
              <a:gd name="connsiteX82" fmla="*/ 8663 w 10000"/>
              <a:gd name="connsiteY82" fmla="*/ 937 h 10000"/>
              <a:gd name="connsiteX83" fmla="*/ 8528 w 10000"/>
              <a:gd name="connsiteY83" fmla="*/ 883 h 10000"/>
              <a:gd name="connsiteX84" fmla="*/ 8365 w 10000"/>
              <a:gd name="connsiteY84" fmla="*/ 955 h 10000"/>
              <a:gd name="connsiteX85" fmla="*/ 8320 w 10000"/>
              <a:gd name="connsiteY85" fmla="*/ 1026 h 10000"/>
              <a:gd name="connsiteX86" fmla="*/ 8268 w 10000"/>
              <a:gd name="connsiteY86" fmla="*/ 1026 h 10000"/>
              <a:gd name="connsiteX87" fmla="*/ 8238 w 10000"/>
              <a:gd name="connsiteY87" fmla="*/ 1098 h 10000"/>
              <a:gd name="connsiteX88" fmla="*/ 8179 w 10000"/>
              <a:gd name="connsiteY88" fmla="*/ 1009 h 10000"/>
              <a:gd name="connsiteX89" fmla="*/ 7956 w 10000"/>
              <a:gd name="connsiteY89" fmla="*/ 919 h 10000"/>
              <a:gd name="connsiteX90" fmla="*/ 7882 w 10000"/>
              <a:gd name="connsiteY90" fmla="*/ 828 h 10000"/>
              <a:gd name="connsiteX91" fmla="*/ 7658 w 10000"/>
              <a:gd name="connsiteY91" fmla="*/ 919 h 10000"/>
              <a:gd name="connsiteX92" fmla="*/ 7673 w 10000"/>
              <a:gd name="connsiteY92" fmla="*/ 955 h 10000"/>
              <a:gd name="connsiteX93" fmla="*/ 7613 w 10000"/>
              <a:gd name="connsiteY93" fmla="*/ 1063 h 10000"/>
              <a:gd name="connsiteX94" fmla="*/ 7554 w 10000"/>
              <a:gd name="connsiteY94" fmla="*/ 974 h 10000"/>
              <a:gd name="connsiteX95" fmla="*/ 7554 w 10000"/>
              <a:gd name="connsiteY95" fmla="*/ 865 h 10000"/>
              <a:gd name="connsiteX96" fmla="*/ 7376 w 10000"/>
              <a:gd name="connsiteY96" fmla="*/ 937 h 10000"/>
              <a:gd name="connsiteX97" fmla="*/ 7346 w 10000"/>
              <a:gd name="connsiteY97" fmla="*/ 847 h 10000"/>
              <a:gd name="connsiteX98" fmla="*/ 7257 w 10000"/>
              <a:gd name="connsiteY98" fmla="*/ 847 h 10000"/>
              <a:gd name="connsiteX99" fmla="*/ 7257 w 10000"/>
              <a:gd name="connsiteY99" fmla="*/ 774 h 10000"/>
              <a:gd name="connsiteX100" fmla="*/ 7212 w 10000"/>
              <a:gd name="connsiteY100" fmla="*/ 739 h 10000"/>
              <a:gd name="connsiteX101" fmla="*/ 7035 w 10000"/>
              <a:gd name="connsiteY101" fmla="*/ 883 h 10000"/>
              <a:gd name="connsiteX102" fmla="*/ 6958 w 10000"/>
              <a:gd name="connsiteY102" fmla="*/ 847 h 10000"/>
              <a:gd name="connsiteX103" fmla="*/ 6974 w 10000"/>
              <a:gd name="connsiteY103" fmla="*/ 739 h 10000"/>
              <a:gd name="connsiteX104" fmla="*/ 6870 w 10000"/>
              <a:gd name="connsiteY104" fmla="*/ 684 h 10000"/>
              <a:gd name="connsiteX105" fmla="*/ 6870 w 10000"/>
              <a:gd name="connsiteY105" fmla="*/ 558 h 10000"/>
              <a:gd name="connsiteX106" fmla="*/ 6663 w 10000"/>
              <a:gd name="connsiteY106" fmla="*/ 540 h 10000"/>
              <a:gd name="connsiteX107" fmla="*/ 6587 w 10000"/>
              <a:gd name="connsiteY107" fmla="*/ 630 h 10000"/>
              <a:gd name="connsiteX108" fmla="*/ 6484 w 10000"/>
              <a:gd name="connsiteY108" fmla="*/ 523 h 10000"/>
              <a:gd name="connsiteX109" fmla="*/ 6366 w 10000"/>
              <a:gd name="connsiteY109" fmla="*/ 540 h 10000"/>
              <a:gd name="connsiteX110" fmla="*/ 6185 w 10000"/>
              <a:gd name="connsiteY110" fmla="*/ 432 h 10000"/>
              <a:gd name="connsiteX111" fmla="*/ 6037 w 10000"/>
              <a:gd name="connsiteY111" fmla="*/ 432 h 10000"/>
              <a:gd name="connsiteX112" fmla="*/ 6023 w 10000"/>
              <a:gd name="connsiteY112" fmla="*/ 288 h 10000"/>
              <a:gd name="connsiteX113" fmla="*/ 5903 w 10000"/>
              <a:gd name="connsiteY113" fmla="*/ 144 h 10000"/>
              <a:gd name="connsiteX114" fmla="*/ 5860 w 10000"/>
              <a:gd name="connsiteY114" fmla="*/ 235 h 10000"/>
              <a:gd name="connsiteX115" fmla="*/ 5755 w 10000"/>
              <a:gd name="connsiteY115" fmla="*/ 198 h 10000"/>
              <a:gd name="connsiteX116" fmla="*/ 5681 w 10000"/>
              <a:gd name="connsiteY116" fmla="*/ 216 h 10000"/>
              <a:gd name="connsiteX117" fmla="*/ 5501 w 10000"/>
              <a:gd name="connsiteY117" fmla="*/ 0 h 10000"/>
              <a:gd name="connsiteX118" fmla="*/ 735 w 10000"/>
              <a:gd name="connsiteY118" fmla="*/ 2441 h 10000"/>
              <a:gd name="connsiteX119" fmla="*/ 0 w 10000"/>
              <a:gd name="connsiteY119" fmla="*/ 2360 h 10000"/>
              <a:gd name="connsiteX120" fmla="*/ 30 w 10000"/>
              <a:gd name="connsiteY120"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34 w 10000"/>
              <a:gd name="connsiteY44" fmla="*/ 7424 h 10000"/>
              <a:gd name="connsiteX45" fmla="*/ 7792 w 10000"/>
              <a:gd name="connsiteY45" fmla="*/ 7424 h 10000"/>
              <a:gd name="connsiteX46" fmla="*/ 7882 w 10000"/>
              <a:gd name="connsiteY46" fmla="*/ 7315 h 10000"/>
              <a:gd name="connsiteX47" fmla="*/ 7897 w 10000"/>
              <a:gd name="connsiteY47" fmla="*/ 7243 h 10000"/>
              <a:gd name="connsiteX48" fmla="*/ 7926 w 10000"/>
              <a:gd name="connsiteY48" fmla="*/ 7206 h 10000"/>
              <a:gd name="connsiteX49" fmla="*/ 8075 w 10000"/>
              <a:gd name="connsiteY49" fmla="*/ 7189 h 10000"/>
              <a:gd name="connsiteX50" fmla="*/ 8134 w 10000"/>
              <a:gd name="connsiteY50" fmla="*/ 7154 h 10000"/>
              <a:gd name="connsiteX51" fmla="*/ 8150 w 10000"/>
              <a:gd name="connsiteY51" fmla="*/ 7063 h 10000"/>
              <a:gd name="connsiteX52" fmla="*/ 8059 w 10000"/>
              <a:gd name="connsiteY52" fmla="*/ 6973 h 10000"/>
              <a:gd name="connsiteX53" fmla="*/ 8059 w 10000"/>
              <a:gd name="connsiteY53" fmla="*/ 6901 h 10000"/>
              <a:gd name="connsiteX54" fmla="*/ 8091 w 10000"/>
              <a:gd name="connsiteY54" fmla="*/ 6847 h 10000"/>
              <a:gd name="connsiteX55" fmla="*/ 8165 w 10000"/>
              <a:gd name="connsiteY55" fmla="*/ 6882 h 10000"/>
              <a:gd name="connsiteX56" fmla="*/ 8208 w 10000"/>
              <a:gd name="connsiteY56" fmla="*/ 6937 h 10000"/>
              <a:gd name="connsiteX57" fmla="*/ 8224 w 10000"/>
              <a:gd name="connsiteY57" fmla="*/ 6919 h 10000"/>
              <a:gd name="connsiteX58" fmla="*/ 8224 w 10000"/>
              <a:gd name="connsiteY58" fmla="*/ 6847 h 10000"/>
              <a:gd name="connsiteX59" fmla="*/ 8238 w 10000"/>
              <a:gd name="connsiteY59" fmla="*/ 6810 h 10000"/>
              <a:gd name="connsiteX60" fmla="*/ 8283 w 10000"/>
              <a:gd name="connsiteY60" fmla="*/ 6829 h 10000"/>
              <a:gd name="connsiteX61" fmla="*/ 8305 w 10000"/>
              <a:gd name="connsiteY61" fmla="*/ 6919 h 10000"/>
              <a:gd name="connsiteX62" fmla="*/ 8334 w 10000"/>
              <a:gd name="connsiteY62" fmla="*/ 6919 h 10000"/>
              <a:gd name="connsiteX63" fmla="*/ 8379 w 10000"/>
              <a:gd name="connsiteY63" fmla="*/ 6882 h 10000"/>
              <a:gd name="connsiteX64" fmla="*/ 8409 w 10000"/>
              <a:gd name="connsiteY64" fmla="*/ 6810 h 10000"/>
              <a:gd name="connsiteX65" fmla="*/ 8424 w 10000"/>
              <a:gd name="connsiteY65" fmla="*/ 6793 h 10000"/>
              <a:gd name="connsiteX66" fmla="*/ 8454 w 10000"/>
              <a:gd name="connsiteY66" fmla="*/ 6937 h 10000"/>
              <a:gd name="connsiteX67" fmla="*/ 8379 w 10000"/>
              <a:gd name="connsiteY67" fmla="*/ 7063 h 10000"/>
              <a:gd name="connsiteX68" fmla="*/ 9316 w 10000"/>
              <a:gd name="connsiteY68" fmla="*/ 5657 h 10000"/>
              <a:gd name="connsiteX69" fmla="*/ 9361 w 10000"/>
              <a:gd name="connsiteY69" fmla="*/ 5603 h 10000"/>
              <a:gd name="connsiteX70" fmla="*/ 10000 w 10000"/>
              <a:gd name="connsiteY70" fmla="*/ 1279 h 10000"/>
              <a:gd name="connsiteX71" fmla="*/ 9897 w 10000"/>
              <a:gd name="connsiteY71" fmla="*/ 1225 h 10000"/>
              <a:gd name="connsiteX72" fmla="*/ 9733 w 10000"/>
              <a:gd name="connsiteY72" fmla="*/ 1262 h 10000"/>
              <a:gd name="connsiteX73" fmla="*/ 9674 w 10000"/>
              <a:gd name="connsiteY73" fmla="*/ 1170 h 10000"/>
              <a:gd name="connsiteX74" fmla="*/ 9361 w 10000"/>
              <a:gd name="connsiteY74" fmla="*/ 1046 h 10000"/>
              <a:gd name="connsiteX75" fmla="*/ 9286 w 10000"/>
              <a:gd name="connsiteY75" fmla="*/ 919 h 10000"/>
              <a:gd name="connsiteX76" fmla="*/ 9092 w 10000"/>
              <a:gd name="connsiteY76" fmla="*/ 811 h 10000"/>
              <a:gd name="connsiteX77" fmla="*/ 9004 w 10000"/>
              <a:gd name="connsiteY77" fmla="*/ 919 h 10000"/>
              <a:gd name="connsiteX78" fmla="*/ 8841 w 10000"/>
              <a:gd name="connsiteY78" fmla="*/ 902 h 10000"/>
              <a:gd name="connsiteX79" fmla="*/ 8795 w 10000"/>
              <a:gd name="connsiteY79" fmla="*/ 828 h 10000"/>
              <a:gd name="connsiteX80" fmla="*/ 8663 w 10000"/>
              <a:gd name="connsiteY80" fmla="*/ 883 h 10000"/>
              <a:gd name="connsiteX81" fmla="*/ 8663 w 10000"/>
              <a:gd name="connsiteY81" fmla="*/ 937 h 10000"/>
              <a:gd name="connsiteX82" fmla="*/ 8528 w 10000"/>
              <a:gd name="connsiteY82" fmla="*/ 883 h 10000"/>
              <a:gd name="connsiteX83" fmla="*/ 8365 w 10000"/>
              <a:gd name="connsiteY83" fmla="*/ 955 h 10000"/>
              <a:gd name="connsiteX84" fmla="*/ 8320 w 10000"/>
              <a:gd name="connsiteY84" fmla="*/ 1026 h 10000"/>
              <a:gd name="connsiteX85" fmla="*/ 8268 w 10000"/>
              <a:gd name="connsiteY85" fmla="*/ 1026 h 10000"/>
              <a:gd name="connsiteX86" fmla="*/ 8238 w 10000"/>
              <a:gd name="connsiteY86" fmla="*/ 1098 h 10000"/>
              <a:gd name="connsiteX87" fmla="*/ 8179 w 10000"/>
              <a:gd name="connsiteY87" fmla="*/ 1009 h 10000"/>
              <a:gd name="connsiteX88" fmla="*/ 7956 w 10000"/>
              <a:gd name="connsiteY88" fmla="*/ 919 h 10000"/>
              <a:gd name="connsiteX89" fmla="*/ 7882 w 10000"/>
              <a:gd name="connsiteY89" fmla="*/ 828 h 10000"/>
              <a:gd name="connsiteX90" fmla="*/ 7658 w 10000"/>
              <a:gd name="connsiteY90" fmla="*/ 919 h 10000"/>
              <a:gd name="connsiteX91" fmla="*/ 7673 w 10000"/>
              <a:gd name="connsiteY91" fmla="*/ 955 h 10000"/>
              <a:gd name="connsiteX92" fmla="*/ 7613 w 10000"/>
              <a:gd name="connsiteY92" fmla="*/ 1063 h 10000"/>
              <a:gd name="connsiteX93" fmla="*/ 7554 w 10000"/>
              <a:gd name="connsiteY93" fmla="*/ 974 h 10000"/>
              <a:gd name="connsiteX94" fmla="*/ 7554 w 10000"/>
              <a:gd name="connsiteY94" fmla="*/ 865 h 10000"/>
              <a:gd name="connsiteX95" fmla="*/ 7376 w 10000"/>
              <a:gd name="connsiteY95" fmla="*/ 937 h 10000"/>
              <a:gd name="connsiteX96" fmla="*/ 7346 w 10000"/>
              <a:gd name="connsiteY96" fmla="*/ 847 h 10000"/>
              <a:gd name="connsiteX97" fmla="*/ 7257 w 10000"/>
              <a:gd name="connsiteY97" fmla="*/ 847 h 10000"/>
              <a:gd name="connsiteX98" fmla="*/ 7257 w 10000"/>
              <a:gd name="connsiteY98" fmla="*/ 774 h 10000"/>
              <a:gd name="connsiteX99" fmla="*/ 7212 w 10000"/>
              <a:gd name="connsiteY99" fmla="*/ 739 h 10000"/>
              <a:gd name="connsiteX100" fmla="*/ 7035 w 10000"/>
              <a:gd name="connsiteY100" fmla="*/ 883 h 10000"/>
              <a:gd name="connsiteX101" fmla="*/ 6958 w 10000"/>
              <a:gd name="connsiteY101" fmla="*/ 847 h 10000"/>
              <a:gd name="connsiteX102" fmla="*/ 6974 w 10000"/>
              <a:gd name="connsiteY102" fmla="*/ 739 h 10000"/>
              <a:gd name="connsiteX103" fmla="*/ 6870 w 10000"/>
              <a:gd name="connsiteY103" fmla="*/ 684 h 10000"/>
              <a:gd name="connsiteX104" fmla="*/ 6870 w 10000"/>
              <a:gd name="connsiteY104" fmla="*/ 558 h 10000"/>
              <a:gd name="connsiteX105" fmla="*/ 6663 w 10000"/>
              <a:gd name="connsiteY105" fmla="*/ 540 h 10000"/>
              <a:gd name="connsiteX106" fmla="*/ 6587 w 10000"/>
              <a:gd name="connsiteY106" fmla="*/ 630 h 10000"/>
              <a:gd name="connsiteX107" fmla="*/ 6484 w 10000"/>
              <a:gd name="connsiteY107" fmla="*/ 523 h 10000"/>
              <a:gd name="connsiteX108" fmla="*/ 6366 w 10000"/>
              <a:gd name="connsiteY108" fmla="*/ 540 h 10000"/>
              <a:gd name="connsiteX109" fmla="*/ 6185 w 10000"/>
              <a:gd name="connsiteY109" fmla="*/ 432 h 10000"/>
              <a:gd name="connsiteX110" fmla="*/ 6037 w 10000"/>
              <a:gd name="connsiteY110" fmla="*/ 432 h 10000"/>
              <a:gd name="connsiteX111" fmla="*/ 6023 w 10000"/>
              <a:gd name="connsiteY111" fmla="*/ 288 h 10000"/>
              <a:gd name="connsiteX112" fmla="*/ 5903 w 10000"/>
              <a:gd name="connsiteY112" fmla="*/ 144 h 10000"/>
              <a:gd name="connsiteX113" fmla="*/ 5860 w 10000"/>
              <a:gd name="connsiteY113" fmla="*/ 235 h 10000"/>
              <a:gd name="connsiteX114" fmla="*/ 5755 w 10000"/>
              <a:gd name="connsiteY114" fmla="*/ 198 h 10000"/>
              <a:gd name="connsiteX115" fmla="*/ 5681 w 10000"/>
              <a:gd name="connsiteY115" fmla="*/ 216 h 10000"/>
              <a:gd name="connsiteX116" fmla="*/ 5501 w 10000"/>
              <a:gd name="connsiteY116" fmla="*/ 0 h 10000"/>
              <a:gd name="connsiteX117" fmla="*/ 735 w 10000"/>
              <a:gd name="connsiteY117" fmla="*/ 2441 h 10000"/>
              <a:gd name="connsiteX118" fmla="*/ 0 w 10000"/>
              <a:gd name="connsiteY118" fmla="*/ 2360 h 10000"/>
              <a:gd name="connsiteX119" fmla="*/ 30 w 10000"/>
              <a:gd name="connsiteY119"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34 w 10000"/>
              <a:gd name="connsiteY44" fmla="*/ 7424 h 10000"/>
              <a:gd name="connsiteX45" fmla="*/ 7792 w 10000"/>
              <a:gd name="connsiteY45" fmla="*/ 7424 h 10000"/>
              <a:gd name="connsiteX46" fmla="*/ 7882 w 10000"/>
              <a:gd name="connsiteY46" fmla="*/ 7315 h 10000"/>
              <a:gd name="connsiteX47" fmla="*/ 7897 w 10000"/>
              <a:gd name="connsiteY47" fmla="*/ 7243 h 10000"/>
              <a:gd name="connsiteX48" fmla="*/ 7926 w 10000"/>
              <a:gd name="connsiteY48" fmla="*/ 7206 h 10000"/>
              <a:gd name="connsiteX49" fmla="*/ 8075 w 10000"/>
              <a:gd name="connsiteY49" fmla="*/ 7189 h 10000"/>
              <a:gd name="connsiteX50" fmla="*/ 8134 w 10000"/>
              <a:gd name="connsiteY50" fmla="*/ 7154 h 10000"/>
              <a:gd name="connsiteX51" fmla="*/ 8150 w 10000"/>
              <a:gd name="connsiteY51" fmla="*/ 7063 h 10000"/>
              <a:gd name="connsiteX52" fmla="*/ 8059 w 10000"/>
              <a:gd name="connsiteY52" fmla="*/ 6973 h 10000"/>
              <a:gd name="connsiteX53" fmla="*/ 8059 w 10000"/>
              <a:gd name="connsiteY53" fmla="*/ 6901 h 10000"/>
              <a:gd name="connsiteX54" fmla="*/ 8165 w 10000"/>
              <a:gd name="connsiteY54" fmla="*/ 6882 h 10000"/>
              <a:gd name="connsiteX55" fmla="*/ 8208 w 10000"/>
              <a:gd name="connsiteY55" fmla="*/ 6937 h 10000"/>
              <a:gd name="connsiteX56" fmla="*/ 8224 w 10000"/>
              <a:gd name="connsiteY56" fmla="*/ 6919 h 10000"/>
              <a:gd name="connsiteX57" fmla="*/ 8224 w 10000"/>
              <a:gd name="connsiteY57" fmla="*/ 6847 h 10000"/>
              <a:gd name="connsiteX58" fmla="*/ 8238 w 10000"/>
              <a:gd name="connsiteY58" fmla="*/ 6810 h 10000"/>
              <a:gd name="connsiteX59" fmla="*/ 8283 w 10000"/>
              <a:gd name="connsiteY59" fmla="*/ 6829 h 10000"/>
              <a:gd name="connsiteX60" fmla="*/ 8305 w 10000"/>
              <a:gd name="connsiteY60" fmla="*/ 6919 h 10000"/>
              <a:gd name="connsiteX61" fmla="*/ 8334 w 10000"/>
              <a:gd name="connsiteY61" fmla="*/ 6919 h 10000"/>
              <a:gd name="connsiteX62" fmla="*/ 8379 w 10000"/>
              <a:gd name="connsiteY62" fmla="*/ 6882 h 10000"/>
              <a:gd name="connsiteX63" fmla="*/ 8409 w 10000"/>
              <a:gd name="connsiteY63" fmla="*/ 6810 h 10000"/>
              <a:gd name="connsiteX64" fmla="*/ 8424 w 10000"/>
              <a:gd name="connsiteY64" fmla="*/ 6793 h 10000"/>
              <a:gd name="connsiteX65" fmla="*/ 8454 w 10000"/>
              <a:gd name="connsiteY65" fmla="*/ 6937 h 10000"/>
              <a:gd name="connsiteX66" fmla="*/ 8379 w 10000"/>
              <a:gd name="connsiteY66" fmla="*/ 7063 h 10000"/>
              <a:gd name="connsiteX67" fmla="*/ 9316 w 10000"/>
              <a:gd name="connsiteY67" fmla="*/ 5657 h 10000"/>
              <a:gd name="connsiteX68" fmla="*/ 9361 w 10000"/>
              <a:gd name="connsiteY68" fmla="*/ 5603 h 10000"/>
              <a:gd name="connsiteX69" fmla="*/ 10000 w 10000"/>
              <a:gd name="connsiteY69" fmla="*/ 1279 h 10000"/>
              <a:gd name="connsiteX70" fmla="*/ 9897 w 10000"/>
              <a:gd name="connsiteY70" fmla="*/ 1225 h 10000"/>
              <a:gd name="connsiteX71" fmla="*/ 9733 w 10000"/>
              <a:gd name="connsiteY71" fmla="*/ 1262 h 10000"/>
              <a:gd name="connsiteX72" fmla="*/ 9674 w 10000"/>
              <a:gd name="connsiteY72" fmla="*/ 1170 h 10000"/>
              <a:gd name="connsiteX73" fmla="*/ 9361 w 10000"/>
              <a:gd name="connsiteY73" fmla="*/ 1046 h 10000"/>
              <a:gd name="connsiteX74" fmla="*/ 9286 w 10000"/>
              <a:gd name="connsiteY74" fmla="*/ 919 h 10000"/>
              <a:gd name="connsiteX75" fmla="*/ 9092 w 10000"/>
              <a:gd name="connsiteY75" fmla="*/ 811 h 10000"/>
              <a:gd name="connsiteX76" fmla="*/ 9004 w 10000"/>
              <a:gd name="connsiteY76" fmla="*/ 919 h 10000"/>
              <a:gd name="connsiteX77" fmla="*/ 8841 w 10000"/>
              <a:gd name="connsiteY77" fmla="*/ 902 h 10000"/>
              <a:gd name="connsiteX78" fmla="*/ 8795 w 10000"/>
              <a:gd name="connsiteY78" fmla="*/ 828 h 10000"/>
              <a:gd name="connsiteX79" fmla="*/ 8663 w 10000"/>
              <a:gd name="connsiteY79" fmla="*/ 883 h 10000"/>
              <a:gd name="connsiteX80" fmla="*/ 8663 w 10000"/>
              <a:gd name="connsiteY80" fmla="*/ 937 h 10000"/>
              <a:gd name="connsiteX81" fmla="*/ 8528 w 10000"/>
              <a:gd name="connsiteY81" fmla="*/ 883 h 10000"/>
              <a:gd name="connsiteX82" fmla="*/ 8365 w 10000"/>
              <a:gd name="connsiteY82" fmla="*/ 955 h 10000"/>
              <a:gd name="connsiteX83" fmla="*/ 8320 w 10000"/>
              <a:gd name="connsiteY83" fmla="*/ 1026 h 10000"/>
              <a:gd name="connsiteX84" fmla="*/ 8268 w 10000"/>
              <a:gd name="connsiteY84" fmla="*/ 1026 h 10000"/>
              <a:gd name="connsiteX85" fmla="*/ 8238 w 10000"/>
              <a:gd name="connsiteY85" fmla="*/ 1098 h 10000"/>
              <a:gd name="connsiteX86" fmla="*/ 8179 w 10000"/>
              <a:gd name="connsiteY86" fmla="*/ 1009 h 10000"/>
              <a:gd name="connsiteX87" fmla="*/ 7956 w 10000"/>
              <a:gd name="connsiteY87" fmla="*/ 919 h 10000"/>
              <a:gd name="connsiteX88" fmla="*/ 7882 w 10000"/>
              <a:gd name="connsiteY88" fmla="*/ 828 h 10000"/>
              <a:gd name="connsiteX89" fmla="*/ 7658 w 10000"/>
              <a:gd name="connsiteY89" fmla="*/ 919 h 10000"/>
              <a:gd name="connsiteX90" fmla="*/ 7673 w 10000"/>
              <a:gd name="connsiteY90" fmla="*/ 955 h 10000"/>
              <a:gd name="connsiteX91" fmla="*/ 7613 w 10000"/>
              <a:gd name="connsiteY91" fmla="*/ 1063 h 10000"/>
              <a:gd name="connsiteX92" fmla="*/ 7554 w 10000"/>
              <a:gd name="connsiteY92" fmla="*/ 974 h 10000"/>
              <a:gd name="connsiteX93" fmla="*/ 7554 w 10000"/>
              <a:gd name="connsiteY93" fmla="*/ 865 h 10000"/>
              <a:gd name="connsiteX94" fmla="*/ 7376 w 10000"/>
              <a:gd name="connsiteY94" fmla="*/ 937 h 10000"/>
              <a:gd name="connsiteX95" fmla="*/ 7346 w 10000"/>
              <a:gd name="connsiteY95" fmla="*/ 847 h 10000"/>
              <a:gd name="connsiteX96" fmla="*/ 7257 w 10000"/>
              <a:gd name="connsiteY96" fmla="*/ 847 h 10000"/>
              <a:gd name="connsiteX97" fmla="*/ 7257 w 10000"/>
              <a:gd name="connsiteY97" fmla="*/ 774 h 10000"/>
              <a:gd name="connsiteX98" fmla="*/ 7212 w 10000"/>
              <a:gd name="connsiteY98" fmla="*/ 739 h 10000"/>
              <a:gd name="connsiteX99" fmla="*/ 7035 w 10000"/>
              <a:gd name="connsiteY99" fmla="*/ 883 h 10000"/>
              <a:gd name="connsiteX100" fmla="*/ 6958 w 10000"/>
              <a:gd name="connsiteY100" fmla="*/ 847 h 10000"/>
              <a:gd name="connsiteX101" fmla="*/ 6974 w 10000"/>
              <a:gd name="connsiteY101" fmla="*/ 739 h 10000"/>
              <a:gd name="connsiteX102" fmla="*/ 6870 w 10000"/>
              <a:gd name="connsiteY102" fmla="*/ 684 h 10000"/>
              <a:gd name="connsiteX103" fmla="*/ 6870 w 10000"/>
              <a:gd name="connsiteY103" fmla="*/ 558 h 10000"/>
              <a:gd name="connsiteX104" fmla="*/ 6663 w 10000"/>
              <a:gd name="connsiteY104" fmla="*/ 540 h 10000"/>
              <a:gd name="connsiteX105" fmla="*/ 6587 w 10000"/>
              <a:gd name="connsiteY105" fmla="*/ 630 h 10000"/>
              <a:gd name="connsiteX106" fmla="*/ 6484 w 10000"/>
              <a:gd name="connsiteY106" fmla="*/ 523 h 10000"/>
              <a:gd name="connsiteX107" fmla="*/ 6366 w 10000"/>
              <a:gd name="connsiteY107" fmla="*/ 540 h 10000"/>
              <a:gd name="connsiteX108" fmla="*/ 6185 w 10000"/>
              <a:gd name="connsiteY108" fmla="*/ 432 h 10000"/>
              <a:gd name="connsiteX109" fmla="*/ 6037 w 10000"/>
              <a:gd name="connsiteY109" fmla="*/ 432 h 10000"/>
              <a:gd name="connsiteX110" fmla="*/ 6023 w 10000"/>
              <a:gd name="connsiteY110" fmla="*/ 288 h 10000"/>
              <a:gd name="connsiteX111" fmla="*/ 5903 w 10000"/>
              <a:gd name="connsiteY111" fmla="*/ 144 h 10000"/>
              <a:gd name="connsiteX112" fmla="*/ 5860 w 10000"/>
              <a:gd name="connsiteY112" fmla="*/ 235 h 10000"/>
              <a:gd name="connsiteX113" fmla="*/ 5755 w 10000"/>
              <a:gd name="connsiteY113" fmla="*/ 198 h 10000"/>
              <a:gd name="connsiteX114" fmla="*/ 5681 w 10000"/>
              <a:gd name="connsiteY114" fmla="*/ 216 h 10000"/>
              <a:gd name="connsiteX115" fmla="*/ 5501 w 10000"/>
              <a:gd name="connsiteY115" fmla="*/ 0 h 10000"/>
              <a:gd name="connsiteX116" fmla="*/ 735 w 10000"/>
              <a:gd name="connsiteY116" fmla="*/ 2441 h 10000"/>
              <a:gd name="connsiteX117" fmla="*/ 0 w 10000"/>
              <a:gd name="connsiteY117" fmla="*/ 2360 h 10000"/>
              <a:gd name="connsiteX118" fmla="*/ 30 w 10000"/>
              <a:gd name="connsiteY118"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7926 w 10000"/>
              <a:gd name="connsiteY47" fmla="*/ 7206 h 10000"/>
              <a:gd name="connsiteX48" fmla="*/ 8075 w 10000"/>
              <a:gd name="connsiteY48" fmla="*/ 7189 h 10000"/>
              <a:gd name="connsiteX49" fmla="*/ 8134 w 10000"/>
              <a:gd name="connsiteY49" fmla="*/ 7154 h 10000"/>
              <a:gd name="connsiteX50" fmla="*/ 8150 w 10000"/>
              <a:gd name="connsiteY50" fmla="*/ 7063 h 10000"/>
              <a:gd name="connsiteX51" fmla="*/ 8059 w 10000"/>
              <a:gd name="connsiteY51" fmla="*/ 6973 h 10000"/>
              <a:gd name="connsiteX52" fmla="*/ 8059 w 10000"/>
              <a:gd name="connsiteY52" fmla="*/ 6901 h 10000"/>
              <a:gd name="connsiteX53" fmla="*/ 8165 w 10000"/>
              <a:gd name="connsiteY53" fmla="*/ 6882 h 10000"/>
              <a:gd name="connsiteX54" fmla="*/ 8208 w 10000"/>
              <a:gd name="connsiteY54" fmla="*/ 6937 h 10000"/>
              <a:gd name="connsiteX55" fmla="*/ 8224 w 10000"/>
              <a:gd name="connsiteY55" fmla="*/ 6919 h 10000"/>
              <a:gd name="connsiteX56" fmla="*/ 8224 w 10000"/>
              <a:gd name="connsiteY56" fmla="*/ 6847 h 10000"/>
              <a:gd name="connsiteX57" fmla="*/ 8238 w 10000"/>
              <a:gd name="connsiteY57" fmla="*/ 6810 h 10000"/>
              <a:gd name="connsiteX58" fmla="*/ 8283 w 10000"/>
              <a:gd name="connsiteY58" fmla="*/ 6829 h 10000"/>
              <a:gd name="connsiteX59" fmla="*/ 8305 w 10000"/>
              <a:gd name="connsiteY59" fmla="*/ 6919 h 10000"/>
              <a:gd name="connsiteX60" fmla="*/ 8334 w 10000"/>
              <a:gd name="connsiteY60" fmla="*/ 6919 h 10000"/>
              <a:gd name="connsiteX61" fmla="*/ 8379 w 10000"/>
              <a:gd name="connsiteY61" fmla="*/ 6882 h 10000"/>
              <a:gd name="connsiteX62" fmla="*/ 8409 w 10000"/>
              <a:gd name="connsiteY62" fmla="*/ 6810 h 10000"/>
              <a:gd name="connsiteX63" fmla="*/ 8424 w 10000"/>
              <a:gd name="connsiteY63" fmla="*/ 6793 h 10000"/>
              <a:gd name="connsiteX64" fmla="*/ 8454 w 10000"/>
              <a:gd name="connsiteY64" fmla="*/ 6937 h 10000"/>
              <a:gd name="connsiteX65" fmla="*/ 8379 w 10000"/>
              <a:gd name="connsiteY65" fmla="*/ 7063 h 10000"/>
              <a:gd name="connsiteX66" fmla="*/ 9316 w 10000"/>
              <a:gd name="connsiteY66" fmla="*/ 5657 h 10000"/>
              <a:gd name="connsiteX67" fmla="*/ 9361 w 10000"/>
              <a:gd name="connsiteY67" fmla="*/ 5603 h 10000"/>
              <a:gd name="connsiteX68" fmla="*/ 10000 w 10000"/>
              <a:gd name="connsiteY68" fmla="*/ 1279 h 10000"/>
              <a:gd name="connsiteX69" fmla="*/ 9897 w 10000"/>
              <a:gd name="connsiteY69" fmla="*/ 1225 h 10000"/>
              <a:gd name="connsiteX70" fmla="*/ 9733 w 10000"/>
              <a:gd name="connsiteY70" fmla="*/ 1262 h 10000"/>
              <a:gd name="connsiteX71" fmla="*/ 9674 w 10000"/>
              <a:gd name="connsiteY71" fmla="*/ 1170 h 10000"/>
              <a:gd name="connsiteX72" fmla="*/ 9361 w 10000"/>
              <a:gd name="connsiteY72" fmla="*/ 1046 h 10000"/>
              <a:gd name="connsiteX73" fmla="*/ 9286 w 10000"/>
              <a:gd name="connsiteY73" fmla="*/ 919 h 10000"/>
              <a:gd name="connsiteX74" fmla="*/ 9092 w 10000"/>
              <a:gd name="connsiteY74" fmla="*/ 811 h 10000"/>
              <a:gd name="connsiteX75" fmla="*/ 9004 w 10000"/>
              <a:gd name="connsiteY75" fmla="*/ 919 h 10000"/>
              <a:gd name="connsiteX76" fmla="*/ 8841 w 10000"/>
              <a:gd name="connsiteY76" fmla="*/ 902 h 10000"/>
              <a:gd name="connsiteX77" fmla="*/ 8795 w 10000"/>
              <a:gd name="connsiteY77" fmla="*/ 828 h 10000"/>
              <a:gd name="connsiteX78" fmla="*/ 8663 w 10000"/>
              <a:gd name="connsiteY78" fmla="*/ 883 h 10000"/>
              <a:gd name="connsiteX79" fmla="*/ 8663 w 10000"/>
              <a:gd name="connsiteY79" fmla="*/ 937 h 10000"/>
              <a:gd name="connsiteX80" fmla="*/ 8528 w 10000"/>
              <a:gd name="connsiteY80" fmla="*/ 883 h 10000"/>
              <a:gd name="connsiteX81" fmla="*/ 8365 w 10000"/>
              <a:gd name="connsiteY81" fmla="*/ 955 h 10000"/>
              <a:gd name="connsiteX82" fmla="*/ 8320 w 10000"/>
              <a:gd name="connsiteY82" fmla="*/ 1026 h 10000"/>
              <a:gd name="connsiteX83" fmla="*/ 8268 w 10000"/>
              <a:gd name="connsiteY83" fmla="*/ 1026 h 10000"/>
              <a:gd name="connsiteX84" fmla="*/ 8238 w 10000"/>
              <a:gd name="connsiteY84" fmla="*/ 1098 h 10000"/>
              <a:gd name="connsiteX85" fmla="*/ 8179 w 10000"/>
              <a:gd name="connsiteY85" fmla="*/ 1009 h 10000"/>
              <a:gd name="connsiteX86" fmla="*/ 7956 w 10000"/>
              <a:gd name="connsiteY86" fmla="*/ 919 h 10000"/>
              <a:gd name="connsiteX87" fmla="*/ 7882 w 10000"/>
              <a:gd name="connsiteY87" fmla="*/ 828 h 10000"/>
              <a:gd name="connsiteX88" fmla="*/ 7658 w 10000"/>
              <a:gd name="connsiteY88" fmla="*/ 919 h 10000"/>
              <a:gd name="connsiteX89" fmla="*/ 7673 w 10000"/>
              <a:gd name="connsiteY89" fmla="*/ 955 h 10000"/>
              <a:gd name="connsiteX90" fmla="*/ 7613 w 10000"/>
              <a:gd name="connsiteY90" fmla="*/ 1063 h 10000"/>
              <a:gd name="connsiteX91" fmla="*/ 7554 w 10000"/>
              <a:gd name="connsiteY91" fmla="*/ 974 h 10000"/>
              <a:gd name="connsiteX92" fmla="*/ 7554 w 10000"/>
              <a:gd name="connsiteY92" fmla="*/ 865 h 10000"/>
              <a:gd name="connsiteX93" fmla="*/ 7376 w 10000"/>
              <a:gd name="connsiteY93" fmla="*/ 937 h 10000"/>
              <a:gd name="connsiteX94" fmla="*/ 7346 w 10000"/>
              <a:gd name="connsiteY94" fmla="*/ 847 h 10000"/>
              <a:gd name="connsiteX95" fmla="*/ 7257 w 10000"/>
              <a:gd name="connsiteY95" fmla="*/ 847 h 10000"/>
              <a:gd name="connsiteX96" fmla="*/ 7257 w 10000"/>
              <a:gd name="connsiteY96" fmla="*/ 774 h 10000"/>
              <a:gd name="connsiteX97" fmla="*/ 7212 w 10000"/>
              <a:gd name="connsiteY97" fmla="*/ 739 h 10000"/>
              <a:gd name="connsiteX98" fmla="*/ 7035 w 10000"/>
              <a:gd name="connsiteY98" fmla="*/ 883 h 10000"/>
              <a:gd name="connsiteX99" fmla="*/ 6958 w 10000"/>
              <a:gd name="connsiteY99" fmla="*/ 847 h 10000"/>
              <a:gd name="connsiteX100" fmla="*/ 6974 w 10000"/>
              <a:gd name="connsiteY100" fmla="*/ 739 h 10000"/>
              <a:gd name="connsiteX101" fmla="*/ 6870 w 10000"/>
              <a:gd name="connsiteY101" fmla="*/ 684 h 10000"/>
              <a:gd name="connsiteX102" fmla="*/ 6870 w 10000"/>
              <a:gd name="connsiteY102" fmla="*/ 558 h 10000"/>
              <a:gd name="connsiteX103" fmla="*/ 6663 w 10000"/>
              <a:gd name="connsiteY103" fmla="*/ 540 h 10000"/>
              <a:gd name="connsiteX104" fmla="*/ 6587 w 10000"/>
              <a:gd name="connsiteY104" fmla="*/ 630 h 10000"/>
              <a:gd name="connsiteX105" fmla="*/ 6484 w 10000"/>
              <a:gd name="connsiteY105" fmla="*/ 523 h 10000"/>
              <a:gd name="connsiteX106" fmla="*/ 6366 w 10000"/>
              <a:gd name="connsiteY106" fmla="*/ 540 h 10000"/>
              <a:gd name="connsiteX107" fmla="*/ 6185 w 10000"/>
              <a:gd name="connsiteY107" fmla="*/ 432 h 10000"/>
              <a:gd name="connsiteX108" fmla="*/ 6037 w 10000"/>
              <a:gd name="connsiteY108" fmla="*/ 432 h 10000"/>
              <a:gd name="connsiteX109" fmla="*/ 6023 w 10000"/>
              <a:gd name="connsiteY109" fmla="*/ 288 h 10000"/>
              <a:gd name="connsiteX110" fmla="*/ 5903 w 10000"/>
              <a:gd name="connsiteY110" fmla="*/ 144 h 10000"/>
              <a:gd name="connsiteX111" fmla="*/ 5860 w 10000"/>
              <a:gd name="connsiteY111" fmla="*/ 235 h 10000"/>
              <a:gd name="connsiteX112" fmla="*/ 5755 w 10000"/>
              <a:gd name="connsiteY112" fmla="*/ 198 h 10000"/>
              <a:gd name="connsiteX113" fmla="*/ 5681 w 10000"/>
              <a:gd name="connsiteY113" fmla="*/ 216 h 10000"/>
              <a:gd name="connsiteX114" fmla="*/ 5501 w 10000"/>
              <a:gd name="connsiteY114" fmla="*/ 0 h 10000"/>
              <a:gd name="connsiteX115" fmla="*/ 735 w 10000"/>
              <a:gd name="connsiteY115" fmla="*/ 2441 h 10000"/>
              <a:gd name="connsiteX116" fmla="*/ 0 w 10000"/>
              <a:gd name="connsiteY116" fmla="*/ 2360 h 10000"/>
              <a:gd name="connsiteX117" fmla="*/ 30 w 10000"/>
              <a:gd name="connsiteY117"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7926 w 10000"/>
              <a:gd name="connsiteY47" fmla="*/ 7206 h 10000"/>
              <a:gd name="connsiteX48" fmla="*/ 8075 w 10000"/>
              <a:gd name="connsiteY48" fmla="*/ 7189 h 10000"/>
              <a:gd name="connsiteX49" fmla="*/ 8150 w 10000"/>
              <a:gd name="connsiteY49" fmla="*/ 7063 h 10000"/>
              <a:gd name="connsiteX50" fmla="*/ 8059 w 10000"/>
              <a:gd name="connsiteY50" fmla="*/ 6973 h 10000"/>
              <a:gd name="connsiteX51" fmla="*/ 8059 w 10000"/>
              <a:gd name="connsiteY51" fmla="*/ 6901 h 10000"/>
              <a:gd name="connsiteX52" fmla="*/ 8165 w 10000"/>
              <a:gd name="connsiteY52" fmla="*/ 6882 h 10000"/>
              <a:gd name="connsiteX53" fmla="*/ 8208 w 10000"/>
              <a:gd name="connsiteY53" fmla="*/ 6937 h 10000"/>
              <a:gd name="connsiteX54" fmla="*/ 8224 w 10000"/>
              <a:gd name="connsiteY54" fmla="*/ 6919 h 10000"/>
              <a:gd name="connsiteX55" fmla="*/ 8224 w 10000"/>
              <a:gd name="connsiteY55" fmla="*/ 6847 h 10000"/>
              <a:gd name="connsiteX56" fmla="*/ 8238 w 10000"/>
              <a:gd name="connsiteY56" fmla="*/ 6810 h 10000"/>
              <a:gd name="connsiteX57" fmla="*/ 8283 w 10000"/>
              <a:gd name="connsiteY57" fmla="*/ 6829 h 10000"/>
              <a:gd name="connsiteX58" fmla="*/ 8305 w 10000"/>
              <a:gd name="connsiteY58" fmla="*/ 6919 h 10000"/>
              <a:gd name="connsiteX59" fmla="*/ 8334 w 10000"/>
              <a:gd name="connsiteY59" fmla="*/ 6919 h 10000"/>
              <a:gd name="connsiteX60" fmla="*/ 8379 w 10000"/>
              <a:gd name="connsiteY60" fmla="*/ 6882 h 10000"/>
              <a:gd name="connsiteX61" fmla="*/ 8409 w 10000"/>
              <a:gd name="connsiteY61" fmla="*/ 6810 h 10000"/>
              <a:gd name="connsiteX62" fmla="*/ 8424 w 10000"/>
              <a:gd name="connsiteY62" fmla="*/ 6793 h 10000"/>
              <a:gd name="connsiteX63" fmla="*/ 8454 w 10000"/>
              <a:gd name="connsiteY63" fmla="*/ 6937 h 10000"/>
              <a:gd name="connsiteX64" fmla="*/ 8379 w 10000"/>
              <a:gd name="connsiteY64" fmla="*/ 7063 h 10000"/>
              <a:gd name="connsiteX65" fmla="*/ 9316 w 10000"/>
              <a:gd name="connsiteY65" fmla="*/ 5657 h 10000"/>
              <a:gd name="connsiteX66" fmla="*/ 9361 w 10000"/>
              <a:gd name="connsiteY66" fmla="*/ 5603 h 10000"/>
              <a:gd name="connsiteX67" fmla="*/ 10000 w 10000"/>
              <a:gd name="connsiteY67" fmla="*/ 1279 h 10000"/>
              <a:gd name="connsiteX68" fmla="*/ 9897 w 10000"/>
              <a:gd name="connsiteY68" fmla="*/ 1225 h 10000"/>
              <a:gd name="connsiteX69" fmla="*/ 9733 w 10000"/>
              <a:gd name="connsiteY69" fmla="*/ 1262 h 10000"/>
              <a:gd name="connsiteX70" fmla="*/ 9674 w 10000"/>
              <a:gd name="connsiteY70" fmla="*/ 1170 h 10000"/>
              <a:gd name="connsiteX71" fmla="*/ 9361 w 10000"/>
              <a:gd name="connsiteY71" fmla="*/ 1046 h 10000"/>
              <a:gd name="connsiteX72" fmla="*/ 9286 w 10000"/>
              <a:gd name="connsiteY72" fmla="*/ 919 h 10000"/>
              <a:gd name="connsiteX73" fmla="*/ 9092 w 10000"/>
              <a:gd name="connsiteY73" fmla="*/ 811 h 10000"/>
              <a:gd name="connsiteX74" fmla="*/ 9004 w 10000"/>
              <a:gd name="connsiteY74" fmla="*/ 919 h 10000"/>
              <a:gd name="connsiteX75" fmla="*/ 8841 w 10000"/>
              <a:gd name="connsiteY75" fmla="*/ 902 h 10000"/>
              <a:gd name="connsiteX76" fmla="*/ 8795 w 10000"/>
              <a:gd name="connsiteY76" fmla="*/ 828 h 10000"/>
              <a:gd name="connsiteX77" fmla="*/ 8663 w 10000"/>
              <a:gd name="connsiteY77" fmla="*/ 883 h 10000"/>
              <a:gd name="connsiteX78" fmla="*/ 8663 w 10000"/>
              <a:gd name="connsiteY78" fmla="*/ 937 h 10000"/>
              <a:gd name="connsiteX79" fmla="*/ 8528 w 10000"/>
              <a:gd name="connsiteY79" fmla="*/ 883 h 10000"/>
              <a:gd name="connsiteX80" fmla="*/ 8365 w 10000"/>
              <a:gd name="connsiteY80" fmla="*/ 955 h 10000"/>
              <a:gd name="connsiteX81" fmla="*/ 8320 w 10000"/>
              <a:gd name="connsiteY81" fmla="*/ 1026 h 10000"/>
              <a:gd name="connsiteX82" fmla="*/ 8268 w 10000"/>
              <a:gd name="connsiteY82" fmla="*/ 1026 h 10000"/>
              <a:gd name="connsiteX83" fmla="*/ 8238 w 10000"/>
              <a:gd name="connsiteY83" fmla="*/ 1098 h 10000"/>
              <a:gd name="connsiteX84" fmla="*/ 8179 w 10000"/>
              <a:gd name="connsiteY84" fmla="*/ 1009 h 10000"/>
              <a:gd name="connsiteX85" fmla="*/ 7956 w 10000"/>
              <a:gd name="connsiteY85" fmla="*/ 919 h 10000"/>
              <a:gd name="connsiteX86" fmla="*/ 7882 w 10000"/>
              <a:gd name="connsiteY86" fmla="*/ 828 h 10000"/>
              <a:gd name="connsiteX87" fmla="*/ 7658 w 10000"/>
              <a:gd name="connsiteY87" fmla="*/ 919 h 10000"/>
              <a:gd name="connsiteX88" fmla="*/ 7673 w 10000"/>
              <a:gd name="connsiteY88" fmla="*/ 955 h 10000"/>
              <a:gd name="connsiteX89" fmla="*/ 7613 w 10000"/>
              <a:gd name="connsiteY89" fmla="*/ 1063 h 10000"/>
              <a:gd name="connsiteX90" fmla="*/ 7554 w 10000"/>
              <a:gd name="connsiteY90" fmla="*/ 974 h 10000"/>
              <a:gd name="connsiteX91" fmla="*/ 7554 w 10000"/>
              <a:gd name="connsiteY91" fmla="*/ 865 h 10000"/>
              <a:gd name="connsiteX92" fmla="*/ 7376 w 10000"/>
              <a:gd name="connsiteY92" fmla="*/ 937 h 10000"/>
              <a:gd name="connsiteX93" fmla="*/ 7346 w 10000"/>
              <a:gd name="connsiteY93" fmla="*/ 847 h 10000"/>
              <a:gd name="connsiteX94" fmla="*/ 7257 w 10000"/>
              <a:gd name="connsiteY94" fmla="*/ 847 h 10000"/>
              <a:gd name="connsiteX95" fmla="*/ 7257 w 10000"/>
              <a:gd name="connsiteY95" fmla="*/ 774 h 10000"/>
              <a:gd name="connsiteX96" fmla="*/ 7212 w 10000"/>
              <a:gd name="connsiteY96" fmla="*/ 739 h 10000"/>
              <a:gd name="connsiteX97" fmla="*/ 7035 w 10000"/>
              <a:gd name="connsiteY97" fmla="*/ 883 h 10000"/>
              <a:gd name="connsiteX98" fmla="*/ 6958 w 10000"/>
              <a:gd name="connsiteY98" fmla="*/ 847 h 10000"/>
              <a:gd name="connsiteX99" fmla="*/ 6974 w 10000"/>
              <a:gd name="connsiteY99" fmla="*/ 739 h 10000"/>
              <a:gd name="connsiteX100" fmla="*/ 6870 w 10000"/>
              <a:gd name="connsiteY100" fmla="*/ 684 h 10000"/>
              <a:gd name="connsiteX101" fmla="*/ 6870 w 10000"/>
              <a:gd name="connsiteY101" fmla="*/ 558 h 10000"/>
              <a:gd name="connsiteX102" fmla="*/ 6663 w 10000"/>
              <a:gd name="connsiteY102" fmla="*/ 540 h 10000"/>
              <a:gd name="connsiteX103" fmla="*/ 6587 w 10000"/>
              <a:gd name="connsiteY103" fmla="*/ 630 h 10000"/>
              <a:gd name="connsiteX104" fmla="*/ 6484 w 10000"/>
              <a:gd name="connsiteY104" fmla="*/ 523 h 10000"/>
              <a:gd name="connsiteX105" fmla="*/ 6366 w 10000"/>
              <a:gd name="connsiteY105" fmla="*/ 540 h 10000"/>
              <a:gd name="connsiteX106" fmla="*/ 6185 w 10000"/>
              <a:gd name="connsiteY106" fmla="*/ 432 h 10000"/>
              <a:gd name="connsiteX107" fmla="*/ 6037 w 10000"/>
              <a:gd name="connsiteY107" fmla="*/ 432 h 10000"/>
              <a:gd name="connsiteX108" fmla="*/ 6023 w 10000"/>
              <a:gd name="connsiteY108" fmla="*/ 288 h 10000"/>
              <a:gd name="connsiteX109" fmla="*/ 5903 w 10000"/>
              <a:gd name="connsiteY109" fmla="*/ 144 h 10000"/>
              <a:gd name="connsiteX110" fmla="*/ 5860 w 10000"/>
              <a:gd name="connsiteY110" fmla="*/ 235 h 10000"/>
              <a:gd name="connsiteX111" fmla="*/ 5755 w 10000"/>
              <a:gd name="connsiteY111" fmla="*/ 198 h 10000"/>
              <a:gd name="connsiteX112" fmla="*/ 5681 w 10000"/>
              <a:gd name="connsiteY112" fmla="*/ 216 h 10000"/>
              <a:gd name="connsiteX113" fmla="*/ 5501 w 10000"/>
              <a:gd name="connsiteY113" fmla="*/ 0 h 10000"/>
              <a:gd name="connsiteX114" fmla="*/ 735 w 10000"/>
              <a:gd name="connsiteY114" fmla="*/ 2441 h 10000"/>
              <a:gd name="connsiteX115" fmla="*/ 0 w 10000"/>
              <a:gd name="connsiteY115" fmla="*/ 2360 h 10000"/>
              <a:gd name="connsiteX116" fmla="*/ 30 w 10000"/>
              <a:gd name="connsiteY116"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7926 w 10000"/>
              <a:gd name="connsiteY47" fmla="*/ 7206 h 10000"/>
              <a:gd name="connsiteX48" fmla="*/ 8075 w 10000"/>
              <a:gd name="connsiteY48" fmla="*/ 7189 h 10000"/>
              <a:gd name="connsiteX49" fmla="*/ 8150 w 10000"/>
              <a:gd name="connsiteY49" fmla="*/ 7063 h 10000"/>
              <a:gd name="connsiteX50" fmla="*/ 8059 w 10000"/>
              <a:gd name="connsiteY50" fmla="*/ 6973 h 10000"/>
              <a:gd name="connsiteX51" fmla="*/ 8059 w 10000"/>
              <a:gd name="connsiteY51" fmla="*/ 6901 h 10000"/>
              <a:gd name="connsiteX52" fmla="*/ 8165 w 10000"/>
              <a:gd name="connsiteY52" fmla="*/ 6882 h 10000"/>
              <a:gd name="connsiteX53" fmla="*/ 8208 w 10000"/>
              <a:gd name="connsiteY53" fmla="*/ 6937 h 10000"/>
              <a:gd name="connsiteX54" fmla="*/ 8224 w 10000"/>
              <a:gd name="connsiteY54" fmla="*/ 6919 h 10000"/>
              <a:gd name="connsiteX55" fmla="*/ 8224 w 10000"/>
              <a:gd name="connsiteY55" fmla="*/ 6847 h 10000"/>
              <a:gd name="connsiteX56" fmla="*/ 8238 w 10000"/>
              <a:gd name="connsiteY56" fmla="*/ 6810 h 10000"/>
              <a:gd name="connsiteX57" fmla="*/ 8283 w 10000"/>
              <a:gd name="connsiteY57" fmla="*/ 6829 h 10000"/>
              <a:gd name="connsiteX58" fmla="*/ 8334 w 10000"/>
              <a:gd name="connsiteY58" fmla="*/ 6919 h 10000"/>
              <a:gd name="connsiteX59" fmla="*/ 8379 w 10000"/>
              <a:gd name="connsiteY59" fmla="*/ 6882 h 10000"/>
              <a:gd name="connsiteX60" fmla="*/ 8409 w 10000"/>
              <a:gd name="connsiteY60" fmla="*/ 6810 h 10000"/>
              <a:gd name="connsiteX61" fmla="*/ 8424 w 10000"/>
              <a:gd name="connsiteY61" fmla="*/ 6793 h 10000"/>
              <a:gd name="connsiteX62" fmla="*/ 8454 w 10000"/>
              <a:gd name="connsiteY62" fmla="*/ 6937 h 10000"/>
              <a:gd name="connsiteX63" fmla="*/ 8379 w 10000"/>
              <a:gd name="connsiteY63" fmla="*/ 7063 h 10000"/>
              <a:gd name="connsiteX64" fmla="*/ 9316 w 10000"/>
              <a:gd name="connsiteY64" fmla="*/ 5657 h 10000"/>
              <a:gd name="connsiteX65" fmla="*/ 9361 w 10000"/>
              <a:gd name="connsiteY65" fmla="*/ 5603 h 10000"/>
              <a:gd name="connsiteX66" fmla="*/ 10000 w 10000"/>
              <a:gd name="connsiteY66" fmla="*/ 1279 h 10000"/>
              <a:gd name="connsiteX67" fmla="*/ 9897 w 10000"/>
              <a:gd name="connsiteY67" fmla="*/ 1225 h 10000"/>
              <a:gd name="connsiteX68" fmla="*/ 9733 w 10000"/>
              <a:gd name="connsiteY68" fmla="*/ 1262 h 10000"/>
              <a:gd name="connsiteX69" fmla="*/ 9674 w 10000"/>
              <a:gd name="connsiteY69" fmla="*/ 1170 h 10000"/>
              <a:gd name="connsiteX70" fmla="*/ 9361 w 10000"/>
              <a:gd name="connsiteY70" fmla="*/ 1046 h 10000"/>
              <a:gd name="connsiteX71" fmla="*/ 9286 w 10000"/>
              <a:gd name="connsiteY71" fmla="*/ 919 h 10000"/>
              <a:gd name="connsiteX72" fmla="*/ 9092 w 10000"/>
              <a:gd name="connsiteY72" fmla="*/ 811 h 10000"/>
              <a:gd name="connsiteX73" fmla="*/ 9004 w 10000"/>
              <a:gd name="connsiteY73" fmla="*/ 919 h 10000"/>
              <a:gd name="connsiteX74" fmla="*/ 8841 w 10000"/>
              <a:gd name="connsiteY74" fmla="*/ 902 h 10000"/>
              <a:gd name="connsiteX75" fmla="*/ 8795 w 10000"/>
              <a:gd name="connsiteY75" fmla="*/ 828 h 10000"/>
              <a:gd name="connsiteX76" fmla="*/ 8663 w 10000"/>
              <a:gd name="connsiteY76" fmla="*/ 883 h 10000"/>
              <a:gd name="connsiteX77" fmla="*/ 8663 w 10000"/>
              <a:gd name="connsiteY77" fmla="*/ 937 h 10000"/>
              <a:gd name="connsiteX78" fmla="*/ 8528 w 10000"/>
              <a:gd name="connsiteY78" fmla="*/ 883 h 10000"/>
              <a:gd name="connsiteX79" fmla="*/ 8365 w 10000"/>
              <a:gd name="connsiteY79" fmla="*/ 955 h 10000"/>
              <a:gd name="connsiteX80" fmla="*/ 8320 w 10000"/>
              <a:gd name="connsiteY80" fmla="*/ 1026 h 10000"/>
              <a:gd name="connsiteX81" fmla="*/ 8268 w 10000"/>
              <a:gd name="connsiteY81" fmla="*/ 1026 h 10000"/>
              <a:gd name="connsiteX82" fmla="*/ 8238 w 10000"/>
              <a:gd name="connsiteY82" fmla="*/ 1098 h 10000"/>
              <a:gd name="connsiteX83" fmla="*/ 8179 w 10000"/>
              <a:gd name="connsiteY83" fmla="*/ 1009 h 10000"/>
              <a:gd name="connsiteX84" fmla="*/ 7956 w 10000"/>
              <a:gd name="connsiteY84" fmla="*/ 919 h 10000"/>
              <a:gd name="connsiteX85" fmla="*/ 7882 w 10000"/>
              <a:gd name="connsiteY85" fmla="*/ 828 h 10000"/>
              <a:gd name="connsiteX86" fmla="*/ 7658 w 10000"/>
              <a:gd name="connsiteY86" fmla="*/ 919 h 10000"/>
              <a:gd name="connsiteX87" fmla="*/ 7673 w 10000"/>
              <a:gd name="connsiteY87" fmla="*/ 955 h 10000"/>
              <a:gd name="connsiteX88" fmla="*/ 7613 w 10000"/>
              <a:gd name="connsiteY88" fmla="*/ 1063 h 10000"/>
              <a:gd name="connsiteX89" fmla="*/ 7554 w 10000"/>
              <a:gd name="connsiteY89" fmla="*/ 974 h 10000"/>
              <a:gd name="connsiteX90" fmla="*/ 7554 w 10000"/>
              <a:gd name="connsiteY90" fmla="*/ 865 h 10000"/>
              <a:gd name="connsiteX91" fmla="*/ 7376 w 10000"/>
              <a:gd name="connsiteY91" fmla="*/ 937 h 10000"/>
              <a:gd name="connsiteX92" fmla="*/ 7346 w 10000"/>
              <a:gd name="connsiteY92" fmla="*/ 847 h 10000"/>
              <a:gd name="connsiteX93" fmla="*/ 7257 w 10000"/>
              <a:gd name="connsiteY93" fmla="*/ 847 h 10000"/>
              <a:gd name="connsiteX94" fmla="*/ 7257 w 10000"/>
              <a:gd name="connsiteY94" fmla="*/ 774 h 10000"/>
              <a:gd name="connsiteX95" fmla="*/ 7212 w 10000"/>
              <a:gd name="connsiteY95" fmla="*/ 739 h 10000"/>
              <a:gd name="connsiteX96" fmla="*/ 7035 w 10000"/>
              <a:gd name="connsiteY96" fmla="*/ 883 h 10000"/>
              <a:gd name="connsiteX97" fmla="*/ 6958 w 10000"/>
              <a:gd name="connsiteY97" fmla="*/ 847 h 10000"/>
              <a:gd name="connsiteX98" fmla="*/ 6974 w 10000"/>
              <a:gd name="connsiteY98" fmla="*/ 739 h 10000"/>
              <a:gd name="connsiteX99" fmla="*/ 6870 w 10000"/>
              <a:gd name="connsiteY99" fmla="*/ 684 h 10000"/>
              <a:gd name="connsiteX100" fmla="*/ 6870 w 10000"/>
              <a:gd name="connsiteY100" fmla="*/ 558 h 10000"/>
              <a:gd name="connsiteX101" fmla="*/ 6663 w 10000"/>
              <a:gd name="connsiteY101" fmla="*/ 540 h 10000"/>
              <a:gd name="connsiteX102" fmla="*/ 6587 w 10000"/>
              <a:gd name="connsiteY102" fmla="*/ 630 h 10000"/>
              <a:gd name="connsiteX103" fmla="*/ 6484 w 10000"/>
              <a:gd name="connsiteY103" fmla="*/ 523 h 10000"/>
              <a:gd name="connsiteX104" fmla="*/ 6366 w 10000"/>
              <a:gd name="connsiteY104" fmla="*/ 540 h 10000"/>
              <a:gd name="connsiteX105" fmla="*/ 6185 w 10000"/>
              <a:gd name="connsiteY105" fmla="*/ 432 h 10000"/>
              <a:gd name="connsiteX106" fmla="*/ 6037 w 10000"/>
              <a:gd name="connsiteY106" fmla="*/ 432 h 10000"/>
              <a:gd name="connsiteX107" fmla="*/ 6023 w 10000"/>
              <a:gd name="connsiteY107" fmla="*/ 288 h 10000"/>
              <a:gd name="connsiteX108" fmla="*/ 5903 w 10000"/>
              <a:gd name="connsiteY108" fmla="*/ 144 h 10000"/>
              <a:gd name="connsiteX109" fmla="*/ 5860 w 10000"/>
              <a:gd name="connsiteY109" fmla="*/ 235 h 10000"/>
              <a:gd name="connsiteX110" fmla="*/ 5755 w 10000"/>
              <a:gd name="connsiteY110" fmla="*/ 198 h 10000"/>
              <a:gd name="connsiteX111" fmla="*/ 5681 w 10000"/>
              <a:gd name="connsiteY111" fmla="*/ 216 h 10000"/>
              <a:gd name="connsiteX112" fmla="*/ 5501 w 10000"/>
              <a:gd name="connsiteY112" fmla="*/ 0 h 10000"/>
              <a:gd name="connsiteX113" fmla="*/ 735 w 10000"/>
              <a:gd name="connsiteY113" fmla="*/ 2441 h 10000"/>
              <a:gd name="connsiteX114" fmla="*/ 0 w 10000"/>
              <a:gd name="connsiteY114" fmla="*/ 2360 h 10000"/>
              <a:gd name="connsiteX115" fmla="*/ 30 w 10000"/>
              <a:gd name="connsiteY115"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7926 w 10000"/>
              <a:gd name="connsiteY47" fmla="*/ 7206 h 10000"/>
              <a:gd name="connsiteX48" fmla="*/ 8075 w 10000"/>
              <a:gd name="connsiteY48" fmla="*/ 7189 h 10000"/>
              <a:gd name="connsiteX49" fmla="*/ 8150 w 10000"/>
              <a:gd name="connsiteY49" fmla="*/ 7063 h 10000"/>
              <a:gd name="connsiteX50" fmla="*/ 8059 w 10000"/>
              <a:gd name="connsiteY50" fmla="*/ 6973 h 10000"/>
              <a:gd name="connsiteX51" fmla="*/ 8059 w 10000"/>
              <a:gd name="connsiteY51" fmla="*/ 6901 h 10000"/>
              <a:gd name="connsiteX52" fmla="*/ 8165 w 10000"/>
              <a:gd name="connsiteY52" fmla="*/ 6882 h 10000"/>
              <a:gd name="connsiteX53" fmla="*/ 8208 w 10000"/>
              <a:gd name="connsiteY53" fmla="*/ 6937 h 10000"/>
              <a:gd name="connsiteX54" fmla="*/ 8224 w 10000"/>
              <a:gd name="connsiteY54" fmla="*/ 6919 h 10000"/>
              <a:gd name="connsiteX55" fmla="*/ 8224 w 10000"/>
              <a:gd name="connsiteY55" fmla="*/ 6847 h 10000"/>
              <a:gd name="connsiteX56" fmla="*/ 8238 w 10000"/>
              <a:gd name="connsiteY56" fmla="*/ 6810 h 10000"/>
              <a:gd name="connsiteX57" fmla="*/ 8283 w 10000"/>
              <a:gd name="connsiteY57" fmla="*/ 6829 h 10000"/>
              <a:gd name="connsiteX58" fmla="*/ 8334 w 10000"/>
              <a:gd name="connsiteY58" fmla="*/ 6919 h 10000"/>
              <a:gd name="connsiteX59" fmla="*/ 8379 w 10000"/>
              <a:gd name="connsiteY59" fmla="*/ 6882 h 10000"/>
              <a:gd name="connsiteX60" fmla="*/ 8409 w 10000"/>
              <a:gd name="connsiteY60" fmla="*/ 6810 h 10000"/>
              <a:gd name="connsiteX61" fmla="*/ 8424 w 10000"/>
              <a:gd name="connsiteY61" fmla="*/ 6793 h 10000"/>
              <a:gd name="connsiteX62" fmla="*/ 8454 w 10000"/>
              <a:gd name="connsiteY62" fmla="*/ 6937 h 10000"/>
              <a:gd name="connsiteX63" fmla="*/ 9316 w 10000"/>
              <a:gd name="connsiteY63" fmla="*/ 5657 h 10000"/>
              <a:gd name="connsiteX64" fmla="*/ 9361 w 10000"/>
              <a:gd name="connsiteY64" fmla="*/ 5603 h 10000"/>
              <a:gd name="connsiteX65" fmla="*/ 10000 w 10000"/>
              <a:gd name="connsiteY65" fmla="*/ 1279 h 10000"/>
              <a:gd name="connsiteX66" fmla="*/ 9897 w 10000"/>
              <a:gd name="connsiteY66" fmla="*/ 1225 h 10000"/>
              <a:gd name="connsiteX67" fmla="*/ 9733 w 10000"/>
              <a:gd name="connsiteY67" fmla="*/ 1262 h 10000"/>
              <a:gd name="connsiteX68" fmla="*/ 9674 w 10000"/>
              <a:gd name="connsiteY68" fmla="*/ 1170 h 10000"/>
              <a:gd name="connsiteX69" fmla="*/ 9361 w 10000"/>
              <a:gd name="connsiteY69" fmla="*/ 1046 h 10000"/>
              <a:gd name="connsiteX70" fmla="*/ 9286 w 10000"/>
              <a:gd name="connsiteY70" fmla="*/ 919 h 10000"/>
              <a:gd name="connsiteX71" fmla="*/ 9092 w 10000"/>
              <a:gd name="connsiteY71" fmla="*/ 811 h 10000"/>
              <a:gd name="connsiteX72" fmla="*/ 9004 w 10000"/>
              <a:gd name="connsiteY72" fmla="*/ 919 h 10000"/>
              <a:gd name="connsiteX73" fmla="*/ 8841 w 10000"/>
              <a:gd name="connsiteY73" fmla="*/ 902 h 10000"/>
              <a:gd name="connsiteX74" fmla="*/ 8795 w 10000"/>
              <a:gd name="connsiteY74" fmla="*/ 828 h 10000"/>
              <a:gd name="connsiteX75" fmla="*/ 8663 w 10000"/>
              <a:gd name="connsiteY75" fmla="*/ 883 h 10000"/>
              <a:gd name="connsiteX76" fmla="*/ 8663 w 10000"/>
              <a:gd name="connsiteY76" fmla="*/ 937 h 10000"/>
              <a:gd name="connsiteX77" fmla="*/ 8528 w 10000"/>
              <a:gd name="connsiteY77" fmla="*/ 883 h 10000"/>
              <a:gd name="connsiteX78" fmla="*/ 8365 w 10000"/>
              <a:gd name="connsiteY78" fmla="*/ 955 h 10000"/>
              <a:gd name="connsiteX79" fmla="*/ 8320 w 10000"/>
              <a:gd name="connsiteY79" fmla="*/ 1026 h 10000"/>
              <a:gd name="connsiteX80" fmla="*/ 8268 w 10000"/>
              <a:gd name="connsiteY80" fmla="*/ 1026 h 10000"/>
              <a:gd name="connsiteX81" fmla="*/ 8238 w 10000"/>
              <a:gd name="connsiteY81" fmla="*/ 1098 h 10000"/>
              <a:gd name="connsiteX82" fmla="*/ 8179 w 10000"/>
              <a:gd name="connsiteY82" fmla="*/ 1009 h 10000"/>
              <a:gd name="connsiteX83" fmla="*/ 7956 w 10000"/>
              <a:gd name="connsiteY83" fmla="*/ 919 h 10000"/>
              <a:gd name="connsiteX84" fmla="*/ 7882 w 10000"/>
              <a:gd name="connsiteY84" fmla="*/ 828 h 10000"/>
              <a:gd name="connsiteX85" fmla="*/ 7658 w 10000"/>
              <a:gd name="connsiteY85" fmla="*/ 919 h 10000"/>
              <a:gd name="connsiteX86" fmla="*/ 7673 w 10000"/>
              <a:gd name="connsiteY86" fmla="*/ 955 h 10000"/>
              <a:gd name="connsiteX87" fmla="*/ 7613 w 10000"/>
              <a:gd name="connsiteY87" fmla="*/ 1063 h 10000"/>
              <a:gd name="connsiteX88" fmla="*/ 7554 w 10000"/>
              <a:gd name="connsiteY88" fmla="*/ 974 h 10000"/>
              <a:gd name="connsiteX89" fmla="*/ 7554 w 10000"/>
              <a:gd name="connsiteY89" fmla="*/ 865 h 10000"/>
              <a:gd name="connsiteX90" fmla="*/ 7376 w 10000"/>
              <a:gd name="connsiteY90" fmla="*/ 937 h 10000"/>
              <a:gd name="connsiteX91" fmla="*/ 7346 w 10000"/>
              <a:gd name="connsiteY91" fmla="*/ 847 h 10000"/>
              <a:gd name="connsiteX92" fmla="*/ 7257 w 10000"/>
              <a:gd name="connsiteY92" fmla="*/ 847 h 10000"/>
              <a:gd name="connsiteX93" fmla="*/ 7257 w 10000"/>
              <a:gd name="connsiteY93" fmla="*/ 774 h 10000"/>
              <a:gd name="connsiteX94" fmla="*/ 7212 w 10000"/>
              <a:gd name="connsiteY94" fmla="*/ 739 h 10000"/>
              <a:gd name="connsiteX95" fmla="*/ 7035 w 10000"/>
              <a:gd name="connsiteY95" fmla="*/ 883 h 10000"/>
              <a:gd name="connsiteX96" fmla="*/ 6958 w 10000"/>
              <a:gd name="connsiteY96" fmla="*/ 847 h 10000"/>
              <a:gd name="connsiteX97" fmla="*/ 6974 w 10000"/>
              <a:gd name="connsiteY97" fmla="*/ 739 h 10000"/>
              <a:gd name="connsiteX98" fmla="*/ 6870 w 10000"/>
              <a:gd name="connsiteY98" fmla="*/ 684 h 10000"/>
              <a:gd name="connsiteX99" fmla="*/ 6870 w 10000"/>
              <a:gd name="connsiteY99" fmla="*/ 558 h 10000"/>
              <a:gd name="connsiteX100" fmla="*/ 6663 w 10000"/>
              <a:gd name="connsiteY100" fmla="*/ 540 h 10000"/>
              <a:gd name="connsiteX101" fmla="*/ 6587 w 10000"/>
              <a:gd name="connsiteY101" fmla="*/ 630 h 10000"/>
              <a:gd name="connsiteX102" fmla="*/ 6484 w 10000"/>
              <a:gd name="connsiteY102" fmla="*/ 523 h 10000"/>
              <a:gd name="connsiteX103" fmla="*/ 6366 w 10000"/>
              <a:gd name="connsiteY103" fmla="*/ 540 h 10000"/>
              <a:gd name="connsiteX104" fmla="*/ 6185 w 10000"/>
              <a:gd name="connsiteY104" fmla="*/ 432 h 10000"/>
              <a:gd name="connsiteX105" fmla="*/ 6037 w 10000"/>
              <a:gd name="connsiteY105" fmla="*/ 432 h 10000"/>
              <a:gd name="connsiteX106" fmla="*/ 6023 w 10000"/>
              <a:gd name="connsiteY106" fmla="*/ 288 h 10000"/>
              <a:gd name="connsiteX107" fmla="*/ 5903 w 10000"/>
              <a:gd name="connsiteY107" fmla="*/ 144 h 10000"/>
              <a:gd name="connsiteX108" fmla="*/ 5860 w 10000"/>
              <a:gd name="connsiteY108" fmla="*/ 235 h 10000"/>
              <a:gd name="connsiteX109" fmla="*/ 5755 w 10000"/>
              <a:gd name="connsiteY109" fmla="*/ 198 h 10000"/>
              <a:gd name="connsiteX110" fmla="*/ 5681 w 10000"/>
              <a:gd name="connsiteY110" fmla="*/ 216 h 10000"/>
              <a:gd name="connsiteX111" fmla="*/ 5501 w 10000"/>
              <a:gd name="connsiteY111" fmla="*/ 0 h 10000"/>
              <a:gd name="connsiteX112" fmla="*/ 735 w 10000"/>
              <a:gd name="connsiteY112" fmla="*/ 2441 h 10000"/>
              <a:gd name="connsiteX113" fmla="*/ 0 w 10000"/>
              <a:gd name="connsiteY113" fmla="*/ 2360 h 10000"/>
              <a:gd name="connsiteX114" fmla="*/ 30 w 10000"/>
              <a:gd name="connsiteY114"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7926 w 10000"/>
              <a:gd name="connsiteY47" fmla="*/ 7206 h 10000"/>
              <a:gd name="connsiteX48" fmla="*/ 8075 w 10000"/>
              <a:gd name="connsiteY48" fmla="*/ 7189 h 10000"/>
              <a:gd name="connsiteX49" fmla="*/ 8150 w 10000"/>
              <a:gd name="connsiteY49" fmla="*/ 7063 h 10000"/>
              <a:gd name="connsiteX50" fmla="*/ 8059 w 10000"/>
              <a:gd name="connsiteY50" fmla="*/ 6973 h 10000"/>
              <a:gd name="connsiteX51" fmla="*/ 8059 w 10000"/>
              <a:gd name="connsiteY51" fmla="*/ 6901 h 10000"/>
              <a:gd name="connsiteX52" fmla="*/ 8165 w 10000"/>
              <a:gd name="connsiteY52" fmla="*/ 6882 h 10000"/>
              <a:gd name="connsiteX53" fmla="*/ 8208 w 10000"/>
              <a:gd name="connsiteY53" fmla="*/ 6937 h 10000"/>
              <a:gd name="connsiteX54" fmla="*/ 8224 w 10000"/>
              <a:gd name="connsiteY54" fmla="*/ 6919 h 10000"/>
              <a:gd name="connsiteX55" fmla="*/ 8224 w 10000"/>
              <a:gd name="connsiteY55" fmla="*/ 6847 h 10000"/>
              <a:gd name="connsiteX56" fmla="*/ 8238 w 10000"/>
              <a:gd name="connsiteY56" fmla="*/ 6810 h 10000"/>
              <a:gd name="connsiteX57" fmla="*/ 8283 w 10000"/>
              <a:gd name="connsiteY57" fmla="*/ 6829 h 10000"/>
              <a:gd name="connsiteX58" fmla="*/ 8334 w 10000"/>
              <a:gd name="connsiteY58" fmla="*/ 6919 h 10000"/>
              <a:gd name="connsiteX59" fmla="*/ 8379 w 10000"/>
              <a:gd name="connsiteY59" fmla="*/ 6882 h 10000"/>
              <a:gd name="connsiteX60" fmla="*/ 8409 w 10000"/>
              <a:gd name="connsiteY60" fmla="*/ 6810 h 10000"/>
              <a:gd name="connsiteX61" fmla="*/ 8424 w 10000"/>
              <a:gd name="connsiteY61" fmla="*/ 6793 h 10000"/>
              <a:gd name="connsiteX62" fmla="*/ 9316 w 10000"/>
              <a:gd name="connsiteY62" fmla="*/ 5657 h 10000"/>
              <a:gd name="connsiteX63" fmla="*/ 9361 w 10000"/>
              <a:gd name="connsiteY63" fmla="*/ 5603 h 10000"/>
              <a:gd name="connsiteX64" fmla="*/ 10000 w 10000"/>
              <a:gd name="connsiteY64" fmla="*/ 1279 h 10000"/>
              <a:gd name="connsiteX65" fmla="*/ 9897 w 10000"/>
              <a:gd name="connsiteY65" fmla="*/ 1225 h 10000"/>
              <a:gd name="connsiteX66" fmla="*/ 9733 w 10000"/>
              <a:gd name="connsiteY66" fmla="*/ 1262 h 10000"/>
              <a:gd name="connsiteX67" fmla="*/ 9674 w 10000"/>
              <a:gd name="connsiteY67" fmla="*/ 1170 h 10000"/>
              <a:gd name="connsiteX68" fmla="*/ 9361 w 10000"/>
              <a:gd name="connsiteY68" fmla="*/ 1046 h 10000"/>
              <a:gd name="connsiteX69" fmla="*/ 9286 w 10000"/>
              <a:gd name="connsiteY69" fmla="*/ 919 h 10000"/>
              <a:gd name="connsiteX70" fmla="*/ 9092 w 10000"/>
              <a:gd name="connsiteY70" fmla="*/ 811 h 10000"/>
              <a:gd name="connsiteX71" fmla="*/ 9004 w 10000"/>
              <a:gd name="connsiteY71" fmla="*/ 919 h 10000"/>
              <a:gd name="connsiteX72" fmla="*/ 8841 w 10000"/>
              <a:gd name="connsiteY72" fmla="*/ 902 h 10000"/>
              <a:gd name="connsiteX73" fmla="*/ 8795 w 10000"/>
              <a:gd name="connsiteY73" fmla="*/ 828 h 10000"/>
              <a:gd name="connsiteX74" fmla="*/ 8663 w 10000"/>
              <a:gd name="connsiteY74" fmla="*/ 883 h 10000"/>
              <a:gd name="connsiteX75" fmla="*/ 8663 w 10000"/>
              <a:gd name="connsiteY75" fmla="*/ 937 h 10000"/>
              <a:gd name="connsiteX76" fmla="*/ 8528 w 10000"/>
              <a:gd name="connsiteY76" fmla="*/ 883 h 10000"/>
              <a:gd name="connsiteX77" fmla="*/ 8365 w 10000"/>
              <a:gd name="connsiteY77" fmla="*/ 955 h 10000"/>
              <a:gd name="connsiteX78" fmla="*/ 8320 w 10000"/>
              <a:gd name="connsiteY78" fmla="*/ 1026 h 10000"/>
              <a:gd name="connsiteX79" fmla="*/ 8268 w 10000"/>
              <a:gd name="connsiteY79" fmla="*/ 1026 h 10000"/>
              <a:gd name="connsiteX80" fmla="*/ 8238 w 10000"/>
              <a:gd name="connsiteY80" fmla="*/ 1098 h 10000"/>
              <a:gd name="connsiteX81" fmla="*/ 8179 w 10000"/>
              <a:gd name="connsiteY81" fmla="*/ 1009 h 10000"/>
              <a:gd name="connsiteX82" fmla="*/ 7956 w 10000"/>
              <a:gd name="connsiteY82" fmla="*/ 919 h 10000"/>
              <a:gd name="connsiteX83" fmla="*/ 7882 w 10000"/>
              <a:gd name="connsiteY83" fmla="*/ 828 h 10000"/>
              <a:gd name="connsiteX84" fmla="*/ 7658 w 10000"/>
              <a:gd name="connsiteY84" fmla="*/ 919 h 10000"/>
              <a:gd name="connsiteX85" fmla="*/ 7673 w 10000"/>
              <a:gd name="connsiteY85" fmla="*/ 955 h 10000"/>
              <a:gd name="connsiteX86" fmla="*/ 7613 w 10000"/>
              <a:gd name="connsiteY86" fmla="*/ 1063 h 10000"/>
              <a:gd name="connsiteX87" fmla="*/ 7554 w 10000"/>
              <a:gd name="connsiteY87" fmla="*/ 974 h 10000"/>
              <a:gd name="connsiteX88" fmla="*/ 7554 w 10000"/>
              <a:gd name="connsiteY88" fmla="*/ 865 h 10000"/>
              <a:gd name="connsiteX89" fmla="*/ 7376 w 10000"/>
              <a:gd name="connsiteY89" fmla="*/ 937 h 10000"/>
              <a:gd name="connsiteX90" fmla="*/ 7346 w 10000"/>
              <a:gd name="connsiteY90" fmla="*/ 847 h 10000"/>
              <a:gd name="connsiteX91" fmla="*/ 7257 w 10000"/>
              <a:gd name="connsiteY91" fmla="*/ 847 h 10000"/>
              <a:gd name="connsiteX92" fmla="*/ 7257 w 10000"/>
              <a:gd name="connsiteY92" fmla="*/ 774 h 10000"/>
              <a:gd name="connsiteX93" fmla="*/ 7212 w 10000"/>
              <a:gd name="connsiteY93" fmla="*/ 739 h 10000"/>
              <a:gd name="connsiteX94" fmla="*/ 7035 w 10000"/>
              <a:gd name="connsiteY94" fmla="*/ 883 h 10000"/>
              <a:gd name="connsiteX95" fmla="*/ 6958 w 10000"/>
              <a:gd name="connsiteY95" fmla="*/ 847 h 10000"/>
              <a:gd name="connsiteX96" fmla="*/ 6974 w 10000"/>
              <a:gd name="connsiteY96" fmla="*/ 739 h 10000"/>
              <a:gd name="connsiteX97" fmla="*/ 6870 w 10000"/>
              <a:gd name="connsiteY97" fmla="*/ 684 h 10000"/>
              <a:gd name="connsiteX98" fmla="*/ 6870 w 10000"/>
              <a:gd name="connsiteY98" fmla="*/ 558 h 10000"/>
              <a:gd name="connsiteX99" fmla="*/ 6663 w 10000"/>
              <a:gd name="connsiteY99" fmla="*/ 540 h 10000"/>
              <a:gd name="connsiteX100" fmla="*/ 6587 w 10000"/>
              <a:gd name="connsiteY100" fmla="*/ 630 h 10000"/>
              <a:gd name="connsiteX101" fmla="*/ 6484 w 10000"/>
              <a:gd name="connsiteY101" fmla="*/ 523 h 10000"/>
              <a:gd name="connsiteX102" fmla="*/ 6366 w 10000"/>
              <a:gd name="connsiteY102" fmla="*/ 540 h 10000"/>
              <a:gd name="connsiteX103" fmla="*/ 6185 w 10000"/>
              <a:gd name="connsiteY103" fmla="*/ 432 h 10000"/>
              <a:gd name="connsiteX104" fmla="*/ 6037 w 10000"/>
              <a:gd name="connsiteY104" fmla="*/ 432 h 10000"/>
              <a:gd name="connsiteX105" fmla="*/ 6023 w 10000"/>
              <a:gd name="connsiteY105" fmla="*/ 288 h 10000"/>
              <a:gd name="connsiteX106" fmla="*/ 5903 w 10000"/>
              <a:gd name="connsiteY106" fmla="*/ 144 h 10000"/>
              <a:gd name="connsiteX107" fmla="*/ 5860 w 10000"/>
              <a:gd name="connsiteY107" fmla="*/ 235 h 10000"/>
              <a:gd name="connsiteX108" fmla="*/ 5755 w 10000"/>
              <a:gd name="connsiteY108" fmla="*/ 198 h 10000"/>
              <a:gd name="connsiteX109" fmla="*/ 5681 w 10000"/>
              <a:gd name="connsiteY109" fmla="*/ 216 h 10000"/>
              <a:gd name="connsiteX110" fmla="*/ 5501 w 10000"/>
              <a:gd name="connsiteY110" fmla="*/ 0 h 10000"/>
              <a:gd name="connsiteX111" fmla="*/ 735 w 10000"/>
              <a:gd name="connsiteY111" fmla="*/ 2441 h 10000"/>
              <a:gd name="connsiteX112" fmla="*/ 0 w 10000"/>
              <a:gd name="connsiteY112" fmla="*/ 2360 h 10000"/>
              <a:gd name="connsiteX113" fmla="*/ 30 w 10000"/>
              <a:gd name="connsiteY113"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8334 w 10000"/>
              <a:gd name="connsiteY57" fmla="*/ 6919 h 10000"/>
              <a:gd name="connsiteX58" fmla="*/ 8379 w 10000"/>
              <a:gd name="connsiteY58" fmla="*/ 6882 h 10000"/>
              <a:gd name="connsiteX59" fmla="*/ 8409 w 10000"/>
              <a:gd name="connsiteY59" fmla="*/ 6810 h 10000"/>
              <a:gd name="connsiteX60" fmla="*/ 8424 w 10000"/>
              <a:gd name="connsiteY60" fmla="*/ 6793 h 10000"/>
              <a:gd name="connsiteX61" fmla="*/ 9316 w 10000"/>
              <a:gd name="connsiteY61" fmla="*/ 5657 h 10000"/>
              <a:gd name="connsiteX62" fmla="*/ 9361 w 10000"/>
              <a:gd name="connsiteY62" fmla="*/ 5603 h 10000"/>
              <a:gd name="connsiteX63" fmla="*/ 10000 w 10000"/>
              <a:gd name="connsiteY63" fmla="*/ 1279 h 10000"/>
              <a:gd name="connsiteX64" fmla="*/ 9897 w 10000"/>
              <a:gd name="connsiteY64" fmla="*/ 1225 h 10000"/>
              <a:gd name="connsiteX65" fmla="*/ 9733 w 10000"/>
              <a:gd name="connsiteY65" fmla="*/ 1262 h 10000"/>
              <a:gd name="connsiteX66" fmla="*/ 9674 w 10000"/>
              <a:gd name="connsiteY66" fmla="*/ 1170 h 10000"/>
              <a:gd name="connsiteX67" fmla="*/ 9361 w 10000"/>
              <a:gd name="connsiteY67" fmla="*/ 1046 h 10000"/>
              <a:gd name="connsiteX68" fmla="*/ 9286 w 10000"/>
              <a:gd name="connsiteY68" fmla="*/ 919 h 10000"/>
              <a:gd name="connsiteX69" fmla="*/ 9092 w 10000"/>
              <a:gd name="connsiteY69" fmla="*/ 811 h 10000"/>
              <a:gd name="connsiteX70" fmla="*/ 9004 w 10000"/>
              <a:gd name="connsiteY70" fmla="*/ 919 h 10000"/>
              <a:gd name="connsiteX71" fmla="*/ 8841 w 10000"/>
              <a:gd name="connsiteY71" fmla="*/ 902 h 10000"/>
              <a:gd name="connsiteX72" fmla="*/ 8795 w 10000"/>
              <a:gd name="connsiteY72" fmla="*/ 828 h 10000"/>
              <a:gd name="connsiteX73" fmla="*/ 8663 w 10000"/>
              <a:gd name="connsiteY73" fmla="*/ 883 h 10000"/>
              <a:gd name="connsiteX74" fmla="*/ 8663 w 10000"/>
              <a:gd name="connsiteY74" fmla="*/ 937 h 10000"/>
              <a:gd name="connsiteX75" fmla="*/ 8528 w 10000"/>
              <a:gd name="connsiteY75" fmla="*/ 883 h 10000"/>
              <a:gd name="connsiteX76" fmla="*/ 8365 w 10000"/>
              <a:gd name="connsiteY76" fmla="*/ 955 h 10000"/>
              <a:gd name="connsiteX77" fmla="*/ 8320 w 10000"/>
              <a:gd name="connsiteY77" fmla="*/ 1026 h 10000"/>
              <a:gd name="connsiteX78" fmla="*/ 8268 w 10000"/>
              <a:gd name="connsiteY78" fmla="*/ 1026 h 10000"/>
              <a:gd name="connsiteX79" fmla="*/ 8238 w 10000"/>
              <a:gd name="connsiteY79" fmla="*/ 1098 h 10000"/>
              <a:gd name="connsiteX80" fmla="*/ 8179 w 10000"/>
              <a:gd name="connsiteY80" fmla="*/ 1009 h 10000"/>
              <a:gd name="connsiteX81" fmla="*/ 7956 w 10000"/>
              <a:gd name="connsiteY81" fmla="*/ 919 h 10000"/>
              <a:gd name="connsiteX82" fmla="*/ 7882 w 10000"/>
              <a:gd name="connsiteY82" fmla="*/ 828 h 10000"/>
              <a:gd name="connsiteX83" fmla="*/ 7658 w 10000"/>
              <a:gd name="connsiteY83" fmla="*/ 919 h 10000"/>
              <a:gd name="connsiteX84" fmla="*/ 7673 w 10000"/>
              <a:gd name="connsiteY84" fmla="*/ 955 h 10000"/>
              <a:gd name="connsiteX85" fmla="*/ 7613 w 10000"/>
              <a:gd name="connsiteY85" fmla="*/ 1063 h 10000"/>
              <a:gd name="connsiteX86" fmla="*/ 7554 w 10000"/>
              <a:gd name="connsiteY86" fmla="*/ 974 h 10000"/>
              <a:gd name="connsiteX87" fmla="*/ 7554 w 10000"/>
              <a:gd name="connsiteY87" fmla="*/ 865 h 10000"/>
              <a:gd name="connsiteX88" fmla="*/ 7376 w 10000"/>
              <a:gd name="connsiteY88" fmla="*/ 937 h 10000"/>
              <a:gd name="connsiteX89" fmla="*/ 7346 w 10000"/>
              <a:gd name="connsiteY89" fmla="*/ 847 h 10000"/>
              <a:gd name="connsiteX90" fmla="*/ 7257 w 10000"/>
              <a:gd name="connsiteY90" fmla="*/ 847 h 10000"/>
              <a:gd name="connsiteX91" fmla="*/ 7257 w 10000"/>
              <a:gd name="connsiteY91" fmla="*/ 774 h 10000"/>
              <a:gd name="connsiteX92" fmla="*/ 7212 w 10000"/>
              <a:gd name="connsiteY92" fmla="*/ 739 h 10000"/>
              <a:gd name="connsiteX93" fmla="*/ 7035 w 10000"/>
              <a:gd name="connsiteY93" fmla="*/ 883 h 10000"/>
              <a:gd name="connsiteX94" fmla="*/ 6958 w 10000"/>
              <a:gd name="connsiteY94" fmla="*/ 847 h 10000"/>
              <a:gd name="connsiteX95" fmla="*/ 6974 w 10000"/>
              <a:gd name="connsiteY95" fmla="*/ 739 h 10000"/>
              <a:gd name="connsiteX96" fmla="*/ 6870 w 10000"/>
              <a:gd name="connsiteY96" fmla="*/ 684 h 10000"/>
              <a:gd name="connsiteX97" fmla="*/ 6870 w 10000"/>
              <a:gd name="connsiteY97" fmla="*/ 558 h 10000"/>
              <a:gd name="connsiteX98" fmla="*/ 6663 w 10000"/>
              <a:gd name="connsiteY98" fmla="*/ 540 h 10000"/>
              <a:gd name="connsiteX99" fmla="*/ 6587 w 10000"/>
              <a:gd name="connsiteY99" fmla="*/ 630 h 10000"/>
              <a:gd name="connsiteX100" fmla="*/ 6484 w 10000"/>
              <a:gd name="connsiteY100" fmla="*/ 523 h 10000"/>
              <a:gd name="connsiteX101" fmla="*/ 6366 w 10000"/>
              <a:gd name="connsiteY101" fmla="*/ 540 h 10000"/>
              <a:gd name="connsiteX102" fmla="*/ 6185 w 10000"/>
              <a:gd name="connsiteY102" fmla="*/ 432 h 10000"/>
              <a:gd name="connsiteX103" fmla="*/ 6037 w 10000"/>
              <a:gd name="connsiteY103" fmla="*/ 432 h 10000"/>
              <a:gd name="connsiteX104" fmla="*/ 6023 w 10000"/>
              <a:gd name="connsiteY104" fmla="*/ 288 h 10000"/>
              <a:gd name="connsiteX105" fmla="*/ 5903 w 10000"/>
              <a:gd name="connsiteY105" fmla="*/ 144 h 10000"/>
              <a:gd name="connsiteX106" fmla="*/ 5860 w 10000"/>
              <a:gd name="connsiteY106" fmla="*/ 235 h 10000"/>
              <a:gd name="connsiteX107" fmla="*/ 5755 w 10000"/>
              <a:gd name="connsiteY107" fmla="*/ 198 h 10000"/>
              <a:gd name="connsiteX108" fmla="*/ 5681 w 10000"/>
              <a:gd name="connsiteY108" fmla="*/ 216 h 10000"/>
              <a:gd name="connsiteX109" fmla="*/ 5501 w 10000"/>
              <a:gd name="connsiteY109" fmla="*/ 0 h 10000"/>
              <a:gd name="connsiteX110" fmla="*/ 735 w 10000"/>
              <a:gd name="connsiteY110" fmla="*/ 2441 h 10000"/>
              <a:gd name="connsiteX111" fmla="*/ 0 w 10000"/>
              <a:gd name="connsiteY111" fmla="*/ 2360 h 10000"/>
              <a:gd name="connsiteX112" fmla="*/ 30 w 10000"/>
              <a:gd name="connsiteY112"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8334 w 10000"/>
              <a:gd name="connsiteY57" fmla="*/ 6919 h 10000"/>
              <a:gd name="connsiteX58" fmla="*/ 8409 w 10000"/>
              <a:gd name="connsiteY58" fmla="*/ 6810 h 10000"/>
              <a:gd name="connsiteX59" fmla="*/ 8424 w 10000"/>
              <a:gd name="connsiteY59" fmla="*/ 6793 h 10000"/>
              <a:gd name="connsiteX60" fmla="*/ 9316 w 10000"/>
              <a:gd name="connsiteY60" fmla="*/ 5657 h 10000"/>
              <a:gd name="connsiteX61" fmla="*/ 9361 w 10000"/>
              <a:gd name="connsiteY61" fmla="*/ 5603 h 10000"/>
              <a:gd name="connsiteX62" fmla="*/ 10000 w 10000"/>
              <a:gd name="connsiteY62" fmla="*/ 1279 h 10000"/>
              <a:gd name="connsiteX63" fmla="*/ 9897 w 10000"/>
              <a:gd name="connsiteY63" fmla="*/ 1225 h 10000"/>
              <a:gd name="connsiteX64" fmla="*/ 9733 w 10000"/>
              <a:gd name="connsiteY64" fmla="*/ 1262 h 10000"/>
              <a:gd name="connsiteX65" fmla="*/ 9674 w 10000"/>
              <a:gd name="connsiteY65" fmla="*/ 1170 h 10000"/>
              <a:gd name="connsiteX66" fmla="*/ 9361 w 10000"/>
              <a:gd name="connsiteY66" fmla="*/ 1046 h 10000"/>
              <a:gd name="connsiteX67" fmla="*/ 9286 w 10000"/>
              <a:gd name="connsiteY67" fmla="*/ 919 h 10000"/>
              <a:gd name="connsiteX68" fmla="*/ 9092 w 10000"/>
              <a:gd name="connsiteY68" fmla="*/ 811 h 10000"/>
              <a:gd name="connsiteX69" fmla="*/ 9004 w 10000"/>
              <a:gd name="connsiteY69" fmla="*/ 919 h 10000"/>
              <a:gd name="connsiteX70" fmla="*/ 8841 w 10000"/>
              <a:gd name="connsiteY70" fmla="*/ 902 h 10000"/>
              <a:gd name="connsiteX71" fmla="*/ 8795 w 10000"/>
              <a:gd name="connsiteY71" fmla="*/ 828 h 10000"/>
              <a:gd name="connsiteX72" fmla="*/ 8663 w 10000"/>
              <a:gd name="connsiteY72" fmla="*/ 883 h 10000"/>
              <a:gd name="connsiteX73" fmla="*/ 8663 w 10000"/>
              <a:gd name="connsiteY73" fmla="*/ 937 h 10000"/>
              <a:gd name="connsiteX74" fmla="*/ 8528 w 10000"/>
              <a:gd name="connsiteY74" fmla="*/ 883 h 10000"/>
              <a:gd name="connsiteX75" fmla="*/ 8365 w 10000"/>
              <a:gd name="connsiteY75" fmla="*/ 955 h 10000"/>
              <a:gd name="connsiteX76" fmla="*/ 8320 w 10000"/>
              <a:gd name="connsiteY76" fmla="*/ 1026 h 10000"/>
              <a:gd name="connsiteX77" fmla="*/ 8268 w 10000"/>
              <a:gd name="connsiteY77" fmla="*/ 1026 h 10000"/>
              <a:gd name="connsiteX78" fmla="*/ 8238 w 10000"/>
              <a:gd name="connsiteY78" fmla="*/ 1098 h 10000"/>
              <a:gd name="connsiteX79" fmla="*/ 8179 w 10000"/>
              <a:gd name="connsiteY79" fmla="*/ 1009 h 10000"/>
              <a:gd name="connsiteX80" fmla="*/ 7956 w 10000"/>
              <a:gd name="connsiteY80" fmla="*/ 919 h 10000"/>
              <a:gd name="connsiteX81" fmla="*/ 7882 w 10000"/>
              <a:gd name="connsiteY81" fmla="*/ 828 h 10000"/>
              <a:gd name="connsiteX82" fmla="*/ 7658 w 10000"/>
              <a:gd name="connsiteY82" fmla="*/ 919 h 10000"/>
              <a:gd name="connsiteX83" fmla="*/ 7673 w 10000"/>
              <a:gd name="connsiteY83" fmla="*/ 955 h 10000"/>
              <a:gd name="connsiteX84" fmla="*/ 7613 w 10000"/>
              <a:gd name="connsiteY84" fmla="*/ 1063 h 10000"/>
              <a:gd name="connsiteX85" fmla="*/ 7554 w 10000"/>
              <a:gd name="connsiteY85" fmla="*/ 974 h 10000"/>
              <a:gd name="connsiteX86" fmla="*/ 7554 w 10000"/>
              <a:gd name="connsiteY86" fmla="*/ 865 h 10000"/>
              <a:gd name="connsiteX87" fmla="*/ 7376 w 10000"/>
              <a:gd name="connsiteY87" fmla="*/ 937 h 10000"/>
              <a:gd name="connsiteX88" fmla="*/ 7346 w 10000"/>
              <a:gd name="connsiteY88" fmla="*/ 847 h 10000"/>
              <a:gd name="connsiteX89" fmla="*/ 7257 w 10000"/>
              <a:gd name="connsiteY89" fmla="*/ 847 h 10000"/>
              <a:gd name="connsiteX90" fmla="*/ 7257 w 10000"/>
              <a:gd name="connsiteY90" fmla="*/ 774 h 10000"/>
              <a:gd name="connsiteX91" fmla="*/ 7212 w 10000"/>
              <a:gd name="connsiteY91" fmla="*/ 739 h 10000"/>
              <a:gd name="connsiteX92" fmla="*/ 7035 w 10000"/>
              <a:gd name="connsiteY92" fmla="*/ 883 h 10000"/>
              <a:gd name="connsiteX93" fmla="*/ 6958 w 10000"/>
              <a:gd name="connsiteY93" fmla="*/ 847 h 10000"/>
              <a:gd name="connsiteX94" fmla="*/ 6974 w 10000"/>
              <a:gd name="connsiteY94" fmla="*/ 739 h 10000"/>
              <a:gd name="connsiteX95" fmla="*/ 6870 w 10000"/>
              <a:gd name="connsiteY95" fmla="*/ 684 h 10000"/>
              <a:gd name="connsiteX96" fmla="*/ 6870 w 10000"/>
              <a:gd name="connsiteY96" fmla="*/ 558 h 10000"/>
              <a:gd name="connsiteX97" fmla="*/ 6663 w 10000"/>
              <a:gd name="connsiteY97" fmla="*/ 540 h 10000"/>
              <a:gd name="connsiteX98" fmla="*/ 6587 w 10000"/>
              <a:gd name="connsiteY98" fmla="*/ 630 h 10000"/>
              <a:gd name="connsiteX99" fmla="*/ 6484 w 10000"/>
              <a:gd name="connsiteY99" fmla="*/ 523 h 10000"/>
              <a:gd name="connsiteX100" fmla="*/ 6366 w 10000"/>
              <a:gd name="connsiteY100" fmla="*/ 540 h 10000"/>
              <a:gd name="connsiteX101" fmla="*/ 6185 w 10000"/>
              <a:gd name="connsiteY101" fmla="*/ 432 h 10000"/>
              <a:gd name="connsiteX102" fmla="*/ 6037 w 10000"/>
              <a:gd name="connsiteY102" fmla="*/ 432 h 10000"/>
              <a:gd name="connsiteX103" fmla="*/ 6023 w 10000"/>
              <a:gd name="connsiteY103" fmla="*/ 288 h 10000"/>
              <a:gd name="connsiteX104" fmla="*/ 5903 w 10000"/>
              <a:gd name="connsiteY104" fmla="*/ 144 h 10000"/>
              <a:gd name="connsiteX105" fmla="*/ 5860 w 10000"/>
              <a:gd name="connsiteY105" fmla="*/ 235 h 10000"/>
              <a:gd name="connsiteX106" fmla="*/ 5755 w 10000"/>
              <a:gd name="connsiteY106" fmla="*/ 198 h 10000"/>
              <a:gd name="connsiteX107" fmla="*/ 5681 w 10000"/>
              <a:gd name="connsiteY107" fmla="*/ 216 h 10000"/>
              <a:gd name="connsiteX108" fmla="*/ 5501 w 10000"/>
              <a:gd name="connsiteY108" fmla="*/ 0 h 10000"/>
              <a:gd name="connsiteX109" fmla="*/ 735 w 10000"/>
              <a:gd name="connsiteY109" fmla="*/ 2441 h 10000"/>
              <a:gd name="connsiteX110" fmla="*/ 0 w 10000"/>
              <a:gd name="connsiteY110" fmla="*/ 2360 h 10000"/>
              <a:gd name="connsiteX111" fmla="*/ 30 w 10000"/>
              <a:gd name="connsiteY111"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8334 w 10000"/>
              <a:gd name="connsiteY57" fmla="*/ 6919 h 10000"/>
              <a:gd name="connsiteX58" fmla="*/ 8409 w 10000"/>
              <a:gd name="connsiteY58" fmla="*/ 6810 h 10000"/>
              <a:gd name="connsiteX59" fmla="*/ 9316 w 10000"/>
              <a:gd name="connsiteY59" fmla="*/ 5657 h 10000"/>
              <a:gd name="connsiteX60" fmla="*/ 9361 w 10000"/>
              <a:gd name="connsiteY60" fmla="*/ 5603 h 10000"/>
              <a:gd name="connsiteX61" fmla="*/ 10000 w 10000"/>
              <a:gd name="connsiteY61" fmla="*/ 1279 h 10000"/>
              <a:gd name="connsiteX62" fmla="*/ 9897 w 10000"/>
              <a:gd name="connsiteY62" fmla="*/ 1225 h 10000"/>
              <a:gd name="connsiteX63" fmla="*/ 9733 w 10000"/>
              <a:gd name="connsiteY63" fmla="*/ 1262 h 10000"/>
              <a:gd name="connsiteX64" fmla="*/ 9674 w 10000"/>
              <a:gd name="connsiteY64" fmla="*/ 1170 h 10000"/>
              <a:gd name="connsiteX65" fmla="*/ 9361 w 10000"/>
              <a:gd name="connsiteY65" fmla="*/ 1046 h 10000"/>
              <a:gd name="connsiteX66" fmla="*/ 9286 w 10000"/>
              <a:gd name="connsiteY66" fmla="*/ 919 h 10000"/>
              <a:gd name="connsiteX67" fmla="*/ 9092 w 10000"/>
              <a:gd name="connsiteY67" fmla="*/ 811 h 10000"/>
              <a:gd name="connsiteX68" fmla="*/ 9004 w 10000"/>
              <a:gd name="connsiteY68" fmla="*/ 919 h 10000"/>
              <a:gd name="connsiteX69" fmla="*/ 8841 w 10000"/>
              <a:gd name="connsiteY69" fmla="*/ 902 h 10000"/>
              <a:gd name="connsiteX70" fmla="*/ 8795 w 10000"/>
              <a:gd name="connsiteY70" fmla="*/ 828 h 10000"/>
              <a:gd name="connsiteX71" fmla="*/ 8663 w 10000"/>
              <a:gd name="connsiteY71" fmla="*/ 883 h 10000"/>
              <a:gd name="connsiteX72" fmla="*/ 8663 w 10000"/>
              <a:gd name="connsiteY72" fmla="*/ 937 h 10000"/>
              <a:gd name="connsiteX73" fmla="*/ 8528 w 10000"/>
              <a:gd name="connsiteY73" fmla="*/ 883 h 10000"/>
              <a:gd name="connsiteX74" fmla="*/ 8365 w 10000"/>
              <a:gd name="connsiteY74" fmla="*/ 955 h 10000"/>
              <a:gd name="connsiteX75" fmla="*/ 8320 w 10000"/>
              <a:gd name="connsiteY75" fmla="*/ 1026 h 10000"/>
              <a:gd name="connsiteX76" fmla="*/ 8268 w 10000"/>
              <a:gd name="connsiteY76" fmla="*/ 1026 h 10000"/>
              <a:gd name="connsiteX77" fmla="*/ 8238 w 10000"/>
              <a:gd name="connsiteY77" fmla="*/ 1098 h 10000"/>
              <a:gd name="connsiteX78" fmla="*/ 8179 w 10000"/>
              <a:gd name="connsiteY78" fmla="*/ 1009 h 10000"/>
              <a:gd name="connsiteX79" fmla="*/ 7956 w 10000"/>
              <a:gd name="connsiteY79" fmla="*/ 919 h 10000"/>
              <a:gd name="connsiteX80" fmla="*/ 7882 w 10000"/>
              <a:gd name="connsiteY80" fmla="*/ 828 h 10000"/>
              <a:gd name="connsiteX81" fmla="*/ 7658 w 10000"/>
              <a:gd name="connsiteY81" fmla="*/ 919 h 10000"/>
              <a:gd name="connsiteX82" fmla="*/ 7673 w 10000"/>
              <a:gd name="connsiteY82" fmla="*/ 955 h 10000"/>
              <a:gd name="connsiteX83" fmla="*/ 7613 w 10000"/>
              <a:gd name="connsiteY83" fmla="*/ 1063 h 10000"/>
              <a:gd name="connsiteX84" fmla="*/ 7554 w 10000"/>
              <a:gd name="connsiteY84" fmla="*/ 974 h 10000"/>
              <a:gd name="connsiteX85" fmla="*/ 7554 w 10000"/>
              <a:gd name="connsiteY85" fmla="*/ 865 h 10000"/>
              <a:gd name="connsiteX86" fmla="*/ 7376 w 10000"/>
              <a:gd name="connsiteY86" fmla="*/ 937 h 10000"/>
              <a:gd name="connsiteX87" fmla="*/ 7346 w 10000"/>
              <a:gd name="connsiteY87" fmla="*/ 847 h 10000"/>
              <a:gd name="connsiteX88" fmla="*/ 7257 w 10000"/>
              <a:gd name="connsiteY88" fmla="*/ 847 h 10000"/>
              <a:gd name="connsiteX89" fmla="*/ 7257 w 10000"/>
              <a:gd name="connsiteY89" fmla="*/ 774 h 10000"/>
              <a:gd name="connsiteX90" fmla="*/ 7212 w 10000"/>
              <a:gd name="connsiteY90" fmla="*/ 739 h 10000"/>
              <a:gd name="connsiteX91" fmla="*/ 7035 w 10000"/>
              <a:gd name="connsiteY91" fmla="*/ 883 h 10000"/>
              <a:gd name="connsiteX92" fmla="*/ 6958 w 10000"/>
              <a:gd name="connsiteY92" fmla="*/ 847 h 10000"/>
              <a:gd name="connsiteX93" fmla="*/ 6974 w 10000"/>
              <a:gd name="connsiteY93" fmla="*/ 739 h 10000"/>
              <a:gd name="connsiteX94" fmla="*/ 6870 w 10000"/>
              <a:gd name="connsiteY94" fmla="*/ 684 h 10000"/>
              <a:gd name="connsiteX95" fmla="*/ 6870 w 10000"/>
              <a:gd name="connsiteY95" fmla="*/ 558 h 10000"/>
              <a:gd name="connsiteX96" fmla="*/ 6663 w 10000"/>
              <a:gd name="connsiteY96" fmla="*/ 540 h 10000"/>
              <a:gd name="connsiteX97" fmla="*/ 6587 w 10000"/>
              <a:gd name="connsiteY97" fmla="*/ 630 h 10000"/>
              <a:gd name="connsiteX98" fmla="*/ 6484 w 10000"/>
              <a:gd name="connsiteY98" fmla="*/ 523 h 10000"/>
              <a:gd name="connsiteX99" fmla="*/ 6366 w 10000"/>
              <a:gd name="connsiteY99" fmla="*/ 540 h 10000"/>
              <a:gd name="connsiteX100" fmla="*/ 6185 w 10000"/>
              <a:gd name="connsiteY100" fmla="*/ 432 h 10000"/>
              <a:gd name="connsiteX101" fmla="*/ 6037 w 10000"/>
              <a:gd name="connsiteY101" fmla="*/ 432 h 10000"/>
              <a:gd name="connsiteX102" fmla="*/ 6023 w 10000"/>
              <a:gd name="connsiteY102" fmla="*/ 288 h 10000"/>
              <a:gd name="connsiteX103" fmla="*/ 5903 w 10000"/>
              <a:gd name="connsiteY103" fmla="*/ 144 h 10000"/>
              <a:gd name="connsiteX104" fmla="*/ 5860 w 10000"/>
              <a:gd name="connsiteY104" fmla="*/ 235 h 10000"/>
              <a:gd name="connsiteX105" fmla="*/ 5755 w 10000"/>
              <a:gd name="connsiteY105" fmla="*/ 198 h 10000"/>
              <a:gd name="connsiteX106" fmla="*/ 5681 w 10000"/>
              <a:gd name="connsiteY106" fmla="*/ 216 h 10000"/>
              <a:gd name="connsiteX107" fmla="*/ 5501 w 10000"/>
              <a:gd name="connsiteY107" fmla="*/ 0 h 10000"/>
              <a:gd name="connsiteX108" fmla="*/ 735 w 10000"/>
              <a:gd name="connsiteY108" fmla="*/ 2441 h 10000"/>
              <a:gd name="connsiteX109" fmla="*/ 0 w 10000"/>
              <a:gd name="connsiteY109" fmla="*/ 2360 h 10000"/>
              <a:gd name="connsiteX110" fmla="*/ 30 w 10000"/>
              <a:gd name="connsiteY110"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8409 w 10000"/>
              <a:gd name="connsiteY57" fmla="*/ 6810 h 10000"/>
              <a:gd name="connsiteX58" fmla="*/ 9316 w 10000"/>
              <a:gd name="connsiteY58" fmla="*/ 5657 h 10000"/>
              <a:gd name="connsiteX59" fmla="*/ 9361 w 10000"/>
              <a:gd name="connsiteY59" fmla="*/ 5603 h 10000"/>
              <a:gd name="connsiteX60" fmla="*/ 10000 w 10000"/>
              <a:gd name="connsiteY60" fmla="*/ 1279 h 10000"/>
              <a:gd name="connsiteX61" fmla="*/ 9897 w 10000"/>
              <a:gd name="connsiteY61" fmla="*/ 1225 h 10000"/>
              <a:gd name="connsiteX62" fmla="*/ 9733 w 10000"/>
              <a:gd name="connsiteY62" fmla="*/ 1262 h 10000"/>
              <a:gd name="connsiteX63" fmla="*/ 9674 w 10000"/>
              <a:gd name="connsiteY63" fmla="*/ 1170 h 10000"/>
              <a:gd name="connsiteX64" fmla="*/ 9361 w 10000"/>
              <a:gd name="connsiteY64" fmla="*/ 1046 h 10000"/>
              <a:gd name="connsiteX65" fmla="*/ 9286 w 10000"/>
              <a:gd name="connsiteY65" fmla="*/ 919 h 10000"/>
              <a:gd name="connsiteX66" fmla="*/ 9092 w 10000"/>
              <a:gd name="connsiteY66" fmla="*/ 811 h 10000"/>
              <a:gd name="connsiteX67" fmla="*/ 9004 w 10000"/>
              <a:gd name="connsiteY67" fmla="*/ 919 h 10000"/>
              <a:gd name="connsiteX68" fmla="*/ 8841 w 10000"/>
              <a:gd name="connsiteY68" fmla="*/ 902 h 10000"/>
              <a:gd name="connsiteX69" fmla="*/ 8795 w 10000"/>
              <a:gd name="connsiteY69" fmla="*/ 828 h 10000"/>
              <a:gd name="connsiteX70" fmla="*/ 8663 w 10000"/>
              <a:gd name="connsiteY70" fmla="*/ 883 h 10000"/>
              <a:gd name="connsiteX71" fmla="*/ 8663 w 10000"/>
              <a:gd name="connsiteY71" fmla="*/ 937 h 10000"/>
              <a:gd name="connsiteX72" fmla="*/ 8528 w 10000"/>
              <a:gd name="connsiteY72" fmla="*/ 883 h 10000"/>
              <a:gd name="connsiteX73" fmla="*/ 8365 w 10000"/>
              <a:gd name="connsiteY73" fmla="*/ 955 h 10000"/>
              <a:gd name="connsiteX74" fmla="*/ 8320 w 10000"/>
              <a:gd name="connsiteY74" fmla="*/ 1026 h 10000"/>
              <a:gd name="connsiteX75" fmla="*/ 8268 w 10000"/>
              <a:gd name="connsiteY75" fmla="*/ 1026 h 10000"/>
              <a:gd name="connsiteX76" fmla="*/ 8238 w 10000"/>
              <a:gd name="connsiteY76" fmla="*/ 1098 h 10000"/>
              <a:gd name="connsiteX77" fmla="*/ 8179 w 10000"/>
              <a:gd name="connsiteY77" fmla="*/ 1009 h 10000"/>
              <a:gd name="connsiteX78" fmla="*/ 7956 w 10000"/>
              <a:gd name="connsiteY78" fmla="*/ 919 h 10000"/>
              <a:gd name="connsiteX79" fmla="*/ 7882 w 10000"/>
              <a:gd name="connsiteY79" fmla="*/ 828 h 10000"/>
              <a:gd name="connsiteX80" fmla="*/ 7658 w 10000"/>
              <a:gd name="connsiteY80" fmla="*/ 919 h 10000"/>
              <a:gd name="connsiteX81" fmla="*/ 7673 w 10000"/>
              <a:gd name="connsiteY81" fmla="*/ 955 h 10000"/>
              <a:gd name="connsiteX82" fmla="*/ 7613 w 10000"/>
              <a:gd name="connsiteY82" fmla="*/ 1063 h 10000"/>
              <a:gd name="connsiteX83" fmla="*/ 7554 w 10000"/>
              <a:gd name="connsiteY83" fmla="*/ 974 h 10000"/>
              <a:gd name="connsiteX84" fmla="*/ 7554 w 10000"/>
              <a:gd name="connsiteY84" fmla="*/ 865 h 10000"/>
              <a:gd name="connsiteX85" fmla="*/ 7376 w 10000"/>
              <a:gd name="connsiteY85" fmla="*/ 937 h 10000"/>
              <a:gd name="connsiteX86" fmla="*/ 7346 w 10000"/>
              <a:gd name="connsiteY86" fmla="*/ 847 h 10000"/>
              <a:gd name="connsiteX87" fmla="*/ 7257 w 10000"/>
              <a:gd name="connsiteY87" fmla="*/ 847 h 10000"/>
              <a:gd name="connsiteX88" fmla="*/ 7257 w 10000"/>
              <a:gd name="connsiteY88" fmla="*/ 774 h 10000"/>
              <a:gd name="connsiteX89" fmla="*/ 7212 w 10000"/>
              <a:gd name="connsiteY89" fmla="*/ 739 h 10000"/>
              <a:gd name="connsiteX90" fmla="*/ 7035 w 10000"/>
              <a:gd name="connsiteY90" fmla="*/ 883 h 10000"/>
              <a:gd name="connsiteX91" fmla="*/ 6958 w 10000"/>
              <a:gd name="connsiteY91" fmla="*/ 847 h 10000"/>
              <a:gd name="connsiteX92" fmla="*/ 6974 w 10000"/>
              <a:gd name="connsiteY92" fmla="*/ 739 h 10000"/>
              <a:gd name="connsiteX93" fmla="*/ 6870 w 10000"/>
              <a:gd name="connsiteY93" fmla="*/ 684 h 10000"/>
              <a:gd name="connsiteX94" fmla="*/ 6870 w 10000"/>
              <a:gd name="connsiteY94" fmla="*/ 558 h 10000"/>
              <a:gd name="connsiteX95" fmla="*/ 6663 w 10000"/>
              <a:gd name="connsiteY95" fmla="*/ 540 h 10000"/>
              <a:gd name="connsiteX96" fmla="*/ 6587 w 10000"/>
              <a:gd name="connsiteY96" fmla="*/ 630 h 10000"/>
              <a:gd name="connsiteX97" fmla="*/ 6484 w 10000"/>
              <a:gd name="connsiteY97" fmla="*/ 523 h 10000"/>
              <a:gd name="connsiteX98" fmla="*/ 6366 w 10000"/>
              <a:gd name="connsiteY98" fmla="*/ 540 h 10000"/>
              <a:gd name="connsiteX99" fmla="*/ 6185 w 10000"/>
              <a:gd name="connsiteY99" fmla="*/ 432 h 10000"/>
              <a:gd name="connsiteX100" fmla="*/ 6037 w 10000"/>
              <a:gd name="connsiteY100" fmla="*/ 432 h 10000"/>
              <a:gd name="connsiteX101" fmla="*/ 6023 w 10000"/>
              <a:gd name="connsiteY101" fmla="*/ 288 h 10000"/>
              <a:gd name="connsiteX102" fmla="*/ 5903 w 10000"/>
              <a:gd name="connsiteY102" fmla="*/ 144 h 10000"/>
              <a:gd name="connsiteX103" fmla="*/ 5860 w 10000"/>
              <a:gd name="connsiteY103" fmla="*/ 235 h 10000"/>
              <a:gd name="connsiteX104" fmla="*/ 5755 w 10000"/>
              <a:gd name="connsiteY104" fmla="*/ 198 h 10000"/>
              <a:gd name="connsiteX105" fmla="*/ 5681 w 10000"/>
              <a:gd name="connsiteY105" fmla="*/ 216 h 10000"/>
              <a:gd name="connsiteX106" fmla="*/ 5501 w 10000"/>
              <a:gd name="connsiteY106" fmla="*/ 0 h 10000"/>
              <a:gd name="connsiteX107" fmla="*/ 735 w 10000"/>
              <a:gd name="connsiteY107" fmla="*/ 2441 h 10000"/>
              <a:gd name="connsiteX108" fmla="*/ 0 w 10000"/>
              <a:gd name="connsiteY108" fmla="*/ 2360 h 10000"/>
              <a:gd name="connsiteX109" fmla="*/ 30 w 10000"/>
              <a:gd name="connsiteY109"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9316 w 10000"/>
              <a:gd name="connsiteY57" fmla="*/ 5657 h 10000"/>
              <a:gd name="connsiteX58" fmla="*/ 9361 w 10000"/>
              <a:gd name="connsiteY58" fmla="*/ 5603 h 10000"/>
              <a:gd name="connsiteX59" fmla="*/ 10000 w 10000"/>
              <a:gd name="connsiteY59" fmla="*/ 1279 h 10000"/>
              <a:gd name="connsiteX60" fmla="*/ 9897 w 10000"/>
              <a:gd name="connsiteY60" fmla="*/ 1225 h 10000"/>
              <a:gd name="connsiteX61" fmla="*/ 9733 w 10000"/>
              <a:gd name="connsiteY61" fmla="*/ 1262 h 10000"/>
              <a:gd name="connsiteX62" fmla="*/ 9674 w 10000"/>
              <a:gd name="connsiteY62" fmla="*/ 1170 h 10000"/>
              <a:gd name="connsiteX63" fmla="*/ 9361 w 10000"/>
              <a:gd name="connsiteY63" fmla="*/ 1046 h 10000"/>
              <a:gd name="connsiteX64" fmla="*/ 9286 w 10000"/>
              <a:gd name="connsiteY64" fmla="*/ 919 h 10000"/>
              <a:gd name="connsiteX65" fmla="*/ 9092 w 10000"/>
              <a:gd name="connsiteY65" fmla="*/ 811 h 10000"/>
              <a:gd name="connsiteX66" fmla="*/ 9004 w 10000"/>
              <a:gd name="connsiteY66" fmla="*/ 919 h 10000"/>
              <a:gd name="connsiteX67" fmla="*/ 8841 w 10000"/>
              <a:gd name="connsiteY67" fmla="*/ 902 h 10000"/>
              <a:gd name="connsiteX68" fmla="*/ 8795 w 10000"/>
              <a:gd name="connsiteY68" fmla="*/ 828 h 10000"/>
              <a:gd name="connsiteX69" fmla="*/ 8663 w 10000"/>
              <a:gd name="connsiteY69" fmla="*/ 883 h 10000"/>
              <a:gd name="connsiteX70" fmla="*/ 8663 w 10000"/>
              <a:gd name="connsiteY70" fmla="*/ 937 h 10000"/>
              <a:gd name="connsiteX71" fmla="*/ 8528 w 10000"/>
              <a:gd name="connsiteY71" fmla="*/ 883 h 10000"/>
              <a:gd name="connsiteX72" fmla="*/ 8365 w 10000"/>
              <a:gd name="connsiteY72" fmla="*/ 955 h 10000"/>
              <a:gd name="connsiteX73" fmla="*/ 8320 w 10000"/>
              <a:gd name="connsiteY73" fmla="*/ 1026 h 10000"/>
              <a:gd name="connsiteX74" fmla="*/ 8268 w 10000"/>
              <a:gd name="connsiteY74" fmla="*/ 1026 h 10000"/>
              <a:gd name="connsiteX75" fmla="*/ 8238 w 10000"/>
              <a:gd name="connsiteY75" fmla="*/ 1098 h 10000"/>
              <a:gd name="connsiteX76" fmla="*/ 8179 w 10000"/>
              <a:gd name="connsiteY76" fmla="*/ 1009 h 10000"/>
              <a:gd name="connsiteX77" fmla="*/ 7956 w 10000"/>
              <a:gd name="connsiteY77" fmla="*/ 919 h 10000"/>
              <a:gd name="connsiteX78" fmla="*/ 7882 w 10000"/>
              <a:gd name="connsiteY78" fmla="*/ 828 h 10000"/>
              <a:gd name="connsiteX79" fmla="*/ 7658 w 10000"/>
              <a:gd name="connsiteY79" fmla="*/ 919 h 10000"/>
              <a:gd name="connsiteX80" fmla="*/ 7673 w 10000"/>
              <a:gd name="connsiteY80" fmla="*/ 955 h 10000"/>
              <a:gd name="connsiteX81" fmla="*/ 7613 w 10000"/>
              <a:gd name="connsiteY81" fmla="*/ 1063 h 10000"/>
              <a:gd name="connsiteX82" fmla="*/ 7554 w 10000"/>
              <a:gd name="connsiteY82" fmla="*/ 974 h 10000"/>
              <a:gd name="connsiteX83" fmla="*/ 7554 w 10000"/>
              <a:gd name="connsiteY83" fmla="*/ 865 h 10000"/>
              <a:gd name="connsiteX84" fmla="*/ 7376 w 10000"/>
              <a:gd name="connsiteY84" fmla="*/ 937 h 10000"/>
              <a:gd name="connsiteX85" fmla="*/ 7346 w 10000"/>
              <a:gd name="connsiteY85" fmla="*/ 847 h 10000"/>
              <a:gd name="connsiteX86" fmla="*/ 7257 w 10000"/>
              <a:gd name="connsiteY86" fmla="*/ 847 h 10000"/>
              <a:gd name="connsiteX87" fmla="*/ 7257 w 10000"/>
              <a:gd name="connsiteY87" fmla="*/ 774 h 10000"/>
              <a:gd name="connsiteX88" fmla="*/ 7212 w 10000"/>
              <a:gd name="connsiteY88" fmla="*/ 739 h 10000"/>
              <a:gd name="connsiteX89" fmla="*/ 7035 w 10000"/>
              <a:gd name="connsiteY89" fmla="*/ 883 h 10000"/>
              <a:gd name="connsiteX90" fmla="*/ 6958 w 10000"/>
              <a:gd name="connsiteY90" fmla="*/ 847 h 10000"/>
              <a:gd name="connsiteX91" fmla="*/ 6974 w 10000"/>
              <a:gd name="connsiteY91" fmla="*/ 739 h 10000"/>
              <a:gd name="connsiteX92" fmla="*/ 6870 w 10000"/>
              <a:gd name="connsiteY92" fmla="*/ 684 h 10000"/>
              <a:gd name="connsiteX93" fmla="*/ 6870 w 10000"/>
              <a:gd name="connsiteY93" fmla="*/ 558 h 10000"/>
              <a:gd name="connsiteX94" fmla="*/ 6663 w 10000"/>
              <a:gd name="connsiteY94" fmla="*/ 540 h 10000"/>
              <a:gd name="connsiteX95" fmla="*/ 6587 w 10000"/>
              <a:gd name="connsiteY95" fmla="*/ 630 h 10000"/>
              <a:gd name="connsiteX96" fmla="*/ 6484 w 10000"/>
              <a:gd name="connsiteY96" fmla="*/ 523 h 10000"/>
              <a:gd name="connsiteX97" fmla="*/ 6366 w 10000"/>
              <a:gd name="connsiteY97" fmla="*/ 540 h 10000"/>
              <a:gd name="connsiteX98" fmla="*/ 6185 w 10000"/>
              <a:gd name="connsiteY98" fmla="*/ 432 h 10000"/>
              <a:gd name="connsiteX99" fmla="*/ 6037 w 10000"/>
              <a:gd name="connsiteY99" fmla="*/ 432 h 10000"/>
              <a:gd name="connsiteX100" fmla="*/ 6023 w 10000"/>
              <a:gd name="connsiteY100" fmla="*/ 288 h 10000"/>
              <a:gd name="connsiteX101" fmla="*/ 5903 w 10000"/>
              <a:gd name="connsiteY101" fmla="*/ 144 h 10000"/>
              <a:gd name="connsiteX102" fmla="*/ 5860 w 10000"/>
              <a:gd name="connsiteY102" fmla="*/ 235 h 10000"/>
              <a:gd name="connsiteX103" fmla="*/ 5755 w 10000"/>
              <a:gd name="connsiteY103" fmla="*/ 198 h 10000"/>
              <a:gd name="connsiteX104" fmla="*/ 5681 w 10000"/>
              <a:gd name="connsiteY104" fmla="*/ 216 h 10000"/>
              <a:gd name="connsiteX105" fmla="*/ 5501 w 10000"/>
              <a:gd name="connsiteY105" fmla="*/ 0 h 10000"/>
              <a:gd name="connsiteX106" fmla="*/ 735 w 10000"/>
              <a:gd name="connsiteY106" fmla="*/ 2441 h 10000"/>
              <a:gd name="connsiteX107" fmla="*/ 0 w 10000"/>
              <a:gd name="connsiteY107" fmla="*/ 2360 h 10000"/>
              <a:gd name="connsiteX108" fmla="*/ 30 w 10000"/>
              <a:gd name="connsiteY108"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9316 w 10000"/>
              <a:gd name="connsiteY57" fmla="*/ 5657 h 10000"/>
              <a:gd name="connsiteX58" fmla="*/ 10000 w 10000"/>
              <a:gd name="connsiteY58" fmla="*/ 1279 h 10000"/>
              <a:gd name="connsiteX59" fmla="*/ 9897 w 10000"/>
              <a:gd name="connsiteY59" fmla="*/ 1225 h 10000"/>
              <a:gd name="connsiteX60" fmla="*/ 9733 w 10000"/>
              <a:gd name="connsiteY60" fmla="*/ 1262 h 10000"/>
              <a:gd name="connsiteX61" fmla="*/ 9674 w 10000"/>
              <a:gd name="connsiteY61" fmla="*/ 1170 h 10000"/>
              <a:gd name="connsiteX62" fmla="*/ 9361 w 10000"/>
              <a:gd name="connsiteY62" fmla="*/ 1046 h 10000"/>
              <a:gd name="connsiteX63" fmla="*/ 9286 w 10000"/>
              <a:gd name="connsiteY63" fmla="*/ 919 h 10000"/>
              <a:gd name="connsiteX64" fmla="*/ 9092 w 10000"/>
              <a:gd name="connsiteY64" fmla="*/ 811 h 10000"/>
              <a:gd name="connsiteX65" fmla="*/ 9004 w 10000"/>
              <a:gd name="connsiteY65" fmla="*/ 919 h 10000"/>
              <a:gd name="connsiteX66" fmla="*/ 8841 w 10000"/>
              <a:gd name="connsiteY66" fmla="*/ 902 h 10000"/>
              <a:gd name="connsiteX67" fmla="*/ 8795 w 10000"/>
              <a:gd name="connsiteY67" fmla="*/ 828 h 10000"/>
              <a:gd name="connsiteX68" fmla="*/ 8663 w 10000"/>
              <a:gd name="connsiteY68" fmla="*/ 883 h 10000"/>
              <a:gd name="connsiteX69" fmla="*/ 8663 w 10000"/>
              <a:gd name="connsiteY69" fmla="*/ 937 h 10000"/>
              <a:gd name="connsiteX70" fmla="*/ 8528 w 10000"/>
              <a:gd name="connsiteY70" fmla="*/ 883 h 10000"/>
              <a:gd name="connsiteX71" fmla="*/ 8365 w 10000"/>
              <a:gd name="connsiteY71" fmla="*/ 955 h 10000"/>
              <a:gd name="connsiteX72" fmla="*/ 8320 w 10000"/>
              <a:gd name="connsiteY72" fmla="*/ 1026 h 10000"/>
              <a:gd name="connsiteX73" fmla="*/ 8268 w 10000"/>
              <a:gd name="connsiteY73" fmla="*/ 1026 h 10000"/>
              <a:gd name="connsiteX74" fmla="*/ 8238 w 10000"/>
              <a:gd name="connsiteY74" fmla="*/ 1098 h 10000"/>
              <a:gd name="connsiteX75" fmla="*/ 8179 w 10000"/>
              <a:gd name="connsiteY75" fmla="*/ 1009 h 10000"/>
              <a:gd name="connsiteX76" fmla="*/ 7956 w 10000"/>
              <a:gd name="connsiteY76" fmla="*/ 919 h 10000"/>
              <a:gd name="connsiteX77" fmla="*/ 7882 w 10000"/>
              <a:gd name="connsiteY77" fmla="*/ 828 h 10000"/>
              <a:gd name="connsiteX78" fmla="*/ 7658 w 10000"/>
              <a:gd name="connsiteY78" fmla="*/ 919 h 10000"/>
              <a:gd name="connsiteX79" fmla="*/ 7673 w 10000"/>
              <a:gd name="connsiteY79" fmla="*/ 955 h 10000"/>
              <a:gd name="connsiteX80" fmla="*/ 7613 w 10000"/>
              <a:gd name="connsiteY80" fmla="*/ 1063 h 10000"/>
              <a:gd name="connsiteX81" fmla="*/ 7554 w 10000"/>
              <a:gd name="connsiteY81" fmla="*/ 974 h 10000"/>
              <a:gd name="connsiteX82" fmla="*/ 7554 w 10000"/>
              <a:gd name="connsiteY82" fmla="*/ 865 h 10000"/>
              <a:gd name="connsiteX83" fmla="*/ 7376 w 10000"/>
              <a:gd name="connsiteY83" fmla="*/ 937 h 10000"/>
              <a:gd name="connsiteX84" fmla="*/ 7346 w 10000"/>
              <a:gd name="connsiteY84" fmla="*/ 847 h 10000"/>
              <a:gd name="connsiteX85" fmla="*/ 7257 w 10000"/>
              <a:gd name="connsiteY85" fmla="*/ 847 h 10000"/>
              <a:gd name="connsiteX86" fmla="*/ 7257 w 10000"/>
              <a:gd name="connsiteY86" fmla="*/ 774 h 10000"/>
              <a:gd name="connsiteX87" fmla="*/ 7212 w 10000"/>
              <a:gd name="connsiteY87" fmla="*/ 739 h 10000"/>
              <a:gd name="connsiteX88" fmla="*/ 7035 w 10000"/>
              <a:gd name="connsiteY88" fmla="*/ 883 h 10000"/>
              <a:gd name="connsiteX89" fmla="*/ 6958 w 10000"/>
              <a:gd name="connsiteY89" fmla="*/ 847 h 10000"/>
              <a:gd name="connsiteX90" fmla="*/ 6974 w 10000"/>
              <a:gd name="connsiteY90" fmla="*/ 739 h 10000"/>
              <a:gd name="connsiteX91" fmla="*/ 6870 w 10000"/>
              <a:gd name="connsiteY91" fmla="*/ 684 h 10000"/>
              <a:gd name="connsiteX92" fmla="*/ 6870 w 10000"/>
              <a:gd name="connsiteY92" fmla="*/ 558 h 10000"/>
              <a:gd name="connsiteX93" fmla="*/ 6663 w 10000"/>
              <a:gd name="connsiteY93" fmla="*/ 540 h 10000"/>
              <a:gd name="connsiteX94" fmla="*/ 6587 w 10000"/>
              <a:gd name="connsiteY94" fmla="*/ 630 h 10000"/>
              <a:gd name="connsiteX95" fmla="*/ 6484 w 10000"/>
              <a:gd name="connsiteY95" fmla="*/ 523 h 10000"/>
              <a:gd name="connsiteX96" fmla="*/ 6366 w 10000"/>
              <a:gd name="connsiteY96" fmla="*/ 540 h 10000"/>
              <a:gd name="connsiteX97" fmla="*/ 6185 w 10000"/>
              <a:gd name="connsiteY97" fmla="*/ 432 h 10000"/>
              <a:gd name="connsiteX98" fmla="*/ 6037 w 10000"/>
              <a:gd name="connsiteY98" fmla="*/ 432 h 10000"/>
              <a:gd name="connsiteX99" fmla="*/ 6023 w 10000"/>
              <a:gd name="connsiteY99" fmla="*/ 288 h 10000"/>
              <a:gd name="connsiteX100" fmla="*/ 5903 w 10000"/>
              <a:gd name="connsiteY100" fmla="*/ 144 h 10000"/>
              <a:gd name="connsiteX101" fmla="*/ 5860 w 10000"/>
              <a:gd name="connsiteY101" fmla="*/ 235 h 10000"/>
              <a:gd name="connsiteX102" fmla="*/ 5755 w 10000"/>
              <a:gd name="connsiteY102" fmla="*/ 198 h 10000"/>
              <a:gd name="connsiteX103" fmla="*/ 5681 w 10000"/>
              <a:gd name="connsiteY103" fmla="*/ 216 h 10000"/>
              <a:gd name="connsiteX104" fmla="*/ 5501 w 10000"/>
              <a:gd name="connsiteY104" fmla="*/ 0 h 10000"/>
              <a:gd name="connsiteX105" fmla="*/ 735 w 10000"/>
              <a:gd name="connsiteY105" fmla="*/ 2441 h 10000"/>
              <a:gd name="connsiteX106" fmla="*/ 0 w 10000"/>
              <a:gd name="connsiteY106" fmla="*/ 2360 h 10000"/>
              <a:gd name="connsiteX107" fmla="*/ 30 w 10000"/>
              <a:gd name="connsiteY107"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9316 w 10000"/>
              <a:gd name="connsiteY57" fmla="*/ 5657 h 10000"/>
              <a:gd name="connsiteX58" fmla="*/ 10000 w 10000"/>
              <a:gd name="connsiteY58" fmla="*/ 1279 h 10000"/>
              <a:gd name="connsiteX59" fmla="*/ 9897 w 10000"/>
              <a:gd name="connsiteY59" fmla="*/ 1225 h 10000"/>
              <a:gd name="connsiteX60" fmla="*/ 9733 w 10000"/>
              <a:gd name="connsiteY60" fmla="*/ 1262 h 10000"/>
              <a:gd name="connsiteX61" fmla="*/ 9674 w 10000"/>
              <a:gd name="connsiteY61" fmla="*/ 1170 h 10000"/>
              <a:gd name="connsiteX62" fmla="*/ 9361 w 10000"/>
              <a:gd name="connsiteY62" fmla="*/ 1046 h 10000"/>
              <a:gd name="connsiteX63" fmla="*/ 9286 w 10000"/>
              <a:gd name="connsiteY63" fmla="*/ 919 h 10000"/>
              <a:gd name="connsiteX64" fmla="*/ 9092 w 10000"/>
              <a:gd name="connsiteY64" fmla="*/ 811 h 10000"/>
              <a:gd name="connsiteX65" fmla="*/ 9004 w 10000"/>
              <a:gd name="connsiteY65" fmla="*/ 919 h 10000"/>
              <a:gd name="connsiteX66" fmla="*/ 8841 w 10000"/>
              <a:gd name="connsiteY66" fmla="*/ 902 h 10000"/>
              <a:gd name="connsiteX67" fmla="*/ 8795 w 10000"/>
              <a:gd name="connsiteY67" fmla="*/ 828 h 10000"/>
              <a:gd name="connsiteX68" fmla="*/ 8663 w 10000"/>
              <a:gd name="connsiteY68" fmla="*/ 883 h 10000"/>
              <a:gd name="connsiteX69" fmla="*/ 8663 w 10000"/>
              <a:gd name="connsiteY69" fmla="*/ 937 h 10000"/>
              <a:gd name="connsiteX70" fmla="*/ 8528 w 10000"/>
              <a:gd name="connsiteY70" fmla="*/ 883 h 10000"/>
              <a:gd name="connsiteX71" fmla="*/ 8365 w 10000"/>
              <a:gd name="connsiteY71" fmla="*/ 955 h 10000"/>
              <a:gd name="connsiteX72" fmla="*/ 8320 w 10000"/>
              <a:gd name="connsiteY72" fmla="*/ 1026 h 10000"/>
              <a:gd name="connsiteX73" fmla="*/ 8268 w 10000"/>
              <a:gd name="connsiteY73" fmla="*/ 1026 h 10000"/>
              <a:gd name="connsiteX74" fmla="*/ 8238 w 10000"/>
              <a:gd name="connsiteY74" fmla="*/ 1098 h 10000"/>
              <a:gd name="connsiteX75" fmla="*/ 8179 w 10000"/>
              <a:gd name="connsiteY75" fmla="*/ 1009 h 10000"/>
              <a:gd name="connsiteX76" fmla="*/ 7882 w 10000"/>
              <a:gd name="connsiteY76" fmla="*/ 828 h 10000"/>
              <a:gd name="connsiteX77" fmla="*/ 7658 w 10000"/>
              <a:gd name="connsiteY77" fmla="*/ 919 h 10000"/>
              <a:gd name="connsiteX78" fmla="*/ 7673 w 10000"/>
              <a:gd name="connsiteY78" fmla="*/ 955 h 10000"/>
              <a:gd name="connsiteX79" fmla="*/ 7613 w 10000"/>
              <a:gd name="connsiteY79" fmla="*/ 1063 h 10000"/>
              <a:gd name="connsiteX80" fmla="*/ 7554 w 10000"/>
              <a:gd name="connsiteY80" fmla="*/ 974 h 10000"/>
              <a:gd name="connsiteX81" fmla="*/ 7554 w 10000"/>
              <a:gd name="connsiteY81" fmla="*/ 865 h 10000"/>
              <a:gd name="connsiteX82" fmla="*/ 7376 w 10000"/>
              <a:gd name="connsiteY82" fmla="*/ 937 h 10000"/>
              <a:gd name="connsiteX83" fmla="*/ 7346 w 10000"/>
              <a:gd name="connsiteY83" fmla="*/ 847 h 10000"/>
              <a:gd name="connsiteX84" fmla="*/ 7257 w 10000"/>
              <a:gd name="connsiteY84" fmla="*/ 847 h 10000"/>
              <a:gd name="connsiteX85" fmla="*/ 7257 w 10000"/>
              <a:gd name="connsiteY85" fmla="*/ 774 h 10000"/>
              <a:gd name="connsiteX86" fmla="*/ 7212 w 10000"/>
              <a:gd name="connsiteY86" fmla="*/ 739 h 10000"/>
              <a:gd name="connsiteX87" fmla="*/ 7035 w 10000"/>
              <a:gd name="connsiteY87" fmla="*/ 883 h 10000"/>
              <a:gd name="connsiteX88" fmla="*/ 6958 w 10000"/>
              <a:gd name="connsiteY88" fmla="*/ 847 h 10000"/>
              <a:gd name="connsiteX89" fmla="*/ 6974 w 10000"/>
              <a:gd name="connsiteY89" fmla="*/ 739 h 10000"/>
              <a:gd name="connsiteX90" fmla="*/ 6870 w 10000"/>
              <a:gd name="connsiteY90" fmla="*/ 684 h 10000"/>
              <a:gd name="connsiteX91" fmla="*/ 6870 w 10000"/>
              <a:gd name="connsiteY91" fmla="*/ 558 h 10000"/>
              <a:gd name="connsiteX92" fmla="*/ 6663 w 10000"/>
              <a:gd name="connsiteY92" fmla="*/ 540 h 10000"/>
              <a:gd name="connsiteX93" fmla="*/ 6587 w 10000"/>
              <a:gd name="connsiteY93" fmla="*/ 630 h 10000"/>
              <a:gd name="connsiteX94" fmla="*/ 6484 w 10000"/>
              <a:gd name="connsiteY94" fmla="*/ 523 h 10000"/>
              <a:gd name="connsiteX95" fmla="*/ 6366 w 10000"/>
              <a:gd name="connsiteY95" fmla="*/ 540 h 10000"/>
              <a:gd name="connsiteX96" fmla="*/ 6185 w 10000"/>
              <a:gd name="connsiteY96" fmla="*/ 432 h 10000"/>
              <a:gd name="connsiteX97" fmla="*/ 6037 w 10000"/>
              <a:gd name="connsiteY97" fmla="*/ 432 h 10000"/>
              <a:gd name="connsiteX98" fmla="*/ 6023 w 10000"/>
              <a:gd name="connsiteY98" fmla="*/ 288 h 10000"/>
              <a:gd name="connsiteX99" fmla="*/ 5903 w 10000"/>
              <a:gd name="connsiteY99" fmla="*/ 144 h 10000"/>
              <a:gd name="connsiteX100" fmla="*/ 5860 w 10000"/>
              <a:gd name="connsiteY100" fmla="*/ 235 h 10000"/>
              <a:gd name="connsiteX101" fmla="*/ 5755 w 10000"/>
              <a:gd name="connsiteY101" fmla="*/ 198 h 10000"/>
              <a:gd name="connsiteX102" fmla="*/ 5681 w 10000"/>
              <a:gd name="connsiteY102" fmla="*/ 216 h 10000"/>
              <a:gd name="connsiteX103" fmla="*/ 5501 w 10000"/>
              <a:gd name="connsiteY103" fmla="*/ 0 h 10000"/>
              <a:gd name="connsiteX104" fmla="*/ 735 w 10000"/>
              <a:gd name="connsiteY104" fmla="*/ 2441 h 10000"/>
              <a:gd name="connsiteX105" fmla="*/ 0 w 10000"/>
              <a:gd name="connsiteY105" fmla="*/ 2360 h 10000"/>
              <a:gd name="connsiteX106" fmla="*/ 30 w 10000"/>
              <a:gd name="connsiteY106"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9316 w 10000"/>
              <a:gd name="connsiteY57" fmla="*/ 5657 h 10000"/>
              <a:gd name="connsiteX58" fmla="*/ 10000 w 10000"/>
              <a:gd name="connsiteY58" fmla="*/ 1279 h 10000"/>
              <a:gd name="connsiteX59" fmla="*/ 9897 w 10000"/>
              <a:gd name="connsiteY59" fmla="*/ 1225 h 10000"/>
              <a:gd name="connsiteX60" fmla="*/ 9733 w 10000"/>
              <a:gd name="connsiteY60" fmla="*/ 1262 h 10000"/>
              <a:gd name="connsiteX61" fmla="*/ 9674 w 10000"/>
              <a:gd name="connsiteY61" fmla="*/ 1170 h 10000"/>
              <a:gd name="connsiteX62" fmla="*/ 9361 w 10000"/>
              <a:gd name="connsiteY62" fmla="*/ 1046 h 10000"/>
              <a:gd name="connsiteX63" fmla="*/ 9286 w 10000"/>
              <a:gd name="connsiteY63" fmla="*/ 919 h 10000"/>
              <a:gd name="connsiteX64" fmla="*/ 9092 w 10000"/>
              <a:gd name="connsiteY64" fmla="*/ 811 h 10000"/>
              <a:gd name="connsiteX65" fmla="*/ 9004 w 10000"/>
              <a:gd name="connsiteY65" fmla="*/ 919 h 10000"/>
              <a:gd name="connsiteX66" fmla="*/ 8841 w 10000"/>
              <a:gd name="connsiteY66" fmla="*/ 902 h 10000"/>
              <a:gd name="connsiteX67" fmla="*/ 8795 w 10000"/>
              <a:gd name="connsiteY67" fmla="*/ 828 h 10000"/>
              <a:gd name="connsiteX68" fmla="*/ 8663 w 10000"/>
              <a:gd name="connsiteY68" fmla="*/ 883 h 10000"/>
              <a:gd name="connsiteX69" fmla="*/ 8663 w 10000"/>
              <a:gd name="connsiteY69" fmla="*/ 937 h 10000"/>
              <a:gd name="connsiteX70" fmla="*/ 8365 w 10000"/>
              <a:gd name="connsiteY70" fmla="*/ 955 h 10000"/>
              <a:gd name="connsiteX71" fmla="*/ 8320 w 10000"/>
              <a:gd name="connsiteY71" fmla="*/ 1026 h 10000"/>
              <a:gd name="connsiteX72" fmla="*/ 8268 w 10000"/>
              <a:gd name="connsiteY72" fmla="*/ 1026 h 10000"/>
              <a:gd name="connsiteX73" fmla="*/ 8238 w 10000"/>
              <a:gd name="connsiteY73" fmla="*/ 1098 h 10000"/>
              <a:gd name="connsiteX74" fmla="*/ 8179 w 10000"/>
              <a:gd name="connsiteY74" fmla="*/ 1009 h 10000"/>
              <a:gd name="connsiteX75" fmla="*/ 7882 w 10000"/>
              <a:gd name="connsiteY75" fmla="*/ 828 h 10000"/>
              <a:gd name="connsiteX76" fmla="*/ 7658 w 10000"/>
              <a:gd name="connsiteY76" fmla="*/ 919 h 10000"/>
              <a:gd name="connsiteX77" fmla="*/ 7673 w 10000"/>
              <a:gd name="connsiteY77" fmla="*/ 955 h 10000"/>
              <a:gd name="connsiteX78" fmla="*/ 7613 w 10000"/>
              <a:gd name="connsiteY78" fmla="*/ 1063 h 10000"/>
              <a:gd name="connsiteX79" fmla="*/ 7554 w 10000"/>
              <a:gd name="connsiteY79" fmla="*/ 974 h 10000"/>
              <a:gd name="connsiteX80" fmla="*/ 7554 w 10000"/>
              <a:gd name="connsiteY80" fmla="*/ 865 h 10000"/>
              <a:gd name="connsiteX81" fmla="*/ 7376 w 10000"/>
              <a:gd name="connsiteY81" fmla="*/ 937 h 10000"/>
              <a:gd name="connsiteX82" fmla="*/ 7346 w 10000"/>
              <a:gd name="connsiteY82" fmla="*/ 847 h 10000"/>
              <a:gd name="connsiteX83" fmla="*/ 7257 w 10000"/>
              <a:gd name="connsiteY83" fmla="*/ 847 h 10000"/>
              <a:gd name="connsiteX84" fmla="*/ 7257 w 10000"/>
              <a:gd name="connsiteY84" fmla="*/ 774 h 10000"/>
              <a:gd name="connsiteX85" fmla="*/ 7212 w 10000"/>
              <a:gd name="connsiteY85" fmla="*/ 739 h 10000"/>
              <a:gd name="connsiteX86" fmla="*/ 7035 w 10000"/>
              <a:gd name="connsiteY86" fmla="*/ 883 h 10000"/>
              <a:gd name="connsiteX87" fmla="*/ 6958 w 10000"/>
              <a:gd name="connsiteY87" fmla="*/ 847 h 10000"/>
              <a:gd name="connsiteX88" fmla="*/ 6974 w 10000"/>
              <a:gd name="connsiteY88" fmla="*/ 739 h 10000"/>
              <a:gd name="connsiteX89" fmla="*/ 6870 w 10000"/>
              <a:gd name="connsiteY89" fmla="*/ 684 h 10000"/>
              <a:gd name="connsiteX90" fmla="*/ 6870 w 10000"/>
              <a:gd name="connsiteY90" fmla="*/ 558 h 10000"/>
              <a:gd name="connsiteX91" fmla="*/ 6663 w 10000"/>
              <a:gd name="connsiteY91" fmla="*/ 540 h 10000"/>
              <a:gd name="connsiteX92" fmla="*/ 6587 w 10000"/>
              <a:gd name="connsiteY92" fmla="*/ 630 h 10000"/>
              <a:gd name="connsiteX93" fmla="*/ 6484 w 10000"/>
              <a:gd name="connsiteY93" fmla="*/ 523 h 10000"/>
              <a:gd name="connsiteX94" fmla="*/ 6366 w 10000"/>
              <a:gd name="connsiteY94" fmla="*/ 540 h 10000"/>
              <a:gd name="connsiteX95" fmla="*/ 6185 w 10000"/>
              <a:gd name="connsiteY95" fmla="*/ 432 h 10000"/>
              <a:gd name="connsiteX96" fmla="*/ 6037 w 10000"/>
              <a:gd name="connsiteY96" fmla="*/ 432 h 10000"/>
              <a:gd name="connsiteX97" fmla="*/ 6023 w 10000"/>
              <a:gd name="connsiteY97" fmla="*/ 288 h 10000"/>
              <a:gd name="connsiteX98" fmla="*/ 5903 w 10000"/>
              <a:gd name="connsiteY98" fmla="*/ 144 h 10000"/>
              <a:gd name="connsiteX99" fmla="*/ 5860 w 10000"/>
              <a:gd name="connsiteY99" fmla="*/ 235 h 10000"/>
              <a:gd name="connsiteX100" fmla="*/ 5755 w 10000"/>
              <a:gd name="connsiteY100" fmla="*/ 198 h 10000"/>
              <a:gd name="connsiteX101" fmla="*/ 5681 w 10000"/>
              <a:gd name="connsiteY101" fmla="*/ 216 h 10000"/>
              <a:gd name="connsiteX102" fmla="*/ 5501 w 10000"/>
              <a:gd name="connsiteY102" fmla="*/ 0 h 10000"/>
              <a:gd name="connsiteX103" fmla="*/ 735 w 10000"/>
              <a:gd name="connsiteY103" fmla="*/ 2441 h 10000"/>
              <a:gd name="connsiteX104" fmla="*/ 0 w 10000"/>
              <a:gd name="connsiteY104" fmla="*/ 2360 h 10000"/>
              <a:gd name="connsiteX105" fmla="*/ 30 w 10000"/>
              <a:gd name="connsiteY105"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9316 w 10000"/>
              <a:gd name="connsiteY57" fmla="*/ 5657 h 10000"/>
              <a:gd name="connsiteX58" fmla="*/ 10000 w 10000"/>
              <a:gd name="connsiteY58" fmla="*/ 1279 h 10000"/>
              <a:gd name="connsiteX59" fmla="*/ 9897 w 10000"/>
              <a:gd name="connsiteY59" fmla="*/ 1225 h 10000"/>
              <a:gd name="connsiteX60" fmla="*/ 9733 w 10000"/>
              <a:gd name="connsiteY60" fmla="*/ 1262 h 10000"/>
              <a:gd name="connsiteX61" fmla="*/ 9674 w 10000"/>
              <a:gd name="connsiteY61" fmla="*/ 1170 h 10000"/>
              <a:gd name="connsiteX62" fmla="*/ 9361 w 10000"/>
              <a:gd name="connsiteY62" fmla="*/ 1046 h 10000"/>
              <a:gd name="connsiteX63" fmla="*/ 9286 w 10000"/>
              <a:gd name="connsiteY63" fmla="*/ 919 h 10000"/>
              <a:gd name="connsiteX64" fmla="*/ 9092 w 10000"/>
              <a:gd name="connsiteY64" fmla="*/ 811 h 10000"/>
              <a:gd name="connsiteX65" fmla="*/ 9004 w 10000"/>
              <a:gd name="connsiteY65" fmla="*/ 919 h 10000"/>
              <a:gd name="connsiteX66" fmla="*/ 8841 w 10000"/>
              <a:gd name="connsiteY66" fmla="*/ 902 h 10000"/>
              <a:gd name="connsiteX67" fmla="*/ 8795 w 10000"/>
              <a:gd name="connsiteY67" fmla="*/ 828 h 10000"/>
              <a:gd name="connsiteX68" fmla="*/ 8663 w 10000"/>
              <a:gd name="connsiteY68" fmla="*/ 883 h 10000"/>
              <a:gd name="connsiteX69" fmla="*/ 8663 w 10000"/>
              <a:gd name="connsiteY69" fmla="*/ 937 h 10000"/>
              <a:gd name="connsiteX70" fmla="*/ 8365 w 10000"/>
              <a:gd name="connsiteY70" fmla="*/ 955 h 10000"/>
              <a:gd name="connsiteX71" fmla="*/ 8320 w 10000"/>
              <a:gd name="connsiteY71" fmla="*/ 1026 h 10000"/>
              <a:gd name="connsiteX72" fmla="*/ 8268 w 10000"/>
              <a:gd name="connsiteY72" fmla="*/ 1026 h 10000"/>
              <a:gd name="connsiteX73" fmla="*/ 8238 w 10000"/>
              <a:gd name="connsiteY73" fmla="*/ 1098 h 10000"/>
              <a:gd name="connsiteX74" fmla="*/ 7882 w 10000"/>
              <a:gd name="connsiteY74" fmla="*/ 828 h 10000"/>
              <a:gd name="connsiteX75" fmla="*/ 7658 w 10000"/>
              <a:gd name="connsiteY75" fmla="*/ 919 h 10000"/>
              <a:gd name="connsiteX76" fmla="*/ 7673 w 10000"/>
              <a:gd name="connsiteY76" fmla="*/ 955 h 10000"/>
              <a:gd name="connsiteX77" fmla="*/ 7613 w 10000"/>
              <a:gd name="connsiteY77" fmla="*/ 1063 h 10000"/>
              <a:gd name="connsiteX78" fmla="*/ 7554 w 10000"/>
              <a:gd name="connsiteY78" fmla="*/ 974 h 10000"/>
              <a:gd name="connsiteX79" fmla="*/ 7554 w 10000"/>
              <a:gd name="connsiteY79" fmla="*/ 865 h 10000"/>
              <a:gd name="connsiteX80" fmla="*/ 7376 w 10000"/>
              <a:gd name="connsiteY80" fmla="*/ 937 h 10000"/>
              <a:gd name="connsiteX81" fmla="*/ 7346 w 10000"/>
              <a:gd name="connsiteY81" fmla="*/ 847 h 10000"/>
              <a:gd name="connsiteX82" fmla="*/ 7257 w 10000"/>
              <a:gd name="connsiteY82" fmla="*/ 847 h 10000"/>
              <a:gd name="connsiteX83" fmla="*/ 7257 w 10000"/>
              <a:gd name="connsiteY83" fmla="*/ 774 h 10000"/>
              <a:gd name="connsiteX84" fmla="*/ 7212 w 10000"/>
              <a:gd name="connsiteY84" fmla="*/ 739 h 10000"/>
              <a:gd name="connsiteX85" fmla="*/ 7035 w 10000"/>
              <a:gd name="connsiteY85" fmla="*/ 883 h 10000"/>
              <a:gd name="connsiteX86" fmla="*/ 6958 w 10000"/>
              <a:gd name="connsiteY86" fmla="*/ 847 h 10000"/>
              <a:gd name="connsiteX87" fmla="*/ 6974 w 10000"/>
              <a:gd name="connsiteY87" fmla="*/ 739 h 10000"/>
              <a:gd name="connsiteX88" fmla="*/ 6870 w 10000"/>
              <a:gd name="connsiteY88" fmla="*/ 684 h 10000"/>
              <a:gd name="connsiteX89" fmla="*/ 6870 w 10000"/>
              <a:gd name="connsiteY89" fmla="*/ 558 h 10000"/>
              <a:gd name="connsiteX90" fmla="*/ 6663 w 10000"/>
              <a:gd name="connsiteY90" fmla="*/ 540 h 10000"/>
              <a:gd name="connsiteX91" fmla="*/ 6587 w 10000"/>
              <a:gd name="connsiteY91" fmla="*/ 630 h 10000"/>
              <a:gd name="connsiteX92" fmla="*/ 6484 w 10000"/>
              <a:gd name="connsiteY92" fmla="*/ 523 h 10000"/>
              <a:gd name="connsiteX93" fmla="*/ 6366 w 10000"/>
              <a:gd name="connsiteY93" fmla="*/ 540 h 10000"/>
              <a:gd name="connsiteX94" fmla="*/ 6185 w 10000"/>
              <a:gd name="connsiteY94" fmla="*/ 432 h 10000"/>
              <a:gd name="connsiteX95" fmla="*/ 6037 w 10000"/>
              <a:gd name="connsiteY95" fmla="*/ 432 h 10000"/>
              <a:gd name="connsiteX96" fmla="*/ 6023 w 10000"/>
              <a:gd name="connsiteY96" fmla="*/ 288 h 10000"/>
              <a:gd name="connsiteX97" fmla="*/ 5903 w 10000"/>
              <a:gd name="connsiteY97" fmla="*/ 144 h 10000"/>
              <a:gd name="connsiteX98" fmla="*/ 5860 w 10000"/>
              <a:gd name="connsiteY98" fmla="*/ 235 h 10000"/>
              <a:gd name="connsiteX99" fmla="*/ 5755 w 10000"/>
              <a:gd name="connsiteY99" fmla="*/ 198 h 10000"/>
              <a:gd name="connsiteX100" fmla="*/ 5681 w 10000"/>
              <a:gd name="connsiteY100" fmla="*/ 216 h 10000"/>
              <a:gd name="connsiteX101" fmla="*/ 5501 w 10000"/>
              <a:gd name="connsiteY101" fmla="*/ 0 h 10000"/>
              <a:gd name="connsiteX102" fmla="*/ 735 w 10000"/>
              <a:gd name="connsiteY102" fmla="*/ 2441 h 10000"/>
              <a:gd name="connsiteX103" fmla="*/ 0 w 10000"/>
              <a:gd name="connsiteY103" fmla="*/ 2360 h 10000"/>
              <a:gd name="connsiteX104" fmla="*/ 30 w 10000"/>
              <a:gd name="connsiteY104"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9316 w 10000"/>
              <a:gd name="connsiteY57" fmla="*/ 5657 h 10000"/>
              <a:gd name="connsiteX58" fmla="*/ 10000 w 10000"/>
              <a:gd name="connsiteY58" fmla="*/ 1279 h 10000"/>
              <a:gd name="connsiteX59" fmla="*/ 9897 w 10000"/>
              <a:gd name="connsiteY59" fmla="*/ 1225 h 10000"/>
              <a:gd name="connsiteX60" fmla="*/ 9733 w 10000"/>
              <a:gd name="connsiteY60" fmla="*/ 1262 h 10000"/>
              <a:gd name="connsiteX61" fmla="*/ 9674 w 10000"/>
              <a:gd name="connsiteY61" fmla="*/ 1170 h 10000"/>
              <a:gd name="connsiteX62" fmla="*/ 9361 w 10000"/>
              <a:gd name="connsiteY62" fmla="*/ 1046 h 10000"/>
              <a:gd name="connsiteX63" fmla="*/ 9286 w 10000"/>
              <a:gd name="connsiteY63" fmla="*/ 919 h 10000"/>
              <a:gd name="connsiteX64" fmla="*/ 9092 w 10000"/>
              <a:gd name="connsiteY64" fmla="*/ 811 h 10000"/>
              <a:gd name="connsiteX65" fmla="*/ 9004 w 10000"/>
              <a:gd name="connsiteY65" fmla="*/ 919 h 10000"/>
              <a:gd name="connsiteX66" fmla="*/ 8841 w 10000"/>
              <a:gd name="connsiteY66" fmla="*/ 902 h 10000"/>
              <a:gd name="connsiteX67" fmla="*/ 8795 w 10000"/>
              <a:gd name="connsiteY67" fmla="*/ 828 h 10000"/>
              <a:gd name="connsiteX68" fmla="*/ 8663 w 10000"/>
              <a:gd name="connsiteY68" fmla="*/ 883 h 10000"/>
              <a:gd name="connsiteX69" fmla="*/ 8365 w 10000"/>
              <a:gd name="connsiteY69" fmla="*/ 955 h 10000"/>
              <a:gd name="connsiteX70" fmla="*/ 8320 w 10000"/>
              <a:gd name="connsiteY70" fmla="*/ 1026 h 10000"/>
              <a:gd name="connsiteX71" fmla="*/ 8268 w 10000"/>
              <a:gd name="connsiteY71" fmla="*/ 1026 h 10000"/>
              <a:gd name="connsiteX72" fmla="*/ 8238 w 10000"/>
              <a:gd name="connsiteY72" fmla="*/ 1098 h 10000"/>
              <a:gd name="connsiteX73" fmla="*/ 7882 w 10000"/>
              <a:gd name="connsiteY73" fmla="*/ 828 h 10000"/>
              <a:gd name="connsiteX74" fmla="*/ 7658 w 10000"/>
              <a:gd name="connsiteY74" fmla="*/ 919 h 10000"/>
              <a:gd name="connsiteX75" fmla="*/ 7673 w 10000"/>
              <a:gd name="connsiteY75" fmla="*/ 955 h 10000"/>
              <a:gd name="connsiteX76" fmla="*/ 7613 w 10000"/>
              <a:gd name="connsiteY76" fmla="*/ 1063 h 10000"/>
              <a:gd name="connsiteX77" fmla="*/ 7554 w 10000"/>
              <a:gd name="connsiteY77" fmla="*/ 974 h 10000"/>
              <a:gd name="connsiteX78" fmla="*/ 7554 w 10000"/>
              <a:gd name="connsiteY78" fmla="*/ 865 h 10000"/>
              <a:gd name="connsiteX79" fmla="*/ 7376 w 10000"/>
              <a:gd name="connsiteY79" fmla="*/ 937 h 10000"/>
              <a:gd name="connsiteX80" fmla="*/ 7346 w 10000"/>
              <a:gd name="connsiteY80" fmla="*/ 847 h 10000"/>
              <a:gd name="connsiteX81" fmla="*/ 7257 w 10000"/>
              <a:gd name="connsiteY81" fmla="*/ 847 h 10000"/>
              <a:gd name="connsiteX82" fmla="*/ 7257 w 10000"/>
              <a:gd name="connsiteY82" fmla="*/ 774 h 10000"/>
              <a:gd name="connsiteX83" fmla="*/ 7212 w 10000"/>
              <a:gd name="connsiteY83" fmla="*/ 739 h 10000"/>
              <a:gd name="connsiteX84" fmla="*/ 7035 w 10000"/>
              <a:gd name="connsiteY84" fmla="*/ 883 h 10000"/>
              <a:gd name="connsiteX85" fmla="*/ 6958 w 10000"/>
              <a:gd name="connsiteY85" fmla="*/ 847 h 10000"/>
              <a:gd name="connsiteX86" fmla="*/ 6974 w 10000"/>
              <a:gd name="connsiteY86" fmla="*/ 739 h 10000"/>
              <a:gd name="connsiteX87" fmla="*/ 6870 w 10000"/>
              <a:gd name="connsiteY87" fmla="*/ 684 h 10000"/>
              <a:gd name="connsiteX88" fmla="*/ 6870 w 10000"/>
              <a:gd name="connsiteY88" fmla="*/ 558 h 10000"/>
              <a:gd name="connsiteX89" fmla="*/ 6663 w 10000"/>
              <a:gd name="connsiteY89" fmla="*/ 540 h 10000"/>
              <a:gd name="connsiteX90" fmla="*/ 6587 w 10000"/>
              <a:gd name="connsiteY90" fmla="*/ 630 h 10000"/>
              <a:gd name="connsiteX91" fmla="*/ 6484 w 10000"/>
              <a:gd name="connsiteY91" fmla="*/ 523 h 10000"/>
              <a:gd name="connsiteX92" fmla="*/ 6366 w 10000"/>
              <a:gd name="connsiteY92" fmla="*/ 540 h 10000"/>
              <a:gd name="connsiteX93" fmla="*/ 6185 w 10000"/>
              <a:gd name="connsiteY93" fmla="*/ 432 h 10000"/>
              <a:gd name="connsiteX94" fmla="*/ 6037 w 10000"/>
              <a:gd name="connsiteY94" fmla="*/ 432 h 10000"/>
              <a:gd name="connsiteX95" fmla="*/ 6023 w 10000"/>
              <a:gd name="connsiteY95" fmla="*/ 288 h 10000"/>
              <a:gd name="connsiteX96" fmla="*/ 5903 w 10000"/>
              <a:gd name="connsiteY96" fmla="*/ 144 h 10000"/>
              <a:gd name="connsiteX97" fmla="*/ 5860 w 10000"/>
              <a:gd name="connsiteY97" fmla="*/ 235 h 10000"/>
              <a:gd name="connsiteX98" fmla="*/ 5755 w 10000"/>
              <a:gd name="connsiteY98" fmla="*/ 198 h 10000"/>
              <a:gd name="connsiteX99" fmla="*/ 5681 w 10000"/>
              <a:gd name="connsiteY99" fmla="*/ 216 h 10000"/>
              <a:gd name="connsiteX100" fmla="*/ 5501 w 10000"/>
              <a:gd name="connsiteY100" fmla="*/ 0 h 10000"/>
              <a:gd name="connsiteX101" fmla="*/ 735 w 10000"/>
              <a:gd name="connsiteY101" fmla="*/ 2441 h 10000"/>
              <a:gd name="connsiteX102" fmla="*/ 0 w 10000"/>
              <a:gd name="connsiteY102" fmla="*/ 2360 h 10000"/>
              <a:gd name="connsiteX103" fmla="*/ 30 w 10000"/>
              <a:gd name="connsiteY103"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9316 w 10000"/>
              <a:gd name="connsiteY57" fmla="*/ 5657 h 10000"/>
              <a:gd name="connsiteX58" fmla="*/ 10000 w 10000"/>
              <a:gd name="connsiteY58" fmla="*/ 1279 h 10000"/>
              <a:gd name="connsiteX59" fmla="*/ 9897 w 10000"/>
              <a:gd name="connsiteY59" fmla="*/ 1225 h 10000"/>
              <a:gd name="connsiteX60" fmla="*/ 9733 w 10000"/>
              <a:gd name="connsiteY60" fmla="*/ 1262 h 10000"/>
              <a:gd name="connsiteX61" fmla="*/ 9674 w 10000"/>
              <a:gd name="connsiteY61" fmla="*/ 1170 h 10000"/>
              <a:gd name="connsiteX62" fmla="*/ 9361 w 10000"/>
              <a:gd name="connsiteY62" fmla="*/ 1046 h 10000"/>
              <a:gd name="connsiteX63" fmla="*/ 9286 w 10000"/>
              <a:gd name="connsiteY63" fmla="*/ 919 h 10000"/>
              <a:gd name="connsiteX64" fmla="*/ 9092 w 10000"/>
              <a:gd name="connsiteY64" fmla="*/ 811 h 10000"/>
              <a:gd name="connsiteX65" fmla="*/ 9004 w 10000"/>
              <a:gd name="connsiteY65" fmla="*/ 919 h 10000"/>
              <a:gd name="connsiteX66" fmla="*/ 8841 w 10000"/>
              <a:gd name="connsiteY66" fmla="*/ 902 h 10000"/>
              <a:gd name="connsiteX67" fmla="*/ 8795 w 10000"/>
              <a:gd name="connsiteY67" fmla="*/ 828 h 10000"/>
              <a:gd name="connsiteX68" fmla="*/ 8663 w 10000"/>
              <a:gd name="connsiteY68" fmla="*/ 883 h 10000"/>
              <a:gd name="connsiteX69" fmla="*/ 8365 w 10000"/>
              <a:gd name="connsiteY69" fmla="*/ 955 h 10000"/>
              <a:gd name="connsiteX70" fmla="*/ 8320 w 10000"/>
              <a:gd name="connsiteY70" fmla="*/ 1026 h 10000"/>
              <a:gd name="connsiteX71" fmla="*/ 8268 w 10000"/>
              <a:gd name="connsiteY71" fmla="*/ 1026 h 10000"/>
              <a:gd name="connsiteX72" fmla="*/ 7882 w 10000"/>
              <a:gd name="connsiteY72" fmla="*/ 828 h 10000"/>
              <a:gd name="connsiteX73" fmla="*/ 7658 w 10000"/>
              <a:gd name="connsiteY73" fmla="*/ 919 h 10000"/>
              <a:gd name="connsiteX74" fmla="*/ 7673 w 10000"/>
              <a:gd name="connsiteY74" fmla="*/ 955 h 10000"/>
              <a:gd name="connsiteX75" fmla="*/ 7613 w 10000"/>
              <a:gd name="connsiteY75" fmla="*/ 1063 h 10000"/>
              <a:gd name="connsiteX76" fmla="*/ 7554 w 10000"/>
              <a:gd name="connsiteY76" fmla="*/ 974 h 10000"/>
              <a:gd name="connsiteX77" fmla="*/ 7554 w 10000"/>
              <a:gd name="connsiteY77" fmla="*/ 865 h 10000"/>
              <a:gd name="connsiteX78" fmla="*/ 7376 w 10000"/>
              <a:gd name="connsiteY78" fmla="*/ 937 h 10000"/>
              <a:gd name="connsiteX79" fmla="*/ 7346 w 10000"/>
              <a:gd name="connsiteY79" fmla="*/ 847 h 10000"/>
              <a:gd name="connsiteX80" fmla="*/ 7257 w 10000"/>
              <a:gd name="connsiteY80" fmla="*/ 847 h 10000"/>
              <a:gd name="connsiteX81" fmla="*/ 7257 w 10000"/>
              <a:gd name="connsiteY81" fmla="*/ 774 h 10000"/>
              <a:gd name="connsiteX82" fmla="*/ 7212 w 10000"/>
              <a:gd name="connsiteY82" fmla="*/ 739 h 10000"/>
              <a:gd name="connsiteX83" fmla="*/ 7035 w 10000"/>
              <a:gd name="connsiteY83" fmla="*/ 883 h 10000"/>
              <a:gd name="connsiteX84" fmla="*/ 6958 w 10000"/>
              <a:gd name="connsiteY84" fmla="*/ 847 h 10000"/>
              <a:gd name="connsiteX85" fmla="*/ 6974 w 10000"/>
              <a:gd name="connsiteY85" fmla="*/ 739 h 10000"/>
              <a:gd name="connsiteX86" fmla="*/ 6870 w 10000"/>
              <a:gd name="connsiteY86" fmla="*/ 684 h 10000"/>
              <a:gd name="connsiteX87" fmla="*/ 6870 w 10000"/>
              <a:gd name="connsiteY87" fmla="*/ 558 h 10000"/>
              <a:gd name="connsiteX88" fmla="*/ 6663 w 10000"/>
              <a:gd name="connsiteY88" fmla="*/ 540 h 10000"/>
              <a:gd name="connsiteX89" fmla="*/ 6587 w 10000"/>
              <a:gd name="connsiteY89" fmla="*/ 630 h 10000"/>
              <a:gd name="connsiteX90" fmla="*/ 6484 w 10000"/>
              <a:gd name="connsiteY90" fmla="*/ 523 h 10000"/>
              <a:gd name="connsiteX91" fmla="*/ 6366 w 10000"/>
              <a:gd name="connsiteY91" fmla="*/ 540 h 10000"/>
              <a:gd name="connsiteX92" fmla="*/ 6185 w 10000"/>
              <a:gd name="connsiteY92" fmla="*/ 432 h 10000"/>
              <a:gd name="connsiteX93" fmla="*/ 6037 w 10000"/>
              <a:gd name="connsiteY93" fmla="*/ 432 h 10000"/>
              <a:gd name="connsiteX94" fmla="*/ 6023 w 10000"/>
              <a:gd name="connsiteY94" fmla="*/ 288 h 10000"/>
              <a:gd name="connsiteX95" fmla="*/ 5903 w 10000"/>
              <a:gd name="connsiteY95" fmla="*/ 144 h 10000"/>
              <a:gd name="connsiteX96" fmla="*/ 5860 w 10000"/>
              <a:gd name="connsiteY96" fmla="*/ 235 h 10000"/>
              <a:gd name="connsiteX97" fmla="*/ 5755 w 10000"/>
              <a:gd name="connsiteY97" fmla="*/ 198 h 10000"/>
              <a:gd name="connsiteX98" fmla="*/ 5681 w 10000"/>
              <a:gd name="connsiteY98" fmla="*/ 216 h 10000"/>
              <a:gd name="connsiteX99" fmla="*/ 5501 w 10000"/>
              <a:gd name="connsiteY99" fmla="*/ 0 h 10000"/>
              <a:gd name="connsiteX100" fmla="*/ 735 w 10000"/>
              <a:gd name="connsiteY100" fmla="*/ 2441 h 10000"/>
              <a:gd name="connsiteX101" fmla="*/ 0 w 10000"/>
              <a:gd name="connsiteY101" fmla="*/ 2360 h 10000"/>
              <a:gd name="connsiteX102" fmla="*/ 30 w 10000"/>
              <a:gd name="connsiteY102"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9316 w 10000"/>
              <a:gd name="connsiteY57" fmla="*/ 5657 h 10000"/>
              <a:gd name="connsiteX58" fmla="*/ 10000 w 10000"/>
              <a:gd name="connsiteY58" fmla="*/ 1279 h 10000"/>
              <a:gd name="connsiteX59" fmla="*/ 9897 w 10000"/>
              <a:gd name="connsiteY59" fmla="*/ 1225 h 10000"/>
              <a:gd name="connsiteX60" fmla="*/ 9733 w 10000"/>
              <a:gd name="connsiteY60" fmla="*/ 1262 h 10000"/>
              <a:gd name="connsiteX61" fmla="*/ 9674 w 10000"/>
              <a:gd name="connsiteY61" fmla="*/ 1170 h 10000"/>
              <a:gd name="connsiteX62" fmla="*/ 9361 w 10000"/>
              <a:gd name="connsiteY62" fmla="*/ 1046 h 10000"/>
              <a:gd name="connsiteX63" fmla="*/ 9092 w 10000"/>
              <a:gd name="connsiteY63" fmla="*/ 811 h 10000"/>
              <a:gd name="connsiteX64" fmla="*/ 9004 w 10000"/>
              <a:gd name="connsiteY64" fmla="*/ 919 h 10000"/>
              <a:gd name="connsiteX65" fmla="*/ 8841 w 10000"/>
              <a:gd name="connsiteY65" fmla="*/ 902 h 10000"/>
              <a:gd name="connsiteX66" fmla="*/ 8795 w 10000"/>
              <a:gd name="connsiteY66" fmla="*/ 828 h 10000"/>
              <a:gd name="connsiteX67" fmla="*/ 8663 w 10000"/>
              <a:gd name="connsiteY67" fmla="*/ 883 h 10000"/>
              <a:gd name="connsiteX68" fmla="*/ 8365 w 10000"/>
              <a:gd name="connsiteY68" fmla="*/ 955 h 10000"/>
              <a:gd name="connsiteX69" fmla="*/ 8320 w 10000"/>
              <a:gd name="connsiteY69" fmla="*/ 1026 h 10000"/>
              <a:gd name="connsiteX70" fmla="*/ 8268 w 10000"/>
              <a:gd name="connsiteY70" fmla="*/ 1026 h 10000"/>
              <a:gd name="connsiteX71" fmla="*/ 7882 w 10000"/>
              <a:gd name="connsiteY71" fmla="*/ 828 h 10000"/>
              <a:gd name="connsiteX72" fmla="*/ 7658 w 10000"/>
              <a:gd name="connsiteY72" fmla="*/ 919 h 10000"/>
              <a:gd name="connsiteX73" fmla="*/ 7673 w 10000"/>
              <a:gd name="connsiteY73" fmla="*/ 955 h 10000"/>
              <a:gd name="connsiteX74" fmla="*/ 7613 w 10000"/>
              <a:gd name="connsiteY74" fmla="*/ 1063 h 10000"/>
              <a:gd name="connsiteX75" fmla="*/ 7554 w 10000"/>
              <a:gd name="connsiteY75" fmla="*/ 974 h 10000"/>
              <a:gd name="connsiteX76" fmla="*/ 7554 w 10000"/>
              <a:gd name="connsiteY76" fmla="*/ 865 h 10000"/>
              <a:gd name="connsiteX77" fmla="*/ 7376 w 10000"/>
              <a:gd name="connsiteY77" fmla="*/ 937 h 10000"/>
              <a:gd name="connsiteX78" fmla="*/ 7346 w 10000"/>
              <a:gd name="connsiteY78" fmla="*/ 847 h 10000"/>
              <a:gd name="connsiteX79" fmla="*/ 7257 w 10000"/>
              <a:gd name="connsiteY79" fmla="*/ 847 h 10000"/>
              <a:gd name="connsiteX80" fmla="*/ 7257 w 10000"/>
              <a:gd name="connsiteY80" fmla="*/ 774 h 10000"/>
              <a:gd name="connsiteX81" fmla="*/ 7212 w 10000"/>
              <a:gd name="connsiteY81" fmla="*/ 739 h 10000"/>
              <a:gd name="connsiteX82" fmla="*/ 7035 w 10000"/>
              <a:gd name="connsiteY82" fmla="*/ 883 h 10000"/>
              <a:gd name="connsiteX83" fmla="*/ 6958 w 10000"/>
              <a:gd name="connsiteY83" fmla="*/ 847 h 10000"/>
              <a:gd name="connsiteX84" fmla="*/ 6974 w 10000"/>
              <a:gd name="connsiteY84" fmla="*/ 739 h 10000"/>
              <a:gd name="connsiteX85" fmla="*/ 6870 w 10000"/>
              <a:gd name="connsiteY85" fmla="*/ 684 h 10000"/>
              <a:gd name="connsiteX86" fmla="*/ 6870 w 10000"/>
              <a:gd name="connsiteY86" fmla="*/ 558 h 10000"/>
              <a:gd name="connsiteX87" fmla="*/ 6663 w 10000"/>
              <a:gd name="connsiteY87" fmla="*/ 540 h 10000"/>
              <a:gd name="connsiteX88" fmla="*/ 6587 w 10000"/>
              <a:gd name="connsiteY88" fmla="*/ 630 h 10000"/>
              <a:gd name="connsiteX89" fmla="*/ 6484 w 10000"/>
              <a:gd name="connsiteY89" fmla="*/ 523 h 10000"/>
              <a:gd name="connsiteX90" fmla="*/ 6366 w 10000"/>
              <a:gd name="connsiteY90" fmla="*/ 540 h 10000"/>
              <a:gd name="connsiteX91" fmla="*/ 6185 w 10000"/>
              <a:gd name="connsiteY91" fmla="*/ 432 h 10000"/>
              <a:gd name="connsiteX92" fmla="*/ 6037 w 10000"/>
              <a:gd name="connsiteY92" fmla="*/ 432 h 10000"/>
              <a:gd name="connsiteX93" fmla="*/ 6023 w 10000"/>
              <a:gd name="connsiteY93" fmla="*/ 288 h 10000"/>
              <a:gd name="connsiteX94" fmla="*/ 5903 w 10000"/>
              <a:gd name="connsiteY94" fmla="*/ 144 h 10000"/>
              <a:gd name="connsiteX95" fmla="*/ 5860 w 10000"/>
              <a:gd name="connsiteY95" fmla="*/ 235 h 10000"/>
              <a:gd name="connsiteX96" fmla="*/ 5755 w 10000"/>
              <a:gd name="connsiteY96" fmla="*/ 198 h 10000"/>
              <a:gd name="connsiteX97" fmla="*/ 5681 w 10000"/>
              <a:gd name="connsiteY97" fmla="*/ 216 h 10000"/>
              <a:gd name="connsiteX98" fmla="*/ 5501 w 10000"/>
              <a:gd name="connsiteY98" fmla="*/ 0 h 10000"/>
              <a:gd name="connsiteX99" fmla="*/ 735 w 10000"/>
              <a:gd name="connsiteY99" fmla="*/ 2441 h 10000"/>
              <a:gd name="connsiteX100" fmla="*/ 0 w 10000"/>
              <a:gd name="connsiteY100" fmla="*/ 2360 h 10000"/>
              <a:gd name="connsiteX101" fmla="*/ 30 w 10000"/>
              <a:gd name="connsiteY101"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9316 w 10000"/>
              <a:gd name="connsiteY57" fmla="*/ 5657 h 10000"/>
              <a:gd name="connsiteX58" fmla="*/ 10000 w 10000"/>
              <a:gd name="connsiteY58" fmla="*/ 1279 h 10000"/>
              <a:gd name="connsiteX59" fmla="*/ 9897 w 10000"/>
              <a:gd name="connsiteY59" fmla="*/ 1225 h 10000"/>
              <a:gd name="connsiteX60" fmla="*/ 9733 w 10000"/>
              <a:gd name="connsiteY60" fmla="*/ 1262 h 10000"/>
              <a:gd name="connsiteX61" fmla="*/ 9674 w 10000"/>
              <a:gd name="connsiteY61" fmla="*/ 1170 h 10000"/>
              <a:gd name="connsiteX62" fmla="*/ 9361 w 10000"/>
              <a:gd name="connsiteY62" fmla="*/ 1046 h 10000"/>
              <a:gd name="connsiteX63" fmla="*/ 9092 w 10000"/>
              <a:gd name="connsiteY63" fmla="*/ 811 h 10000"/>
              <a:gd name="connsiteX64" fmla="*/ 9004 w 10000"/>
              <a:gd name="connsiteY64" fmla="*/ 919 h 10000"/>
              <a:gd name="connsiteX65" fmla="*/ 8841 w 10000"/>
              <a:gd name="connsiteY65" fmla="*/ 902 h 10000"/>
              <a:gd name="connsiteX66" fmla="*/ 8795 w 10000"/>
              <a:gd name="connsiteY66" fmla="*/ 828 h 10000"/>
              <a:gd name="connsiteX67" fmla="*/ 8663 w 10000"/>
              <a:gd name="connsiteY67" fmla="*/ 883 h 10000"/>
              <a:gd name="connsiteX68" fmla="*/ 8365 w 10000"/>
              <a:gd name="connsiteY68" fmla="*/ 955 h 10000"/>
              <a:gd name="connsiteX69" fmla="*/ 8320 w 10000"/>
              <a:gd name="connsiteY69" fmla="*/ 1026 h 10000"/>
              <a:gd name="connsiteX70" fmla="*/ 7882 w 10000"/>
              <a:gd name="connsiteY70" fmla="*/ 828 h 10000"/>
              <a:gd name="connsiteX71" fmla="*/ 7658 w 10000"/>
              <a:gd name="connsiteY71" fmla="*/ 919 h 10000"/>
              <a:gd name="connsiteX72" fmla="*/ 7673 w 10000"/>
              <a:gd name="connsiteY72" fmla="*/ 955 h 10000"/>
              <a:gd name="connsiteX73" fmla="*/ 7613 w 10000"/>
              <a:gd name="connsiteY73" fmla="*/ 1063 h 10000"/>
              <a:gd name="connsiteX74" fmla="*/ 7554 w 10000"/>
              <a:gd name="connsiteY74" fmla="*/ 974 h 10000"/>
              <a:gd name="connsiteX75" fmla="*/ 7554 w 10000"/>
              <a:gd name="connsiteY75" fmla="*/ 865 h 10000"/>
              <a:gd name="connsiteX76" fmla="*/ 7376 w 10000"/>
              <a:gd name="connsiteY76" fmla="*/ 937 h 10000"/>
              <a:gd name="connsiteX77" fmla="*/ 7346 w 10000"/>
              <a:gd name="connsiteY77" fmla="*/ 847 h 10000"/>
              <a:gd name="connsiteX78" fmla="*/ 7257 w 10000"/>
              <a:gd name="connsiteY78" fmla="*/ 847 h 10000"/>
              <a:gd name="connsiteX79" fmla="*/ 7257 w 10000"/>
              <a:gd name="connsiteY79" fmla="*/ 774 h 10000"/>
              <a:gd name="connsiteX80" fmla="*/ 7212 w 10000"/>
              <a:gd name="connsiteY80" fmla="*/ 739 h 10000"/>
              <a:gd name="connsiteX81" fmla="*/ 7035 w 10000"/>
              <a:gd name="connsiteY81" fmla="*/ 883 h 10000"/>
              <a:gd name="connsiteX82" fmla="*/ 6958 w 10000"/>
              <a:gd name="connsiteY82" fmla="*/ 847 h 10000"/>
              <a:gd name="connsiteX83" fmla="*/ 6974 w 10000"/>
              <a:gd name="connsiteY83" fmla="*/ 739 h 10000"/>
              <a:gd name="connsiteX84" fmla="*/ 6870 w 10000"/>
              <a:gd name="connsiteY84" fmla="*/ 684 h 10000"/>
              <a:gd name="connsiteX85" fmla="*/ 6870 w 10000"/>
              <a:gd name="connsiteY85" fmla="*/ 558 h 10000"/>
              <a:gd name="connsiteX86" fmla="*/ 6663 w 10000"/>
              <a:gd name="connsiteY86" fmla="*/ 540 h 10000"/>
              <a:gd name="connsiteX87" fmla="*/ 6587 w 10000"/>
              <a:gd name="connsiteY87" fmla="*/ 630 h 10000"/>
              <a:gd name="connsiteX88" fmla="*/ 6484 w 10000"/>
              <a:gd name="connsiteY88" fmla="*/ 523 h 10000"/>
              <a:gd name="connsiteX89" fmla="*/ 6366 w 10000"/>
              <a:gd name="connsiteY89" fmla="*/ 540 h 10000"/>
              <a:gd name="connsiteX90" fmla="*/ 6185 w 10000"/>
              <a:gd name="connsiteY90" fmla="*/ 432 h 10000"/>
              <a:gd name="connsiteX91" fmla="*/ 6037 w 10000"/>
              <a:gd name="connsiteY91" fmla="*/ 432 h 10000"/>
              <a:gd name="connsiteX92" fmla="*/ 6023 w 10000"/>
              <a:gd name="connsiteY92" fmla="*/ 288 h 10000"/>
              <a:gd name="connsiteX93" fmla="*/ 5903 w 10000"/>
              <a:gd name="connsiteY93" fmla="*/ 144 h 10000"/>
              <a:gd name="connsiteX94" fmla="*/ 5860 w 10000"/>
              <a:gd name="connsiteY94" fmla="*/ 235 h 10000"/>
              <a:gd name="connsiteX95" fmla="*/ 5755 w 10000"/>
              <a:gd name="connsiteY95" fmla="*/ 198 h 10000"/>
              <a:gd name="connsiteX96" fmla="*/ 5681 w 10000"/>
              <a:gd name="connsiteY96" fmla="*/ 216 h 10000"/>
              <a:gd name="connsiteX97" fmla="*/ 5501 w 10000"/>
              <a:gd name="connsiteY97" fmla="*/ 0 h 10000"/>
              <a:gd name="connsiteX98" fmla="*/ 735 w 10000"/>
              <a:gd name="connsiteY98" fmla="*/ 2441 h 10000"/>
              <a:gd name="connsiteX99" fmla="*/ 0 w 10000"/>
              <a:gd name="connsiteY99" fmla="*/ 2360 h 10000"/>
              <a:gd name="connsiteX100" fmla="*/ 30 w 10000"/>
              <a:gd name="connsiteY100"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9316 w 10000"/>
              <a:gd name="connsiteY57" fmla="*/ 5657 h 10000"/>
              <a:gd name="connsiteX58" fmla="*/ 10000 w 10000"/>
              <a:gd name="connsiteY58" fmla="*/ 1279 h 10000"/>
              <a:gd name="connsiteX59" fmla="*/ 9897 w 10000"/>
              <a:gd name="connsiteY59" fmla="*/ 1225 h 10000"/>
              <a:gd name="connsiteX60" fmla="*/ 9733 w 10000"/>
              <a:gd name="connsiteY60" fmla="*/ 1262 h 10000"/>
              <a:gd name="connsiteX61" fmla="*/ 9674 w 10000"/>
              <a:gd name="connsiteY61" fmla="*/ 1170 h 10000"/>
              <a:gd name="connsiteX62" fmla="*/ 9361 w 10000"/>
              <a:gd name="connsiteY62" fmla="*/ 1046 h 10000"/>
              <a:gd name="connsiteX63" fmla="*/ 9092 w 10000"/>
              <a:gd name="connsiteY63" fmla="*/ 811 h 10000"/>
              <a:gd name="connsiteX64" fmla="*/ 9004 w 10000"/>
              <a:gd name="connsiteY64" fmla="*/ 919 h 10000"/>
              <a:gd name="connsiteX65" fmla="*/ 8841 w 10000"/>
              <a:gd name="connsiteY65" fmla="*/ 902 h 10000"/>
              <a:gd name="connsiteX66" fmla="*/ 8795 w 10000"/>
              <a:gd name="connsiteY66" fmla="*/ 828 h 10000"/>
              <a:gd name="connsiteX67" fmla="*/ 8663 w 10000"/>
              <a:gd name="connsiteY67" fmla="*/ 883 h 10000"/>
              <a:gd name="connsiteX68" fmla="*/ 8365 w 10000"/>
              <a:gd name="connsiteY68" fmla="*/ 955 h 10000"/>
              <a:gd name="connsiteX69" fmla="*/ 7882 w 10000"/>
              <a:gd name="connsiteY69" fmla="*/ 828 h 10000"/>
              <a:gd name="connsiteX70" fmla="*/ 7658 w 10000"/>
              <a:gd name="connsiteY70" fmla="*/ 919 h 10000"/>
              <a:gd name="connsiteX71" fmla="*/ 7673 w 10000"/>
              <a:gd name="connsiteY71" fmla="*/ 955 h 10000"/>
              <a:gd name="connsiteX72" fmla="*/ 7613 w 10000"/>
              <a:gd name="connsiteY72" fmla="*/ 1063 h 10000"/>
              <a:gd name="connsiteX73" fmla="*/ 7554 w 10000"/>
              <a:gd name="connsiteY73" fmla="*/ 974 h 10000"/>
              <a:gd name="connsiteX74" fmla="*/ 7554 w 10000"/>
              <a:gd name="connsiteY74" fmla="*/ 865 h 10000"/>
              <a:gd name="connsiteX75" fmla="*/ 7376 w 10000"/>
              <a:gd name="connsiteY75" fmla="*/ 937 h 10000"/>
              <a:gd name="connsiteX76" fmla="*/ 7346 w 10000"/>
              <a:gd name="connsiteY76" fmla="*/ 847 h 10000"/>
              <a:gd name="connsiteX77" fmla="*/ 7257 w 10000"/>
              <a:gd name="connsiteY77" fmla="*/ 847 h 10000"/>
              <a:gd name="connsiteX78" fmla="*/ 7257 w 10000"/>
              <a:gd name="connsiteY78" fmla="*/ 774 h 10000"/>
              <a:gd name="connsiteX79" fmla="*/ 7212 w 10000"/>
              <a:gd name="connsiteY79" fmla="*/ 739 h 10000"/>
              <a:gd name="connsiteX80" fmla="*/ 7035 w 10000"/>
              <a:gd name="connsiteY80" fmla="*/ 883 h 10000"/>
              <a:gd name="connsiteX81" fmla="*/ 6958 w 10000"/>
              <a:gd name="connsiteY81" fmla="*/ 847 h 10000"/>
              <a:gd name="connsiteX82" fmla="*/ 6974 w 10000"/>
              <a:gd name="connsiteY82" fmla="*/ 739 h 10000"/>
              <a:gd name="connsiteX83" fmla="*/ 6870 w 10000"/>
              <a:gd name="connsiteY83" fmla="*/ 684 h 10000"/>
              <a:gd name="connsiteX84" fmla="*/ 6870 w 10000"/>
              <a:gd name="connsiteY84" fmla="*/ 558 h 10000"/>
              <a:gd name="connsiteX85" fmla="*/ 6663 w 10000"/>
              <a:gd name="connsiteY85" fmla="*/ 540 h 10000"/>
              <a:gd name="connsiteX86" fmla="*/ 6587 w 10000"/>
              <a:gd name="connsiteY86" fmla="*/ 630 h 10000"/>
              <a:gd name="connsiteX87" fmla="*/ 6484 w 10000"/>
              <a:gd name="connsiteY87" fmla="*/ 523 h 10000"/>
              <a:gd name="connsiteX88" fmla="*/ 6366 w 10000"/>
              <a:gd name="connsiteY88" fmla="*/ 540 h 10000"/>
              <a:gd name="connsiteX89" fmla="*/ 6185 w 10000"/>
              <a:gd name="connsiteY89" fmla="*/ 432 h 10000"/>
              <a:gd name="connsiteX90" fmla="*/ 6037 w 10000"/>
              <a:gd name="connsiteY90" fmla="*/ 432 h 10000"/>
              <a:gd name="connsiteX91" fmla="*/ 6023 w 10000"/>
              <a:gd name="connsiteY91" fmla="*/ 288 h 10000"/>
              <a:gd name="connsiteX92" fmla="*/ 5903 w 10000"/>
              <a:gd name="connsiteY92" fmla="*/ 144 h 10000"/>
              <a:gd name="connsiteX93" fmla="*/ 5860 w 10000"/>
              <a:gd name="connsiteY93" fmla="*/ 235 h 10000"/>
              <a:gd name="connsiteX94" fmla="*/ 5755 w 10000"/>
              <a:gd name="connsiteY94" fmla="*/ 198 h 10000"/>
              <a:gd name="connsiteX95" fmla="*/ 5681 w 10000"/>
              <a:gd name="connsiteY95" fmla="*/ 216 h 10000"/>
              <a:gd name="connsiteX96" fmla="*/ 5501 w 10000"/>
              <a:gd name="connsiteY96" fmla="*/ 0 h 10000"/>
              <a:gd name="connsiteX97" fmla="*/ 735 w 10000"/>
              <a:gd name="connsiteY97" fmla="*/ 2441 h 10000"/>
              <a:gd name="connsiteX98" fmla="*/ 0 w 10000"/>
              <a:gd name="connsiteY98" fmla="*/ 2360 h 10000"/>
              <a:gd name="connsiteX99" fmla="*/ 30 w 10000"/>
              <a:gd name="connsiteY99"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9316 w 10000"/>
              <a:gd name="connsiteY57" fmla="*/ 5657 h 10000"/>
              <a:gd name="connsiteX58" fmla="*/ 10000 w 10000"/>
              <a:gd name="connsiteY58" fmla="*/ 1279 h 10000"/>
              <a:gd name="connsiteX59" fmla="*/ 9897 w 10000"/>
              <a:gd name="connsiteY59" fmla="*/ 1225 h 10000"/>
              <a:gd name="connsiteX60" fmla="*/ 9733 w 10000"/>
              <a:gd name="connsiteY60" fmla="*/ 1262 h 10000"/>
              <a:gd name="connsiteX61" fmla="*/ 9674 w 10000"/>
              <a:gd name="connsiteY61" fmla="*/ 1170 h 10000"/>
              <a:gd name="connsiteX62" fmla="*/ 9361 w 10000"/>
              <a:gd name="connsiteY62" fmla="*/ 1046 h 10000"/>
              <a:gd name="connsiteX63" fmla="*/ 9092 w 10000"/>
              <a:gd name="connsiteY63" fmla="*/ 811 h 10000"/>
              <a:gd name="connsiteX64" fmla="*/ 9004 w 10000"/>
              <a:gd name="connsiteY64" fmla="*/ 919 h 10000"/>
              <a:gd name="connsiteX65" fmla="*/ 8841 w 10000"/>
              <a:gd name="connsiteY65" fmla="*/ 902 h 10000"/>
              <a:gd name="connsiteX66" fmla="*/ 8795 w 10000"/>
              <a:gd name="connsiteY66" fmla="*/ 828 h 10000"/>
              <a:gd name="connsiteX67" fmla="*/ 8663 w 10000"/>
              <a:gd name="connsiteY67" fmla="*/ 883 h 10000"/>
              <a:gd name="connsiteX68" fmla="*/ 7882 w 10000"/>
              <a:gd name="connsiteY68" fmla="*/ 828 h 10000"/>
              <a:gd name="connsiteX69" fmla="*/ 7658 w 10000"/>
              <a:gd name="connsiteY69" fmla="*/ 919 h 10000"/>
              <a:gd name="connsiteX70" fmla="*/ 7673 w 10000"/>
              <a:gd name="connsiteY70" fmla="*/ 955 h 10000"/>
              <a:gd name="connsiteX71" fmla="*/ 7613 w 10000"/>
              <a:gd name="connsiteY71" fmla="*/ 1063 h 10000"/>
              <a:gd name="connsiteX72" fmla="*/ 7554 w 10000"/>
              <a:gd name="connsiteY72" fmla="*/ 974 h 10000"/>
              <a:gd name="connsiteX73" fmla="*/ 7554 w 10000"/>
              <a:gd name="connsiteY73" fmla="*/ 865 h 10000"/>
              <a:gd name="connsiteX74" fmla="*/ 7376 w 10000"/>
              <a:gd name="connsiteY74" fmla="*/ 937 h 10000"/>
              <a:gd name="connsiteX75" fmla="*/ 7346 w 10000"/>
              <a:gd name="connsiteY75" fmla="*/ 847 h 10000"/>
              <a:gd name="connsiteX76" fmla="*/ 7257 w 10000"/>
              <a:gd name="connsiteY76" fmla="*/ 847 h 10000"/>
              <a:gd name="connsiteX77" fmla="*/ 7257 w 10000"/>
              <a:gd name="connsiteY77" fmla="*/ 774 h 10000"/>
              <a:gd name="connsiteX78" fmla="*/ 7212 w 10000"/>
              <a:gd name="connsiteY78" fmla="*/ 739 h 10000"/>
              <a:gd name="connsiteX79" fmla="*/ 7035 w 10000"/>
              <a:gd name="connsiteY79" fmla="*/ 883 h 10000"/>
              <a:gd name="connsiteX80" fmla="*/ 6958 w 10000"/>
              <a:gd name="connsiteY80" fmla="*/ 847 h 10000"/>
              <a:gd name="connsiteX81" fmla="*/ 6974 w 10000"/>
              <a:gd name="connsiteY81" fmla="*/ 739 h 10000"/>
              <a:gd name="connsiteX82" fmla="*/ 6870 w 10000"/>
              <a:gd name="connsiteY82" fmla="*/ 684 h 10000"/>
              <a:gd name="connsiteX83" fmla="*/ 6870 w 10000"/>
              <a:gd name="connsiteY83" fmla="*/ 558 h 10000"/>
              <a:gd name="connsiteX84" fmla="*/ 6663 w 10000"/>
              <a:gd name="connsiteY84" fmla="*/ 540 h 10000"/>
              <a:gd name="connsiteX85" fmla="*/ 6587 w 10000"/>
              <a:gd name="connsiteY85" fmla="*/ 630 h 10000"/>
              <a:gd name="connsiteX86" fmla="*/ 6484 w 10000"/>
              <a:gd name="connsiteY86" fmla="*/ 523 h 10000"/>
              <a:gd name="connsiteX87" fmla="*/ 6366 w 10000"/>
              <a:gd name="connsiteY87" fmla="*/ 540 h 10000"/>
              <a:gd name="connsiteX88" fmla="*/ 6185 w 10000"/>
              <a:gd name="connsiteY88" fmla="*/ 432 h 10000"/>
              <a:gd name="connsiteX89" fmla="*/ 6037 w 10000"/>
              <a:gd name="connsiteY89" fmla="*/ 432 h 10000"/>
              <a:gd name="connsiteX90" fmla="*/ 6023 w 10000"/>
              <a:gd name="connsiteY90" fmla="*/ 288 h 10000"/>
              <a:gd name="connsiteX91" fmla="*/ 5903 w 10000"/>
              <a:gd name="connsiteY91" fmla="*/ 144 h 10000"/>
              <a:gd name="connsiteX92" fmla="*/ 5860 w 10000"/>
              <a:gd name="connsiteY92" fmla="*/ 235 h 10000"/>
              <a:gd name="connsiteX93" fmla="*/ 5755 w 10000"/>
              <a:gd name="connsiteY93" fmla="*/ 198 h 10000"/>
              <a:gd name="connsiteX94" fmla="*/ 5681 w 10000"/>
              <a:gd name="connsiteY94" fmla="*/ 216 h 10000"/>
              <a:gd name="connsiteX95" fmla="*/ 5501 w 10000"/>
              <a:gd name="connsiteY95" fmla="*/ 0 h 10000"/>
              <a:gd name="connsiteX96" fmla="*/ 735 w 10000"/>
              <a:gd name="connsiteY96" fmla="*/ 2441 h 10000"/>
              <a:gd name="connsiteX97" fmla="*/ 0 w 10000"/>
              <a:gd name="connsiteY97" fmla="*/ 2360 h 10000"/>
              <a:gd name="connsiteX98" fmla="*/ 30 w 10000"/>
              <a:gd name="connsiteY98"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9316 w 10000"/>
              <a:gd name="connsiteY57" fmla="*/ 5657 h 10000"/>
              <a:gd name="connsiteX58" fmla="*/ 10000 w 10000"/>
              <a:gd name="connsiteY58" fmla="*/ 1279 h 10000"/>
              <a:gd name="connsiteX59" fmla="*/ 9897 w 10000"/>
              <a:gd name="connsiteY59" fmla="*/ 1225 h 10000"/>
              <a:gd name="connsiteX60" fmla="*/ 9733 w 10000"/>
              <a:gd name="connsiteY60" fmla="*/ 1262 h 10000"/>
              <a:gd name="connsiteX61" fmla="*/ 9674 w 10000"/>
              <a:gd name="connsiteY61" fmla="*/ 1170 h 10000"/>
              <a:gd name="connsiteX62" fmla="*/ 9361 w 10000"/>
              <a:gd name="connsiteY62" fmla="*/ 1046 h 10000"/>
              <a:gd name="connsiteX63" fmla="*/ 9092 w 10000"/>
              <a:gd name="connsiteY63" fmla="*/ 811 h 10000"/>
              <a:gd name="connsiteX64" fmla="*/ 9004 w 10000"/>
              <a:gd name="connsiteY64" fmla="*/ 919 h 10000"/>
              <a:gd name="connsiteX65" fmla="*/ 8841 w 10000"/>
              <a:gd name="connsiteY65" fmla="*/ 902 h 10000"/>
              <a:gd name="connsiteX66" fmla="*/ 8795 w 10000"/>
              <a:gd name="connsiteY66" fmla="*/ 828 h 10000"/>
              <a:gd name="connsiteX67" fmla="*/ 7882 w 10000"/>
              <a:gd name="connsiteY67" fmla="*/ 828 h 10000"/>
              <a:gd name="connsiteX68" fmla="*/ 7658 w 10000"/>
              <a:gd name="connsiteY68" fmla="*/ 919 h 10000"/>
              <a:gd name="connsiteX69" fmla="*/ 7673 w 10000"/>
              <a:gd name="connsiteY69" fmla="*/ 955 h 10000"/>
              <a:gd name="connsiteX70" fmla="*/ 7613 w 10000"/>
              <a:gd name="connsiteY70" fmla="*/ 1063 h 10000"/>
              <a:gd name="connsiteX71" fmla="*/ 7554 w 10000"/>
              <a:gd name="connsiteY71" fmla="*/ 974 h 10000"/>
              <a:gd name="connsiteX72" fmla="*/ 7554 w 10000"/>
              <a:gd name="connsiteY72" fmla="*/ 865 h 10000"/>
              <a:gd name="connsiteX73" fmla="*/ 7376 w 10000"/>
              <a:gd name="connsiteY73" fmla="*/ 937 h 10000"/>
              <a:gd name="connsiteX74" fmla="*/ 7346 w 10000"/>
              <a:gd name="connsiteY74" fmla="*/ 847 h 10000"/>
              <a:gd name="connsiteX75" fmla="*/ 7257 w 10000"/>
              <a:gd name="connsiteY75" fmla="*/ 847 h 10000"/>
              <a:gd name="connsiteX76" fmla="*/ 7257 w 10000"/>
              <a:gd name="connsiteY76" fmla="*/ 774 h 10000"/>
              <a:gd name="connsiteX77" fmla="*/ 7212 w 10000"/>
              <a:gd name="connsiteY77" fmla="*/ 739 h 10000"/>
              <a:gd name="connsiteX78" fmla="*/ 7035 w 10000"/>
              <a:gd name="connsiteY78" fmla="*/ 883 h 10000"/>
              <a:gd name="connsiteX79" fmla="*/ 6958 w 10000"/>
              <a:gd name="connsiteY79" fmla="*/ 847 h 10000"/>
              <a:gd name="connsiteX80" fmla="*/ 6974 w 10000"/>
              <a:gd name="connsiteY80" fmla="*/ 739 h 10000"/>
              <a:gd name="connsiteX81" fmla="*/ 6870 w 10000"/>
              <a:gd name="connsiteY81" fmla="*/ 684 h 10000"/>
              <a:gd name="connsiteX82" fmla="*/ 6870 w 10000"/>
              <a:gd name="connsiteY82" fmla="*/ 558 h 10000"/>
              <a:gd name="connsiteX83" fmla="*/ 6663 w 10000"/>
              <a:gd name="connsiteY83" fmla="*/ 540 h 10000"/>
              <a:gd name="connsiteX84" fmla="*/ 6587 w 10000"/>
              <a:gd name="connsiteY84" fmla="*/ 630 h 10000"/>
              <a:gd name="connsiteX85" fmla="*/ 6484 w 10000"/>
              <a:gd name="connsiteY85" fmla="*/ 523 h 10000"/>
              <a:gd name="connsiteX86" fmla="*/ 6366 w 10000"/>
              <a:gd name="connsiteY86" fmla="*/ 540 h 10000"/>
              <a:gd name="connsiteX87" fmla="*/ 6185 w 10000"/>
              <a:gd name="connsiteY87" fmla="*/ 432 h 10000"/>
              <a:gd name="connsiteX88" fmla="*/ 6037 w 10000"/>
              <a:gd name="connsiteY88" fmla="*/ 432 h 10000"/>
              <a:gd name="connsiteX89" fmla="*/ 6023 w 10000"/>
              <a:gd name="connsiteY89" fmla="*/ 288 h 10000"/>
              <a:gd name="connsiteX90" fmla="*/ 5903 w 10000"/>
              <a:gd name="connsiteY90" fmla="*/ 144 h 10000"/>
              <a:gd name="connsiteX91" fmla="*/ 5860 w 10000"/>
              <a:gd name="connsiteY91" fmla="*/ 235 h 10000"/>
              <a:gd name="connsiteX92" fmla="*/ 5755 w 10000"/>
              <a:gd name="connsiteY92" fmla="*/ 198 h 10000"/>
              <a:gd name="connsiteX93" fmla="*/ 5681 w 10000"/>
              <a:gd name="connsiteY93" fmla="*/ 216 h 10000"/>
              <a:gd name="connsiteX94" fmla="*/ 5501 w 10000"/>
              <a:gd name="connsiteY94" fmla="*/ 0 h 10000"/>
              <a:gd name="connsiteX95" fmla="*/ 735 w 10000"/>
              <a:gd name="connsiteY95" fmla="*/ 2441 h 10000"/>
              <a:gd name="connsiteX96" fmla="*/ 0 w 10000"/>
              <a:gd name="connsiteY96" fmla="*/ 2360 h 10000"/>
              <a:gd name="connsiteX97" fmla="*/ 30 w 10000"/>
              <a:gd name="connsiteY97"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9316 w 10000"/>
              <a:gd name="connsiteY57" fmla="*/ 5657 h 10000"/>
              <a:gd name="connsiteX58" fmla="*/ 10000 w 10000"/>
              <a:gd name="connsiteY58" fmla="*/ 1279 h 10000"/>
              <a:gd name="connsiteX59" fmla="*/ 9897 w 10000"/>
              <a:gd name="connsiteY59" fmla="*/ 1225 h 10000"/>
              <a:gd name="connsiteX60" fmla="*/ 9733 w 10000"/>
              <a:gd name="connsiteY60" fmla="*/ 1262 h 10000"/>
              <a:gd name="connsiteX61" fmla="*/ 9674 w 10000"/>
              <a:gd name="connsiteY61" fmla="*/ 1170 h 10000"/>
              <a:gd name="connsiteX62" fmla="*/ 9361 w 10000"/>
              <a:gd name="connsiteY62" fmla="*/ 1046 h 10000"/>
              <a:gd name="connsiteX63" fmla="*/ 9092 w 10000"/>
              <a:gd name="connsiteY63" fmla="*/ 811 h 10000"/>
              <a:gd name="connsiteX64" fmla="*/ 9004 w 10000"/>
              <a:gd name="connsiteY64" fmla="*/ 919 h 10000"/>
              <a:gd name="connsiteX65" fmla="*/ 8841 w 10000"/>
              <a:gd name="connsiteY65" fmla="*/ 902 h 10000"/>
              <a:gd name="connsiteX66" fmla="*/ 7882 w 10000"/>
              <a:gd name="connsiteY66" fmla="*/ 828 h 10000"/>
              <a:gd name="connsiteX67" fmla="*/ 7658 w 10000"/>
              <a:gd name="connsiteY67" fmla="*/ 919 h 10000"/>
              <a:gd name="connsiteX68" fmla="*/ 7673 w 10000"/>
              <a:gd name="connsiteY68" fmla="*/ 955 h 10000"/>
              <a:gd name="connsiteX69" fmla="*/ 7613 w 10000"/>
              <a:gd name="connsiteY69" fmla="*/ 1063 h 10000"/>
              <a:gd name="connsiteX70" fmla="*/ 7554 w 10000"/>
              <a:gd name="connsiteY70" fmla="*/ 974 h 10000"/>
              <a:gd name="connsiteX71" fmla="*/ 7554 w 10000"/>
              <a:gd name="connsiteY71" fmla="*/ 865 h 10000"/>
              <a:gd name="connsiteX72" fmla="*/ 7376 w 10000"/>
              <a:gd name="connsiteY72" fmla="*/ 937 h 10000"/>
              <a:gd name="connsiteX73" fmla="*/ 7346 w 10000"/>
              <a:gd name="connsiteY73" fmla="*/ 847 h 10000"/>
              <a:gd name="connsiteX74" fmla="*/ 7257 w 10000"/>
              <a:gd name="connsiteY74" fmla="*/ 847 h 10000"/>
              <a:gd name="connsiteX75" fmla="*/ 7257 w 10000"/>
              <a:gd name="connsiteY75" fmla="*/ 774 h 10000"/>
              <a:gd name="connsiteX76" fmla="*/ 7212 w 10000"/>
              <a:gd name="connsiteY76" fmla="*/ 739 h 10000"/>
              <a:gd name="connsiteX77" fmla="*/ 7035 w 10000"/>
              <a:gd name="connsiteY77" fmla="*/ 883 h 10000"/>
              <a:gd name="connsiteX78" fmla="*/ 6958 w 10000"/>
              <a:gd name="connsiteY78" fmla="*/ 847 h 10000"/>
              <a:gd name="connsiteX79" fmla="*/ 6974 w 10000"/>
              <a:gd name="connsiteY79" fmla="*/ 739 h 10000"/>
              <a:gd name="connsiteX80" fmla="*/ 6870 w 10000"/>
              <a:gd name="connsiteY80" fmla="*/ 684 h 10000"/>
              <a:gd name="connsiteX81" fmla="*/ 6870 w 10000"/>
              <a:gd name="connsiteY81" fmla="*/ 558 h 10000"/>
              <a:gd name="connsiteX82" fmla="*/ 6663 w 10000"/>
              <a:gd name="connsiteY82" fmla="*/ 540 h 10000"/>
              <a:gd name="connsiteX83" fmla="*/ 6587 w 10000"/>
              <a:gd name="connsiteY83" fmla="*/ 630 h 10000"/>
              <a:gd name="connsiteX84" fmla="*/ 6484 w 10000"/>
              <a:gd name="connsiteY84" fmla="*/ 523 h 10000"/>
              <a:gd name="connsiteX85" fmla="*/ 6366 w 10000"/>
              <a:gd name="connsiteY85" fmla="*/ 540 h 10000"/>
              <a:gd name="connsiteX86" fmla="*/ 6185 w 10000"/>
              <a:gd name="connsiteY86" fmla="*/ 432 h 10000"/>
              <a:gd name="connsiteX87" fmla="*/ 6037 w 10000"/>
              <a:gd name="connsiteY87" fmla="*/ 432 h 10000"/>
              <a:gd name="connsiteX88" fmla="*/ 6023 w 10000"/>
              <a:gd name="connsiteY88" fmla="*/ 288 h 10000"/>
              <a:gd name="connsiteX89" fmla="*/ 5903 w 10000"/>
              <a:gd name="connsiteY89" fmla="*/ 144 h 10000"/>
              <a:gd name="connsiteX90" fmla="*/ 5860 w 10000"/>
              <a:gd name="connsiteY90" fmla="*/ 235 h 10000"/>
              <a:gd name="connsiteX91" fmla="*/ 5755 w 10000"/>
              <a:gd name="connsiteY91" fmla="*/ 198 h 10000"/>
              <a:gd name="connsiteX92" fmla="*/ 5681 w 10000"/>
              <a:gd name="connsiteY92" fmla="*/ 216 h 10000"/>
              <a:gd name="connsiteX93" fmla="*/ 5501 w 10000"/>
              <a:gd name="connsiteY93" fmla="*/ 0 h 10000"/>
              <a:gd name="connsiteX94" fmla="*/ 735 w 10000"/>
              <a:gd name="connsiteY94" fmla="*/ 2441 h 10000"/>
              <a:gd name="connsiteX95" fmla="*/ 0 w 10000"/>
              <a:gd name="connsiteY95" fmla="*/ 2360 h 10000"/>
              <a:gd name="connsiteX96" fmla="*/ 30 w 10000"/>
              <a:gd name="connsiteY96"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9316 w 10000"/>
              <a:gd name="connsiteY57" fmla="*/ 5657 h 10000"/>
              <a:gd name="connsiteX58" fmla="*/ 10000 w 10000"/>
              <a:gd name="connsiteY58" fmla="*/ 1279 h 10000"/>
              <a:gd name="connsiteX59" fmla="*/ 9897 w 10000"/>
              <a:gd name="connsiteY59" fmla="*/ 1225 h 10000"/>
              <a:gd name="connsiteX60" fmla="*/ 9733 w 10000"/>
              <a:gd name="connsiteY60" fmla="*/ 1262 h 10000"/>
              <a:gd name="connsiteX61" fmla="*/ 9674 w 10000"/>
              <a:gd name="connsiteY61" fmla="*/ 1170 h 10000"/>
              <a:gd name="connsiteX62" fmla="*/ 9361 w 10000"/>
              <a:gd name="connsiteY62" fmla="*/ 1046 h 10000"/>
              <a:gd name="connsiteX63" fmla="*/ 9092 w 10000"/>
              <a:gd name="connsiteY63" fmla="*/ 811 h 10000"/>
              <a:gd name="connsiteX64" fmla="*/ 9004 w 10000"/>
              <a:gd name="connsiteY64" fmla="*/ 919 h 10000"/>
              <a:gd name="connsiteX65" fmla="*/ 7882 w 10000"/>
              <a:gd name="connsiteY65" fmla="*/ 828 h 10000"/>
              <a:gd name="connsiteX66" fmla="*/ 7658 w 10000"/>
              <a:gd name="connsiteY66" fmla="*/ 919 h 10000"/>
              <a:gd name="connsiteX67" fmla="*/ 7673 w 10000"/>
              <a:gd name="connsiteY67" fmla="*/ 955 h 10000"/>
              <a:gd name="connsiteX68" fmla="*/ 7613 w 10000"/>
              <a:gd name="connsiteY68" fmla="*/ 1063 h 10000"/>
              <a:gd name="connsiteX69" fmla="*/ 7554 w 10000"/>
              <a:gd name="connsiteY69" fmla="*/ 974 h 10000"/>
              <a:gd name="connsiteX70" fmla="*/ 7554 w 10000"/>
              <a:gd name="connsiteY70" fmla="*/ 865 h 10000"/>
              <a:gd name="connsiteX71" fmla="*/ 7376 w 10000"/>
              <a:gd name="connsiteY71" fmla="*/ 937 h 10000"/>
              <a:gd name="connsiteX72" fmla="*/ 7346 w 10000"/>
              <a:gd name="connsiteY72" fmla="*/ 847 h 10000"/>
              <a:gd name="connsiteX73" fmla="*/ 7257 w 10000"/>
              <a:gd name="connsiteY73" fmla="*/ 847 h 10000"/>
              <a:gd name="connsiteX74" fmla="*/ 7257 w 10000"/>
              <a:gd name="connsiteY74" fmla="*/ 774 h 10000"/>
              <a:gd name="connsiteX75" fmla="*/ 7212 w 10000"/>
              <a:gd name="connsiteY75" fmla="*/ 739 h 10000"/>
              <a:gd name="connsiteX76" fmla="*/ 7035 w 10000"/>
              <a:gd name="connsiteY76" fmla="*/ 883 h 10000"/>
              <a:gd name="connsiteX77" fmla="*/ 6958 w 10000"/>
              <a:gd name="connsiteY77" fmla="*/ 847 h 10000"/>
              <a:gd name="connsiteX78" fmla="*/ 6974 w 10000"/>
              <a:gd name="connsiteY78" fmla="*/ 739 h 10000"/>
              <a:gd name="connsiteX79" fmla="*/ 6870 w 10000"/>
              <a:gd name="connsiteY79" fmla="*/ 684 h 10000"/>
              <a:gd name="connsiteX80" fmla="*/ 6870 w 10000"/>
              <a:gd name="connsiteY80" fmla="*/ 558 h 10000"/>
              <a:gd name="connsiteX81" fmla="*/ 6663 w 10000"/>
              <a:gd name="connsiteY81" fmla="*/ 540 h 10000"/>
              <a:gd name="connsiteX82" fmla="*/ 6587 w 10000"/>
              <a:gd name="connsiteY82" fmla="*/ 630 h 10000"/>
              <a:gd name="connsiteX83" fmla="*/ 6484 w 10000"/>
              <a:gd name="connsiteY83" fmla="*/ 523 h 10000"/>
              <a:gd name="connsiteX84" fmla="*/ 6366 w 10000"/>
              <a:gd name="connsiteY84" fmla="*/ 540 h 10000"/>
              <a:gd name="connsiteX85" fmla="*/ 6185 w 10000"/>
              <a:gd name="connsiteY85" fmla="*/ 432 h 10000"/>
              <a:gd name="connsiteX86" fmla="*/ 6037 w 10000"/>
              <a:gd name="connsiteY86" fmla="*/ 432 h 10000"/>
              <a:gd name="connsiteX87" fmla="*/ 6023 w 10000"/>
              <a:gd name="connsiteY87" fmla="*/ 288 h 10000"/>
              <a:gd name="connsiteX88" fmla="*/ 5903 w 10000"/>
              <a:gd name="connsiteY88" fmla="*/ 144 h 10000"/>
              <a:gd name="connsiteX89" fmla="*/ 5860 w 10000"/>
              <a:gd name="connsiteY89" fmla="*/ 235 h 10000"/>
              <a:gd name="connsiteX90" fmla="*/ 5755 w 10000"/>
              <a:gd name="connsiteY90" fmla="*/ 198 h 10000"/>
              <a:gd name="connsiteX91" fmla="*/ 5681 w 10000"/>
              <a:gd name="connsiteY91" fmla="*/ 216 h 10000"/>
              <a:gd name="connsiteX92" fmla="*/ 5501 w 10000"/>
              <a:gd name="connsiteY92" fmla="*/ 0 h 10000"/>
              <a:gd name="connsiteX93" fmla="*/ 735 w 10000"/>
              <a:gd name="connsiteY93" fmla="*/ 2441 h 10000"/>
              <a:gd name="connsiteX94" fmla="*/ 0 w 10000"/>
              <a:gd name="connsiteY94" fmla="*/ 2360 h 10000"/>
              <a:gd name="connsiteX95" fmla="*/ 30 w 10000"/>
              <a:gd name="connsiteY95"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9316 w 10000"/>
              <a:gd name="connsiteY57" fmla="*/ 5657 h 10000"/>
              <a:gd name="connsiteX58" fmla="*/ 10000 w 10000"/>
              <a:gd name="connsiteY58" fmla="*/ 1279 h 10000"/>
              <a:gd name="connsiteX59" fmla="*/ 9897 w 10000"/>
              <a:gd name="connsiteY59" fmla="*/ 1225 h 10000"/>
              <a:gd name="connsiteX60" fmla="*/ 9733 w 10000"/>
              <a:gd name="connsiteY60" fmla="*/ 1262 h 10000"/>
              <a:gd name="connsiteX61" fmla="*/ 9674 w 10000"/>
              <a:gd name="connsiteY61" fmla="*/ 1170 h 10000"/>
              <a:gd name="connsiteX62" fmla="*/ 9361 w 10000"/>
              <a:gd name="connsiteY62" fmla="*/ 1046 h 10000"/>
              <a:gd name="connsiteX63" fmla="*/ 9092 w 10000"/>
              <a:gd name="connsiteY63" fmla="*/ 811 h 10000"/>
              <a:gd name="connsiteX64" fmla="*/ 7882 w 10000"/>
              <a:gd name="connsiteY64" fmla="*/ 828 h 10000"/>
              <a:gd name="connsiteX65" fmla="*/ 7658 w 10000"/>
              <a:gd name="connsiteY65" fmla="*/ 919 h 10000"/>
              <a:gd name="connsiteX66" fmla="*/ 7673 w 10000"/>
              <a:gd name="connsiteY66" fmla="*/ 955 h 10000"/>
              <a:gd name="connsiteX67" fmla="*/ 7613 w 10000"/>
              <a:gd name="connsiteY67" fmla="*/ 1063 h 10000"/>
              <a:gd name="connsiteX68" fmla="*/ 7554 w 10000"/>
              <a:gd name="connsiteY68" fmla="*/ 974 h 10000"/>
              <a:gd name="connsiteX69" fmla="*/ 7554 w 10000"/>
              <a:gd name="connsiteY69" fmla="*/ 865 h 10000"/>
              <a:gd name="connsiteX70" fmla="*/ 7376 w 10000"/>
              <a:gd name="connsiteY70" fmla="*/ 937 h 10000"/>
              <a:gd name="connsiteX71" fmla="*/ 7346 w 10000"/>
              <a:gd name="connsiteY71" fmla="*/ 847 h 10000"/>
              <a:gd name="connsiteX72" fmla="*/ 7257 w 10000"/>
              <a:gd name="connsiteY72" fmla="*/ 847 h 10000"/>
              <a:gd name="connsiteX73" fmla="*/ 7257 w 10000"/>
              <a:gd name="connsiteY73" fmla="*/ 774 h 10000"/>
              <a:gd name="connsiteX74" fmla="*/ 7212 w 10000"/>
              <a:gd name="connsiteY74" fmla="*/ 739 h 10000"/>
              <a:gd name="connsiteX75" fmla="*/ 7035 w 10000"/>
              <a:gd name="connsiteY75" fmla="*/ 883 h 10000"/>
              <a:gd name="connsiteX76" fmla="*/ 6958 w 10000"/>
              <a:gd name="connsiteY76" fmla="*/ 847 h 10000"/>
              <a:gd name="connsiteX77" fmla="*/ 6974 w 10000"/>
              <a:gd name="connsiteY77" fmla="*/ 739 h 10000"/>
              <a:gd name="connsiteX78" fmla="*/ 6870 w 10000"/>
              <a:gd name="connsiteY78" fmla="*/ 684 h 10000"/>
              <a:gd name="connsiteX79" fmla="*/ 6870 w 10000"/>
              <a:gd name="connsiteY79" fmla="*/ 558 h 10000"/>
              <a:gd name="connsiteX80" fmla="*/ 6663 w 10000"/>
              <a:gd name="connsiteY80" fmla="*/ 540 h 10000"/>
              <a:gd name="connsiteX81" fmla="*/ 6587 w 10000"/>
              <a:gd name="connsiteY81" fmla="*/ 630 h 10000"/>
              <a:gd name="connsiteX82" fmla="*/ 6484 w 10000"/>
              <a:gd name="connsiteY82" fmla="*/ 523 h 10000"/>
              <a:gd name="connsiteX83" fmla="*/ 6366 w 10000"/>
              <a:gd name="connsiteY83" fmla="*/ 540 h 10000"/>
              <a:gd name="connsiteX84" fmla="*/ 6185 w 10000"/>
              <a:gd name="connsiteY84" fmla="*/ 432 h 10000"/>
              <a:gd name="connsiteX85" fmla="*/ 6037 w 10000"/>
              <a:gd name="connsiteY85" fmla="*/ 432 h 10000"/>
              <a:gd name="connsiteX86" fmla="*/ 6023 w 10000"/>
              <a:gd name="connsiteY86" fmla="*/ 288 h 10000"/>
              <a:gd name="connsiteX87" fmla="*/ 5903 w 10000"/>
              <a:gd name="connsiteY87" fmla="*/ 144 h 10000"/>
              <a:gd name="connsiteX88" fmla="*/ 5860 w 10000"/>
              <a:gd name="connsiteY88" fmla="*/ 235 h 10000"/>
              <a:gd name="connsiteX89" fmla="*/ 5755 w 10000"/>
              <a:gd name="connsiteY89" fmla="*/ 198 h 10000"/>
              <a:gd name="connsiteX90" fmla="*/ 5681 w 10000"/>
              <a:gd name="connsiteY90" fmla="*/ 216 h 10000"/>
              <a:gd name="connsiteX91" fmla="*/ 5501 w 10000"/>
              <a:gd name="connsiteY91" fmla="*/ 0 h 10000"/>
              <a:gd name="connsiteX92" fmla="*/ 735 w 10000"/>
              <a:gd name="connsiteY92" fmla="*/ 2441 h 10000"/>
              <a:gd name="connsiteX93" fmla="*/ 0 w 10000"/>
              <a:gd name="connsiteY93" fmla="*/ 2360 h 10000"/>
              <a:gd name="connsiteX94" fmla="*/ 30 w 10000"/>
              <a:gd name="connsiteY94"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9316 w 10000"/>
              <a:gd name="connsiteY57" fmla="*/ 5657 h 10000"/>
              <a:gd name="connsiteX58" fmla="*/ 10000 w 10000"/>
              <a:gd name="connsiteY58" fmla="*/ 1279 h 10000"/>
              <a:gd name="connsiteX59" fmla="*/ 9897 w 10000"/>
              <a:gd name="connsiteY59" fmla="*/ 1225 h 10000"/>
              <a:gd name="connsiteX60" fmla="*/ 9733 w 10000"/>
              <a:gd name="connsiteY60" fmla="*/ 1262 h 10000"/>
              <a:gd name="connsiteX61" fmla="*/ 9674 w 10000"/>
              <a:gd name="connsiteY61" fmla="*/ 1170 h 10000"/>
              <a:gd name="connsiteX62" fmla="*/ 9361 w 10000"/>
              <a:gd name="connsiteY62" fmla="*/ 1046 h 10000"/>
              <a:gd name="connsiteX63" fmla="*/ 7882 w 10000"/>
              <a:gd name="connsiteY63" fmla="*/ 828 h 10000"/>
              <a:gd name="connsiteX64" fmla="*/ 7658 w 10000"/>
              <a:gd name="connsiteY64" fmla="*/ 919 h 10000"/>
              <a:gd name="connsiteX65" fmla="*/ 7673 w 10000"/>
              <a:gd name="connsiteY65" fmla="*/ 955 h 10000"/>
              <a:gd name="connsiteX66" fmla="*/ 7613 w 10000"/>
              <a:gd name="connsiteY66" fmla="*/ 1063 h 10000"/>
              <a:gd name="connsiteX67" fmla="*/ 7554 w 10000"/>
              <a:gd name="connsiteY67" fmla="*/ 974 h 10000"/>
              <a:gd name="connsiteX68" fmla="*/ 7554 w 10000"/>
              <a:gd name="connsiteY68" fmla="*/ 865 h 10000"/>
              <a:gd name="connsiteX69" fmla="*/ 7376 w 10000"/>
              <a:gd name="connsiteY69" fmla="*/ 937 h 10000"/>
              <a:gd name="connsiteX70" fmla="*/ 7346 w 10000"/>
              <a:gd name="connsiteY70" fmla="*/ 847 h 10000"/>
              <a:gd name="connsiteX71" fmla="*/ 7257 w 10000"/>
              <a:gd name="connsiteY71" fmla="*/ 847 h 10000"/>
              <a:gd name="connsiteX72" fmla="*/ 7257 w 10000"/>
              <a:gd name="connsiteY72" fmla="*/ 774 h 10000"/>
              <a:gd name="connsiteX73" fmla="*/ 7212 w 10000"/>
              <a:gd name="connsiteY73" fmla="*/ 739 h 10000"/>
              <a:gd name="connsiteX74" fmla="*/ 7035 w 10000"/>
              <a:gd name="connsiteY74" fmla="*/ 883 h 10000"/>
              <a:gd name="connsiteX75" fmla="*/ 6958 w 10000"/>
              <a:gd name="connsiteY75" fmla="*/ 847 h 10000"/>
              <a:gd name="connsiteX76" fmla="*/ 6974 w 10000"/>
              <a:gd name="connsiteY76" fmla="*/ 739 h 10000"/>
              <a:gd name="connsiteX77" fmla="*/ 6870 w 10000"/>
              <a:gd name="connsiteY77" fmla="*/ 684 h 10000"/>
              <a:gd name="connsiteX78" fmla="*/ 6870 w 10000"/>
              <a:gd name="connsiteY78" fmla="*/ 558 h 10000"/>
              <a:gd name="connsiteX79" fmla="*/ 6663 w 10000"/>
              <a:gd name="connsiteY79" fmla="*/ 540 h 10000"/>
              <a:gd name="connsiteX80" fmla="*/ 6587 w 10000"/>
              <a:gd name="connsiteY80" fmla="*/ 630 h 10000"/>
              <a:gd name="connsiteX81" fmla="*/ 6484 w 10000"/>
              <a:gd name="connsiteY81" fmla="*/ 523 h 10000"/>
              <a:gd name="connsiteX82" fmla="*/ 6366 w 10000"/>
              <a:gd name="connsiteY82" fmla="*/ 540 h 10000"/>
              <a:gd name="connsiteX83" fmla="*/ 6185 w 10000"/>
              <a:gd name="connsiteY83" fmla="*/ 432 h 10000"/>
              <a:gd name="connsiteX84" fmla="*/ 6037 w 10000"/>
              <a:gd name="connsiteY84" fmla="*/ 432 h 10000"/>
              <a:gd name="connsiteX85" fmla="*/ 6023 w 10000"/>
              <a:gd name="connsiteY85" fmla="*/ 288 h 10000"/>
              <a:gd name="connsiteX86" fmla="*/ 5903 w 10000"/>
              <a:gd name="connsiteY86" fmla="*/ 144 h 10000"/>
              <a:gd name="connsiteX87" fmla="*/ 5860 w 10000"/>
              <a:gd name="connsiteY87" fmla="*/ 235 h 10000"/>
              <a:gd name="connsiteX88" fmla="*/ 5755 w 10000"/>
              <a:gd name="connsiteY88" fmla="*/ 198 h 10000"/>
              <a:gd name="connsiteX89" fmla="*/ 5681 w 10000"/>
              <a:gd name="connsiteY89" fmla="*/ 216 h 10000"/>
              <a:gd name="connsiteX90" fmla="*/ 5501 w 10000"/>
              <a:gd name="connsiteY90" fmla="*/ 0 h 10000"/>
              <a:gd name="connsiteX91" fmla="*/ 735 w 10000"/>
              <a:gd name="connsiteY91" fmla="*/ 2441 h 10000"/>
              <a:gd name="connsiteX92" fmla="*/ 0 w 10000"/>
              <a:gd name="connsiteY92" fmla="*/ 2360 h 10000"/>
              <a:gd name="connsiteX93" fmla="*/ 30 w 10000"/>
              <a:gd name="connsiteY93"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9316 w 10000"/>
              <a:gd name="connsiteY57" fmla="*/ 5657 h 10000"/>
              <a:gd name="connsiteX58" fmla="*/ 10000 w 10000"/>
              <a:gd name="connsiteY58" fmla="*/ 1279 h 10000"/>
              <a:gd name="connsiteX59" fmla="*/ 9897 w 10000"/>
              <a:gd name="connsiteY59" fmla="*/ 1225 h 10000"/>
              <a:gd name="connsiteX60" fmla="*/ 9733 w 10000"/>
              <a:gd name="connsiteY60" fmla="*/ 1262 h 10000"/>
              <a:gd name="connsiteX61" fmla="*/ 9674 w 10000"/>
              <a:gd name="connsiteY61" fmla="*/ 1170 h 10000"/>
              <a:gd name="connsiteX62" fmla="*/ 9361 w 10000"/>
              <a:gd name="connsiteY62" fmla="*/ 1046 h 10000"/>
              <a:gd name="connsiteX63" fmla="*/ 9042 w 10000"/>
              <a:gd name="connsiteY63" fmla="*/ 842 h 10000"/>
              <a:gd name="connsiteX64" fmla="*/ 7882 w 10000"/>
              <a:gd name="connsiteY64" fmla="*/ 828 h 10000"/>
              <a:gd name="connsiteX65" fmla="*/ 7658 w 10000"/>
              <a:gd name="connsiteY65" fmla="*/ 919 h 10000"/>
              <a:gd name="connsiteX66" fmla="*/ 7673 w 10000"/>
              <a:gd name="connsiteY66" fmla="*/ 955 h 10000"/>
              <a:gd name="connsiteX67" fmla="*/ 7613 w 10000"/>
              <a:gd name="connsiteY67" fmla="*/ 1063 h 10000"/>
              <a:gd name="connsiteX68" fmla="*/ 7554 w 10000"/>
              <a:gd name="connsiteY68" fmla="*/ 974 h 10000"/>
              <a:gd name="connsiteX69" fmla="*/ 7554 w 10000"/>
              <a:gd name="connsiteY69" fmla="*/ 865 h 10000"/>
              <a:gd name="connsiteX70" fmla="*/ 7376 w 10000"/>
              <a:gd name="connsiteY70" fmla="*/ 937 h 10000"/>
              <a:gd name="connsiteX71" fmla="*/ 7346 w 10000"/>
              <a:gd name="connsiteY71" fmla="*/ 847 h 10000"/>
              <a:gd name="connsiteX72" fmla="*/ 7257 w 10000"/>
              <a:gd name="connsiteY72" fmla="*/ 847 h 10000"/>
              <a:gd name="connsiteX73" fmla="*/ 7257 w 10000"/>
              <a:gd name="connsiteY73" fmla="*/ 774 h 10000"/>
              <a:gd name="connsiteX74" fmla="*/ 7212 w 10000"/>
              <a:gd name="connsiteY74" fmla="*/ 739 h 10000"/>
              <a:gd name="connsiteX75" fmla="*/ 7035 w 10000"/>
              <a:gd name="connsiteY75" fmla="*/ 883 h 10000"/>
              <a:gd name="connsiteX76" fmla="*/ 6958 w 10000"/>
              <a:gd name="connsiteY76" fmla="*/ 847 h 10000"/>
              <a:gd name="connsiteX77" fmla="*/ 6974 w 10000"/>
              <a:gd name="connsiteY77" fmla="*/ 739 h 10000"/>
              <a:gd name="connsiteX78" fmla="*/ 6870 w 10000"/>
              <a:gd name="connsiteY78" fmla="*/ 684 h 10000"/>
              <a:gd name="connsiteX79" fmla="*/ 6870 w 10000"/>
              <a:gd name="connsiteY79" fmla="*/ 558 h 10000"/>
              <a:gd name="connsiteX80" fmla="*/ 6663 w 10000"/>
              <a:gd name="connsiteY80" fmla="*/ 540 h 10000"/>
              <a:gd name="connsiteX81" fmla="*/ 6587 w 10000"/>
              <a:gd name="connsiteY81" fmla="*/ 630 h 10000"/>
              <a:gd name="connsiteX82" fmla="*/ 6484 w 10000"/>
              <a:gd name="connsiteY82" fmla="*/ 523 h 10000"/>
              <a:gd name="connsiteX83" fmla="*/ 6366 w 10000"/>
              <a:gd name="connsiteY83" fmla="*/ 540 h 10000"/>
              <a:gd name="connsiteX84" fmla="*/ 6185 w 10000"/>
              <a:gd name="connsiteY84" fmla="*/ 432 h 10000"/>
              <a:gd name="connsiteX85" fmla="*/ 6037 w 10000"/>
              <a:gd name="connsiteY85" fmla="*/ 432 h 10000"/>
              <a:gd name="connsiteX86" fmla="*/ 6023 w 10000"/>
              <a:gd name="connsiteY86" fmla="*/ 288 h 10000"/>
              <a:gd name="connsiteX87" fmla="*/ 5903 w 10000"/>
              <a:gd name="connsiteY87" fmla="*/ 144 h 10000"/>
              <a:gd name="connsiteX88" fmla="*/ 5860 w 10000"/>
              <a:gd name="connsiteY88" fmla="*/ 235 h 10000"/>
              <a:gd name="connsiteX89" fmla="*/ 5755 w 10000"/>
              <a:gd name="connsiteY89" fmla="*/ 198 h 10000"/>
              <a:gd name="connsiteX90" fmla="*/ 5681 w 10000"/>
              <a:gd name="connsiteY90" fmla="*/ 216 h 10000"/>
              <a:gd name="connsiteX91" fmla="*/ 5501 w 10000"/>
              <a:gd name="connsiteY91" fmla="*/ 0 h 10000"/>
              <a:gd name="connsiteX92" fmla="*/ 735 w 10000"/>
              <a:gd name="connsiteY92" fmla="*/ 2441 h 10000"/>
              <a:gd name="connsiteX93" fmla="*/ 0 w 10000"/>
              <a:gd name="connsiteY93" fmla="*/ 2360 h 10000"/>
              <a:gd name="connsiteX94" fmla="*/ 30 w 10000"/>
              <a:gd name="connsiteY94"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9316 w 10000"/>
              <a:gd name="connsiteY57" fmla="*/ 5657 h 10000"/>
              <a:gd name="connsiteX58" fmla="*/ 10000 w 10000"/>
              <a:gd name="connsiteY58" fmla="*/ 1279 h 10000"/>
              <a:gd name="connsiteX59" fmla="*/ 9897 w 10000"/>
              <a:gd name="connsiteY59" fmla="*/ 1225 h 10000"/>
              <a:gd name="connsiteX60" fmla="*/ 9733 w 10000"/>
              <a:gd name="connsiteY60" fmla="*/ 1262 h 10000"/>
              <a:gd name="connsiteX61" fmla="*/ 9674 w 10000"/>
              <a:gd name="connsiteY61" fmla="*/ 1170 h 10000"/>
              <a:gd name="connsiteX62" fmla="*/ 9042 w 10000"/>
              <a:gd name="connsiteY62" fmla="*/ 842 h 10000"/>
              <a:gd name="connsiteX63" fmla="*/ 7882 w 10000"/>
              <a:gd name="connsiteY63" fmla="*/ 828 h 10000"/>
              <a:gd name="connsiteX64" fmla="*/ 7658 w 10000"/>
              <a:gd name="connsiteY64" fmla="*/ 919 h 10000"/>
              <a:gd name="connsiteX65" fmla="*/ 7673 w 10000"/>
              <a:gd name="connsiteY65" fmla="*/ 955 h 10000"/>
              <a:gd name="connsiteX66" fmla="*/ 7613 w 10000"/>
              <a:gd name="connsiteY66" fmla="*/ 1063 h 10000"/>
              <a:gd name="connsiteX67" fmla="*/ 7554 w 10000"/>
              <a:gd name="connsiteY67" fmla="*/ 974 h 10000"/>
              <a:gd name="connsiteX68" fmla="*/ 7554 w 10000"/>
              <a:gd name="connsiteY68" fmla="*/ 865 h 10000"/>
              <a:gd name="connsiteX69" fmla="*/ 7376 w 10000"/>
              <a:gd name="connsiteY69" fmla="*/ 937 h 10000"/>
              <a:gd name="connsiteX70" fmla="*/ 7346 w 10000"/>
              <a:gd name="connsiteY70" fmla="*/ 847 h 10000"/>
              <a:gd name="connsiteX71" fmla="*/ 7257 w 10000"/>
              <a:gd name="connsiteY71" fmla="*/ 847 h 10000"/>
              <a:gd name="connsiteX72" fmla="*/ 7257 w 10000"/>
              <a:gd name="connsiteY72" fmla="*/ 774 h 10000"/>
              <a:gd name="connsiteX73" fmla="*/ 7212 w 10000"/>
              <a:gd name="connsiteY73" fmla="*/ 739 h 10000"/>
              <a:gd name="connsiteX74" fmla="*/ 7035 w 10000"/>
              <a:gd name="connsiteY74" fmla="*/ 883 h 10000"/>
              <a:gd name="connsiteX75" fmla="*/ 6958 w 10000"/>
              <a:gd name="connsiteY75" fmla="*/ 847 h 10000"/>
              <a:gd name="connsiteX76" fmla="*/ 6974 w 10000"/>
              <a:gd name="connsiteY76" fmla="*/ 739 h 10000"/>
              <a:gd name="connsiteX77" fmla="*/ 6870 w 10000"/>
              <a:gd name="connsiteY77" fmla="*/ 684 h 10000"/>
              <a:gd name="connsiteX78" fmla="*/ 6870 w 10000"/>
              <a:gd name="connsiteY78" fmla="*/ 558 h 10000"/>
              <a:gd name="connsiteX79" fmla="*/ 6663 w 10000"/>
              <a:gd name="connsiteY79" fmla="*/ 540 h 10000"/>
              <a:gd name="connsiteX80" fmla="*/ 6587 w 10000"/>
              <a:gd name="connsiteY80" fmla="*/ 630 h 10000"/>
              <a:gd name="connsiteX81" fmla="*/ 6484 w 10000"/>
              <a:gd name="connsiteY81" fmla="*/ 523 h 10000"/>
              <a:gd name="connsiteX82" fmla="*/ 6366 w 10000"/>
              <a:gd name="connsiteY82" fmla="*/ 540 h 10000"/>
              <a:gd name="connsiteX83" fmla="*/ 6185 w 10000"/>
              <a:gd name="connsiteY83" fmla="*/ 432 h 10000"/>
              <a:gd name="connsiteX84" fmla="*/ 6037 w 10000"/>
              <a:gd name="connsiteY84" fmla="*/ 432 h 10000"/>
              <a:gd name="connsiteX85" fmla="*/ 6023 w 10000"/>
              <a:gd name="connsiteY85" fmla="*/ 288 h 10000"/>
              <a:gd name="connsiteX86" fmla="*/ 5903 w 10000"/>
              <a:gd name="connsiteY86" fmla="*/ 144 h 10000"/>
              <a:gd name="connsiteX87" fmla="*/ 5860 w 10000"/>
              <a:gd name="connsiteY87" fmla="*/ 235 h 10000"/>
              <a:gd name="connsiteX88" fmla="*/ 5755 w 10000"/>
              <a:gd name="connsiteY88" fmla="*/ 198 h 10000"/>
              <a:gd name="connsiteX89" fmla="*/ 5681 w 10000"/>
              <a:gd name="connsiteY89" fmla="*/ 216 h 10000"/>
              <a:gd name="connsiteX90" fmla="*/ 5501 w 10000"/>
              <a:gd name="connsiteY90" fmla="*/ 0 h 10000"/>
              <a:gd name="connsiteX91" fmla="*/ 735 w 10000"/>
              <a:gd name="connsiteY91" fmla="*/ 2441 h 10000"/>
              <a:gd name="connsiteX92" fmla="*/ 0 w 10000"/>
              <a:gd name="connsiteY92" fmla="*/ 2360 h 10000"/>
              <a:gd name="connsiteX93" fmla="*/ 30 w 10000"/>
              <a:gd name="connsiteY93"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9316 w 10000"/>
              <a:gd name="connsiteY57" fmla="*/ 5657 h 10000"/>
              <a:gd name="connsiteX58" fmla="*/ 10000 w 10000"/>
              <a:gd name="connsiteY58" fmla="*/ 1279 h 10000"/>
              <a:gd name="connsiteX59" fmla="*/ 9897 w 10000"/>
              <a:gd name="connsiteY59" fmla="*/ 1225 h 10000"/>
              <a:gd name="connsiteX60" fmla="*/ 9733 w 10000"/>
              <a:gd name="connsiteY60" fmla="*/ 1262 h 10000"/>
              <a:gd name="connsiteX61" fmla="*/ 9042 w 10000"/>
              <a:gd name="connsiteY61" fmla="*/ 842 h 10000"/>
              <a:gd name="connsiteX62" fmla="*/ 7882 w 10000"/>
              <a:gd name="connsiteY62" fmla="*/ 828 h 10000"/>
              <a:gd name="connsiteX63" fmla="*/ 7658 w 10000"/>
              <a:gd name="connsiteY63" fmla="*/ 919 h 10000"/>
              <a:gd name="connsiteX64" fmla="*/ 7673 w 10000"/>
              <a:gd name="connsiteY64" fmla="*/ 955 h 10000"/>
              <a:gd name="connsiteX65" fmla="*/ 7613 w 10000"/>
              <a:gd name="connsiteY65" fmla="*/ 1063 h 10000"/>
              <a:gd name="connsiteX66" fmla="*/ 7554 w 10000"/>
              <a:gd name="connsiteY66" fmla="*/ 974 h 10000"/>
              <a:gd name="connsiteX67" fmla="*/ 7554 w 10000"/>
              <a:gd name="connsiteY67" fmla="*/ 865 h 10000"/>
              <a:gd name="connsiteX68" fmla="*/ 7376 w 10000"/>
              <a:gd name="connsiteY68" fmla="*/ 937 h 10000"/>
              <a:gd name="connsiteX69" fmla="*/ 7346 w 10000"/>
              <a:gd name="connsiteY69" fmla="*/ 847 h 10000"/>
              <a:gd name="connsiteX70" fmla="*/ 7257 w 10000"/>
              <a:gd name="connsiteY70" fmla="*/ 847 h 10000"/>
              <a:gd name="connsiteX71" fmla="*/ 7257 w 10000"/>
              <a:gd name="connsiteY71" fmla="*/ 774 h 10000"/>
              <a:gd name="connsiteX72" fmla="*/ 7212 w 10000"/>
              <a:gd name="connsiteY72" fmla="*/ 739 h 10000"/>
              <a:gd name="connsiteX73" fmla="*/ 7035 w 10000"/>
              <a:gd name="connsiteY73" fmla="*/ 883 h 10000"/>
              <a:gd name="connsiteX74" fmla="*/ 6958 w 10000"/>
              <a:gd name="connsiteY74" fmla="*/ 847 h 10000"/>
              <a:gd name="connsiteX75" fmla="*/ 6974 w 10000"/>
              <a:gd name="connsiteY75" fmla="*/ 739 h 10000"/>
              <a:gd name="connsiteX76" fmla="*/ 6870 w 10000"/>
              <a:gd name="connsiteY76" fmla="*/ 684 h 10000"/>
              <a:gd name="connsiteX77" fmla="*/ 6870 w 10000"/>
              <a:gd name="connsiteY77" fmla="*/ 558 h 10000"/>
              <a:gd name="connsiteX78" fmla="*/ 6663 w 10000"/>
              <a:gd name="connsiteY78" fmla="*/ 540 h 10000"/>
              <a:gd name="connsiteX79" fmla="*/ 6587 w 10000"/>
              <a:gd name="connsiteY79" fmla="*/ 630 h 10000"/>
              <a:gd name="connsiteX80" fmla="*/ 6484 w 10000"/>
              <a:gd name="connsiteY80" fmla="*/ 523 h 10000"/>
              <a:gd name="connsiteX81" fmla="*/ 6366 w 10000"/>
              <a:gd name="connsiteY81" fmla="*/ 540 h 10000"/>
              <a:gd name="connsiteX82" fmla="*/ 6185 w 10000"/>
              <a:gd name="connsiteY82" fmla="*/ 432 h 10000"/>
              <a:gd name="connsiteX83" fmla="*/ 6037 w 10000"/>
              <a:gd name="connsiteY83" fmla="*/ 432 h 10000"/>
              <a:gd name="connsiteX84" fmla="*/ 6023 w 10000"/>
              <a:gd name="connsiteY84" fmla="*/ 288 h 10000"/>
              <a:gd name="connsiteX85" fmla="*/ 5903 w 10000"/>
              <a:gd name="connsiteY85" fmla="*/ 144 h 10000"/>
              <a:gd name="connsiteX86" fmla="*/ 5860 w 10000"/>
              <a:gd name="connsiteY86" fmla="*/ 235 h 10000"/>
              <a:gd name="connsiteX87" fmla="*/ 5755 w 10000"/>
              <a:gd name="connsiteY87" fmla="*/ 198 h 10000"/>
              <a:gd name="connsiteX88" fmla="*/ 5681 w 10000"/>
              <a:gd name="connsiteY88" fmla="*/ 216 h 10000"/>
              <a:gd name="connsiteX89" fmla="*/ 5501 w 10000"/>
              <a:gd name="connsiteY89" fmla="*/ 0 h 10000"/>
              <a:gd name="connsiteX90" fmla="*/ 735 w 10000"/>
              <a:gd name="connsiteY90" fmla="*/ 2441 h 10000"/>
              <a:gd name="connsiteX91" fmla="*/ 0 w 10000"/>
              <a:gd name="connsiteY91" fmla="*/ 2360 h 10000"/>
              <a:gd name="connsiteX92" fmla="*/ 30 w 10000"/>
              <a:gd name="connsiteY92"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9316 w 10000"/>
              <a:gd name="connsiteY57" fmla="*/ 5657 h 10000"/>
              <a:gd name="connsiteX58" fmla="*/ 10000 w 10000"/>
              <a:gd name="connsiteY58" fmla="*/ 1279 h 10000"/>
              <a:gd name="connsiteX59" fmla="*/ 9897 w 10000"/>
              <a:gd name="connsiteY59" fmla="*/ 1225 h 10000"/>
              <a:gd name="connsiteX60" fmla="*/ 9733 w 10000"/>
              <a:gd name="connsiteY60" fmla="*/ 1262 h 10000"/>
              <a:gd name="connsiteX61" fmla="*/ 7882 w 10000"/>
              <a:gd name="connsiteY61" fmla="*/ 828 h 10000"/>
              <a:gd name="connsiteX62" fmla="*/ 7658 w 10000"/>
              <a:gd name="connsiteY62" fmla="*/ 919 h 10000"/>
              <a:gd name="connsiteX63" fmla="*/ 7673 w 10000"/>
              <a:gd name="connsiteY63" fmla="*/ 955 h 10000"/>
              <a:gd name="connsiteX64" fmla="*/ 7613 w 10000"/>
              <a:gd name="connsiteY64" fmla="*/ 1063 h 10000"/>
              <a:gd name="connsiteX65" fmla="*/ 7554 w 10000"/>
              <a:gd name="connsiteY65" fmla="*/ 974 h 10000"/>
              <a:gd name="connsiteX66" fmla="*/ 7554 w 10000"/>
              <a:gd name="connsiteY66" fmla="*/ 865 h 10000"/>
              <a:gd name="connsiteX67" fmla="*/ 7376 w 10000"/>
              <a:gd name="connsiteY67" fmla="*/ 937 h 10000"/>
              <a:gd name="connsiteX68" fmla="*/ 7346 w 10000"/>
              <a:gd name="connsiteY68" fmla="*/ 847 h 10000"/>
              <a:gd name="connsiteX69" fmla="*/ 7257 w 10000"/>
              <a:gd name="connsiteY69" fmla="*/ 847 h 10000"/>
              <a:gd name="connsiteX70" fmla="*/ 7257 w 10000"/>
              <a:gd name="connsiteY70" fmla="*/ 774 h 10000"/>
              <a:gd name="connsiteX71" fmla="*/ 7212 w 10000"/>
              <a:gd name="connsiteY71" fmla="*/ 739 h 10000"/>
              <a:gd name="connsiteX72" fmla="*/ 7035 w 10000"/>
              <a:gd name="connsiteY72" fmla="*/ 883 h 10000"/>
              <a:gd name="connsiteX73" fmla="*/ 6958 w 10000"/>
              <a:gd name="connsiteY73" fmla="*/ 847 h 10000"/>
              <a:gd name="connsiteX74" fmla="*/ 6974 w 10000"/>
              <a:gd name="connsiteY74" fmla="*/ 739 h 10000"/>
              <a:gd name="connsiteX75" fmla="*/ 6870 w 10000"/>
              <a:gd name="connsiteY75" fmla="*/ 684 h 10000"/>
              <a:gd name="connsiteX76" fmla="*/ 6870 w 10000"/>
              <a:gd name="connsiteY76" fmla="*/ 558 h 10000"/>
              <a:gd name="connsiteX77" fmla="*/ 6663 w 10000"/>
              <a:gd name="connsiteY77" fmla="*/ 540 h 10000"/>
              <a:gd name="connsiteX78" fmla="*/ 6587 w 10000"/>
              <a:gd name="connsiteY78" fmla="*/ 630 h 10000"/>
              <a:gd name="connsiteX79" fmla="*/ 6484 w 10000"/>
              <a:gd name="connsiteY79" fmla="*/ 523 h 10000"/>
              <a:gd name="connsiteX80" fmla="*/ 6366 w 10000"/>
              <a:gd name="connsiteY80" fmla="*/ 540 h 10000"/>
              <a:gd name="connsiteX81" fmla="*/ 6185 w 10000"/>
              <a:gd name="connsiteY81" fmla="*/ 432 h 10000"/>
              <a:gd name="connsiteX82" fmla="*/ 6037 w 10000"/>
              <a:gd name="connsiteY82" fmla="*/ 432 h 10000"/>
              <a:gd name="connsiteX83" fmla="*/ 6023 w 10000"/>
              <a:gd name="connsiteY83" fmla="*/ 288 h 10000"/>
              <a:gd name="connsiteX84" fmla="*/ 5903 w 10000"/>
              <a:gd name="connsiteY84" fmla="*/ 144 h 10000"/>
              <a:gd name="connsiteX85" fmla="*/ 5860 w 10000"/>
              <a:gd name="connsiteY85" fmla="*/ 235 h 10000"/>
              <a:gd name="connsiteX86" fmla="*/ 5755 w 10000"/>
              <a:gd name="connsiteY86" fmla="*/ 198 h 10000"/>
              <a:gd name="connsiteX87" fmla="*/ 5681 w 10000"/>
              <a:gd name="connsiteY87" fmla="*/ 216 h 10000"/>
              <a:gd name="connsiteX88" fmla="*/ 5501 w 10000"/>
              <a:gd name="connsiteY88" fmla="*/ 0 h 10000"/>
              <a:gd name="connsiteX89" fmla="*/ 735 w 10000"/>
              <a:gd name="connsiteY89" fmla="*/ 2441 h 10000"/>
              <a:gd name="connsiteX90" fmla="*/ 0 w 10000"/>
              <a:gd name="connsiteY90" fmla="*/ 2360 h 10000"/>
              <a:gd name="connsiteX91" fmla="*/ 30 w 10000"/>
              <a:gd name="connsiteY91"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9316 w 10000"/>
              <a:gd name="connsiteY57" fmla="*/ 5657 h 10000"/>
              <a:gd name="connsiteX58" fmla="*/ 10000 w 10000"/>
              <a:gd name="connsiteY58" fmla="*/ 1279 h 10000"/>
              <a:gd name="connsiteX59" fmla="*/ 9897 w 10000"/>
              <a:gd name="connsiteY59" fmla="*/ 1225 h 10000"/>
              <a:gd name="connsiteX60" fmla="*/ 7882 w 10000"/>
              <a:gd name="connsiteY60" fmla="*/ 828 h 10000"/>
              <a:gd name="connsiteX61" fmla="*/ 7658 w 10000"/>
              <a:gd name="connsiteY61" fmla="*/ 919 h 10000"/>
              <a:gd name="connsiteX62" fmla="*/ 7673 w 10000"/>
              <a:gd name="connsiteY62" fmla="*/ 955 h 10000"/>
              <a:gd name="connsiteX63" fmla="*/ 7613 w 10000"/>
              <a:gd name="connsiteY63" fmla="*/ 1063 h 10000"/>
              <a:gd name="connsiteX64" fmla="*/ 7554 w 10000"/>
              <a:gd name="connsiteY64" fmla="*/ 974 h 10000"/>
              <a:gd name="connsiteX65" fmla="*/ 7554 w 10000"/>
              <a:gd name="connsiteY65" fmla="*/ 865 h 10000"/>
              <a:gd name="connsiteX66" fmla="*/ 7376 w 10000"/>
              <a:gd name="connsiteY66" fmla="*/ 937 h 10000"/>
              <a:gd name="connsiteX67" fmla="*/ 7346 w 10000"/>
              <a:gd name="connsiteY67" fmla="*/ 847 h 10000"/>
              <a:gd name="connsiteX68" fmla="*/ 7257 w 10000"/>
              <a:gd name="connsiteY68" fmla="*/ 847 h 10000"/>
              <a:gd name="connsiteX69" fmla="*/ 7257 w 10000"/>
              <a:gd name="connsiteY69" fmla="*/ 774 h 10000"/>
              <a:gd name="connsiteX70" fmla="*/ 7212 w 10000"/>
              <a:gd name="connsiteY70" fmla="*/ 739 h 10000"/>
              <a:gd name="connsiteX71" fmla="*/ 7035 w 10000"/>
              <a:gd name="connsiteY71" fmla="*/ 883 h 10000"/>
              <a:gd name="connsiteX72" fmla="*/ 6958 w 10000"/>
              <a:gd name="connsiteY72" fmla="*/ 847 h 10000"/>
              <a:gd name="connsiteX73" fmla="*/ 6974 w 10000"/>
              <a:gd name="connsiteY73" fmla="*/ 739 h 10000"/>
              <a:gd name="connsiteX74" fmla="*/ 6870 w 10000"/>
              <a:gd name="connsiteY74" fmla="*/ 684 h 10000"/>
              <a:gd name="connsiteX75" fmla="*/ 6870 w 10000"/>
              <a:gd name="connsiteY75" fmla="*/ 558 h 10000"/>
              <a:gd name="connsiteX76" fmla="*/ 6663 w 10000"/>
              <a:gd name="connsiteY76" fmla="*/ 540 h 10000"/>
              <a:gd name="connsiteX77" fmla="*/ 6587 w 10000"/>
              <a:gd name="connsiteY77" fmla="*/ 630 h 10000"/>
              <a:gd name="connsiteX78" fmla="*/ 6484 w 10000"/>
              <a:gd name="connsiteY78" fmla="*/ 523 h 10000"/>
              <a:gd name="connsiteX79" fmla="*/ 6366 w 10000"/>
              <a:gd name="connsiteY79" fmla="*/ 540 h 10000"/>
              <a:gd name="connsiteX80" fmla="*/ 6185 w 10000"/>
              <a:gd name="connsiteY80" fmla="*/ 432 h 10000"/>
              <a:gd name="connsiteX81" fmla="*/ 6037 w 10000"/>
              <a:gd name="connsiteY81" fmla="*/ 432 h 10000"/>
              <a:gd name="connsiteX82" fmla="*/ 6023 w 10000"/>
              <a:gd name="connsiteY82" fmla="*/ 288 h 10000"/>
              <a:gd name="connsiteX83" fmla="*/ 5903 w 10000"/>
              <a:gd name="connsiteY83" fmla="*/ 144 h 10000"/>
              <a:gd name="connsiteX84" fmla="*/ 5860 w 10000"/>
              <a:gd name="connsiteY84" fmla="*/ 235 h 10000"/>
              <a:gd name="connsiteX85" fmla="*/ 5755 w 10000"/>
              <a:gd name="connsiteY85" fmla="*/ 198 h 10000"/>
              <a:gd name="connsiteX86" fmla="*/ 5681 w 10000"/>
              <a:gd name="connsiteY86" fmla="*/ 216 h 10000"/>
              <a:gd name="connsiteX87" fmla="*/ 5501 w 10000"/>
              <a:gd name="connsiteY87" fmla="*/ 0 h 10000"/>
              <a:gd name="connsiteX88" fmla="*/ 735 w 10000"/>
              <a:gd name="connsiteY88" fmla="*/ 2441 h 10000"/>
              <a:gd name="connsiteX89" fmla="*/ 0 w 10000"/>
              <a:gd name="connsiteY89" fmla="*/ 2360 h 10000"/>
              <a:gd name="connsiteX90" fmla="*/ 30 w 10000"/>
              <a:gd name="connsiteY90" fmla="*/ 2559 h 10000"/>
              <a:gd name="connsiteX0" fmla="*/ 30 w 10000"/>
              <a:gd name="connsiteY0" fmla="*/ 2559 h 10000"/>
              <a:gd name="connsiteX1" fmla="*/ 223 w 10000"/>
              <a:gd name="connsiteY1" fmla="*/ 2739 h 10000"/>
              <a:gd name="connsiteX2" fmla="*/ 312 w 10000"/>
              <a:gd name="connsiteY2" fmla="*/ 2973 h 10000"/>
              <a:gd name="connsiteX3" fmla="*/ 476 w 10000"/>
              <a:gd name="connsiteY3" fmla="*/ 3099 h 10000"/>
              <a:gd name="connsiteX4" fmla="*/ 596 w 10000"/>
              <a:gd name="connsiteY4" fmla="*/ 3334 h 10000"/>
              <a:gd name="connsiteX5" fmla="*/ 2156 w 10000"/>
              <a:gd name="connsiteY5" fmla="*/ 6036 h 10000"/>
              <a:gd name="connsiteX6" fmla="*/ 2498 w 10000"/>
              <a:gd name="connsiteY6" fmla="*/ 6143 h 10000"/>
              <a:gd name="connsiteX7" fmla="*/ 2959 w 10000"/>
              <a:gd name="connsiteY7" fmla="*/ 5279 h 10000"/>
              <a:gd name="connsiteX8" fmla="*/ 3137 w 10000"/>
              <a:gd name="connsiteY8" fmla="*/ 5225 h 10000"/>
              <a:gd name="connsiteX9" fmla="*/ 3285 w 10000"/>
              <a:gd name="connsiteY9" fmla="*/ 5279 h 10000"/>
              <a:gd name="connsiteX10" fmla="*/ 4536 w 10000"/>
              <a:gd name="connsiteY10" fmla="*/ 6143 h 10000"/>
              <a:gd name="connsiteX11" fmla="*/ 4788 w 10000"/>
              <a:gd name="connsiteY11" fmla="*/ 7010 h 10000"/>
              <a:gd name="connsiteX12" fmla="*/ 5027 w 10000"/>
              <a:gd name="connsiteY12" fmla="*/ 7350 h 10000"/>
              <a:gd name="connsiteX13" fmla="*/ 5145 w 10000"/>
              <a:gd name="connsiteY13" fmla="*/ 7694 h 10000"/>
              <a:gd name="connsiteX14" fmla="*/ 5398 w 10000"/>
              <a:gd name="connsiteY14" fmla="*/ 7928 h 10000"/>
              <a:gd name="connsiteX15" fmla="*/ 5592 w 10000"/>
              <a:gd name="connsiteY15" fmla="*/ 8810 h 10000"/>
              <a:gd name="connsiteX16" fmla="*/ 5843 w 10000"/>
              <a:gd name="connsiteY16" fmla="*/ 9298 h 10000"/>
              <a:gd name="connsiteX17" fmla="*/ 6096 w 10000"/>
              <a:gd name="connsiteY17" fmla="*/ 9514 h 10000"/>
              <a:gd name="connsiteX18" fmla="*/ 6320 w 10000"/>
              <a:gd name="connsiteY18" fmla="*/ 9568 h 10000"/>
              <a:gd name="connsiteX19" fmla="*/ 6542 w 10000"/>
              <a:gd name="connsiteY19" fmla="*/ 9729 h 10000"/>
              <a:gd name="connsiteX20" fmla="*/ 6958 w 10000"/>
              <a:gd name="connsiteY20" fmla="*/ 9784 h 10000"/>
              <a:gd name="connsiteX21" fmla="*/ 7243 w 10000"/>
              <a:gd name="connsiteY21" fmla="*/ 9965 h 10000"/>
              <a:gd name="connsiteX22" fmla="*/ 7509 w 10000"/>
              <a:gd name="connsiteY22" fmla="*/ 10000 h 10000"/>
              <a:gd name="connsiteX23" fmla="*/ 7524 w 10000"/>
              <a:gd name="connsiteY23" fmla="*/ 9945 h 10000"/>
              <a:gd name="connsiteX24" fmla="*/ 7465 w 10000"/>
              <a:gd name="connsiteY24" fmla="*/ 9892 h 10000"/>
              <a:gd name="connsiteX25" fmla="*/ 7360 w 10000"/>
              <a:gd name="connsiteY25" fmla="*/ 9549 h 10000"/>
              <a:gd name="connsiteX26" fmla="*/ 7346 w 10000"/>
              <a:gd name="connsiteY26" fmla="*/ 9514 h 10000"/>
              <a:gd name="connsiteX27" fmla="*/ 7257 w 10000"/>
              <a:gd name="connsiteY27" fmla="*/ 8847 h 10000"/>
              <a:gd name="connsiteX28" fmla="*/ 7316 w 10000"/>
              <a:gd name="connsiteY28" fmla="*/ 8793 h 10000"/>
              <a:gd name="connsiteX29" fmla="*/ 7332 w 10000"/>
              <a:gd name="connsiteY29" fmla="*/ 8576 h 10000"/>
              <a:gd name="connsiteX30" fmla="*/ 7316 w 10000"/>
              <a:gd name="connsiteY30" fmla="*/ 8540 h 10000"/>
              <a:gd name="connsiteX31" fmla="*/ 7212 w 10000"/>
              <a:gd name="connsiteY31" fmla="*/ 8523 h 10000"/>
              <a:gd name="connsiteX32" fmla="*/ 7167 w 10000"/>
              <a:gd name="connsiteY32" fmla="*/ 8486 h 10000"/>
              <a:gd name="connsiteX33" fmla="*/ 7198 w 10000"/>
              <a:gd name="connsiteY33" fmla="*/ 8414 h 10000"/>
              <a:gd name="connsiteX34" fmla="*/ 7301 w 10000"/>
              <a:gd name="connsiteY34" fmla="*/ 8414 h 10000"/>
              <a:gd name="connsiteX35" fmla="*/ 7346 w 10000"/>
              <a:gd name="connsiteY35" fmla="*/ 8468 h 10000"/>
              <a:gd name="connsiteX36" fmla="*/ 7420 w 10000"/>
              <a:gd name="connsiteY36" fmla="*/ 8414 h 10000"/>
              <a:gd name="connsiteX37" fmla="*/ 7465 w 10000"/>
              <a:gd name="connsiteY37" fmla="*/ 8036 h 10000"/>
              <a:gd name="connsiteX38" fmla="*/ 7376 w 10000"/>
              <a:gd name="connsiteY38" fmla="*/ 7856 h 10000"/>
              <a:gd name="connsiteX39" fmla="*/ 7599 w 10000"/>
              <a:gd name="connsiteY39" fmla="*/ 7801 h 10000"/>
              <a:gd name="connsiteX40" fmla="*/ 7673 w 10000"/>
              <a:gd name="connsiteY40" fmla="*/ 7622 h 10000"/>
              <a:gd name="connsiteX41" fmla="*/ 7673 w 10000"/>
              <a:gd name="connsiteY41" fmla="*/ 7585 h 10000"/>
              <a:gd name="connsiteX42" fmla="*/ 7584 w 10000"/>
              <a:gd name="connsiteY42" fmla="*/ 7604 h 10000"/>
              <a:gd name="connsiteX43" fmla="*/ 7584 w 10000"/>
              <a:gd name="connsiteY43" fmla="*/ 7513 h 10000"/>
              <a:gd name="connsiteX44" fmla="*/ 7792 w 10000"/>
              <a:gd name="connsiteY44" fmla="*/ 7424 h 10000"/>
              <a:gd name="connsiteX45" fmla="*/ 7882 w 10000"/>
              <a:gd name="connsiteY45" fmla="*/ 7315 h 10000"/>
              <a:gd name="connsiteX46" fmla="*/ 7897 w 10000"/>
              <a:gd name="connsiteY46" fmla="*/ 7243 h 10000"/>
              <a:gd name="connsiteX47" fmla="*/ 8075 w 10000"/>
              <a:gd name="connsiteY47" fmla="*/ 7189 h 10000"/>
              <a:gd name="connsiteX48" fmla="*/ 8150 w 10000"/>
              <a:gd name="connsiteY48" fmla="*/ 7063 h 10000"/>
              <a:gd name="connsiteX49" fmla="*/ 8059 w 10000"/>
              <a:gd name="connsiteY49" fmla="*/ 6973 h 10000"/>
              <a:gd name="connsiteX50" fmla="*/ 8059 w 10000"/>
              <a:gd name="connsiteY50" fmla="*/ 6901 h 10000"/>
              <a:gd name="connsiteX51" fmla="*/ 8165 w 10000"/>
              <a:gd name="connsiteY51" fmla="*/ 6882 h 10000"/>
              <a:gd name="connsiteX52" fmla="*/ 8208 w 10000"/>
              <a:gd name="connsiteY52" fmla="*/ 6937 h 10000"/>
              <a:gd name="connsiteX53" fmla="*/ 8224 w 10000"/>
              <a:gd name="connsiteY53" fmla="*/ 6919 h 10000"/>
              <a:gd name="connsiteX54" fmla="*/ 8224 w 10000"/>
              <a:gd name="connsiteY54" fmla="*/ 6847 h 10000"/>
              <a:gd name="connsiteX55" fmla="*/ 8238 w 10000"/>
              <a:gd name="connsiteY55" fmla="*/ 6810 h 10000"/>
              <a:gd name="connsiteX56" fmla="*/ 8283 w 10000"/>
              <a:gd name="connsiteY56" fmla="*/ 6829 h 10000"/>
              <a:gd name="connsiteX57" fmla="*/ 9316 w 10000"/>
              <a:gd name="connsiteY57" fmla="*/ 5657 h 10000"/>
              <a:gd name="connsiteX58" fmla="*/ 10000 w 10000"/>
              <a:gd name="connsiteY58" fmla="*/ 1279 h 10000"/>
              <a:gd name="connsiteX59" fmla="*/ 7882 w 10000"/>
              <a:gd name="connsiteY59" fmla="*/ 828 h 10000"/>
              <a:gd name="connsiteX60" fmla="*/ 7658 w 10000"/>
              <a:gd name="connsiteY60" fmla="*/ 919 h 10000"/>
              <a:gd name="connsiteX61" fmla="*/ 7673 w 10000"/>
              <a:gd name="connsiteY61" fmla="*/ 955 h 10000"/>
              <a:gd name="connsiteX62" fmla="*/ 7613 w 10000"/>
              <a:gd name="connsiteY62" fmla="*/ 1063 h 10000"/>
              <a:gd name="connsiteX63" fmla="*/ 7554 w 10000"/>
              <a:gd name="connsiteY63" fmla="*/ 974 h 10000"/>
              <a:gd name="connsiteX64" fmla="*/ 7554 w 10000"/>
              <a:gd name="connsiteY64" fmla="*/ 865 h 10000"/>
              <a:gd name="connsiteX65" fmla="*/ 7376 w 10000"/>
              <a:gd name="connsiteY65" fmla="*/ 937 h 10000"/>
              <a:gd name="connsiteX66" fmla="*/ 7346 w 10000"/>
              <a:gd name="connsiteY66" fmla="*/ 847 h 10000"/>
              <a:gd name="connsiteX67" fmla="*/ 7257 w 10000"/>
              <a:gd name="connsiteY67" fmla="*/ 847 h 10000"/>
              <a:gd name="connsiteX68" fmla="*/ 7257 w 10000"/>
              <a:gd name="connsiteY68" fmla="*/ 774 h 10000"/>
              <a:gd name="connsiteX69" fmla="*/ 7212 w 10000"/>
              <a:gd name="connsiteY69" fmla="*/ 739 h 10000"/>
              <a:gd name="connsiteX70" fmla="*/ 7035 w 10000"/>
              <a:gd name="connsiteY70" fmla="*/ 883 h 10000"/>
              <a:gd name="connsiteX71" fmla="*/ 6958 w 10000"/>
              <a:gd name="connsiteY71" fmla="*/ 847 h 10000"/>
              <a:gd name="connsiteX72" fmla="*/ 6974 w 10000"/>
              <a:gd name="connsiteY72" fmla="*/ 739 h 10000"/>
              <a:gd name="connsiteX73" fmla="*/ 6870 w 10000"/>
              <a:gd name="connsiteY73" fmla="*/ 684 h 10000"/>
              <a:gd name="connsiteX74" fmla="*/ 6870 w 10000"/>
              <a:gd name="connsiteY74" fmla="*/ 558 h 10000"/>
              <a:gd name="connsiteX75" fmla="*/ 6663 w 10000"/>
              <a:gd name="connsiteY75" fmla="*/ 540 h 10000"/>
              <a:gd name="connsiteX76" fmla="*/ 6587 w 10000"/>
              <a:gd name="connsiteY76" fmla="*/ 630 h 10000"/>
              <a:gd name="connsiteX77" fmla="*/ 6484 w 10000"/>
              <a:gd name="connsiteY77" fmla="*/ 523 h 10000"/>
              <a:gd name="connsiteX78" fmla="*/ 6366 w 10000"/>
              <a:gd name="connsiteY78" fmla="*/ 540 h 10000"/>
              <a:gd name="connsiteX79" fmla="*/ 6185 w 10000"/>
              <a:gd name="connsiteY79" fmla="*/ 432 h 10000"/>
              <a:gd name="connsiteX80" fmla="*/ 6037 w 10000"/>
              <a:gd name="connsiteY80" fmla="*/ 432 h 10000"/>
              <a:gd name="connsiteX81" fmla="*/ 6023 w 10000"/>
              <a:gd name="connsiteY81" fmla="*/ 288 h 10000"/>
              <a:gd name="connsiteX82" fmla="*/ 5903 w 10000"/>
              <a:gd name="connsiteY82" fmla="*/ 144 h 10000"/>
              <a:gd name="connsiteX83" fmla="*/ 5860 w 10000"/>
              <a:gd name="connsiteY83" fmla="*/ 235 h 10000"/>
              <a:gd name="connsiteX84" fmla="*/ 5755 w 10000"/>
              <a:gd name="connsiteY84" fmla="*/ 198 h 10000"/>
              <a:gd name="connsiteX85" fmla="*/ 5681 w 10000"/>
              <a:gd name="connsiteY85" fmla="*/ 216 h 10000"/>
              <a:gd name="connsiteX86" fmla="*/ 5501 w 10000"/>
              <a:gd name="connsiteY86" fmla="*/ 0 h 10000"/>
              <a:gd name="connsiteX87" fmla="*/ 735 w 10000"/>
              <a:gd name="connsiteY87" fmla="*/ 2441 h 10000"/>
              <a:gd name="connsiteX88" fmla="*/ 0 w 10000"/>
              <a:gd name="connsiteY88" fmla="*/ 2360 h 10000"/>
              <a:gd name="connsiteX89" fmla="*/ 30 w 10000"/>
              <a:gd name="connsiteY89" fmla="*/ 2559 h 10000"/>
              <a:gd name="connsiteX0" fmla="*/ 30 w 9316"/>
              <a:gd name="connsiteY0" fmla="*/ 2559 h 10000"/>
              <a:gd name="connsiteX1" fmla="*/ 223 w 9316"/>
              <a:gd name="connsiteY1" fmla="*/ 2739 h 10000"/>
              <a:gd name="connsiteX2" fmla="*/ 312 w 9316"/>
              <a:gd name="connsiteY2" fmla="*/ 2973 h 10000"/>
              <a:gd name="connsiteX3" fmla="*/ 476 w 9316"/>
              <a:gd name="connsiteY3" fmla="*/ 3099 h 10000"/>
              <a:gd name="connsiteX4" fmla="*/ 596 w 9316"/>
              <a:gd name="connsiteY4" fmla="*/ 3334 h 10000"/>
              <a:gd name="connsiteX5" fmla="*/ 2156 w 9316"/>
              <a:gd name="connsiteY5" fmla="*/ 6036 h 10000"/>
              <a:gd name="connsiteX6" fmla="*/ 2498 w 9316"/>
              <a:gd name="connsiteY6" fmla="*/ 6143 h 10000"/>
              <a:gd name="connsiteX7" fmla="*/ 2959 w 9316"/>
              <a:gd name="connsiteY7" fmla="*/ 5279 h 10000"/>
              <a:gd name="connsiteX8" fmla="*/ 3137 w 9316"/>
              <a:gd name="connsiteY8" fmla="*/ 5225 h 10000"/>
              <a:gd name="connsiteX9" fmla="*/ 3285 w 9316"/>
              <a:gd name="connsiteY9" fmla="*/ 5279 h 10000"/>
              <a:gd name="connsiteX10" fmla="*/ 4536 w 9316"/>
              <a:gd name="connsiteY10" fmla="*/ 6143 h 10000"/>
              <a:gd name="connsiteX11" fmla="*/ 4788 w 9316"/>
              <a:gd name="connsiteY11" fmla="*/ 7010 h 10000"/>
              <a:gd name="connsiteX12" fmla="*/ 5027 w 9316"/>
              <a:gd name="connsiteY12" fmla="*/ 7350 h 10000"/>
              <a:gd name="connsiteX13" fmla="*/ 5145 w 9316"/>
              <a:gd name="connsiteY13" fmla="*/ 7694 h 10000"/>
              <a:gd name="connsiteX14" fmla="*/ 5398 w 9316"/>
              <a:gd name="connsiteY14" fmla="*/ 7928 h 10000"/>
              <a:gd name="connsiteX15" fmla="*/ 5592 w 9316"/>
              <a:gd name="connsiteY15" fmla="*/ 8810 h 10000"/>
              <a:gd name="connsiteX16" fmla="*/ 5843 w 9316"/>
              <a:gd name="connsiteY16" fmla="*/ 9298 h 10000"/>
              <a:gd name="connsiteX17" fmla="*/ 6096 w 9316"/>
              <a:gd name="connsiteY17" fmla="*/ 9514 h 10000"/>
              <a:gd name="connsiteX18" fmla="*/ 6320 w 9316"/>
              <a:gd name="connsiteY18" fmla="*/ 9568 h 10000"/>
              <a:gd name="connsiteX19" fmla="*/ 6542 w 9316"/>
              <a:gd name="connsiteY19" fmla="*/ 9729 h 10000"/>
              <a:gd name="connsiteX20" fmla="*/ 6958 w 9316"/>
              <a:gd name="connsiteY20" fmla="*/ 9784 h 10000"/>
              <a:gd name="connsiteX21" fmla="*/ 7243 w 9316"/>
              <a:gd name="connsiteY21" fmla="*/ 9965 h 10000"/>
              <a:gd name="connsiteX22" fmla="*/ 7509 w 9316"/>
              <a:gd name="connsiteY22" fmla="*/ 10000 h 10000"/>
              <a:gd name="connsiteX23" fmla="*/ 7524 w 9316"/>
              <a:gd name="connsiteY23" fmla="*/ 9945 h 10000"/>
              <a:gd name="connsiteX24" fmla="*/ 7465 w 9316"/>
              <a:gd name="connsiteY24" fmla="*/ 9892 h 10000"/>
              <a:gd name="connsiteX25" fmla="*/ 7360 w 9316"/>
              <a:gd name="connsiteY25" fmla="*/ 9549 h 10000"/>
              <a:gd name="connsiteX26" fmla="*/ 7346 w 9316"/>
              <a:gd name="connsiteY26" fmla="*/ 9514 h 10000"/>
              <a:gd name="connsiteX27" fmla="*/ 7257 w 9316"/>
              <a:gd name="connsiteY27" fmla="*/ 8847 h 10000"/>
              <a:gd name="connsiteX28" fmla="*/ 7316 w 9316"/>
              <a:gd name="connsiteY28" fmla="*/ 8793 h 10000"/>
              <a:gd name="connsiteX29" fmla="*/ 7332 w 9316"/>
              <a:gd name="connsiteY29" fmla="*/ 8576 h 10000"/>
              <a:gd name="connsiteX30" fmla="*/ 7316 w 9316"/>
              <a:gd name="connsiteY30" fmla="*/ 8540 h 10000"/>
              <a:gd name="connsiteX31" fmla="*/ 7212 w 9316"/>
              <a:gd name="connsiteY31" fmla="*/ 8523 h 10000"/>
              <a:gd name="connsiteX32" fmla="*/ 7167 w 9316"/>
              <a:gd name="connsiteY32" fmla="*/ 8486 h 10000"/>
              <a:gd name="connsiteX33" fmla="*/ 7198 w 9316"/>
              <a:gd name="connsiteY33" fmla="*/ 8414 h 10000"/>
              <a:gd name="connsiteX34" fmla="*/ 7301 w 9316"/>
              <a:gd name="connsiteY34" fmla="*/ 8414 h 10000"/>
              <a:gd name="connsiteX35" fmla="*/ 7346 w 9316"/>
              <a:gd name="connsiteY35" fmla="*/ 8468 h 10000"/>
              <a:gd name="connsiteX36" fmla="*/ 7420 w 9316"/>
              <a:gd name="connsiteY36" fmla="*/ 8414 h 10000"/>
              <a:gd name="connsiteX37" fmla="*/ 7465 w 9316"/>
              <a:gd name="connsiteY37" fmla="*/ 8036 h 10000"/>
              <a:gd name="connsiteX38" fmla="*/ 7376 w 9316"/>
              <a:gd name="connsiteY38" fmla="*/ 7856 h 10000"/>
              <a:gd name="connsiteX39" fmla="*/ 7599 w 9316"/>
              <a:gd name="connsiteY39" fmla="*/ 7801 h 10000"/>
              <a:gd name="connsiteX40" fmla="*/ 7673 w 9316"/>
              <a:gd name="connsiteY40" fmla="*/ 7622 h 10000"/>
              <a:gd name="connsiteX41" fmla="*/ 7673 w 9316"/>
              <a:gd name="connsiteY41" fmla="*/ 7585 h 10000"/>
              <a:gd name="connsiteX42" fmla="*/ 7584 w 9316"/>
              <a:gd name="connsiteY42" fmla="*/ 7604 h 10000"/>
              <a:gd name="connsiteX43" fmla="*/ 7584 w 9316"/>
              <a:gd name="connsiteY43" fmla="*/ 7513 h 10000"/>
              <a:gd name="connsiteX44" fmla="*/ 7792 w 9316"/>
              <a:gd name="connsiteY44" fmla="*/ 7424 h 10000"/>
              <a:gd name="connsiteX45" fmla="*/ 7882 w 9316"/>
              <a:gd name="connsiteY45" fmla="*/ 7315 h 10000"/>
              <a:gd name="connsiteX46" fmla="*/ 7897 w 9316"/>
              <a:gd name="connsiteY46" fmla="*/ 7243 h 10000"/>
              <a:gd name="connsiteX47" fmla="*/ 8075 w 9316"/>
              <a:gd name="connsiteY47" fmla="*/ 7189 h 10000"/>
              <a:gd name="connsiteX48" fmla="*/ 8150 w 9316"/>
              <a:gd name="connsiteY48" fmla="*/ 7063 h 10000"/>
              <a:gd name="connsiteX49" fmla="*/ 8059 w 9316"/>
              <a:gd name="connsiteY49" fmla="*/ 6973 h 10000"/>
              <a:gd name="connsiteX50" fmla="*/ 8059 w 9316"/>
              <a:gd name="connsiteY50" fmla="*/ 6901 h 10000"/>
              <a:gd name="connsiteX51" fmla="*/ 8165 w 9316"/>
              <a:gd name="connsiteY51" fmla="*/ 6882 h 10000"/>
              <a:gd name="connsiteX52" fmla="*/ 8208 w 9316"/>
              <a:gd name="connsiteY52" fmla="*/ 6937 h 10000"/>
              <a:gd name="connsiteX53" fmla="*/ 8224 w 9316"/>
              <a:gd name="connsiteY53" fmla="*/ 6919 h 10000"/>
              <a:gd name="connsiteX54" fmla="*/ 8224 w 9316"/>
              <a:gd name="connsiteY54" fmla="*/ 6847 h 10000"/>
              <a:gd name="connsiteX55" fmla="*/ 8238 w 9316"/>
              <a:gd name="connsiteY55" fmla="*/ 6810 h 10000"/>
              <a:gd name="connsiteX56" fmla="*/ 8283 w 9316"/>
              <a:gd name="connsiteY56" fmla="*/ 6829 h 10000"/>
              <a:gd name="connsiteX57" fmla="*/ 9316 w 9316"/>
              <a:gd name="connsiteY57" fmla="*/ 5657 h 10000"/>
              <a:gd name="connsiteX58" fmla="*/ 7882 w 9316"/>
              <a:gd name="connsiteY58" fmla="*/ 828 h 10000"/>
              <a:gd name="connsiteX59" fmla="*/ 7658 w 9316"/>
              <a:gd name="connsiteY59" fmla="*/ 919 h 10000"/>
              <a:gd name="connsiteX60" fmla="*/ 7673 w 9316"/>
              <a:gd name="connsiteY60" fmla="*/ 955 h 10000"/>
              <a:gd name="connsiteX61" fmla="*/ 7613 w 9316"/>
              <a:gd name="connsiteY61" fmla="*/ 1063 h 10000"/>
              <a:gd name="connsiteX62" fmla="*/ 7554 w 9316"/>
              <a:gd name="connsiteY62" fmla="*/ 974 h 10000"/>
              <a:gd name="connsiteX63" fmla="*/ 7554 w 9316"/>
              <a:gd name="connsiteY63" fmla="*/ 865 h 10000"/>
              <a:gd name="connsiteX64" fmla="*/ 7376 w 9316"/>
              <a:gd name="connsiteY64" fmla="*/ 937 h 10000"/>
              <a:gd name="connsiteX65" fmla="*/ 7346 w 9316"/>
              <a:gd name="connsiteY65" fmla="*/ 847 h 10000"/>
              <a:gd name="connsiteX66" fmla="*/ 7257 w 9316"/>
              <a:gd name="connsiteY66" fmla="*/ 847 h 10000"/>
              <a:gd name="connsiteX67" fmla="*/ 7257 w 9316"/>
              <a:gd name="connsiteY67" fmla="*/ 774 h 10000"/>
              <a:gd name="connsiteX68" fmla="*/ 7212 w 9316"/>
              <a:gd name="connsiteY68" fmla="*/ 739 h 10000"/>
              <a:gd name="connsiteX69" fmla="*/ 7035 w 9316"/>
              <a:gd name="connsiteY69" fmla="*/ 883 h 10000"/>
              <a:gd name="connsiteX70" fmla="*/ 6958 w 9316"/>
              <a:gd name="connsiteY70" fmla="*/ 847 h 10000"/>
              <a:gd name="connsiteX71" fmla="*/ 6974 w 9316"/>
              <a:gd name="connsiteY71" fmla="*/ 739 h 10000"/>
              <a:gd name="connsiteX72" fmla="*/ 6870 w 9316"/>
              <a:gd name="connsiteY72" fmla="*/ 684 h 10000"/>
              <a:gd name="connsiteX73" fmla="*/ 6870 w 9316"/>
              <a:gd name="connsiteY73" fmla="*/ 558 h 10000"/>
              <a:gd name="connsiteX74" fmla="*/ 6663 w 9316"/>
              <a:gd name="connsiteY74" fmla="*/ 540 h 10000"/>
              <a:gd name="connsiteX75" fmla="*/ 6587 w 9316"/>
              <a:gd name="connsiteY75" fmla="*/ 630 h 10000"/>
              <a:gd name="connsiteX76" fmla="*/ 6484 w 9316"/>
              <a:gd name="connsiteY76" fmla="*/ 523 h 10000"/>
              <a:gd name="connsiteX77" fmla="*/ 6366 w 9316"/>
              <a:gd name="connsiteY77" fmla="*/ 540 h 10000"/>
              <a:gd name="connsiteX78" fmla="*/ 6185 w 9316"/>
              <a:gd name="connsiteY78" fmla="*/ 432 h 10000"/>
              <a:gd name="connsiteX79" fmla="*/ 6037 w 9316"/>
              <a:gd name="connsiteY79" fmla="*/ 432 h 10000"/>
              <a:gd name="connsiteX80" fmla="*/ 6023 w 9316"/>
              <a:gd name="connsiteY80" fmla="*/ 288 h 10000"/>
              <a:gd name="connsiteX81" fmla="*/ 5903 w 9316"/>
              <a:gd name="connsiteY81" fmla="*/ 144 h 10000"/>
              <a:gd name="connsiteX82" fmla="*/ 5860 w 9316"/>
              <a:gd name="connsiteY82" fmla="*/ 235 h 10000"/>
              <a:gd name="connsiteX83" fmla="*/ 5755 w 9316"/>
              <a:gd name="connsiteY83" fmla="*/ 198 h 10000"/>
              <a:gd name="connsiteX84" fmla="*/ 5681 w 9316"/>
              <a:gd name="connsiteY84" fmla="*/ 216 h 10000"/>
              <a:gd name="connsiteX85" fmla="*/ 5501 w 9316"/>
              <a:gd name="connsiteY85" fmla="*/ 0 h 10000"/>
              <a:gd name="connsiteX86" fmla="*/ 735 w 9316"/>
              <a:gd name="connsiteY86" fmla="*/ 2441 h 10000"/>
              <a:gd name="connsiteX87" fmla="*/ 0 w 9316"/>
              <a:gd name="connsiteY87" fmla="*/ 2360 h 10000"/>
              <a:gd name="connsiteX88" fmla="*/ 30 w 9316"/>
              <a:gd name="connsiteY88" fmla="*/ 2559 h 10000"/>
              <a:gd name="connsiteX0" fmla="*/ 32 w 8891"/>
              <a:gd name="connsiteY0" fmla="*/ 2559 h 10000"/>
              <a:gd name="connsiteX1" fmla="*/ 239 w 8891"/>
              <a:gd name="connsiteY1" fmla="*/ 2739 h 10000"/>
              <a:gd name="connsiteX2" fmla="*/ 335 w 8891"/>
              <a:gd name="connsiteY2" fmla="*/ 2973 h 10000"/>
              <a:gd name="connsiteX3" fmla="*/ 511 w 8891"/>
              <a:gd name="connsiteY3" fmla="*/ 3099 h 10000"/>
              <a:gd name="connsiteX4" fmla="*/ 640 w 8891"/>
              <a:gd name="connsiteY4" fmla="*/ 3334 h 10000"/>
              <a:gd name="connsiteX5" fmla="*/ 2314 w 8891"/>
              <a:gd name="connsiteY5" fmla="*/ 6036 h 10000"/>
              <a:gd name="connsiteX6" fmla="*/ 2681 w 8891"/>
              <a:gd name="connsiteY6" fmla="*/ 6143 h 10000"/>
              <a:gd name="connsiteX7" fmla="*/ 3176 w 8891"/>
              <a:gd name="connsiteY7" fmla="*/ 5279 h 10000"/>
              <a:gd name="connsiteX8" fmla="*/ 3367 w 8891"/>
              <a:gd name="connsiteY8" fmla="*/ 5225 h 10000"/>
              <a:gd name="connsiteX9" fmla="*/ 3526 w 8891"/>
              <a:gd name="connsiteY9" fmla="*/ 5279 h 10000"/>
              <a:gd name="connsiteX10" fmla="*/ 4869 w 8891"/>
              <a:gd name="connsiteY10" fmla="*/ 6143 h 10000"/>
              <a:gd name="connsiteX11" fmla="*/ 5140 w 8891"/>
              <a:gd name="connsiteY11" fmla="*/ 7010 h 10000"/>
              <a:gd name="connsiteX12" fmla="*/ 5396 w 8891"/>
              <a:gd name="connsiteY12" fmla="*/ 7350 h 10000"/>
              <a:gd name="connsiteX13" fmla="*/ 5523 w 8891"/>
              <a:gd name="connsiteY13" fmla="*/ 7694 h 10000"/>
              <a:gd name="connsiteX14" fmla="*/ 5794 w 8891"/>
              <a:gd name="connsiteY14" fmla="*/ 7928 h 10000"/>
              <a:gd name="connsiteX15" fmla="*/ 6003 w 8891"/>
              <a:gd name="connsiteY15" fmla="*/ 8810 h 10000"/>
              <a:gd name="connsiteX16" fmla="*/ 6272 w 8891"/>
              <a:gd name="connsiteY16" fmla="*/ 9298 h 10000"/>
              <a:gd name="connsiteX17" fmla="*/ 6544 w 8891"/>
              <a:gd name="connsiteY17" fmla="*/ 9514 h 10000"/>
              <a:gd name="connsiteX18" fmla="*/ 6784 w 8891"/>
              <a:gd name="connsiteY18" fmla="*/ 9568 h 10000"/>
              <a:gd name="connsiteX19" fmla="*/ 7022 w 8891"/>
              <a:gd name="connsiteY19" fmla="*/ 9729 h 10000"/>
              <a:gd name="connsiteX20" fmla="*/ 7469 w 8891"/>
              <a:gd name="connsiteY20" fmla="*/ 9784 h 10000"/>
              <a:gd name="connsiteX21" fmla="*/ 7775 w 8891"/>
              <a:gd name="connsiteY21" fmla="*/ 9965 h 10000"/>
              <a:gd name="connsiteX22" fmla="*/ 8060 w 8891"/>
              <a:gd name="connsiteY22" fmla="*/ 10000 h 10000"/>
              <a:gd name="connsiteX23" fmla="*/ 8076 w 8891"/>
              <a:gd name="connsiteY23" fmla="*/ 9945 h 10000"/>
              <a:gd name="connsiteX24" fmla="*/ 8013 w 8891"/>
              <a:gd name="connsiteY24" fmla="*/ 9892 h 10000"/>
              <a:gd name="connsiteX25" fmla="*/ 7900 w 8891"/>
              <a:gd name="connsiteY25" fmla="*/ 9549 h 10000"/>
              <a:gd name="connsiteX26" fmla="*/ 7885 w 8891"/>
              <a:gd name="connsiteY26" fmla="*/ 9514 h 10000"/>
              <a:gd name="connsiteX27" fmla="*/ 7790 w 8891"/>
              <a:gd name="connsiteY27" fmla="*/ 8847 h 10000"/>
              <a:gd name="connsiteX28" fmla="*/ 7853 w 8891"/>
              <a:gd name="connsiteY28" fmla="*/ 8793 h 10000"/>
              <a:gd name="connsiteX29" fmla="*/ 7870 w 8891"/>
              <a:gd name="connsiteY29" fmla="*/ 8576 h 10000"/>
              <a:gd name="connsiteX30" fmla="*/ 7853 w 8891"/>
              <a:gd name="connsiteY30" fmla="*/ 8540 h 10000"/>
              <a:gd name="connsiteX31" fmla="*/ 7742 w 8891"/>
              <a:gd name="connsiteY31" fmla="*/ 8523 h 10000"/>
              <a:gd name="connsiteX32" fmla="*/ 7693 w 8891"/>
              <a:gd name="connsiteY32" fmla="*/ 8486 h 10000"/>
              <a:gd name="connsiteX33" fmla="*/ 7726 w 8891"/>
              <a:gd name="connsiteY33" fmla="*/ 8414 h 10000"/>
              <a:gd name="connsiteX34" fmla="*/ 7837 w 8891"/>
              <a:gd name="connsiteY34" fmla="*/ 8414 h 10000"/>
              <a:gd name="connsiteX35" fmla="*/ 7885 w 8891"/>
              <a:gd name="connsiteY35" fmla="*/ 8468 h 10000"/>
              <a:gd name="connsiteX36" fmla="*/ 7965 w 8891"/>
              <a:gd name="connsiteY36" fmla="*/ 8414 h 10000"/>
              <a:gd name="connsiteX37" fmla="*/ 8013 w 8891"/>
              <a:gd name="connsiteY37" fmla="*/ 8036 h 10000"/>
              <a:gd name="connsiteX38" fmla="*/ 7918 w 8891"/>
              <a:gd name="connsiteY38" fmla="*/ 7856 h 10000"/>
              <a:gd name="connsiteX39" fmla="*/ 8157 w 8891"/>
              <a:gd name="connsiteY39" fmla="*/ 7801 h 10000"/>
              <a:gd name="connsiteX40" fmla="*/ 8236 w 8891"/>
              <a:gd name="connsiteY40" fmla="*/ 7622 h 10000"/>
              <a:gd name="connsiteX41" fmla="*/ 8236 w 8891"/>
              <a:gd name="connsiteY41" fmla="*/ 7585 h 10000"/>
              <a:gd name="connsiteX42" fmla="*/ 8141 w 8891"/>
              <a:gd name="connsiteY42" fmla="*/ 7604 h 10000"/>
              <a:gd name="connsiteX43" fmla="*/ 8141 w 8891"/>
              <a:gd name="connsiteY43" fmla="*/ 7513 h 10000"/>
              <a:gd name="connsiteX44" fmla="*/ 8364 w 8891"/>
              <a:gd name="connsiteY44" fmla="*/ 7424 h 10000"/>
              <a:gd name="connsiteX45" fmla="*/ 8461 w 8891"/>
              <a:gd name="connsiteY45" fmla="*/ 7315 h 10000"/>
              <a:gd name="connsiteX46" fmla="*/ 8477 w 8891"/>
              <a:gd name="connsiteY46" fmla="*/ 7243 h 10000"/>
              <a:gd name="connsiteX47" fmla="*/ 8668 w 8891"/>
              <a:gd name="connsiteY47" fmla="*/ 7189 h 10000"/>
              <a:gd name="connsiteX48" fmla="*/ 8748 w 8891"/>
              <a:gd name="connsiteY48" fmla="*/ 7063 h 10000"/>
              <a:gd name="connsiteX49" fmla="*/ 8651 w 8891"/>
              <a:gd name="connsiteY49" fmla="*/ 6973 h 10000"/>
              <a:gd name="connsiteX50" fmla="*/ 8651 w 8891"/>
              <a:gd name="connsiteY50" fmla="*/ 6901 h 10000"/>
              <a:gd name="connsiteX51" fmla="*/ 8764 w 8891"/>
              <a:gd name="connsiteY51" fmla="*/ 6882 h 10000"/>
              <a:gd name="connsiteX52" fmla="*/ 8811 w 8891"/>
              <a:gd name="connsiteY52" fmla="*/ 6937 h 10000"/>
              <a:gd name="connsiteX53" fmla="*/ 8828 w 8891"/>
              <a:gd name="connsiteY53" fmla="*/ 6919 h 10000"/>
              <a:gd name="connsiteX54" fmla="*/ 8828 w 8891"/>
              <a:gd name="connsiteY54" fmla="*/ 6847 h 10000"/>
              <a:gd name="connsiteX55" fmla="*/ 8843 w 8891"/>
              <a:gd name="connsiteY55" fmla="*/ 6810 h 10000"/>
              <a:gd name="connsiteX56" fmla="*/ 8891 w 8891"/>
              <a:gd name="connsiteY56" fmla="*/ 6829 h 10000"/>
              <a:gd name="connsiteX57" fmla="*/ 8461 w 8891"/>
              <a:gd name="connsiteY57" fmla="*/ 828 h 10000"/>
              <a:gd name="connsiteX58" fmla="*/ 8220 w 8891"/>
              <a:gd name="connsiteY58" fmla="*/ 919 h 10000"/>
              <a:gd name="connsiteX59" fmla="*/ 8236 w 8891"/>
              <a:gd name="connsiteY59" fmla="*/ 955 h 10000"/>
              <a:gd name="connsiteX60" fmla="*/ 8172 w 8891"/>
              <a:gd name="connsiteY60" fmla="*/ 1063 h 10000"/>
              <a:gd name="connsiteX61" fmla="*/ 8109 w 8891"/>
              <a:gd name="connsiteY61" fmla="*/ 974 h 10000"/>
              <a:gd name="connsiteX62" fmla="*/ 8109 w 8891"/>
              <a:gd name="connsiteY62" fmla="*/ 865 h 10000"/>
              <a:gd name="connsiteX63" fmla="*/ 7918 w 8891"/>
              <a:gd name="connsiteY63" fmla="*/ 937 h 10000"/>
              <a:gd name="connsiteX64" fmla="*/ 7885 w 8891"/>
              <a:gd name="connsiteY64" fmla="*/ 847 h 10000"/>
              <a:gd name="connsiteX65" fmla="*/ 7790 w 8891"/>
              <a:gd name="connsiteY65" fmla="*/ 847 h 10000"/>
              <a:gd name="connsiteX66" fmla="*/ 7790 w 8891"/>
              <a:gd name="connsiteY66" fmla="*/ 774 h 10000"/>
              <a:gd name="connsiteX67" fmla="*/ 7742 w 8891"/>
              <a:gd name="connsiteY67" fmla="*/ 739 h 10000"/>
              <a:gd name="connsiteX68" fmla="*/ 7552 w 8891"/>
              <a:gd name="connsiteY68" fmla="*/ 883 h 10000"/>
              <a:gd name="connsiteX69" fmla="*/ 7469 w 8891"/>
              <a:gd name="connsiteY69" fmla="*/ 847 h 10000"/>
              <a:gd name="connsiteX70" fmla="*/ 7486 w 8891"/>
              <a:gd name="connsiteY70" fmla="*/ 739 h 10000"/>
              <a:gd name="connsiteX71" fmla="*/ 7374 w 8891"/>
              <a:gd name="connsiteY71" fmla="*/ 684 h 10000"/>
              <a:gd name="connsiteX72" fmla="*/ 7374 w 8891"/>
              <a:gd name="connsiteY72" fmla="*/ 558 h 10000"/>
              <a:gd name="connsiteX73" fmla="*/ 7152 w 8891"/>
              <a:gd name="connsiteY73" fmla="*/ 540 h 10000"/>
              <a:gd name="connsiteX74" fmla="*/ 7071 w 8891"/>
              <a:gd name="connsiteY74" fmla="*/ 630 h 10000"/>
              <a:gd name="connsiteX75" fmla="*/ 6960 w 8891"/>
              <a:gd name="connsiteY75" fmla="*/ 523 h 10000"/>
              <a:gd name="connsiteX76" fmla="*/ 6833 w 8891"/>
              <a:gd name="connsiteY76" fmla="*/ 540 h 10000"/>
              <a:gd name="connsiteX77" fmla="*/ 6639 w 8891"/>
              <a:gd name="connsiteY77" fmla="*/ 432 h 10000"/>
              <a:gd name="connsiteX78" fmla="*/ 6480 w 8891"/>
              <a:gd name="connsiteY78" fmla="*/ 432 h 10000"/>
              <a:gd name="connsiteX79" fmla="*/ 6465 w 8891"/>
              <a:gd name="connsiteY79" fmla="*/ 288 h 10000"/>
              <a:gd name="connsiteX80" fmla="*/ 6336 w 8891"/>
              <a:gd name="connsiteY80" fmla="*/ 144 h 10000"/>
              <a:gd name="connsiteX81" fmla="*/ 6290 w 8891"/>
              <a:gd name="connsiteY81" fmla="*/ 235 h 10000"/>
              <a:gd name="connsiteX82" fmla="*/ 6178 w 8891"/>
              <a:gd name="connsiteY82" fmla="*/ 198 h 10000"/>
              <a:gd name="connsiteX83" fmla="*/ 6098 w 8891"/>
              <a:gd name="connsiteY83" fmla="*/ 216 h 10000"/>
              <a:gd name="connsiteX84" fmla="*/ 5905 w 8891"/>
              <a:gd name="connsiteY84" fmla="*/ 0 h 10000"/>
              <a:gd name="connsiteX85" fmla="*/ 789 w 8891"/>
              <a:gd name="connsiteY85" fmla="*/ 2441 h 10000"/>
              <a:gd name="connsiteX86" fmla="*/ 0 w 8891"/>
              <a:gd name="connsiteY86" fmla="*/ 2360 h 10000"/>
              <a:gd name="connsiteX87" fmla="*/ 32 w 8891"/>
              <a:gd name="connsiteY87" fmla="*/ 2559 h 10000"/>
              <a:gd name="connsiteX0" fmla="*/ 36 w 9946"/>
              <a:gd name="connsiteY0" fmla="*/ 2559 h 10000"/>
              <a:gd name="connsiteX1" fmla="*/ 269 w 9946"/>
              <a:gd name="connsiteY1" fmla="*/ 2739 h 10000"/>
              <a:gd name="connsiteX2" fmla="*/ 377 w 9946"/>
              <a:gd name="connsiteY2" fmla="*/ 2973 h 10000"/>
              <a:gd name="connsiteX3" fmla="*/ 575 w 9946"/>
              <a:gd name="connsiteY3" fmla="*/ 3099 h 10000"/>
              <a:gd name="connsiteX4" fmla="*/ 720 w 9946"/>
              <a:gd name="connsiteY4" fmla="*/ 3334 h 10000"/>
              <a:gd name="connsiteX5" fmla="*/ 2603 w 9946"/>
              <a:gd name="connsiteY5" fmla="*/ 6036 h 10000"/>
              <a:gd name="connsiteX6" fmla="*/ 3015 w 9946"/>
              <a:gd name="connsiteY6" fmla="*/ 6143 h 10000"/>
              <a:gd name="connsiteX7" fmla="*/ 3572 w 9946"/>
              <a:gd name="connsiteY7" fmla="*/ 5279 h 10000"/>
              <a:gd name="connsiteX8" fmla="*/ 3787 w 9946"/>
              <a:gd name="connsiteY8" fmla="*/ 5225 h 10000"/>
              <a:gd name="connsiteX9" fmla="*/ 3966 w 9946"/>
              <a:gd name="connsiteY9" fmla="*/ 5279 h 10000"/>
              <a:gd name="connsiteX10" fmla="*/ 5476 w 9946"/>
              <a:gd name="connsiteY10" fmla="*/ 6143 h 10000"/>
              <a:gd name="connsiteX11" fmla="*/ 5781 w 9946"/>
              <a:gd name="connsiteY11" fmla="*/ 7010 h 10000"/>
              <a:gd name="connsiteX12" fmla="*/ 6069 w 9946"/>
              <a:gd name="connsiteY12" fmla="*/ 7350 h 10000"/>
              <a:gd name="connsiteX13" fmla="*/ 6212 w 9946"/>
              <a:gd name="connsiteY13" fmla="*/ 7694 h 10000"/>
              <a:gd name="connsiteX14" fmla="*/ 6517 w 9946"/>
              <a:gd name="connsiteY14" fmla="*/ 7928 h 10000"/>
              <a:gd name="connsiteX15" fmla="*/ 6752 w 9946"/>
              <a:gd name="connsiteY15" fmla="*/ 8810 h 10000"/>
              <a:gd name="connsiteX16" fmla="*/ 7054 w 9946"/>
              <a:gd name="connsiteY16" fmla="*/ 9298 h 10000"/>
              <a:gd name="connsiteX17" fmla="*/ 7360 w 9946"/>
              <a:gd name="connsiteY17" fmla="*/ 9514 h 10000"/>
              <a:gd name="connsiteX18" fmla="*/ 7630 w 9946"/>
              <a:gd name="connsiteY18" fmla="*/ 9568 h 10000"/>
              <a:gd name="connsiteX19" fmla="*/ 7898 w 9946"/>
              <a:gd name="connsiteY19" fmla="*/ 9729 h 10000"/>
              <a:gd name="connsiteX20" fmla="*/ 8401 w 9946"/>
              <a:gd name="connsiteY20" fmla="*/ 9784 h 10000"/>
              <a:gd name="connsiteX21" fmla="*/ 8745 w 9946"/>
              <a:gd name="connsiteY21" fmla="*/ 9965 h 10000"/>
              <a:gd name="connsiteX22" fmla="*/ 9065 w 9946"/>
              <a:gd name="connsiteY22" fmla="*/ 10000 h 10000"/>
              <a:gd name="connsiteX23" fmla="*/ 9083 w 9946"/>
              <a:gd name="connsiteY23" fmla="*/ 9945 h 10000"/>
              <a:gd name="connsiteX24" fmla="*/ 9012 w 9946"/>
              <a:gd name="connsiteY24" fmla="*/ 9892 h 10000"/>
              <a:gd name="connsiteX25" fmla="*/ 8885 w 9946"/>
              <a:gd name="connsiteY25" fmla="*/ 9549 h 10000"/>
              <a:gd name="connsiteX26" fmla="*/ 8869 w 9946"/>
              <a:gd name="connsiteY26" fmla="*/ 9514 h 10000"/>
              <a:gd name="connsiteX27" fmla="*/ 8762 w 9946"/>
              <a:gd name="connsiteY27" fmla="*/ 8847 h 10000"/>
              <a:gd name="connsiteX28" fmla="*/ 8833 w 9946"/>
              <a:gd name="connsiteY28" fmla="*/ 8793 h 10000"/>
              <a:gd name="connsiteX29" fmla="*/ 8852 w 9946"/>
              <a:gd name="connsiteY29" fmla="*/ 8576 h 10000"/>
              <a:gd name="connsiteX30" fmla="*/ 8833 w 9946"/>
              <a:gd name="connsiteY30" fmla="*/ 8540 h 10000"/>
              <a:gd name="connsiteX31" fmla="*/ 8708 w 9946"/>
              <a:gd name="connsiteY31" fmla="*/ 8523 h 10000"/>
              <a:gd name="connsiteX32" fmla="*/ 8653 w 9946"/>
              <a:gd name="connsiteY32" fmla="*/ 8486 h 10000"/>
              <a:gd name="connsiteX33" fmla="*/ 8690 w 9946"/>
              <a:gd name="connsiteY33" fmla="*/ 8414 h 10000"/>
              <a:gd name="connsiteX34" fmla="*/ 8815 w 9946"/>
              <a:gd name="connsiteY34" fmla="*/ 8414 h 10000"/>
              <a:gd name="connsiteX35" fmla="*/ 8869 w 9946"/>
              <a:gd name="connsiteY35" fmla="*/ 8468 h 10000"/>
              <a:gd name="connsiteX36" fmla="*/ 8958 w 9946"/>
              <a:gd name="connsiteY36" fmla="*/ 8414 h 10000"/>
              <a:gd name="connsiteX37" fmla="*/ 9012 w 9946"/>
              <a:gd name="connsiteY37" fmla="*/ 8036 h 10000"/>
              <a:gd name="connsiteX38" fmla="*/ 8906 w 9946"/>
              <a:gd name="connsiteY38" fmla="*/ 7856 h 10000"/>
              <a:gd name="connsiteX39" fmla="*/ 9174 w 9946"/>
              <a:gd name="connsiteY39" fmla="*/ 7801 h 10000"/>
              <a:gd name="connsiteX40" fmla="*/ 9263 w 9946"/>
              <a:gd name="connsiteY40" fmla="*/ 7622 h 10000"/>
              <a:gd name="connsiteX41" fmla="*/ 9263 w 9946"/>
              <a:gd name="connsiteY41" fmla="*/ 7585 h 10000"/>
              <a:gd name="connsiteX42" fmla="*/ 9156 w 9946"/>
              <a:gd name="connsiteY42" fmla="*/ 7604 h 10000"/>
              <a:gd name="connsiteX43" fmla="*/ 9156 w 9946"/>
              <a:gd name="connsiteY43" fmla="*/ 7513 h 10000"/>
              <a:gd name="connsiteX44" fmla="*/ 9407 w 9946"/>
              <a:gd name="connsiteY44" fmla="*/ 7424 h 10000"/>
              <a:gd name="connsiteX45" fmla="*/ 9516 w 9946"/>
              <a:gd name="connsiteY45" fmla="*/ 7315 h 10000"/>
              <a:gd name="connsiteX46" fmla="*/ 9534 w 9946"/>
              <a:gd name="connsiteY46" fmla="*/ 7243 h 10000"/>
              <a:gd name="connsiteX47" fmla="*/ 9749 w 9946"/>
              <a:gd name="connsiteY47" fmla="*/ 7189 h 10000"/>
              <a:gd name="connsiteX48" fmla="*/ 9839 w 9946"/>
              <a:gd name="connsiteY48" fmla="*/ 7063 h 10000"/>
              <a:gd name="connsiteX49" fmla="*/ 9730 w 9946"/>
              <a:gd name="connsiteY49" fmla="*/ 6973 h 10000"/>
              <a:gd name="connsiteX50" fmla="*/ 9730 w 9946"/>
              <a:gd name="connsiteY50" fmla="*/ 6901 h 10000"/>
              <a:gd name="connsiteX51" fmla="*/ 9857 w 9946"/>
              <a:gd name="connsiteY51" fmla="*/ 6882 h 10000"/>
              <a:gd name="connsiteX52" fmla="*/ 9910 w 9946"/>
              <a:gd name="connsiteY52" fmla="*/ 6937 h 10000"/>
              <a:gd name="connsiteX53" fmla="*/ 9929 w 9946"/>
              <a:gd name="connsiteY53" fmla="*/ 6919 h 10000"/>
              <a:gd name="connsiteX54" fmla="*/ 9929 w 9946"/>
              <a:gd name="connsiteY54" fmla="*/ 6847 h 10000"/>
              <a:gd name="connsiteX55" fmla="*/ 9946 w 9946"/>
              <a:gd name="connsiteY55" fmla="*/ 6810 h 10000"/>
              <a:gd name="connsiteX56" fmla="*/ 9516 w 9946"/>
              <a:gd name="connsiteY56" fmla="*/ 828 h 10000"/>
              <a:gd name="connsiteX57" fmla="*/ 9245 w 9946"/>
              <a:gd name="connsiteY57" fmla="*/ 919 h 10000"/>
              <a:gd name="connsiteX58" fmla="*/ 9263 w 9946"/>
              <a:gd name="connsiteY58" fmla="*/ 955 h 10000"/>
              <a:gd name="connsiteX59" fmla="*/ 9191 w 9946"/>
              <a:gd name="connsiteY59" fmla="*/ 1063 h 10000"/>
              <a:gd name="connsiteX60" fmla="*/ 9120 w 9946"/>
              <a:gd name="connsiteY60" fmla="*/ 974 h 10000"/>
              <a:gd name="connsiteX61" fmla="*/ 9120 w 9946"/>
              <a:gd name="connsiteY61" fmla="*/ 865 h 10000"/>
              <a:gd name="connsiteX62" fmla="*/ 8906 w 9946"/>
              <a:gd name="connsiteY62" fmla="*/ 937 h 10000"/>
              <a:gd name="connsiteX63" fmla="*/ 8869 w 9946"/>
              <a:gd name="connsiteY63" fmla="*/ 847 h 10000"/>
              <a:gd name="connsiteX64" fmla="*/ 8762 w 9946"/>
              <a:gd name="connsiteY64" fmla="*/ 847 h 10000"/>
              <a:gd name="connsiteX65" fmla="*/ 8762 w 9946"/>
              <a:gd name="connsiteY65" fmla="*/ 774 h 10000"/>
              <a:gd name="connsiteX66" fmla="*/ 8708 w 9946"/>
              <a:gd name="connsiteY66" fmla="*/ 739 h 10000"/>
              <a:gd name="connsiteX67" fmla="*/ 8494 w 9946"/>
              <a:gd name="connsiteY67" fmla="*/ 883 h 10000"/>
              <a:gd name="connsiteX68" fmla="*/ 8401 w 9946"/>
              <a:gd name="connsiteY68" fmla="*/ 847 h 10000"/>
              <a:gd name="connsiteX69" fmla="*/ 8420 w 9946"/>
              <a:gd name="connsiteY69" fmla="*/ 739 h 10000"/>
              <a:gd name="connsiteX70" fmla="*/ 8294 w 9946"/>
              <a:gd name="connsiteY70" fmla="*/ 684 h 10000"/>
              <a:gd name="connsiteX71" fmla="*/ 8294 w 9946"/>
              <a:gd name="connsiteY71" fmla="*/ 558 h 10000"/>
              <a:gd name="connsiteX72" fmla="*/ 8044 w 9946"/>
              <a:gd name="connsiteY72" fmla="*/ 540 h 10000"/>
              <a:gd name="connsiteX73" fmla="*/ 7953 w 9946"/>
              <a:gd name="connsiteY73" fmla="*/ 630 h 10000"/>
              <a:gd name="connsiteX74" fmla="*/ 7828 w 9946"/>
              <a:gd name="connsiteY74" fmla="*/ 523 h 10000"/>
              <a:gd name="connsiteX75" fmla="*/ 7685 w 9946"/>
              <a:gd name="connsiteY75" fmla="*/ 540 h 10000"/>
              <a:gd name="connsiteX76" fmla="*/ 7467 w 9946"/>
              <a:gd name="connsiteY76" fmla="*/ 432 h 10000"/>
              <a:gd name="connsiteX77" fmla="*/ 7288 w 9946"/>
              <a:gd name="connsiteY77" fmla="*/ 432 h 10000"/>
              <a:gd name="connsiteX78" fmla="*/ 7271 w 9946"/>
              <a:gd name="connsiteY78" fmla="*/ 288 h 10000"/>
              <a:gd name="connsiteX79" fmla="*/ 7126 w 9946"/>
              <a:gd name="connsiteY79" fmla="*/ 144 h 10000"/>
              <a:gd name="connsiteX80" fmla="*/ 7075 w 9946"/>
              <a:gd name="connsiteY80" fmla="*/ 235 h 10000"/>
              <a:gd name="connsiteX81" fmla="*/ 6949 w 9946"/>
              <a:gd name="connsiteY81" fmla="*/ 198 h 10000"/>
              <a:gd name="connsiteX82" fmla="*/ 6859 w 9946"/>
              <a:gd name="connsiteY82" fmla="*/ 216 h 10000"/>
              <a:gd name="connsiteX83" fmla="*/ 6642 w 9946"/>
              <a:gd name="connsiteY83" fmla="*/ 0 h 10000"/>
              <a:gd name="connsiteX84" fmla="*/ 887 w 9946"/>
              <a:gd name="connsiteY84" fmla="*/ 2441 h 10000"/>
              <a:gd name="connsiteX85" fmla="*/ 0 w 9946"/>
              <a:gd name="connsiteY85" fmla="*/ 2360 h 10000"/>
              <a:gd name="connsiteX86" fmla="*/ 36 w 9946"/>
              <a:gd name="connsiteY86"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2617 w 10000"/>
              <a:gd name="connsiteY5" fmla="*/ 6036 h 10000"/>
              <a:gd name="connsiteX6" fmla="*/ 3031 w 10000"/>
              <a:gd name="connsiteY6" fmla="*/ 6143 h 10000"/>
              <a:gd name="connsiteX7" fmla="*/ 3591 w 10000"/>
              <a:gd name="connsiteY7" fmla="*/ 5279 h 10000"/>
              <a:gd name="connsiteX8" fmla="*/ 3808 w 10000"/>
              <a:gd name="connsiteY8" fmla="*/ 5225 h 10000"/>
              <a:gd name="connsiteX9" fmla="*/ 3988 w 10000"/>
              <a:gd name="connsiteY9" fmla="*/ 5279 h 10000"/>
              <a:gd name="connsiteX10" fmla="*/ 5506 w 10000"/>
              <a:gd name="connsiteY10" fmla="*/ 6143 h 10000"/>
              <a:gd name="connsiteX11" fmla="*/ 5812 w 10000"/>
              <a:gd name="connsiteY11" fmla="*/ 7010 h 10000"/>
              <a:gd name="connsiteX12" fmla="*/ 6102 w 10000"/>
              <a:gd name="connsiteY12" fmla="*/ 7350 h 10000"/>
              <a:gd name="connsiteX13" fmla="*/ 6246 w 10000"/>
              <a:gd name="connsiteY13" fmla="*/ 7694 h 10000"/>
              <a:gd name="connsiteX14" fmla="*/ 6552 w 10000"/>
              <a:gd name="connsiteY14" fmla="*/ 7928 h 10000"/>
              <a:gd name="connsiteX15" fmla="*/ 6789 w 10000"/>
              <a:gd name="connsiteY15" fmla="*/ 8810 h 10000"/>
              <a:gd name="connsiteX16" fmla="*/ 7092 w 10000"/>
              <a:gd name="connsiteY16" fmla="*/ 9298 h 10000"/>
              <a:gd name="connsiteX17" fmla="*/ 7400 w 10000"/>
              <a:gd name="connsiteY17" fmla="*/ 9514 h 10000"/>
              <a:gd name="connsiteX18" fmla="*/ 7671 w 10000"/>
              <a:gd name="connsiteY18" fmla="*/ 9568 h 10000"/>
              <a:gd name="connsiteX19" fmla="*/ 7941 w 10000"/>
              <a:gd name="connsiteY19" fmla="*/ 9729 h 10000"/>
              <a:gd name="connsiteX20" fmla="*/ 8447 w 10000"/>
              <a:gd name="connsiteY20" fmla="*/ 9784 h 10000"/>
              <a:gd name="connsiteX21" fmla="*/ 8792 w 10000"/>
              <a:gd name="connsiteY21" fmla="*/ 9965 h 10000"/>
              <a:gd name="connsiteX22" fmla="*/ 9114 w 10000"/>
              <a:gd name="connsiteY22" fmla="*/ 10000 h 10000"/>
              <a:gd name="connsiteX23" fmla="*/ 9132 w 10000"/>
              <a:gd name="connsiteY23" fmla="*/ 9945 h 10000"/>
              <a:gd name="connsiteX24" fmla="*/ 9061 w 10000"/>
              <a:gd name="connsiteY24" fmla="*/ 9892 h 10000"/>
              <a:gd name="connsiteX25" fmla="*/ 8933 w 10000"/>
              <a:gd name="connsiteY25" fmla="*/ 9549 h 10000"/>
              <a:gd name="connsiteX26" fmla="*/ 8917 w 10000"/>
              <a:gd name="connsiteY26" fmla="*/ 9514 h 10000"/>
              <a:gd name="connsiteX27" fmla="*/ 8810 w 10000"/>
              <a:gd name="connsiteY27" fmla="*/ 8847 h 10000"/>
              <a:gd name="connsiteX28" fmla="*/ 8881 w 10000"/>
              <a:gd name="connsiteY28" fmla="*/ 8793 h 10000"/>
              <a:gd name="connsiteX29" fmla="*/ 8900 w 10000"/>
              <a:gd name="connsiteY29" fmla="*/ 8576 h 10000"/>
              <a:gd name="connsiteX30" fmla="*/ 8881 w 10000"/>
              <a:gd name="connsiteY30" fmla="*/ 8540 h 10000"/>
              <a:gd name="connsiteX31" fmla="*/ 8755 w 10000"/>
              <a:gd name="connsiteY31" fmla="*/ 8523 h 10000"/>
              <a:gd name="connsiteX32" fmla="*/ 8700 w 10000"/>
              <a:gd name="connsiteY32" fmla="*/ 8486 h 10000"/>
              <a:gd name="connsiteX33" fmla="*/ 8737 w 10000"/>
              <a:gd name="connsiteY33" fmla="*/ 8414 h 10000"/>
              <a:gd name="connsiteX34" fmla="*/ 8863 w 10000"/>
              <a:gd name="connsiteY34" fmla="*/ 8414 h 10000"/>
              <a:gd name="connsiteX35" fmla="*/ 8917 w 10000"/>
              <a:gd name="connsiteY35" fmla="*/ 8468 h 10000"/>
              <a:gd name="connsiteX36" fmla="*/ 9007 w 10000"/>
              <a:gd name="connsiteY36" fmla="*/ 8414 h 10000"/>
              <a:gd name="connsiteX37" fmla="*/ 9061 w 10000"/>
              <a:gd name="connsiteY37" fmla="*/ 8036 h 10000"/>
              <a:gd name="connsiteX38" fmla="*/ 8954 w 10000"/>
              <a:gd name="connsiteY38" fmla="*/ 7856 h 10000"/>
              <a:gd name="connsiteX39" fmla="*/ 9224 w 10000"/>
              <a:gd name="connsiteY39" fmla="*/ 7801 h 10000"/>
              <a:gd name="connsiteX40" fmla="*/ 9313 w 10000"/>
              <a:gd name="connsiteY40" fmla="*/ 7622 h 10000"/>
              <a:gd name="connsiteX41" fmla="*/ 9313 w 10000"/>
              <a:gd name="connsiteY41" fmla="*/ 7585 h 10000"/>
              <a:gd name="connsiteX42" fmla="*/ 9206 w 10000"/>
              <a:gd name="connsiteY42" fmla="*/ 7604 h 10000"/>
              <a:gd name="connsiteX43" fmla="*/ 9206 w 10000"/>
              <a:gd name="connsiteY43" fmla="*/ 7513 h 10000"/>
              <a:gd name="connsiteX44" fmla="*/ 9458 w 10000"/>
              <a:gd name="connsiteY44" fmla="*/ 7424 h 10000"/>
              <a:gd name="connsiteX45" fmla="*/ 9568 w 10000"/>
              <a:gd name="connsiteY45" fmla="*/ 7315 h 10000"/>
              <a:gd name="connsiteX46" fmla="*/ 9586 w 10000"/>
              <a:gd name="connsiteY46" fmla="*/ 7243 h 10000"/>
              <a:gd name="connsiteX47" fmla="*/ 9802 w 10000"/>
              <a:gd name="connsiteY47" fmla="*/ 7189 h 10000"/>
              <a:gd name="connsiteX48" fmla="*/ 9892 w 10000"/>
              <a:gd name="connsiteY48" fmla="*/ 7063 h 10000"/>
              <a:gd name="connsiteX49" fmla="*/ 9783 w 10000"/>
              <a:gd name="connsiteY49" fmla="*/ 6901 h 10000"/>
              <a:gd name="connsiteX50" fmla="*/ 9911 w 10000"/>
              <a:gd name="connsiteY50" fmla="*/ 6882 h 10000"/>
              <a:gd name="connsiteX51" fmla="*/ 9964 w 10000"/>
              <a:gd name="connsiteY51" fmla="*/ 6937 h 10000"/>
              <a:gd name="connsiteX52" fmla="*/ 9983 w 10000"/>
              <a:gd name="connsiteY52" fmla="*/ 6919 h 10000"/>
              <a:gd name="connsiteX53" fmla="*/ 9983 w 10000"/>
              <a:gd name="connsiteY53" fmla="*/ 6847 h 10000"/>
              <a:gd name="connsiteX54" fmla="*/ 10000 w 10000"/>
              <a:gd name="connsiteY54" fmla="*/ 6810 h 10000"/>
              <a:gd name="connsiteX55" fmla="*/ 9568 w 10000"/>
              <a:gd name="connsiteY55" fmla="*/ 828 h 10000"/>
              <a:gd name="connsiteX56" fmla="*/ 9295 w 10000"/>
              <a:gd name="connsiteY56" fmla="*/ 919 h 10000"/>
              <a:gd name="connsiteX57" fmla="*/ 9313 w 10000"/>
              <a:gd name="connsiteY57" fmla="*/ 955 h 10000"/>
              <a:gd name="connsiteX58" fmla="*/ 9241 w 10000"/>
              <a:gd name="connsiteY58" fmla="*/ 1063 h 10000"/>
              <a:gd name="connsiteX59" fmla="*/ 9170 w 10000"/>
              <a:gd name="connsiteY59" fmla="*/ 974 h 10000"/>
              <a:gd name="connsiteX60" fmla="*/ 9170 w 10000"/>
              <a:gd name="connsiteY60" fmla="*/ 865 h 10000"/>
              <a:gd name="connsiteX61" fmla="*/ 8954 w 10000"/>
              <a:gd name="connsiteY61" fmla="*/ 937 h 10000"/>
              <a:gd name="connsiteX62" fmla="*/ 8917 w 10000"/>
              <a:gd name="connsiteY62" fmla="*/ 847 h 10000"/>
              <a:gd name="connsiteX63" fmla="*/ 8810 w 10000"/>
              <a:gd name="connsiteY63" fmla="*/ 847 h 10000"/>
              <a:gd name="connsiteX64" fmla="*/ 8810 w 10000"/>
              <a:gd name="connsiteY64" fmla="*/ 774 h 10000"/>
              <a:gd name="connsiteX65" fmla="*/ 8755 w 10000"/>
              <a:gd name="connsiteY65" fmla="*/ 739 h 10000"/>
              <a:gd name="connsiteX66" fmla="*/ 8540 w 10000"/>
              <a:gd name="connsiteY66" fmla="*/ 883 h 10000"/>
              <a:gd name="connsiteX67" fmla="*/ 8447 w 10000"/>
              <a:gd name="connsiteY67" fmla="*/ 847 h 10000"/>
              <a:gd name="connsiteX68" fmla="*/ 8466 w 10000"/>
              <a:gd name="connsiteY68" fmla="*/ 739 h 10000"/>
              <a:gd name="connsiteX69" fmla="*/ 8339 w 10000"/>
              <a:gd name="connsiteY69" fmla="*/ 684 h 10000"/>
              <a:gd name="connsiteX70" fmla="*/ 8339 w 10000"/>
              <a:gd name="connsiteY70" fmla="*/ 558 h 10000"/>
              <a:gd name="connsiteX71" fmla="*/ 8088 w 10000"/>
              <a:gd name="connsiteY71" fmla="*/ 540 h 10000"/>
              <a:gd name="connsiteX72" fmla="*/ 7996 w 10000"/>
              <a:gd name="connsiteY72" fmla="*/ 630 h 10000"/>
              <a:gd name="connsiteX73" fmla="*/ 7871 w 10000"/>
              <a:gd name="connsiteY73" fmla="*/ 523 h 10000"/>
              <a:gd name="connsiteX74" fmla="*/ 7727 w 10000"/>
              <a:gd name="connsiteY74" fmla="*/ 540 h 10000"/>
              <a:gd name="connsiteX75" fmla="*/ 7508 w 10000"/>
              <a:gd name="connsiteY75" fmla="*/ 432 h 10000"/>
              <a:gd name="connsiteX76" fmla="*/ 7328 w 10000"/>
              <a:gd name="connsiteY76" fmla="*/ 432 h 10000"/>
              <a:gd name="connsiteX77" fmla="*/ 7310 w 10000"/>
              <a:gd name="connsiteY77" fmla="*/ 288 h 10000"/>
              <a:gd name="connsiteX78" fmla="*/ 7165 w 10000"/>
              <a:gd name="connsiteY78" fmla="*/ 144 h 10000"/>
              <a:gd name="connsiteX79" fmla="*/ 7113 w 10000"/>
              <a:gd name="connsiteY79" fmla="*/ 235 h 10000"/>
              <a:gd name="connsiteX80" fmla="*/ 6987 w 10000"/>
              <a:gd name="connsiteY80" fmla="*/ 198 h 10000"/>
              <a:gd name="connsiteX81" fmla="*/ 6896 w 10000"/>
              <a:gd name="connsiteY81" fmla="*/ 216 h 10000"/>
              <a:gd name="connsiteX82" fmla="*/ 6678 w 10000"/>
              <a:gd name="connsiteY82" fmla="*/ 0 h 10000"/>
              <a:gd name="connsiteX83" fmla="*/ 892 w 10000"/>
              <a:gd name="connsiteY83" fmla="*/ 2441 h 10000"/>
              <a:gd name="connsiteX84" fmla="*/ 0 w 10000"/>
              <a:gd name="connsiteY84" fmla="*/ 2360 h 10000"/>
              <a:gd name="connsiteX85" fmla="*/ 36 w 10000"/>
              <a:gd name="connsiteY85"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2617 w 10000"/>
              <a:gd name="connsiteY5" fmla="*/ 6036 h 10000"/>
              <a:gd name="connsiteX6" fmla="*/ 3031 w 10000"/>
              <a:gd name="connsiteY6" fmla="*/ 6143 h 10000"/>
              <a:gd name="connsiteX7" fmla="*/ 3591 w 10000"/>
              <a:gd name="connsiteY7" fmla="*/ 5279 h 10000"/>
              <a:gd name="connsiteX8" fmla="*/ 3808 w 10000"/>
              <a:gd name="connsiteY8" fmla="*/ 5225 h 10000"/>
              <a:gd name="connsiteX9" fmla="*/ 3988 w 10000"/>
              <a:gd name="connsiteY9" fmla="*/ 5279 h 10000"/>
              <a:gd name="connsiteX10" fmla="*/ 5506 w 10000"/>
              <a:gd name="connsiteY10" fmla="*/ 6143 h 10000"/>
              <a:gd name="connsiteX11" fmla="*/ 5812 w 10000"/>
              <a:gd name="connsiteY11" fmla="*/ 7010 h 10000"/>
              <a:gd name="connsiteX12" fmla="*/ 6102 w 10000"/>
              <a:gd name="connsiteY12" fmla="*/ 7350 h 10000"/>
              <a:gd name="connsiteX13" fmla="*/ 6246 w 10000"/>
              <a:gd name="connsiteY13" fmla="*/ 7694 h 10000"/>
              <a:gd name="connsiteX14" fmla="*/ 6552 w 10000"/>
              <a:gd name="connsiteY14" fmla="*/ 7928 h 10000"/>
              <a:gd name="connsiteX15" fmla="*/ 6789 w 10000"/>
              <a:gd name="connsiteY15" fmla="*/ 8810 h 10000"/>
              <a:gd name="connsiteX16" fmla="*/ 7092 w 10000"/>
              <a:gd name="connsiteY16" fmla="*/ 9298 h 10000"/>
              <a:gd name="connsiteX17" fmla="*/ 7400 w 10000"/>
              <a:gd name="connsiteY17" fmla="*/ 9514 h 10000"/>
              <a:gd name="connsiteX18" fmla="*/ 7671 w 10000"/>
              <a:gd name="connsiteY18" fmla="*/ 9568 h 10000"/>
              <a:gd name="connsiteX19" fmla="*/ 7941 w 10000"/>
              <a:gd name="connsiteY19" fmla="*/ 9729 h 10000"/>
              <a:gd name="connsiteX20" fmla="*/ 8447 w 10000"/>
              <a:gd name="connsiteY20" fmla="*/ 9784 h 10000"/>
              <a:gd name="connsiteX21" fmla="*/ 8792 w 10000"/>
              <a:gd name="connsiteY21" fmla="*/ 9965 h 10000"/>
              <a:gd name="connsiteX22" fmla="*/ 9114 w 10000"/>
              <a:gd name="connsiteY22" fmla="*/ 10000 h 10000"/>
              <a:gd name="connsiteX23" fmla="*/ 9132 w 10000"/>
              <a:gd name="connsiteY23" fmla="*/ 9945 h 10000"/>
              <a:gd name="connsiteX24" fmla="*/ 9061 w 10000"/>
              <a:gd name="connsiteY24" fmla="*/ 9892 h 10000"/>
              <a:gd name="connsiteX25" fmla="*/ 8933 w 10000"/>
              <a:gd name="connsiteY25" fmla="*/ 9549 h 10000"/>
              <a:gd name="connsiteX26" fmla="*/ 8917 w 10000"/>
              <a:gd name="connsiteY26" fmla="*/ 9514 h 10000"/>
              <a:gd name="connsiteX27" fmla="*/ 8810 w 10000"/>
              <a:gd name="connsiteY27" fmla="*/ 8847 h 10000"/>
              <a:gd name="connsiteX28" fmla="*/ 8881 w 10000"/>
              <a:gd name="connsiteY28" fmla="*/ 8793 h 10000"/>
              <a:gd name="connsiteX29" fmla="*/ 8900 w 10000"/>
              <a:gd name="connsiteY29" fmla="*/ 8576 h 10000"/>
              <a:gd name="connsiteX30" fmla="*/ 8881 w 10000"/>
              <a:gd name="connsiteY30" fmla="*/ 8540 h 10000"/>
              <a:gd name="connsiteX31" fmla="*/ 8755 w 10000"/>
              <a:gd name="connsiteY31" fmla="*/ 8523 h 10000"/>
              <a:gd name="connsiteX32" fmla="*/ 8700 w 10000"/>
              <a:gd name="connsiteY32" fmla="*/ 8486 h 10000"/>
              <a:gd name="connsiteX33" fmla="*/ 8737 w 10000"/>
              <a:gd name="connsiteY33" fmla="*/ 8414 h 10000"/>
              <a:gd name="connsiteX34" fmla="*/ 8863 w 10000"/>
              <a:gd name="connsiteY34" fmla="*/ 8414 h 10000"/>
              <a:gd name="connsiteX35" fmla="*/ 8917 w 10000"/>
              <a:gd name="connsiteY35" fmla="*/ 8468 h 10000"/>
              <a:gd name="connsiteX36" fmla="*/ 9007 w 10000"/>
              <a:gd name="connsiteY36" fmla="*/ 8414 h 10000"/>
              <a:gd name="connsiteX37" fmla="*/ 9061 w 10000"/>
              <a:gd name="connsiteY37" fmla="*/ 8036 h 10000"/>
              <a:gd name="connsiteX38" fmla="*/ 8954 w 10000"/>
              <a:gd name="connsiteY38" fmla="*/ 7856 h 10000"/>
              <a:gd name="connsiteX39" fmla="*/ 9224 w 10000"/>
              <a:gd name="connsiteY39" fmla="*/ 7801 h 10000"/>
              <a:gd name="connsiteX40" fmla="*/ 9313 w 10000"/>
              <a:gd name="connsiteY40" fmla="*/ 7622 h 10000"/>
              <a:gd name="connsiteX41" fmla="*/ 9313 w 10000"/>
              <a:gd name="connsiteY41" fmla="*/ 7585 h 10000"/>
              <a:gd name="connsiteX42" fmla="*/ 9206 w 10000"/>
              <a:gd name="connsiteY42" fmla="*/ 7604 h 10000"/>
              <a:gd name="connsiteX43" fmla="*/ 9458 w 10000"/>
              <a:gd name="connsiteY43" fmla="*/ 7424 h 10000"/>
              <a:gd name="connsiteX44" fmla="*/ 9568 w 10000"/>
              <a:gd name="connsiteY44" fmla="*/ 7315 h 10000"/>
              <a:gd name="connsiteX45" fmla="*/ 9586 w 10000"/>
              <a:gd name="connsiteY45" fmla="*/ 7243 h 10000"/>
              <a:gd name="connsiteX46" fmla="*/ 9802 w 10000"/>
              <a:gd name="connsiteY46" fmla="*/ 7189 h 10000"/>
              <a:gd name="connsiteX47" fmla="*/ 9892 w 10000"/>
              <a:gd name="connsiteY47" fmla="*/ 7063 h 10000"/>
              <a:gd name="connsiteX48" fmla="*/ 9783 w 10000"/>
              <a:gd name="connsiteY48" fmla="*/ 6901 h 10000"/>
              <a:gd name="connsiteX49" fmla="*/ 9911 w 10000"/>
              <a:gd name="connsiteY49" fmla="*/ 6882 h 10000"/>
              <a:gd name="connsiteX50" fmla="*/ 9964 w 10000"/>
              <a:gd name="connsiteY50" fmla="*/ 6937 h 10000"/>
              <a:gd name="connsiteX51" fmla="*/ 9983 w 10000"/>
              <a:gd name="connsiteY51" fmla="*/ 6919 h 10000"/>
              <a:gd name="connsiteX52" fmla="*/ 9983 w 10000"/>
              <a:gd name="connsiteY52" fmla="*/ 6847 h 10000"/>
              <a:gd name="connsiteX53" fmla="*/ 10000 w 10000"/>
              <a:gd name="connsiteY53" fmla="*/ 6810 h 10000"/>
              <a:gd name="connsiteX54" fmla="*/ 9568 w 10000"/>
              <a:gd name="connsiteY54" fmla="*/ 828 h 10000"/>
              <a:gd name="connsiteX55" fmla="*/ 9295 w 10000"/>
              <a:gd name="connsiteY55" fmla="*/ 919 h 10000"/>
              <a:gd name="connsiteX56" fmla="*/ 9313 w 10000"/>
              <a:gd name="connsiteY56" fmla="*/ 955 h 10000"/>
              <a:gd name="connsiteX57" fmla="*/ 9241 w 10000"/>
              <a:gd name="connsiteY57" fmla="*/ 1063 h 10000"/>
              <a:gd name="connsiteX58" fmla="*/ 9170 w 10000"/>
              <a:gd name="connsiteY58" fmla="*/ 974 h 10000"/>
              <a:gd name="connsiteX59" fmla="*/ 9170 w 10000"/>
              <a:gd name="connsiteY59" fmla="*/ 865 h 10000"/>
              <a:gd name="connsiteX60" fmla="*/ 8954 w 10000"/>
              <a:gd name="connsiteY60" fmla="*/ 937 h 10000"/>
              <a:gd name="connsiteX61" fmla="*/ 8917 w 10000"/>
              <a:gd name="connsiteY61" fmla="*/ 847 h 10000"/>
              <a:gd name="connsiteX62" fmla="*/ 8810 w 10000"/>
              <a:gd name="connsiteY62" fmla="*/ 847 h 10000"/>
              <a:gd name="connsiteX63" fmla="*/ 8810 w 10000"/>
              <a:gd name="connsiteY63" fmla="*/ 774 h 10000"/>
              <a:gd name="connsiteX64" fmla="*/ 8755 w 10000"/>
              <a:gd name="connsiteY64" fmla="*/ 739 h 10000"/>
              <a:gd name="connsiteX65" fmla="*/ 8540 w 10000"/>
              <a:gd name="connsiteY65" fmla="*/ 883 h 10000"/>
              <a:gd name="connsiteX66" fmla="*/ 8447 w 10000"/>
              <a:gd name="connsiteY66" fmla="*/ 847 h 10000"/>
              <a:gd name="connsiteX67" fmla="*/ 8466 w 10000"/>
              <a:gd name="connsiteY67" fmla="*/ 739 h 10000"/>
              <a:gd name="connsiteX68" fmla="*/ 8339 w 10000"/>
              <a:gd name="connsiteY68" fmla="*/ 684 h 10000"/>
              <a:gd name="connsiteX69" fmla="*/ 8339 w 10000"/>
              <a:gd name="connsiteY69" fmla="*/ 558 h 10000"/>
              <a:gd name="connsiteX70" fmla="*/ 8088 w 10000"/>
              <a:gd name="connsiteY70" fmla="*/ 540 h 10000"/>
              <a:gd name="connsiteX71" fmla="*/ 7996 w 10000"/>
              <a:gd name="connsiteY71" fmla="*/ 630 h 10000"/>
              <a:gd name="connsiteX72" fmla="*/ 7871 w 10000"/>
              <a:gd name="connsiteY72" fmla="*/ 523 h 10000"/>
              <a:gd name="connsiteX73" fmla="*/ 7727 w 10000"/>
              <a:gd name="connsiteY73" fmla="*/ 540 h 10000"/>
              <a:gd name="connsiteX74" fmla="*/ 7508 w 10000"/>
              <a:gd name="connsiteY74" fmla="*/ 432 h 10000"/>
              <a:gd name="connsiteX75" fmla="*/ 7328 w 10000"/>
              <a:gd name="connsiteY75" fmla="*/ 432 h 10000"/>
              <a:gd name="connsiteX76" fmla="*/ 7310 w 10000"/>
              <a:gd name="connsiteY76" fmla="*/ 288 h 10000"/>
              <a:gd name="connsiteX77" fmla="*/ 7165 w 10000"/>
              <a:gd name="connsiteY77" fmla="*/ 144 h 10000"/>
              <a:gd name="connsiteX78" fmla="*/ 7113 w 10000"/>
              <a:gd name="connsiteY78" fmla="*/ 235 h 10000"/>
              <a:gd name="connsiteX79" fmla="*/ 6987 w 10000"/>
              <a:gd name="connsiteY79" fmla="*/ 198 h 10000"/>
              <a:gd name="connsiteX80" fmla="*/ 6896 w 10000"/>
              <a:gd name="connsiteY80" fmla="*/ 216 h 10000"/>
              <a:gd name="connsiteX81" fmla="*/ 6678 w 10000"/>
              <a:gd name="connsiteY81" fmla="*/ 0 h 10000"/>
              <a:gd name="connsiteX82" fmla="*/ 892 w 10000"/>
              <a:gd name="connsiteY82" fmla="*/ 2441 h 10000"/>
              <a:gd name="connsiteX83" fmla="*/ 0 w 10000"/>
              <a:gd name="connsiteY83" fmla="*/ 2360 h 10000"/>
              <a:gd name="connsiteX84" fmla="*/ 36 w 10000"/>
              <a:gd name="connsiteY84"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2617 w 10000"/>
              <a:gd name="connsiteY5" fmla="*/ 6036 h 10000"/>
              <a:gd name="connsiteX6" fmla="*/ 3031 w 10000"/>
              <a:gd name="connsiteY6" fmla="*/ 6143 h 10000"/>
              <a:gd name="connsiteX7" fmla="*/ 3591 w 10000"/>
              <a:gd name="connsiteY7" fmla="*/ 5279 h 10000"/>
              <a:gd name="connsiteX8" fmla="*/ 3808 w 10000"/>
              <a:gd name="connsiteY8" fmla="*/ 5225 h 10000"/>
              <a:gd name="connsiteX9" fmla="*/ 3988 w 10000"/>
              <a:gd name="connsiteY9" fmla="*/ 5279 h 10000"/>
              <a:gd name="connsiteX10" fmla="*/ 5506 w 10000"/>
              <a:gd name="connsiteY10" fmla="*/ 6143 h 10000"/>
              <a:gd name="connsiteX11" fmla="*/ 5812 w 10000"/>
              <a:gd name="connsiteY11" fmla="*/ 7010 h 10000"/>
              <a:gd name="connsiteX12" fmla="*/ 6102 w 10000"/>
              <a:gd name="connsiteY12" fmla="*/ 7350 h 10000"/>
              <a:gd name="connsiteX13" fmla="*/ 6246 w 10000"/>
              <a:gd name="connsiteY13" fmla="*/ 7694 h 10000"/>
              <a:gd name="connsiteX14" fmla="*/ 6552 w 10000"/>
              <a:gd name="connsiteY14" fmla="*/ 7928 h 10000"/>
              <a:gd name="connsiteX15" fmla="*/ 6789 w 10000"/>
              <a:gd name="connsiteY15" fmla="*/ 8810 h 10000"/>
              <a:gd name="connsiteX16" fmla="*/ 7092 w 10000"/>
              <a:gd name="connsiteY16" fmla="*/ 9298 h 10000"/>
              <a:gd name="connsiteX17" fmla="*/ 7400 w 10000"/>
              <a:gd name="connsiteY17" fmla="*/ 9514 h 10000"/>
              <a:gd name="connsiteX18" fmla="*/ 7671 w 10000"/>
              <a:gd name="connsiteY18" fmla="*/ 9568 h 10000"/>
              <a:gd name="connsiteX19" fmla="*/ 7941 w 10000"/>
              <a:gd name="connsiteY19" fmla="*/ 9729 h 10000"/>
              <a:gd name="connsiteX20" fmla="*/ 8447 w 10000"/>
              <a:gd name="connsiteY20" fmla="*/ 9784 h 10000"/>
              <a:gd name="connsiteX21" fmla="*/ 8792 w 10000"/>
              <a:gd name="connsiteY21" fmla="*/ 9965 h 10000"/>
              <a:gd name="connsiteX22" fmla="*/ 9114 w 10000"/>
              <a:gd name="connsiteY22" fmla="*/ 10000 h 10000"/>
              <a:gd name="connsiteX23" fmla="*/ 9132 w 10000"/>
              <a:gd name="connsiteY23" fmla="*/ 9945 h 10000"/>
              <a:gd name="connsiteX24" fmla="*/ 9061 w 10000"/>
              <a:gd name="connsiteY24" fmla="*/ 9892 h 10000"/>
              <a:gd name="connsiteX25" fmla="*/ 8933 w 10000"/>
              <a:gd name="connsiteY25" fmla="*/ 9549 h 10000"/>
              <a:gd name="connsiteX26" fmla="*/ 8917 w 10000"/>
              <a:gd name="connsiteY26" fmla="*/ 9514 h 10000"/>
              <a:gd name="connsiteX27" fmla="*/ 8810 w 10000"/>
              <a:gd name="connsiteY27" fmla="*/ 8847 h 10000"/>
              <a:gd name="connsiteX28" fmla="*/ 8881 w 10000"/>
              <a:gd name="connsiteY28" fmla="*/ 8793 h 10000"/>
              <a:gd name="connsiteX29" fmla="*/ 8900 w 10000"/>
              <a:gd name="connsiteY29" fmla="*/ 8576 h 10000"/>
              <a:gd name="connsiteX30" fmla="*/ 8881 w 10000"/>
              <a:gd name="connsiteY30" fmla="*/ 8540 h 10000"/>
              <a:gd name="connsiteX31" fmla="*/ 8755 w 10000"/>
              <a:gd name="connsiteY31" fmla="*/ 8523 h 10000"/>
              <a:gd name="connsiteX32" fmla="*/ 8700 w 10000"/>
              <a:gd name="connsiteY32" fmla="*/ 8486 h 10000"/>
              <a:gd name="connsiteX33" fmla="*/ 8737 w 10000"/>
              <a:gd name="connsiteY33" fmla="*/ 8414 h 10000"/>
              <a:gd name="connsiteX34" fmla="*/ 8863 w 10000"/>
              <a:gd name="connsiteY34" fmla="*/ 8414 h 10000"/>
              <a:gd name="connsiteX35" fmla="*/ 8917 w 10000"/>
              <a:gd name="connsiteY35" fmla="*/ 8468 h 10000"/>
              <a:gd name="connsiteX36" fmla="*/ 9061 w 10000"/>
              <a:gd name="connsiteY36" fmla="*/ 8036 h 10000"/>
              <a:gd name="connsiteX37" fmla="*/ 8954 w 10000"/>
              <a:gd name="connsiteY37" fmla="*/ 7856 h 10000"/>
              <a:gd name="connsiteX38" fmla="*/ 9224 w 10000"/>
              <a:gd name="connsiteY38" fmla="*/ 7801 h 10000"/>
              <a:gd name="connsiteX39" fmla="*/ 9313 w 10000"/>
              <a:gd name="connsiteY39" fmla="*/ 7622 h 10000"/>
              <a:gd name="connsiteX40" fmla="*/ 9313 w 10000"/>
              <a:gd name="connsiteY40" fmla="*/ 7585 h 10000"/>
              <a:gd name="connsiteX41" fmla="*/ 9206 w 10000"/>
              <a:gd name="connsiteY41" fmla="*/ 7604 h 10000"/>
              <a:gd name="connsiteX42" fmla="*/ 9458 w 10000"/>
              <a:gd name="connsiteY42" fmla="*/ 7424 h 10000"/>
              <a:gd name="connsiteX43" fmla="*/ 9568 w 10000"/>
              <a:gd name="connsiteY43" fmla="*/ 7315 h 10000"/>
              <a:gd name="connsiteX44" fmla="*/ 9586 w 10000"/>
              <a:gd name="connsiteY44" fmla="*/ 7243 h 10000"/>
              <a:gd name="connsiteX45" fmla="*/ 9802 w 10000"/>
              <a:gd name="connsiteY45" fmla="*/ 7189 h 10000"/>
              <a:gd name="connsiteX46" fmla="*/ 9892 w 10000"/>
              <a:gd name="connsiteY46" fmla="*/ 7063 h 10000"/>
              <a:gd name="connsiteX47" fmla="*/ 9783 w 10000"/>
              <a:gd name="connsiteY47" fmla="*/ 6901 h 10000"/>
              <a:gd name="connsiteX48" fmla="*/ 9911 w 10000"/>
              <a:gd name="connsiteY48" fmla="*/ 6882 h 10000"/>
              <a:gd name="connsiteX49" fmla="*/ 9964 w 10000"/>
              <a:gd name="connsiteY49" fmla="*/ 6937 h 10000"/>
              <a:gd name="connsiteX50" fmla="*/ 9983 w 10000"/>
              <a:gd name="connsiteY50" fmla="*/ 6919 h 10000"/>
              <a:gd name="connsiteX51" fmla="*/ 9983 w 10000"/>
              <a:gd name="connsiteY51" fmla="*/ 6847 h 10000"/>
              <a:gd name="connsiteX52" fmla="*/ 10000 w 10000"/>
              <a:gd name="connsiteY52" fmla="*/ 6810 h 10000"/>
              <a:gd name="connsiteX53" fmla="*/ 9568 w 10000"/>
              <a:gd name="connsiteY53" fmla="*/ 828 h 10000"/>
              <a:gd name="connsiteX54" fmla="*/ 9295 w 10000"/>
              <a:gd name="connsiteY54" fmla="*/ 919 h 10000"/>
              <a:gd name="connsiteX55" fmla="*/ 9313 w 10000"/>
              <a:gd name="connsiteY55" fmla="*/ 955 h 10000"/>
              <a:gd name="connsiteX56" fmla="*/ 9241 w 10000"/>
              <a:gd name="connsiteY56" fmla="*/ 1063 h 10000"/>
              <a:gd name="connsiteX57" fmla="*/ 9170 w 10000"/>
              <a:gd name="connsiteY57" fmla="*/ 974 h 10000"/>
              <a:gd name="connsiteX58" fmla="*/ 9170 w 10000"/>
              <a:gd name="connsiteY58" fmla="*/ 865 h 10000"/>
              <a:gd name="connsiteX59" fmla="*/ 8954 w 10000"/>
              <a:gd name="connsiteY59" fmla="*/ 937 h 10000"/>
              <a:gd name="connsiteX60" fmla="*/ 8917 w 10000"/>
              <a:gd name="connsiteY60" fmla="*/ 847 h 10000"/>
              <a:gd name="connsiteX61" fmla="*/ 8810 w 10000"/>
              <a:gd name="connsiteY61" fmla="*/ 847 h 10000"/>
              <a:gd name="connsiteX62" fmla="*/ 8810 w 10000"/>
              <a:gd name="connsiteY62" fmla="*/ 774 h 10000"/>
              <a:gd name="connsiteX63" fmla="*/ 8755 w 10000"/>
              <a:gd name="connsiteY63" fmla="*/ 739 h 10000"/>
              <a:gd name="connsiteX64" fmla="*/ 8540 w 10000"/>
              <a:gd name="connsiteY64" fmla="*/ 883 h 10000"/>
              <a:gd name="connsiteX65" fmla="*/ 8447 w 10000"/>
              <a:gd name="connsiteY65" fmla="*/ 847 h 10000"/>
              <a:gd name="connsiteX66" fmla="*/ 8466 w 10000"/>
              <a:gd name="connsiteY66" fmla="*/ 739 h 10000"/>
              <a:gd name="connsiteX67" fmla="*/ 8339 w 10000"/>
              <a:gd name="connsiteY67" fmla="*/ 684 h 10000"/>
              <a:gd name="connsiteX68" fmla="*/ 8339 w 10000"/>
              <a:gd name="connsiteY68" fmla="*/ 558 h 10000"/>
              <a:gd name="connsiteX69" fmla="*/ 8088 w 10000"/>
              <a:gd name="connsiteY69" fmla="*/ 540 h 10000"/>
              <a:gd name="connsiteX70" fmla="*/ 7996 w 10000"/>
              <a:gd name="connsiteY70" fmla="*/ 630 h 10000"/>
              <a:gd name="connsiteX71" fmla="*/ 7871 w 10000"/>
              <a:gd name="connsiteY71" fmla="*/ 523 h 10000"/>
              <a:gd name="connsiteX72" fmla="*/ 7727 w 10000"/>
              <a:gd name="connsiteY72" fmla="*/ 540 h 10000"/>
              <a:gd name="connsiteX73" fmla="*/ 7508 w 10000"/>
              <a:gd name="connsiteY73" fmla="*/ 432 h 10000"/>
              <a:gd name="connsiteX74" fmla="*/ 7328 w 10000"/>
              <a:gd name="connsiteY74" fmla="*/ 432 h 10000"/>
              <a:gd name="connsiteX75" fmla="*/ 7310 w 10000"/>
              <a:gd name="connsiteY75" fmla="*/ 288 h 10000"/>
              <a:gd name="connsiteX76" fmla="*/ 7165 w 10000"/>
              <a:gd name="connsiteY76" fmla="*/ 144 h 10000"/>
              <a:gd name="connsiteX77" fmla="*/ 7113 w 10000"/>
              <a:gd name="connsiteY77" fmla="*/ 235 h 10000"/>
              <a:gd name="connsiteX78" fmla="*/ 6987 w 10000"/>
              <a:gd name="connsiteY78" fmla="*/ 198 h 10000"/>
              <a:gd name="connsiteX79" fmla="*/ 6896 w 10000"/>
              <a:gd name="connsiteY79" fmla="*/ 216 h 10000"/>
              <a:gd name="connsiteX80" fmla="*/ 6678 w 10000"/>
              <a:gd name="connsiteY80" fmla="*/ 0 h 10000"/>
              <a:gd name="connsiteX81" fmla="*/ 892 w 10000"/>
              <a:gd name="connsiteY81" fmla="*/ 2441 h 10000"/>
              <a:gd name="connsiteX82" fmla="*/ 0 w 10000"/>
              <a:gd name="connsiteY82" fmla="*/ 2360 h 10000"/>
              <a:gd name="connsiteX83" fmla="*/ 36 w 10000"/>
              <a:gd name="connsiteY83"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2617 w 10000"/>
              <a:gd name="connsiteY5" fmla="*/ 6036 h 10000"/>
              <a:gd name="connsiteX6" fmla="*/ 3031 w 10000"/>
              <a:gd name="connsiteY6" fmla="*/ 6143 h 10000"/>
              <a:gd name="connsiteX7" fmla="*/ 3591 w 10000"/>
              <a:gd name="connsiteY7" fmla="*/ 5279 h 10000"/>
              <a:gd name="connsiteX8" fmla="*/ 3808 w 10000"/>
              <a:gd name="connsiteY8" fmla="*/ 5225 h 10000"/>
              <a:gd name="connsiteX9" fmla="*/ 3988 w 10000"/>
              <a:gd name="connsiteY9" fmla="*/ 5279 h 10000"/>
              <a:gd name="connsiteX10" fmla="*/ 5506 w 10000"/>
              <a:gd name="connsiteY10" fmla="*/ 6143 h 10000"/>
              <a:gd name="connsiteX11" fmla="*/ 5812 w 10000"/>
              <a:gd name="connsiteY11" fmla="*/ 7010 h 10000"/>
              <a:gd name="connsiteX12" fmla="*/ 6102 w 10000"/>
              <a:gd name="connsiteY12" fmla="*/ 7350 h 10000"/>
              <a:gd name="connsiteX13" fmla="*/ 6246 w 10000"/>
              <a:gd name="connsiteY13" fmla="*/ 7694 h 10000"/>
              <a:gd name="connsiteX14" fmla="*/ 6552 w 10000"/>
              <a:gd name="connsiteY14" fmla="*/ 7928 h 10000"/>
              <a:gd name="connsiteX15" fmla="*/ 6789 w 10000"/>
              <a:gd name="connsiteY15" fmla="*/ 8810 h 10000"/>
              <a:gd name="connsiteX16" fmla="*/ 7092 w 10000"/>
              <a:gd name="connsiteY16" fmla="*/ 9298 h 10000"/>
              <a:gd name="connsiteX17" fmla="*/ 7400 w 10000"/>
              <a:gd name="connsiteY17" fmla="*/ 9514 h 10000"/>
              <a:gd name="connsiteX18" fmla="*/ 7671 w 10000"/>
              <a:gd name="connsiteY18" fmla="*/ 9568 h 10000"/>
              <a:gd name="connsiteX19" fmla="*/ 7941 w 10000"/>
              <a:gd name="connsiteY19" fmla="*/ 9729 h 10000"/>
              <a:gd name="connsiteX20" fmla="*/ 8447 w 10000"/>
              <a:gd name="connsiteY20" fmla="*/ 9784 h 10000"/>
              <a:gd name="connsiteX21" fmla="*/ 8792 w 10000"/>
              <a:gd name="connsiteY21" fmla="*/ 9965 h 10000"/>
              <a:gd name="connsiteX22" fmla="*/ 9114 w 10000"/>
              <a:gd name="connsiteY22" fmla="*/ 10000 h 10000"/>
              <a:gd name="connsiteX23" fmla="*/ 9132 w 10000"/>
              <a:gd name="connsiteY23" fmla="*/ 9945 h 10000"/>
              <a:gd name="connsiteX24" fmla="*/ 9061 w 10000"/>
              <a:gd name="connsiteY24" fmla="*/ 9892 h 10000"/>
              <a:gd name="connsiteX25" fmla="*/ 8933 w 10000"/>
              <a:gd name="connsiteY25" fmla="*/ 9549 h 10000"/>
              <a:gd name="connsiteX26" fmla="*/ 8917 w 10000"/>
              <a:gd name="connsiteY26" fmla="*/ 9514 h 10000"/>
              <a:gd name="connsiteX27" fmla="*/ 8810 w 10000"/>
              <a:gd name="connsiteY27" fmla="*/ 8847 h 10000"/>
              <a:gd name="connsiteX28" fmla="*/ 8900 w 10000"/>
              <a:gd name="connsiteY28" fmla="*/ 8576 h 10000"/>
              <a:gd name="connsiteX29" fmla="*/ 8881 w 10000"/>
              <a:gd name="connsiteY29" fmla="*/ 8540 h 10000"/>
              <a:gd name="connsiteX30" fmla="*/ 8755 w 10000"/>
              <a:gd name="connsiteY30" fmla="*/ 8523 h 10000"/>
              <a:gd name="connsiteX31" fmla="*/ 8700 w 10000"/>
              <a:gd name="connsiteY31" fmla="*/ 8486 h 10000"/>
              <a:gd name="connsiteX32" fmla="*/ 8737 w 10000"/>
              <a:gd name="connsiteY32" fmla="*/ 8414 h 10000"/>
              <a:gd name="connsiteX33" fmla="*/ 8863 w 10000"/>
              <a:gd name="connsiteY33" fmla="*/ 8414 h 10000"/>
              <a:gd name="connsiteX34" fmla="*/ 8917 w 10000"/>
              <a:gd name="connsiteY34" fmla="*/ 8468 h 10000"/>
              <a:gd name="connsiteX35" fmla="*/ 9061 w 10000"/>
              <a:gd name="connsiteY35" fmla="*/ 8036 h 10000"/>
              <a:gd name="connsiteX36" fmla="*/ 8954 w 10000"/>
              <a:gd name="connsiteY36" fmla="*/ 7856 h 10000"/>
              <a:gd name="connsiteX37" fmla="*/ 9224 w 10000"/>
              <a:gd name="connsiteY37" fmla="*/ 7801 h 10000"/>
              <a:gd name="connsiteX38" fmla="*/ 9313 w 10000"/>
              <a:gd name="connsiteY38" fmla="*/ 7622 h 10000"/>
              <a:gd name="connsiteX39" fmla="*/ 9313 w 10000"/>
              <a:gd name="connsiteY39" fmla="*/ 7585 h 10000"/>
              <a:gd name="connsiteX40" fmla="*/ 9206 w 10000"/>
              <a:gd name="connsiteY40" fmla="*/ 7604 h 10000"/>
              <a:gd name="connsiteX41" fmla="*/ 9458 w 10000"/>
              <a:gd name="connsiteY41" fmla="*/ 7424 h 10000"/>
              <a:gd name="connsiteX42" fmla="*/ 9568 w 10000"/>
              <a:gd name="connsiteY42" fmla="*/ 7315 h 10000"/>
              <a:gd name="connsiteX43" fmla="*/ 9586 w 10000"/>
              <a:gd name="connsiteY43" fmla="*/ 7243 h 10000"/>
              <a:gd name="connsiteX44" fmla="*/ 9802 w 10000"/>
              <a:gd name="connsiteY44" fmla="*/ 7189 h 10000"/>
              <a:gd name="connsiteX45" fmla="*/ 9892 w 10000"/>
              <a:gd name="connsiteY45" fmla="*/ 7063 h 10000"/>
              <a:gd name="connsiteX46" fmla="*/ 9783 w 10000"/>
              <a:gd name="connsiteY46" fmla="*/ 6901 h 10000"/>
              <a:gd name="connsiteX47" fmla="*/ 9911 w 10000"/>
              <a:gd name="connsiteY47" fmla="*/ 6882 h 10000"/>
              <a:gd name="connsiteX48" fmla="*/ 9964 w 10000"/>
              <a:gd name="connsiteY48" fmla="*/ 6937 h 10000"/>
              <a:gd name="connsiteX49" fmla="*/ 9983 w 10000"/>
              <a:gd name="connsiteY49" fmla="*/ 6919 h 10000"/>
              <a:gd name="connsiteX50" fmla="*/ 9983 w 10000"/>
              <a:gd name="connsiteY50" fmla="*/ 6847 h 10000"/>
              <a:gd name="connsiteX51" fmla="*/ 10000 w 10000"/>
              <a:gd name="connsiteY51" fmla="*/ 6810 h 10000"/>
              <a:gd name="connsiteX52" fmla="*/ 9568 w 10000"/>
              <a:gd name="connsiteY52" fmla="*/ 828 h 10000"/>
              <a:gd name="connsiteX53" fmla="*/ 9295 w 10000"/>
              <a:gd name="connsiteY53" fmla="*/ 919 h 10000"/>
              <a:gd name="connsiteX54" fmla="*/ 9313 w 10000"/>
              <a:gd name="connsiteY54" fmla="*/ 955 h 10000"/>
              <a:gd name="connsiteX55" fmla="*/ 9241 w 10000"/>
              <a:gd name="connsiteY55" fmla="*/ 1063 h 10000"/>
              <a:gd name="connsiteX56" fmla="*/ 9170 w 10000"/>
              <a:gd name="connsiteY56" fmla="*/ 974 h 10000"/>
              <a:gd name="connsiteX57" fmla="*/ 9170 w 10000"/>
              <a:gd name="connsiteY57" fmla="*/ 865 h 10000"/>
              <a:gd name="connsiteX58" fmla="*/ 8954 w 10000"/>
              <a:gd name="connsiteY58" fmla="*/ 937 h 10000"/>
              <a:gd name="connsiteX59" fmla="*/ 8917 w 10000"/>
              <a:gd name="connsiteY59" fmla="*/ 847 h 10000"/>
              <a:gd name="connsiteX60" fmla="*/ 8810 w 10000"/>
              <a:gd name="connsiteY60" fmla="*/ 847 h 10000"/>
              <a:gd name="connsiteX61" fmla="*/ 8810 w 10000"/>
              <a:gd name="connsiteY61" fmla="*/ 774 h 10000"/>
              <a:gd name="connsiteX62" fmla="*/ 8755 w 10000"/>
              <a:gd name="connsiteY62" fmla="*/ 739 h 10000"/>
              <a:gd name="connsiteX63" fmla="*/ 8540 w 10000"/>
              <a:gd name="connsiteY63" fmla="*/ 883 h 10000"/>
              <a:gd name="connsiteX64" fmla="*/ 8447 w 10000"/>
              <a:gd name="connsiteY64" fmla="*/ 847 h 10000"/>
              <a:gd name="connsiteX65" fmla="*/ 8466 w 10000"/>
              <a:gd name="connsiteY65" fmla="*/ 739 h 10000"/>
              <a:gd name="connsiteX66" fmla="*/ 8339 w 10000"/>
              <a:gd name="connsiteY66" fmla="*/ 684 h 10000"/>
              <a:gd name="connsiteX67" fmla="*/ 8339 w 10000"/>
              <a:gd name="connsiteY67" fmla="*/ 558 h 10000"/>
              <a:gd name="connsiteX68" fmla="*/ 8088 w 10000"/>
              <a:gd name="connsiteY68" fmla="*/ 540 h 10000"/>
              <a:gd name="connsiteX69" fmla="*/ 7996 w 10000"/>
              <a:gd name="connsiteY69" fmla="*/ 630 h 10000"/>
              <a:gd name="connsiteX70" fmla="*/ 7871 w 10000"/>
              <a:gd name="connsiteY70" fmla="*/ 523 h 10000"/>
              <a:gd name="connsiteX71" fmla="*/ 7727 w 10000"/>
              <a:gd name="connsiteY71" fmla="*/ 540 h 10000"/>
              <a:gd name="connsiteX72" fmla="*/ 7508 w 10000"/>
              <a:gd name="connsiteY72" fmla="*/ 432 h 10000"/>
              <a:gd name="connsiteX73" fmla="*/ 7328 w 10000"/>
              <a:gd name="connsiteY73" fmla="*/ 432 h 10000"/>
              <a:gd name="connsiteX74" fmla="*/ 7310 w 10000"/>
              <a:gd name="connsiteY74" fmla="*/ 288 h 10000"/>
              <a:gd name="connsiteX75" fmla="*/ 7165 w 10000"/>
              <a:gd name="connsiteY75" fmla="*/ 144 h 10000"/>
              <a:gd name="connsiteX76" fmla="*/ 7113 w 10000"/>
              <a:gd name="connsiteY76" fmla="*/ 235 h 10000"/>
              <a:gd name="connsiteX77" fmla="*/ 6987 w 10000"/>
              <a:gd name="connsiteY77" fmla="*/ 198 h 10000"/>
              <a:gd name="connsiteX78" fmla="*/ 6896 w 10000"/>
              <a:gd name="connsiteY78" fmla="*/ 216 h 10000"/>
              <a:gd name="connsiteX79" fmla="*/ 6678 w 10000"/>
              <a:gd name="connsiteY79" fmla="*/ 0 h 10000"/>
              <a:gd name="connsiteX80" fmla="*/ 892 w 10000"/>
              <a:gd name="connsiteY80" fmla="*/ 2441 h 10000"/>
              <a:gd name="connsiteX81" fmla="*/ 0 w 10000"/>
              <a:gd name="connsiteY81" fmla="*/ 2360 h 10000"/>
              <a:gd name="connsiteX82" fmla="*/ 36 w 10000"/>
              <a:gd name="connsiteY82"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2617 w 10000"/>
              <a:gd name="connsiteY5" fmla="*/ 6036 h 10000"/>
              <a:gd name="connsiteX6" fmla="*/ 3031 w 10000"/>
              <a:gd name="connsiteY6" fmla="*/ 6143 h 10000"/>
              <a:gd name="connsiteX7" fmla="*/ 3591 w 10000"/>
              <a:gd name="connsiteY7" fmla="*/ 5279 h 10000"/>
              <a:gd name="connsiteX8" fmla="*/ 3808 w 10000"/>
              <a:gd name="connsiteY8" fmla="*/ 5225 h 10000"/>
              <a:gd name="connsiteX9" fmla="*/ 3988 w 10000"/>
              <a:gd name="connsiteY9" fmla="*/ 5279 h 10000"/>
              <a:gd name="connsiteX10" fmla="*/ 5506 w 10000"/>
              <a:gd name="connsiteY10" fmla="*/ 6143 h 10000"/>
              <a:gd name="connsiteX11" fmla="*/ 5812 w 10000"/>
              <a:gd name="connsiteY11" fmla="*/ 7010 h 10000"/>
              <a:gd name="connsiteX12" fmla="*/ 6102 w 10000"/>
              <a:gd name="connsiteY12" fmla="*/ 7350 h 10000"/>
              <a:gd name="connsiteX13" fmla="*/ 6246 w 10000"/>
              <a:gd name="connsiteY13" fmla="*/ 7694 h 10000"/>
              <a:gd name="connsiteX14" fmla="*/ 6552 w 10000"/>
              <a:gd name="connsiteY14" fmla="*/ 7928 h 10000"/>
              <a:gd name="connsiteX15" fmla="*/ 6789 w 10000"/>
              <a:gd name="connsiteY15" fmla="*/ 8810 h 10000"/>
              <a:gd name="connsiteX16" fmla="*/ 7092 w 10000"/>
              <a:gd name="connsiteY16" fmla="*/ 9298 h 10000"/>
              <a:gd name="connsiteX17" fmla="*/ 7400 w 10000"/>
              <a:gd name="connsiteY17" fmla="*/ 9514 h 10000"/>
              <a:gd name="connsiteX18" fmla="*/ 7671 w 10000"/>
              <a:gd name="connsiteY18" fmla="*/ 9568 h 10000"/>
              <a:gd name="connsiteX19" fmla="*/ 7941 w 10000"/>
              <a:gd name="connsiteY19" fmla="*/ 9729 h 10000"/>
              <a:gd name="connsiteX20" fmla="*/ 8447 w 10000"/>
              <a:gd name="connsiteY20" fmla="*/ 9784 h 10000"/>
              <a:gd name="connsiteX21" fmla="*/ 8792 w 10000"/>
              <a:gd name="connsiteY21" fmla="*/ 9965 h 10000"/>
              <a:gd name="connsiteX22" fmla="*/ 9114 w 10000"/>
              <a:gd name="connsiteY22" fmla="*/ 10000 h 10000"/>
              <a:gd name="connsiteX23" fmla="*/ 9132 w 10000"/>
              <a:gd name="connsiteY23" fmla="*/ 9945 h 10000"/>
              <a:gd name="connsiteX24" fmla="*/ 9061 w 10000"/>
              <a:gd name="connsiteY24" fmla="*/ 9892 h 10000"/>
              <a:gd name="connsiteX25" fmla="*/ 8933 w 10000"/>
              <a:gd name="connsiteY25" fmla="*/ 9549 h 10000"/>
              <a:gd name="connsiteX26" fmla="*/ 8810 w 10000"/>
              <a:gd name="connsiteY26" fmla="*/ 8847 h 10000"/>
              <a:gd name="connsiteX27" fmla="*/ 8900 w 10000"/>
              <a:gd name="connsiteY27" fmla="*/ 8576 h 10000"/>
              <a:gd name="connsiteX28" fmla="*/ 8881 w 10000"/>
              <a:gd name="connsiteY28" fmla="*/ 8540 h 10000"/>
              <a:gd name="connsiteX29" fmla="*/ 8755 w 10000"/>
              <a:gd name="connsiteY29" fmla="*/ 8523 h 10000"/>
              <a:gd name="connsiteX30" fmla="*/ 8700 w 10000"/>
              <a:gd name="connsiteY30" fmla="*/ 8486 h 10000"/>
              <a:gd name="connsiteX31" fmla="*/ 8737 w 10000"/>
              <a:gd name="connsiteY31" fmla="*/ 8414 h 10000"/>
              <a:gd name="connsiteX32" fmla="*/ 8863 w 10000"/>
              <a:gd name="connsiteY32" fmla="*/ 8414 h 10000"/>
              <a:gd name="connsiteX33" fmla="*/ 8917 w 10000"/>
              <a:gd name="connsiteY33" fmla="*/ 8468 h 10000"/>
              <a:gd name="connsiteX34" fmla="*/ 9061 w 10000"/>
              <a:gd name="connsiteY34" fmla="*/ 8036 h 10000"/>
              <a:gd name="connsiteX35" fmla="*/ 8954 w 10000"/>
              <a:gd name="connsiteY35" fmla="*/ 7856 h 10000"/>
              <a:gd name="connsiteX36" fmla="*/ 9224 w 10000"/>
              <a:gd name="connsiteY36" fmla="*/ 7801 h 10000"/>
              <a:gd name="connsiteX37" fmla="*/ 9313 w 10000"/>
              <a:gd name="connsiteY37" fmla="*/ 7622 h 10000"/>
              <a:gd name="connsiteX38" fmla="*/ 9313 w 10000"/>
              <a:gd name="connsiteY38" fmla="*/ 7585 h 10000"/>
              <a:gd name="connsiteX39" fmla="*/ 9206 w 10000"/>
              <a:gd name="connsiteY39" fmla="*/ 7604 h 10000"/>
              <a:gd name="connsiteX40" fmla="*/ 9458 w 10000"/>
              <a:gd name="connsiteY40" fmla="*/ 7424 h 10000"/>
              <a:gd name="connsiteX41" fmla="*/ 9568 w 10000"/>
              <a:gd name="connsiteY41" fmla="*/ 7315 h 10000"/>
              <a:gd name="connsiteX42" fmla="*/ 9586 w 10000"/>
              <a:gd name="connsiteY42" fmla="*/ 7243 h 10000"/>
              <a:gd name="connsiteX43" fmla="*/ 9802 w 10000"/>
              <a:gd name="connsiteY43" fmla="*/ 7189 h 10000"/>
              <a:gd name="connsiteX44" fmla="*/ 9892 w 10000"/>
              <a:gd name="connsiteY44" fmla="*/ 7063 h 10000"/>
              <a:gd name="connsiteX45" fmla="*/ 9783 w 10000"/>
              <a:gd name="connsiteY45" fmla="*/ 6901 h 10000"/>
              <a:gd name="connsiteX46" fmla="*/ 9911 w 10000"/>
              <a:gd name="connsiteY46" fmla="*/ 6882 h 10000"/>
              <a:gd name="connsiteX47" fmla="*/ 9964 w 10000"/>
              <a:gd name="connsiteY47" fmla="*/ 6937 h 10000"/>
              <a:gd name="connsiteX48" fmla="*/ 9983 w 10000"/>
              <a:gd name="connsiteY48" fmla="*/ 6919 h 10000"/>
              <a:gd name="connsiteX49" fmla="*/ 9983 w 10000"/>
              <a:gd name="connsiteY49" fmla="*/ 6847 h 10000"/>
              <a:gd name="connsiteX50" fmla="*/ 10000 w 10000"/>
              <a:gd name="connsiteY50" fmla="*/ 6810 h 10000"/>
              <a:gd name="connsiteX51" fmla="*/ 9568 w 10000"/>
              <a:gd name="connsiteY51" fmla="*/ 828 h 10000"/>
              <a:gd name="connsiteX52" fmla="*/ 9295 w 10000"/>
              <a:gd name="connsiteY52" fmla="*/ 919 h 10000"/>
              <a:gd name="connsiteX53" fmla="*/ 9313 w 10000"/>
              <a:gd name="connsiteY53" fmla="*/ 955 h 10000"/>
              <a:gd name="connsiteX54" fmla="*/ 9241 w 10000"/>
              <a:gd name="connsiteY54" fmla="*/ 1063 h 10000"/>
              <a:gd name="connsiteX55" fmla="*/ 9170 w 10000"/>
              <a:gd name="connsiteY55" fmla="*/ 974 h 10000"/>
              <a:gd name="connsiteX56" fmla="*/ 9170 w 10000"/>
              <a:gd name="connsiteY56" fmla="*/ 865 h 10000"/>
              <a:gd name="connsiteX57" fmla="*/ 8954 w 10000"/>
              <a:gd name="connsiteY57" fmla="*/ 937 h 10000"/>
              <a:gd name="connsiteX58" fmla="*/ 8917 w 10000"/>
              <a:gd name="connsiteY58" fmla="*/ 847 h 10000"/>
              <a:gd name="connsiteX59" fmla="*/ 8810 w 10000"/>
              <a:gd name="connsiteY59" fmla="*/ 847 h 10000"/>
              <a:gd name="connsiteX60" fmla="*/ 8810 w 10000"/>
              <a:gd name="connsiteY60" fmla="*/ 774 h 10000"/>
              <a:gd name="connsiteX61" fmla="*/ 8755 w 10000"/>
              <a:gd name="connsiteY61" fmla="*/ 739 h 10000"/>
              <a:gd name="connsiteX62" fmla="*/ 8540 w 10000"/>
              <a:gd name="connsiteY62" fmla="*/ 883 h 10000"/>
              <a:gd name="connsiteX63" fmla="*/ 8447 w 10000"/>
              <a:gd name="connsiteY63" fmla="*/ 847 h 10000"/>
              <a:gd name="connsiteX64" fmla="*/ 8466 w 10000"/>
              <a:gd name="connsiteY64" fmla="*/ 739 h 10000"/>
              <a:gd name="connsiteX65" fmla="*/ 8339 w 10000"/>
              <a:gd name="connsiteY65" fmla="*/ 684 h 10000"/>
              <a:gd name="connsiteX66" fmla="*/ 8339 w 10000"/>
              <a:gd name="connsiteY66" fmla="*/ 558 h 10000"/>
              <a:gd name="connsiteX67" fmla="*/ 8088 w 10000"/>
              <a:gd name="connsiteY67" fmla="*/ 540 h 10000"/>
              <a:gd name="connsiteX68" fmla="*/ 7996 w 10000"/>
              <a:gd name="connsiteY68" fmla="*/ 630 h 10000"/>
              <a:gd name="connsiteX69" fmla="*/ 7871 w 10000"/>
              <a:gd name="connsiteY69" fmla="*/ 523 h 10000"/>
              <a:gd name="connsiteX70" fmla="*/ 7727 w 10000"/>
              <a:gd name="connsiteY70" fmla="*/ 540 h 10000"/>
              <a:gd name="connsiteX71" fmla="*/ 7508 w 10000"/>
              <a:gd name="connsiteY71" fmla="*/ 432 h 10000"/>
              <a:gd name="connsiteX72" fmla="*/ 7328 w 10000"/>
              <a:gd name="connsiteY72" fmla="*/ 432 h 10000"/>
              <a:gd name="connsiteX73" fmla="*/ 7310 w 10000"/>
              <a:gd name="connsiteY73" fmla="*/ 288 h 10000"/>
              <a:gd name="connsiteX74" fmla="*/ 7165 w 10000"/>
              <a:gd name="connsiteY74" fmla="*/ 144 h 10000"/>
              <a:gd name="connsiteX75" fmla="*/ 7113 w 10000"/>
              <a:gd name="connsiteY75" fmla="*/ 235 h 10000"/>
              <a:gd name="connsiteX76" fmla="*/ 6987 w 10000"/>
              <a:gd name="connsiteY76" fmla="*/ 198 h 10000"/>
              <a:gd name="connsiteX77" fmla="*/ 6896 w 10000"/>
              <a:gd name="connsiteY77" fmla="*/ 216 h 10000"/>
              <a:gd name="connsiteX78" fmla="*/ 6678 w 10000"/>
              <a:gd name="connsiteY78" fmla="*/ 0 h 10000"/>
              <a:gd name="connsiteX79" fmla="*/ 892 w 10000"/>
              <a:gd name="connsiteY79" fmla="*/ 2441 h 10000"/>
              <a:gd name="connsiteX80" fmla="*/ 0 w 10000"/>
              <a:gd name="connsiteY80" fmla="*/ 2360 h 10000"/>
              <a:gd name="connsiteX81" fmla="*/ 36 w 10000"/>
              <a:gd name="connsiteY81"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2617 w 10000"/>
              <a:gd name="connsiteY5" fmla="*/ 6036 h 10000"/>
              <a:gd name="connsiteX6" fmla="*/ 3031 w 10000"/>
              <a:gd name="connsiteY6" fmla="*/ 6143 h 10000"/>
              <a:gd name="connsiteX7" fmla="*/ 3591 w 10000"/>
              <a:gd name="connsiteY7" fmla="*/ 5279 h 10000"/>
              <a:gd name="connsiteX8" fmla="*/ 3808 w 10000"/>
              <a:gd name="connsiteY8" fmla="*/ 5225 h 10000"/>
              <a:gd name="connsiteX9" fmla="*/ 3988 w 10000"/>
              <a:gd name="connsiteY9" fmla="*/ 5279 h 10000"/>
              <a:gd name="connsiteX10" fmla="*/ 5506 w 10000"/>
              <a:gd name="connsiteY10" fmla="*/ 6143 h 10000"/>
              <a:gd name="connsiteX11" fmla="*/ 5812 w 10000"/>
              <a:gd name="connsiteY11" fmla="*/ 7010 h 10000"/>
              <a:gd name="connsiteX12" fmla="*/ 6102 w 10000"/>
              <a:gd name="connsiteY12" fmla="*/ 7350 h 10000"/>
              <a:gd name="connsiteX13" fmla="*/ 6246 w 10000"/>
              <a:gd name="connsiteY13" fmla="*/ 7694 h 10000"/>
              <a:gd name="connsiteX14" fmla="*/ 6552 w 10000"/>
              <a:gd name="connsiteY14" fmla="*/ 7928 h 10000"/>
              <a:gd name="connsiteX15" fmla="*/ 6789 w 10000"/>
              <a:gd name="connsiteY15" fmla="*/ 8810 h 10000"/>
              <a:gd name="connsiteX16" fmla="*/ 7092 w 10000"/>
              <a:gd name="connsiteY16" fmla="*/ 9298 h 10000"/>
              <a:gd name="connsiteX17" fmla="*/ 7400 w 10000"/>
              <a:gd name="connsiteY17" fmla="*/ 9514 h 10000"/>
              <a:gd name="connsiteX18" fmla="*/ 7671 w 10000"/>
              <a:gd name="connsiteY18" fmla="*/ 9568 h 10000"/>
              <a:gd name="connsiteX19" fmla="*/ 7941 w 10000"/>
              <a:gd name="connsiteY19" fmla="*/ 9729 h 10000"/>
              <a:gd name="connsiteX20" fmla="*/ 8447 w 10000"/>
              <a:gd name="connsiteY20" fmla="*/ 9784 h 10000"/>
              <a:gd name="connsiteX21" fmla="*/ 8792 w 10000"/>
              <a:gd name="connsiteY21" fmla="*/ 9965 h 10000"/>
              <a:gd name="connsiteX22" fmla="*/ 9114 w 10000"/>
              <a:gd name="connsiteY22" fmla="*/ 10000 h 10000"/>
              <a:gd name="connsiteX23" fmla="*/ 9132 w 10000"/>
              <a:gd name="connsiteY23" fmla="*/ 9945 h 10000"/>
              <a:gd name="connsiteX24" fmla="*/ 8933 w 10000"/>
              <a:gd name="connsiteY24" fmla="*/ 9549 h 10000"/>
              <a:gd name="connsiteX25" fmla="*/ 8810 w 10000"/>
              <a:gd name="connsiteY25" fmla="*/ 8847 h 10000"/>
              <a:gd name="connsiteX26" fmla="*/ 8900 w 10000"/>
              <a:gd name="connsiteY26" fmla="*/ 8576 h 10000"/>
              <a:gd name="connsiteX27" fmla="*/ 8881 w 10000"/>
              <a:gd name="connsiteY27" fmla="*/ 8540 h 10000"/>
              <a:gd name="connsiteX28" fmla="*/ 8755 w 10000"/>
              <a:gd name="connsiteY28" fmla="*/ 8523 h 10000"/>
              <a:gd name="connsiteX29" fmla="*/ 8700 w 10000"/>
              <a:gd name="connsiteY29" fmla="*/ 8486 h 10000"/>
              <a:gd name="connsiteX30" fmla="*/ 8737 w 10000"/>
              <a:gd name="connsiteY30" fmla="*/ 8414 h 10000"/>
              <a:gd name="connsiteX31" fmla="*/ 8863 w 10000"/>
              <a:gd name="connsiteY31" fmla="*/ 8414 h 10000"/>
              <a:gd name="connsiteX32" fmla="*/ 8917 w 10000"/>
              <a:gd name="connsiteY32" fmla="*/ 8468 h 10000"/>
              <a:gd name="connsiteX33" fmla="*/ 9061 w 10000"/>
              <a:gd name="connsiteY33" fmla="*/ 8036 h 10000"/>
              <a:gd name="connsiteX34" fmla="*/ 8954 w 10000"/>
              <a:gd name="connsiteY34" fmla="*/ 7856 h 10000"/>
              <a:gd name="connsiteX35" fmla="*/ 9224 w 10000"/>
              <a:gd name="connsiteY35" fmla="*/ 7801 h 10000"/>
              <a:gd name="connsiteX36" fmla="*/ 9313 w 10000"/>
              <a:gd name="connsiteY36" fmla="*/ 7622 h 10000"/>
              <a:gd name="connsiteX37" fmla="*/ 9313 w 10000"/>
              <a:gd name="connsiteY37" fmla="*/ 7585 h 10000"/>
              <a:gd name="connsiteX38" fmla="*/ 9206 w 10000"/>
              <a:gd name="connsiteY38" fmla="*/ 7604 h 10000"/>
              <a:gd name="connsiteX39" fmla="*/ 9458 w 10000"/>
              <a:gd name="connsiteY39" fmla="*/ 7424 h 10000"/>
              <a:gd name="connsiteX40" fmla="*/ 9568 w 10000"/>
              <a:gd name="connsiteY40" fmla="*/ 7315 h 10000"/>
              <a:gd name="connsiteX41" fmla="*/ 9586 w 10000"/>
              <a:gd name="connsiteY41" fmla="*/ 7243 h 10000"/>
              <a:gd name="connsiteX42" fmla="*/ 9802 w 10000"/>
              <a:gd name="connsiteY42" fmla="*/ 7189 h 10000"/>
              <a:gd name="connsiteX43" fmla="*/ 9892 w 10000"/>
              <a:gd name="connsiteY43" fmla="*/ 7063 h 10000"/>
              <a:gd name="connsiteX44" fmla="*/ 9783 w 10000"/>
              <a:gd name="connsiteY44" fmla="*/ 6901 h 10000"/>
              <a:gd name="connsiteX45" fmla="*/ 9911 w 10000"/>
              <a:gd name="connsiteY45" fmla="*/ 6882 h 10000"/>
              <a:gd name="connsiteX46" fmla="*/ 9964 w 10000"/>
              <a:gd name="connsiteY46" fmla="*/ 6937 h 10000"/>
              <a:gd name="connsiteX47" fmla="*/ 9983 w 10000"/>
              <a:gd name="connsiteY47" fmla="*/ 6919 h 10000"/>
              <a:gd name="connsiteX48" fmla="*/ 9983 w 10000"/>
              <a:gd name="connsiteY48" fmla="*/ 6847 h 10000"/>
              <a:gd name="connsiteX49" fmla="*/ 10000 w 10000"/>
              <a:gd name="connsiteY49" fmla="*/ 6810 h 10000"/>
              <a:gd name="connsiteX50" fmla="*/ 9568 w 10000"/>
              <a:gd name="connsiteY50" fmla="*/ 828 h 10000"/>
              <a:gd name="connsiteX51" fmla="*/ 9295 w 10000"/>
              <a:gd name="connsiteY51" fmla="*/ 919 h 10000"/>
              <a:gd name="connsiteX52" fmla="*/ 9313 w 10000"/>
              <a:gd name="connsiteY52" fmla="*/ 955 h 10000"/>
              <a:gd name="connsiteX53" fmla="*/ 9241 w 10000"/>
              <a:gd name="connsiteY53" fmla="*/ 1063 h 10000"/>
              <a:gd name="connsiteX54" fmla="*/ 9170 w 10000"/>
              <a:gd name="connsiteY54" fmla="*/ 974 h 10000"/>
              <a:gd name="connsiteX55" fmla="*/ 9170 w 10000"/>
              <a:gd name="connsiteY55" fmla="*/ 865 h 10000"/>
              <a:gd name="connsiteX56" fmla="*/ 8954 w 10000"/>
              <a:gd name="connsiteY56" fmla="*/ 937 h 10000"/>
              <a:gd name="connsiteX57" fmla="*/ 8917 w 10000"/>
              <a:gd name="connsiteY57" fmla="*/ 847 h 10000"/>
              <a:gd name="connsiteX58" fmla="*/ 8810 w 10000"/>
              <a:gd name="connsiteY58" fmla="*/ 847 h 10000"/>
              <a:gd name="connsiteX59" fmla="*/ 8810 w 10000"/>
              <a:gd name="connsiteY59" fmla="*/ 774 h 10000"/>
              <a:gd name="connsiteX60" fmla="*/ 8755 w 10000"/>
              <a:gd name="connsiteY60" fmla="*/ 739 h 10000"/>
              <a:gd name="connsiteX61" fmla="*/ 8540 w 10000"/>
              <a:gd name="connsiteY61" fmla="*/ 883 h 10000"/>
              <a:gd name="connsiteX62" fmla="*/ 8447 w 10000"/>
              <a:gd name="connsiteY62" fmla="*/ 847 h 10000"/>
              <a:gd name="connsiteX63" fmla="*/ 8466 w 10000"/>
              <a:gd name="connsiteY63" fmla="*/ 739 h 10000"/>
              <a:gd name="connsiteX64" fmla="*/ 8339 w 10000"/>
              <a:gd name="connsiteY64" fmla="*/ 684 h 10000"/>
              <a:gd name="connsiteX65" fmla="*/ 8339 w 10000"/>
              <a:gd name="connsiteY65" fmla="*/ 558 h 10000"/>
              <a:gd name="connsiteX66" fmla="*/ 8088 w 10000"/>
              <a:gd name="connsiteY66" fmla="*/ 540 h 10000"/>
              <a:gd name="connsiteX67" fmla="*/ 7996 w 10000"/>
              <a:gd name="connsiteY67" fmla="*/ 630 h 10000"/>
              <a:gd name="connsiteX68" fmla="*/ 7871 w 10000"/>
              <a:gd name="connsiteY68" fmla="*/ 523 h 10000"/>
              <a:gd name="connsiteX69" fmla="*/ 7727 w 10000"/>
              <a:gd name="connsiteY69" fmla="*/ 540 h 10000"/>
              <a:gd name="connsiteX70" fmla="*/ 7508 w 10000"/>
              <a:gd name="connsiteY70" fmla="*/ 432 h 10000"/>
              <a:gd name="connsiteX71" fmla="*/ 7328 w 10000"/>
              <a:gd name="connsiteY71" fmla="*/ 432 h 10000"/>
              <a:gd name="connsiteX72" fmla="*/ 7310 w 10000"/>
              <a:gd name="connsiteY72" fmla="*/ 288 h 10000"/>
              <a:gd name="connsiteX73" fmla="*/ 7165 w 10000"/>
              <a:gd name="connsiteY73" fmla="*/ 144 h 10000"/>
              <a:gd name="connsiteX74" fmla="*/ 7113 w 10000"/>
              <a:gd name="connsiteY74" fmla="*/ 235 h 10000"/>
              <a:gd name="connsiteX75" fmla="*/ 6987 w 10000"/>
              <a:gd name="connsiteY75" fmla="*/ 198 h 10000"/>
              <a:gd name="connsiteX76" fmla="*/ 6896 w 10000"/>
              <a:gd name="connsiteY76" fmla="*/ 216 h 10000"/>
              <a:gd name="connsiteX77" fmla="*/ 6678 w 10000"/>
              <a:gd name="connsiteY77" fmla="*/ 0 h 10000"/>
              <a:gd name="connsiteX78" fmla="*/ 892 w 10000"/>
              <a:gd name="connsiteY78" fmla="*/ 2441 h 10000"/>
              <a:gd name="connsiteX79" fmla="*/ 0 w 10000"/>
              <a:gd name="connsiteY79" fmla="*/ 2360 h 10000"/>
              <a:gd name="connsiteX80" fmla="*/ 36 w 10000"/>
              <a:gd name="connsiteY80"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2617 w 10000"/>
              <a:gd name="connsiteY5" fmla="*/ 6036 h 10000"/>
              <a:gd name="connsiteX6" fmla="*/ 3031 w 10000"/>
              <a:gd name="connsiteY6" fmla="*/ 6143 h 10000"/>
              <a:gd name="connsiteX7" fmla="*/ 3591 w 10000"/>
              <a:gd name="connsiteY7" fmla="*/ 5279 h 10000"/>
              <a:gd name="connsiteX8" fmla="*/ 3808 w 10000"/>
              <a:gd name="connsiteY8" fmla="*/ 5225 h 10000"/>
              <a:gd name="connsiteX9" fmla="*/ 3988 w 10000"/>
              <a:gd name="connsiteY9" fmla="*/ 5279 h 10000"/>
              <a:gd name="connsiteX10" fmla="*/ 5506 w 10000"/>
              <a:gd name="connsiteY10" fmla="*/ 6143 h 10000"/>
              <a:gd name="connsiteX11" fmla="*/ 5812 w 10000"/>
              <a:gd name="connsiteY11" fmla="*/ 7010 h 10000"/>
              <a:gd name="connsiteX12" fmla="*/ 6102 w 10000"/>
              <a:gd name="connsiteY12" fmla="*/ 7350 h 10000"/>
              <a:gd name="connsiteX13" fmla="*/ 6246 w 10000"/>
              <a:gd name="connsiteY13" fmla="*/ 7694 h 10000"/>
              <a:gd name="connsiteX14" fmla="*/ 6552 w 10000"/>
              <a:gd name="connsiteY14" fmla="*/ 7928 h 10000"/>
              <a:gd name="connsiteX15" fmla="*/ 6789 w 10000"/>
              <a:gd name="connsiteY15" fmla="*/ 8810 h 10000"/>
              <a:gd name="connsiteX16" fmla="*/ 7092 w 10000"/>
              <a:gd name="connsiteY16" fmla="*/ 9298 h 10000"/>
              <a:gd name="connsiteX17" fmla="*/ 7400 w 10000"/>
              <a:gd name="connsiteY17" fmla="*/ 9514 h 10000"/>
              <a:gd name="connsiteX18" fmla="*/ 7671 w 10000"/>
              <a:gd name="connsiteY18" fmla="*/ 9568 h 10000"/>
              <a:gd name="connsiteX19" fmla="*/ 7941 w 10000"/>
              <a:gd name="connsiteY19" fmla="*/ 9729 h 10000"/>
              <a:gd name="connsiteX20" fmla="*/ 8447 w 10000"/>
              <a:gd name="connsiteY20" fmla="*/ 9784 h 10000"/>
              <a:gd name="connsiteX21" fmla="*/ 8792 w 10000"/>
              <a:gd name="connsiteY21" fmla="*/ 9965 h 10000"/>
              <a:gd name="connsiteX22" fmla="*/ 9114 w 10000"/>
              <a:gd name="connsiteY22" fmla="*/ 10000 h 10000"/>
              <a:gd name="connsiteX23" fmla="*/ 9132 w 10000"/>
              <a:gd name="connsiteY23" fmla="*/ 9945 h 10000"/>
              <a:gd name="connsiteX24" fmla="*/ 8810 w 10000"/>
              <a:gd name="connsiteY24" fmla="*/ 8847 h 10000"/>
              <a:gd name="connsiteX25" fmla="*/ 8900 w 10000"/>
              <a:gd name="connsiteY25" fmla="*/ 8576 h 10000"/>
              <a:gd name="connsiteX26" fmla="*/ 8881 w 10000"/>
              <a:gd name="connsiteY26" fmla="*/ 8540 h 10000"/>
              <a:gd name="connsiteX27" fmla="*/ 8755 w 10000"/>
              <a:gd name="connsiteY27" fmla="*/ 8523 h 10000"/>
              <a:gd name="connsiteX28" fmla="*/ 8700 w 10000"/>
              <a:gd name="connsiteY28" fmla="*/ 8486 h 10000"/>
              <a:gd name="connsiteX29" fmla="*/ 8737 w 10000"/>
              <a:gd name="connsiteY29" fmla="*/ 8414 h 10000"/>
              <a:gd name="connsiteX30" fmla="*/ 8863 w 10000"/>
              <a:gd name="connsiteY30" fmla="*/ 8414 h 10000"/>
              <a:gd name="connsiteX31" fmla="*/ 8917 w 10000"/>
              <a:gd name="connsiteY31" fmla="*/ 8468 h 10000"/>
              <a:gd name="connsiteX32" fmla="*/ 9061 w 10000"/>
              <a:gd name="connsiteY32" fmla="*/ 8036 h 10000"/>
              <a:gd name="connsiteX33" fmla="*/ 8954 w 10000"/>
              <a:gd name="connsiteY33" fmla="*/ 7856 h 10000"/>
              <a:gd name="connsiteX34" fmla="*/ 9224 w 10000"/>
              <a:gd name="connsiteY34" fmla="*/ 7801 h 10000"/>
              <a:gd name="connsiteX35" fmla="*/ 9313 w 10000"/>
              <a:gd name="connsiteY35" fmla="*/ 7622 h 10000"/>
              <a:gd name="connsiteX36" fmla="*/ 9313 w 10000"/>
              <a:gd name="connsiteY36" fmla="*/ 7585 h 10000"/>
              <a:gd name="connsiteX37" fmla="*/ 9206 w 10000"/>
              <a:gd name="connsiteY37" fmla="*/ 7604 h 10000"/>
              <a:gd name="connsiteX38" fmla="*/ 9458 w 10000"/>
              <a:gd name="connsiteY38" fmla="*/ 7424 h 10000"/>
              <a:gd name="connsiteX39" fmla="*/ 9568 w 10000"/>
              <a:gd name="connsiteY39" fmla="*/ 7315 h 10000"/>
              <a:gd name="connsiteX40" fmla="*/ 9586 w 10000"/>
              <a:gd name="connsiteY40" fmla="*/ 7243 h 10000"/>
              <a:gd name="connsiteX41" fmla="*/ 9802 w 10000"/>
              <a:gd name="connsiteY41" fmla="*/ 7189 h 10000"/>
              <a:gd name="connsiteX42" fmla="*/ 9892 w 10000"/>
              <a:gd name="connsiteY42" fmla="*/ 7063 h 10000"/>
              <a:gd name="connsiteX43" fmla="*/ 9783 w 10000"/>
              <a:gd name="connsiteY43" fmla="*/ 6901 h 10000"/>
              <a:gd name="connsiteX44" fmla="*/ 9911 w 10000"/>
              <a:gd name="connsiteY44" fmla="*/ 6882 h 10000"/>
              <a:gd name="connsiteX45" fmla="*/ 9964 w 10000"/>
              <a:gd name="connsiteY45" fmla="*/ 6937 h 10000"/>
              <a:gd name="connsiteX46" fmla="*/ 9983 w 10000"/>
              <a:gd name="connsiteY46" fmla="*/ 6919 h 10000"/>
              <a:gd name="connsiteX47" fmla="*/ 9983 w 10000"/>
              <a:gd name="connsiteY47" fmla="*/ 6847 h 10000"/>
              <a:gd name="connsiteX48" fmla="*/ 10000 w 10000"/>
              <a:gd name="connsiteY48" fmla="*/ 6810 h 10000"/>
              <a:gd name="connsiteX49" fmla="*/ 9568 w 10000"/>
              <a:gd name="connsiteY49" fmla="*/ 828 h 10000"/>
              <a:gd name="connsiteX50" fmla="*/ 9295 w 10000"/>
              <a:gd name="connsiteY50" fmla="*/ 919 h 10000"/>
              <a:gd name="connsiteX51" fmla="*/ 9313 w 10000"/>
              <a:gd name="connsiteY51" fmla="*/ 955 h 10000"/>
              <a:gd name="connsiteX52" fmla="*/ 9241 w 10000"/>
              <a:gd name="connsiteY52" fmla="*/ 1063 h 10000"/>
              <a:gd name="connsiteX53" fmla="*/ 9170 w 10000"/>
              <a:gd name="connsiteY53" fmla="*/ 974 h 10000"/>
              <a:gd name="connsiteX54" fmla="*/ 9170 w 10000"/>
              <a:gd name="connsiteY54" fmla="*/ 865 h 10000"/>
              <a:gd name="connsiteX55" fmla="*/ 8954 w 10000"/>
              <a:gd name="connsiteY55" fmla="*/ 937 h 10000"/>
              <a:gd name="connsiteX56" fmla="*/ 8917 w 10000"/>
              <a:gd name="connsiteY56" fmla="*/ 847 h 10000"/>
              <a:gd name="connsiteX57" fmla="*/ 8810 w 10000"/>
              <a:gd name="connsiteY57" fmla="*/ 847 h 10000"/>
              <a:gd name="connsiteX58" fmla="*/ 8810 w 10000"/>
              <a:gd name="connsiteY58" fmla="*/ 774 h 10000"/>
              <a:gd name="connsiteX59" fmla="*/ 8755 w 10000"/>
              <a:gd name="connsiteY59" fmla="*/ 739 h 10000"/>
              <a:gd name="connsiteX60" fmla="*/ 8540 w 10000"/>
              <a:gd name="connsiteY60" fmla="*/ 883 h 10000"/>
              <a:gd name="connsiteX61" fmla="*/ 8447 w 10000"/>
              <a:gd name="connsiteY61" fmla="*/ 847 h 10000"/>
              <a:gd name="connsiteX62" fmla="*/ 8466 w 10000"/>
              <a:gd name="connsiteY62" fmla="*/ 739 h 10000"/>
              <a:gd name="connsiteX63" fmla="*/ 8339 w 10000"/>
              <a:gd name="connsiteY63" fmla="*/ 684 h 10000"/>
              <a:gd name="connsiteX64" fmla="*/ 8339 w 10000"/>
              <a:gd name="connsiteY64" fmla="*/ 558 h 10000"/>
              <a:gd name="connsiteX65" fmla="*/ 8088 w 10000"/>
              <a:gd name="connsiteY65" fmla="*/ 540 h 10000"/>
              <a:gd name="connsiteX66" fmla="*/ 7996 w 10000"/>
              <a:gd name="connsiteY66" fmla="*/ 630 h 10000"/>
              <a:gd name="connsiteX67" fmla="*/ 7871 w 10000"/>
              <a:gd name="connsiteY67" fmla="*/ 523 h 10000"/>
              <a:gd name="connsiteX68" fmla="*/ 7727 w 10000"/>
              <a:gd name="connsiteY68" fmla="*/ 540 h 10000"/>
              <a:gd name="connsiteX69" fmla="*/ 7508 w 10000"/>
              <a:gd name="connsiteY69" fmla="*/ 432 h 10000"/>
              <a:gd name="connsiteX70" fmla="*/ 7328 w 10000"/>
              <a:gd name="connsiteY70" fmla="*/ 432 h 10000"/>
              <a:gd name="connsiteX71" fmla="*/ 7310 w 10000"/>
              <a:gd name="connsiteY71" fmla="*/ 288 h 10000"/>
              <a:gd name="connsiteX72" fmla="*/ 7165 w 10000"/>
              <a:gd name="connsiteY72" fmla="*/ 144 h 10000"/>
              <a:gd name="connsiteX73" fmla="*/ 7113 w 10000"/>
              <a:gd name="connsiteY73" fmla="*/ 235 h 10000"/>
              <a:gd name="connsiteX74" fmla="*/ 6987 w 10000"/>
              <a:gd name="connsiteY74" fmla="*/ 198 h 10000"/>
              <a:gd name="connsiteX75" fmla="*/ 6896 w 10000"/>
              <a:gd name="connsiteY75" fmla="*/ 216 h 10000"/>
              <a:gd name="connsiteX76" fmla="*/ 6678 w 10000"/>
              <a:gd name="connsiteY76" fmla="*/ 0 h 10000"/>
              <a:gd name="connsiteX77" fmla="*/ 892 w 10000"/>
              <a:gd name="connsiteY77" fmla="*/ 2441 h 10000"/>
              <a:gd name="connsiteX78" fmla="*/ 0 w 10000"/>
              <a:gd name="connsiteY78" fmla="*/ 2360 h 10000"/>
              <a:gd name="connsiteX79" fmla="*/ 36 w 10000"/>
              <a:gd name="connsiteY79"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2617 w 10000"/>
              <a:gd name="connsiteY5" fmla="*/ 6036 h 10000"/>
              <a:gd name="connsiteX6" fmla="*/ 3031 w 10000"/>
              <a:gd name="connsiteY6" fmla="*/ 6143 h 10000"/>
              <a:gd name="connsiteX7" fmla="*/ 3591 w 10000"/>
              <a:gd name="connsiteY7" fmla="*/ 5279 h 10000"/>
              <a:gd name="connsiteX8" fmla="*/ 3808 w 10000"/>
              <a:gd name="connsiteY8" fmla="*/ 5225 h 10000"/>
              <a:gd name="connsiteX9" fmla="*/ 3988 w 10000"/>
              <a:gd name="connsiteY9" fmla="*/ 5279 h 10000"/>
              <a:gd name="connsiteX10" fmla="*/ 5506 w 10000"/>
              <a:gd name="connsiteY10" fmla="*/ 6143 h 10000"/>
              <a:gd name="connsiteX11" fmla="*/ 5812 w 10000"/>
              <a:gd name="connsiteY11" fmla="*/ 7010 h 10000"/>
              <a:gd name="connsiteX12" fmla="*/ 6102 w 10000"/>
              <a:gd name="connsiteY12" fmla="*/ 7350 h 10000"/>
              <a:gd name="connsiteX13" fmla="*/ 6246 w 10000"/>
              <a:gd name="connsiteY13" fmla="*/ 7694 h 10000"/>
              <a:gd name="connsiteX14" fmla="*/ 6552 w 10000"/>
              <a:gd name="connsiteY14" fmla="*/ 7928 h 10000"/>
              <a:gd name="connsiteX15" fmla="*/ 6789 w 10000"/>
              <a:gd name="connsiteY15" fmla="*/ 8810 h 10000"/>
              <a:gd name="connsiteX16" fmla="*/ 7092 w 10000"/>
              <a:gd name="connsiteY16" fmla="*/ 9298 h 10000"/>
              <a:gd name="connsiteX17" fmla="*/ 7400 w 10000"/>
              <a:gd name="connsiteY17" fmla="*/ 9514 h 10000"/>
              <a:gd name="connsiteX18" fmla="*/ 7671 w 10000"/>
              <a:gd name="connsiteY18" fmla="*/ 9568 h 10000"/>
              <a:gd name="connsiteX19" fmla="*/ 8447 w 10000"/>
              <a:gd name="connsiteY19" fmla="*/ 9784 h 10000"/>
              <a:gd name="connsiteX20" fmla="*/ 8792 w 10000"/>
              <a:gd name="connsiteY20" fmla="*/ 9965 h 10000"/>
              <a:gd name="connsiteX21" fmla="*/ 9114 w 10000"/>
              <a:gd name="connsiteY21" fmla="*/ 10000 h 10000"/>
              <a:gd name="connsiteX22" fmla="*/ 9132 w 10000"/>
              <a:gd name="connsiteY22" fmla="*/ 9945 h 10000"/>
              <a:gd name="connsiteX23" fmla="*/ 8810 w 10000"/>
              <a:gd name="connsiteY23" fmla="*/ 8847 h 10000"/>
              <a:gd name="connsiteX24" fmla="*/ 8900 w 10000"/>
              <a:gd name="connsiteY24" fmla="*/ 8576 h 10000"/>
              <a:gd name="connsiteX25" fmla="*/ 8881 w 10000"/>
              <a:gd name="connsiteY25" fmla="*/ 8540 h 10000"/>
              <a:gd name="connsiteX26" fmla="*/ 8755 w 10000"/>
              <a:gd name="connsiteY26" fmla="*/ 8523 h 10000"/>
              <a:gd name="connsiteX27" fmla="*/ 8700 w 10000"/>
              <a:gd name="connsiteY27" fmla="*/ 8486 h 10000"/>
              <a:gd name="connsiteX28" fmla="*/ 8737 w 10000"/>
              <a:gd name="connsiteY28" fmla="*/ 8414 h 10000"/>
              <a:gd name="connsiteX29" fmla="*/ 8863 w 10000"/>
              <a:gd name="connsiteY29" fmla="*/ 8414 h 10000"/>
              <a:gd name="connsiteX30" fmla="*/ 8917 w 10000"/>
              <a:gd name="connsiteY30" fmla="*/ 8468 h 10000"/>
              <a:gd name="connsiteX31" fmla="*/ 9061 w 10000"/>
              <a:gd name="connsiteY31" fmla="*/ 8036 h 10000"/>
              <a:gd name="connsiteX32" fmla="*/ 8954 w 10000"/>
              <a:gd name="connsiteY32" fmla="*/ 7856 h 10000"/>
              <a:gd name="connsiteX33" fmla="*/ 9224 w 10000"/>
              <a:gd name="connsiteY33" fmla="*/ 7801 h 10000"/>
              <a:gd name="connsiteX34" fmla="*/ 9313 w 10000"/>
              <a:gd name="connsiteY34" fmla="*/ 7622 h 10000"/>
              <a:gd name="connsiteX35" fmla="*/ 9313 w 10000"/>
              <a:gd name="connsiteY35" fmla="*/ 7585 h 10000"/>
              <a:gd name="connsiteX36" fmla="*/ 9206 w 10000"/>
              <a:gd name="connsiteY36" fmla="*/ 7604 h 10000"/>
              <a:gd name="connsiteX37" fmla="*/ 9458 w 10000"/>
              <a:gd name="connsiteY37" fmla="*/ 7424 h 10000"/>
              <a:gd name="connsiteX38" fmla="*/ 9568 w 10000"/>
              <a:gd name="connsiteY38" fmla="*/ 7315 h 10000"/>
              <a:gd name="connsiteX39" fmla="*/ 9586 w 10000"/>
              <a:gd name="connsiteY39" fmla="*/ 7243 h 10000"/>
              <a:gd name="connsiteX40" fmla="*/ 9802 w 10000"/>
              <a:gd name="connsiteY40" fmla="*/ 7189 h 10000"/>
              <a:gd name="connsiteX41" fmla="*/ 9892 w 10000"/>
              <a:gd name="connsiteY41" fmla="*/ 7063 h 10000"/>
              <a:gd name="connsiteX42" fmla="*/ 9783 w 10000"/>
              <a:gd name="connsiteY42" fmla="*/ 6901 h 10000"/>
              <a:gd name="connsiteX43" fmla="*/ 9911 w 10000"/>
              <a:gd name="connsiteY43" fmla="*/ 6882 h 10000"/>
              <a:gd name="connsiteX44" fmla="*/ 9964 w 10000"/>
              <a:gd name="connsiteY44" fmla="*/ 6937 h 10000"/>
              <a:gd name="connsiteX45" fmla="*/ 9983 w 10000"/>
              <a:gd name="connsiteY45" fmla="*/ 6919 h 10000"/>
              <a:gd name="connsiteX46" fmla="*/ 9983 w 10000"/>
              <a:gd name="connsiteY46" fmla="*/ 6847 h 10000"/>
              <a:gd name="connsiteX47" fmla="*/ 10000 w 10000"/>
              <a:gd name="connsiteY47" fmla="*/ 6810 h 10000"/>
              <a:gd name="connsiteX48" fmla="*/ 9568 w 10000"/>
              <a:gd name="connsiteY48" fmla="*/ 828 h 10000"/>
              <a:gd name="connsiteX49" fmla="*/ 9295 w 10000"/>
              <a:gd name="connsiteY49" fmla="*/ 919 h 10000"/>
              <a:gd name="connsiteX50" fmla="*/ 9313 w 10000"/>
              <a:gd name="connsiteY50" fmla="*/ 955 h 10000"/>
              <a:gd name="connsiteX51" fmla="*/ 9241 w 10000"/>
              <a:gd name="connsiteY51" fmla="*/ 1063 h 10000"/>
              <a:gd name="connsiteX52" fmla="*/ 9170 w 10000"/>
              <a:gd name="connsiteY52" fmla="*/ 974 h 10000"/>
              <a:gd name="connsiteX53" fmla="*/ 9170 w 10000"/>
              <a:gd name="connsiteY53" fmla="*/ 865 h 10000"/>
              <a:gd name="connsiteX54" fmla="*/ 8954 w 10000"/>
              <a:gd name="connsiteY54" fmla="*/ 937 h 10000"/>
              <a:gd name="connsiteX55" fmla="*/ 8917 w 10000"/>
              <a:gd name="connsiteY55" fmla="*/ 847 h 10000"/>
              <a:gd name="connsiteX56" fmla="*/ 8810 w 10000"/>
              <a:gd name="connsiteY56" fmla="*/ 847 h 10000"/>
              <a:gd name="connsiteX57" fmla="*/ 8810 w 10000"/>
              <a:gd name="connsiteY57" fmla="*/ 774 h 10000"/>
              <a:gd name="connsiteX58" fmla="*/ 8755 w 10000"/>
              <a:gd name="connsiteY58" fmla="*/ 739 h 10000"/>
              <a:gd name="connsiteX59" fmla="*/ 8540 w 10000"/>
              <a:gd name="connsiteY59" fmla="*/ 883 h 10000"/>
              <a:gd name="connsiteX60" fmla="*/ 8447 w 10000"/>
              <a:gd name="connsiteY60" fmla="*/ 847 h 10000"/>
              <a:gd name="connsiteX61" fmla="*/ 8466 w 10000"/>
              <a:gd name="connsiteY61" fmla="*/ 739 h 10000"/>
              <a:gd name="connsiteX62" fmla="*/ 8339 w 10000"/>
              <a:gd name="connsiteY62" fmla="*/ 684 h 10000"/>
              <a:gd name="connsiteX63" fmla="*/ 8339 w 10000"/>
              <a:gd name="connsiteY63" fmla="*/ 558 h 10000"/>
              <a:gd name="connsiteX64" fmla="*/ 8088 w 10000"/>
              <a:gd name="connsiteY64" fmla="*/ 540 h 10000"/>
              <a:gd name="connsiteX65" fmla="*/ 7996 w 10000"/>
              <a:gd name="connsiteY65" fmla="*/ 630 h 10000"/>
              <a:gd name="connsiteX66" fmla="*/ 7871 w 10000"/>
              <a:gd name="connsiteY66" fmla="*/ 523 h 10000"/>
              <a:gd name="connsiteX67" fmla="*/ 7727 w 10000"/>
              <a:gd name="connsiteY67" fmla="*/ 540 h 10000"/>
              <a:gd name="connsiteX68" fmla="*/ 7508 w 10000"/>
              <a:gd name="connsiteY68" fmla="*/ 432 h 10000"/>
              <a:gd name="connsiteX69" fmla="*/ 7328 w 10000"/>
              <a:gd name="connsiteY69" fmla="*/ 432 h 10000"/>
              <a:gd name="connsiteX70" fmla="*/ 7310 w 10000"/>
              <a:gd name="connsiteY70" fmla="*/ 288 h 10000"/>
              <a:gd name="connsiteX71" fmla="*/ 7165 w 10000"/>
              <a:gd name="connsiteY71" fmla="*/ 144 h 10000"/>
              <a:gd name="connsiteX72" fmla="*/ 7113 w 10000"/>
              <a:gd name="connsiteY72" fmla="*/ 235 h 10000"/>
              <a:gd name="connsiteX73" fmla="*/ 6987 w 10000"/>
              <a:gd name="connsiteY73" fmla="*/ 198 h 10000"/>
              <a:gd name="connsiteX74" fmla="*/ 6896 w 10000"/>
              <a:gd name="connsiteY74" fmla="*/ 216 h 10000"/>
              <a:gd name="connsiteX75" fmla="*/ 6678 w 10000"/>
              <a:gd name="connsiteY75" fmla="*/ 0 h 10000"/>
              <a:gd name="connsiteX76" fmla="*/ 892 w 10000"/>
              <a:gd name="connsiteY76" fmla="*/ 2441 h 10000"/>
              <a:gd name="connsiteX77" fmla="*/ 0 w 10000"/>
              <a:gd name="connsiteY77" fmla="*/ 2360 h 10000"/>
              <a:gd name="connsiteX78" fmla="*/ 36 w 10000"/>
              <a:gd name="connsiteY78"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2617 w 10000"/>
              <a:gd name="connsiteY5" fmla="*/ 6036 h 10000"/>
              <a:gd name="connsiteX6" fmla="*/ 3031 w 10000"/>
              <a:gd name="connsiteY6" fmla="*/ 6143 h 10000"/>
              <a:gd name="connsiteX7" fmla="*/ 3591 w 10000"/>
              <a:gd name="connsiteY7" fmla="*/ 5279 h 10000"/>
              <a:gd name="connsiteX8" fmla="*/ 3808 w 10000"/>
              <a:gd name="connsiteY8" fmla="*/ 5225 h 10000"/>
              <a:gd name="connsiteX9" fmla="*/ 3988 w 10000"/>
              <a:gd name="connsiteY9" fmla="*/ 5279 h 10000"/>
              <a:gd name="connsiteX10" fmla="*/ 5506 w 10000"/>
              <a:gd name="connsiteY10" fmla="*/ 6143 h 10000"/>
              <a:gd name="connsiteX11" fmla="*/ 5812 w 10000"/>
              <a:gd name="connsiteY11" fmla="*/ 7010 h 10000"/>
              <a:gd name="connsiteX12" fmla="*/ 6102 w 10000"/>
              <a:gd name="connsiteY12" fmla="*/ 7350 h 10000"/>
              <a:gd name="connsiteX13" fmla="*/ 6246 w 10000"/>
              <a:gd name="connsiteY13" fmla="*/ 7694 h 10000"/>
              <a:gd name="connsiteX14" fmla="*/ 6552 w 10000"/>
              <a:gd name="connsiteY14" fmla="*/ 7928 h 10000"/>
              <a:gd name="connsiteX15" fmla="*/ 6789 w 10000"/>
              <a:gd name="connsiteY15" fmla="*/ 8810 h 10000"/>
              <a:gd name="connsiteX16" fmla="*/ 7092 w 10000"/>
              <a:gd name="connsiteY16" fmla="*/ 9298 h 10000"/>
              <a:gd name="connsiteX17" fmla="*/ 7400 w 10000"/>
              <a:gd name="connsiteY17" fmla="*/ 9514 h 10000"/>
              <a:gd name="connsiteX18" fmla="*/ 8447 w 10000"/>
              <a:gd name="connsiteY18" fmla="*/ 9784 h 10000"/>
              <a:gd name="connsiteX19" fmla="*/ 8792 w 10000"/>
              <a:gd name="connsiteY19" fmla="*/ 9965 h 10000"/>
              <a:gd name="connsiteX20" fmla="*/ 9114 w 10000"/>
              <a:gd name="connsiteY20" fmla="*/ 10000 h 10000"/>
              <a:gd name="connsiteX21" fmla="*/ 9132 w 10000"/>
              <a:gd name="connsiteY21" fmla="*/ 9945 h 10000"/>
              <a:gd name="connsiteX22" fmla="*/ 8810 w 10000"/>
              <a:gd name="connsiteY22" fmla="*/ 8847 h 10000"/>
              <a:gd name="connsiteX23" fmla="*/ 8900 w 10000"/>
              <a:gd name="connsiteY23" fmla="*/ 8576 h 10000"/>
              <a:gd name="connsiteX24" fmla="*/ 8881 w 10000"/>
              <a:gd name="connsiteY24" fmla="*/ 8540 h 10000"/>
              <a:gd name="connsiteX25" fmla="*/ 8755 w 10000"/>
              <a:gd name="connsiteY25" fmla="*/ 8523 h 10000"/>
              <a:gd name="connsiteX26" fmla="*/ 8700 w 10000"/>
              <a:gd name="connsiteY26" fmla="*/ 8486 h 10000"/>
              <a:gd name="connsiteX27" fmla="*/ 8737 w 10000"/>
              <a:gd name="connsiteY27" fmla="*/ 8414 h 10000"/>
              <a:gd name="connsiteX28" fmla="*/ 8863 w 10000"/>
              <a:gd name="connsiteY28" fmla="*/ 8414 h 10000"/>
              <a:gd name="connsiteX29" fmla="*/ 8917 w 10000"/>
              <a:gd name="connsiteY29" fmla="*/ 8468 h 10000"/>
              <a:gd name="connsiteX30" fmla="*/ 9061 w 10000"/>
              <a:gd name="connsiteY30" fmla="*/ 8036 h 10000"/>
              <a:gd name="connsiteX31" fmla="*/ 8954 w 10000"/>
              <a:gd name="connsiteY31" fmla="*/ 7856 h 10000"/>
              <a:gd name="connsiteX32" fmla="*/ 9224 w 10000"/>
              <a:gd name="connsiteY32" fmla="*/ 7801 h 10000"/>
              <a:gd name="connsiteX33" fmla="*/ 9313 w 10000"/>
              <a:gd name="connsiteY33" fmla="*/ 7622 h 10000"/>
              <a:gd name="connsiteX34" fmla="*/ 9313 w 10000"/>
              <a:gd name="connsiteY34" fmla="*/ 7585 h 10000"/>
              <a:gd name="connsiteX35" fmla="*/ 9206 w 10000"/>
              <a:gd name="connsiteY35" fmla="*/ 7604 h 10000"/>
              <a:gd name="connsiteX36" fmla="*/ 9458 w 10000"/>
              <a:gd name="connsiteY36" fmla="*/ 7424 h 10000"/>
              <a:gd name="connsiteX37" fmla="*/ 9568 w 10000"/>
              <a:gd name="connsiteY37" fmla="*/ 7315 h 10000"/>
              <a:gd name="connsiteX38" fmla="*/ 9586 w 10000"/>
              <a:gd name="connsiteY38" fmla="*/ 7243 h 10000"/>
              <a:gd name="connsiteX39" fmla="*/ 9802 w 10000"/>
              <a:gd name="connsiteY39" fmla="*/ 7189 h 10000"/>
              <a:gd name="connsiteX40" fmla="*/ 9892 w 10000"/>
              <a:gd name="connsiteY40" fmla="*/ 7063 h 10000"/>
              <a:gd name="connsiteX41" fmla="*/ 9783 w 10000"/>
              <a:gd name="connsiteY41" fmla="*/ 6901 h 10000"/>
              <a:gd name="connsiteX42" fmla="*/ 9911 w 10000"/>
              <a:gd name="connsiteY42" fmla="*/ 6882 h 10000"/>
              <a:gd name="connsiteX43" fmla="*/ 9964 w 10000"/>
              <a:gd name="connsiteY43" fmla="*/ 6937 h 10000"/>
              <a:gd name="connsiteX44" fmla="*/ 9983 w 10000"/>
              <a:gd name="connsiteY44" fmla="*/ 6919 h 10000"/>
              <a:gd name="connsiteX45" fmla="*/ 9983 w 10000"/>
              <a:gd name="connsiteY45" fmla="*/ 6847 h 10000"/>
              <a:gd name="connsiteX46" fmla="*/ 10000 w 10000"/>
              <a:gd name="connsiteY46" fmla="*/ 6810 h 10000"/>
              <a:gd name="connsiteX47" fmla="*/ 9568 w 10000"/>
              <a:gd name="connsiteY47" fmla="*/ 828 h 10000"/>
              <a:gd name="connsiteX48" fmla="*/ 9295 w 10000"/>
              <a:gd name="connsiteY48" fmla="*/ 919 h 10000"/>
              <a:gd name="connsiteX49" fmla="*/ 9313 w 10000"/>
              <a:gd name="connsiteY49" fmla="*/ 955 h 10000"/>
              <a:gd name="connsiteX50" fmla="*/ 9241 w 10000"/>
              <a:gd name="connsiteY50" fmla="*/ 1063 h 10000"/>
              <a:gd name="connsiteX51" fmla="*/ 9170 w 10000"/>
              <a:gd name="connsiteY51" fmla="*/ 974 h 10000"/>
              <a:gd name="connsiteX52" fmla="*/ 9170 w 10000"/>
              <a:gd name="connsiteY52" fmla="*/ 865 h 10000"/>
              <a:gd name="connsiteX53" fmla="*/ 8954 w 10000"/>
              <a:gd name="connsiteY53" fmla="*/ 937 h 10000"/>
              <a:gd name="connsiteX54" fmla="*/ 8917 w 10000"/>
              <a:gd name="connsiteY54" fmla="*/ 847 h 10000"/>
              <a:gd name="connsiteX55" fmla="*/ 8810 w 10000"/>
              <a:gd name="connsiteY55" fmla="*/ 847 h 10000"/>
              <a:gd name="connsiteX56" fmla="*/ 8810 w 10000"/>
              <a:gd name="connsiteY56" fmla="*/ 774 h 10000"/>
              <a:gd name="connsiteX57" fmla="*/ 8755 w 10000"/>
              <a:gd name="connsiteY57" fmla="*/ 739 h 10000"/>
              <a:gd name="connsiteX58" fmla="*/ 8540 w 10000"/>
              <a:gd name="connsiteY58" fmla="*/ 883 h 10000"/>
              <a:gd name="connsiteX59" fmla="*/ 8447 w 10000"/>
              <a:gd name="connsiteY59" fmla="*/ 847 h 10000"/>
              <a:gd name="connsiteX60" fmla="*/ 8466 w 10000"/>
              <a:gd name="connsiteY60" fmla="*/ 739 h 10000"/>
              <a:gd name="connsiteX61" fmla="*/ 8339 w 10000"/>
              <a:gd name="connsiteY61" fmla="*/ 684 h 10000"/>
              <a:gd name="connsiteX62" fmla="*/ 8339 w 10000"/>
              <a:gd name="connsiteY62" fmla="*/ 558 h 10000"/>
              <a:gd name="connsiteX63" fmla="*/ 8088 w 10000"/>
              <a:gd name="connsiteY63" fmla="*/ 540 h 10000"/>
              <a:gd name="connsiteX64" fmla="*/ 7996 w 10000"/>
              <a:gd name="connsiteY64" fmla="*/ 630 h 10000"/>
              <a:gd name="connsiteX65" fmla="*/ 7871 w 10000"/>
              <a:gd name="connsiteY65" fmla="*/ 523 h 10000"/>
              <a:gd name="connsiteX66" fmla="*/ 7727 w 10000"/>
              <a:gd name="connsiteY66" fmla="*/ 540 h 10000"/>
              <a:gd name="connsiteX67" fmla="*/ 7508 w 10000"/>
              <a:gd name="connsiteY67" fmla="*/ 432 h 10000"/>
              <a:gd name="connsiteX68" fmla="*/ 7328 w 10000"/>
              <a:gd name="connsiteY68" fmla="*/ 432 h 10000"/>
              <a:gd name="connsiteX69" fmla="*/ 7310 w 10000"/>
              <a:gd name="connsiteY69" fmla="*/ 288 h 10000"/>
              <a:gd name="connsiteX70" fmla="*/ 7165 w 10000"/>
              <a:gd name="connsiteY70" fmla="*/ 144 h 10000"/>
              <a:gd name="connsiteX71" fmla="*/ 7113 w 10000"/>
              <a:gd name="connsiteY71" fmla="*/ 235 h 10000"/>
              <a:gd name="connsiteX72" fmla="*/ 6987 w 10000"/>
              <a:gd name="connsiteY72" fmla="*/ 198 h 10000"/>
              <a:gd name="connsiteX73" fmla="*/ 6896 w 10000"/>
              <a:gd name="connsiteY73" fmla="*/ 216 h 10000"/>
              <a:gd name="connsiteX74" fmla="*/ 6678 w 10000"/>
              <a:gd name="connsiteY74" fmla="*/ 0 h 10000"/>
              <a:gd name="connsiteX75" fmla="*/ 892 w 10000"/>
              <a:gd name="connsiteY75" fmla="*/ 2441 h 10000"/>
              <a:gd name="connsiteX76" fmla="*/ 0 w 10000"/>
              <a:gd name="connsiteY76" fmla="*/ 2360 h 10000"/>
              <a:gd name="connsiteX77" fmla="*/ 36 w 10000"/>
              <a:gd name="connsiteY77"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2617 w 10000"/>
              <a:gd name="connsiteY5" fmla="*/ 6036 h 10000"/>
              <a:gd name="connsiteX6" fmla="*/ 3031 w 10000"/>
              <a:gd name="connsiteY6" fmla="*/ 6143 h 10000"/>
              <a:gd name="connsiteX7" fmla="*/ 3591 w 10000"/>
              <a:gd name="connsiteY7" fmla="*/ 5279 h 10000"/>
              <a:gd name="connsiteX8" fmla="*/ 3808 w 10000"/>
              <a:gd name="connsiteY8" fmla="*/ 5225 h 10000"/>
              <a:gd name="connsiteX9" fmla="*/ 3988 w 10000"/>
              <a:gd name="connsiteY9" fmla="*/ 5279 h 10000"/>
              <a:gd name="connsiteX10" fmla="*/ 5506 w 10000"/>
              <a:gd name="connsiteY10" fmla="*/ 6143 h 10000"/>
              <a:gd name="connsiteX11" fmla="*/ 5812 w 10000"/>
              <a:gd name="connsiteY11" fmla="*/ 7010 h 10000"/>
              <a:gd name="connsiteX12" fmla="*/ 6102 w 10000"/>
              <a:gd name="connsiteY12" fmla="*/ 7350 h 10000"/>
              <a:gd name="connsiteX13" fmla="*/ 6246 w 10000"/>
              <a:gd name="connsiteY13" fmla="*/ 7694 h 10000"/>
              <a:gd name="connsiteX14" fmla="*/ 6552 w 10000"/>
              <a:gd name="connsiteY14" fmla="*/ 7928 h 10000"/>
              <a:gd name="connsiteX15" fmla="*/ 6789 w 10000"/>
              <a:gd name="connsiteY15" fmla="*/ 8810 h 10000"/>
              <a:gd name="connsiteX16" fmla="*/ 7092 w 10000"/>
              <a:gd name="connsiteY16" fmla="*/ 9298 h 10000"/>
              <a:gd name="connsiteX17" fmla="*/ 8447 w 10000"/>
              <a:gd name="connsiteY17" fmla="*/ 9784 h 10000"/>
              <a:gd name="connsiteX18" fmla="*/ 8792 w 10000"/>
              <a:gd name="connsiteY18" fmla="*/ 9965 h 10000"/>
              <a:gd name="connsiteX19" fmla="*/ 9114 w 10000"/>
              <a:gd name="connsiteY19" fmla="*/ 10000 h 10000"/>
              <a:gd name="connsiteX20" fmla="*/ 9132 w 10000"/>
              <a:gd name="connsiteY20" fmla="*/ 9945 h 10000"/>
              <a:gd name="connsiteX21" fmla="*/ 8810 w 10000"/>
              <a:gd name="connsiteY21" fmla="*/ 8847 h 10000"/>
              <a:gd name="connsiteX22" fmla="*/ 8900 w 10000"/>
              <a:gd name="connsiteY22" fmla="*/ 8576 h 10000"/>
              <a:gd name="connsiteX23" fmla="*/ 8881 w 10000"/>
              <a:gd name="connsiteY23" fmla="*/ 8540 h 10000"/>
              <a:gd name="connsiteX24" fmla="*/ 8755 w 10000"/>
              <a:gd name="connsiteY24" fmla="*/ 8523 h 10000"/>
              <a:gd name="connsiteX25" fmla="*/ 8700 w 10000"/>
              <a:gd name="connsiteY25" fmla="*/ 8486 h 10000"/>
              <a:gd name="connsiteX26" fmla="*/ 8737 w 10000"/>
              <a:gd name="connsiteY26" fmla="*/ 8414 h 10000"/>
              <a:gd name="connsiteX27" fmla="*/ 8863 w 10000"/>
              <a:gd name="connsiteY27" fmla="*/ 8414 h 10000"/>
              <a:gd name="connsiteX28" fmla="*/ 8917 w 10000"/>
              <a:gd name="connsiteY28" fmla="*/ 8468 h 10000"/>
              <a:gd name="connsiteX29" fmla="*/ 9061 w 10000"/>
              <a:gd name="connsiteY29" fmla="*/ 8036 h 10000"/>
              <a:gd name="connsiteX30" fmla="*/ 8954 w 10000"/>
              <a:gd name="connsiteY30" fmla="*/ 7856 h 10000"/>
              <a:gd name="connsiteX31" fmla="*/ 9224 w 10000"/>
              <a:gd name="connsiteY31" fmla="*/ 7801 h 10000"/>
              <a:gd name="connsiteX32" fmla="*/ 9313 w 10000"/>
              <a:gd name="connsiteY32" fmla="*/ 7622 h 10000"/>
              <a:gd name="connsiteX33" fmla="*/ 9313 w 10000"/>
              <a:gd name="connsiteY33" fmla="*/ 7585 h 10000"/>
              <a:gd name="connsiteX34" fmla="*/ 9206 w 10000"/>
              <a:gd name="connsiteY34" fmla="*/ 7604 h 10000"/>
              <a:gd name="connsiteX35" fmla="*/ 9458 w 10000"/>
              <a:gd name="connsiteY35" fmla="*/ 7424 h 10000"/>
              <a:gd name="connsiteX36" fmla="*/ 9568 w 10000"/>
              <a:gd name="connsiteY36" fmla="*/ 7315 h 10000"/>
              <a:gd name="connsiteX37" fmla="*/ 9586 w 10000"/>
              <a:gd name="connsiteY37" fmla="*/ 7243 h 10000"/>
              <a:gd name="connsiteX38" fmla="*/ 9802 w 10000"/>
              <a:gd name="connsiteY38" fmla="*/ 7189 h 10000"/>
              <a:gd name="connsiteX39" fmla="*/ 9892 w 10000"/>
              <a:gd name="connsiteY39" fmla="*/ 7063 h 10000"/>
              <a:gd name="connsiteX40" fmla="*/ 9783 w 10000"/>
              <a:gd name="connsiteY40" fmla="*/ 6901 h 10000"/>
              <a:gd name="connsiteX41" fmla="*/ 9911 w 10000"/>
              <a:gd name="connsiteY41" fmla="*/ 6882 h 10000"/>
              <a:gd name="connsiteX42" fmla="*/ 9964 w 10000"/>
              <a:gd name="connsiteY42" fmla="*/ 6937 h 10000"/>
              <a:gd name="connsiteX43" fmla="*/ 9983 w 10000"/>
              <a:gd name="connsiteY43" fmla="*/ 6919 h 10000"/>
              <a:gd name="connsiteX44" fmla="*/ 9983 w 10000"/>
              <a:gd name="connsiteY44" fmla="*/ 6847 h 10000"/>
              <a:gd name="connsiteX45" fmla="*/ 10000 w 10000"/>
              <a:gd name="connsiteY45" fmla="*/ 6810 h 10000"/>
              <a:gd name="connsiteX46" fmla="*/ 9568 w 10000"/>
              <a:gd name="connsiteY46" fmla="*/ 828 h 10000"/>
              <a:gd name="connsiteX47" fmla="*/ 9295 w 10000"/>
              <a:gd name="connsiteY47" fmla="*/ 919 h 10000"/>
              <a:gd name="connsiteX48" fmla="*/ 9313 w 10000"/>
              <a:gd name="connsiteY48" fmla="*/ 955 h 10000"/>
              <a:gd name="connsiteX49" fmla="*/ 9241 w 10000"/>
              <a:gd name="connsiteY49" fmla="*/ 1063 h 10000"/>
              <a:gd name="connsiteX50" fmla="*/ 9170 w 10000"/>
              <a:gd name="connsiteY50" fmla="*/ 974 h 10000"/>
              <a:gd name="connsiteX51" fmla="*/ 9170 w 10000"/>
              <a:gd name="connsiteY51" fmla="*/ 865 h 10000"/>
              <a:gd name="connsiteX52" fmla="*/ 8954 w 10000"/>
              <a:gd name="connsiteY52" fmla="*/ 937 h 10000"/>
              <a:gd name="connsiteX53" fmla="*/ 8917 w 10000"/>
              <a:gd name="connsiteY53" fmla="*/ 847 h 10000"/>
              <a:gd name="connsiteX54" fmla="*/ 8810 w 10000"/>
              <a:gd name="connsiteY54" fmla="*/ 847 h 10000"/>
              <a:gd name="connsiteX55" fmla="*/ 8810 w 10000"/>
              <a:gd name="connsiteY55" fmla="*/ 774 h 10000"/>
              <a:gd name="connsiteX56" fmla="*/ 8755 w 10000"/>
              <a:gd name="connsiteY56" fmla="*/ 739 h 10000"/>
              <a:gd name="connsiteX57" fmla="*/ 8540 w 10000"/>
              <a:gd name="connsiteY57" fmla="*/ 883 h 10000"/>
              <a:gd name="connsiteX58" fmla="*/ 8447 w 10000"/>
              <a:gd name="connsiteY58" fmla="*/ 847 h 10000"/>
              <a:gd name="connsiteX59" fmla="*/ 8466 w 10000"/>
              <a:gd name="connsiteY59" fmla="*/ 739 h 10000"/>
              <a:gd name="connsiteX60" fmla="*/ 8339 w 10000"/>
              <a:gd name="connsiteY60" fmla="*/ 684 h 10000"/>
              <a:gd name="connsiteX61" fmla="*/ 8339 w 10000"/>
              <a:gd name="connsiteY61" fmla="*/ 558 h 10000"/>
              <a:gd name="connsiteX62" fmla="*/ 8088 w 10000"/>
              <a:gd name="connsiteY62" fmla="*/ 540 h 10000"/>
              <a:gd name="connsiteX63" fmla="*/ 7996 w 10000"/>
              <a:gd name="connsiteY63" fmla="*/ 630 h 10000"/>
              <a:gd name="connsiteX64" fmla="*/ 7871 w 10000"/>
              <a:gd name="connsiteY64" fmla="*/ 523 h 10000"/>
              <a:gd name="connsiteX65" fmla="*/ 7727 w 10000"/>
              <a:gd name="connsiteY65" fmla="*/ 540 h 10000"/>
              <a:gd name="connsiteX66" fmla="*/ 7508 w 10000"/>
              <a:gd name="connsiteY66" fmla="*/ 432 h 10000"/>
              <a:gd name="connsiteX67" fmla="*/ 7328 w 10000"/>
              <a:gd name="connsiteY67" fmla="*/ 432 h 10000"/>
              <a:gd name="connsiteX68" fmla="*/ 7310 w 10000"/>
              <a:gd name="connsiteY68" fmla="*/ 288 h 10000"/>
              <a:gd name="connsiteX69" fmla="*/ 7165 w 10000"/>
              <a:gd name="connsiteY69" fmla="*/ 144 h 10000"/>
              <a:gd name="connsiteX70" fmla="*/ 7113 w 10000"/>
              <a:gd name="connsiteY70" fmla="*/ 235 h 10000"/>
              <a:gd name="connsiteX71" fmla="*/ 6987 w 10000"/>
              <a:gd name="connsiteY71" fmla="*/ 198 h 10000"/>
              <a:gd name="connsiteX72" fmla="*/ 6896 w 10000"/>
              <a:gd name="connsiteY72" fmla="*/ 216 h 10000"/>
              <a:gd name="connsiteX73" fmla="*/ 6678 w 10000"/>
              <a:gd name="connsiteY73" fmla="*/ 0 h 10000"/>
              <a:gd name="connsiteX74" fmla="*/ 892 w 10000"/>
              <a:gd name="connsiteY74" fmla="*/ 2441 h 10000"/>
              <a:gd name="connsiteX75" fmla="*/ 0 w 10000"/>
              <a:gd name="connsiteY75" fmla="*/ 2360 h 10000"/>
              <a:gd name="connsiteX76" fmla="*/ 36 w 10000"/>
              <a:gd name="connsiteY76"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2617 w 10000"/>
              <a:gd name="connsiteY5" fmla="*/ 6036 h 10000"/>
              <a:gd name="connsiteX6" fmla="*/ 3031 w 10000"/>
              <a:gd name="connsiteY6" fmla="*/ 6143 h 10000"/>
              <a:gd name="connsiteX7" fmla="*/ 3591 w 10000"/>
              <a:gd name="connsiteY7" fmla="*/ 5279 h 10000"/>
              <a:gd name="connsiteX8" fmla="*/ 3808 w 10000"/>
              <a:gd name="connsiteY8" fmla="*/ 5225 h 10000"/>
              <a:gd name="connsiteX9" fmla="*/ 3988 w 10000"/>
              <a:gd name="connsiteY9" fmla="*/ 5279 h 10000"/>
              <a:gd name="connsiteX10" fmla="*/ 5506 w 10000"/>
              <a:gd name="connsiteY10" fmla="*/ 6143 h 10000"/>
              <a:gd name="connsiteX11" fmla="*/ 5812 w 10000"/>
              <a:gd name="connsiteY11" fmla="*/ 7010 h 10000"/>
              <a:gd name="connsiteX12" fmla="*/ 6102 w 10000"/>
              <a:gd name="connsiteY12" fmla="*/ 7350 h 10000"/>
              <a:gd name="connsiteX13" fmla="*/ 6246 w 10000"/>
              <a:gd name="connsiteY13" fmla="*/ 7694 h 10000"/>
              <a:gd name="connsiteX14" fmla="*/ 6552 w 10000"/>
              <a:gd name="connsiteY14" fmla="*/ 7928 h 10000"/>
              <a:gd name="connsiteX15" fmla="*/ 7092 w 10000"/>
              <a:gd name="connsiteY15" fmla="*/ 9298 h 10000"/>
              <a:gd name="connsiteX16" fmla="*/ 8447 w 10000"/>
              <a:gd name="connsiteY16" fmla="*/ 9784 h 10000"/>
              <a:gd name="connsiteX17" fmla="*/ 8792 w 10000"/>
              <a:gd name="connsiteY17" fmla="*/ 9965 h 10000"/>
              <a:gd name="connsiteX18" fmla="*/ 9114 w 10000"/>
              <a:gd name="connsiteY18" fmla="*/ 10000 h 10000"/>
              <a:gd name="connsiteX19" fmla="*/ 9132 w 10000"/>
              <a:gd name="connsiteY19" fmla="*/ 9945 h 10000"/>
              <a:gd name="connsiteX20" fmla="*/ 8810 w 10000"/>
              <a:gd name="connsiteY20" fmla="*/ 8847 h 10000"/>
              <a:gd name="connsiteX21" fmla="*/ 8900 w 10000"/>
              <a:gd name="connsiteY21" fmla="*/ 8576 h 10000"/>
              <a:gd name="connsiteX22" fmla="*/ 8881 w 10000"/>
              <a:gd name="connsiteY22" fmla="*/ 8540 h 10000"/>
              <a:gd name="connsiteX23" fmla="*/ 8755 w 10000"/>
              <a:gd name="connsiteY23" fmla="*/ 8523 h 10000"/>
              <a:gd name="connsiteX24" fmla="*/ 8700 w 10000"/>
              <a:gd name="connsiteY24" fmla="*/ 8486 h 10000"/>
              <a:gd name="connsiteX25" fmla="*/ 8737 w 10000"/>
              <a:gd name="connsiteY25" fmla="*/ 8414 h 10000"/>
              <a:gd name="connsiteX26" fmla="*/ 8863 w 10000"/>
              <a:gd name="connsiteY26" fmla="*/ 8414 h 10000"/>
              <a:gd name="connsiteX27" fmla="*/ 8917 w 10000"/>
              <a:gd name="connsiteY27" fmla="*/ 8468 h 10000"/>
              <a:gd name="connsiteX28" fmla="*/ 9061 w 10000"/>
              <a:gd name="connsiteY28" fmla="*/ 8036 h 10000"/>
              <a:gd name="connsiteX29" fmla="*/ 8954 w 10000"/>
              <a:gd name="connsiteY29" fmla="*/ 7856 h 10000"/>
              <a:gd name="connsiteX30" fmla="*/ 9224 w 10000"/>
              <a:gd name="connsiteY30" fmla="*/ 7801 h 10000"/>
              <a:gd name="connsiteX31" fmla="*/ 9313 w 10000"/>
              <a:gd name="connsiteY31" fmla="*/ 7622 h 10000"/>
              <a:gd name="connsiteX32" fmla="*/ 9313 w 10000"/>
              <a:gd name="connsiteY32" fmla="*/ 7585 h 10000"/>
              <a:gd name="connsiteX33" fmla="*/ 9206 w 10000"/>
              <a:gd name="connsiteY33" fmla="*/ 7604 h 10000"/>
              <a:gd name="connsiteX34" fmla="*/ 9458 w 10000"/>
              <a:gd name="connsiteY34" fmla="*/ 7424 h 10000"/>
              <a:gd name="connsiteX35" fmla="*/ 9568 w 10000"/>
              <a:gd name="connsiteY35" fmla="*/ 7315 h 10000"/>
              <a:gd name="connsiteX36" fmla="*/ 9586 w 10000"/>
              <a:gd name="connsiteY36" fmla="*/ 7243 h 10000"/>
              <a:gd name="connsiteX37" fmla="*/ 9802 w 10000"/>
              <a:gd name="connsiteY37" fmla="*/ 7189 h 10000"/>
              <a:gd name="connsiteX38" fmla="*/ 9892 w 10000"/>
              <a:gd name="connsiteY38" fmla="*/ 7063 h 10000"/>
              <a:gd name="connsiteX39" fmla="*/ 9783 w 10000"/>
              <a:gd name="connsiteY39" fmla="*/ 6901 h 10000"/>
              <a:gd name="connsiteX40" fmla="*/ 9911 w 10000"/>
              <a:gd name="connsiteY40" fmla="*/ 6882 h 10000"/>
              <a:gd name="connsiteX41" fmla="*/ 9964 w 10000"/>
              <a:gd name="connsiteY41" fmla="*/ 6937 h 10000"/>
              <a:gd name="connsiteX42" fmla="*/ 9983 w 10000"/>
              <a:gd name="connsiteY42" fmla="*/ 6919 h 10000"/>
              <a:gd name="connsiteX43" fmla="*/ 9983 w 10000"/>
              <a:gd name="connsiteY43" fmla="*/ 6847 h 10000"/>
              <a:gd name="connsiteX44" fmla="*/ 10000 w 10000"/>
              <a:gd name="connsiteY44" fmla="*/ 6810 h 10000"/>
              <a:gd name="connsiteX45" fmla="*/ 9568 w 10000"/>
              <a:gd name="connsiteY45" fmla="*/ 828 h 10000"/>
              <a:gd name="connsiteX46" fmla="*/ 9295 w 10000"/>
              <a:gd name="connsiteY46" fmla="*/ 919 h 10000"/>
              <a:gd name="connsiteX47" fmla="*/ 9313 w 10000"/>
              <a:gd name="connsiteY47" fmla="*/ 955 h 10000"/>
              <a:gd name="connsiteX48" fmla="*/ 9241 w 10000"/>
              <a:gd name="connsiteY48" fmla="*/ 1063 h 10000"/>
              <a:gd name="connsiteX49" fmla="*/ 9170 w 10000"/>
              <a:gd name="connsiteY49" fmla="*/ 974 h 10000"/>
              <a:gd name="connsiteX50" fmla="*/ 9170 w 10000"/>
              <a:gd name="connsiteY50" fmla="*/ 865 h 10000"/>
              <a:gd name="connsiteX51" fmla="*/ 8954 w 10000"/>
              <a:gd name="connsiteY51" fmla="*/ 937 h 10000"/>
              <a:gd name="connsiteX52" fmla="*/ 8917 w 10000"/>
              <a:gd name="connsiteY52" fmla="*/ 847 h 10000"/>
              <a:gd name="connsiteX53" fmla="*/ 8810 w 10000"/>
              <a:gd name="connsiteY53" fmla="*/ 847 h 10000"/>
              <a:gd name="connsiteX54" fmla="*/ 8810 w 10000"/>
              <a:gd name="connsiteY54" fmla="*/ 774 h 10000"/>
              <a:gd name="connsiteX55" fmla="*/ 8755 w 10000"/>
              <a:gd name="connsiteY55" fmla="*/ 739 h 10000"/>
              <a:gd name="connsiteX56" fmla="*/ 8540 w 10000"/>
              <a:gd name="connsiteY56" fmla="*/ 883 h 10000"/>
              <a:gd name="connsiteX57" fmla="*/ 8447 w 10000"/>
              <a:gd name="connsiteY57" fmla="*/ 847 h 10000"/>
              <a:gd name="connsiteX58" fmla="*/ 8466 w 10000"/>
              <a:gd name="connsiteY58" fmla="*/ 739 h 10000"/>
              <a:gd name="connsiteX59" fmla="*/ 8339 w 10000"/>
              <a:gd name="connsiteY59" fmla="*/ 684 h 10000"/>
              <a:gd name="connsiteX60" fmla="*/ 8339 w 10000"/>
              <a:gd name="connsiteY60" fmla="*/ 558 h 10000"/>
              <a:gd name="connsiteX61" fmla="*/ 8088 w 10000"/>
              <a:gd name="connsiteY61" fmla="*/ 540 h 10000"/>
              <a:gd name="connsiteX62" fmla="*/ 7996 w 10000"/>
              <a:gd name="connsiteY62" fmla="*/ 630 h 10000"/>
              <a:gd name="connsiteX63" fmla="*/ 7871 w 10000"/>
              <a:gd name="connsiteY63" fmla="*/ 523 h 10000"/>
              <a:gd name="connsiteX64" fmla="*/ 7727 w 10000"/>
              <a:gd name="connsiteY64" fmla="*/ 540 h 10000"/>
              <a:gd name="connsiteX65" fmla="*/ 7508 w 10000"/>
              <a:gd name="connsiteY65" fmla="*/ 432 h 10000"/>
              <a:gd name="connsiteX66" fmla="*/ 7328 w 10000"/>
              <a:gd name="connsiteY66" fmla="*/ 432 h 10000"/>
              <a:gd name="connsiteX67" fmla="*/ 7310 w 10000"/>
              <a:gd name="connsiteY67" fmla="*/ 288 h 10000"/>
              <a:gd name="connsiteX68" fmla="*/ 7165 w 10000"/>
              <a:gd name="connsiteY68" fmla="*/ 144 h 10000"/>
              <a:gd name="connsiteX69" fmla="*/ 7113 w 10000"/>
              <a:gd name="connsiteY69" fmla="*/ 235 h 10000"/>
              <a:gd name="connsiteX70" fmla="*/ 6987 w 10000"/>
              <a:gd name="connsiteY70" fmla="*/ 198 h 10000"/>
              <a:gd name="connsiteX71" fmla="*/ 6896 w 10000"/>
              <a:gd name="connsiteY71" fmla="*/ 216 h 10000"/>
              <a:gd name="connsiteX72" fmla="*/ 6678 w 10000"/>
              <a:gd name="connsiteY72" fmla="*/ 0 h 10000"/>
              <a:gd name="connsiteX73" fmla="*/ 892 w 10000"/>
              <a:gd name="connsiteY73" fmla="*/ 2441 h 10000"/>
              <a:gd name="connsiteX74" fmla="*/ 0 w 10000"/>
              <a:gd name="connsiteY74" fmla="*/ 2360 h 10000"/>
              <a:gd name="connsiteX75" fmla="*/ 36 w 10000"/>
              <a:gd name="connsiteY75"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2617 w 10000"/>
              <a:gd name="connsiteY5" fmla="*/ 6036 h 10000"/>
              <a:gd name="connsiteX6" fmla="*/ 3031 w 10000"/>
              <a:gd name="connsiteY6" fmla="*/ 6143 h 10000"/>
              <a:gd name="connsiteX7" fmla="*/ 3591 w 10000"/>
              <a:gd name="connsiteY7" fmla="*/ 5279 h 10000"/>
              <a:gd name="connsiteX8" fmla="*/ 3808 w 10000"/>
              <a:gd name="connsiteY8" fmla="*/ 5225 h 10000"/>
              <a:gd name="connsiteX9" fmla="*/ 3988 w 10000"/>
              <a:gd name="connsiteY9" fmla="*/ 5279 h 10000"/>
              <a:gd name="connsiteX10" fmla="*/ 5506 w 10000"/>
              <a:gd name="connsiteY10" fmla="*/ 6143 h 10000"/>
              <a:gd name="connsiteX11" fmla="*/ 5812 w 10000"/>
              <a:gd name="connsiteY11" fmla="*/ 7010 h 10000"/>
              <a:gd name="connsiteX12" fmla="*/ 6102 w 10000"/>
              <a:gd name="connsiteY12" fmla="*/ 7350 h 10000"/>
              <a:gd name="connsiteX13" fmla="*/ 6246 w 10000"/>
              <a:gd name="connsiteY13" fmla="*/ 7694 h 10000"/>
              <a:gd name="connsiteX14" fmla="*/ 7092 w 10000"/>
              <a:gd name="connsiteY14" fmla="*/ 9298 h 10000"/>
              <a:gd name="connsiteX15" fmla="*/ 8447 w 10000"/>
              <a:gd name="connsiteY15" fmla="*/ 9784 h 10000"/>
              <a:gd name="connsiteX16" fmla="*/ 8792 w 10000"/>
              <a:gd name="connsiteY16" fmla="*/ 9965 h 10000"/>
              <a:gd name="connsiteX17" fmla="*/ 9114 w 10000"/>
              <a:gd name="connsiteY17" fmla="*/ 10000 h 10000"/>
              <a:gd name="connsiteX18" fmla="*/ 9132 w 10000"/>
              <a:gd name="connsiteY18" fmla="*/ 9945 h 10000"/>
              <a:gd name="connsiteX19" fmla="*/ 8810 w 10000"/>
              <a:gd name="connsiteY19" fmla="*/ 8847 h 10000"/>
              <a:gd name="connsiteX20" fmla="*/ 8900 w 10000"/>
              <a:gd name="connsiteY20" fmla="*/ 8576 h 10000"/>
              <a:gd name="connsiteX21" fmla="*/ 8881 w 10000"/>
              <a:gd name="connsiteY21" fmla="*/ 8540 h 10000"/>
              <a:gd name="connsiteX22" fmla="*/ 8755 w 10000"/>
              <a:gd name="connsiteY22" fmla="*/ 8523 h 10000"/>
              <a:gd name="connsiteX23" fmla="*/ 8700 w 10000"/>
              <a:gd name="connsiteY23" fmla="*/ 8486 h 10000"/>
              <a:gd name="connsiteX24" fmla="*/ 8737 w 10000"/>
              <a:gd name="connsiteY24" fmla="*/ 8414 h 10000"/>
              <a:gd name="connsiteX25" fmla="*/ 8863 w 10000"/>
              <a:gd name="connsiteY25" fmla="*/ 8414 h 10000"/>
              <a:gd name="connsiteX26" fmla="*/ 8917 w 10000"/>
              <a:gd name="connsiteY26" fmla="*/ 8468 h 10000"/>
              <a:gd name="connsiteX27" fmla="*/ 9061 w 10000"/>
              <a:gd name="connsiteY27" fmla="*/ 8036 h 10000"/>
              <a:gd name="connsiteX28" fmla="*/ 8954 w 10000"/>
              <a:gd name="connsiteY28" fmla="*/ 7856 h 10000"/>
              <a:gd name="connsiteX29" fmla="*/ 9224 w 10000"/>
              <a:gd name="connsiteY29" fmla="*/ 7801 h 10000"/>
              <a:gd name="connsiteX30" fmla="*/ 9313 w 10000"/>
              <a:gd name="connsiteY30" fmla="*/ 7622 h 10000"/>
              <a:gd name="connsiteX31" fmla="*/ 9313 w 10000"/>
              <a:gd name="connsiteY31" fmla="*/ 7585 h 10000"/>
              <a:gd name="connsiteX32" fmla="*/ 9206 w 10000"/>
              <a:gd name="connsiteY32" fmla="*/ 7604 h 10000"/>
              <a:gd name="connsiteX33" fmla="*/ 9458 w 10000"/>
              <a:gd name="connsiteY33" fmla="*/ 7424 h 10000"/>
              <a:gd name="connsiteX34" fmla="*/ 9568 w 10000"/>
              <a:gd name="connsiteY34" fmla="*/ 7315 h 10000"/>
              <a:gd name="connsiteX35" fmla="*/ 9586 w 10000"/>
              <a:gd name="connsiteY35" fmla="*/ 7243 h 10000"/>
              <a:gd name="connsiteX36" fmla="*/ 9802 w 10000"/>
              <a:gd name="connsiteY36" fmla="*/ 7189 h 10000"/>
              <a:gd name="connsiteX37" fmla="*/ 9892 w 10000"/>
              <a:gd name="connsiteY37" fmla="*/ 7063 h 10000"/>
              <a:gd name="connsiteX38" fmla="*/ 9783 w 10000"/>
              <a:gd name="connsiteY38" fmla="*/ 6901 h 10000"/>
              <a:gd name="connsiteX39" fmla="*/ 9911 w 10000"/>
              <a:gd name="connsiteY39" fmla="*/ 6882 h 10000"/>
              <a:gd name="connsiteX40" fmla="*/ 9964 w 10000"/>
              <a:gd name="connsiteY40" fmla="*/ 6937 h 10000"/>
              <a:gd name="connsiteX41" fmla="*/ 9983 w 10000"/>
              <a:gd name="connsiteY41" fmla="*/ 6919 h 10000"/>
              <a:gd name="connsiteX42" fmla="*/ 9983 w 10000"/>
              <a:gd name="connsiteY42" fmla="*/ 6847 h 10000"/>
              <a:gd name="connsiteX43" fmla="*/ 10000 w 10000"/>
              <a:gd name="connsiteY43" fmla="*/ 6810 h 10000"/>
              <a:gd name="connsiteX44" fmla="*/ 9568 w 10000"/>
              <a:gd name="connsiteY44" fmla="*/ 828 h 10000"/>
              <a:gd name="connsiteX45" fmla="*/ 9295 w 10000"/>
              <a:gd name="connsiteY45" fmla="*/ 919 h 10000"/>
              <a:gd name="connsiteX46" fmla="*/ 9313 w 10000"/>
              <a:gd name="connsiteY46" fmla="*/ 955 h 10000"/>
              <a:gd name="connsiteX47" fmla="*/ 9241 w 10000"/>
              <a:gd name="connsiteY47" fmla="*/ 1063 h 10000"/>
              <a:gd name="connsiteX48" fmla="*/ 9170 w 10000"/>
              <a:gd name="connsiteY48" fmla="*/ 974 h 10000"/>
              <a:gd name="connsiteX49" fmla="*/ 9170 w 10000"/>
              <a:gd name="connsiteY49" fmla="*/ 865 h 10000"/>
              <a:gd name="connsiteX50" fmla="*/ 8954 w 10000"/>
              <a:gd name="connsiteY50" fmla="*/ 937 h 10000"/>
              <a:gd name="connsiteX51" fmla="*/ 8917 w 10000"/>
              <a:gd name="connsiteY51" fmla="*/ 847 h 10000"/>
              <a:gd name="connsiteX52" fmla="*/ 8810 w 10000"/>
              <a:gd name="connsiteY52" fmla="*/ 847 h 10000"/>
              <a:gd name="connsiteX53" fmla="*/ 8810 w 10000"/>
              <a:gd name="connsiteY53" fmla="*/ 774 h 10000"/>
              <a:gd name="connsiteX54" fmla="*/ 8755 w 10000"/>
              <a:gd name="connsiteY54" fmla="*/ 739 h 10000"/>
              <a:gd name="connsiteX55" fmla="*/ 8540 w 10000"/>
              <a:gd name="connsiteY55" fmla="*/ 883 h 10000"/>
              <a:gd name="connsiteX56" fmla="*/ 8447 w 10000"/>
              <a:gd name="connsiteY56" fmla="*/ 847 h 10000"/>
              <a:gd name="connsiteX57" fmla="*/ 8466 w 10000"/>
              <a:gd name="connsiteY57" fmla="*/ 739 h 10000"/>
              <a:gd name="connsiteX58" fmla="*/ 8339 w 10000"/>
              <a:gd name="connsiteY58" fmla="*/ 684 h 10000"/>
              <a:gd name="connsiteX59" fmla="*/ 8339 w 10000"/>
              <a:gd name="connsiteY59" fmla="*/ 558 h 10000"/>
              <a:gd name="connsiteX60" fmla="*/ 8088 w 10000"/>
              <a:gd name="connsiteY60" fmla="*/ 540 h 10000"/>
              <a:gd name="connsiteX61" fmla="*/ 7996 w 10000"/>
              <a:gd name="connsiteY61" fmla="*/ 630 h 10000"/>
              <a:gd name="connsiteX62" fmla="*/ 7871 w 10000"/>
              <a:gd name="connsiteY62" fmla="*/ 523 h 10000"/>
              <a:gd name="connsiteX63" fmla="*/ 7727 w 10000"/>
              <a:gd name="connsiteY63" fmla="*/ 540 h 10000"/>
              <a:gd name="connsiteX64" fmla="*/ 7508 w 10000"/>
              <a:gd name="connsiteY64" fmla="*/ 432 h 10000"/>
              <a:gd name="connsiteX65" fmla="*/ 7328 w 10000"/>
              <a:gd name="connsiteY65" fmla="*/ 432 h 10000"/>
              <a:gd name="connsiteX66" fmla="*/ 7310 w 10000"/>
              <a:gd name="connsiteY66" fmla="*/ 288 h 10000"/>
              <a:gd name="connsiteX67" fmla="*/ 7165 w 10000"/>
              <a:gd name="connsiteY67" fmla="*/ 144 h 10000"/>
              <a:gd name="connsiteX68" fmla="*/ 7113 w 10000"/>
              <a:gd name="connsiteY68" fmla="*/ 235 h 10000"/>
              <a:gd name="connsiteX69" fmla="*/ 6987 w 10000"/>
              <a:gd name="connsiteY69" fmla="*/ 198 h 10000"/>
              <a:gd name="connsiteX70" fmla="*/ 6896 w 10000"/>
              <a:gd name="connsiteY70" fmla="*/ 216 h 10000"/>
              <a:gd name="connsiteX71" fmla="*/ 6678 w 10000"/>
              <a:gd name="connsiteY71" fmla="*/ 0 h 10000"/>
              <a:gd name="connsiteX72" fmla="*/ 892 w 10000"/>
              <a:gd name="connsiteY72" fmla="*/ 2441 h 10000"/>
              <a:gd name="connsiteX73" fmla="*/ 0 w 10000"/>
              <a:gd name="connsiteY73" fmla="*/ 2360 h 10000"/>
              <a:gd name="connsiteX74" fmla="*/ 36 w 10000"/>
              <a:gd name="connsiteY74"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2617 w 10000"/>
              <a:gd name="connsiteY5" fmla="*/ 6036 h 10000"/>
              <a:gd name="connsiteX6" fmla="*/ 3031 w 10000"/>
              <a:gd name="connsiteY6" fmla="*/ 6143 h 10000"/>
              <a:gd name="connsiteX7" fmla="*/ 3591 w 10000"/>
              <a:gd name="connsiteY7" fmla="*/ 5279 h 10000"/>
              <a:gd name="connsiteX8" fmla="*/ 3808 w 10000"/>
              <a:gd name="connsiteY8" fmla="*/ 5225 h 10000"/>
              <a:gd name="connsiteX9" fmla="*/ 3988 w 10000"/>
              <a:gd name="connsiteY9" fmla="*/ 5279 h 10000"/>
              <a:gd name="connsiteX10" fmla="*/ 5506 w 10000"/>
              <a:gd name="connsiteY10" fmla="*/ 6143 h 10000"/>
              <a:gd name="connsiteX11" fmla="*/ 5812 w 10000"/>
              <a:gd name="connsiteY11" fmla="*/ 7010 h 10000"/>
              <a:gd name="connsiteX12" fmla="*/ 6102 w 10000"/>
              <a:gd name="connsiteY12" fmla="*/ 7350 h 10000"/>
              <a:gd name="connsiteX13" fmla="*/ 7092 w 10000"/>
              <a:gd name="connsiteY13" fmla="*/ 9298 h 10000"/>
              <a:gd name="connsiteX14" fmla="*/ 8447 w 10000"/>
              <a:gd name="connsiteY14" fmla="*/ 9784 h 10000"/>
              <a:gd name="connsiteX15" fmla="*/ 8792 w 10000"/>
              <a:gd name="connsiteY15" fmla="*/ 9965 h 10000"/>
              <a:gd name="connsiteX16" fmla="*/ 9114 w 10000"/>
              <a:gd name="connsiteY16" fmla="*/ 10000 h 10000"/>
              <a:gd name="connsiteX17" fmla="*/ 9132 w 10000"/>
              <a:gd name="connsiteY17" fmla="*/ 9945 h 10000"/>
              <a:gd name="connsiteX18" fmla="*/ 8810 w 10000"/>
              <a:gd name="connsiteY18" fmla="*/ 8847 h 10000"/>
              <a:gd name="connsiteX19" fmla="*/ 8900 w 10000"/>
              <a:gd name="connsiteY19" fmla="*/ 8576 h 10000"/>
              <a:gd name="connsiteX20" fmla="*/ 8881 w 10000"/>
              <a:gd name="connsiteY20" fmla="*/ 8540 h 10000"/>
              <a:gd name="connsiteX21" fmla="*/ 8755 w 10000"/>
              <a:gd name="connsiteY21" fmla="*/ 8523 h 10000"/>
              <a:gd name="connsiteX22" fmla="*/ 8700 w 10000"/>
              <a:gd name="connsiteY22" fmla="*/ 8486 h 10000"/>
              <a:gd name="connsiteX23" fmla="*/ 8737 w 10000"/>
              <a:gd name="connsiteY23" fmla="*/ 8414 h 10000"/>
              <a:gd name="connsiteX24" fmla="*/ 8863 w 10000"/>
              <a:gd name="connsiteY24" fmla="*/ 8414 h 10000"/>
              <a:gd name="connsiteX25" fmla="*/ 8917 w 10000"/>
              <a:gd name="connsiteY25" fmla="*/ 8468 h 10000"/>
              <a:gd name="connsiteX26" fmla="*/ 9061 w 10000"/>
              <a:gd name="connsiteY26" fmla="*/ 8036 h 10000"/>
              <a:gd name="connsiteX27" fmla="*/ 8954 w 10000"/>
              <a:gd name="connsiteY27" fmla="*/ 7856 h 10000"/>
              <a:gd name="connsiteX28" fmla="*/ 9224 w 10000"/>
              <a:gd name="connsiteY28" fmla="*/ 7801 h 10000"/>
              <a:gd name="connsiteX29" fmla="*/ 9313 w 10000"/>
              <a:gd name="connsiteY29" fmla="*/ 7622 h 10000"/>
              <a:gd name="connsiteX30" fmla="*/ 9313 w 10000"/>
              <a:gd name="connsiteY30" fmla="*/ 7585 h 10000"/>
              <a:gd name="connsiteX31" fmla="*/ 9206 w 10000"/>
              <a:gd name="connsiteY31" fmla="*/ 7604 h 10000"/>
              <a:gd name="connsiteX32" fmla="*/ 9458 w 10000"/>
              <a:gd name="connsiteY32" fmla="*/ 7424 h 10000"/>
              <a:gd name="connsiteX33" fmla="*/ 9568 w 10000"/>
              <a:gd name="connsiteY33" fmla="*/ 7315 h 10000"/>
              <a:gd name="connsiteX34" fmla="*/ 9586 w 10000"/>
              <a:gd name="connsiteY34" fmla="*/ 7243 h 10000"/>
              <a:gd name="connsiteX35" fmla="*/ 9802 w 10000"/>
              <a:gd name="connsiteY35" fmla="*/ 7189 h 10000"/>
              <a:gd name="connsiteX36" fmla="*/ 9892 w 10000"/>
              <a:gd name="connsiteY36" fmla="*/ 7063 h 10000"/>
              <a:gd name="connsiteX37" fmla="*/ 9783 w 10000"/>
              <a:gd name="connsiteY37" fmla="*/ 6901 h 10000"/>
              <a:gd name="connsiteX38" fmla="*/ 9911 w 10000"/>
              <a:gd name="connsiteY38" fmla="*/ 6882 h 10000"/>
              <a:gd name="connsiteX39" fmla="*/ 9964 w 10000"/>
              <a:gd name="connsiteY39" fmla="*/ 6937 h 10000"/>
              <a:gd name="connsiteX40" fmla="*/ 9983 w 10000"/>
              <a:gd name="connsiteY40" fmla="*/ 6919 h 10000"/>
              <a:gd name="connsiteX41" fmla="*/ 9983 w 10000"/>
              <a:gd name="connsiteY41" fmla="*/ 6847 h 10000"/>
              <a:gd name="connsiteX42" fmla="*/ 10000 w 10000"/>
              <a:gd name="connsiteY42" fmla="*/ 6810 h 10000"/>
              <a:gd name="connsiteX43" fmla="*/ 9568 w 10000"/>
              <a:gd name="connsiteY43" fmla="*/ 828 h 10000"/>
              <a:gd name="connsiteX44" fmla="*/ 9295 w 10000"/>
              <a:gd name="connsiteY44" fmla="*/ 919 h 10000"/>
              <a:gd name="connsiteX45" fmla="*/ 9313 w 10000"/>
              <a:gd name="connsiteY45" fmla="*/ 955 h 10000"/>
              <a:gd name="connsiteX46" fmla="*/ 9241 w 10000"/>
              <a:gd name="connsiteY46" fmla="*/ 1063 h 10000"/>
              <a:gd name="connsiteX47" fmla="*/ 9170 w 10000"/>
              <a:gd name="connsiteY47" fmla="*/ 974 h 10000"/>
              <a:gd name="connsiteX48" fmla="*/ 9170 w 10000"/>
              <a:gd name="connsiteY48" fmla="*/ 865 h 10000"/>
              <a:gd name="connsiteX49" fmla="*/ 8954 w 10000"/>
              <a:gd name="connsiteY49" fmla="*/ 937 h 10000"/>
              <a:gd name="connsiteX50" fmla="*/ 8917 w 10000"/>
              <a:gd name="connsiteY50" fmla="*/ 847 h 10000"/>
              <a:gd name="connsiteX51" fmla="*/ 8810 w 10000"/>
              <a:gd name="connsiteY51" fmla="*/ 847 h 10000"/>
              <a:gd name="connsiteX52" fmla="*/ 8810 w 10000"/>
              <a:gd name="connsiteY52" fmla="*/ 774 h 10000"/>
              <a:gd name="connsiteX53" fmla="*/ 8755 w 10000"/>
              <a:gd name="connsiteY53" fmla="*/ 739 h 10000"/>
              <a:gd name="connsiteX54" fmla="*/ 8540 w 10000"/>
              <a:gd name="connsiteY54" fmla="*/ 883 h 10000"/>
              <a:gd name="connsiteX55" fmla="*/ 8447 w 10000"/>
              <a:gd name="connsiteY55" fmla="*/ 847 h 10000"/>
              <a:gd name="connsiteX56" fmla="*/ 8466 w 10000"/>
              <a:gd name="connsiteY56" fmla="*/ 739 h 10000"/>
              <a:gd name="connsiteX57" fmla="*/ 8339 w 10000"/>
              <a:gd name="connsiteY57" fmla="*/ 684 h 10000"/>
              <a:gd name="connsiteX58" fmla="*/ 8339 w 10000"/>
              <a:gd name="connsiteY58" fmla="*/ 558 h 10000"/>
              <a:gd name="connsiteX59" fmla="*/ 8088 w 10000"/>
              <a:gd name="connsiteY59" fmla="*/ 540 h 10000"/>
              <a:gd name="connsiteX60" fmla="*/ 7996 w 10000"/>
              <a:gd name="connsiteY60" fmla="*/ 630 h 10000"/>
              <a:gd name="connsiteX61" fmla="*/ 7871 w 10000"/>
              <a:gd name="connsiteY61" fmla="*/ 523 h 10000"/>
              <a:gd name="connsiteX62" fmla="*/ 7727 w 10000"/>
              <a:gd name="connsiteY62" fmla="*/ 540 h 10000"/>
              <a:gd name="connsiteX63" fmla="*/ 7508 w 10000"/>
              <a:gd name="connsiteY63" fmla="*/ 432 h 10000"/>
              <a:gd name="connsiteX64" fmla="*/ 7328 w 10000"/>
              <a:gd name="connsiteY64" fmla="*/ 432 h 10000"/>
              <a:gd name="connsiteX65" fmla="*/ 7310 w 10000"/>
              <a:gd name="connsiteY65" fmla="*/ 288 h 10000"/>
              <a:gd name="connsiteX66" fmla="*/ 7165 w 10000"/>
              <a:gd name="connsiteY66" fmla="*/ 144 h 10000"/>
              <a:gd name="connsiteX67" fmla="*/ 7113 w 10000"/>
              <a:gd name="connsiteY67" fmla="*/ 235 h 10000"/>
              <a:gd name="connsiteX68" fmla="*/ 6987 w 10000"/>
              <a:gd name="connsiteY68" fmla="*/ 198 h 10000"/>
              <a:gd name="connsiteX69" fmla="*/ 6896 w 10000"/>
              <a:gd name="connsiteY69" fmla="*/ 216 h 10000"/>
              <a:gd name="connsiteX70" fmla="*/ 6678 w 10000"/>
              <a:gd name="connsiteY70" fmla="*/ 0 h 10000"/>
              <a:gd name="connsiteX71" fmla="*/ 892 w 10000"/>
              <a:gd name="connsiteY71" fmla="*/ 2441 h 10000"/>
              <a:gd name="connsiteX72" fmla="*/ 0 w 10000"/>
              <a:gd name="connsiteY72" fmla="*/ 2360 h 10000"/>
              <a:gd name="connsiteX73" fmla="*/ 36 w 10000"/>
              <a:gd name="connsiteY73"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2617 w 10000"/>
              <a:gd name="connsiteY5" fmla="*/ 6036 h 10000"/>
              <a:gd name="connsiteX6" fmla="*/ 3031 w 10000"/>
              <a:gd name="connsiteY6" fmla="*/ 6143 h 10000"/>
              <a:gd name="connsiteX7" fmla="*/ 3591 w 10000"/>
              <a:gd name="connsiteY7" fmla="*/ 5279 h 10000"/>
              <a:gd name="connsiteX8" fmla="*/ 3808 w 10000"/>
              <a:gd name="connsiteY8" fmla="*/ 5225 h 10000"/>
              <a:gd name="connsiteX9" fmla="*/ 3988 w 10000"/>
              <a:gd name="connsiteY9" fmla="*/ 5279 h 10000"/>
              <a:gd name="connsiteX10" fmla="*/ 5506 w 10000"/>
              <a:gd name="connsiteY10" fmla="*/ 6143 h 10000"/>
              <a:gd name="connsiteX11" fmla="*/ 5812 w 10000"/>
              <a:gd name="connsiteY11" fmla="*/ 7010 h 10000"/>
              <a:gd name="connsiteX12" fmla="*/ 7092 w 10000"/>
              <a:gd name="connsiteY12" fmla="*/ 9298 h 10000"/>
              <a:gd name="connsiteX13" fmla="*/ 8447 w 10000"/>
              <a:gd name="connsiteY13" fmla="*/ 9784 h 10000"/>
              <a:gd name="connsiteX14" fmla="*/ 8792 w 10000"/>
              <a:gd name="connsiteY14" fmla="*/ 9965 h 10000"/>
              <a:gd name="connsiteX15" fmla="*/ 9114 w 10000"/>
              <a:gd name="connsiteY15" fmla="*/ 10000 h 10000"/>
              <a:gd name="connsiteX16" fmla="*/ 9132 w 10000"/>
              <a:gd name="connsiteY16" fmla="*/ 9945 h 10000"/>
              <a:gd name="connsiteX17" fmla="*/ 8810 w 10000"/>
              <a:gd name="connsiteY17" fmla="*/ 8847 h 10000"/>
              <a:gd name="connsiteX18" fmla="*/ 8900 w 10000"/>
              <a:gd name="connsiteY18" fmla="*/ 8576 h 10000"/>
              <a:gd name="connsiteX19" fmla="*/ 8881 w 10000"/>
              <a:gd name="connsiteY19" fmla="*/ 8540 h 10000"/>
              <a:gd name="connsiteX20" fmla="*/ 8755 w 10000"/>
              <a:gd name="connsiteY20" fmla="*/ 8523 h 10000"/>
              <a:gd name="connsiteX21" fmla="*/ 8700 w 10000"/>
              <a:gd name="connsiteY21" fmla="*/ 8486 h 10000"/>
              <a:gd name="connsiteX22" fmla="*/ 8737 w 10000"/>
              <a:gd name="connsiteY22" fmla="*/ 8414 h 10000"/>
              <a:gd name="connsiteX23" fmla="*/ 8863 w 10000"/>
              <a:gd name="connsiteY23" fmla="*/ 8414 h 10000"/>
              <a:gd name="connsiteX24" fmla="*/ 8917 w 10000"/>
              <a:gd name="connsiteY24" fmla="*/ 8468 h 10000"/>
              <a:gd name="connsiteX25" fmla="*/ 9061 w 10000"/>
              <a:gd name="connsiteY25" fmla="*/ 8036 h 10000"/>
              <a:gd name="connsiteX26" fmla="*/ 8954 w 10000"/>
              <a:gd name="connsiteY26" fmla="*/ 7856 h 10000"/>
              <a:gd name="connsiteX27" fmla="*/ 9224 w 10000"/>
              <a:gd name="connsiteY27" fmla="*/ 7801 h 10000"/>
              <a:gd name="connsiteX28" fmla="*/ 9313 w 10000"/>
              <a:gd name="connsiteY28" fmla="*/ 7622 h 10000"/>
              <a:gd name="connsiteX29" fmla="*/ 9313 w 10000"/>
              <a:gd name="connsiteY29" fmla="*/ 7585 h 10000"/>
              <a:gd name="connsiteX30" fmla="*/ 9206 w 10000"/>
              <a:gd name="connsiteY30" fmla="*/ 7604 h 10000"/>
              <a:gd name="connsiteX31" fmla="*/ 9458 w 10000"/>
              <a:gd name="connsiteY31" fmla="*/ 7424 h 10000"/>
              <a:gd name="connsiteX32" fmla="*/ 9568 w 10000"/>
              <a:gd name="connsiteY32" fmla="*/ 7315 h 10000"/>
              <a:gd name="connsiteX33" fmla="*/ 9586 w 10000"/>
              <a:gd name="connsiteY33" fmla="*/ 7243 h 10000"/>
              <a:gd name="connsiteX34" fmla="*/ 9802 w 10000"/>
              <a:gd name="connsiteY34" fmla="*/ 7189 h 10000"/>
              <a:gd name="connsiteX35" fmla="*/ 9892 w 10000"/>
              <a:gd name="connsiteY35" fmla="*/ 7063 h 10000"/>
              <a:gd name="connsiteX36" fmla="*/ 9783 w 10000"/>
              <a:gd name="connsiteY36" fmla="*/ 6901 h 10000"/>
              <a:gd name="connsiteX37" fmla="*/ 9911 w 10000"/>
              <a:gd name="connsiteY37" fmla="*/ 6882 h 10000"/>
              <a:gd name="connsiteX38" fmla="*/ 9964 w 10000"/>
              <a:gd name="connsiteY38" fmla="*/ 6937 h 10000"/>
              <a:gd name="connsiteX39" fmla="*/ 9983 w 10000"/>
              <a:gd name="connsiteY39" fmla="*/ 6919 h 10000"/>
              <a:gd name="connsiteX40" fmla="*/ 9983 w 10000"/>
              <a:gd name="connsiteY40" fmla="*/ 6847 h 10000"/>
              <a:gd name="connsiteX41" fmla="*/ 10000 w 10000"/>
              <a:gd name="connsiteY41" fmla="*/ 6810 h 10000"/>
              <a:gd name="connsiteX42" fmla="*/ 9568 w 10000"/>
              <a:gd name="connsiteY42" fmla="*/ 828 h 10000"/>
              <a:gd name="connsiteX43" fmla="*/ 9295 w 10000"/>
              <a:gd name="connsiteY43" fmla="*/ 919 h 10000"/>
              <a:gd name="connsiteX44" fmla="*/ 9313 w 10000"/>
              <a:gd name="connsiteY44" fmla="*/ 955 h 10000"/>
              <a:gd name="connsiteX45" fmla="*/ 9241 w 10000"/>
              <a:gd name="connsiteY45" fmla="*/ 1063 h 10000"/>
              <a:gd name="connsiteX46" fmla="*/ 9170 w 10000"/>
              <a:gd name="connsiteY46" fmla="*/ 974 h 10000"/>
              <a:gd name="connsiteX47" fmla="*/ 9170 w 10000"/>
              <a:gd name="connsiteY47" fmla="*/ 865 h 10000"/>
              <a:gd name="connsiteX48" fmla="*/ 8954 w 10000"/>
              <a:gd name="connsiteY48" fmla="*/ 937 h 10000"/>
              <a:gd name="connsiteX49" fmla="*/ 8917 w 10000"/>
              <a:gd name="connsiteY49" fmla="*/ 847 h 10000"/>
              <a:gd name="connsiteX50" fmla="*/ 8810 w 10000"/>
              <a:gd name="connsiteY50" fmla="*/ 847 h 10000"/>
              <a:gd name="connsiteX51" fmla="*/ 8810 w 10000"/>
              <a:gd name="connsiteY51" fmla="*/ 774 h 10000"/>
              <a:gd name="connsiteX52" fmla="*/ 8755 w 10000"/>
              <a:gd name="connsiteY52" fmla="*/ 739 h 10000"/>
              <a:gd name="connsiteX53" fmla="*/ 8540 w 10000"/>
              <a:gd name="connsiteY53" fmla="*/ 883 h 10000"/>
              <a:gd name="connsiteX54" fmla="*/ 8447 w 10000"/>
              <a:gd name="connsiteY54" fmla="*/ 847 h 10000"/>
              <a:gd name="connsiteX55" fmla="*/ 8466 w 10000"/>
              <a:gd name="connsiteY55" fmla="*/ 739 h 10000"/>
              <a:gd name="connsiteX56" fmla="*/ 8339 w 10000"/>
              <a:gd name="connsiteY56" fmla="*/ 684 h 10000"/>
              <a:gd name="connsiteX57" fmla="*/ 8339 w 10000"/>
              <a:gd name="connsiteY57" fmla="*/ 558 h 10000"/>
              <a:gd name="connsiteX58" fmla="*/ 8088 w 10000"/>
              <a:gd name="connsiteY58" fmla="*/ 540 h 10000"/>
              <a:gd name="connsiteX59" fmla="*/ 7996 w 10000"/>
              <a:gd name="connsiteY59" fmla="*/ 630 h 10000"/>
              <a:gd name="connsiteX60" fmla="*/ 7871 w 10000"/>
              <a:gd name="connsiteY60" fmla="*/ 523 h 10000"/>
              <a:gd name="connsiteX61" fmla="*/ 7727 w 10000"/>
              <a:gd name="connsiteY61" fmla="*/ 540 h 10000"/>
              <a:gd name="connsiteX62" fmla="*/ 7508 w 10000"/>
              <a:gd name="connsiteY62" fmla="*/ 432 h 10000"/>
              <a:gd name="connsiteX63" fmla="*/ 7328 w 10000"/>
              <a:gd name="connsiteY63" fmla="*/ 432 h 10000"/>
              <a:gd name="connsiteX64" fmla="*/ 7310 w 10000"/>
              <a:gd name="connsiteY64" fmla="*/ 288 h 10000"/>
              <a:gd name="connsiteX65" fmla="*/ 7165 w 10000"/>
              <a:gd name="connsiteY65" fmla="*/ 144 h 10000"/>
              <a:gd name="connsiteX66" fmla="*/ 7113 w 10000"/>
              <a:gd name="connsiteY66" fmla="*/ 235 h 10000"/>
              <a:gd name="connsiteX67" fmla="*/ 6987 w 10000"/>
              <a:gd name="connsiteY67" fmla="*/ 198 h 10000"/>
              <a:gd name="connsiteX68" fmla="*/ 6896 w 10000"/>
              <a:gd name="connsiteY68" fmla="*/ 216 h 10000"/>
              <a:gd name="connsiteX69" fmla="*/ 6678 w 10000"/>
              <a:gd name="connsiteY69" fmla="*/ 0 h 10000"/>
              <a:gd name="connsiteX70" fmla="*/ 892 w 10000"/>
              <a:gd name="connsiteY70" fmla="*/ 2441 h 10000"/>
              <a:gd name="connsiteX71" fmla="*/ 0 w 10000"/>
              <a:gd name="connsiteY71" fmla="*/ 2360 h 10000"/>
              <a:gd name="connsiteX72" fmla="*/ 36 w 10000"/>
              <a:gd name="connsiteY72"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2617 w 10000"/>
              <a:gd name="connsiteY5" fmla="*/ 6036 h 10000"/>
              <a:gd name="connsiteX6" fmla="*/ 3031 w 10000"/>
              <a:gd name="connsiteY6" fmla="*/ 6143 h 10000"/>
              <a:gd name="connsiteX7" fmla="*/ 3591 w 10000"/>
              <a:gd name="connsiteY7" fmla="*/ 5279 h 10000"/>
              <a:gd name="connsiteX8" fmla="*/ 3808 w 10000"/>
              <a:gd name="connsiteY8" fmla="*/ 5225 h 10000"/>
              <a:gd name="connsiteX9" fmla="*/ 3988 w 10000"/>
              <a:gd name="connsiteY9" fmla="*/ 5279 h 10000"/>
              <a:gd name="connsiteX10" fmla="*/ 5506 w 10000"/>
              <a:gd name="connsiteY10" fmla="*/ 6143 h 10000"/>
              <a:gd name="connsiteX11" fmla="*/ 7092 w 10000"/>
              <a:gd name="connsiteY11" fmla="*/ 9298 h 10000"/>
              <a:gd name="connsiteX12" fmla="*/ 8447 w 10000"/>
              <a:gd name="connsiteY12" fmla="*/ 9784 h 10000"/>
              <a:gd name="connsiteX13" fmla="*/ 8792 w 10000"/>
              <a:gd name="connsiteY13" fmla="*/ 9965 h 10000"/>
              <a:gd name="connsiteX14" fmla="*/ 9114 w 10000"/>
              <a:gd name="connsiteY14" fmla="*/ 10000 h 10000"/>
              <a:gd name="connsiteX15" fmla="*/ 9132 w 10000"/>
              <a:gd name="connsiteY15" fmla="*/ 9945 h 10000"/>
              <a:gd name="connsiteX16" fmla="*/ 8810 w 10000"/>
              <a:gd name="connsiteY16" fmla="*/ 8847 h 10000"/>
              <a:gd name="connsiteX17" fmla="*/ 8900 w 10000"/>
              <a:gd name="connsiteY17" fmla="*/ 8576 h 10000"/>
              <a:gd name="connsiteX18" fmla="*/ 8881 w 10000"/>
              <a:gd name="connsiteY18" fmla="*/ 8540 h 10000"/>
              <a:gd name="connsiteX19" fmla="*/ 8755 w 10000"/>
              <a:gd name="connsiteY19" fmla="*/ 8523 h 10000"/>
              <a:gd name="connsiteX20" fmla="*/ 8700 w 10000"/>
              <a:gd name="connsiteY20" fmla="*/ 8486 h 10000"/>
              <a:gd name="connsiteX21" fmla="*/ 8737 w 10000"/>
              <a:gd name="connsiteY21" fmla="*/ 8414 h 10000"/>
              <a:gd name="connsiteX22" fmla="*/ 8863 w 10000"/>
              <a:gd name="connsiteY22" fmla="*/ 8414 h 10000"/>
              <a:gd name="connsiteX23" fmla="*/ 8917 w 10000"/>
              <a:gd name="connsiteY23" fmla="*/ 8468 h 10000"/>
              <a:gd name="connsiteX24" fmla="*/ 9061 w 10000"/>
              <a:gd name="connsiteY24" fmla="*/ 8036 h 10000"/>
              <a:gd name="connsiteX25" fmla="*/ 8954 w 10000"/>
              <a:gd name="connsiteY25" fmla="*/ 7856 h 10000"/>
              <a:gd name="connsiteX26" fmla="*/ 9224 w 10000"/>
              <a:gd name="connsiteY26" fmla="*/ 7801 h 10000"/>
              <a:gd name="connsiteX27" fmla="*/ 9313 w 10000"/>
              <a:gd name="connsiteY27" fmla="*/ 7622 h 10000"/>
              <a:gd name="connsiteX28" fmla="*/ 9313 w 10000"/>
              <a:gd name="connsiteY28" fmla="*/ 7585 h 10000"/>
              <a:gd name="connsiteX29" fmla="*/ 9206 w 10000"/>
              <a:gd name="connsiteY29" fmla="*/ 7604 h 10000"/>
              <a:gd name="connsiteX30" fmla="*/ 9458 w 10000"/>
              <a:gd name="connsiteY30" fmla="*/ 7424 h 10000"/>
              <a:gd name="connsiteX31" fmla="*/ 9568 w 10000"/>
              <a:gd name="connsiteY31" fmla="*/ 7315 h 10000"/>
              <a:gd name="connsiteX32" fmla="*/ 9586 w 10000"/>
              <a:gd name="connsiteY32" fmla="*/ 7243 h 10000"/>
              <a:gd name="connsiteX33" fmla="*/ 9802 w 10000"/>
              <a:gd name="connsiteY33" fmla="*/ 7189 h 10000"/>
              <a:gd name="connsiteX34" fmla="*/ 9892 w 10000"/>
              <a:gd name="connsiteY34" fmla="*/ 7063 h 10000"/>
              <a:gd name="connsiteX35" fmla="*/ 9783 w 10000"/>
              <a:gd name="connsiteY35" fmla="*/ 6901 h 10000"/>
              <a:gd name="connsiteX36" fmla="*/ 9911 w 10000"/>
              <a:gd name="connsiteY36" fmla="*/ 6882 h 10000"/>
              <a:gd name="connsiteX37" fmla="*/ 9964 w 10000"/>
              <a:gd name="connsiteY37" fmla="*/ 6937 h 10000"/>
              <a:gd name="connsiteX38" fmla="*/ 9983 w 10000"/>
              <a:gd name="connsiteY38" fmla="*/ 6919 h 10000"/>
              <a:gd name="connsiteX39" fmla="*/ 9983 w 10000"/>
              <a:gd name="connsiteY39" fmla="*/ 6847 h 10000"/>
              <a:gd name="connsiteX40" fmla="*/ 10000 w 10000"/>
              <a:gd name="connsiteY40" fmla="*/ 6810 h 10000"/>
              <a:gd name="connsiteX41" fmla="*/ 9568 w 10000"/>
              <a:gd name="connsiteY41" fmla="*/ 828 h 10000"/>
              <a:gd name="connsiteX42" fmla="*/ 9295 w 10000"/>
              <a:gd name="connsiteY42" fmla="*/ 919 h 10000"/>
              <a:gd name="connsiteX43" fmla="*/ 9313 w 10000"/>
              <a:gd name="connsiteY43" fmla="*/ 955 h 10000"/>
              <a:gd name="connsiteX44" fmla="*/ 9241 w 10000"/>
              <a:gd name="connsiteY44" fmla="*/ 1063 h 10000"/>
              <a:gd name="connsiteX45" fmla="*/ 9170 w 10000"/>
              <a:gd name="connsiteY45" fmla="*/ 974 h 10000"/>
              <a:gd name="connsiteX46" fmla="*/ 9170 w 10000"/>
              <a:gd name="connsiteY46" fmla="*/ 865 h 10000"/>
              <a:gd name="connsiteX47" fmla="*/ 8954 w 10000"/>
              <a:gd name="connsiteY47" fmla="*/ 937 h 10000"/>
              <a:gd name="connsiteX48" fmla="*/ 8917 w 10000"/>
              <a:gd name="connsiteY48" fmla="*/ 847 h 10000"/>
              <a:gd name="connsiteX49" fmla="*/ 8810 w 10000"/>
              <a:gd name="connsiteY49" fmla="*/ 847 h 10000"/>
              <a:gd name="connsiteX50" fmla="*/ 8810 w 10000"/>
              <a:gd name="connsiteY50" fmla="*/ 774 h 10000"/>
              <a:gd name="connsiteX51" fmla="*/ 8755 w 10000"/>
              <a:gd name="connsiteY51" fmla="*/ 739 h 10000"/>
              <a:gd name="connsiteX52" fmla="*/ 8540 w 10000"/>
              <a:gd name="connsiteY52" fmla="*/ 883 h 10000"/>
              <a:gd name="connsiteX53" fmla="*/ 8447 w 10000"/>
              <a:gd name="connsiteY53" fmla="*/ 847 h 10000"/>
              <a:gd name="connsiteX54" fmla="*/ 8466 w 10000"/>
              <a:gd name="connsiteY54" fmla="*/ 739 h 10000"/>
              <a:gd name="connsiteX55" fmla="*/ 8339 w 10000"/>
              <a:gd name="connsiteY55" fmla="*/ 684 h 10000"/>
              <a:gd name="connsiteX56" fmla="*/ 8339 w 10000"/>
              <a:gd name="connsiteY56" fmla="*/ 558 h 10000"/>
              <a:gd name="connsiteX57" fmla="*/ 8088 w 10000"/>
              <a:gd name="connsiteY57" fmla="*/ 540 h 10000"/>
              <a:gd name="connsiteX58" fmla="*/ 7996 w 10000"/>
              <a:gd name="connsiteY58" fmla="*/ 630 h 10000"/>
              <a:gd name="connsiteX59" fmla="*/ 7871 w 10000"/>
              <a:gd name="connsiteY59" fmla="*/ 523 h 10000"/>
              <a:gd name="connsiteX60" fmla="*/ 7727 w 10000"/>
              <a:gd name="connsiteY60" fmla="*/ 540 h 10000"/>
              <a:gd name="connsiteX61" fmla="*/ 7508 w 10000"/>
              <a:gd name="connsiteY61" fmla="*/ 432 h 10000"/>
              <a:gd name="connsiteX62" fmla="*/ 7328 w 10000"/>
              <a:gd name="connsiteY62" fmla="*/ 432 h 10000"/>
              <a:gd name="connsiteX63" fmla="*/ 7310 w 10000"/>
              <a:gd name="connsiteY63" fmla="*/ 288 h 10000"/>
              <a:gd name="connsiteX64" fmla="*/ 7165 w 10000"/>
              <a:gd name="connsiteY64" fmla="*/ 144 h 10000"/>
              <a:gd name="connsiteX65" fmla="*/ 7113 w 10000"/>
              <a:gd name="connsiteY65" fmla="*/ 235 h 10000"/>
              <a:gd name="connsiteX66" fmla="*/ 6987 w 10000"/>
              <a:gd name="connsiteY66" fmla="*/ 198 h 10000"/>
              <a:gd name="connsiteX67" fmla="*/ 6896 w 10000"/>
              <a:gd name="connsiteY67" fmla="*/ 216 h 10000"/>
              <a:gd name="connsiteX68" fmla="*/ 6678 w 10000"/>
              <a:gd name="connsiteY68" fmla="*/ 0 h 10000"/>
              <a:gd name="connsiteX69" fmla="*/ 892 w 10000"/>
              <a:gd name="connsiteY69" fmla="*/ 2441 h 10000"/>
              <a:gd name="connsiteX70" fmla="*/ 0 w 10000"/>
              <a:gd name="connsiteY70" fmla="*/ 2360 h 10000"/>
              <a:gd name="connsiteX71" fmla="*/ 36 w 10000"/>
              <a:gd name="connsiteY71"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2617 w 10000"/>
              <a:gd name="connsiteY5" fmla="*/ 6036 h 10000"/>
              <a:gd name="connsiteX6" fmla="*/ 3031 w 10000"/>
              <a:gd name="connsiteY6" fmla="*/ 6143 h 10000"/>
              <a:gd name="connsiteX7" fmla="*/ 3591 w 10000"/>
              <a:gd name="connsiteY7" fmla="*/ 5279 h 10000"/>
              <a:gd name="connsiteX8" fmla="*/ 3808 w 10000"/>
              <a:gd name="connsiteY8" fmla="*/ 5225 h 10000"/>
              <a:gd name="connsiteX9" fmla="*/ 3988 w 10000"/>
              <a:gd name="connsiteY9" fmla="*/ 5279 h 10000"/>
              <a:gd name="connsiteX10" fmla="*/ 7092 w 10000"/>
              <a:gd name="connsiteY10" fmla="*/ 9298 h 10000"/>
              <a:gd name="connsiteX11" fmla="*/ 8447 w 10000"/>
              <a:gd name="connsiteY11" fmla="*/ 9784 h 10000"/>
              <a:gd name="connsiteX12" fmla="*/ 8792 w 10000"/>
              <a:gd name="connsiteY12" fmla="*/ 9965 h 10000"/>
              <a:gd name="connsiteX13" fmla="*/ 9114 w 10000"/>
              <a:gd name="connsiteY13" fmla="*/ 10000 h 10000"/>
              <a:gd name="connsiteX14" fmla="*/ 9132 w 10000"/>
              <a:gd name="connsiteY14" fmla="*/ 9945 h 10000"/>
              <a:gd name="connsiteX15" fmla="*/ 8810 w 10000"/>
              <a:gd name="connsiteY15" fmla="*/ 8847 h 10000"/>
              <a:gd name="connsiteX16" fmla="*/ 8900 w 10000"/>
              <a:gd name="connsiteY16" fmla="*/ 8576 h 10000"/>
              <a:gd name="connsiteX17" fmla="*/ 8881 w 10000"/>
              <a:gd name="connsiteY17" fmla="*/ 8540 h 10000"/>
              <a:gd name="connsiteX18" fmla="*/ 8755 w 10000"/>
              <a:gd name="connsiteY18" fmla="*/ 8523 h 10000"/>
              <a:gd name="connsiteX19" fmla="*/ 8700 w 10000"/>
              <a:gd name="connsiteY19" fmla="*/ 8486 h 10000"/>
              <a:gd name="connsiteX20" fmla="*/ 8737 w 10000"/>
              <a:gd name="connsiteY20" fmla="*/ 8414 h 10000"/>
              <a:gd name="connsiteX21" fmla="*/ 8863 w 10000"/>
              <a:gd name="connsiteY21" fmla="*/ 8414 h 10000"/>
              <a:gd name="connsiteX22" fmla="*/ 8917 w 10000"/>
              <a:gd name="connsiteY22" fmla="*/ 8468 h 10000"/>
              <a:gd name="connsiteX23" fmla="*/ 9061 w 10000"/>
              <a:gd name="connsiteY23" fmla="*/ 8036 h 10000"/>
              <a:gd name="connsiteX24" fmla="*/ 8954 w 10000"/>
              <a:gd name="connsiteY24" fmla="*/ 7856 h 10000"/>
              <a:gd name="connsiteX25" fmla="*/ 9224 w 10000"/>
              <a:gd name="connsiteY25" fmla="*/ 7801 h 10000"/>
              <a:gd name="connsiteX26" fmla="*/ 9313 w 10000"/>
              <a:gd name="connsiteY26" fmla="*/ 7622 h 10000"/>
              <a:gd name="connsiteX27" fmla="*/ 9313 w 10000"/>
              <a:gd name="connsiteY27" fmla="*/ 7585 h 10000"/>
              <a:gd name="connsiteX28" fmla="*/ 9206 w 10000"/>
              <a:gd name="connsiteY28" fmla="*/ 7604 h 10000"/>
              <a:gd name="connsiteX29" fmla="*/ 9458 w 10000"/>
              <a:gd name="connsiteY29" fmla="*/ 7424 h 10000"/>
              <a:gd name="connsiteX30" fmla="*/ 9568 w 10000"/>
              <a:gd name="connsiteY30" fmla="*/ 7315 h 10000"/>
              <a:gd name="connsiteX31" fmla="*/ 9586 w 10000"/>
              <a:gd name="connsiteY31" fmla="*/ 7243 h 10000"/>
              <a:gd name="connsiteX32" fmla="*/ 9802 w 10000"/>
              <a:gd name="connsiteY32" fmla="*/ 7189 h 10000"/>
              <a:gd name="connsiteX33" fmla="*/ 9892 w 10000"/>
              <a:gd name="connsiteY33" fmla="*/ 7063 h 10000"/>
              <a:gd name="connsiteX34" fmla="*/ 9783 w 10000"/>
              <a:gd name="connsiteY34" fmla="*/ 6901 h 10000"/>
              <a:gd name="connsiteX35" fmla="*/ 9911 w 10000"/>
              <a:gd name="connsiteY35" fmla="*/ 6882 h 10000"/>
              <a:gd name="connsiteX36" fmla="*/ 9964 w 10000"/>
              <a:gd name="connsiteY36" fmla="*/ 6937 h 10000"/>
              <a:gd name="connsiteX37" fmla="*/ 9983 w 10000"/>
              <a:gd name="connsiteY37" fmla="*/ 6919 h 10000"/>
              <a:gd name="connsiteX38" fmla="*/ 9983 w 10000"/>
              <a:gd name="connsiteY38" fmla="*/ 6847 h 10000"/>
              <a:gd name="connsiteX39" fmla="*/ 10000 w 10000"/>
              <a:gd name="connsiteY39" fmla="*/ 6810 h 10000"/>
              <a:gd name="connsiteX40" fmla="*/ 9568 w 10000"/>
              <a:gd name="connsiteY40" fmla="*/ 828 h 10000"/>
              <a:gd name="connsiteX41" fmla="*/ 9295 w 10000"/>
              <a:gd name="connsiteY41" fmla="*/ 919 h 10000"/>
              <a:gd name="connsiteX42" fmla="*/ 9313 w 10000"/>
              <a:gd name="connsiteY42" fmla="*/ 955 h 10000"/>
              <a:gd name="connsiteX43" fmla="*/ 9241 w 10000"/>
              <a:gd name="connsiteY43" fmla="*/ 1063 h 10000"/>
              <a:gd name="connsiteX44" fmla="*/ 9170 w 10000"/>
              <a:gd name="connsiteY44" fmla="*/ 974 h 10000"/>
              <a:gd name="connsiteX45" fmla="*/ 9170 w 10000"/>
              <a:gd name="connsiteY45" fmla="*/ 865 h 10000"/>
              <a:gd name="connsiteX46" fmla="*/ 8954 w 10000"/>
              <a:gd name="connsiteY46" fmla="*/ 937 h 10000"/>
              <a:gd name="connsiteX47" fmla="*/ 8917 w 10000"/>
              <a:gd name="connsiteY47" fmla="*/ 847 h 10000"/>
              <a:gd name="connsiteX48" fmla="*/ 8810 w 10000"/>
              <a:gd name="connsiteY48" fmla="*/ 847 h 10000"/>
              <a:gd name="connsiteX49" fmla="*/ 8810 w 10000"/>
              <a:gd name="connsiteY49" fmla="*/ 774 h 10000"/>
              <a:gd name="connsiteX50" fmla="*/ 8755 w 10000"/>
              <a:gd name="connsiteY50" fmla="*/ 739 h 10000"/>
              <a:gd name="connsiteX51" fmla="*/ 8540 w 10000"/>
              <a:gd name="connsiteY51" fmla="*/ 883 h 10000"/>
              <a:gd name="connsiteX52" fmla="*/ 8447 w 10000"/>
              <a:gd name="connsiteY52" fmla="*/ 847 h 10000"/>
              <a:gd name="connsiteX53" fmla="*/ 8466 w 10000"/>
              <a:gd name="connsiteY53" fmla="*/ 739 h 10000"/>
              <a:gd name="connsiteX54" fmla="*/ 8339 w 10000"/>
              <a:gd name="connsiteY54" fmla="*/ 684 h 10000"/>
              <a:gd name="connsiteX55" fmla="*/ 8339 w 10000"/>
              <a:gd name="connsiteY55" fmla="*/ 558 h 10000"/>
              <a:gd name="connsiteX56" fmla="*/ 8088 w 10000"/>
              <a:gd name="connsiteY56" fmla="*/ 540 h 10000"/>
              <a:gd name="connsiteX57" fmla="*/ 7996 w 10000"/>
              <a:gd name="connsiteY57" fmla="*/ 630 h 10000"/>
              <a:gd name="connsiteX58" fmla="*/ 7871 w 10000"/>
              <a:gd name="connsiteY58" fmla="*/ 523 h 10000"/>
              <a:gd name="connsiteX59" fmla="*/ 7727 w 10000"/>
              <a:gd name="connsiteY59" fmla="*/ 540 h 10000"/>
              <a:gd name="connsiteX60" fmla="*/ 7508 w 10000"/>
              <a:gd name="connsiteY60" fmla="*/ 432 h 10000"/>
              <a:gd name="connsiteX61" fmla="*/ 7328 w 10000"/>
              <a:gd name="connsiteY61" fmla="*/ 432 h 10000"/>
              <a:gd name="connsiteX62" fmla="*/ 7310 w 10000"/>
              <a:gd name="connsiteY62" fmla="*/ 288 h 10000"/>
              <a:gd name="connsiteX63" fmla="*/ 7165 w 10000"/>
              <a:gd name="connsiteY63" fmla="*/ 144 h 10000"/>
              <a:gd name="connsiteX64" fmla="*/ 7113 w 10000"/>
              <a:gd name="connsiteY64" fmla="*/ 235 h 10000"/>
              <a:gd name="connsiteX65" fmla="*/ 6987 w 10000"/>
              <a:gd name="connsiteY65" fmla="*/ 198 h 10000"/>
              <a:gd name="connsiteX66" fmla="*/ 6896 w 10000"/>
              <a:gd name="connsiteY66" fmla="*/ 216 h 10000"/>
              <a:gd name="connsiteX67" fmla="*/ 6678 w 10000"/>
              <a:gd name="connsiteY67" fmla="*/ 0 h 10000"/>
              <a:gd name="connsiteX68" fmla="*/ 892 w 10000"/>
              <a:gd name="connsiteY68" fmla="*/ 2441 h 10000"/>
              <a:gd name="connsiteX69" fmla="*/ 0 w 10000"/>
              <a:gd name="connsiteY69" fmla="*/ 2360 h 10000"/>
              <a:gd name="connsiteX70" fmla="*/ 36 w 10000"/>
              <a:gd name="connsiteY70"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2617 w 10000"/>
              <a:gd name="connsiteY5" fmla="*/ 6036 h 10000"/>
              <a:gd name="connsiteX6" fmla="*/ 3031 w 10000"/>
              <a:gd name="connsiteY6" fmla="*/ 6143 h 10000"/>
              <a:gd name="connsiteX7" fmla="*/ 3591 w 10000"/>
              <a:gd name="connsiteY7" fmla="*/ 5279 h 10000"/>
              <a:gd name="connsiteX8" fmla="*/ 3808 w 10000"/>
              <a:gd name="connsiteY8" fmla="*/ 5225 h 10000"/>
              <a:gd name="connsiteX9" fmla="*/ 7092 w 10000"/>
              <a:gd name="connsiteY9" fmla="*/ 9298 h 10000"/>
              <a:gd name="connsiteX10" fmla="*/ 8447 w 10000"/>
              <a:gd name="connsiteY10" fmla="*/ 9784 h 10000"/>
              <a:gd name="connsiteX11" fmla="*/ 8792 w 10000"/>
              <a:gd name="connsiteY11" fmla="*/ 9965 h 10000"/>
              <a:gd name="connsiteX12" fmla="*/ 9114 w 10000"/>
              <a:gd name="connsiteY12" fmla="*/ 10000 h 10000"/>
              <a:gd name="connsiteX13" fmla="*/ 9132 w 10000"/>
              <a:gd name="connsiteY13" fmla="*/ 9945 h 10000"/>
              <a:gd name="connsiteX14" fmla="*/ 8810 w 10000"/>
              <a:gd name="connsiteY14" fmla="*/ 8847 h 10000"/>
              <a:gd name="connsiteX15" fmla="*/ 8900 w 10000"/>
              <a:gd name="connsiteY15" fmla="*/ 8576 h 10000"/>
              <a:gd name="connsiteX16" fmla="*/ 8881 w 10000"/>
              <a:gd name="connsiteY16" fmla="*/ 8540 h 10000"/>
              <a:gd name="connsiteX17" fmla="*/ 8755 w 10000"/>
              <a:gd name="connsiteY17" fmla="*/ 8523 h 10000"/>
              <a:gd name="connsiteX18" fmla="*/ 8700 w 10000"/>
              <a:gd name="connsiteY18" fmla="*/ 8486 h 10000"/>
              <a:gd name="connsiteX19" fmla="*/ 8737 w 10000"/>
              <a:gd name="connsiteY19" fmla="*/ 8414 h 10000"/>
              <a:gd name="connsiteX20" fmla="*/ 8863 w 10000"/>
              <a:gd name="connsiteY20" fmla="*/ 8414 h 10000"/>
              <a:gd name="connsiteX21" fmla="*/ 8917 w 10000"/>
              <a:gd name="connsiteY21" fmla="*/ 8468 h 10000"/>
              <a:gd name="connsiteX22" fmla="*/ 9061 w 10000"/>
              <a:gd name="connsiteY22" fmla="*/ 8036 h 10000"/>
              <a:gd name="connsiteX23" fmla="*/ 8954 w 10000"/>
              <a:gd name="connsiteY23" fmla="*/ 7856 h 10000"/>
              <a:gd name="connsiteX24" fmla="*/ 9224 w 10000"/>
              <a:gd name="connsiteY24" fmla="*/ 7801 h 10000"/>
              <a:gd name="connsiteX25" fmla="*/ 9313 w 10000"/>
              <a:gd name="connsiteY25" fmla="*/ 7622 h 10000"/>
              <a:gd name="connsiteX26" fmla="*/ 9313 w 10000"/>
              <a:gd name="connsiteY26" fmla="*/ 7585 h 10000"/>
              <a:gd name="connsiteX27" fmla="*/ 9206 w 10000"/>
              <a:gd name="connsiteY27" fmla="*/ 7604 h 10000"/>
              <a:gd name="connsiteX28" fmla="*/ 9458 w 10000"/>
              <a:gd name="connsiteY28" fmla="*/ 7424 h 10000"/>
              <a:gd name="connsiteX29" fmla="*/ 9568 w 10000"/>
              <a:gd name="connsiteY29" fmla="*/ 7315 h 10000"/>
              <a:gd name="connsiteX30" fmla="*/ 9586 w 10000"/>
              <a:gd name="connsiteY30" fmla="*/ 7243 h 10000"/>
              <a:gd name="connsiteX31" fmla="*/ 9802 w 10000"/>
              <a:gd name="connsiteY31" fmla="*/ 7189 h 10000"/>
              <a:gd name="connsiteX32" fmla="*/ 9892 w 10000"/>
              <a:gd name="connsiteY32" fmla="*/ 7063 h 10000"/>
              <a:gd name="connsiteX33" fmla="*/ 9783 w 10000"/>
              <a:gd name="connsiteY33" fmla="*/ 6901 h 10000"/>
              <a:gd name="connsiteX34" fmla="*/ 9911 w 10000"/>
              <a:gd name="connsiteY34" fmla="*/ 6882 h 10000"/>
              <a:gd name="connsiteX35" fmla="*/ 9964 w 10000"/>
              <a:gd name="connsiteY35" fmla="*/ 6937 h 10000"/>
              <a:gd name="connsiteX36" fmla="*/ 9983 w 10000"/>
              <a:gd name="connsiteY36" fmla="*/ 6919 h 10000"/>
              <a:gd name="connsiteX37" fmla="*/ 9983 w 10000"/>
              <a:gd name="connsiteY37" fmla="*/ 6847 h 10000"/>
              <a:gd name="connsiteX38" fmla="*/ 10000 w 10000"/>
              <a:gd name="connsiteY38" fmla="*/ 6810 h 10000"/>
              <a:gd name="connsiteX39" fmla="*/ 9568 w 10000"/>
              <a:gd name="connsiteY39" fmla="*/ 828 h 10000"/>
              <a:gd name="connsiteX40" fmla="*/ 9295 w 10000"/>
              <a:gd name="connsiteY40" fmla="*/ 919 h 10000"/>
              <a:gd name="connsiteX41" fmla="*/ 9313 w 10000"/>
              <a:gd name="connsiteY41" fmla="*/ 955 h 10000"/>
              <a:gd name="connsiteX42" fmla="*/ 9241 w 10000"/>
              <a:gd name="connsiteY42" fmla="*/ 1063 h 10000"/>
              <a:gd name="connsiteX43" fmla="*/ 9170 w 10000"/>
              <a:gd name="connsiteY43" fmla="*/ 974 h 10000"/>
              <a:gd name="connsiteX44" fmla="*/ 9170 w 10000"/>
              <a:gd name="connsiteY44" fmla="*/ 865 h 10000"/>
              <a:gd name="connsiteX45" fmla="*/ 8954 w 10000"/>
              <a:gd name="connsiteY45" fmla="*/ 937 h 10000"/>
              <a:gd name="connsiteX46" fmla="*/ 8917 w 10000"/>
              <a:gd name="connsiteY46" fmla="*/ 847 h 10000"/>
              <a:gd name="connsiteX47" fmla="*/ 8810 w 10000"/>
              <a:gd name="connsiteY47" fmla="*/ 847 h 10000"/>
              <a:gd name="connsiteX48" fmla="*/ 8810 w 10000"/>
              <a:gd name="connsiteY48" fmla="*/ 774 h 10000"/>
              <a:gd name="connsiteX49" fmla="*/ 8755 w 10000"/>
              <a:gd name="connsiteY49" fmla="*/ 739 h 10000"/>
              <a:gd name="connsiteX50" fmla="*/ 8540 w 10000"/>
              <a:gd name="connsiteY50" fmla="*/ 883 h 10000"/>
              <a:gd name="connsiteX51" fmla="*/ 8447 w 10000"/>
              <a:gd name="connsiteY51" fmla="*/ 847 h 10000"/>
              <a:gd name="connsiteX52" fmla="*/ 8466 w 10000"/>
              <a:gd name="connsiteY52" fmla="*/ 739 h 10000"/>
              <a:gd name="connsiteX53" fmla="*/ 8339 w 10000"/>
              <a:gd name="connsiteY53" fmla="*/ 684 h 10000"/>
              <a:gd name="connsiteX54" fmla="*/ 8339 w 10000"/>
              <a:gd name="connsiteY54" fmla="*/ 558 h 10000"/>
              <a:gd name="connsiteX55" fmla="*/ 8088 w 10000"/>
              <a:gd name="connsiteY55" fmla="*/ 540 h 10000"/>
              <a:gd name="connsiteX56" fmla="*/ 7996 w 10000"/>
              <a:gd name="connsiteY56" fmla="*/ 630 h 10000"/>
              <a:gd name="connsiteX57" fmla="*/ 7871 w 10000"/>
              <a:gd name="connsiteY57" fmla="*/ 523 h 10000"/>
              <a:gd name="connsiteX58" fmla="*/ 7727 w 10000"/>
              <a:gd name="connsiteY58" fmla="*/ 540 h 10000"/>
              <a:gd name="connsiteX59" fmla="*/ 7508 w 10000"/>
              <a:gd name="connsiteY59" fmla="*/ 432 h 10000"/>
              <a:gd name="connsiteX60" fmla="*/ 7328 w 10000"/>
              <a:gd name="connsiteY60" fmla="*/ 432 h 10000"/>
              <a:gd name="connsiteX61" fmla="*/ 7310 w 10000"/>
              <a:gd name="connsiteY61" fmla="*/ 288 h 10000"/>
              <a:gd name="connsiteX62" fmla="*/ 7165 w 10000"/>
              <a:gd name="connsiteY62" fmla="*/ 144 h 10000"/>
              <a:gd name="connsiteX63" fmla="*/ 7113 w 10000"/>
              <a:gd name="connsiteY63" fmla="*/ 235 h 10000"/>
              <a:gd name="connsiteX64" fmla="*/ 6987 w 10000"/>
              <a:gd name="connsiteY64" fmla="*/ 198 h 10000"/>
              <a:gd name="connsiteX65" fmla="*/ 6896 w 10000"/>
              <a:gd name="connsiteY65" fmla="*/ 216 h 10000"/>
              <a:gd name="connsiteX66" fmla="*/ 6678 w 10000"/>
              <a:gd name="connsiteY66" fmla="*/ 0 h 10000"/>
              <a:gd name="connsiteX67" fmla="*/ 892 w 10000"/>
              <a:gd name="connsiteY67" fmla="*/ 2441 h 10000"/>
              <a:gd name="connsiteX68" fmla="*/ 0 w 10000"/>
              <a:gd name="connsiteY68" fmla="*/ 2360 h 10000"/>
              <a:gd name="connsiteX69" fmla="*/ 36 w 10000"/>
              <a:gd name="connsiteY69"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2617 w 10000"/>
              <a:gd name="connsiteY5" fmla="*/ 6036 h 10000"/>
              <a:gd name="connsiteX6" fmla="*/ 3031 w 10000"/>
              <a:gd name="connsiteY6" fmla="*/ 6143 h 10000"/>
              <a:gd name="connsiteX7" fmla="*/ 3591 w 10000"/>
              <a:gd name="connsiteY7" fmla="*/ 5279 h 10000"/>
              <a:gd name="connsiteX8" fmla="*/ 7092 w 10000"/>
              <a:gd name="connsiteY8" fmla="*/ 9298 h 10000"/>
              <a:gd name="connsiteX9" fmla="*/ 8447 w 10000"/>
              <a:gd name="connsiteY9" fmla="*/ 9784 h 10000"/>
              <a:gd name="connsiteX10" fmla="*/ 8792 w 10000"/>
              <a:gd name="connsiteY10" fmla="*/ 9965 h 10000"/>
              <a:gd name="connsiteX11" fmla="*/ 9114 w 10000"/>
              <a:gd name="connsiteY11" fmla="*/ 10000 h 10000"/>
              <a:gd name="connsiteX12" fmla="*/ 9132 w 10000"/>
              <a:gd name="connsiteY12" fmla="*/ 9945 h 10000"/>
              <a:gd name="connsiteX13" fmla="*/ 8810 w 10000"/>
              <a:gd name="connsiteY13" fmla="*/ 8847 h 10000"/>
              <a:gd name="connsiteX14" fmla="*/ 8900 w 10000"/>
              <a:gd name="connsiteY14" fmla="*/ 8576 h 10000"/>
              <a:gd name="connsiteX15" fmla="*/ 8881 w 10000"/>
              <a:gd name="connsiteY15" fmla="*/ 8540 h 10000"/>
              <a:gd name="connsiteX16" fmla="*/ 8755 w 10000"/>
              <a:gd name="connsiteY16" fmla="*/ 8523 h 10000"/>
              <a:gd name="connsiteX17" fmla="*/ 8700 w 10000"/>
              <a:gd name="connsiteY17" fmla="*/ 8486 h 10000"/>
              <a:gd name="connsiteX18" fmla="*/ 8737 w 10000"/>
              <a:gd name="connsiteY18" fmla="*/ 8414 h 10000"/>
              <a:gd name="connsiteX19" fmla="*/ 8863 w 10000"/>
              <a:gd name="connsiteY19" fmla="*/ 8414 h 10000"/>
              <a:gd name="connsiteX20" fmla="*/ 8917 w 10000"/>
              <a:gd name="connsiteY20" fmla="*/ 8468 h 10000"/>
              <a:gd name="connsiteX21" fmla="*/ 9061 w 10000"/>
              <a:gd name="connsiteY21" fmla="*/ 8036 h 10000"/>
              <a:gd name="connsiteX22" fmla="*/ 8954 w 10000"/>
              <a:gd name="connsiteY22" fmla="*/ 7856 h 10000"/>
              <a:gd name="connsiteX23" fmla="*/ 9224 w 10000"/>
              <a:gd name="connsiteY23" fmla="*/ 7801 h 10000"/>
              <a:gd name="connsiteX24" fmla="*/ 9313 w 10000"/>
              <a:gd name="connsiteY24" fmla="*/ 7622 h 10000"/>
              <a:gd name="connsiteX25" fmla="*/ 9313 w 10000"/>
              <a:gd name="connsiteY25" fmla="*/ 7585 h 10000"/>
              <a:gd name="connsiteX26" fmla="*/ 9206 w 10000"/>
              <a:gd name="connsiteY26" fmla="*/ 7604 h 10000"/>
              <a:gd name="connsiteX27" fmla="*/ 9458 w 10000"/>
              <a:gd name="connsiteY27" fmla="*/ 7424 h 10000"/>
              <a:gd name="connsiteX28" fmla="*/ 9568 w 10000"/>
              <a:gd name="connsiteY28" fmla="*/ 7315 h 10000"/>
              <a:gd name="connsiteX29" fmla="*/ 9586 w 10000"/>
              <a:gd name="connsiteY29" fmla="*/ 7243 h 10000"/>
              <a:gd name="connsiteX30" fmla="*/ 9802 w 10000"/>
              <a:gd name="connsiteY30" fmla="*/ 7189 h 10000"/>
              <a:gd name="connsiteX31" fmla="*/ 9892 w 10000"/>
              <a:gd name="connsiteY31" fmla="*/ 7063 h 10000"/>
              <a:gd name="connsiteX32" fmla="*/ 9783 w 10000"/>
              <a:gd name="connsiteY32" fmla="*/ 6901 h 10000"/>
              <a:gd name="connsiteX33" fmla="*/ 9911 w 10000"/>
              <a:gd name="connsiteY33" fmla="*/ 6882 h 10000"/>
              <a:gd name="connsiteX34" fmla="*/ 9964 w 10000"/>
              <a:gd name="connsiteY34" fmla="*/ 6937 h 10000"/>
              <a:gd name="connsiteX35" fmla="*/ 9983 w 10000"/>
              <a:gd name="connsiteY35" fmla="*/ 6919 h 10000"/>
              <a:gd name="connsiteX36" fmla="*/ 9983 w 10000"/>
              <a:gd name="connsiteY36" fmla="*/ 6847 h 10000"/>
              <a:gd name="connsiteX37" fmla="*/ 10000 w 10000"/>
              <a:gd name="connsiteY37" fmla="*/ 6810 h 10000"/>
              <a:gd name="connsiteX38" fmla="*/ 9568 w 10000"/>
              <a:gd name="connsiteY38" fmla="*/ 828 h 10000"/>
              <a:gd name="connsiteX39" fmla="*/ 9295 w 10000"/>
              <a:gd name="connsiteY39" fmla="*/ 919 h 10000"/>
              <a:gd name="connsiteX40" fmla="*/ 9313 w 10000"/>
              <a:gd name="connsiteY40" fmla="*/ 955 h 10000"/>
              <a:gd name="connsiteX41" fmla="*/ 9241 w 10000"/>
              <a:gd name="connsiteY41" fmla="*/ 1063 h 10000"/>
              <a:gd name="connsiteX42" fmla="*/ 9170 w 10000"/>
              <a:gd name="connsiteY42" fmla="*/ 974 h 10000"/>
              <a:gd name="connsiteX43" fmla="*/ 9170 w 10000"/>
              <a:gd name="connsiteY43" fmla="*/ 865 h 10000"/>
              <a:gd name="connsiteX44" fmla="*/ 8954 w 10000"/>
              <a:gd name="connsiteY44" fmla="*/ 937 h 10000"/>
              <a:gd name="connsiteX45" fmla="*/ 8917 w 10000"/>
              <a:gd name="connsiteY45" fmla="*/ 847 h 10000"/>
              <a:gd name="connsiteX46" fmla="*/ 8810 w 10000"/>
              <a:gd name="connsiteY46" fmla="*/ 847 h 10000"/>
              <a:gd name="connsiteX47" fmla="*/ 8810 w 10000"/>
              <a:gd name="connsiteY47" fmla="*/ 774 h 10000"/>
              <a:gd name="connsiteX48" fmla="*/ 8755 w 10000"/>
              <a:gd name="connsiteY48" fmla="*/ 739 h 10000"/>
              <a:gd name="connsiteX49" fmla="*/ 8540 w 10000"/>
              <a:gd name="connsiteY49" fmla="*/ 883 h 10000"/>
              <a:gd name="connsiteX50" fmla="*/ 8447 w 10000"/>
              <a:gd name="connsiteY50" fmla="*/ 847 h 10000"/>
              <a:gd name="connsiteX51" fmla="*/ 8466 w 10000"/>
              <a:gd name="connsiteY51" fmla="*/ 739 h 10000"/>
              <a:gd name="connsiteX52" fmla="*/ 8339 w 10000"/>
              <a:gd name="connsiteY52" fmla="*/ 684 h 10000"/>
              <a:gd name="connsiteX53" fmla="*/ 8339 w 10000"/>
              <a:gd name="connsiteY53" fmla="*/ 558 h 10000"/>
              <a:gd name="connsiteX54" fmla="*/ 8088 w 10000"/>
              <a:gd name="connsiteY54" fmla="*/ 540 h 10000"/>
              <a:gd name="connsiteX55" fmla="*/ 7996 w 10000"/>
              <a:gd name="connsiteY55" fmla="*/ 630 h 10000"/>
              <a:gd name="connsiteX56" fmla="*/ 7871 w 10000"/>
              <a:gd name="connsiteY56" fmla="*/ 523 h 10000"/>
              <a:gd name="connsiteX57" fmla="*/ 7727 w 10000"/>
              <a:gd name="connsiteY57" fmla="*/ 540 h 10000"/>
              <a:gd name="connsiteX58" fmla="*/ 7508 w 10000"/>
              <a:gd name="connsiteY58" fmla="*/ 432 h 10000"/>
              <a:gd name="connsiteX59" fmla="*/ 7328 w 10000"/>
              <a:gd name="connsiteY59" fmla="*/ 432 h 10000"/>
              <a:gd name="connsiteX60" fmla="*/ 7310 w 10000"/>
              <a:gd name="connsiteY60" fmla="*/ 288 h 10000"/>
              <a:gd name="connsiteX61" fmla="*/ 7165 w 10000"/>
              <a:gd name="connsiteY61" fmla="*/ 144 h 10000"/>
              <a:gd name="connsiteX62" fmla="*/ 7113 w 10000"/>
              <a:gd name="connsiteY62" fmla="*/ 235 h 10000"/>
              <a:gd name="connsiteX63" fmla="*/ 6987 w 10000"/>
              <a:gd name="connsiteY63" fmla="*/ 198 h 10000"/>
              <a:gd name="connsiteX64" fmla="*/ 6896 w 10000"/>
              <a:gd name="connsiteY64" fmla="*/ 216 h 10000"/>
              <a:gd name="connsiteX65" fmla="*/ 6678 w 10000"/>
              <a:gd name="connsiteY65" fmla="*/ 0 h 10000"/>
              <a:gd name="connsiteX66" fmla="*/ 892 w 10000"/>
              <a:gd name="connsiteY66" fmla="*/ 2441 h 10000"/>
              <a:gd name="connsiteX67" fmla="*/ 0 w 10000"/>
              <a:gd name="connsiteY67" fmla="*/ 2360 h 10000"/>
              <a:gd name="connsiteX68" fmla="*/ 36 w 10000"/>
              <a:gd name="connsiteY68"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2617 w 10000"/>
              <a:gd name="connsiteY5" fmla="*/ 6036 h 10000"/>
              <a:gd name="connsiteX6" fmla="*/ 3031 w 10000"/>
              <a:gd name="connsiteY6" fmla="*/ 6143 h 10000"/>
              <a:gd name="connsiteX7" fmla="*/ 7092 w 10000"/>
              <a:gd name="connsiteY7" fmla="*/ 9298 h 10000"/>
              <a:gd name="connsiteX8" fmla="*/ 8447 w 10000"/>
              <a:gd name="connsiteY8" fmla="*/ 9784 h 10000"/>
              <a:gd name="connsiteX9" fmla="*/ 8792 w 10000"/>
              <a:gd name="connsiteY9" fmla="*/ 9965 h 10000"/>
              <a:gd name="connsiteX10" fmla="*/ 9114 w 10000"/>
              <a:gd name="connsiteY10" fmla="*/ 10000 h 10000"/>
              <a:gd name="connsiteX11" fmla="*/ 9132 w 10000"/>
              <a:gd name="connsiteY11" fmla="*/ 9945 h 10000"/>
              <a:gd name="connsiteX12" fmla="*/ 8810 w 10000"/>
              <a:gd name="connsiteY12" fmla="*/ 8847 h 10000"/>
              <a:gd name="connsiteX13" fmla="*/ 8900 w 10000"/>
              <a:gd name="connsiteY13" fmla="*/ 8576 h 10000"/>
              <a:gd name="connsiteX14" fmla="*/ 8881 w 10000"/>
              <a:gd name="connsiteY14" fmla="*/ 8540 h 10000"/>
              <a:gd name="connsiteX15" fmla="*/ 8755 w 10000"/>
              <a:gd name="connsiteY15" fmla="*/ 8523 h 10000"/>
              <a:gd name="connsiteX16" fmla="*/ 8700 w 10000"/>
              <a:gd name="connsiteY16" fmla="*/ 8486 h 10000"/>
              <a:gd name="connsiteX17" fmla="*/ 8737 w 10000"/>
              <a:gd name="connsiteY17" fmla="*/ 8414 h 10000"/>
              <a:gd name="connsiteX18" fmla="*/ 8863 w 10000"/>
              <a:gd name="connsiteY18" fmla="*/ 8414 h 10000"/>
              <a:gd name="connsiteX19" fmla="*/ 8917 w 10000"/>
              <a:gd name="connsiteY19" fmla="*/ 8468 h 10000"/>
              <a:gd name="connsiteX20" fmla="*/ 9061 w 10000"/>
              <a:gd name="connsiteY20" fmla="*/ 8036 h 10000"/>
              <a:gd name="connsiteX21" fmla="*/ 8954 w 10000"/>
              <a:gd name="connsiteY21" fmla="*/ 7856 h 10000"/>
              <a:gd name="connsiteX22" fmla="*/ 9224 w 10000"/>
              <a:gd name="connsiteY22" fmla="*/ 7801 h 10000"/>
              <a:gd name="connsiteX23" fmla="*/ 9313 w 10000"/>
              <a:gd name="connsiteY23" fmla="*/ 7622 h 10000"/>
              <a:gd name="connsiteX24" fmla="*/ 9313 w 10000"/>
              <a:gd name="connsiteY24" fmla="*/ 7585 h 10000"/>
              <a:gd name="connsiteX25" fmla="*/ 9206 w 10000"/>
              <a:gd name="connsiteY25" fmla="*/ 7604 h 10000"/>
              <a:gd name="connsiteX26" fmla="*/ 9458 w 10000"/>
              <a:gd name="connsiteY26" fmla="*/ 7424 h 10000"/>
              <a:gd name="connsiteX27" fmla="*/ 9568 w 10000"/>
              <a:gd name="connsiteY27" fmla="*/ 7315 h 10000"/>
              <a:gd name="connsiteX28" fmla="*/ 9586 w 10000"/>
              <a:gd name="connsiteY28" fmla="*/ 7243 h 10000"/>
              <a:gd name="connsiteX29" fmla="*/ 9802 w 10000"/>
              <a:gd name="connsiteY29" fmla="*/ 7189 h 10000"/>
              <a:gd name="connsiteX30" fmla="*/ 9892 w 10000"/>
              <a:gd name="connsiteY30" fmla="*/ 7063 h 10000"/>
              <a:gd name="connsiteX31" fmla="*/ 9783 w 10000"/>
              <a:gd name="connsiteY31" fmla="*/ 6901 h 10000"/>
              <a:gd name="connsiteX32" fmla="*/ 9911 w 10000"/>
              <a:gd name="connsiteY32" fmla="*/ 6882 h 10000"/>
              <a:gd name="connsiteX33" fmla="*/ 9964 w 10000"/>
              <a:gd name="connsiteY33" fmla="*/ 6937 h 10000"/>
              <a:gd name="connsiteX34" fmla="*/ 9983 w 10000"/>
              <a:gd name="connsiteY34" fmla="*/ 6919 h 10000"/>
              <a:gd name="connsiteX35" fmla="*/ 9983 w 10000"/>
              <a:gd name="connsiteY35" fmla="*/ 6847 h 10000"/>
              <a:gd name="connsiteX36" fmla="*/ 10000 w 10000"/>
              <a:gd name="connsiteY36" fmla="*/ 6810 h 10000"/>
              <a:gd name="connsiteX37" fmla="*/ 9568 w 10000"/>
              <a:gd name="connsiteY37" fmla="*/ 828 h 10000"/>
              <a:gd name="connsiteX38" fmla="*/ 9295 w 10000"/>
              <a:gd name="connsiteY38" fmla="*/ 919 h 10000"/>
              <a:gd name="connsiteX39" fmla="*/ 9313 w 10000"/>
              <a:gd name="connsiteY39" fmla="*/ 955 h 10000"/>
              <a:gd name="connsiteX40" fmla="*/ 9241 w 10000"/>
              <a:gd name="connsiteY40" fmla="*/ 1063 h 10000"/>
              <a:gd name="connsiteX41" fmla="*/ 9170 w 10000"/>
              <a:gd name="connsiteY41" fmla="*/ 974 h 10000"/>
              <a:gd name="connsiteX42" fmla="*/ 9170 w 10000"/>
              <a:gd name="connsiteY42" fmla="*/ 865 h 10000"/>
              <a:gd name="connsiteX43" fmla="*/ 8954 w 10000"/>
              <a:gd name="connsiteY43" fmla="*/ 937 h 10000"/>
              <a:gd name="connsiteX44" fmla="*/ 8917 w 10000"/>
              <a:gd name="connsiteY44" fmla="*/ 847 h 10000"/>
              <a:gd name="connsiteX45" fmla="*/ 8810 w 10000"/>
              <a:gd name="connsiteY45" fmla="*/ 847 h 10000"/>
              <a:gd name="connsiteX46" fmla="*/ 8810 w 10000"/>
              <a:gd name="connsiteY46" fmla="*/ 774 h 10000"/>
              <a:gd name="connsiteX47" fmla="*/ 8755 w 10000"/>
              <a:gd name="connsiteY47" fmla="*/ 739 h 10000"/>
              <a:gd name="connsiteX48" fmla="*/ 8540 w 10000"/>
              <a:gd name="connsiteY48" fmla="*/ 883 h 10000"/>
              <a:gd name="connsiteX49" fmla="*/ 8447 w 10000"/>
              <a:gd name="connsiteY49" fmla="*/ 847 h 10000"/>
              <a:gd name="connsiteX50" fmla="*/ 8466 w 10000"/>
              <a:gd name="connsiteY50" fmla="*/ 739 h 10000"/>
              <a:gd name="connsiteX51" fmla="*/ 8339 w 10000"/>
              <a:gd name="connsiteY51" fmla="*/ 684 h 10000"/>
              <a:gd name="connsiteX52" fmla="*/ 8339 w 10000"/>
              <a:gd name="connsiteY52" fmla="*/ 558 h 10000"/>
              <a:gd name="connsiteX53" fmla="*/ 8088 w 10000"/>
              <a:gd name="connsiteY53" fmla="*/ 540 h 10000"/>
              <a:gd name="connsiteX54" fmla="*/ 7996 w 10000"/>
              <a:gd name="connsiteY54" fmla="*/ 630 h 10000"/>
              <a:gd name="connsiteX55" fmla="*/ 7871 w 10000"/>
              <a:gd name="connsiteY55" fmla="*/ 523 h 10000"/>
              <a:gd name="connsiteX56" fmla="*/ 7727 w 10000"/>
              <a:gd name="connsiteY56" fmla="*/ 540 h 10000"/>
              <a:gd name="connsiteX57" fmla="*/ 7508 w 10000"/>
              <a:gd name="connsiteY57" fmla="*/ 432 h 10000"/>
              <a:gd name="connsiteX58" fmla="*/ 7328 w 10000"/>
              <a:gd name="connsiteY58" fmla="*/ 432 h 10000"/>
              <a:gd name="connsiteX59" fmla="*/ 7310 w 10000"/>
              <a:gd name="connsiteY59" fmla="*/ 288 h 10000"/>
              <a:gd name="connsiteX60" fmla="*/ 7165 w 10000"/>
              <a:gd name="connsiteY60" fmla="*/ 144 h 10000"/>
              <a:gd name="connsiteX61" fmla="*/ 7113 w 10000"/>
              <a:gd name="connsiteY61" fmla="*/ 235 h 10000"/>
              <a:gd name="connsiteX62" fmla="*/ 6987 w 10000"/>
              <a:gd name="connsiteY62" fmla="*/ 198 h 10000"/>
              <a:gd name="connsiteX63" fmla="*/ 6896 w 10000"/>
              <a:gd name="connsiteY63" fmla="*/ 216 h 10000"/>
              <a:gd name="connsiteX64" fmla="*/ 6678 w 10000"/>
              <a:gd name="connsiteY64" fmla="*/ 0 h 10000"/>
              <a:gd name="connsiteX65" fmla="*/ 892 w 10000"/>
              <a:gd name="connsiteY65" fmla="*/ 2441 h 10000"/>
              <a:gd name="connsiteX66" fmla="*/ 0 w 10000"/>
              <a:gd name="connsiteY66" fmla="*/ 2360 h 10000"/>
              <a:gd name="connsiteX67" fmla="*/ 36 w 10000"/>
              <a:gd name="connsiteY67"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2617 w 10000"/>
              <a:gd name="connsiteY5" fmla="*/ 6036 h 10000"/>
              <a:gd name="connsiteX6" fmla="*/ 7092 w 10000"/>
              <a:gd name="connsiteY6" fmla="*/ 9298 h 10000"/>
              <a:gd name="connsiteX7" fmla="*/ 8447 w 10000"/>
              <a:gd name="connsiteY7" fmla="*/ 9784 h 10000"/>
              <a:gd name="connsiteX8" fmla="*/ 8792 w 10000"/>
              <a:gd name="connsiteY8" fmla="*/ 9965 h 10000"/>
              <a:gd name="connsiteX9" fmla="*/ 9114 w 10000"/>
              <a:gd name="connsiteY9" fmla="*/ 10000 h 10000"/>
              <a:gd name="connsiteX10" fmla="*/ 9132 w 10000"/>
              <a:gd name="connsiteY10" fmla="*/ 9945 h 10000"/>
              <a:gd name="connsiteX11" fmla="*/ 8810 w 10000"/>
              <a:gd name="connsiteY11" fmla="*/ 8847 h 10000"/>
              <a:gd name="connsiteX12" fmla="*/ 8900 w 10000"/>
              <a:gd name="connsiteY12" fmla="*/ 8576 h 10000"/>
              <a:gd name="connsiteX13" fmla="*/ 8881 w 10000"/>
              <a:gd name="connsiteY13" fmla="*/ 8540 h 10000"/>
              <a:gd name="connsiteX14" fmla="*/ 8755 w 10000"/>
              <a:gd name="connsiteY14" fmla="*/ 8523 h 10000"/>
              <a:gd name="connsiteX15" fmla="*/ 8700 w 10000"/>
              <a:gd name="connsiteY15" fmla="*/ 8486 h 10000"/>
              <a:gd name="connsiteX16" fmla="*/ 8737 w 10000"/>
              <a:gd name="connsiteY16" fmla="*/ 8414 h 10000"/>
              <a:gd name="connsiteX17" fmla="*/ 8863 w 10000"/>
              <a:gd name="connsiteY17" fmla="*/ 8414 h 10000"/>
              <a:gd name="connsiteX18" fmla="*/ 8917 w 10000"/>
              <a:gd name="connsiteY18" fmla="*/ 8468 h 10000"/>
              <a:gd name="connsiteX19" fmla="*/ 9061 w 10000"/>
              <a:gd name="connsiteY19" fmla="*/ 8036 h 10000"/>
              <a:gd name="connsiteX20" fmla="*/ 8954 w 10000"/>
              <a:gd name="connsiteY20" fmla="*/ 7856 h 10000"/>
              <a:gd name="connsiteX21" fmla="*/ 9224 w 10000"/>
              <a:gd name="connsiteY21" fmla="*/ 7801 h 10000"/>
              <a:gd name="connsiteX22" fmla="*/ 9313 w 10000"/>
              <a:gd name="connsiteY22" fmla="*/ 7622 h 10000"/>
              <a:gd name="connsiteX23" fmla="*/ 9313 w 10000"/>
              <a:gd name="connsiteY23" fmla="*/ 7585 h 10000"/>
              <a:gd name="connsiteX24" fmla="*/ 9206 w 10000"/>
              <a:gd name="connsiteY24" fmla="*/ 7604 h 10000"/>
              <a:gd name="connsiteX25" fmla="*/ 9458 w 10000"/>
              <a:gd name="connsiteY25" fmla="*/ 7424 h 10000"/>
              <a:gd name="connsiteX26" fmla="*/ 9568 w 10000"/>
              <a:gd name="connsiteY26" fmla="*/ 7315 h 10000"/>
              <a:gd name="connsiteX27" fmla="*/ 9586 w 10000"/>
              <a:gd name="connsiteY27" fmla="*/ 7243 h 10000"/>
              <a:gd name="connsiteX28" fmla="*/ 9802 w 10000"/>
              <a:gd name="connsiteY28" fmla="*/ 7189 h 10000"/>
              <a:gd name="connsiteX29" fmla="*/ 9892 w 10000"/>
              <a:gd name="connsiteY29" fmla="*/ 7063 h 10000"/>
              <a:gd name="connsiteX30" fmla="*/ 9783 w 10000"/>
              <a:gd name="connsiteY30" fmla="*/ 6901 h 10000"/>
              <a:gd name="connsiteX31" fmla="*/ 9911 w 10000"/>
              <a:gd name="connsiteY31" fmla="*/ 6882 h 10000"/>
              <a:gd name="connsiteX32" fmla="*/ 9964 w 10000"/>
              <a:gd name="connsiteY32" fmla="*/ 6937 h 10000"/>
              <a:gd name="connsiteX33" fmla="*/ 9983 w 10000"/>
              <a:gd name="connsiteY33" fmla="*/ 6919 h 10000"/>
              <a:gd name="connsiteX34" fmla="*/ 9983 w 10000"/>
              <a:gd name="connsiteY34" fmla="*/ 6847 h 10000"/>
              <a:gd name="connsiteX35" fmla="*/ 10000 w 10000"/>
              <a:gd name="connsiteY35" fmla="*/ 6810 h 10000"/>
              <a:gd name="connsiteX36" fmla="*/ 9568 w 10000"/>
              <a:gd name="connsiteY36" fmla="*/ 828 h 10000"/>
              <a:gd name="connsiteX37" fmla="*/ 9295 w 10000"/>
              <a:gd name="connsiteY37" fmla="*/ 919 h 10000"/>
              <a:gd name="connsiteX38" fmla="*/ 9313 w 10000"/>
              <a:gd name="connsiteY38" fmla="*/ 955 h 10000"/>
              <a:gd name="connsiteX39" fmla="*/ 9241 w 10000"/>
              <a:gd name="connsiteY39" fmla="*/ 1063 h 10000"/>
              <a:gd name="connsiteX40" fmla="*/ 9170 w 10000"/>
              <a:gd name="connsiteY40" fmla="*/ 974 h 10000"/>
              <a:gd name="connsiteX41" fmla="*/ 9170 w 10000"/>
              <a:gd name="connsiteY41" fmla="*/ 865 h 10000"/>
              <a:gd name="connsiteX42" fmla="*/ 8954 w 10000"/>
              <a:gd name="connsiteY42" fmla="*/ 937 h 10000"/>
              <a:gd name="connsiteX43" fmla="*/ 8917 w 10000"/>
              <a:gd name="connsiteY43" fmla="*/ 847 h 10000"/>
              <a:gd name="connsiteX44" fmla="*/ 8810 w 10000"/>
              <a:gd name="connsiteY44" fmla="*/ 847 h 10000"/>
              <a:gd name="connsiteX45" fmla="*/ 8810 w 10000"/>
              <a:gd name="connsiteY45" fmla="*/ 774 h 10000"/>
              <a:gd name="connsiteX46" fmla="*/ 8755 w 10000"/>
              <a:gd name="connsiteY46" fmla="*/ 739 h 10000"/>
              <a:gd name="connsiteX47" fmla="*/ 8540 w 10000"/>
              <a:gd name="connsiteY47" fmla="*/ 883 h 10000"/>
              <a:gd name="connsiteX48" fmla="*/ 8447 w 10000"/>
              <a:gd name="connsiteY48" fmla="*/ 847 h 10000"/>
              <a:gd name="connsiteX49" fmla="*/ 8466 w 10000"/>
              <a:gd name="connsiteY49" fmla="*/ 739 h 10000"/>
              <a:gd name="connsiteX50" fmla="*/ 8339 w 10000"/>
              <a:gd name="connsiteY50" fmla="*/ 684 h 10000"/>
              <a:gd name="connsiteX51" fmla="*/ 8339 w 10000"/>
              <a:gd name="connsiteY51" fmla="*/ 558 h 10000"/>
              <a:gd name="connsiteX52" fmla="*/ 8088 w 10000"/>
              <a:gd name="connsiteY52" fmla="*/ 540 h 10000"/>
              <a:gd name="connsiteX53" fmla="*/ 7996 w 10000"/>
              <a:gd name="connsiteY53" fmla="*/ 630 h 10000"/>
              <a:gd name="connsiteX54" fmla="*/ 7871 w 10000"/>
              <a:gd name="connsiteY54" fmla="*/ 523 h 10000"/>
              <a:gd name="connsiteX55" fmla="*/ 7727 w 10000"/>
              <a:gd name="connsiteY55" fmla="*/ 540 h 10000"/>
              <a:gd name="connsiteX56" fmla="*/ 7508 w 10000"/>
              <a:gd name="connsiteY56" fmla="*/ 432 h 10000"/>
              <a:gd name="connsiteX57" fmla="*/ 7328 w 10000"/>
              <a:gd name="connsiteY57" fmla="*/ 432 h 10000"/>
              <a:gd name="connsiteX58" fmla="*/ 7310 w 10000"/>
              <a:gd name="connsiteY58" fmla="*/ 288 h 10000"/>
              <a:gd name="connsiteX59" fmla="*/ 7165 w 10000"/>
              <a:gd name="connsiteY59" fmla="*/ 144 h 10000"/>
              <a:gd name="connsiteX60" fmla="*/ 7113 w 10000"/>
              <a:gd name="connsiteY60" fmla="*/ 235 h 10000"/>
              <a:gd name="connsiteX61" fmla="*/ 6987 w 10000"/>
              <a:gd name="connsiteY61" fmla="*/ 198 h 10000"/>
              <a:gd name="connsiteX62" fmla="*/ 6896 w 10000"/>
              <a:gd name="connsiteY62" fmla="*/ 216 h 10000"/>
              <a:gd name="connsiteX63" fmla="*/ 6678 w 10000"/>
              <a:gd name="connsiteY63" fmla="*/ 0 h 10000"/>
              <a:gd name="connsiteX64" fmla="*/ 892 w 10000"/>
              <a:gd name="connsiteY64" fmla="*/ 2441 h 10000"/>
              <a:gd name="connsiteX65" fmla="*/ 0 w 10000"/>
              <a:gd name="connsiteY65" fmla="*/ 2360 h 10000"/>
              <a:gd name="connsiteX66" fmla="*/ 36 w 10000"/>
              <a:gd name="connsiteY66"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7092 w 10000"/>
              <a:gd name="connsiteY5" fmla="*/ 9298 h 10000"/>
              <a:gd name="connsiteX6" fmla="*/ 8447 w 10000"/>
              <a:gd name="connsiteY6" fmla="*/ 9784 h 10000"/>
              <a:gd name="connsiteX7" fmla="*/ 8792 w 10000"/>
              <a:gd name="connsiteY7" fmla="*/ 9965 h 10000"/>
              <a:gd name="connsiteX8" fmla="*/ 9114 w 10000"/>
              <a:gd name="connsiteY8" fmla="*/ 10000 h 10000"/>
              <a:gd name="connsiteX9" fmla="*/ 9132 w 10000"/>
              <a:gd name="connsiteY9" fmla="*/ 9945 h 10000"/>
              <a:gd name="connsiteX10" fmla="*/ 8810 w 10000"/>
              <a:gd name="connsiteY10" fmla="*/ 8847 h 10000"/>
              <a:gd name="connsiteX11" fmla="*/ 8900 w 10000"/>
              <a:gd name="connsiteY11" fmla="*/ 8576 h 10000"/>
              <a:gd name="connsiteX12" fmla="*/ 8881 w 10000"/>
              <a:gd name="connsiteY12" fmla="*/ 8540 h 10000"/>
              <a:gd name="connsiteX13" fmla="*/ 8755 w 10000"/>
              <a:gd name="connsiteY13" fmla="*/ 8523 h 10000"/>
              <a:gd name="connsiteX14" fmla="*/ 8700 w 10000"/>
              <a:gd name="connsiteY14" fmla="*/ 8486 h 10000"/>
              <a:gd name="connsiteX15" fmla="*/ 8737 w 10000"/>
              <a:gd name="connsiteY15" fmla="*/ 8414 h 10000"/>
              <a:gd name="connsiteX16" fmla="*/ 8863 w 10000"/>
              <a:gd name="connsiteY16" fmla="*/ 8414 h 10000"/>
              <a:gd name="connsiteX17" fmla="*/ 8917 w 10000"/>
              <a:gd name="connsiteY17" fmla="*/ 8468 h 10000"/>
              <a:gd name="connsiteX18" fmla="*/ 9061 w 10000"/>
              <a:gd name="connsiteY18" fmla="*/ 8036 h 10000"/>
              <a:gd name="connsiteX19" fmla="*/ 8954 w 10000"/>
              <a:gd name="connsiteY19" fmla="*/ 7856 h 10000"/>
              <a:gd name="connsiteX20" fmla="*/ 9224 w 10000"/>
              <a:gd name="connsiteY20" fmla="*/ 7801 h 10000"/>
              <a:gd name="connsiteX21" fmla="*/ 9313 w 10000"/>
              <a:gd name="connsiteY21" fmla="*/ 7622 h 10000"/>
              <a:gd name="connsiteX22" fmla="*/ 9313 w 10000"/>
              <a:gd name="connsiteY22" fmla="*/ 7585 h 10000"/>
              <a:gd name="connsiteX23" fmla="*/ 9206 w 10000"/>
              <a:gd name="connsiteY23" fmla="*/ 7604 h 10000"/>
              <a:gd name="connsiteX24" fmla="*/ 9458 w 10000"/>
              <a:gd name="connsiteY24" fmla="*/ 7424 h 10000"/>
              <a:gd name="connsiteX25" fmla="*/ 9568 w 10000"/>
              <a:gd name="connsiteY25" fmla="*/ 7315 h 10000"/>
              <a:gd name="connsiteX26" fmla="*/ 9586 w 10000"/>
              <a:gd name="connsiteY26" fmla="*/ 7243 h 10000"/>
              <a:gd name="connsiteX27" fmla="*/ 9802 w 10000"/>
              <a:gd name="connsiteY27" fmla="*/ 7189 h 10000"/>
              <a:gd name="connsiteX28" fmla="*/ 9892 w 10000"/>
              <a:gd name="connsiteY28" fmla="*/ 7063 h 10000"/>
              <a:gd name="connsiteX29" fmla="*/ 9783 w 10000"/>
              <a:gd name="connsiteY29" fmla="*/ 6901 h 10000"/>
              <a:gd name="connsiteX30" fmla="*/ 9911 w 10000"/>
              <a:gd name="connsiteY30" fmla="*/ 6882 h 10000"/>
              <a:gd name="connsiteX31" fmla="*/ 9964 w 10000"/>
              <a:gd name="connsiteY31" fmla="*/ 6937 h 10000"/>
              <a:gd name="connsiteX32" fmla="*/ 9983 w 10000"/>
              <a:gd name="connsiteY32" fmla="*/ 6919 h 10000"/>
              <a:gd name="connsiteX33" fmla="*/ 9983 w 10000"/>
              <a:gd name="connsiteY33" fmla="*/ 6847 h 10000"/>
              <a:gd name="connsiteX34" fmla="*/ 10000 w 10000"/>
              <a:gd name="connsiteY34" fmla="*/ 6810 h 10000"/>
              <a:gd name="connsiteX35" fmla="*/ 9568 w 10000"/>
              <a:gd name="connsiteY35" fmla="*/ 828 h 10000"/>
              <a:gd name="connsiteX36" fmla="*/ 9295 w 10000"/>
              <a:gd name="connsiteY36" fmla="*/ 919 h 10000"/>
              <a:gd name="connsiteX37" fmla="*/ 9313 w 10000"/>
              <a:gd name="connsiteY37" fmla="*/ 955 h 10000"/>
              <a:gd name="connsiteX38" fmla="*/ 9241 w 10000"/>
              <a:gd name="connsiteY38" fmla="*/ 1063 h 10000"/>
              <a:gd name="connsiteX39" fmla="*/ 9170 w 10000"/>
              <a:gd name="connsiteY39" fmla="*/ 974 h 10000"/>
              <a:gd name="connsiteX40" fmla="*/ 9170 w 10000"/>
              <a:gd name="connsiteY40" fmla="*/ 865 h 10000"/>
              <a:gd name="connsiteX41" fmla="*/ 8954 w 10000"/>
              <a:gd name="connsiteY41" fmla="*/ 937 h 10000"/>
              <a:gd name="connsiteX42" fmla="*/ 8917 w 10000"/>
              <a:gd name="connsiteY42" fmla="*/ 847 h 10000"/>
              <a:gd name="connsiteX43" fmla="*/ 8810 w 10000"/>
              <a:gd name="connsiteY43" fmla="*/ 847 h 10000"/>
              <a:gd name="connsiteX44" fmla="*/ 8810 w 10000"/>
              <a:gd name="connsiteY44" fmla="*/ 774 h 10000"/>
              <a:gd name="connsiteX45" fmla="*/ 8755 w 10000"/>
              <a:gd name="connsiteY45" fmla="*/ 739 h 10000"/>
              <a:gd name="connsiteX46" fmla="*/ 8540 w 10000"/>
              <a:gd name="connsiteY46" fmla="*/ 883 h 10000"/>
              <a:gd name="connsiteX47" fmla="*/ 8447 w 10000"/>
              <a:gd name="connsiteY47" fmla="*/ 847 h 10000"/>
              <a:gd name="connsiteX48" fmla="*/ 8466 w 10000"/>
              <a:gd name="connsiteY48" fmla="*/ 739 h 10000"/>
              <a:gd name="connsiteX49" fmla="*/ 8339 w 10000"/>
              <a:gd name="connsiteY49" fmla="*/ 684 h 10000"/>
              <a:gd name="connsiteX50" fmla="*/ 8339 w 10000"/>
              <a:gd name="connsiteY50" fmla="*/ 558 h 10000"/>
              <a:gd name="connsiteX51" fmla="*/ 8088 w 10000"/>
              <a:gd name="connsiteY51" fmla="*/ 540 h 10000"/>
              <a:gd name="connsiteX52" fmla="*/ 7996 w 10000"/>
              <a:gd name="connsiteY52" fmla="*/ 630 h 10000"/>
              <a:gd name="connsiteX53" fmla="*/ 7871 w 10000"/>
              <a:gd name="connsiteY53" fmla="*/ 523 h 10000"/>
              <a:gd name="connsiteX54" fmla="*/ 7727 w 10000"/>
              <a:gd name="connsiteY54" fmla="*/ 540 h 10000"/>
              <a:gd name="connsiteX55" fmla="*/ 7508 w 10000"/>
              <a:gd name="connsiteY55" fmla="*/ 432 h 10000"/>
              <a:gd name="connsiteX56" fmla="*/ 7328 w 10000"/>
              <a:gd name="connsiteY56" fmla="*/ 432 h 10000"/>
              <a:gd name="connsiteX57" fmla="*/ 7310 w 10000"/>
              <a:gd name="connsiteY57" fmla="*/ 288 h 10000"/>
              <a:gd name="connsiteX58" fmla="*/ 7165 w 10000"/>
              <a:gd name="connsiteY58" fmla="*/ 144 h 10000"/>
              <a:gd name="connsiteX59" fmla="*/ 7113 w 10000"/>
              <a:gd name="connsiteY59" fmla="*/ 235 h 10000"/>
              <a:gd name="connsiteX60" fmla="*/ 6987 w 10000"/>
              <a:gd name="connsiteY60" fmla="*/ 198 h 10000"/>
              <a:gd name="connsiteX61" fmla="*/ 6896 w 10000"/>
              <a:gd name="connsiteY61" fmla="*/ 216 h 10000"/>
              <a:gd name="connsiteX62" fmla="*/ 6678 w 10000"/>
              <a:gd name="connsiteY62" fmla="*/ 0 h 10000"/>
              <a:gd name="connsiteX63" fmla="*/ 892 w 10000"/>
              <a:gd name="connsiteY63" fmla="*/ 2441 h 10000"/>
              <a:gd name="connsiteX64" fmla="*/ 0 w 10000"/>
              <a:gd name="connsiteY64" fmla="*/ 2360 h 10000"/>
              <a:gd name="connsiteX65" fmla="*/ 36 w 10000"/>
              <a:gd name="connsiteY65"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8447 w 10000"/>
              <a:gd name="connsiteY5" fmla="*/ 9784 h 10000"/>
              <a:gd name="connsiteX6" fmla="*/ 8792 w 10000"/>
              <a:gd name="connsiteY6" fmla="*/ 9965 h 10000"/>
              <a:gd name="connsiteX7" fmla="*/ 9114 w 10000"/>
              <a:gd name="connsiteY7" fmla="*/ 10000 h 10000"/>
              <a:gd name="connsiteX8" fmla="*/ 9132 w 10000"/>
              <a:gd name="connsiteY8" fmla="*/ 9945 h 10000"/>
              <a:gd name="connsiteX9" fmla="*/ 8810 w 10000"/>
              <a:gd name="connsiteY9" fmla="*/ 8847 h 10000"/>
              <a:gd name="connsiteX10" fmla="*/ 8900 w 10000"/>
              <a:gd name="connsiteY10" fmla="*/ 8576 h 10000"/>
              <a:gd name="connsiteX11" fmla="*/ 8881 w 10000"/>
              <a:gd name="connsiteY11" fmla="*/ 8540 h 10000"/>
              <a:gd name="connsiteX12" fmla="*/ 8755 w 10000"/>
              <a:gd name="connsiteY12" fmla="*/ 8523 h 10000"/>
              <a:gd name="connsiteX13" fmla="*/ 8700 w 10000"/>
              <a:gd name="connsiteY13" fmla="*/ 8486 h 10000"/>
              <a:gd name="connsiteX14" fmla="*/ 8737 w 10000"/>
              <a:gd name="connsiteY14" fmla="*/ 8414 h 10000"/>
              <a:gd name="connsiteX15" fmla="*/ 8863 w 10000"/>
              <a:gd name="connsiteY15" fmla="*/ 8414 h 10000"/>
              <a:gd name="connsiteX16" fmla="*/ 8917 w 10000"/>
              <a:gd name="connsiteY16" fmla="*/ 8468 h 10000"/>
              <a:gd name="connsiteX17" fmla="*/ 9061 w 10000"/>
              <a:gd name="connsiteY17" fmla="*/ 8036 h 10000"/>
              <a:gd name="connsiteX18" fmla="*/ 8954 w 10000"/>
              <a:gd name="connsiteY18" fmla="*/ 7856 h 10000"/>
              <a:gd name="connsiteX19" fmla="*/ 9224 w 10000"/>
              <a:gd name="connsiteY19" fmla="*/ 7801 h 10000"/>
              <a:gd name="connsiteX20" fmla="*/ 9313 w 10000"/>
              <a:gd name="connsiteY20" fmla="*/ 7622 h 10000"/>
              <a:gd name="connsiteX21" fmla="*/ 9313 w 10000"/>
              <a:gd name="connsiteY21" fmla="*/ 7585 h 10000"/>
              <a:gd name="connsiteX22" fmla="*/ 9206 w 10000"/>
              <a:gd name="connsiteY22" fmla="*/ 7604 h 10000"/>
              <a:gd name="connsiteX23" fmla="*/ 9458 w 10000"/>
              <a:gd name="connsiteY23" fmla="*/ 7424 h 10000"/>
              <a:gd name="connsiteX24" fmla="*/ 9568 w 10000"/>
              <a:gd name="connsiteY24" fmla="*/ 7315 h 10000"/>
              <a:gd name="connsiteX25" fmla="*/ 9586 w 10000"/>
              <a:gd name="connsiteY25" fmla="*/ 7243 h 10000"/>
              <a:gd name="connsiteX26" fmla="*/ 9802 w 10000"/>
              <a:gd name="connsiteY26" fmla="*/ 7189 h 10000"/>
              <a:gd name="connsiteX27" fmla="*/ 9892 w 10000"/>
              <a:gd name="connsiteY27" fmla="*/ 7063 h 10000"/>
              <a:gd name="connsiteX28" fmla="*/ 9783 w 10000"/>
              <a:gd name="connsiteY28" fmla="*/ 6901 h 10000"/>
              <a:gd name="connsiteX29" fmla="*/ 9911 w 10000"/>
              <a:gd name="connsiteY29" fmla="*/ 6882 h 10000"/>
              <a:gd name="connsiteX30" fmla="*/ 9964 w 10000"/>
              <a:gd name="connsiteY30" fmla="*/ 6937 h 10000"/>
              <a:gd name="connsiteX31" fmla="*/ 9983 w 10000"/>
              <a:gd name="connsiteY31" fmla="*/ 6919 h 10000"/>
              <a:gd name="connsiteX32" fmla="*/ 9983 w 10000"/>
              <a:gd name="connsiteY32" fmla="*/ 6847 h 10000"/>
              <a:gd name="connsiteX33" fmla="*/ 10000 w 10000"/>
              <a:gd name="connsiteY33" fmla="*/ 6810 h 10000"/>
              <a:gd name="connsiteX34" fmla="*/ 9568 w 10000"/>
              <a:gd name="connsiteY34" fmla="*/ 828 h 10000"/>
              <a:gd name="connsiteX35" fmla="*/ 9295 w 10000"/>
              <a:gd name="connsiteY35" fmla="*/ 919 h 10000"/>
              <a:gd name="connsiteX36" fmla="*/ 9313 w 10000"/>
              <a:gd name="connsiteY36" fmla="*/ 955 h 10000"/>
              <a:gd name="connsiteX37" fmla="*/ 9241 w 10000"/>
              <a:gd name="connsiteY37" fmla="*/ 1063 h 10000"/>
              <a:gd name="connsiteX38" fmla="*/ 9170 w 10000"/>
              <a:gd name="connsiteY38" fmla="*/ 974 h 10000"/>
              <a:gd name="connsiteX39" fmla="*/ 9170 w 10000"/>
              <a:gd name="connsiteY39" fmla="*/ 865 h 10000"/>
              <a:gd name="connsiteX40" fmla="*/ 8954 w 10000"/>
              <a:gd name="connsiteY40" fmla="*/ 937 h 10000"/>
              <a:gd name="connsiteX41" fmla="*/ 8917 w 10000"/>
              <a:gd name="connsiteY41" fmla="*/ 847 h 10000"/>
              <a:gd name="connsiteX42" fmla="*/ 8810 w 10000"/>
              <a:gd name="connsiteY42" fmla="*/ 847 h 10000"/>
              <a:gd name="connsiteX43" fmla="*/ 8810 w 10000"/>
              <a:gd name="connsiteY43" fmla="*/ 774 h 10000"/>
              <a:gd name="connsiteX44" fmla="*/ 8755 w 10000"/>
              <a:gd name="connsiteY44" fmla="*/ 739 h 10000"/>
              <a:gd name="connsiteX45" fmla="*/ 8540 w 10000"/>
              <a:gd name="connsiteY45" fmla="*/ 883 h 10000"/>
              <a:gd name="connsiteX46" fmla="*/ 8447 w 10000"/>
              <a:gd name="connsiteY46" fmla="*/ 847 h 10000"/>
              <a:gd name="connsiteX47" fmla="*/ 8466 w 10000"/>
              <a:gd name="connsiteY47" fmla="*/ 739 h 10000"/>
              <a:gd name="connsiteX48" fmla="*/ 8339 w 10000"/>
              <a:gd name="connsiteY48" fmla="*/ 684 h 10000"/>
              <a:gd name="connsiteX49" fmla="*/ 8339 w 10000"/>
              <a:gd name="connsiteY49" fmla="*/ 558 h 10000"/>
              <a:gd name="connsiteX50" fmla="*/ 8088 w 10000"/>
              <a:gd name="connsiteY50" fmla="*/ 540 h 10000"/>
              <a:gd name="connsiteX51" fmla="*/ 7996 w 10000"/>
              <a:gd name="connsiteY51" fmla="*/ 630 h 10000"/>
              <a:gd name="connsiteX52" fmla="*/ 7871 w 10000"/>
              <a:gd name="connsiteY52" fmla="*/ 523 h 10000"/>
              <a:gd name="connsiteX53" fmla="*/ 7727 w 10000"/>
              <a:gd name="connsiteY53" fmla="*/ 540 h 10000"/>
              <a:gd name="connsiteX54" fmla="*/ 7508 w 10000"/>
              <a:gd name="connsiteY54" fmla="*/ 432 h 10000"/>
              <a:gd name="connsiteX55" fmla="*/ 7328 w 10000"/>
              <a:gd name="connsiteY55" fmla="*/ 432 h 10000"/>
              <a:gd name="connsiteX56" fmla="*/ 7310 w 10000"/>
              <a:gd name="connsiteY56" fmla="*/ 288 h 10000"/>
              <a:gd name="connsiteX57" fmla="*/ 7165 w 10000"/>
              <a:gd name="connsiteY57" fmla="*/ 144 h 10000"/>
              <a:gd name="connsiteX58" fmla="*/ 7113 w 10000"/>
              <a:gd name="connsiteY58" fmla="*/ 235 h 10000"/>
              <a:gd name="connsiteX59" fmla="*/ 6987 w 10000"/>
              <a:gd name="connsiteY59" fmla="*/ 198 h 10000"/>
              <a:gd name="connsiteX60" fmla="*/ 6896 w 10000"/>
              <a:gd name="connsiteY60" fmla="*/ 216 h 10000"/>
              <a:gd name="connsiteX61" fmla="*/ 6678 w 10000"/>
              <a:gd name="connsiteY61" fmla="*/ 0 h 10000"/>
              <a:gd name="connsiteX62" fmla="*/ 892 w 10000"/>
              <a:gd name="connsiteY62" fmla="*/ 2441 h 10000"/>
              <a:gd name="connsiteX63" fmla="*/ 0 w 10000"/>
              <a:gd name="connsiteY63" fmla="*/ 2360 h 10000"/>
              <a:gd name="connsiteX64" fmla="*/ 36 w 10000"/>
              <a:gd name="connsiteY64"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8792 w 10000"/>
              <a:gd name="connsiteY5" fmla="*/ 9965 h 10000"/>
              <a:gd name="connsiteX6" fmla="*/ 9114 w 10000"/>
              <a:gd name="connsiteY6" fmla="*/ 10000 h 10000"/>
              <a:gd name="connsiteX7" fmla="*/ 9132 w 10000"/>
              <a:gd name="connsiteY7" fmla="*/ 9945 h 10000"/>
              <a:gd name="connsiteX8" fmla="*/ 8810 w 10000"/>
              <a:gd name="connsiteY8" fmla="*/ 8847 h 10000"/>
              <a:gd name="connsiteX9" fmla="*/ 8900 w 10000"/>
              <a:gd name="connsiteY9" fmla="*/ 8576 h 10000"/>
              <a:gd name="connsiteX10" fmla="*/ 8881 w 10000"/>
              <a:gd name="connsiteY10" fmla="*/ 8540 h 10000"/>
              <a:gd name="connsiteX11" fmla="*/ 8755 w 10000"/>
              <a:gd name="connsiteY11" fmla="*/ 8523 h 10000"/>
              <a:gd name="connsiteX12" fmla="*/ 8700 w 10000"/>
              <a:gd name="connsiteY12" fmla="*/ 8486 h 10000"/>
              <a:gd name="connsiteX13" fmla="*/ 8737 w 10000"/>
              <a:gd name="connsiteY13" fmla="*/ 8414 h 10000"/>
              <a:gd name="connsiteX14" fmla="*/ 8863 w 10000"/>
              <a:gd name="connsiteY14" fmla="*/ 8414 h 10000"/>
              <a:gd name="connsiteX15" fmla="*/ 8917 w 10000"/>
              <a:gd name="connsiteY15" fmla="*/ 8468 h 10000"/>
              <a:gd name="connsiteX16" fmla="*/ 9061 w 10000"/>
              <a:gd name="connsiteY16" fmla="*/ 8036 h 10000"/>
              <a:gd name="connsiteX17" fmla="*/ 8954 w 10000"/>
              <a:gd name="connsiteY17" fmla="*/ 7856 h 10000"/>
              <a:gd name="connsiteX18" fmla="*/ 9224 w 10000"/>
              <a:gd name="connsiteY18" fmla="*/ 7801 h 10000"/>
              <a:gd name="connsiteX19" fmla="*/ 9313 w 10000"/>
              <a:gd name="connsiteY19" fmla="*/ 7622 h 10000"/>
              <a:gd name="connsiteX20" fmla="*/ 9313 w 10000"/>
              <a:gd name="connsiteY20" fmla="*/ 7585 h 10000"/>
              <a:gd name="connsiteX21" fmla="*/ 9206 w 10000"/>
              <a:gd name="connsiteY21" fmla="*/ 7604 h 10000"/>
              <a:gd name="connsiteX22" fmla="*/ 9458 w 10000"/>
              <a:gd name="connsiteY22" fmla="*/ 7424 h 10000"/>
              <a:gd name="connsiteX23" fmla="*/ 9568 w 10000"/>
              <a:gd name="connsiteY23" fmla="*/ 7315 h 10000"/>
              <a:gd name="connsiteX24" fmla="*/ 9586 w 10000"/>
              <a:gd name="connsiteY24" fmla="*/ 7243 h 10000"/>
              <a:gd name="connsiteX25" fmla="*/ 9802 w 10000"/>
              <a:gd name="connsiteY25" fmla="*/ 7189 h 10000"/>
              <a:gd name="connsiteX26" fmla="*/ 9892 w 10000"/>
              <a:gd name="connsiteY26" fmla="*/ 7063 h 10000"/>
              <a:gd name="connsiteX27" fmla="*/ 9783 w 10000"/>
              <a:gd name="connsiteY27" fmla="*/ 6901 h 10000"/>
              <a:gd name="connsiteX28" fmla="*/ 9911 w 10000"/>
              <a:gd name="connsiteY28" fmla="*/ 6882 h 10000"/>
              <a:gd name="connsiteX29" fmla="*/ 9964 w 10000"/>
              <a:gd name="connsiteY29" fmla="*/ 6937 h 10000"/>
              <a:gd name="connsiteX30" fmla="*/ 9983 w 10000"/>
              <a:gd name="connsiteY30" fmla="*/ 6919 h 10000"/>
              <a:gd name="connsiteX31" fmla="*/ 9983 w 10000"/>
              <a:gd name="connsiteY31" fmla="*/ 6847 h 10000"/>
              <a:gd name="connsiteX32" fmla="*/ 10000 w 10000"/>
              <a:gd name="connsiteY32" fmla="*/ 6810 h 10000"/>
              <a:gd name="connsiteX33" fmla="*/ 9568 w 10000"/>
              <a:gd name="connsiteY33" fmla="*/ 828 h 10000"/>
              <a:gd name="connsiteX34" fmla="*/ 9295 w 10000"/>
              <a:gd name="connsiteY34" fmla="*/ 919 h 10000"/>
              <a:gd name="connsiteX35" fmla="*/ 9313 w 10000"/>
              <a:gd name="connsiteY35" fmla="*/ 955 h 10000"/>
              <a:gd name="connsiteX36" fmla="*/ 9241 w 10000"/>
              <a:gd name="connsiteY36" fmla="*/ 1063 h 10000"/>
              <a:gd name="connsiteX37" fmla="*/ 9170 w 10000"/>
              <a:gd name="connsiteY37" fmla="*/ 974 h 10000"/>
              <a:gd name="connsiteX38" fmla="*/ 9170 w 10000"/>
              <a:gd name="connsiteY38" fmla="*/ 865 h 10000"/>
              <a:gd name="connsiteX39" fmla="*/ 8954 w 10000"/>
              <a:gd name="connsiteY39" fmla="*/ 937 h 10000"/>
              <a:gd name="connsiteX40" fmla="*/ 8917 w 10000"/>
              <a:gd name="connsiteY40" fmla="*/ 847 h 10000"/>
              <a:gd name="connsiteX41" fmla="*/ 8810 w 10000"/>
              <a:gd name="connsiteY41" fmla="*/ 847 h 10000"/>
              <a:gd name="connsiteX42" fmla="*/ 8810 w 10000"/>
              <a:gd name="connsiteY42" fmla="*/ 774 h 10000"/>
              <a:gd name="connsiteX43" fmla="*/ 8755 w 10000"/>
              <a:gd name="connsiteY43" fmla="*/ 739 h 10000"/>
              <a:gd name="connsiteX44" fmla="*/ 8540 w 10000"/>
              <a:gd name="connsiteY44" fmla="*/ 883 h 10000"/>
              <a:gd name="connsiteX45" fmla="*/ 8447 w 10000"/>
              <a:gd name="connsiteY45" fmla="*/ 847 h 10000"/>
              <a:gd name="connsiteX46" fmla="*/ 8466 w 10000"/>
              <a:gd name="connsiteY46" fmla="*/ 739 h 10000"/>
              <a:gd name="connsiteX47" fmla="*/ 8339 w 10000"/>
              <a:gd name="connsiteY47" fmla="*/ 684 h 10000"/>
              <a:gd name="connsiteX48" fmla="*/ 8339 w 10000"/>
              <a:gd name="connsiteY48" fmla="*/ 558 h 10000"/>
              <a:gd name="connsiteX49" fmla="*/ 8088 w 10000"/>
              <a:gd name="connsiteY49" fmla="*/ 540 h 10000"/>
              <a:gd name="connsiteX50" fmla="*/ 7996 w 10000"/>
              <a:gd name="connsiteY50" fmla="*/ 630 h 10000"/>
              <a:gd name="connsiteX51" fmla="*/ 7871 w 10000"/>
              <a:gd name="connsiteY51" fmla="*/ 523 h 10000"/>
              <a:gd name="connsiteX52" fmla="*/ 7727 w 10000"/>
              <a:gd name="connsiteY52" fmla="*/ 540 h 10000"/>
              <a:gd name="connsiteX53" fmla="*/ 7508 w 10000"/>
              <a:gd name="connsiteY53" fmla="*/ 432 h 10000"/>
              <a:gd name="connsiteX54" fmla="*/ 7328 w 10000"/>
              <a:gd name="connsiteY54" fmla="*/ 432 h 10000"/>
              <a:gd name="connsiteX55" fmla="*/ 7310 w 10000"/>
              <a:gd name="connsiteY55" fmla="*/ 288 h 10000"/>
              <a:gd name="connsiteX56" fmla="*/ 7165 w 10000"/>
              <a:gd name="connsiteY56" fmla="*/ 144 h 10000"/>
              <a:gd name="connsiteX57" fmla="*/ 7113 w 10000"/>
              <a:gd name="connsiteY57" fmla="*/ 235 h 10000"/>
              <a:gd name="connsiteX58" fmla="*/ 6987 w 10000"/>
              <a:gd name="connsiteY58" fmla="*/ 198 h 10000"/>
              <a:gd name="connsiteX59" fmla="*/ 6896 w 10000"/>
              <a:gd name="connsiteY59" fmla="*/ 216 h 10000"/>
              <a:gd name="connsiteX60" fmla="*/ 6678 w 10000"/>
              <a:gd name="connsiteY60" fmla="*/ 0 h 10000"/>
              <a:gd name="connsiteX61" fmla="*/ 892 w 10000"/>
              <a:gd name="connsiteY61" fmla="*/ 2441 h 10000"/>
              <a:gd name="connsiteX62" fmla="*/ 0 w 10000"/>
              <a:gd name="connsiteY62" fmla="*/ 2360 h 10000"/>
              <a:gd name="connsiteX63" fmla="*/ 36 w 10000"/>
              <a:gd name="connsiteY63" fmla="*/ 2559 h 10000"/>
              <a:gd name="connsiteX0" fmla="*/ 36 w 10000"/>
              <a:gd name="connsiteY0" fmla="*/ 2559 h 10000"/>
              <a:gd name="connsiteX1" fmla="*/ 270 w 10000"/>
              <a:gd name="connsiteY1" fmla="*/ 2739 h 10000"/>
              <a:gd name="connsiteX2" fmla="*/ 379 w 10000"/>
              <a:gd name="connsiteY2" fmla="*/ 2973 h 10000"/>
              <a:gd name="connsiteX3" fmla="*/ 578 w 10000"/>
              <a:gd name="connsiteY3" fmla="*/ 3099 h 10000"/>
              <a:gd name="connsiteX4" fmla="*/ 724 w 10000"/>
              <a:gd name="connsiteY4" fmla="*/ 3334 h 10000"/>
              <a:gd name="connsiteX5" fmla="*/ 9114 w 10000"/>
              <a:gd name="connsiteY5" fmla="*/ 10000 h 10000"/>
              <a:gd name="connsiteX6" fmla="*/ 9132 w 10000"/>
              <a:gd name="connsiteY6" fmla="*/ 9945 h 10000"/>
              <a:gd name="connsiteX7" fmla="*/ 8810 w 10000"/>
              <a:gd name="connsiteY7" fmla="*/ 8847 h 10000"/>
              <a:gd name="connsiteX8" fmla="*/ 8900 w 10000"/>
              <a:gd name="connsiteY8" fmla="*/ 8576 h 10000"/>
              <a:gd name="connsiteX9" fmla="*/ 8881 w 10000"/>
              <a:gd name="connsiteY9" fmla="*/ 8540 h 10000"/>
              <a:gd name="connsiteX10" fmla="*/ 8755 w 10000"/>
              <a:gd name="connsiteY10" fmla="*/ 8523 h 10000"/>
              <a:gd name="connsiteX11" fmla="*/ 8700 w 10000"/>
              <a:gd name="connsiteY11" fmla="*/ 8486 h 10000"/>
              <a:gd name="connsiteX12" fmla="*/ 8737 w 10000"/>
              <a:gd name="connsiteY12" fmla="*/ 8414 h 10000"/>
              <a:gd name="connsiteX13" fmla="*/ 8863 w 10000"/>
              <a:gd name="connsiteY13" fmla="*/ 8414 h 10000"/>
              <a:gd name="connsiteX14" fmla="*/ 8917 w 10000"/>
              <a:gd name="connsiteY14" fmla="*/ 8468 h 10000"/>
              <a:gd name="connsiteX15" fmla="*/ 9061 w 10000"/>
              <a:gd name="connsiteY15" fmla="*/ 8036 h 10000"/>
              <a:gd name="connsiteX16" fmla="*/ 8954 w 10000"/>
              <a:gd name="connsiteY16" fmla="*/ 7856 h 10000"/>
              <a:gd name="connsiteX17" fmla="*/ 9224 w 10000"/>
              <a:gd name="connsiteY17" fmla="*/ 7801 h 10000"/>
              <a:gd name="connsiteX18" fmla="*/ 9313 w 10000"/>
              <a:gd name="connsiteY18" fmla="*/ 7622 h 10000"/>
              <a:gd name="connsiteX19" fmla="*/ 9313 w 10000"/>
              <a:gd name="connsiteY19" fmla="*/ 7585 h 10000"/>
              <a:gd name="connsiteX20" fmla="*/ 9206 w 10000"/>
              <a:gd name="connsiteY20" fmla="*/ 7604 h 10000"/>
              <a:gd name="connsiteX21" fmla="*/ 9458 w 10000"/>
              <a:gd name="connsiteY21" fmla="*/ 7424 h 10000"/>
              <a:gd name="connsiteX22" fmla="*/ 9568 w 10000"/>
              <a:gd name="connsiteY22" fmla="*/ 7315 h 10000"/>
              <a:gd name="connsiteX23" fmla="*/ 9586 w 10000"/>
              <a:gd name="connsiteY23" fmla="*/ 7243 h 10000"/>
              <a:gd name="connsiteX24" fmla="*/ 9802 w 10000"/>
              <a:gd name="connsiteY24" fmla="*/ 7189 h 10000"/>
              <a:gd name="connsiteX25" fmla="*/ 9892 w 10000"/>
              <a:gd name="connsiteY25" fmla="*/ 7063 h 10000"/>
              <a:gd name="connsiteX26" fmla="*/ 9783 w 10000"/>
              <a:gd name="connsiteY26" fmla="*/ 6901 h 10000"/>
              <a:gd name="connsiteX27" fmla="*/ 9911 w 10000"/>
              <a:gd name="connsiteY27" fmla="*/ 6882 h 10000"/>
              <a:gd name="connsiteX28" fmla="*/ 9964 w 10000"/>
              <a:gd name="connsiteY28" fmla="*/ 6937 h 10000"/>
              <a:gd name="connsiteX29" fmla="*/ 9983 w 10000"/>
              <a:gd name="connsiteY29" fmla="*/ 6919 h 10000"/>
              <a:gd name="connsiteX30" fmla="*/ 9983 w 10000"/>
              <a:gd name="connsiteY30" fmla="*/ 6847 h 10000"/>
              <a:gd name="connsiteX31" fmla="*/ 10000 w 10000"/>
              <a:gd name="connsiteY31" fmla="*/ 6810 h 10000"/>
              <a:gd name="connsiteX32" fmla="*/ 9568 w 10000"/>
              <a:gd name="connsiteY32" fmla="*/ 828 h 10000"/>
              <a:gd name="connsiteX33" fmla="*/ 9295 w 10000"/>
              <a:gd name="connsiteY33" fmla="*/ 919 h 10000"/>
              <a:gd name="connsiteX34" fmla="*/ 9313 w 10000"/>
              <a:gd name="connsiteY34" fmla="*/ 955 h 10000"/>
              <a:gd name="connsiteX35" fmla="*/ 9241 w 10000"/>
              <a:gd name="connsiteY35" fmla="*/ 1063 h 10000"/>
              <a:gd name="connsiteX36" fmla="*/ 9170 w 10000"/>
              <a:gd name="connsiteY36" fmla="*/ 974 h 10000"/>
              <a:gd name="connsiteX37" fmla="*/ 9170 w 10000"/>
              <a:gd name="connsiteY37" fmla="*/ 865 h 10000"/>
              <a:gd name="connsiteX38" fmla="*/ 8954 w 10000"/>
              <a:gd name="connsiteY38" fmla="*/ 937 h 10000"/>
              <a:gd name="connsiteX39" fmla="*/ 8917 w 10000"/>
              <a:gd name="connsiteY39" fmla="*/ 847 h 10000"/>
              <a:gd name="connsiteX40" fmla="*/ 8810 w 10000"/>
              <a:gd name="connsiteY40" fmla="*/ 847 h 10000"/>
              <a:gd name="connsiteX41" fmla="*/ 8810 w 10000"/>
              <a:gd name="connsiteY41" fmla="*/ 774 h 10000"/>
              <a:gd name="connsiteX42" fmla="*/ 8755 w 10000"/>
              <a:gd name="connsiteY42" fmla="*/ 739 h 10000"/>
              <a:gd name="connsiteX43" fmla="*/ 8540 w 10000"/>
              <a:gd name="connsiteY43" fmla="*/ 883 h 10000"/>
              <a:gd name="connsiteX44" fmla="*/ 8447 w 10000"/>
              <a:gd name="connsiteY44" fmla="*/ 847 h 10000"/>
              <a:gd name="connsiteX45" fmla="*/ 8466 w 10000"/>
              <a:gd name="connsiteY45" fmla="*/ 739 h 10000"/>
              <a:gd name="connsiteX46" fmla="*/ 8339 w 10000"/>
              <a:gd name="connsiteY46" fmla="*/ 684 h 10000"/>
              <a:gd name="connsiteX47" fmla="*/ 8339 w 10000"/>
              <a:gd name="connsiteY47" fmla="*/ 558 h 10000"/>
              <a:gd name="connsiteX48" fmla="*/ 8088 w 10000"/>
              <a:gd name="connsiteY48" fmla="*/ 540 h 10000"/>
              <a:gd name="connsiteX49" fmla="*/ 7996 w 10000"/>
              <a:gd name="connsiteY49" fmla="*/ 630 h 10000"/>
              <a:gd name="connsiteX50" fmla="*/ 7871 w 10000"/>
              <a:gd name="connsiteY50" fmla="*/ 523 h 10000"/>
              <a:gd name="connsiteX51" fmla="*/ 7727 w 10000"/>
              <a:gd name="connsiteY51" fmla="*/ 540 h 10000"/>
              <a:gd name="connsiteX52" fmla="*/ 7508 w 10000"/>
              <a:gd name="connsiteY52" fmla="*/ 432 h 10000"/>
              <a:gd name="connsiteX53" fmla="*/ 7328 w 10000"/>
              <a:gd name="connsiteY53" fmla="*/ 432 h 10000"/>
              <a:gd name="connsiteX54" fmla="*/ 7310 w 10000"/>
              <a:gd name="connsiteY54" fmla="*/ 288 h 10000"/>
              <a:gd name="connsiteX55" fmla="*/ 7165 w 10000"/>
              <a:gd name="connsiteY55" fmla="*/ 144 h 10000"/>
              <a:gd name="connsiteX56" fmla="*/ 7113 w 10000"/>
              <a:gd name="connsiteY56" fmla="*/ 235 h 10000"/>
              <a:gd name="connsiteX57" fmla="*/ 6987 w 10000"/>
              <a:gd name="connsiteY57" fmla="*/ 198 h 10000"/>
              <a:gd name="connsiteX58" fmla="*/ 6896 w 10000"/>
              <a:gd name="connsiteY58" fmla="*/ 216 h 10000"/>
              <a:gd name="connsiteX59" fmla="*/ 6678 w 10000"/>
              <a:gd name="connsiteY59" fmla="*/ 0 h 10000"/>
              <a:gd name="connsiteX60" fmla="*/ 892 w 10000"/>
              <a:gd name="connsiteY60" fmla="*/ 2441 h 10000"/>
              <a:gd name="connsiteX61" fmla="*/ 0 w 10000"/>
              <a:gd name="connsiteY61" fmla="*/ 2360 h 10000"/>
              <a:gd name="connsiteX62" fmla="*/ 36 w 10000"/>
              <a:gd name="connsiteY62" fmla="*/ 2559 h 10000"/>
              <a:gd name="connsiteX0" fmla="*/ 36 w 10000"/>
              <a:gd name="connsiteY0" fmla="*/ 2559 h 10255"/>
              <a:gd name="connsiteX1" fmla="*/ 270 w 10000"/>
              <a:gd name="connsiteY1" fmla="*/ 2739 h 10255"/>
              <a:gd name="connsiteX2" fmla="*/ 379 w 10000"/>
              <a:gd name="connsiteY2" fmla="*/ 2973 h 10255"/>
              <a:gd name="connsiteX3" fmla="*/ 578 w 10000"/>
              <a:gd name="connsiteY3" fmla="*/ 3099 h 10255"/>
              <a:gd name="connsiteX4" fmla="*/ 724 w 10000"/>
              <a:gd name="connsiteY4" fmla="*/ 3334 h 10255"/>
              <a:gd name="connsiteX5" fmla="*/ 9114 w 10000"/>
              <a:gd name="connsiteY5" fmla="*/ 10000 h 10255"/>
              <a:gd name="connsiteX6" fmla="*/ 8810 w 10000"/>
              <a:gd name="connsiteY6" fmla="*/ 8847 h 10255"/>
              <a:gd name="connsiteX7" fmla="*/ 8900 w 10000"/>
              <a:gd name="connsiteY7" fmla="*/ 8576 h 10255"/>
              <a:gd name="connsiteX8" fmla="*/ 8881 w 10000"/>
              <a:gd name="connsiteY8" fmla="*/ 8540 h 10255"/>
              <a:gd name="connsiteX9" fmla="*/ 8755 w 10000"/>
              <a:gd name="connsiteY9" fmla="*/ 8523 h 10255"/>
              <a:gd name="connsiteX10" fmla="*/ 8700 w 10000"/>
              <a:gd name="connsiteY10" fmla="*/ 8486 h 10255"/>
              <a:gd name="connsiteX11" fmla="*/ 8737 w 10000"/>
              <a:gd name="connsiteY11" fmla="*/ 8414 h 10255"/>
              <a:gd name="connsiteX12" fmla="*/ 8863 w 10000"/>
              <a:gd name="connsiteY12" fmla="*/ 8414 h 10255"/>
              <a:gd name="connsiteX13" fmla="*/ 8917 w 10000"/>
              <a:gd name="connsiteY13" fmla="*/ 8468 h 10255"/>
              <a:gd name="connsiteX14" fmla="*/ 9061 w 10000"/>
              <a:gd name="connsiteY14" fmla="*/ 8036 h 10255"/>
              <a:gd name="connsiteX15" fmla="*/ 8954 w 10000"/>
              <a:gd name="connsiteY15" fmla="*/ 7856 h 10255"/>
              <a:gd name="connsiteX16" fmla="*/ 9224 w 10000"/>
              <a:gd name="connsiteY16" fmla="*/ 7801 h 10255"/>
              <a:gd name="connsiteX17" fmla="*/ 9313 w 10000"/>
              <a:gd name="connsiteY17" fmla="*/ 7622 h 10255"/>
              <a:gd name="connsiteX18" fmla="*/ 9313 w 10000"/>
              <a:gd name="connsiteY18" fmla="*/ 7585 h 10255"/>
              <a:gd name="connsiteX19" fmla="*/ 9206 w 10000"/>
              <a:gd name="connsiteY19" fmla="*/ 7604 h 10255"/>
              <a:gd name="connsiteX20" fmla="*/ 9458 w 10000"/>
              <a:gd name="connsiteY20" fmla="*/ 7424 h 10255"/>
              <a:gd name="connsiteX21" fmla="*/ 9568 w 10000"/>
              <a:gd name="connsiteY21" fmla="*/ 7315 h 10255"/>
              <a:gd name="connsiteX22" fmla="*/ 9586 w 10000"/>
              <a:gd name="connsiteY22" fmla="*/ 7243 h 10255"/>
              <a:gd name="connsiteX23" fmla="*/ 9802 w 10000"/>
              <a:gd name="connsiteY23" fmla="*/ 7189 h 10255"/>
              <a:gd name="connsiteX24" fmla="*/ 9892 w 10000"/>
              <a:gd name="connsiteY24" fmla="*/ 7063 h 10255"/>
              <a:gd name="connsiteX25" fmla="*/ 9783 w 10000"/>
              <a:gd name="connsiteY25" fmla="*/ 6901 h 10255"/>
              <a:gd name="connsiteX26" fmla="*/ 9911 w 10000"/>
              <a:gd name="connsiteY26" fmla="*/ 6882 h 10255"/>
              <a:gd name="connsiteX27" fmla="*/ 9964 w 10000"/>
              <a:gd name="connsiteY27" fmla="*/ 6937 h 10255"/>
              <a:gd name="connsiteX28" fmla="*/ 9983 w 10000"/>
              <a:gd name="connsiteY28" fmla="*/ 6919 h 10255"/>
              <a:gd name="connsiteX29" fmla="*/ 9983 w 10000"/>
              <a:gd name="connsiteY29" fmla="*/ 6847 h 10255"/>
              <a:gd name="connsiteX30" fmla="*/ 10000 w 10000"/>
              <a:gd name="connsiteY30" fmla="*/ 6810 h 10255"/>
              <a:gd name="connsiteX31" fmla="*/ 9568 w 10000"/>
              <a:gd name="connsiteY31" fmla="*/ 828 h 10255"/>
              <a:gd name="connsiteX32" fmla="*/ 9295 w 10000"/>
              <a:gd name="connsiteY32" fmla="*/ 919 h 10255"/>
              <a:gd name="connsiteX33" fmla="*/ 9313 w 10000"/>
              <a:gd name="connsiteY33" fmla="*/ 955 h 10255"/>
              <a:gd name="connsiteX34" fmla="*/ 9241 w 10000"/>
              <a:gd name="connsiteY34" fmla="*/ 1063 h 10255"/>
              <a:gd name="connsiteX35" fmla="*/ 9170 w 10000"/>
              <a:gd name="connsiteY35" fmla="*/ 974 h 10255"/>
              <a:gd name="connsiteX36" fmla="*/ 9170 w 10000"/>
              <a:gd name="connsiteY36" fmla="*/ 865 h 10255"/>
              <a:gd name="connsiteX37" fmla="*/ 8954 w 10000"/>
              <a:gd name="connsiteY37" fmla="*/ 937 h 10255"/>
              <a:gd name="connsiteX38" fmla="*/ 8917 w 10000"/>
              <a:gd name="connsiteY38" fmla="*/ 847 h 10255"/>
              <a:gd name="connsiteX39" fmla="*/ 8810 w 10000"/>
              <a:gd name="connsiteY39" fmla="*/ 847 h 10255"/>
              <a:gd name="connsiteX40" fmla="*/ 8810 w 10000"/>
              <a:gd name="connsiteY40" fmla="*/ 774 h 10255"/>
              <a:gd name="connsiteX41" fmla="*/ 8755 w 10000"/>
              <a:gd name="connsiteY41" fmla="*/ 739 h 10255"/>
              <a:gd name="connsiteX42" fmla="*/ 8540 w 10000"/>
              <a:gd name="connsiteY42" fmla="*/ 883 h 10255"/>
              <a:gd name="connsiteX43" fmla="*/ 8447 w 10000"/>
              <a:gd name="connsiteY43" fmla="*/ 847 h 10255"/>
              <a:gd name="connsiteX44" fmla="*/ 8466 w 10000"/>
              <a:gd name="connsiteY44" fmla="*/ 739 h 10255"/>
              <a:gd name="connsiteX45" fmla="*/ 8339 w 10000"/>
              <a:gd name="connsiteY45" fmla="*/ 684 h 10255"/>
              <a:gd name="connsiteX46" fmla="*/ 8339 w 10000"/>
              <a:gd name="connsiteY46" fmla="*/ 558 h 10255"/>
              <a:gd name="connsiteX47" fmla="*/ 8088 w 10000"/>
              <a:gd name="connsiteY47" fmla="*/ 540 h 10255"/>
              <a:gd name="connsiteX48" fmla="*/ 7996 w 10000"/>
              <a:gd name="connsiteY48" fmla="*/ 630 h 10255"/>
              <a:gd name="connsiteX49" fmla="*/ 7871 w 10000"/>
              <a:gd name="connsiteY49" fmla="*/ 523 h 10255"/>
              <a:gd name="connsiteX50" fmla="*/ 7727 w 10000"/>
              <a:gd name="connsiteY50" fmla="*/ 540 h 10255"/>
              <a:gd name="connsiteX51" fmla="*/ 7508 w 10000"/>
              <a:gd name="connsiteY51" fmla="*/ 432 h 10255"/>
              <a:gd name="connsiteX52" fmla="*/ 7328 w 10000"/>
              <a:gd name="connsiteY52" fmla="*/ 432 h 10255"/>
              <a:gd name="connsiteX53" fmla="*/ 7310 w 10000"/>
              <a:gd name="connsiteY53" fmla="*/ 288 h 10255"/>
              <a:gd name="connsiteX54" fmla="*/ 7165 w 10000"/>
              <a:gd name="connsiteY54" fmla="*/ 144 h 10255"/>
              <a:gd name="connsiteX55" fmla="*/ 7113 w 10000"/>
              <a:gd name="connsiteY55" fmla="*/ 235 h 10255"/>
              <a:gd name="connsiteX56" fmla="*/ 6987 w 10000"/>
              <a:gd name="connsiteY56" fmla="*/ 198 h 10255"/>
              <a:gd name="connsiteX57" fmla="*/ 6896 w 10000"/>
              <a:gd name="connsiteY57" fmla="*/ 216 h 10255"/>
              <a:gd name="connsiteX58" fmla="*/ 6678 w 10000"/>
              <a:gd name="connsiteY58" fmla="*/ 0 h 10255"/>
              <a:gd name="connsiteX59" fmla="*/ 892 w 10000"/>
              <a:gd name="connsiteY59" fmla="*/ 2441 h 10255"/>
              <a:gd name="connsiteX60" fmla="*/ 0 w 10000"/>
              <a:gd name="connsiteY60" fmla="*/ 2360 h 10255"/>
              <a:gd name="connsiteX61" fmla="*/ 36 w 10000"/>
              <a:gd name="connsiteY61" fmla="*/ 2559 h 10255"/>
              <a:gd name="connsiteX0" fmla="*/ 36 w 10000"/>
              <a:gd name="connsiteY0" fmla="*/ 2559 h 10255"/>
              <a:gd name="connsiteX1" fmla="*/ 270 w 10000"/>
              <a:gd name="connsiteY1" fmla="*/ 2739 h 10255"/>
              <a:gd name="connsiteX2" fmla="*/ 379 w 10000"/>
              <a:gd name="connsiteY2" fmla="*/ 2973 h 10255"/>
              <a:gd name="connsiteX3" fmla="*/ 578 w 10000"/>
              <a:gd name="connsiteY3" fmla="*/ 3099 h 10255"/>
              <a:gd name="connsiteX4" fmla="*/ 724 w 10000"/>
              <a:gd name="connsiteY4" fmla="*/ 3334 h 10255"/>
              <a:gd name="connsiteX5" fmla="*/ 9114 w 10000"/>
              <a:gd name="connsiteY5" fmla="*/ 10000 h 10255"/>
              <a:gd name="connsiteX6" fmla="*/ 8810 w 10000"/>
              <a:gd name="connsiteY6" fmla="*/ 8847 h 10255"/>
              <a:gd name="connsiteX7" fmla="*/ 8900 w 10000"/>
              <a:gd name="connsiteY7" fmla="*/ 8576 h 10255"/>
              <a:gd name="connsiteX8" fmla="*/ 8881 w 10000"/>
              <a:gd name="connsiteY8" fmla="*/ 8540 h 10255"/>
              <a:gd name="connsiteX9" fmla="*/ 8755 w 10000"/>
              <a:gd name="connsiteY9" fmla="*/ 8523 h 10255"/>
              <a:gd name="connsiteX10" fmla="*/ 8700 w 10000"/>
              <a:gd name="connsiteY10" fmla="*/ 8486 h 10255"/>
              <a:gd name="connsiteX11" fmla="*/ 8737 w 10000"/>
              <a:gd name="connsiteY11" fmla="*/ 8414 h 10255"/>
              <a:gd name="connsiteX12" fmla="*/ 8863 w 10000"/>
              <a:gd name="connsiteY12" fmla="*/ 8414 h 10255"/>
              <a:gd name="connsiteX13" fmla="*/ 9061 w 10000"/>
              <a:gd name="connsiteY13" fmla="*/ 8036 h 10255"/>
              <a:gd name="connsiteX14" fmla="*/ 8954 w 10000"/>
              <a:gd name="connsiteY14" fmla="*/ 7856 h 10255"/>
              <a:gd name="connsiteX15" fmla="*/ 9224 w 10000"/>
              <a:gd name="connsiteY15" fmla="*/ 7801 h 10255"/>
              <a:gd name="connsiteX16" fmla="*/ 9313 w 10000"/>
              <a:gd name="connsiteY16" fmla="*/ 7622 h 10255"/>
              <a:gd name="connsiteX17" fmla="*/ 9313 w 10000"/>
              <a:gd name="connsiteY17" fmla="*/ 7585 h 10255"/>
              <a:gd name="connsiteX18" fmla="*/ 9206 w 10000"/>
              <a:gd name="connsiteY18" fmla="*/ 7604 h 10255"/>
              <a:gd name="connsiteX19" fmla="*/ 9458 w 10000"/>
              <a:gd name="connsiteY19" fmla="*/ 7424 h 10255"/>
              <a:gd name="connsiteX20" fmla="*/ 9568 w 10000"/>
              <a:gd name="connsiteY20" fmla="*/ 7315 h 10255"/>
              <a:gd name="connsiteX21" fmla="*/ 9586 w 10000"/>
              <a:gd name="connsiteY21" fmla="*/ 7243 h 10255"/>
              <a:gd name="connsiteX22" fmla="*/ 9802 w 10000"/>
              <a:gd name="connsiteY22" fmla="*/ 7189 h 10255"/>
              <a:gd name="connsiteX23" fmla="*/ 9892 w 10000"/>
              <a:gd name="connsiteY23" fmla="*/ 7063 h 10255"/>
              <a:gd name="connsiteX24" fmla="*/ 9783 w 10000"/>
              <a:gd name="connsiteY24" fmla="*/ 6901 h 10255"/>
              <a:gd name="connsiteX25" fmla="*/ 9911 w 10000"/>
              <a:gd name="connsiteY25" fmla="*/ 6882 h 10255"/>
              <a:gd name="connsiteX26" fmla="*/ 9964 w 10000"/>
              <a:gd name="connsiteY26" fmla="*/ 6937 h 10255"/>
              <a:gd name="connsiteX27" fmla="*/ 9983 w 10000"/>
              <a:gd name="connsiteY27" fmla="*/ 6919 h 10255"/>
              <a:gd name="connsiteX28" fmla="*/ 9983 w 10000"/>
              <a:gd name="connsiteY28" fmla="*/ 6847 h 10255"/>
              <a:gd name="connsiteX29" fmla="*/ 10000 w 10000"/>
              <a:gd name="connsiteY29" fmla="*/ 6810 h 10255"/>
              <a:gd name="connsiteX30" fmla="*/ 9568 w 10000"/>
              <a:gd name="connsiteY30" fmla="*/ 828 h 10255"/>
              <a:gd name="connsiteX31" fmla="*/ 9295 w 10000"/>
              <a:gd name="connsiteY31" fmla="*/ 919 h 10255"/>
              <a:gd name="connsiteX32" fmla="*/ 9313 w 10000"/>
              <a:gd name="connsiteY32" fmla="*/ 955 h 10255"/>
              <a:gd name="connsiteX33" fmla="*/ 9241 w 10000"/>
              <a:gd name="connsiteY33" fmla="*/ 1063 h 10255"/>
              <a:gd name="connsiteX34" fmla="*/ 9170 w 10000"/>
              <a:gd name="connsiteY34" fmla="*/ 974 h 10255"/>
              <a:gd name="connsiteX35" fmla="*/ 9170 w 10000"/>
              <a:gd name="connsiteY35" fmla="*/ 865 h 10255"/>
              <a:gd name="connsiteX36" fmla="*/ 8954 w 10000"/>
              <a:gd name="connsiteY36" fmla="*/ 937 h 10255"/>
              <a:gd name="connsiteX37" fmla="*/ 8917 w 10000"/>
              <a:gd name="connsiteY37" fmla="*/ 847 h 10255"/>
              <a:gd name="connsiteX38" fmla="*/ 8810 w 10000"/>
              <a:gd name="connsiteY38" fmla="*/ 847 h 10255"/>
              <a:gd name="connsiteX39" fmla="*/ 8810 w 10000"/>
              <a:gd name="connsiteY39" fmla="*/ 774 h 10255"/>
              <a:gd name="connsiteX40" fmla="*/ 8755 w 10000"/>
              <a:gd name="connsiteY40" fmla="*/ 739 h 10255"/>
              <a:gd name="connsiteX41" fmla="*/ 8540 w 10000"/>
              <a:gd name="connsiteY41" fmla="*/ 883 h 10255"/>
              <a:gd name="connsiteX42" fmla="*/ 8447 w 10000"/>
              <a:gd name="connsiteY42" fmla="*/ 847 h 10255"/>
              <a:gd name="connsiteX43" fmla="*/ 8466 w 10000"/>
              <a:gd name="connsiteY43" fmla="*/ 739 h 10255"/>
              <a:gd name="connsiteX44" fmla="*/ 8339 w 10000"/>
              <a:gd name="connsiteY44" fmla="*/ 684 h 10255"/>
              <a:gd name="connsiteX45" fmla="*/ 8339 w 10000"/>
              <a:gd name="connsiteY45" fmla="*/ 558 h 10255"/>
              <a:gd name="connsiteX46" fmla="*/ 8088 w 10000"/>
              <a:gd name="connsiteY46" fmla="*/ 540 h 10255"/>
              <a:gd name="connsiteX47" fmla="*/ 7996 w 10000"/>
              <a:gd name="connsiteY47" fmla="*/ 630 h 10255"/>
              <a:gd name="connsiteX48" fmla="*/ 7871 w 10000"/>
              <a:gd name="connsiteY48" fmla="*/ 523 h 10255"/>
              <a:gd name="connsiteX49" fmla="*/ 7727 w 10000"/>
              <a:gd name="connsiteY49" fmla="*/ 540 h 10255"/>
              <a:gd name="connsiteX50" fmla="*/ 7508 w 10000"/>
              <a:gd name="connsiteY50" fmla="*/ 432 h 10255"/>
              <a:gd name="connsiteX51" fmla="*/ 7328 w 10000"/>
              <a:gd name="connsiteY51" fmla="*/ 432 h 10255"/>
              <a:gd name="connsiteX52" fmla="*/ 7310 w 10000"/>
              <a:gd name="connsiteY52" fmla="*/ 288 h 10255"/>
              <a:gd name="connsiteX53" fmla="*/ 7165 w 10000"/>
              <a:gd name="connsiteY53" fmla="*/ 144 h 10255"/>
              <a:gd name="connsiteX54" fmla="*/ 7113 w 10000"/>
              <a:gd name="connsiteY54" fmla="*/ 235 h 10255"/>
              <a:gd name="connsiteX55" fmla="*/ 6987 w 10000"/>
              <a:gd name="connsiteY55" fmla="*/ 198 h 10255"/>
              <a:gd name="connsiteX56" fmla="*/ 6896 w 10000"/>
              <a:gd name="connsiteY56" fmla="*/ 216 h 10255"/>
              <a:gd name="connsiteX57" fmla="*/ 6678 w 10000"/>
              <a:gd name="connsiteY57" fmla="*/ 0 h 10255"/>
              <a:gd name="connsiteX58" fmla="*/ 892 w 10000"/>
              <a:gd name="connsiteY58" fmla="*/ 2441 h 10255"/>
              <a:gd name="connsiteX59" fmla="*/ 0 w 10000"/>
              <a:gd name="connsiteY59" fmla="*/ 2360 h 10255"/>
              <a:gd name="connsiteX60" fmla="*/ 36 w 10000"/>
              <a:gd name="connsiteY60" fmla="*/ 2559 h 10255"/>
              <a:gd name="connsiteX0" fmla="*/ 36 w 10000"/>
              <a:gd name="connsiteY0" fmla="*/ 2559 h 10255"/>
              <a:gd name="connsiteX1" fmla="*/ 270 w 10000"/>
              <a:gd name="connsiteY1" fmla="*/ 2739 h 10255"/>
              <a:gd name="connsiteX2" fmla="*/ 379 w 10000"/>
              <a:gd name="connsiteY2" fmla="*/ 2973 h 10255"/>
              <a:gd name="connsiteX3" fmla="*/ 578 w 10000"/>
              <a:gd name="connsiteY3" fmla="*/ 3099 h 10255"/>
              <a:gd name="connsiteX4" fmla="*/ 724 w 10000"/>
              <a:gd name="connsiteY4" fmla="*/ 3334 h 10255"/>
              <a:gd name="connsiteX5" fmla="*/ 9114 w 10000"/>
              <a:gd name="connsiteY5" fmla="*/ 10000 h 10255"/>
              <a:gd name="connsiteX6" fmla="*/ 8810 w 10000"/>
              <a:gd name="connsiteY6" fmla="*/ 8847 h 10255"/>
              <a:gd name="connsiteX7" fmla="*/ 8900 w 10000"/>
              <a:gd name="connsiteY7" fmla="*/ 8576 h 10255"/>
              <a:gd name="connsiteX8" fmla="*/ 8881 w 10000"/>
              <a:gd name="connsiteY8" fmla="*/ 8540 h 10255"/>
              <a:gd name="connsiteX9" fmla="*/ 8755 w 10000"/>
              <a:gd name="connsiteY9" fmla="*/ 8523 h 10255"/>
              <a:gd name="connsiteX10" fmla="*/ 8700 w 10000"/>
              <a:gd name="connsiteY10" fmla="*/ 8486 h 10255"/>
              <a:gd name="connsiteX11" fmla="*/ 8737 w 10000"/>
              <a:gd name="connsiteY11" fmla="*/ 8414 h 10255"/>
              <a:gd name="connsiteX12" fmla="*/ 8863 w 10000"/>
              <a:gd name="connsiteY12" fmla="*/ 8414 h 10255"/>
              <a:gd name="connsiteX13" fmla="*/ 9061 w 10000"/>
              <a:gd name="connsiteY13" fmla="*/ 8036 h 10255"/>
              <a:gd name="connsiteX14" fmla="*/ 9224 w 10000"/>
              <a:gd name="connsiteY14" fmla="*/ 7801 h 10255"/>
              <a:gd name="connsiteX15" fmla="*/ 9313 w 10000"/>
              <a:gd name="connsiteY15" fmla="*/ 7622 h 10255"/>
              <a:gd name="connsiteX16" fmla="*/ 9313 w 10000"/>
              <a:gd name="connsiteY16" fmla="*/ 7585 h 10255"/>
              <a:gd name="connsiteX17" fmla="*/ 9206 w 10000"/>
              <a:gd name="connsiteY17" fmla="*/ 7604 h 10255"/>
              <a:gd name="connsiteX18" fmla="*/ 9458 w 10000"/>
              <a:gd name="connsiteY18" fmla="*/ 7424 h 10255"/>
              <a:gd name="connsiteX19" fmla="*/ 9568 w 10000"/>
              <a:gd name="connsiteY19" fmla="*/ 7315 h 10255"/>
              <a:gd name="connsiteX20" fmla="*/ 9586 w 10000"/>
              <a:gd name="connsiteY20" fmla="*/ 7243 h 10255"/>
              <a:gd name="connsiteX21" fmla="*/ 9802 w 10000"/>
              <a:gd name="connsiteY21" fmla="*/ 7189 h 10255"/>
              <a:gd name="connsiteX22" fmla="*/ 9892 w 10000"/>
              <a:gd name="connsiteY22" fmla="*/ 7063 h 10255"/>
              <a:gd name="connsiteX23" fmla="*/ 9783 w 10000"/>
              <a:gd name="connsiteY23" fmla="*/ 6901 h 10255"/>
              <a:gd name="connsiteX24" fmla="*/ 9911 w 10000"/>
              <a:gd name="connsiteY24" fmla="*/ 6882 h 10255"/>
              <a:gd name="connsiteX25" fmla="*/ 9964 w 10000"/>
              <a:gd name="connsiteY25" fmla="*/ 6937 h 10255"/>
              <a:gd name="connsiteX26" fmla="*/ 9983 w 10000"/>
              <a:gd name="connsiteY26" fmla="*/ 6919 h 10255"/>
              <a:gd name="connsiteX27" fmla="*/ 9983 w 10000"/>
              <a:gd name="connsiteY27" fmla="*/ 6847 h 10255"/>
              <a:gd name="connsiteX28" fmla="*/ 10000 w 10000"/>
              <a:gd name="connsiteY28" fmla="*/ 6810 h 10255"/>
              <a:gd name="connsiteX29" fmla="*/ 9568 w 10000"/>
              <a:gd name="connsiteY29" fmla="*/ 828 h 10255"/>
              <a:gd name="connsiteX30" fmla="*/ 9295 w 10000"/>
              <a:gd name="connsiteY30" fmla="*/ 919 h 10255"/>
              <a:gd name="connsiteX31" fmla="*/ 9313 w 10000"/>
              <a:gd name="connsiteY31" fmla="*/ 955 h 10255"/>
              <a:gd name="connsiteX32" fmla="*/ 9241 w 10000"/>
              <a:gd name="connsiteY32" fmla="*/ 1063 h 10255"/>
              <a:gd name="connsiteX33" fmla="*/ 9170 w 10000"/>
              <a:gd name="connsiteY33" fmla="*/ 974 h 10255"/>
              <a:gd name="connsiteX34" fmla="*/ 9170 w 10000"/>
              <a:gd name="connsiteY34" fmla="*/ 865 h 10255"/>
              <a:gd name="connsiteX35" fmla="*/ 8954 w 10000"/>
              <a:gd name="connsiteY35" fmla="*/ 937 h 10255"/>
              <a:gd name="connsiteX36" fmla="*/ 8917 w 10000"/>
              <a:gd name="connsiteY36" fmla="*/ 847 h 10255"/>
              <a:gd name="connsiteX37" fmla="*/ 8810 w 10000"/>
              <a:gd name="connsiteY37" fmla="*/ 847 h 10255"/>
              <a:gd name="connsiteX38" fmla="*/ 8810 w 10000"/>
              <a:gd name="connsiteY38" fmla="*/ 774 h 10255"/>
              <a:gd name="connsiteX39" fmla="*/ 8755 w 10000"/>
              <a:gd name="connsiteY39" fmla="*/ 739 h 10255"/>
              <a:gd name="connsiteX40" fmla="*/ 8540 w 10000"/>
              <a:gd name="connsiteY40" fmla="*/ 883 h 10255"/>
              <a:gd name="connsiteX41" fmla="*/ 8447 w 10000"/>
              <a:gd name="connsiteY41" fmla="*/ 847 h 10255"/>
              <a:gd name="connsiteX42" fmla="*/ 8466 w 10000"/>
              <a:gd name="connsiteY42" fmla="*/ 739 h 10255"/>
              <a:gd name="connsiteX43" fmla="*/ 8339 w 10000"/>
              <a:gd name="connsiteY43" fmla="*/ 684 h 10255"/>
              <a:gd name="connsiteX44" fmla="*/ 8339 w 10000"/>
              <a:gd name="connsiteY44" fmla="*/ 558 h 10255"/>
              <a:gd name="connsiteX45" fmla="*/ 8088 w 10000"/>
              <a:gd name="connsiteY45" fmla="*/ 540 h 10255"/>
              <a:gd name="connsiteX46" fmla="*/ 7996 w 10000"/>
              <a:gd name="connsiteY46" fmla="*/ 630 h 10255"/>
              <a:gd name="connsiteX47" fmla="*/ 7871 w 10000"/>
              <a:gd name="connsiteY47" fmla="*/ 523 h 10255"/>
              <a:gd name="connsiteX48" fmla="*/ 7727 w 10000"/>
              <a:gd name="connsiteY48" fmla="*/ 540 h 10255"/>
              <a:gd name="connsiteX49" fmla="*/ 7508 w 10000"/>
              <a:gd name="connsiteY49" fmla="*/ 432 h 10255"/>
              <a:gd name="connsiteX50" fmla="*/ 7328 w 10000"/>
              <a:gd name="connsiteY50" fmla="*/ 432 h 10255"/>
              <a:gd name="connsiteX51" fmla="*/ 7310 w 10000"/>
              <a:gd name="connsiteY51" fmla="*/ 288 h 10255"/>
              <a:gd name="connsiteX52" fmla="*/ 7165 w 10000"/>
              <a:gd name="connsiteY52" fmla="*/ 144 h 10255"/>
              <a:gd name="connsiteX53" fmla="*/ 7113 w 10000"/>
              <a:gd name="connsiteY53" fmla="*/ 235 h 10255"/>
              <a:gd name="connsiteX54" fmla="*/ 6987 w 10000"/>
              <a:gd name="connsiteY54" fmla="*/ 198 h 10255"/>
              <a:gd name="connsiteX55" fmla="*/ 6896 w 10000"/>
              <a:gd name="connsiteY55" fmla="*/ 216 h 10255"/>
              <a:gd name="connsiteX56" fmla="*/ 6678 w 10000"/>
              <a:gd name="connsiteY56" fmla="*/ 0 h 10255"/>
              <a:gd name="connsiteX57" fmla="*/ 892 w 10000"/>
              <a:gd name="connsiteY57" fmla="*/ 2441 h 10255"/>
              <a:gd name="connsiteX58" fmla="*/ 0 w 10000"/>
              <a:gd name="connsiteY58" fmla="*/ 2360 h 10255"/>
              <a:gd name="connsiteX59" fmla="*/ 36 w 10000"/>
              <a:gd name="connsiteY59" fmla="*/ 2559 h 10255"/>
              <a:gd name="connsiteX0" fmla="*/ 36 w 10000"/>
              <a:gd name="connsiteY0" fmla="*/ 2559 h 10255"/>
              <a:gd name="connsiteX1" fmla="*/ 270 w 10000"/>
              <a:gd name="connsiteY1" fmla="*/ 2739 h 10255"/>
              <a:gd name="connsiteX2" fmla="*/ 379 w 10000"/>
              <a:gd name="connsiteY2" fmla="*/ 2973 h 10255"/>
              <a:gd name="connsiteX3" fmla="*/ 578 w 10000"/>
              <a:gd name="connsiteY3" fmla="*/ 3099 h 10255"/>
              <a:gd name="connsiteX4" fmla="*/ 724 w 10000"/>
              <a:gd name="connsiteY4" fmla="*/ 3334 h 10255"/>
              <a:gd name="connsiteX5" fmla="*/ 9114 w 10000"/>
              <a:gd name="connsiteY5" fmla="*/ 10000 h 10255"/>
              <a:gd name="connsiteX6" fmla="*/ 8810 w 10000"/>
              <a:gd name="connsiteY6" fmla="*/ 8847 h 10255"/>
              <a:gd name="connsiteX7" fmla="*/ 8900 w 10000"/>
              <a:gd name="connsiteY7" fmla="*/ 8576 h 10255"/>
              <a:gd name="connsiteX8" fmla="*/ 8881 w 10000"/>
              <a:gd name="connsiteY8" fmla="*/ 8540 h 10255"/>
              <a:gd name="connsiteX9" fmla="*/ 8755 w 10000"/>
              <a:gd name="connsiteY9" fmla="*/ 8523 h 10255"/>
              <a:gd name="connsiteX10" fmla="*/ 8700 w 10000"/>
              <a:gd name="connsiteY10" fmla="*/ 8486 h 10255"/>
              <a:gd name="connsiteX11" fmla="*/ 8737 w 10000"/>
              <a:gd name="connsiteY11" fmla="*/ 8414 h 10255"/>
              <a:gd name="connsiteX12" fmla="*/ 8863 w 10000"/>
              <a:gd name="connsiteY12" fmla="*/ 8414 h 10255"/>
              <a:gd name="connsiteX13" fmla="*/ 9061 w 10000"/>
              <a:gd name="connsiteY13" fmla="*/ 8036 h 10255"/>
              <a:gd name="connsiteX14" fmla="*/ 9224 w 10000"/>
              <a:gd name="connsiteY14" fmla="*/ 7801 h 10255"/>
              <a:gd name="connsiteX15" fmla="*/ 9313 w 10000"/>
              <a:gd name="connsiteY15" fmla="*/ 7622 h 10255"/>
              <a:gd name="connsiteX16" fmla="*/ 9313 w 10000"/>
              <a:gd name="connsiteY16" fmla="*/ 7585 h 10255"/>
              <a:gd name="connsiteX17" fmla="*/ 9458 w 10000"/>
              <a:gd name="connsiteY17" fmla="*/ 7424 h 10255"/>
              <a:gd name="connsiteX18" fmla="*/ 9568 w 10000"/>
              <a:gd name="connsiteY18" fmla="*/ 7315 h 10255"/>
              <a:gd name="connsiteX19" fmla="*/ 9586 w 10000"/>
              <a:gd name="connsiteY19" fmla="*/ 7243 h 10255"/>
              <a:gd name="connsiteX20" fmla="*/ 9802 w 10000"/>
              <a:gd name="connsiteY20" fmla="*/ 7189 h 10255"/>
              <a:gd name="connsiteX21" fmla="*/ 9892 w 10000"/>
              <a:gd name="connsiteY21" fmla="*/ 7063 h 10255"/>
              <a:gd name="connsiteX22" fmla="*/ 9783 w 10000"/>
              <a:gd name="connsiteY22" fmla="*/ 6901 h 10255"/>
              <a:gd name="connsiteX23" fmla="*/ 9911 w 10000"/>
              <a:gd name="connsiteY23" fmla="*/ 6882 h 10255"/>
              <a:gd name="connsiteX24" fmla="*/ 9964 w 10000"/>
              <a:gd name="connsiteY24" fmla="*/ 6937 h 10255"/>
              <a:gd name="connsiteX25" fmla="*/ 9983 w 10000"/>
              <a:gd name="connsiteY25" fmla="*/ 6919 h 10255"/>
              <a:gd name="connsiteX26" fmla="*/ 9983 w 10000"/>
              <a:gd name="connsiteY26" fmla="*/ 6847 h 10255"/>
              <a:gd name="connsiteX27" fmla="*/ 10000 w 10000"/>
              <a:gd name="connsiteY27" fmla="*/ 6810 h 10255"/>
              <a:gd name="connsiteX28" fmla="*/ 9568 w 10000"/>
              <a:gd name="connsiteY28" fmla="*/ 828 h 10255"/>
              <a:gd name="connsiteX29" fmla="*/ 9295 w 10000"/>
              <a:gd name="connsiteY29" fmla="*/ 919 h 10255"/>
              <a:gd name="connsiteX30" fmla="*/ 9313 w 10000"/>
              <a:gd name="connsiteY30" fmla="*/ 955 h 10255"/>
              <a:gd name="connsiteX31" fmla="*/ 9241 w 10000"/>
              <a:gd name="connsiteY31" fmla="*/ 1063 h 10255"/>
              <a:gd name="connsiteX32" fmla="*/ 9170 w 10000"/>
              <a:gd name="connsiteY32" fmla="*/ 974 h 10255"/>
              <a:gd name="connsiteX33" fmla="*/ 9170 w 10000"/>
              <a:gd name="connsiteY33" fmla="*/ 865 h 10255"/>
              <a:gd name="connsiteX34" fmla="*/ 8954 w 10000"/>
              <a:gd name="connsiteY34" fmla="*/ 937 h 10255"/>
              <a:gd name="connsiteX35" fmla="*/ 8917 w 10000"/>
              <a:gd name="connsiteY35" fmla="*/ 847 h 10255"/>
              <a:gd name="connsiteX36" fmla="*/ 8810 w 10000"/>
              <a:gd name="connsiteY36" fmla="*/ 847 h 10255"/>
              <a:gd name="connsiteX37" fmla="*/ 8810 w 10000"/>
              <a:gd name="connsiteY37" fmla="*/ 774 h 10255"/>
              <a:gd name="connsiteX38" fmla="*/ 8755 w 10000"/>
              <a:gd name="connsiteY38" fmla="*/ 739 h 10255"/>
              <a:gd name="connsiteX39" fmla="*/ 8540 w 10000"/>
              <a:gd name="connsiteY39" fmla="*/ 883 h 10255"/>
              <a:gd name="connsiteX40" fmla="*/ 8447 w 10000"/>
              <a:gd name="connsiteY40" fmla="*/ 847 h 10255"/>
              <a:gd name="connsiteX41" fmla="*/ 8466 w 10000"/>
              <a:gd name="connsiteY41" fmla="*/ 739 h 10255"/>
              <a:gd name="connsiteX42" fmla="*/ 8339 w 10000"/>
              <a:gd name="connsiteY42" fmla="*/ 684 h 10255"/>
              <a:gd name="connsiteX43" fmla="*/ 8339 w 10000"/>
              <a:gd name="connsiteY43" fmla="*/ 558 h 10255"/>
              <a:gd name="connsiteX44" fmla="*/ 8088 w 10000"/>
              <a:gd name="connsiteY44" fmla="*/ 540 h 10255"/>
              <a:gd name="connsiteX45" fmla="*/ 7996 w 10000"/>
              <a:gd name="connsiteY45" fmla="*/ 630 h 10255"/>
              <a:gd name="connsiteX46" fmla="*/ 7871 w 10000"/>
              <a:gd name="connsiteY46" fmla="*/ 523 h 10255"/>
              <a:gd name="connsiteX47" fmla="*/ 7727 w 10000"/>
              <a:gd name="connsiteY47" fmla="*/ 540 h 10255"/>
              <a:gd name="connsiteX48" fmla="*/ 7508 w 10000"/>
              <a:gd name="connsiteY48" fmla="*/ 432 h 10255"/>
              <a:gd name="connsiteX49" fmla="*/ 7328 w 10000"/>
              <a:gd name="connsiteY49" fmla="*/ 432 h 10255"/>
              <a:gd name="connsiteX50" fmla="*/ 7310 w 10000"/>
              <a:gd name="connsiteY50" fmla="*/ 288 h 10255"/>
              <a:gd name="connsiteX51" fmla="*/ 7165 w 10000"/>
              <a:gd name="connsiteY51" fmla="*/ 144 h 10255"/>
              <a:gd name="connsiteX52" fmla="*/ 7113 w 10000"/>
              <a:gd name="connsiteY52" fmla="*/ 235 h 10255"/>
              <a:gd name="connsiteX53" fmla="*/ 6987 w 10000"/>
              <a:gd name="connsiteY53" fmla="*/ 198 h 10255"/>
              <a:gd name="connsiteX54" fmla="*/ 6896 w 10000"/>
              <a:gd name="connsiteY54" fmla="*/ 216 h 10255"/>
              <a:gd name="connsiteX55" fmla="*/ 6678 w 10000"/>
              <a:gd name="connsiteY55" fmla="*/ 0 h 10255"/>
              <a:gd name="connsiteX56" fmla="*/ 892 w 10000"/>
              <a:gd name="connsiteY56" fmla="*/ 2441 h 10255"/>
              <a:gd name="connsiteX57" fmla="*/ 0 w 10000"/>
              <a:gd name="connsiteY57" fmla="*/ 2360 h 10255"/>
              <a:gd name="connsiteX58" fmla="*/ 36 w 10000"/>
              <a:gd name="connsiteY58" fmla="*/ 2559 h 10255"/>
              <a:gd name="connsiteX0" fmla="*/ 36 w 10000"/>
              <a:gd name="connsiteY0" fmla="*/ 2559 h 10255"/>
              <a:gd name="connsiteX1" fmla="*/ 270 w 10000"/>
              <a:gd name="connsiteY1" fmla="*/ 2739 h 10255"/>
              <a:gd name="connsiteX2" fmla="*/ 379 w 10000"/>
              <a:gd name="connsiteY2" fmla="*/ 2973 h 10255"/>
              <a:gd name="connsiteX3" fmla="*/ 578 w 10000"/>
              <a:gd name="connsiteY3" fmla="*/ 3099 h 10255"/>
              <a:gd name="connsiteX4" fmla="*/ 724 w 10000"/>
              <a:gd name="connsiteY4" fmla="*/ 3334 h 10255"/>
              <a:gd name="connsiteX5" fmla="*/ 9114 w 10000"/>
              <a:gd name="connsiteY5" fmla="*/ 10000 h 10255"/>
              <a:gd name="connsiteX6" fmla="*/ 8810 w 10000"/>
              <a:gd name="connsiteY6" fmla="*/ 8847 h 10255"/>
              <a:gd name="connsiteX7" fmla="*/ 8900 w 10000"/>
              <a:gd name="connsiteY7" fmla="*/ 8576 h 10255"/>
              <a:gd name="connsiteX8" fmla="*/ 8881 w 10000"/>
              <a:gd name="connsiteY8" fmla="*/ 8540 h 10255"/>
              <a:gd name="connsiteX9" fmla="*/ 8755 w 10000"/>
              <a:gd name="connsiteY9" fmla="*/ 8523 h 10255"/>
              <a:gd name="connsiteX10" fmla="*/ 8700 w 10000"/>
              <a:gd name="connsiteY10" fmla="*/ 8486 h 10255"/>
              <a:gd name="connsiteX11" fmla="*/ 8737 w 10000"/>
              <a:gd name="connsiteY11" fmla="*/ 8414 h 10255"/>
              <a:gd name="connsiteX12" fmla="*/ 8863 w 10000"/>
              <a:gd name="connsiteY12" fmla="*/ 8414 h 10255"/>
              <a:gd name="connsiteX13" fmla="*/ 9061 w 10000"/>
              <a:gd name="connsiteY13" fmla="*/ 8036 h 10255"/>
              <a:gd name="connsiteX14" fmla="*/ 9224 w 10000"/>
              <a:gd name="connsiteY14" fmla="*/ 7801 h 10255"/>
              <a:gd name="connsiteX15" fmla="*/ 9313 w 10000"/>
              <a:gd name="connsiteY15" fmla="*/ 7622 h 10255"/>
              <a:gd name="connsiteX16" fmla="*/ 9313 w 10000"/>
              <a:gd name="connsiteY16" fmla="*/ 7585 h 10255"/>
              <a:gd name="connsiteX17" fmla="*/ 9458 w 10000"/>
              <a:gd name="connsiteY17" fmla="*/ 7424 h 10255"/>
              <a:gd name="connsiteX18" fmla="*/ 9568 w 10000"/>
              <a:gd name="connsiteY18" fmla="*/ 7315 h 10255"/>
              <a:gd name="connsiteX19" fmla="*/ 9802 w 10000"/>
              <a:gd name="connsiteY19" fmla="*/ 7189 h 10255"/>
              <a:gd name="connsiteX20" fmla="*/ 9892 w 10000"/>
              <a:gd name="connsiteY20" fmla="*/ 7063 h 10255"/>
              <a:gd name="connsiteX21" fmla="*/ 9783 w 10000"/>
              <a:gd name="connsiteY21" fmla="*/ 6901 h 10255"/>
              <a:gd name="connsiteX22" fmla="*/ 9911 w 10000"/>
              <a:gd name="connsiteY22" fmla="*/ 6882 h 10255"/>
              <a:gd name="connsiteX23" fmla="*/ 9964 w 10000"/>
              <a:gd name="connsiteY23" fmla="*/ 6937 h 10255"/>
              <a:gd name="connsiteX24" fmla="*/ 9983 w 10000"/>
              <a:gd name="connsiteY24" fmla="*/ 6919 h 10255"/>
              <a:gd name="connsiteX25" fmla="*/ 9983 w 10000"/>
              <a:gd name="connsiteY25" fmla="*/ 6847 h 10255"/>
              <a:gd name="connsiteX26" fmla="*/ 10000 w 10000"/>
              <a:gd name="connsiteY26" fmla="*/ 6810 h 10255"/>
              <a:gd name="connsiteX27" fmla="*/ 9568 w 10000"/>
              <a:gd name="connsiteY27" fmla="*/ 828 h 10255"/>
              <a:gd name="connsiteX28" fmla="*/ 9295 w 10000"/>
              <a:gd name="connsiteY28" fmla="*/ 919 h 10255"/>
              <a:gd name="connsiteX29" fmla="*/ 9313 w 10000"/>
              <a:gd name="connsiteY29" fmla="*/ 955 h 10255"/>
              <a:gd name="connsiteX30" fmla="*/ 9241 w 10000"/>
              <a:gd name="connsiteY30" fmla="*/ 1063 h 10255"/>
              <a:gd name="connsiteX31" fmla="*/ 9170 w 10000"/>
              <a:gd name="connsiteY31" fmla="*/ 974 h 10255"/>
              <a:gd name="connsiteX32" fmla="*/ 9170 w 10000"/>
              <a:gd name="connsiteY32" fmla="*/ 865 h 10255"/>
              <a:gd name="connsiteX33" fmla="*/ 8954 w 10000"/>
              <a:gd name="connsiteY33" fmla="*/ 937 h 10255"/>
              <a:gd name="connsiteX34" fmla="*/ 8917 w 10000"/>
              <a:gd name="connsiteY34" fmla="*/ 847 h 10255"/>
              <a:gd name="connsiteX35" fmla="*/ 8810 w 10000"/>
              <a:gd name="connsiteY35" fmla="*/ 847 h 10255"/>
              <a:gd name="connsiteX36" fmla="*/ 8810 w 10000"/>
              <a:gd name="connsiteY36" fmla="*/ 774 h 10255"/>
              <a:gd name="connsiteX37" fmla="*/ 8755 w 10000"/>
              <a:gd name="connsiteY37" fmla="*/ 739 h 10255"/>
              <a:gd name="connsiteX38" fmla="*/ 8540 w 10000"/>
              <a:gd name="connsiteY38" fmla="*/ 883 h 10255"/>
              <a:gd name="connsiteX39" fmla="*/ 8447 w 10000"/>
              <a:gd name="connsiteY39" fmla="*/ 847 h 10255"/>
              <a:gd name="connsiteX40" fmla="*/ 8466 w 10000"/>
              <a:gd name="connsiteY40" fmla="*/ 739 h 10255"/>
              <a:gd name="connsiteX41" fmla="*/ 8339 w 10000"/>
              <a:gd name="connsiteY41" fmla="*/ 684 h 10255"/>
              <a:gd name="connsiteX42" fmla="*/ 8339 w 10000"/>
              <a:gd name="connsiteY42" fmla="*/ 558 h 10255"/>
              <a:gd name="connsiteX43" fmla="*/ 8088 w 10000"/>
              <a:gd name="connsiteY43" fmla="*/ 540 h 10255"/>
              <a:gd name="connsiteX44" fmla="*/ 7996 w 10000"/>
              <a:gd name="connsiteY44" fmla="*/ 630 h 10255"/>
              <a:gd name="connsiteX45" fmla="*/ 7871 w 10000"/>
              <a:gd name="connsiteY45" fmla="*/ 523 h 10255"/>
              <a:gd name="connsiteX46" fmla="*/ 7727 w 10000"/>
              <a:gd name="connsiteY46" fmla="*/ 540 h 10255"/>
              <a:gd name="connsiteX47" fmla="*/ 7508 w 10000"/>
              <a:gd name="connsiteY47" fmla="*/ 432 h 10255"/>
              <a:gd name="connsiteX48" fmla="*/ 7328 w 10000"/>
              <a:gd name="connsiteY48" fmla="*/ 432 h 10255"/>
              <a:gd name="connsiteX49" fmla="*/ 7310 w 10000"/>
              <a:gd name="connsiteY49" fmla="*/ 288 h 10255"/>
              <a:gd name="connsiteX50" fmla="*/ 7165 w 10000"/>
              <a:gd name="connsiteY50" fmla="*/ 144 h 10255"/>
              <a:gd name="connsiteX51" fmla="*/ 7113 w 10000"/>
              <a:gd name="connsiteY51" fmla="*/ 235 h 10255"/>
              <a:gd name="connsiteX52" fmla="*/ 6987 w 10000"/>
              <a:gd name="connsiteY52" fmla="*/ 198 h 10255"/>
              <a:gd name="connsiteX53" fmla="*/ 6896 w 10000"/>
              <a:gd name="connsiteY53" fmla="*/ 216 h 10255"/>
              <a:gd name="connsiteX54" fmla="*/ 6678 w 10000"/>
              <a:gd name="connsiteY54" fmla="*/ 0 h 10255"/>
              <a:gd name="connsiteX55" fmla="*/ 892 w 10000"/>
              <a:gd name="connsiteY55" fmla="*/ 2441 h 10255"/>
              <a:gd name="connsiteX56" fmla="*/ 0 w 10000"/>
              <a:gd name="connsiteY56" fmla="*/ 2360 h 10255"/>
              <a:gd name="connsiteX57" fmla="*/ 36 w 10000"/>
              <a:gd name="connsiteY57" fmla="*/ 2559 h 10255"/>
              <a:gd name="connsiteX0" fmla="*/ 36 w 10000"/>
              <a:gd name="connsiteY0" fmla="*/ 2559 h 10255"/>
              <a:gd name="connsiteX1" fmla="*/ 270 w 10000"/>
              <a:gd name="connsiteY1" fmla="*/ 2739 h 10255"/>
              <a:gd name="connsiteX2" fmla="*/ 379 w 10000"/>
              <a:gd name="connsiteY2" fmla="*/ 2973 h 10255"/>
              <a:gd name="connsiteX3" fmla="*/ 578 w 10000"/>
              <a:gd name="connsiteY3" fmla="*/ 3099 h 10255"/>
              <a:gd name="connsiteX4" fmla="*/ 724 w 10000"/>
              <a:gd name="connsiteY4" fmla="*/ 3334 h 10255"/>
              <a:gd name="connsiteX5" fmla="*/ 9114 w 10000"/>
              <a:gd name="connsiteY5" fmla="*/ 10000 h 10255"/>
              <a:gd name="connsiteX6" fmla="*/ 8810 w 10000"/>
              <a:gd name="connsiteY6" fmla="*/ 8847 h 10255"/>
              <a:gd name="connsiteX7" fmla="*/ 8900 w 10000"/>
              <a:gd name="connsiteY7" fmla="*/ 8576 h 10255"/>
              <a:gd name="connsiteX8" fmla="*/ 8881 w 10000"/>
              <a:gd name="connsiteY8" fmla="*/ 8540 h 10255"/>
              <a:gd name="connsiteX9" fmla="*/ 8755 w 10000"/>
              <a:gd name="connsiteY9" fmla="*/ 8523 h 10255"/>
              <a:gd name="connsiteX10" fmla="*/ 8700 w 10000"/>
              <a:gd name="connsiteY10" fmla="*/ 8486 h 10255"/>
              <a:gd name="connsiteX11" fmla="*/ 8737 w 10000"/>
              <a:gd name="connsiteY11" fmla="*/ 8414 h 10255"/>
              <a:gd name="connsiteX12" fmla="*/ 8863 w 10000"/>
              <a:gd name="connsiteY12" fmla="*/ 8414 h 10255"/>
              <a:gd name="connsiteX13" fmla="*/ 9061 w 10000"/>
              <a:gd name="connsiteY13" fmla="*/ 8036 h 10255"/>
              <a:gd name="connsiteX14" fmla="*/ 9224 w 10000"/>
              <a:gd name="connsiteY14" fmla="*/ 7801 h 10255"/>
              <a:gd name="connsiteX15" fmla="*/ 9313 w 10000"/>
              <a:gd name="connsiteY15" fmla="*/ 7622 h 10255"/>
              <a:gd name="connsiteX16" fmla="*/ 9313 w 10000"/>
              <a:gd name="connsiteY16" fmla="*/ 7585 h 10255"/>
              <a:gd name="connsiteX17" fmla="*/ 9458 w 10000"/>
              <a:gd name="connsiteY17" fmla="*/ 7424 h 10255"/>
              <a:gd name="connsiteX18" fmla="*/ 9568 w 10000"/>
              <a:gd name="connsiteY18" fmla="*/ 7315 h 10255"/>
              <a:gd name="connsiteX19" fmla="*/ 9892 w 10000"/>
              <a:gd name="connsiteY19" fmla="*/ 7063 h 10255"/>
              <a:gd name="connsiteX20" fmla="*/ 9783 w 10000"/>
              <a:gd name="connsiteY20" fmla="*/ 6901 h 10255"/>
              <a:gd name="connsiteX21" fmla="*/ 9911 w 10000"/>
              <a:gd name="connsiteY21" fmla="*/ 6882 h 10255"/>
              <a:gd name="connsiteX22" fmla="*/ 9964 w 10000"/>
              <a:gd name="connsiteY22" fmla="*/ 6937 h 10255"/>
              <a:gd name="connsiteX23" fmla="*/ 9983 w 10000"/>
              <a:gd name="connsiteY23" fmla="*/ 6919 h 10255"/>
              <a:gd name="connsiteX24" fmla="*/ 9983 w 10000"/>
              <a:gd name="connsiteY24" fmla="*/ 6847 h 10255"/>
              <a:gd name="connsiteX25" fmla="*/ 10000 w 10000"/>
              <a:gd name="connsiteY25" fmla="*/ 6810 h 10255"/>
              <a:gd name="connsiteX26" fmla="*/ 9568 w 10000"/>
              <a:gd name="connsiteY26" fmla="*/ 828 h 10255"/>
              <a:gd name="connsiteX27" fmla="*/ 9295 w 10000"/>
              <a:gd name="connsiteY27" fmla="*/ 919 h 10255"/>
              <a:gd name="connsiteX28" fmla="*/ 9313 w 10000"/>
              <a:gd name="connsiteY28" fmla="*/ 955 h 10255"/>
              <a:gd name="connsiteX29" fmla="*/ 9241 w 10000"/>
              <a:gd name="connsiteY29" fmla="*/ 1063 h 10255"/>
              <a:gd name="connsiteX30" fmla="*/ 9170 w 10000"/>
              <a:gd name="connsiteY30" fmla="*/ 974 h 10255"/>
              <a:gd name="connsiteX31" fmla="*/ 9170 w 10000"/>
              <a:gd name="connsiteY31" fmla="*/ 865 h 10255"/>
              <a:gd name="connsiteX32" fmla="*/ 8954 w 10000"/>
              <a:gd name="connsiteY32" fmla="*/ 937 h 10255"/>
              <a:gd name="connsiteX33" fmla="*/ 8917 w 10000"/>
              <a:gd name="connsiteY33" fmla="*/ 847 h 10255"/>
              <a:gd name="connsiteX34" fmla="*/ 8810 w 10000"/>
              <a:gd name="connsiteY34" fmla="*/ 847 h 10255"/>
              <a:gd name="connsiteX35" fmla="*/ 8810 w 10000"/>
              <a:gd name="connsiteY35" fmla="*/ 774 h 10255"/>
              <a:gd name="connsiteX36" fmla="*/ 8755 w 10000"/>
              <a:gd name="connsiteY36" fmla="*/ 739 h 10255"/>
              <a:gd name="connsiteX37" fmla="*/ 8540 w 10000"/>
              <a:gd name="connsiteY37" fmla="*/ 883 h 10255"/>
              <a:gd name="connsiteX38" fmla="*/ 8447 w 10000"/>
              <a:gd name="connsiteY38" fmla="*/ 847 h 10255"/>
              <a:gd name="connsiteX39" fmla="*/ 8466 w 10000"/>
              <a:gd name="connsiteY39" fmla="*/ 739 h 10255"/>
              <a:gd name="connsiteX40" fmla="*/ 8339 w 10000"/>
              <a:gd name="connsiteY40" fmla="*/ 684 h 10255"/>
              <a:gd name="connsiteX41" fmla="*/ 8339 w 10000"/>
              <a:gd name="connsiteY41" fmla="*/ 558 h 10255"/>
              <a:gd name="connsiteX42" fmla="*/ 8088 w 10000"/>
              <a:gd name="connsiteY42" fmla="*/ 540 h 10255"/>
              <a:gd name="connsiteX43" fmla="*/ 7996 w 10000"/>
              <a:gd name="connsiteY43" fmla="*/ 630 h 10255"/>
              <a:gd name="connsiteX44" fmla="*/ 7871 w 10000"/>
              <a:gd name="connsiteY44" fmla="*/ 523 h 10255"/>
              <a:gd name="connsiteX45" fmla="*/ 7727 w 10000"/>
              <a:gd name="connsiteY45" fmla="*/ 540 h 10255"/>
              <a:gd name="connsiteX46" fmla="*/ 7508 w 10000"/>
              <a:gd name="connsiteY46" fmla="*/ 432 h 10255"/>
              <a:gd name="connsiteX47" fmla="*/ 7328 w 10000"/>
              <a:gd name="connsiteY47" fmla="*/ 432 h 10255"/>
              <a:gd name="connsiteX48" fmla="*/ 7310 w 10000"/>
              <a:gd name="connsiteY48" fmla="*/ 288 h 10255"/>
              <a:gd name="connsiteX49" fmla="*/ 7165 w 10000"/>
              <a:gd name="connsiteY49" fmla="*/ 144 h 10255"/>
              <a:gd name="connsiteX50" fmla="*/ 7113 w 10000"/>
              <a:gd name="connsiteY50" fmla="*/ 235 h 10255"/>
              <a:gd name="connsiteX51" fmla="*/ 6987 w 10000"/>
              <a:gd name="connsiteY51" fmla="*/ 198 h 10255"/>
              <a:gd name="connsiteX52" fmla="*/ 6896 w 10000"/>
              <a:gd name="connsiteY52" fmla="*/ 216 h 10255"/>
              <a:gd name="connsiteX53" fmla="*/ 6678 w 10000"/>
              <a:gd name="connsiteY53" fmla="*/ 0 h 10255"/>
              <a:gd name="connsiteX54" fmla="*/ 892 w 10000"/>
              <a:gd name="connsiteY54" fmla="*/ 2441 h 10255"/>
              <a:gd name="connsiteX55" fmla="*/ 0 w 10000"/>
              <a:gd name="connsiteY55" fmla="*/ 2360 h 10255"/>
              <a:gd name="connsiteX56" fmla="*/ 36 w 10000"/>
              <a:gd name="connsiteY56" fmla="*/ 2559 h 10255"/>
              <a:gd name="connsiteX0" fmla="*/ 36 w 10000"/>
              <a:gd name="connsiteY0" fmla="*/ 2559 h 10255"/>
              <a:gd name="connsiteX1" fmla="*/ 270 w 10000"/>
              <a:gd name="connsiteY1" fmla="*/ 2739 h 10255"/>
              <a:gd name="connsiteX2" fmla="*/ 379 w 10000"/>
              <a:gd name="connsiteY2" fmla="*/ 2973 h 10255"/>
              <a:gd name="connsiteX3" fmla="*/ 578 w 10000"/>
              <a:gd name="connsiteY3" fmla="*/ 3099 h 10255"/>
              <a:gd name="connsiteX4" fmla="*/ 724 w 10000"/>
              <a:gd name="connsiteY4" fmla="*/ 3334 h 10255"/>
              <a:gd name="connsiteX5" fmla="*/ 9114 w 10000"/>
              <a:gd name="connsiteY5" fmla="*/ 10000 h 10255"/>
              <a:gd name="connsiteX6" fmla="*/ 8810 w 10000"/>
              <a:gd name="connsiteY6" fmla="*/ 8847 h 10255"/>
              <a:gd name="connsiteX7" fmla="*/ 8900 w 10000"/>
              <a:gd name="connsiteY7" fmla="*/ 8576 h 10255"/>
              <a:gd name="connsiteX8" fmla="*/ 8881 w 10000"/>
              <a:gd name="connsiteY8" fmla="*/ 8540 h 10255"/>
              <a:gd name="connsiteX9" fmla="*/ 8755 w 10000"/>
              <a:gd name="connsiteY9" fmla="*/ 8523 h 10255"/>
              <a:gd name="connsiteX10" fmla="*/ 8700 w 10000"/>
              <a:gd name="connsiteY10" fmla="*/ 8486 h 10255"/>
              <a:gd name="connsiteX11" fmla="*/ 8737 w 10000"/>
              <a:gd name="connsiteY11" fmla="*/ 8414 h 10255"/>
              <a:gd name="connsiteX12" fmla="*/ 8863 w 10000"/>
              <a:gd name="connsiteY12" fmla="*/ 8414 h 10255"/>
              <a:gd name="connsiteX13" fmla="*/ 9061 w 10000"/>
              <a:gd name="connsiteY13" fmla="*/ 8036 h 10255"/>
              <a:gd name="connsiteX14" fmla="*/ 9224 w 10000"/>
              <a:gd name="connsiteY14" fmla="*/ 7801 h 10255"/>
              <a:gd name="connsiteX15" fmla="*/ 9313 w 10000"/>
              <a:gd name="connsiteY15" fmla="*/ 7622 h 10255"/>
              <a:gd name="connsiteX16" fmla="*/ 9313 w 10000"/>
              <a:gd name="connsiteY16" fmla="*/ 7585 h 10255"/>
              <a:gd name="connsiteX17" fmla="*/ 9458 w 10000"/>
              <a:gd name="connsiteY17" fmla="*/ 7424 h 10255"/>
              <a:gd name="connsiteX18" fmla="*/ 9568 w 10000"/>
              <a:gd name="connsiteY18" fmla="*/ 7315 h 10255"/>
              <a:gd name="connsiteX19" fmla="*/ 9892 w 10000"/>
              <a:gd name="connsiteY19" fmla="*/ 7063 h 10255"/>
              <a:gd name="connsiteX20" fmla="*/ 9783 w 10000"/>
              <a:gd name="connsiteY20" fmla="*/ 6901 h 10255"/>
              <a:gd name="connsiteX21" fmla="*/ 9911 w 10000"/>
              <a:gd name="connsiteY21" fmla="*/ 6882 h 10255"/>
              <a:gd name="connsiteX22" fmla="*/ 9983 w 10000"/>
              <a:gd name="connsiteY22" fmla="*/ 6919 h 10255"/>
              <a:gd name="connsiteX23" fmla="*/ 9983 w 10000"/>
              <a:gd name="connsiteY23" fmla="*/ 6847 h 10255"/>
              <a:gd name="connsiteX24" fmla="*/ 10000 w 10000"/>
              <a:gd name="connsiteY24" fmla="*/ 6810 h 10255"/>
              <a:gd name="connsiteX25" fmla="*/ 9568 w 10000"/>
              <a:gd name="connsiteY25" fmla="*/ 828 h 10255"/>
              <a:gd name="connsiteX26" fmla="*/ 9295 w 10000"/>
              <a:gd name="connsiteY26" fmla="*/ 919 h 10255"/>
              <a:gd name="connsiteX27" fmla="*/ 9313 w 10000"/>
              <a:gd name="connsiteY27" fmla="*/ 955 h 10255"/>
              <a:gd name="connsiteX28" fmla="*/ 9241 w 10000"/>
              <a:gd name="connsiteY28" fmla="*/ 1063 h 10255"/>
              <a:gd name="connsiteX29" fmla="*/ 9170 w 10000"/>
              <a:gd name="connsiteY29" fmla="*/ 974 h 10255"/>
              <a:gd name="connsiteX30" fmla="*/ 9170 w 10000"/>
              <a:gd name="connsiteY30" fmla="*/ 865 h 10255"/>
              <a:gd name="connsiteX31" fmla="*/ 8954 w 10000"/>
              <a:gd name="connsiteY31" fmla="*/ 937 h 10255"/>
              <a:gd name="connsiteX32" fmla="*/ 8917 w 10000"/>
              <a:gd name="connsiteY32" fmla="*/ 847 h 10255"/>
              <a:gd name="connsiteX33" fmla="*/ 8810 w 10000"/>
              <a:gd name="connsiteY33" fmla="*/ 847 h 10255"/>
              <a:gd name="connsiteX34" fmla="*/ 8810 w 10000"/>
              <a:gd name="connsiteY34" fmla="*/ 774 h 10255"/>
              <a:gd name="connsiteX35" fmla="*/ 8755 w 10000"/>
              <a:gd name="connsiteY35" fmla="*/ 739 h 10255"/>
              <a:gd name="connsiteX36" fmla="*/ 8540 w 10000"/>
              <a:gd name="connsiteY36" fmla="*/ 883 h 10255"/>
              <a:gd name="connsiteX37" fmla="*/ 8447 w 10000"/>
              <a:gd name="connsiteY37" fmla="*/ 847 h 10255"/>
              <a:gd name="connsiteX38" fmla="*/ 8466 w 10000"/>
              <a:gd name="connsiteY38" fmla="*/ 739 h 10255"/>
              <a:gd name="connsiteX39" fmla="*/ 8339 w 10000"/>
              <a:gd name="connsiteY39" fmla="*/ 684 h 10255"/>
              <a:gd name="connsiteX40" fmla="*/ 8339 w 10000"/>
              <a:gd name="connsiteY40" fmla="*/ 558 h 10255"/>
              <a:gd name="connsiteX41" fmla="*/ 8088 w 10000"/>
              <a:gd name="connsiteY41" fmla="*/ 540 h 10255"/>
              <a:gd name="connsiteX42" fmla="*/ 7996 w 10000"/>
              <a:gd name="connsiteY42" fmla="*/ 630 h 10255"/>
              <a:gd name="connsiteX43" fmla="*/ 7871 w 10000"/>
              <a:gd name="connsiteY43" fmla="*/ 523 h 10255"/>
              <a:gd name="connsiteX44" fmla="*/ 7727 w 10000"/>
              <a:gd name="connsiteY44" fmla="*/ 540 h 10255"/>
              <a:gd name="connsiteX45" fmla="*/ 7508 w 10000"/>
              <a:gd name="connsiteY45" fmla="*/ 432 h 10255"/>
              <a:gd name="connsiteX46" fmla="*/ 7328 w 10000"/>
              <a:gd name="connsiteY46" fmla="*/ 432 h 10255"/>
              <a:gd name="connsiteX47" fmla="*/ 7310 w 10000"/>
              <a:gd name="connsiteY47" fmla="*/ 288 h 10255"/>
              <a:gd name="connsiteX48" fmla="*/ 7165 w 10000"/>
              <a:gd name="connsiteY48" fmla="*/ 144 h 10255"/>
              <a:gd name="connsiteX49" fmla="*/ 7113 w 10000"/>
              <a:gd name="connsiteY49" fmla="*/ 235 h 10255"/>
              <a:gd name="connsiteX50" fmla="*/ 6987 w 10000"/>
              <a:gd name="connsiteY50" fmla="*/ 198 h 10255"/>
              <a:gd name="connsiteX51" fmla="*/ 6896 w 10000"/>
              <a:gd name="connsiteY51" fmla="*/ 216 h 10255"/>
              <a:gd name="connsiteX52" fmla="*/ 6678 w 10000"/>
              <a:gd name="connsiteY52" fmla="*/ 0 h 10255"/>
              <a:gd name="connsiteX53" fmla="*/ 892 w 10000"/>
              <a:gd name="connsiteY53" fmla="*/ 2441 h 10255"/>
              <a:gd name="connsiteX54" fmla="*/ 0 w 10000"/>
              <a:gd name="connsiteY54" fmla="*/ 2360 h 10255"/>
              <a:gd name="connsiteX55" fmla="*/ 36 w 10000"/>
              <a:gd name="connsiteY55" fmla="*/ 2559 h 10255"/>
              <a:gd name="connsiteX0" fmla="*/ 36 w 9983"/>
              <a:gd name="connsiteY0" fmla="*/ 2559 h 10255"/>
              <a:gd name="connsiteX1" fmla="*/ 270 w 9983"/>
              <a:gd name="connsiteY1" fmla="*/ 2739 h 10255"/>
              <a:gd name="connsiteX2" fmla="*/ 379 w 9983"/>
              <a:gd name="connsiteY2" fmla="*/ 2973 h 10255"/>
              <a:gd name="connsiteX3" fmla="*/ 578 w 9983"/>
              <a:gd name="connsiteY3" fmla="*/ 3099 h 10255"/>
              <a:gd name="connsiteX4" fmla="*/ 724 w 9983"/>
              <a:gd name="connsiteY4" fmla="*/ 3334 h 10255"/>
              <a:gd name="connsiteX5" fmla="*/ 9114 w 9983"/>
              <a:gd name="connsiteY5" fmla="*/ 10000 h 10255"/>
              <a:gd name="connsiteX6" fmla="*/ 8810 w 9983"/>
              <a:gd name="connsiteY6" fmla="*/ 8847 h 10255"/>
              <a:gd name="connsiteX7" fmla="*/ 8900 w 9983"/>
              <a:gd name="connsiteY7" fmla="*/ 8576 h 10255"/>
              <a:gd name="connsiteX8" fmla="*/ 8881 w 9983"/>
              <a:gd name="connsiteY8" fmla="*/ 8540 h 10255"/>
              <a:gd name="connsiteX9" fmla="*/ 8755 w 9983"/>
              <a:gd name="connsiteY9" fmla="*/ 8523 h 10255"/>
              <a:gd name="connsiteX10" fmla="*/ 8700 w 9983"/>
              <a:gd name="connsiteY10" fmla="*/ 8486 h 10255"/>
              <a:gd name="connsiteX11" fmla="*/ 8737 w 9983"/>
              <a:gd name="connsiteY11" fmla="*/ 8414 h 10255"/>
              <a:gd name="connsiteX12" fmla="*/ 8863 w 9983"/>
              <a:gd name="connsiteY12" fmla="*/ 8414 h 10255"/>
              <a:gd name="connsiteX13" fmla="*/ 9061 w 9983"/>
              <a:gd name="connsiteY13" fmla="*/ 8036 h 10255"/>
              <a:gd name="connsiteX14" fmla="*/ 9224 w 9983"/>
              <a:gd name="connsiteY14" fmla="*/ 7801 h 10255"/>
              <a:gd name="connsiteX15" fmla="*/ 9313 w 9983"/>
              <a:gd name="connsiteY15" fmla="*/ 7622 h 10255"/>
              <a:gd name="connsiteX16" fmla="*/ 9313 w 9983"/>
              <a:gd name="connsiteY16" fmla="*/ 7585 h 10255"/>
              <a:gd name="connsiteX17" fmla="*/ 9458 w 9983"/>
              <a:gd name="connsiteY17" fmla="*/ 7424 h 10255"/>
              <a:gd name="connsiteX18" fmla="*/ 9568 w 9983"/>
              <a:gd name="connsiteY18" fmla="*/ 7315 h 10255"/>
              <a:gd name="connsiteX19" fmla="*/ 9892 w 9983"/>
              <a:gd name="connsiteY19" fmla="*/ 7063 h 10255"/>
              <a:gd name="connsiteX20" fmla="*/ 9783 w 9983"/>
              <a:gd name="connsiteY20" fmla="*/ 6901 h 10255"/>
              <a:gd name="connsiteX21" fmla="*/ 9911 w 9983"/>
              <a:gd name="connsiteY21" fmla="*/ 6882 h 10255"/>
              <a:gd name="connsiteX22" fmla="*/ 9983 w 9983"/>
              <a:gd name="connsiteY22" fmla="*/ 6919 h 10255"/>
              <a:gd name="connsiteX23" fmla="*/ 9983 w 9983"/>
              <a:gd name="connsiteY23" fmla="*/ 6847 h 10255"/>
              <a:gd name="connsiteX24" fmla="*/ 9568 w 9983"/>
              <a:gd name="connsiteY24" fmla="*/ 828 h 10255"/>
              <a:gd name="connsiteX25" fmla="*/ 9295 w 9983"/>
              <a:gd name="connsiteY25" fmla="*/ 919 h 10255"/>
              <a:gd name="connsiteX26" fmla="*/ 9313 w 9983"/>
              <a:gd name="connsiteY26" fmla="*/ 955 h 10255"/>
              <a:gd name="connsiteX27" fmla="*/ 9241 w 9983"/>
              <a:gd name="connsiteY27" fmla="*/ 1063 h 10255"/>
              <a:gd name="connsiteX28" fmla="*/ 9170 w 9983"/>
              <a:gd name="connsiteY28" fmla="*/ 974 h 10255"/>
              <a:gd name="connsiteX29" fmla="*/ 9170 w 9983"/>
              <a:gd name="connsiteY29" fmla="*/ 865 h 10255"/>
              <a:gd name="connsiteX30" fmla="*/ 8954 w 9983"/>
              <a:gd name="connsiteY30" fmla="*/ 937 h 10255"/>
              <a:gd name="connsiteX31" fmla="*/ 8917 w 9983"/>
              <a:gd name="connsiteY31" fmla="*/ 847 h 10255"/>
              <a:gd name="connsiteX32" fmla="*/ 8810 w 9983"/>
              <a:gd name="connsiteY32" fmla="*/ 847 h 10255"/>
              <a:gd name="connsiteX33" fmla="*/ 8810 w 9983"/>
              <a:gd name="connsiteY33" fmla="*/ 774 h 10255"/>
              <a:gd name="connsiteX34" fmla="*/ 8755 w 9983"/>
              <a:gd name="connsiteY34" fmla="*/ 739 h 10255"/>
              <a:gd name="connsiteX35" fmla="*/ 8540 w 9983"/>
              <a:gd name="connsiteY35" fmla="*/ 883 h 10255"/>
              <a:gd name="connsiteX36" fmla="*/ 8447 w 9983"/>
              <a:gd name="connsiteY36" fmla="*/ 847 h 10255"/>
              <a:gd name="connsiteX37" fmla="*/ 8466 w 9983"/>
              <a:gd name="connsiteY37" fmla="*/ 739 h 10255"/>
              <a:gd name="connsiteX38" fmla="*/ 8339 w 9983"/>
              <a:gd name="connsiteY38" fmla="*/ 684 h 10255"/>
              <a:gd name="connsiteX39" fmla="*/ 8339 w 9983"/>
              <a:gd name="connsiteY39" fmla="*/ 558 h 10255"/>
              <a:gd name="connsiteX40" fmla="*/ 8088 w 9983"/>
              <a:gd name="connsiteY40" fmla="*/ 540 h 10255"/>
              <a:gd name="connsiteX41" fmla="*/ 7996 w 9983"/>
              <a:gd name="connsiteY41" fmla="*/ 630 h 10255"/>
              <a:gd name="connsiteX42" fmla="*/ 7871 w 9983"/>
              <a:gd name="connsiteY42" fmla="*/ 523 h 10255"/>
              <a:gd name="connsiteX43" fmla="*/ 7727 w 9983"/>
              <a:gd name="connsiteY43" fmla="*/ 540 h 10255"/>
              <a:gd name="connsiteX44" fmla="*/ 7508 w 9983"/>
              <a:gd name="connsiteY44" fmla="*/ 432 h 10255"/>
              <a:gd name="connsiteX45" fmla="*/ 7328 w 9983"/>
              <a:gd name="connsiteY45" fmla="*/ 432 h 10255"/>
              <a:gd name="connsiteX46" fmla="*/ 7310 w 9983"/>
              <a:gd name="connsiteY46" fmla="*/ 288 h 10255"/>
              <a:gd name="connsiteX47" fmla="*/ 7165 w 9983"/>
              <a:gd name="connsiteY47" fmla="*/ 144 h 10255"/>
              <a:gd name="connsiteX48" fmla="*/ 7113 w 9983"/>
              <a:gd name="connsiteY48" fmla="*/ 235 h 10255"/>
              <a:gd name="connsiteX49" fmla="*/ 6987 w 9983"/>
              <a:gd name="connsiteY49" fmla="*/ 198 h 10255"/>
              <a:gd name="connsiteX50" fmla="*/ 6896 w 9983"/>
              <a:gd name="connsiteY50" fmla="*/ 216 h 10255"/>
              <a:gd name="connsiteX51" fmla="*/ 6678 w 9983"/>
              <a:gd name="connsiteY51" fmla="*/ 0 h 10255"/>
              <a:gd name="connsiteX52" fmla="*/ 892 w 9983"/>
              <a:gd name="connsiteY52" fmla="*/ 2441 h 10255"/>
              <a:gd name="connsiteX53" fmla="*/ 0 w 9983"/>
              <a:gd name="connsiteY53" fmla="*/ 2360 h 10255"/>
              <a:gd name="connsiteX54" fmla="*/ 36 w 9983"/>
              <a:gd name="connsiteY54" fmla="*/ 2559 h 10255"/>
              <a:gd name="connsiteX0" fmla="*/ 36 w 10000"/>
              <a:gd name="connsiteY0" fmla="*/ 2495 h 10000"/>
              <a:gd name="connsiteX1" fmla="*/ 270 w 10000"/>
              <a:gd name="connsiteY1" fmla="*/ 2671 h 10000"/>
              <a:gd name="connsiteX2" fmla="*/ 380 w 10000"/>
              <a:gd name="connsiteY2" fmla="*/ 2899 h 10000"/>
              <a:gd name="connsiteX3" fmla="*/ 579 w 10000"/>
              <a:gd name="connsiteY3" fmla="*/ 3022 h 10000"/>
              <a:gd name="connsiteX4" fmla="*/ 725 w 10000"/>
              <a:gd name="connsiteY4" fmla="*/ 3251 h 10000"/>
              <a:gd name="connsiteX5" fmla="*/ 9130 w 10000"/>
              <a:gd name="connsiteY5" fmla="*/ 9751 h 10000"/>
              <a:gd name="connsiteX6" fmla="*/ 8825 w 10000"/>
              <a:gd name="connsiteY6" fmla="*/ 8627 h 10000"/>
              <a:gd name="connsiteX7" fmla="*/ 8915 w 10000"/>
              <a:gd name="connsiteY7" fmla="*/ 8363 h 10000"/>
              <a:gd name="connsiteX8" fmla="*/ 8896 w 10000"/>
              <a:gd name="connsiteY8" fmla="*/ 8328 h 10000"/>
              <a:gd name="connsiteX9" fmla="*/ 8770 w 10000"/>
              <a:gd name="connsiteY9" fmla="*/ 8311 h 10000"/>
              <a:gd name="connsiteX10" fmla="*/ 8715 w 10000"/>
              <a:gd name="connsiteY10" fmla="*/ 8275 h 10000"/>
              <a:gd name="connsiteX11" fmla="*/ 8752 w 10000"/>
              <a:gd name="connsiteY11" fmla="*/ 8205 h 10000"/>
              <a:gd name="connsiteX12" fmla="*/ 8878 w 10000"/>
              <a:gd name="connsiteY12" fmla="*/ 8205 h 10000"/>
              <a:gd name="connsiteX13" fmla="*/ 9076 w 10000"/>
              <a:gd name="connsiteY13" fmla="*/ 7836 h 10000"/>
              <a:gd name="connsiteX14" fmla="*/ 9240 w 10000"/>
              <a:gd name="connsiteY14" fmla="*/ 7607 h 10000"/>
              <a:gd name="connsiteX15" fmla="*/ 9329 w 10000"/>
              <a:gd name="connsiteY15" fmla="*/ 7432 h 10000"/>
              <a:gd name="connsiteX16" fmla="*/ 9329 w 10000"/>
              <a:gd name="connsiteY16" fmla="*/ 7396 h 10000"/>
              <a:gd name="connsiteX17" fmla="*/ 9474 w 10000"/>
              <a:gd name="connsiteY17" fmla="*/ 7239 h 10000"/>
              <a:gd name="connsiteX18" fmla="*/ 9909 w 10000"/>
              <a:gd name="connsiteY18" fmla="*/ 6887 h 10000"/>
              <a:gd name="connsiteX19" fmla="*/ 9800 w 10000"/>
              <a:gd name="connsiteY19" fmla="*/ 6729 h 10000"/>
              <a:gd name="connsiteX20" fmla="*/ 9928 w 10000"/>
              <a:gd name="connsiteY20" fmla="*/ 6711 h 10000"/>
              <a:gd name="connsiteX21" fmla="*/ 10000 w 10000"/>
              <a:gd name="connsiteY21" fmla="*/ 6747 h 10000"/>
              <a:gd name="connsiteX22" fmla="*/ 10000 w 10000"/>
              <a:gd name="connsiteY22" fmla="*/ 6677 h 10000"/>
              <a:gd name="connsiteX23" fmla="*/ 9584 w 10000"/>
              <a:gd name="connsiteY23" fmla="*/ 807 h 10000"/>
              <a:gd name="connsiteX24" fmla="*/ 9311 w 10000"/>
              <a:gd name="connsiteY24" fmla="*/ 896 h 10000"/>
              <a:gd name="connsiteX25" fmla="*/ 9329 w 10000"/>
              <a:gd name="connsiteY25" fmla="*/ 931 h 10000"/>
              <a:gd name="connsiteX26" fmla="*/ 9257 w 10000"/>
              <a:gd name="connsiteY26" fmla="*/ 1037 h 10000"/>
              <a:gd name="connsiteX27" fmla="*/ 9186 w 10000"/>
              <a:gd name="connsiteY27" fmla="*/ 950 h 10000"/>
              <a:gd name="connsiteX28" fmla="*/ 9186 w 10000"/>
              <a:gd name="connsiteY28" fmla="*/ 843 h 10000"/>
              <a:gd name="connsiteX29" fmla="*/ 8969 w 10000"/>
              <a:gd name="connsiteY29" fmla="*/ 914 h 10000"/>
              <a:gd name="connsiteX30" fmla="*/ 8932 w 10000"/>
              <a:gd name="connsiteY30" fmla="*/ 826 h 10000"/>
              <a:gd name="connsiteX31" fmla="*/ 8825 w 10000"/>
              <a:gd name="connsiteY31" fmla="*/ 826 h 10000"/>
              <a:gd name="connsiteX32" fmla="*/ 8825 w 10000"/>
              <a:gd name="connsiteY32" fmla="*/ 755 h 10000"/>
              <a:gd name="connsiteX33" fmla="*/ 8770 w 10000"/>
              <a:gd name="connsiteY33" fmla="*/ 721 h 10000"/>
              <a:gd name="connsiteX34" fmla="*/ 8555 w 10000"/>
              <a:gd name="connsiteY34" fmla="*/ 861 h 10000"/>
              <a:gd name="connsiteX35" fmla="*/ 8461 w 10000"/>
              <a:gd name="connsiteY35" fmla="*/ 826 h 10000"/>
              <a:gd name="connsiteX36" fmla="*/ 8480 w 10000"/>
              <a:gd name="connsiteY36" fmla="*/ 721 h 10000"/>
              <a:gd name="connsiteX37" fmla="*/ 8353 w 10000"/>
              <a:gd name="connsiteY37" fmla="*/ 667 h 10000"/>
              <a:gd name="connsiteX38" fmla="*/ 8353 w 10000"/>
              <a:gd name="connsiteY38" fmla="*/ 544 h 10000"/>
              <a:gd name="connsiteX39" fmla="*/ 8102 w 10000"/>
              <a:gd name="connsiteY39" fmla="*/ 527 h 10000"/>
              <a:gd name="connsiteX40" fmla="*/ 8010 w 10000"/>
              <a:gd name="connsiteY40" fmla="*/ 614 h 10000"/>
              <a:gd name="connsiteX41" fmla="*/ 7884 w 10000"/>
              <a:gd name="connsiteY41" fmla="*/ 510 h 10000"/>
              <a:gd name="connsiteX42" fmla="*/ 7740 w 10000"/>
              <a:gd name="connsiteY42" fmla="*/ 527 h 10000"/>
              <a:gd name="connsiteX43" fmla="*/ 7521 w 10000"/>
              <a:gd name="connsiteY43" fmla="*/ 421 h 10000"/>
              <a:gd name="connsiteX44" fmla="*/ 7340 w 10000"/>
              <a:gd name="connsiteY44" fmla="*/ 421 h 10000"/>
              <a:gd name="connsiteX45" fmla="*/ 7322 w 10000"/>
              <a:gd name="connsiteY45" fmla="*/ 281 h 10000"/>
              <a:gd name="connsiteX46" fmla="*/ 7177 w 10000"/>
              <a:gd name="connsiteY46" fmla="*/ 140 h 10000"/>
              <a:gd name="connsiteX47" fmla="*/ 7125 w 10000"/>
              <a:gd name="connsiteY47" fmla="*/ 229 h 10000"/>
              <a:gd name="connsiteX48" fmla="*/ 6999 w 10000"/>
              <a:gd name="connsiteY48" fmla="*/ 193 h 10000"/>
              <a:gd name="connsiteX49" fmla="*/ 6908 w 10000"/>
              <a:gd name="connsiteY49" fmla="*/ 211 h 10000"/>
              <a:gd name="connsiteX50" fmla="*/ 6689 w 10000"/>
              <a:gd name="connsiteY50" fmla="*/ 0 h 10000"/>
              <a:gd name="connsiteX51" fmla="*/ 894 w 10000"/>
              <a:gd name="connsiteY51" fmla="*/ 2380 h 10000"/>
              <a:gd name="connsiteX52" fmla="*/ 0 w 10000"/>
              <a:gd name="connsiteY52" fmla="*/ 2301 h 10000"/>
              <a:gd name="connsiteX53" fmla="*/ 36 w 10000"/>
              <a:gd name="connsiteY53" fmla="*/ 2495 h 10000"/>
              <a:gd name="connsiteX0" fmla="*/ 36 w 10000"/>
              <a:gd name="connsiteY0" fmla="*/ 2495 h 10000"/>
              <a:gd name="connsiteX1" fmla="*/ 270 w 10000"/>
              <a:gd name="connsiteY1" fmla="*/ 2671 h 10000"/>
              <a:gd name="connsiteX2" fmla="*/ 380 w 10000"/>
              <a:gd name="connsiteY2" fmla="*/ 2899 h 10000"/>
              <a:gd name="connsiteX3" fmla="*/ 579 w 10000"/>
              <a:gd name="connsiteY3" fmla="*/ 3022 h 10000"/>
              <a:gd name="connsiteX4" fmla="*/ 725 w 10000"/>
              <a:gd name="connsiteY4" fmla="*/ 3251 h 10000"/>
              <a:gd name="connsiteX5" fmla="*/ 9130 w 10000"/>
              <a:gd name="connsiteY5" fmla="*/ 9751 h 10000"/>
              <a:gd name="connsiteX6" fmla="*/ 8825 w 10000"/>
              <a:gd name="connsiteY6" fmla="*/ 8627 h 10000"/>
              <a:gd name="connsiteX7" fmla="*/ 8915 w 10000"/>
              <a:gd name="connsiteY7" fmla="*/ 8363 h 10000"/>
              <a:gd name="connsiteX8" fmla="*/ 8896 w 10000"/>
              <a:gd name="connsiteY8" fmla="*/ 8328 h 10000"/>
              <a:gd name="connsiteX9" fmla="*/ 8770 w 10000"/>
              <a:gd name="connsiteY9" fmla="*/ 8311 h 10000"/>
              <a:gd name="connsiteX10" fmla="*/ 8715 w 10000"/>
              <a:gd name="connsiteY10" fmla="*/ 8275 h 10000"/>
              <a:gd name="connsiteX11" fmla="*/ 8752 w 10000"/>
              <a:gd name="connsiteY11" fmla="*/ 8205 h 10000"/>
              <a:gd name="connsiteX12" fmla="*/ 8878 w 10000"/>
              <a:gd name="connsiteY12" fmla="*/ 8205 h 10000"/>
              <a:gd name="connsiteX13" fmla="*/ 9076 w 10000"/>
              <a:gd name="connsiteY13" fmla="*/ 7836 h 10000"/>
              <a:gd name="connsiteX14" fmla="*/ 9240 w 10000"/>
              <a:gd name="connsiteY14" fmla="*/ 7607 h 10000"/>
              <a:gd name="connsiteX15" fmla="*/ 9329 w 10000"/>
              <a:gd name="connsiteY15" fmla="*/ 7432 h 10000"/>
              <a:gd name="connsiteX16" fmla="*/ 9329 w 10000"/>
              <a:gd name="connsiteY16" fmla="*/ 7396 h 10000"/>
              <a:gd name="connsiteX17" fmla="*/ 9909 w 10000"/>
              <a:gd name="connsiteY17" fmla="*/ 6887 h 10000"/>
              <a:gd name="connsiteX18" fmla="*/ 9800 w 10000"/>
              <a:gd name="connsiteY18" fmla="*/ 6729 h 10000"/>
              <a:gd name="connsiteX19" fmla="*/ 9928 w 10000"/>
              <a:gd name="connsiteY19" fmla="*/ 6711 h 10000"/>
              <a:gd name="connsiteX20" fmla="*/ 10000 w 10000"/>
              <a:gd name="connsiteY20" fmla="*/ 6747 h 10000"/>
              <a:gd name="connsiteX21" fmla="*/ 10000 w 10000"/>
              <a:gd name="connsiteY21" fmla="*/ 6677 h 10000"/>
              <a:gd name="connsiteX22" fmla="*/ 9584 w 10000"/>
              <a:gd name="connsiteY22" fmla="*/ 807 h 10000"/>
              <a:gd name="connsiteX23" fmla="*/ 9311 w 10000"/>
              <a:gd name="connsiteY23" fmla="*/ 896 h 10000"/>
              <a:gd name="connsiteX24" fmla="*/ 9329 w 10000"/>
              <a:gd name="connsiteY24" fmla="*/ 931 h 10000"/>
              <a:gd name="connsiteX25" fmla="*/ 9257 w 10000"/>
              <a:gd name="connsiteY25" fmla="*/ 1037 h 10000"/>
              <a:gd name="connsiteX26" fmla="*/ 9186 w 10000"/>
              <a:gd name="connsiteY26" fmla="*/ 950 h 10000"/>
              <a:gd name="connsiteX27" fmla="*/ 9186 w 10000"/>
              <a:gd name="connsiteY27" fmla="*/ 843 h 10000"/>
              <a:gd name="connsiteX28" fmla="*/ 8969 w 10000"/>
              <a:gd name="connsiteY28" fmla="*/ 914 h 10000"/>
              <a:gd name="connsiteX29" fmla="*/ 8932 w 10000"/>
              <a:gd name="connsiteY29" fmla="*/ 826 h 10000"/>
              <a:gd name="connsiteX30" fmla="*/ 8825 w 10000"/>
              <a:gd name="connsiteY30" fmla="*/ 826 h 10000"/>
              <a:gd name="connsiteX31" fmla="*/ 8825 w 10000"/>
              <a:gd name="connsiteY31" fmla="*/ 755 h 10000"/>
              <a:gd name="connsiteX32" fmla="*/ 8770 w 10000"/>
              <a:gd name="connsiteY32" fmla="*/ 721 h 10000"/>
              <a:gd name="connsiteX33" fmla="*/ 8555 w 10000"/>
              <a:gd name="connsiteY33" fmla="*/ 861 h 10000"/>
              <a:gd name="connsiteX34" fmla="*/ 8461 w 10000"/>
              <a:gd name="connsiteY34" fmla="*/ 826 h 10000"/>
              <a:gd name="connsiteX35" fmla="*/ 8480 w 10000"/>
              <a:gd name="connsiteY35" fmla="*/ 721 h 10000"/>
              <a:gd name="connsiteX36" fmla="*/ 8353 w 10000"/>
              <a:gd name="connsiteY36" fmla="*/ 667 h 10000"/>
              <a:gd name="connsiteX37" fmla="*/ 8353 w 10000"/>
              <a:gd name="connsiteY37" fmla="*/ 544 h 10000"/>
              <a:gd name="connsiteX38" fmla="*/ 8102 w 10000"/>
              <a:gd name="connsiteY38" fmla="*/ 527 h 10000"/>
              <a:gd name="connsiteX39" fmla="*/ 8010 w 10000"/>
              <a:gd name="connsiteY39" fmla="*/ 614 h 10000"/>
              <a:gd name="connsiteX40" fmla="*/ 7884 w 10000"/>
              <a:gd name="connsiteY40" fmla="*/ 510 h 10000"/>
              <a:gd name="connsiteX41" fmla="*/ 7740 w 10000"/>
              <a:gd name="connsiteY41" fmla="*/ 527 h 10000"/>
              <a:gd name="connsiteX42" fmla="*/ 7521 w 10000"/>
              <a:gd name="connsiteY42" fmla="*/ 421 h 10000"/>
              <a:gd name="connsiteX43" fmla="*/ 7340 w 10000"/>
              <a:gd name="connsiteY43" fmla="*/ 421 h 10000"/>
              <a:gd name="connsiteX44" fmla="*/ 7322 w 10000"/>
              <a:gd name="connsiteY44" fmla="*/ 281 h 10000"/>
              <a:gd name="connsiteX45" fmla="*/ 7177 w 10000"/>
              <a:gd name="connsiteY45" fmla="*/ 140 h 10000"/>
              <a:gd name="connsiteX46" fmla="*/ 7125 w 10000"/>
              <a:gd name="connsiteY46" fmla="*/ 229 h 10000"/>
              <a:gd name="connsiteX47" fmla="*/ 6999 w 10000"/>
              <a:gd name="connsiteY47" fmla="*/ 193 h 10000"/>
              <a:gd name="connsiteX48" fmla="*/ 6908 w 10000"/>
              <a:gd name="connsiteY48" fmla="*/ 211 h 10000"/>
              <a:gd name="connsiteX49" fmla="*/ 6689 w 10000"/>
              <a:gd name="connsiteY49" fmla="*/ 0 h 10000"/>
              <a:gd name="connsiteX50" fmla="*/ 894 w 10000"/>
              <a:gd name="connsiteY50" fmla="*/ 2380 h 10000"/>
              <a:gd name="connsiteX51" fmla="*/ 0 w 10000"/>
              <a:gd name="connsiteY51" fmla="*/ 2301 h 10000"/>
              <a:gd name="connsiteX52" fmla="*/ 36 w 10000"/>
              <a:gd name="connsiteY52" fmla="*/ 2495 h 10000"/>
              <a:gd name="connsiteX0" fmla="*/ 36 w 10000"/>
              <a:gd name="connsiteY0" fmla="*/ 2495 h 10000"/>
              <a:gd name="connsiteX1" fmla="*/ 270 w 10000"/>
              <a:gd name="connsiteY1" fmla="*/ 2671 h 10000"/>
              <a:gd name="connsiteX2" fmla="*/ 380 w 10000"/>
              <a:gd name="connsiteY2" fmla="*/ 2899 h 10000"/>
              <a:gd name="connsiteX3" fmla="*/ 579 w 10000"/>
              <a:gd name="connsiteY3" fmla="*/ 3022 h 10000"/>
              <a:gd name="connsiteX4" fmla="*/ 725 w 10000"/>
              <a:gd name="connsiteY4" fmla="*/ 3251 h 10000"/>
              <a:gd name="connsiteX5" fmla="*/ 9130 w 10000"/>
              <a:gd name="connsiteY5" fmla="*/ 9751 h 10000"/>
              <a:gd name="connsiteX6" fmla="*/ 8825 w 10000"/>
              <a:gd name="connsiteY6" fmla="*/ 8627 h 10000"/>
              <a:gd name="connsiteX7" fmla="*/ 8915 w 10000"/>
              <a:gd name="connsiteY7" fmla="*/ 8363 h 10000"/>
              <a:gd name="connsiteX8" fmla="*/ 8896 w 10000"/>
              <a:gd name="connsiteY8" fmla="*/ 8328 h 10000"/>
              <a:gd name="connsiteX9" fmla="*/ 8770 w 10000"/>
              <a:gd name="connsiteY9" fmla="*/ 8311 h 10000"/>
              <a:gd name="connsiteX10" fmla="*/ 8715 w 10000"/>
              <a:gd name="connsiteY10" fmla="*/ 8275 h 10000"/>
              <a:gd name="connsiteX11" fmla="*/ 8752 w 10000"/>
              <a:gd name="connsiteY11" fmla="*/ 8205 h 10000"/>
              <a:gd name="connsiteX12" fmla="*/ 8878 w 10000"/>
              <a:gd name="connsiteY12" fmla="*/ 8205 h 10000"/>
              <a:gd name="connsiteX13" fmla="*/ 9240 w 10000"/>
              <a:gd name="connsiteY13" fmla="*/ 7607 h 10000"/>
              <a:gd name="connsiteX14" fmla="*/ 9329 w 10000"/>
              <a:gd name="connsiteY14" fmla="*/ 7432 h 10000"/>
              <a:gd name="connsiteX15" fmla="*/ 9329 w 10000"/>
              <a:gd name="connsiteY15" fmla="*/ 7396 h 10000"/>
              <a:gd name="connsiteX16" fmla="*/ 9909 w 10000"/>
              <a:gd name="connsiteY16" fmla="*/ 6887 h 10000"/>
              <a:gd name="connsiteX17" fmla="*/ 9800 w 10000"/>
              <a:gd name="connsiteY17" fmla="*/ 6729 h 10000"/>
              <a:gd name="connsiteX18" fmla="*/ 9928 w 10000"/>
              <a:gd name="connsiteY18" fmla="*/ 6711 h 10000"/>
              <a:gd name="connsiteX19" fmla="*/ 10000 w 10000"/>
              <a:gd name="connsiteY19" fmla="*/ 6747 h 10000"/>
              <a:gd name="connsiteX20" fmla="*/ 10000 w 10000"/>
              <a:gd name="connsiteY20" fmla="*/ 6677 h 10000"/>
              <a:gd name="connsiteX21" fmla="*/ 9584 w 10000"/>
              <a:gd name="connsiteY21" fmla="*/ 807 h 10000"/>
              <a:gd name="connsiteX22" fmla="*/ 9311 w 10000"/>
              <a:gd name="connsiteY22" fmla="*/ 896 h 10000"/>
              <a:gd name="connsiteX23" fmla="*/ 9329 w 10000"/>
              <a:gd name="connsiteY23" fmla="*/ 931 h 10000"/>
              <a:gd name="connsiteX24" fmla="*/ 9257 w 10000"/>
              <a:gd name="connsiteY24" fmla="*/ 1037 h 10000"/>
              <a:gd name="connsiteX25" fmla="*/ 9186 w 10000"/>
              <a:gd name="connsiteY25" fmla="*/ 950 h 10000"/>
              <a:gd name="connsiteX26" fmla="*/ 9186 w 10000"/>
              <a:gd name="connsiteY26" fmla="*/ 843 h 10000"/>
              <a:gd name="connsiteX27" fmla="*/ 8969 w 10000"/>
              <a:gd name="connsiteY27" fmla="*/ 914 h 10000"/>
              <a:gd name="connsiteX28" fmla="*/ 8932 w 10000"/>
              <a:gd name="connsiteY28" fmla="*/ 826 h 10000"/>
              <a:gd name="connsiteX29" fmla="*/ 8825 w 10000"/>
              <a:gd name="connsiteY29" fmla="*/ 826 h 10000"/>
              <a:gd name="connsiteX30" fmla="*/ 8825 w 10000"/>
              <a:gd name="connsiteY30" fmla="*/ 755 h 10000"/>
              <a:gd name="connsiteX31" fmla="*/ 8770 w 10000"/>
              <a:gd name="connsiteY31" fmla="*/ 721 h 10000"/>
              <a:gd name="connsiteX32" fmla="*/ 8555 w 10000"/>
              <a:gd name="connsiteY32" fmla="*/ 861 h 10000"/>
              <a:gd name="connsiteX33" fmla="*/ 8461 w 10000"/>
              <a:gd name="connsiteY33" fmla="*/ 826 h 10000"/>
              <a:gd name="connsiteX34" fmla="*/ 8480 w 10000"/>
              <a:gd name="connsiteY34" fmla="*/ 721 h 10000"/>
              <a:gd name="connsiteX35" fmla="*/ 8353 w 10000"/>
              <a:gd name="connsiteY35" fmla="*/ 667 h 10000"/>
              <a:gd name="connsiteX36" fmla="*/ 8353 w 10000"/>
              <a:gd name="connsiteY36" fmla="*/ 544 h 10000"/>
              <a:gd name="connsiteX37" fmla="*/ 8102 w 10000"/>
              <a:gd name="connsiteY37" fmla="*/ 527 h 10000"/>
              <a:gd name="connsiteX38" fmla="*/ 8010 w 10000"/>
              <a:gd name="connsiteY38" fmla="*/ 614 h 10000"/>
              <a:gd name="connsiteX39" fmla="*/ 7884 w 10000"/>
              <a:gd name="connsiteY39" fmla="*/ 510 h 10000"/>
              <a:gd name="connsiteX40" fmla="*/ 7740 w 10000"/>
              <a:gd name="connsiteY40" fmla="*/ 527 h 10000"/>
              <a:gd name="connsiteX41" fmla="*/ 7521 w 10000"/>
              <a:gd name="connsiteY41" fmla="*/ 421 h 10000"/>
              <a:gd name="connsiteX42" fmla="*/ 7340 w 10000"/>
              <a:gd name="connsiteY42" fmla="*/ 421 h 10000"/>
              <a:gd name="connsiteX43" fmla="*/ 7322 w 10000"/>
              <a:gd name="connsiteY43" fmla="*/ 281 h 10000"/>
              <a:gd name="connsiteX44" fmla="*/ 7177 w 10000"/>
              <a:gd name="connsiteY44" fmla="*/ 140 h 10000"/>
              <a:gd name="connsiteX45" fmla="*/ 7125 w 10000"/>
              <a:gd name="connsiteY45" fmla="*/ 229 h 10000"/>
              <a:gd name="connsiteX46" fmla="*/ 6999 w 10000"/>
              <a:gd name="connsiteY46" fmla="*/ 193 h 10000"/>
              <a:gd name="connsiteX47" fmla="*/ 6908 w 10000"/>
              <a:gd name="connsiteY47" fmla="*/ 211 h 10000"/>
              <a:gd name="connsiteX48" fmla="*/ 6689 w 10000"/>
              <a:gd name="connsiteY48" fmla="*/ 0 h 10000"/>
              <a:gd name="connsiteX49" fmla="*/ 894 w 10000"/>
              <a:gd name="connsiteY49" fmla="*/ 2380 h 10000"/>
              <a:gd name="connsiteX50" fmla="*/ 0 w 10000"/>
              <a:gd name="connsiteY50" fmla="*/ 2301 h 10000"/>
              <a:gd name="connsiteX51" fmla="*/ 36 w 10000"/>
              <a:gd name="connsiteY51" fmla="*/ 2495 h 10000"/>
              <a:gd name="connsiteX0" fmla="*/ 36 w 10000"/>
              <a:gd name="connsiteY0" fmla="*/ 2495 h 10000"/>
              <a:gd name="connsiteX1" fmla="*/ 270 w 10000"/>
              <a:gd name="connsiteY1" fmla="*/ 2671 h 10000"/>
              <a:gd name="connsiteX2" fmla="*/ 380 w 10000"/>
              <a:gd name="connsiteY2" fmla="*/ 2899 h 10000"/>
              <a:gd name="connsiteX3" fmla="*/ 579 w 10000"/>
              <a:gd name="connsiteY3" fmla="*/ 3022 h 10000"/>
              <a:gd name="connsiteX4" fmla="*/ 725 w 10000"/>
              <a:gd name="connsiteY4" fmla="*/ 3251 h 10000"/>
              <a:gd name="connsiteX5" fmla="*/ 9130 w 10000"/>
              <a:gd name="connsiteY5" fmla="*/ 9751 h 10000"/>
              <a:gd name="connsiteX6" fmla="*/ 8825 w 10000"/>
              <a:gd name="connsiteY6" fmla="*/ 8627 h 10000"/>
              <a:gd name="connsiteX7" fmla="*/ 8915 w 10000"/>
              <a:gd name="connsiteY7" fmla="*/ 8363 h 10000"/>
              <a:gd name="connsiteX8" fmla="*/ 8896 w 10000"/>
              <a:gd name="connsiteY8" fmla="*/ 8328 h 10000"/>
              <a:gd name="connsiteX9" fmla="*/ 8770 w 10000"/>
              <a:gd name="connsiteY9" fmla="*/ 8311 h 10000"/>
              <a:gd name="connsiteX10" fmla="*/ 8715 w 10000"/>
              <a:gd name="connsiteY10" fmla="*/ 8275 h 10000"/>
              <a:gd name="connsiteX11" fmla="*/ 8752 w 10000"/>
              <a:gd name="connsiteY11" fmla="*/ 8205 h 10000"/>
              <a:gd name="connsiteX12" fmla="*/ 8878 w 10000"/>
              <a:gd name="connsiteY12" fmla="*/ 8205 h 10000"/>
              <a:gd name="connsiteX13" fmla="*/ 9240 w 10000"/>
              <a:gd name="connsiteY13" fmla="*/ 7607 h 10000"/>
              <a:gd name="connsiteX14" fmla="*/ 9329 w 10000"/>
              <a:gd name="connsiteY14" fmla="*/ 7432 h 10000"/>
              <a:gd name="connsiteX15" fmla="*/ 9909 w 10000"/>
              <a:gd name="connsiteY15" fmla="*/ 6887 h 10000"/>
              <a:gd name="connsiteX16" fmla="*/ 9800 w 10000"/>
              <a:gd name="connsiteY16" fmla="*/ 6729 h 10000"/>
              <a:gd name="connsiteX17" fmla="*/ 9928 w 10000"/>
              <a:gd name="connsiteY17" fmla="*/ 6711 h 10000"/>
              <a:gd name="connsiteX18" fmla="*/ 10000 w 10000"/>
              <a:gd name="connsiteY18" fmla="*/ 6747 h 10000"/>
              <a:gd name="connsiteX19" fmla="*/ 10000 w 10000"/>
              <a:gd name="connsiteY19" fmla="*/ 6677 h 10000"/>
              <a:gd name="connsiteX20" fmla="*/ 9584 w 10000"/>
              <a:gd name="connsiteY20" fmla="*/ 807 h 10000"/>
              <a:gd name="connsiteX21" fmla="*/ 9311 w 10000"/>
              <a:gd name="connsiteY21" fmla="*/ 896 h 10000"/>
              <a:gd name="connsiteX22" fmla="*/ 9329 w 10000"/>
              <a:gd name="connsiteY22" fmla="*/ 931 h 10000"/>
              <a:gd name="connsiteX23" fmla="*/ 9257 w 10000"/>
              <a:gd name="connsiteY23" fmla="*/ 1037 h 10000"/>
              <a:gd name="connsiteX24" fmla="*/ 9186 w 10000"/>
              <a:gd name="connsiteY24" fmla="*/ 950 h 10000"/>
              <a:gd name="connsiteX25" fmla="*/ 9186 w 10000"/>
              <a:gd name="connsiteY25" fmla="*/ 843 h 10000"/>
              <a:gd name="connsiteX26" fmla="*/ 8969 w 10000"/>
              <a:gd name="connsiteY26" fmla="*/ 914 h 10000"/>
              <a:gd name="connsiteX27" fmla="*/ 8932 w 10000"/>
              <a:gd name="connsiteY27" fmla="*/ 826 h 10000"/>
              <a:gd name="connsiteX28" fmla="*/ 8825 w 10000"/>
              <a:gd name="connsiteY28" fmla="*/ 826 h 10000"/>
              <a:gd name="connsiteX29" fmla="*/ 8825 w 10000"/>
              <a:gd name="connsiteY29" fmla="*/ 755 h 10000"/>
              <a:gd name="connsiteX30" fmla="*/ 8770 w 10000"/>
              <a:gd name="connsiteY30" fmla="*/ 721 h 10000"/>
              <a:gd name="connsiteX31" fmla="*/ 8555 w 10000"/>
              <a:gd name="connsiteY31" fmla="*/ 861 h 10000"/>
              <a:gd name="connsiteX32" fmla="*/ 8461 w 10000"/>
              <a:gd name="connsiteY32" fmla="*/ 826 h 10000"/>
              <a:gd name="connsiteX33" fmla="*/ 8480 w 10000"/>
              <a:gd name="connsiteY33" fmla="*/ 721 h 10000"/>
              <a:gd name="connsiteX34" fmla="*/ 8353 w 10000"/>
              <a:gd name="connsiteY34" fmla="*/ 667 h 10000"/>
              <a:gd name="connsiteX35" fmla="*/ 8353 w 10000"/>
              <a:gd name="connsiteY35" fmla="*/ 544 h 10000"/>
              <a:gd name="connsiteX36" fmla="*/ 8102 w 10000"/>
              <a:gd name="connsiteY36" fmla="*/ 527 h 10000"/>
              <a:gd name="connsiteX37" fmla="*/ 8010 w 10000"/>
              <a:gd name="connsiteY37" fmla="*/ 614 h 10000"/>
              <a:gd name="connsiteX38" fmla="*/ 7884 w 10000"/>
              <a:gd name="connsiteY38" fmla="*/ 510 h 10000"/>
              <a:gd name="connsiteX39" fmla="*/ 7740 w 10000"/>
              <a:gd name="connsiteY39" fmla="*/ 527 h 10000"/>
              <a:gd name="connsiteX40" fmla="*/ 7521 w 10000"/>
              <a:gd name="connsiteY40" fmla="*/ 421 h 10000"/>
              <a:gd name="connsiteX41" fmla="*/ 7340 w 10000"/>
              <a:gd name="connsiteY41" fmla="*/ 421 h 10000"/>
              <a:gd name="connsiteX42" fmla="*/ 7322 w 10000"/>
              <a:gd name="connsiteY42" fmla="*/ 281 h 10000"/>
              <a:gd name="connsiteX43" fmla="*/ 7177 w 10000"/>
              <a:gd name="connsiteY43" fmla="*/ 140 h 10000"/>
              <a:gd name="connsiteX44" fmla="*/ 7125 w 10000"/>
              <a:gd name="connsiteY44" fmla="*/ 229 h 10000"/>
              <a:gd name="connsiteX45" fmla="*/ 6999 w 10000"/>
              <a:gd name="connsiteY45" fmla="*/ 193 h 10000"/>
              <a:gd name="connsiteX46" fmla="*/ 6908 w 10000"/>
              <a:gd name="connsiteY46" fmla="*/ 211 h 10000"/>
              <a:gd name="connsiteX47" fmla="*/ 6689 w 10000"/>
              <a:gd name="connsiteY47" fmla="*/ 0 h 10000"/>
              <a:gd name="connsiteX48" fmla="*/ 894 w 10000"/>
              <a:gd name="connsiteY48" fmla="*/ 2380 h 10000"/>
              <a:gd name="connsiteX49" fmla="*/ 0 w 10000"/>
              <a:gd name="connsiteY49" fmla="*/ 2301 h 10000"/>
              <a:gd name="connsiteX50" fmla="*/ 36 w 10000"/>
              <a:gd name="connsiteY50" fmla="*/ 2495 h 10000"/>
              <a:gd name="connsiteX0" fmla="*/ 36 w 10000"/>
              <a:gd name="connsiteY0" fmla="*/ 2495 h 10000"/>
              <a:gd name="connsiteX1" fmla="*/ 270 w 10000"/>
              <a:gd name="connsiteY1" fmla="*/ 2671 h 10000"/>
              <a:gd name="connsiteX2" fmla="*/ 380 w 10000"/>
              <a:gd name="connsiteY2" fmla="*/ 2899 h 10000"/>
              <a:gd name="connsiteX3" fmla="*/ 579 w 10000"/>
              <a:gd name="connsiteY3" fmla="*/ 3022 h 10000"/>
              <a:gd name="connsiteX4" fmla="*/ 725 w 10000"/>
              <a:gd name="connsiteY4" fmla="*/ 3251 h 10000"/>
              <a:gd name="connsiteX5" fmla="*/ 9130 w 10000"/>
              <a:gd name="connsiteY5" fmla="*/ 9751 h 10000"/>
              <a:gd name="connsiteX6" fmla="*/ 8825 w 10000"/>
              <a:gd name="connsiteY6" fmla="*/ 8627 h 10000"/>
              <a:gd name="connsiteX7" fmla="*/ 8915 w 10000"/>
              <a:gd name="connsiteY7" fmla="*/ 8363 h 10000"/>
              <a:gd name="connsiteX8" fmla="*/ 8896 w 10000"/>
              <a:gd name="connsiteY8" fmla="*/ 8328 h 10000"/>
              <a:gd name="connsiteX9" fmla="*/ 8770 w 10000"/>
              <a:gd name="connsiteY9" fmla="*/ 8311 h 10000"/>
              <a:gd name="connsiteX10" fmla="*/ 8715 w 10000"/>
              <a:gd name="connsiteY10" fmla="*/ 8275 h 10000"/>
              <a:gd name="connsiteX11" fmla="*/ 8752 w 10000"/>
              <a:gd name="connsiteY11" fmla="*/ 8205 h 10000"/>
              <a:gd name="connsiteX12" fmla="*/ 9240 w 10000"/>
              <a:gd name="connsiteY12" fmla="*/ 7607 h 10000"/>
              <a:gd name="connsiteX13" fmla="*/ 9329 w 10000"/>
              <a:gd name="connsiteY13" fmla="*/ 7432 h 10000"/>
              <a:gd name="connsiteX14" fmla="*/ 9909 w 10000"/>
              <a:gd name="connsiteY14" fmla="*/ 6887 h 10000"/>
              <a:gd name="connsiteX15" fmla="*/ 9800 w 10000"/>
              <a:gd name="connsiteY15" fmla="*/ 6729 h 10000"/>
              <a:gd name="connsiteX16" fmla="*/ 9928 w 10000"/>
              <a:gd name="connsiteY16" fmla="*/ 6711 h 10000"/>
              <a:gd name="connsiteX17" fmla="*/ 10000 w 10000"/>
              <a:gd name="connsiteY17" fmla="*/ 6747 h 10000"/>
              <a:gd name="connsiteX18" fmla="*/ 10000 w 10000"/>
              <a:gd name="connsiteY18" fmla="*/ 6677 h 10000"/>
              <a:gd name="connsiteX19" fmla="*/ 9584 w 10000"/>
              <a:gd name="connsiteY19" fmla="*/ 807 h 10000"/>
              <a:gd name="connsiteX20" fmla="*/ 9311 w 10000"/>
              <a:gd name="connsiteY20" fmla="*/ 896 h 10000"/>
              <a:gd name="connsiteX21" fmla="*/ 9329 w 10000"/>
              <a:gd name="connsiteY21" fmla="*/ 931 h 10000"/>
              <a:gd name="connsiteX22" fmla="*/ 9257 w 10000"/>
              <a:gd name="connsiteY22" fmla="*/ 1037 h 10000"/>
              <a:gd name="connsiteX23" fmla="*/ 9186 w 10000"/>
              <a:gd name="connsiteY23" fmla="*/ 950 h 10000"/>
              <a:gd name="connsiteX24" fmla="*/ 9186 w 10000"/>
              <a:gd name="connsiteY24" fmla="*/ 843 h 10000"/>
              <a:gd name="connsiteX25" fmla="*/ 8969 w 10000"/>
              <a:gd name="connsiteY25" fmla="*/ 914 h 10000"/>
              <a:gd name="connsiteX26" fmla="*/ 8932 w 10000"/>
              <a:gd name="connsiteY26" fmla="*/ 826 h 10000"/>
              <a:gd name="connsiteX27" fmla="*/ 8825 w 10000"/>
              <a:gd name="connsiteY27" fmla="*/ 826 h 10000"/>
              <a:gd name="connsiteX28" fmla="*/ 8825 w 10000"/>
              <a:gd name="connsiteY28" fmla="*/ 755 h 10000"/>
              <a:gd name="connsiteX29" fmla="*/ 8770 w 10000"/>
              <a:gd name="connsiteY29" fmla="*/ 721 h 10000"/>
              <a:gd name="connsiteX30" fmla="*/ 8555 w 10000"/>
              <a:gd name="connsiteY30" fmla="*/ 861 h 10000"/>
              <a:gd name="connsiteX31" fmla="*/ 8461 w 10000"/>
              <a:gd name="connsiteY31" fmla="*/ 826 h 10000"/>
              <a:gd name="connsiteX32" fmla="*/ 8480 w 10000"/>
              <a:gd name="connsiteY32" fmla="*/ 721 h 10000"/>
              <a:gd name="connsiteX33" fmla="*/ 8353 w 10000"/>
              <a:gd name="connsiteY33" fmla="*/ 667 h 10000"/>
              <a:gd name="connsiteX34" fmla="*/ 8353 w 10000"/>
              <a:gd name="connsiteY34" fmla="*/ 544 h 10000"/>
              <a:gd name="connsiteX35" fmla="*/ 8102 w 10000"/>
              <a:gd name="connsiteY35" fmla="*/ 527 h 10000"/>
              <a:gd name="connsiteX36" fmla="*/ 8010 w 10000"/>
              <a:gd name="connsiteY36" fmla="*/ 614 h 10000"/>
              <a:gd name="connsiteX37" fmla="*/ 7884 w 10000"/>
              <a:gd name="connsiteY37" fmla="*/ 510 h 10000"/>
              <a:gd name="connsiteX38" fmla="*/ 7740 w 10000"/>
              <a:gd name="connsiteY38" fmla="*/ 527 h 10000"/>
              <a:gd name="connsiteX39" fmla="*/ 7521 w 10000"/>
              <a:gd name="connsiteY39" fmla="*/ 421 h 10000"/>
              <a:gd name="connsiteX40" fmla="*/ 7340 w 10000"/>
              <a:gd name="connsiteY40" fmla="*/ 421 h 10000"/>
              <a:gd name="connsiteX41" fmla="*/ 7322 w 10000"/>
              <a:gd name="connsiteY41" fmla="*/ 281 h 10000"/>
              <a:gd name="connsiteX42" fmla="*/ 7177 w 10000"/>
              <a:gd name="connsiteY42" fmla="*/ 140 h 10000"/>
              <a:gd name="connsiteX43" fmla="*/ 7125 w 10000"/>
              <a:gd name="connsiteY43" fmla="*/ 229 h 10000"/>
              <a:gd name="connsiteX44" fmla="*/ 6999 w 10000"/>
              <a:gd name="connsiteY44" fmla="*/ 193 h 10000"/>
              <a:gd name="connsiteX45" fmla="*/ 6908 w 10000"/>
              <a:gd name="connsiteY45" fmla="*/ 211 h 10000"/>
              <a:gd name="connsiteX46" fmla="*/ 6689 w 10000"/>
              <a:gd name="connsiteY46" fmla="*/ 0 h 10000"/>
              <a:gd name="connsiteX47" fmla="*/ 894 w 10000"/>
              <a:gd name="connsiteY47" fmla="*/ 2380 h 10000"/>
              <a:gd name="connsiteX48" fmla="*/ 0 w 10000"/>
              <a:gd name="connsiteY48" fmla="*/ 2301 h 10000"/>
              <a:gd name="connsiteX49" fmla="*/ 36 w 10000"/>
              <a:gd name="connsiteY49" fmla="*/ 2495 h 10000"/>
              <a:gd name="connsiteX0" fmla="*/ 36 w 10000"/>
              <a:gd name="connsiteY0" fmla="*/ 2495 h 9960"/>
              <a:gd name="connsiteX1" fmla="*/ 270 w 10000"/>
              <a:gd name="connsiteY1" fmla="*/ 2671 h 9960"/>
              <a:gd name="connsiteX2" fmla="*/ 380 w 10000"/>
              <a:gd name="connsiteY2" fmla="*/ 2899 h 9960"/>
              <a:gd name="connsiteX3" fmla="*/ 579 w 10000"/>
              <a:gd name="connsiteY3" fmla="*/ 3022 h 9960"/>
              <a:gd name="connsiteX4" fmla="*/ 725 w 10000"/>
              <a:gd name="connsiteY4" fmla="*/ 3251 h 9960"/>
              <a:gd name="connsiteX5" fmla="*/ 9130 w 10000"/>
              <a:gd name="connsiteY5" fmla="*/ 9751 h 9960"/>
              <a:gd name="connsiteX6" fmla="*/ 8915 w 10000"/>
              <a:gd name="connsiteY6" fmla="*/ 8363 h 9960"/>
              <a:gd name="connsiteX7" fmla="*/ 8896 w 10000"/>
              <a:gd name="connsiteY7" fmla="*/ 8328 h 9960"/>
              <a:gd name="connsiteX8" fmla="*/ 8770 w 10000"/>
              <a:gd name="connsiteY8" fmla="*/ 8311 h 9960"/>
              <a:gd name="connsiteX9" fmla="*/ 8715 w 10000"/>
              <a:gd name="connsiteY9" fmla="*/ 8275 h 9960"/>
              <a:gd name="connsiteX10" fmla="*/ 8752 w 10000"/>
              <a:gd name="connsiteY10" fmla="*/ 8205 h 9960"/>
              <a:gd name="connsiteX11" fmla="*/ 9240 w 10000"/>
              <a:gd name="connsiteY11" fmla="*/ 7607 h 9960"/>
              <a:gd name="connsiteX12" fmla="*/ 9329 w 10000"/>
              <a:gd name="connsiteY12" fmla="*/ 7432 h 9960"/>
              <a:gd name="connsiteX13" fmla="*/ 9909 w 10000"/>
              <a:gd name="connsiteY13" fmla="*/ 6887 h 9960"/>
              <a:gd name="connsiteX14" fmla="*/ 9800 w 10000"/>
              <a:gd name="connsiteY14" fmla="*/ 6729 h 9960"/>
              <a:gd name="connsiteX15" fmla="*/ 9928 w 10000"/>
              <a:gd name="connsiteY15" fmla="*/ 6711 h 9960"/>
              <a:gd name="connsiteX16" fmla="*/ 10000 w 10000"/>
              <a:gd name="connsiteY16" fmla="*/ 6747 h 9960"/>
              <a:gd name="connsiteX17" fmla="*/ 10000 w 10000"/>
              <a:gd name="connsiteY17" fmla="*/ 6677 h 9960"/>
              <a:gd name="connsiteX18" fmla="*/ 9584 w 10000"/>
              <a:gd name="connsiteY18" fmla="*/ 807 h 9960"/>
              <a:gd name="connsiteX19" fmla="*/ 9311 w 10000"/>
              <a:gd name="connsiteY19" fmla="*/ 896 h 9960"/>
              <a:gd name="connsiteX20" fmla="*/ 9329 w 10000"/>
              <a:gd name="connsiteY20" fmla="*/ 931 h 9960"/>
              <a:gd name="connsiteX21" fmla="*/ 9257 w 10000"/>
              <a:gd name="connsiteY21" fmla="*/ 1037 h 9960"/>
              <a:gd name="connsiteX22" fmla="*/ 9186 w 10000"/>
              <a:gd name="connsiteY22" fmla="*/ 950 h 9960"/>
              <a:gd name="connsiteX23" fmla="*/ 9186 w 10000"/>
              <a:gd name="connsiteY23" fmla="*/ 843 h 9960"/>
              <a:gd name="connsiteX24" fmla="*/ 8969 w 10000"/>
              <a:gd name="connsiteY24" fmla="*/ 914 h 9960"/>
              <a:gd name="connsiteX25" fmla="*/ 8932 w 10000"/>
              <a:gd name="connsiteY25" fmla="*/ 826 h 9960"/>
              <a:gd name="connsiteX26" fmla="*/ 8825 w 10000"/>
              <a:gd name="connsiteY26" fmla="*/ 826 h 9960"/>
              <a:gd name="connsiteX27" fmla="*/ 8825 w 10000"/>
              <a:gd name="connsiteY27" fmla="*/ 755 h 9960"/>
              <a:gd name="connsiteX28" fmla="*/ 8770 w 10000"/>
              <a:gd name="connsiteY28" fmla="*/ 721 h 9960"/>
              <a:gd name="connsiteX29" fmla="*/ 8555 w 10000"/>
              <a:gd name="connsiteY29" fmla="*/ 861 h 9960"/>
              <a:gd name="connsiteX30" fmla="*/ 8461 w 10000"/>
              <a:gd name="connsiteY30" fmla="*/ 826 h 9960"/>
              <a:gd name="connsiteX31" fmla="*/ 8480 w 10000"/>
              <a:gd name="connsiteY31" fmla="*/ 721 h 9960"/>
              <a:gd name="connsiteX32" fmla="*/ 8353 w 10000"/>
              <a:gd name="connsiteY32" fmla="*/ 667 h 9960"/>
              <a:gd name="connsiteX33" fmla="*/ 8353 w 10000"/>
              <a:gd name="connsiteY33" fmla="*/ 544 h 9960"/>
              <a:gd name="connsiteX34" fmla="*/ 8102 w 10000"/>
              <a:gd name="connsiteY34" fmla="*/ 527 h 9960"/>
              <a:gd name="connsiteX35" fmla="*/ 8010 w 10000"/>
              <a:gd name="connsiteY35" fmla="*/ 614 h 9960"/>
              <a:gd name="connsiteX36" fmla="*/ 7884 w 10000"/>
              <a:gd name="connsiteY36" fmla="*/ 510 h 9960"/>
              <a:gd name="connsiteX37" fmla="*/ 7740 w 10000"/>
              <a:gd name="connsiteY37" fmla="*/ 527 h 9960"/>
              <a:gd name="connsiteX38" fmla="*/ 7521 w 10000"/>
              <a:gd name="connsiteY38" fmla="*/ 421 h 9960"/>
              <a:gd name="connsiteX39" fmla="*/ 7340 w 10000"/>
              <a:gd name="connsiteY39" fmla="*/ 421 h 9960"/>
              <a:gd name="connsiteX40" fmla="*/ 7322 w 10000"/>
              <a:gd name="connsiteY40" fmla="*/ 281 h 9960"/>
              <a:gd name="connsiteX41" fmla="*/ 7177 w 10000"/>
              <a:gd name="connsiteY41" fmla="*/ 140 h 9960"/>
              <a:gd name="connsiteX42" fmla="*/ 7125 w 10000"/>
              <a:gd name="connsiteY42" fmla="*/ 229 h 9960"/>
              <a:gd name="connsiteX43" fmla="*/ 6999 w 10000"/>
              <a:gd name="connsiteY43" fmla="*/ 193 h 9960"/>
              <a:gd name="connsiteX44" fmla="*/ 6908 w 10000"/>
              <a:gd name="connsiteY44" fmla="*/ 211 h 9960"/>
              <a:gd name="connsiteX45" fmla="*/ 6689 w 10000"/>
              <a:gd name="connsiteY45" fmla="*/ 0 h 9960"/>
              <a:gd name="connsiteX46" fmla="*/ 894 w 10000"/>
              <a:gd name="connsiteY46" fmla="*/ 2380 h 9960"/>
              <a:gd name="connsiteX47" fmla="*/ 0 w 10000"/>
              <a:gd name="connsiteY47" fmla="*/ 2301 h 9960"/>
              <a:gd name="connsiteX48" fmla="*/ 36 w 10000"/>
              <a:gd name="connsiteY48" fmla="*/ 2495 h 9960"/>
              <a:gd name="connsiteX0" fmla="*/ 36 w 10000"/>
              <a:gd name="connsiteY0" fmla="*/ 2505 h 8397"/>
              <a:gd name="connsiteX1" fmla="*/ 270 w 10000"/>
              <a:gd name="connsiteY1" fmla="*/ 2682 h 8397"/>
              <a:gd name="connsiteX2" fmla="*/ 380 w 10000"/>
              <a:gd name="connsiteY2" fmla="*/ 2911 h 8397"/>
              <a:gd name="connsiteX3" fmla="*/ 579 w 10000"/>
              <a:gd name="connsiteY3" fmla="*/ 3034 h 8397"/>
              <a:gd name="connsiteX4" fmla="*/ 725 w 10000"/>
              <a:gd name="connsiteY4" fmla="*/ 3264 h 8397"/>
              <a:gd name="connsiteX5" fmla="*/ 8915 w 10000"/>
              <a:gd name="connsiteY5" fmla="*/ 8397 h 8397"/>
              <a:gd name="connsiteX6" fmla="*/ 8896 w 10000"/>
              <a:gd name="connsiteY6" fmla="*/ 8361 h 8397"/>
              <a:gd name="connsiteX7" fmla="*/ 8770 w 10000"/>
              <a:gd name="connsiteY7" fmla="*/ 8344 h 8397"/>
              <a:gd name="connsiteX8" fmla="*/ 8715 w 10000"/>
              <a:gd name="connsiteY8" fmla="*/ 8308 h 8397"/>
              <a:gd name="connsiteX9" fmla="*/ 8752 w 10000"/>
              <a:gd name="connsiteY9" fmla="*/ 8238 h 8397"/>
              <a:gd name="connsiteX10" fmla="*/ 9240 w 10000"/>
              <a:gd name="connsiteY10" fmla="*/ 7638 h 8397"/>
              <a:gd name="connsiteX11" fmla="*/ 9329 w 10000"/>
              <a:gd name="connsiteY11" fmla="*/ 7462 h 8397"/>
              <a:gd name="connsiteX12" fmla="*/ 9909 w 10000"/>
              <a:gd name="connsiteY12" fmla="*/ 6915 h 8397"/>
              <a:gd name="connsiteX13" fmla="*/ 9800 w 10000"/>
              <a:gd name="connsiteY13" fmla="*/ 6756 h 8397"/>
              <a:gd name="connsiteX14" fmla="*/ 9928 w 10000"/>
              <a:gd name="connsiteY14" fmla="*/ 6738 h 8397"/>
              <a:gd name="connsiteX15" fmla="*/ 10000 w 10000"/>
              <a:gd name="connsiteY15" fmla="*/ 6774 h 8397"/>
              <a:gd name="connsiteX16" fmla="*/ 10000 w 10000"/>
              <a:gd name="connsiteY16" fmla="*/ 6704 h 8397"/>
              <a:gd name="connsiteX17" fmla="*/ 9584 w 10000"/>
              <a:gd name="connsiteY17" fmla="*/ 810 h 8397"/>
              <a:gd name="connsiteX18" fmla="*/ 9311 w 10000"/>
              <a:gd name="connsiteY18" fmla="*/ 900 h 8397"/>
              <a:gd name="connsiteX19" fmla="*/ 9329 w 10000"/>
              <a:gd name="connsiteY19" fmla="*/ 935 h 8397"/>
              <a:gd name="connsiteX20" fmla="*/ 9257 w 10000"/>
              <a:gd name="connsiteY20" fmla="*/ 1041 h 8397"/>
              <a:gd name="connsiteX21" fmla="*/ 9186 w 10000"/>
              <a:gd name="connsiteY21" fmla="*/ 954 h 8397"/>
              <a:gd name="connsiteX22" fmla="*/ 9186 w 10000"/>
              <a:gd name="connsiteY22" fmla="*/ 846 h 8397"/>
              <a:gd name="connsiteX23" fmla="*/ 8969 w 10000"/>
              <a:gd name="connsiteY23" fmla="*/ 918 h 8397"/>
              <a:gd name="connsiteX24" fmla="*/ 8932 w 10000"/>
              <a:gd name="connsiteY24" fmla="*/ 829 h 8397"/>
              <a:gd name="connsiteX25" fmla="*/ 8825 w 10000"/>
              <a:gd name="connsiteY25" fmla="*/ 829 h 8397"/>
              <a:gd name="connsiteX26" fmla="*/ 8825 w 10000"/>
              <a:gd name="connsiteY26" fmla="*/ 758 h 8397"/>
              <a:gd name="connsiteX27" fmla="*/ 8770 w 10000"/>
              <a:gd name="connsiteY27" fmla="*/ 724 h 8397"/>
              <a:gd name="connsiteX28" fmla="*/ 8555 w 10000"/>
              <a:gd name="connsiteY28" fmla="*/ 864 h 8397"/>
              <a:gd name="connsiteX29" fmla="*/ 8461 w 10000"/>
              <a:gd name="connsiteY29" fmla="*/ 829 h 8397"/>
              <a:gd name="connsiteX30" fmla="*/ 8480 w 10000"/>
              <a:gd name="connsiteY30" fmla="*/ 724 h 8397"/>
              <a:gd name="connsiteX31" fmla="*/ 8353 w 10000"/>
              <a:gd name="connsiteY31" fmla="*/ 670 h 8397"/>
              <a:gd name="connsiteX32" fmla="*/ 8353 w 10000"/>
              <a:gd name="connsiteY32" fmla="*/ 546 h 8397"/>
              <a:gd name="connsiteX33" fmla="*/ 8102 w 10000"/>
              <a:gd name="connsiteY33" fmla="*/ 529 h 8397"/>
              <a:gd name="connsiteX34" fmla="*/ 8010 w 10000"/>
              <a:gd name="connsiteY34" fmla="*/ 616 h 8397"/>
              <a:gd name="connsiteX35" fmla="*/ 7884 w 10000"/>
              <a:gd name="connsiteY35" fmla="*/ 512 h 8397"/>
              <a:gd name="connsiteX36" fmla="*/ 7740 w 10000"/>
              <a:gd name="connsiteY36" fmla="*/ 529 h 8397"/>
              <a:gd name="connsiteX37" fmla="*/ 7521 w 10000"/>
              <a:gd name="connsiteY37" fmla="*/ 423 h 8397"/>
              <a:gd name="connsiteX38" fmla="*/ 7340 w 10000"/>
              <a:gd name="connsiteY38" fmla="*/ 423 h 8397"/>
              <a:gd name="connsiteX39" fmla="*/ 7322 w 10000"/>
              <a:gd name="connsiteY39" fmla="*/ 282 h 8397"/>
              <a:gd name="connsiteX40" fmla="*/ 7177 w 10000"/>
              <a:gd name="connsiteY40" fmla="*/ 141 h 8397"/>
              <a:gd name="connsiteX41" fmla="*/ 7125 w 10000"/>
              <a:gd name="connsiteY41" fmla="*/ 230 h 8397"/>
              <a:gd name="connsiteX42" fmla="*/ 6999 w 10000"/>
              <a:gd name="connsiteY42" fmla="*/ 194 h 8397"/>
              <a:gd name="connsiteX43" fmla="*/ 6908 w 10000"/>
              <a:gd name="connsiteY43" fmla="*/ 212 h 8397"/>
              <a:gd name="connsiteX44" fmla="*/ 6689 w 10000"/>
              <a:gd name="connsiteY44" fmla="*/ 0 h 8397"/>
              <a:gd name="connsiteX45" fmla="*/ 894 w 10000"/>
              <a:gd name="connsiteY45" fmla="*/ 2390 h 8397"/>
              <a:gd name="connsiteX46" fmla="*/ 0 w 10000"/>
              <a:gd name="connsiteY46" fmla="*/ 2310 h 8397"/>
              <a:gd name="connsiteX47" fmla="*/ 36 w 10000"/>
              <a:gd name="connsiteY47" fmla="*/ 2505 h 8397"/>
              <a:gd name="connsiteX0" fmla="*/ 36 w 10000"/>
              <a:gd name="connsiteY0" fmla="*/ 2983 h 10000"/>
              <a:gd name="connsiteX1" fmla="*/ 270 w 10000"/>
              <a:gd name="connsiteY1" fmla="*/ 3194 h 10000"/>
              <a:gd name="connsiteX2" fmla="*/ 380 w 10000"/>
              <a:gd name="connsiteY2" fmla="*/ 3467 h 10000"/>
              <a:gd name="connsiteX3" fmla="*/ 579 w 10000"/>
              <a:gd name="connsiteY3" fmla="*/ 3613 h 10000"/>
              <a:gd name="connsiteX4" fmla="*/ 725 w 10000"/>
              <a:gd name="connsiteY4" fmla="*/ 3887 h 10000"/>
              <a:gd name="connsiteX5" fmla="*/ 8915 w 10000"/>
              <a:gd name="connsiteY5" fmla="*/ 10000 h 10000"/>
              <a:gd name="connsiteX6" fmla="*/ 8896 w 10000"/>
              <a:gd name="connsiteY6" fmla="*/ 9957 h 10000"/>
              <a:gd name="connsiteX7" fmla="*/ 8770 w 10000"/>
              <a:gd name="connsiteY7" fmla="*/ 9937 h 10000"/>
              <a:gd name="connsiteX8" fmla="*/ 8715 w 10000"/>
              <a:gd name="connsiteY8" fmla="*/ 9894 h 10000"/>
              <a:gd name="connsiteX9" fmla="*/ 9240 w 10000"/>
              <a:gd name="connsiteY9" fmla="*/ 9096 h 10000"/>
              <a:gd name="connsiteX10" fmla="*/ 9329 w 10000"/>
              <a:gd name="connsiteY10" fmla="*/ 8887 h 10000"/>
              <a:gd name="connsiteX11" fmla="*/ 9909 w 10000"/>
              <a:gd name="connsiteY11" fmla="*/ 8235 h 10000"/>
              <a:gd name="connsiteX12" fmla="*/ 9800 w 10000"/>
              <a:gd name="connsiteY12" fmla="*/ 8046 h 10000"/>
              <a:gd name="connsiteX13" fmla="*/ 9928 w 10000"/>
              <a:gd name="connsiteY13" fmla="*/ 8024 h 10000"/>
              <a:gd name="connsiteX14" fmla="*/ 10000 w 10000"/>
              <a:gd name="connsiteY14" fmla="*/ 8067 h 10000"/>
              <a:gd name="connsiteX15" fmla="*/ 10000 w 10000"/>
              <a:gd name="connsiteY15" fmla="*/ 7984 h 10000"/>
              <a:gd name="connsiteX16" fmla="*/ 9584 w 10000"/>
              <a:gd name="connsiteY16" fmla="*/ 965 h 10000"/>
              <a:gd name="connsiteX17" fmla="*/ 9311 w 10000"/>
              <a:gd name="connsiteY17" fmla="*/ 1072 h 10000"/>
              <a:gd name="connsiteX18" fmla="*/ 9329 w 10000"/>
              <a:gd name="connsiteY18" fmla="*/ 1113 h 10000"/>
              <a:gd name="connsiteX19" fmla="*/ 9257 w 10000"/>
              <a:gd name="connsiteY19" fmla="*/ 1240 h 10000"/>
              <a:gd name="connsiteX20" fmla="*/ 9186 w 10000"/>
              <a:gd name="connsiteY20" fmla="*/ 1136 h 10000"/>
              <a:gd name="connsiteX21" fmla="*/ 9186 w 10000"/>
              <a:gd name="connsiteY21" fmla="*/ 1008 h 10000"/>
              <a:gd name="connsiteX22" fmla="*/ 8969 w 10000"/>
              <a:gd name="connsiteY22" fmla="*/ 1093 h 10000"/>
              <a:gd name="connsiteX23" fmla="*/ 8932 w 10000"/>
              <a:gd name="connsiteY23" fmla="*/ 987 h 10000"/>
              <a:gd name="connsiteX24" fmla="*/ 8825 w 10000"/>
              <a:gd name="connsiteY24" fmla="*/ 987 h 10000"/>
              <a:gd name="connsiteX25" fmla="*/ 8825 w 10000"/>
              <a:gd name="connsiteY25" fmla="*/ 903 h 10000"/>
              <a:gd name="connsiteX26" fmla="*/ 8770 w 10000"/>
              <a:gd name="connsiteY26" fmla="*/ 862 h 10000"/>
              <a:gd name="connsiteX27" fmla="*/ 8555 w 10000"/>
              <a:gd name="connsiteY27" fmla="*/ 1029 h 10000"/>
              <a:gd name="connsiteX28" fmla="*/ 8461 w 10000"/>
              <a:gd name="connsiteY28" fmla="*/ 987 h 10000"/>
              <a:gd name="connsiteX29" fmla="*/ 8480 w 10000"/>
              <a:gd name="connsiteY29" fmla="*/ 862 h 10000"/>
              <a:gd name="connsiteX30" fmla="*/ 8353 w 10000"/>
              <a:gd name="connsiteY30" fmla="*/ 798 h 10000"/>
              <a:gd name="connsiteX31" fmla="*/ 8353 w 10000"/>
              <a:gd name="connsiteY31" fmla="*/ 650 h 10000"/>
              <a:gd name="connsiteX32" fmla="*/ 8102 w 10000"/>
              <a:gd name="connsiteY32" fmla="*/ 630 h 10000"/>
              <a:gd name="connsiteX33" fmla="*/ 8010 w 10000"/>
              <a:gd name="connsiteY33" fmla="*/ 734 h 10000"/>
              <a:gd name="connsiteX34" fmla="*/ 7884 w 10000"/>
              <a:gd name="connsiteY34" fmla="*/ 610 h 10000"/>
              <a:gd name="connsiteX35" fmla="*/ 7740 w 10000"/>
              <a:gd name="connsiteY35" fmla="*/ 630 h 10000"/>
              <a:gd name="connsiteX36" fmla="*/ 7521 w 10000"/>
              <a:gd name="connsiteY36" fmla="*/ 504 h 10000"/>
              <a:gd name="connsiteX37" fmla="*/ 7340 w 10000"/>
              <a:gd name="connsiteY37" fmla="*/ 504 h 10000"/>
              <a:gd name="connsiteX38" fmla="*/ 7322 w 10000"/>
              <a:gd name="connsiteY38" fmla="*/ 336 h 10000"/>
              <a:gd name="connsiteX39" fmla="*/ 7177 w 10000"/>
              <a:gd name="connsiteY39" fmla="*/ 168 h 10000"/>
              <a:gd name="connsiteX40" fmla="*/ 7125 w 10000"/>
              <a:gd name="connsiteY40" fmla="*/ 274 h 10000"/>
              <a:gd name="connsiteX41" fmla="*/ 6999 w 10000"/>
              <a:gd name="connsiteY41" fmla="*/ 231 h 10000"/>
              <a:gd name="connsiteX42" fmla="*/ 6908 w 10000"/>
              <a:gd name="connsiteY42" fmla="*/ 252 h 10000"/>
              <a:gd name="connsiteX43" fmla="*/ 6689 w 10000"/>
              <a:gd name="connsiteY43" fmla="*/ 0 h 10000"/>
              <a:gd name="connsiteX44" fmla="*/ 894 w 10000"/>
              <a:gd name="connsiteY44" fmla="*/ 2846 h 10000"/>
              <a:gd name="connsiteX45" fmla="*/ 0 w 10000"/>
              <a:gd name="connsiteY45" fmla="*/ 2751 h 10000"/>
              <a:gd name="connsiteX46" fmla="*/ 36 w 10000"/>
              <a:gd name="connsiteY46" fmla="*/ 2983 h 10000"/>
              <a:gd name="connsiteX0" fmla="*/ 36 w 10000"/>
              <a:gd name="connsiteY0" fmla="*/ 2983 h 10000"/>
              <a:gd name="connsiteX1" fmla="*/ 270 w 10000"/>
              <a:gd name="connsiteY1" fmla="*/ 3194 h 10000"/>
              <a:gd name="connsiteX2" fmla="*/ 380 w 10000"/>
              <a:gd name="connsiteY2" fmla="*/ 3467 h 10000"/>
              <a:gd name="connsiteX3" fmla="*/ 579 w 10000"/>
              <a:gd name="connsiteY3" fmla="*/ 3613 h 10000"/>
              <a:gd name="connsiteX4" fmla="*/ 725 w 10000"/>
              <a:gd name="connsiteY4" fmla="*/ 3887 h 10000"/>
              <a:gd name="connsiteX5" fmla="*/ 8915 w 10000"/>
              <a:gd name="connsiteY5" fmla="*/ 10000 h 10000"/>
              <a:gd name="connsiteX6" fmla="*/ 8896 w 10000"/>
              <a:gd name="connsiteY6" fmla="*/ 9957 h 10000"/>
              <a:gd name="connsiteX7" fmla="*/ 8770 w 10000"/>
              <a:gd name="connsiteY7" fmla="*/ 9937 h 10000"/>
              <a:gd name="connsiteX8" fmla="*/ 8715 w 10000"/>
              <a:gd name="connsiteY8" fmla="*/ 9894 h 10000"/>
              <a:gd name="connsiteX9" fmla="*/ 9240 w 10000"/>
              <a:gd name="connsiteY9" fmla="*/ 9096 h 10000"/>
              <a:gd name="connsiteX10" fmla="*/ 9909 w 10000"/>
              <a:gd name="connsiteY10" fmla="*/ 8235 h 10000"/>
              <a:gd name="connsiteX11" fmla="*/ 9800 w 10000"/>
              <a:gd name="connsiteY11" fmla="*/ 8046 h 10000"/>
              <a:gd name="connsiteX12" fmla="*/ 9928 w 10000"/>
              <a:gd name="connsiteY12" fmla="*/ 8024 h 10000"/>
              <a:gd name="connsiteX13" fmla="*/ 10000 w 10000"/>
              <a:gd name="connsiteY13" fmla="*/ 8067 h 10000"/>
              <a:gd name="connsiteX14" fmla="*/ 10000 w 10000"/>
              <a:gd name="connsiteY14" fmla="*/ 7984 h 10000"/>
              <a:gd name="connsiteX15" fmla="*/ 9584 w 10000"/>
              <a:gd name="connsiteY15" fmla="*/ 965 h 10000"/>
              <a:gd name="connsiteX16" fmla="*/ 9311 w 10000"/>
              <a:gd name="connsiteY16" fmla="*/ 1072 h 10000"/>
              <a:gd name="connsiteX17" fmla="*/ 9329 w 10000"/>
              <a:gd name="connsiteY17" fmla="*/ 1113 h 10000"/>
              <a:gd name="connsiteX18" fmla="*/ 9257 w 10000"/>
              <a:gd name="connsiteY18" fmla="*/ 1240 h 10000"/>
              <a:gd name="connsiteX19" fmla="*/ 9186 w 10000"/>
              <a:gd name="connsiteY19" fmla="*/ 1136 h 10000"/>
              <a:gd name="connsiteX20" fmla="*/ 9186 w 10000"/>
              <a:gd name="connsiteY20" fmla="*/ 1008 h 10000"/>
              <a:gd name="connsiteX21" fmla="*/ 8969 w 10000"/>
              <a:gd name="connsiteY21" fmla="*/ 1093 h 10000"/>
              <a:gd name="connsiteX22" fmla="*/ 8932 w 10000"/>
              <a:gd name="connsiteY22" fmla="*/ 987 h 10000"/>
              <a:gd name="connsiteX23" fmla="*/ 8825 w 10000"/>
              <a:gd name="connsiteY23" fmla="*/ 987 h 10000"/>
              <a:gd name="connsiteX24" fmla="*/ 8825 w 10000"/>
              <a:gd name="connsiteY24" fmla="*/ 903 h 10000"/>
              <a:gd name="connsiteX25" fmla="*/ 8770 w 10000"/>
              <a:gd name="connsiteY25" fmla="*/ 862 h 10000"/>
              <a:gd name="connsiteX26" fmla="*/ 8555 w 10000"/>
              <a:gd name="connsiteY26" fmla="*/ 1029 h 10000"/>
              <a:gd name="connsiteX27" fmla="*/ 8461 w 10000"/>
              <a:gd name="connsiteY27" fmla="*/ 987 h 10000"/>
              <a:gd name="connsiteX28" fmla="*/ 8480 w 10000"/>
              <a:gd name="connsiteY28" fmla="*/ 862 h 10000"/>
              <a:gd name="connsiteX29" fmla="*/ 8353 w 10000"/>
              <a:gd name="connsiteY29" fmla="*/ 798 h 10000"/>
              <a:gd name="connsiteX30" fmla="*/ 8353 w 10000"/>
              <a:gd name="connsiteY30" fmla="*/ 650 h 10000"/>
              <a:gd name="connsiteX31" fmla="*/ 8102 w 10000"/>
              <a:gd name="connsiteY31" fmla="*/ 630 h 10000"/>
              <a:gd name="connsiteX32" fmla="*/ 8010 w 10000"/>
              <a:gd name="connsiteY32" fmla="*/ 734 h 10000"/>
              <a:gd name="connsiteX33" fmla="*/ 7884 w 10000"/>
              <a:gd name="connsiteY33" fmla="*/ 610 h 10000"/>
              <a:gd name="connsiteX34" fmla="*/ 7740 w 10000"/>
              <a:gd name="connsiteY34" fmla="*/ 630 h 10000"/>
              <a:gd name="connsiteX35" fmla="*/ 7521 w 10000"/>
              <a:gd name="connsiteY35" fmla="*/ 504 h 10000"/>
              <a:gd name="connsiteX36" fmla="*/ 7340 w 10000"/>
              <a:gd name="connsiteY36" fmla="*/ 504 h 10000"/>
              <a:gd name="connsiteX37" fmla="*/ 7322 w 10000"/>
              <a:gd name="connsiteY37" fmla="*/ 336 h 10000"/>
              <a:gd name="connsiteX38" fmla="*/ 7177 w 10000"/>
              <a:gd name="connsiteY38" fmla="*/ 168 h 10000"/>
              <a:gd name="connsiteX39" fmla="*/ 7125 w 10000"/>
              <a:gd name="connsiteY39" fmla="*/ 274 h 10000"/>
              <a:gd name="connsiteX40" fmla="*/ 6999 w 10000"/>
              <a:gd name="connsiteY40" fmla="*/ 231 h 10000"/>
              <a:gd name="connsiteX41" fmla="*/ 6908 w 10000"/>
              <a:gd name="connsiteY41" fmla="*/ 252 h 10000"/>
              <a:gd name="connsiteX42" fmla="*/ 6689 w 10000"/>
              <a:gd name="connsiteY42" fmla="*/ 0 h 10000"/>
              <a:gd name="connsiteX43" fmla="*/ 894 w 10000"/>
              <a:gd name="connsiteY43" fmla="*/ 2846 h 10000"/>
              <a:gd name="connsiteX44" fmla="*/ 0 w 10000"/>
              <a:gd name="connsiteY44" fmla="*/ 2751 h 10000"/>
              <a:gd name="connsiteX45" fmla="*/ 36 w 10000"/>
              <a:gd name="connsiteY45" fmla="*/ 2983 h 10000"/>
              <a:gd name="connsiteX0" fmla="*/ 36 w 10000"/>
              <a:gd name="connsiteY0" fmla="*/ 2983 h 10000"/>
              <a:gd name="connsiteX1" fmla="*/ 270 w 10000"/>
              <a:gd name="connsiteY1" fmla="*/ 3194 h 10000"/>
              <a:gd name="connsiteX2" fmla="*/ 380 w 10000"/>
              <a:gd name="connsiteY2" fmla="*/ 3467 h 10000"/>
              <a:gd name="connsiteX3" fmla="*/ 579 w 10000"/>
              <a:gd name="connsiteY3" fmla="*/ 3613 h 10000"/>
              <a:gd name="connsiteX4" fmla="*/ 725 w 10000"/>
              <a:gd name="connsiteY4" fmla="*/ 3887 h 10000"/>
              <a:gd name="connsiteX5" fmla="*/ 8915 w 10000"/>
              <a:gd name="connsiteY5" fmla="*/ 10000 h 10000"/>
              <a:gd name="connsiteX6" fmla="*/ 8896 w 10000"/>
              <a:gd name="connsiteY6" fmla="*/ 9957 h 10000"/>
              <a:gd name="connsiteX7" fmla="*/ 8770 w 10000"/>
              <a:gd name="connsiteY7" fmla="*/ 9937 h 10000"/>
              <a:gd name="connsiteX8" fmla="*/ 8715 w 10000"/>
              <a:gd name="connsiteY8" fmla="*/ 9894 h 10000"/>
              <a:gd name="connsiteX9" fmla="*/ 9909 w 10000"/>
              <a:gd name="connsiteY9" fmla="*/ 8235 h 10000"/>
              <a:gd name="connsiteX10" fmla="*/ 9800 w 10000"/>
              <a:gd name="connsiteY10" fmla="*/ 8046 h 10000"/>
              <a:gd name="connsiteX11" fmla="*/ 9928 w 10000"/>
              <a:gd name="connsiteY11" fmla="*/ 8024 h 10000"/>
              <a:gd name="connsiteX12" fmla="*/ 10000 w 10000"/>
              <a:gd name="connsiteY12" fmla="*/ 8067 h 10000"/>
              <a:gd name="connsiteX13" fmla="*/ 10000 w 10000"/>
              <a:gd name="connsiteY13" fmla="*/ 7984 h 10000"/>
              <a:gd name="connsiteX14" fmla="*/ 9584 w 10000"/>
              <a:gd name="connsiteY14" fmla="*/ 965 h 10000"/>
              <a:gd name="connsiteX15" fmla="*/ 9311 w 10000"/>
              <a:gd name="connsiteY15" fmla="*/ 1072 h 10000"/>
              <a:gd name="connsiteX16" fmla="*/ 9329 w 10000"/>
              <a:gd name="connsiteY16" fmla="*/ 1113 h 10000"/>
              <a:gd name="connsiteX17" fmla="*/ 9257 w 10000"/>
              <a:gd name="connsiteY17" fmla="*/ 1240 h 10000"/>
              <a:gd name="connsiteX18" fmla="*/ 9186 w 10000"/>
              <a:gd name="connsiteY18" fmla="*/ 1136 h 10000"/>
              <a:gd name="connsiteX19" fmla="*/ 9186 w 10000"/>
              <a:gd name="connsiteY19" fmla="*/ 1008 h 10000"/>
              <a:gd name="connsiteX20" fmla="*/ 8969 w 10000"/>
              <a:gd name="connsiteY20" fmla="*/ 1093 h 10000"/>
              <a:gd name="connsiteX21" fmla="*/ 8932 w 10000"/>
              <a:gd name="connsiteY21" fmla="*/ 987 h 10000"/>
              <a:gd name="connsiteX22" fmla="*/ 8825 w 10000"/>
              <a:gd name="connsiteY22" fmla="*/ 987 h 10000"/>
              <a:gd name="connsiteX23" fmla="*/ 8825 w 10000"/>
              <a:gd name="connsiteY23" fmla="*/ 903 h 10000"/>
              <a:gd name="connsiteX24" fmla="*/ 8770 w 10000"/>
              <a:gd name="connsiteY24" fmla="*/ 862 h 10000"/>
              <a:gd name="connsiteX25" fmla="*/ 8555 w 10000"/>
              <a:gd name="connsiteY25" fmla="*/ 1029 h 10000"/>
              <a:gd name="connsiteX26" fmla="*/ 8461 w 10000"/>
              <a:gd name="connsiteY26" fmla="*/ 987 h 10000"/>
              <a:gd name="connsiteX27" fmla="*/ 8480 w 10000"/>
              <a:gd name="connsiteY27" fmla="*/ 862 h 10000"/>
              <a:gd name="connsiteX28" fmla="*/ 8353 w 10000"/>
              <a:gd name="connsiteY28" fmla="*/ 798 h 10000"/>
              <a:gd name="connsiteX29" fmla="*/ 8353 w 10000"/>
              <a:gd name="connsiteY29" fmla="*/ 650 h 10000"/>
              <a:gd name="connsiteX30" fmla="*/ 8102 w 10000"/>
              <a:gd name="connsiteY30" fmla="*/ 630 h 10000"/>
              <a:gd name="connsiteX31" fmla="*/ 8010 w 10000"/>
              <a:gd name="connsiteY31" fmla="*/ 734 h 10000"/>
              <a:gd name="connsiteX32" fmla="*/ 7884 w 10000"/>
              <a:gd name="connsiteY32" fmla="*/ 610 h 10000"/>
              <a:gd name="connsiteX33" fmla="*/ 7740 w 10000"/>
              <a:gd name="connsiteY33" fmla="*/ 630 h 10000"/>
              <a:gd name="connsiteX34" fmla="*/ 7521 w 10000"/>
              <a:gd name="connsiteY34" fmla="*/ 504 h 10000"/>
              <a:gd name="connsiteX35" fmla="*/ 7340 w 10000"/>
              <a:gd name="connsiteY35" fmla="*/ 504 h 10000"/>
              <a:gd name="connsiteX36" fmla="*/ 7322 w 10000"/>
              <a:gd name="connsiteY36" fmla="*/ 336 h 10000"/>
              <a:gd name="connsiteX37" fmla="*/ 7177 w 10000"/>
              <a:gd name="connsiteY37" fmla="*/ 168 h 10000"/>
              <a:gd name="connsiteX38" fmla="*/ 7125 w 10000"/>
              <a:gd name="connsiteY38" fmla="*/ 274 h 10000"/>
              <a:gd name="connsiteX39" fmla="*/ 6999 w 10000"/>
              <a:gd name="connsiteY39" fmla="*/ 231 h 10000"/>
              <a:gd name="connsiteX40" fmla="*/ 6908 w 10000"/>
              <a:gd name="connsiteY40" fmla="*/ 252 h 10000"/>
              <a:gd name="connsiteX41" fmla="*/ 6689 w 10000"/>
              <a:gd name="connsiteY41" fmla="*/ 0 h 10000"/>
              <a:gd name="connsiteX42" fmla="*/ 894 w 10000"/>
              <a:gd name="connsiteY42" fmla="*/ 2846 h 10000"/>
              <a:gd name="connsiteX43" fmla="*/ 0 w 10000"/>
              <a:gd name="connsiteY43" fmla="*/ 2751 h 10000"/>
              <a:gd name="connsiteX44" fmla="*/ 36 w 10000"/>
              <a:gd name="connsiteY44" fmla="*/ 2983 h 10000"/>
              <a:gd name="connsiteX0" fmla="*/ 36 w 10000"/>
              <a:gd name="connsiteY0" fmla="*/ 2983 h 10000"/>
              <a:gd name="connsiteX1" fmla="*/ 270 w 10000"/>
              <a:gd name="connsiteY1" fmla="*/ 3194 h 10000"/>
              <a:gd name="connsiteX2" fmla="*/ 380 w 10000"/>
              <a:gd name="connsiteY2" fmla="*/ 3467 h 10000"/>
              <a:gd name="connsiteX3" fmla="*/ 579 w 10000"/>
              <a:gd name="connsiteY3" fmla="*/ 3613 h 10000"/>
              <a:gd name="connsiteX4" fmla="*/ 725 w 10000"/>
              <a:gd name="connsiteY4" fmla="*/ 3887 h 10000"/>
              <a:gd name="connsiteX5" fmla="*/ 8915 w 10000"/>
              <a:gd name="connsiteY5" fmla="*/ 10000 h 10000"/>
              <a:gd name="connsiteX6" fmla="*/ 8896 w 10000"/>
              <a:gd name="connsiteY6" fmla="*/ 9957 h 10000"/>
              <a:gd name="connsiteX7" fmla="*/ 8770 w 10000"/>
              <a:gd name="connsiteY7" fmla="*/ 9937 h 10000"/>
              <a:gd name="connsiteX8" fmla="*/ 8715 w 10000"/>
              <a:gd name="connsiteY8" fmla="*/ 9894 h 10000"/>
              <a:gd name="connsiteX9" fmla="*/ 9188 w 10000"/>
              <a:gd name="connsiteY9" fmla="*/ 8947 h 10000"/>
              <a:gd name="connsiteX10" fmla="*/ 9909 w 10000"/>
              <a:gd name="connsiteY10" fmla="*/ 8235 h 10000"/>
              <a:gd name="connsiteX11" fmla="*/ 9800 w 10000"/>
              <a:gd name="connsiteY11" fmla="*/ 8046 h 10000"/>
              <a:gd name="connsiteX12" fmla="*/ 9928 w 10000"/>
              <a:gd name="connsiteY12" fmla="*/ 8024 h 10000"/>
              <a:gd name="connsiteX13" fmla="*/ 10000 w 10000"/>
              <a:gd name="connsiteY13" fmla="*/ 8067 h 10000"/>
              <a:gd name="connsiteX14" fmla="*/ 10000 w 10000"/>
              <a:gd name="connsiteY14" fmla="*/ 7984 h 10000"/>
              <a:gd name="connsiteX15" fmla="*/ 9584 w 10000"/>
              <a:gd name="connsiteY15" fmla="*/ 965 h 10000"/>
              <a:gd name="connsiteX16" fmla="*/ 9311 w 10000"/>
              <a:gd name="connsiteY16" fmla="*/ 1072 h 10000"/>
              <a:gd name="connsiteX17" fmla="*/ 9329 w 10000"/>
              <a:gd name="connsiteY17" fmla="*/ 1113 h 10000"/>
              <a:gd name="connsiteX18" fmla="*/ 9257 w 10000"/>
              <a:gd name="connsiteY18" fmla="*/ 1240 h 10000"/>
              <a:gd name="connsiteX19" fmla="*/ 9186 w 10000"/>
              <a:gd name="connsiteY19" fmla="*/ 1136 h 10000"/>
              <a:gd name="connsiteX20" fmla="*/ 9186 w 10000"/>
              <a:gd name="connsiteY20" fmla="*/ 1008 h 10000"/>
              <a:gd name="connsiteX21" fmla="*/ 8969 w 10000"/>
              <a:gd name="connsiteY21" fmla="*/ 1093 h 10000"/>
              <a:gd name="connsiteX22" fmla="*/ 8932 w 10000"/>
              <a:gd name="connsiteY22" fmla="*/ 987 h 10000"/>
              <a:gd name="connsiteX23" fmla="*/ 8825 w 10000"/>
              <a:gd name="connsiteY23" fmla="*/ 987 h 10000"/>
              <a:gd name="connsiteX24" fmla="*/ 8825 w 10000"/>
              <a:gd name="connsiteY24" fmla="*/ 903 h 10000"/>
              <a:gd name="connsiteX25" fmla="*/ 8770 w 10000"/>
              <a:gd name="connsiteY25" fmla="*/ 862 h 10000"/>
              <a:gd name="connsiteX26" fmla="*/ 8555 w 10000"/>
              <a:gd name="connsiteY26" fmla="*/ 1029 h 10000"/>
              <a:gd name="connsiteX27" fmla="*/ 8461 w 10000"/>
              <a:gd name="connsiteY27" fmla="*/ 987 h 10000"/>
              <a:gd name="connsiteX28" fmla="*/ 8480 w 10000"/>
              <a:gd name="connsiteY28" fmla="*/ 862 h 10000"/>
              <a:gd name="connsiteX29" fmla="*/ 8353 w 10000"/>
              <a:gd name="connsiteY29" fmla="*/ 798 h 10000"/>
              <a:gd name="connsiteX30" fmla="*/ 8353 w 10000"/>
              <a:gd name="connsiteY30" fmla="*/ 650 h 10000"/>
              <a:gd name="connsiteX31" fmla="*/ 8102 w 10000"/>
              <a:gd name="connsiteY31" fmla="*/ 630 h 10000"/>
              <a:gd name="connsiteX32" fmla="*/ 8010 w 10000"/>
              <a:gd name="connsiteY32" fmla="*/ 734 h 10000"/>
              <a:gd name="connsiteX33" fmla="*/ 7884 w 10000"/>
              <a:gd name="connsiteY33" fmla="*/ 610 h 10000"/>
              <a:gd name="connsiteX34" fmla="*/ 7740 w 10000"/>
              <a:gd name="connsiteY34" fmla="*/ 630 h 10000"/>
              <a:gd name="connsiteX35" fmla="*/ 7521 w 10000"/>
              <a:gd name="connsiteY35" fmla="*/ 504 h 10000"/>
              <a:gd name="connsiteX36" fmla="*/ 7340 w 10000"/>
              <a:gd name="connsiteY36" fmla="*/ 504 h 10000"/>
              <a:gd name="connsiteX37" fmla="*/ 7322 w 10000"/>
              <a:gd name="connsiteY37" fmla="*/ 336 h 10000"/>
              <a:gd name="connsiteX38" fmla="*/ 7177 w 10000"/>
              <a:gd name="connsiteY38" fmla="*/ 168 h 10000"/>
              <a:gd name="connsiteX39" fmla="*/ 7125 w 10000"/>
              <a:gd name="connsiteY39" fmla="*/ 274 h 10000"/>
              <a:gd name="connsiteX40" fmla="*/ 6999 w 10000"/>
              <a:gd name="connsiteY40" fmla="*/ 231 h 10000"/>
              <a:gd name="connsiteX41" fmla="*/ 6908 w 10000"/>
              <a:gd name="connsiteY41" fmla="*/ 252 h 10000"/>
              <a:gd name="connsiteX42" fmla="*/ 6689 w 10000"/>
              <a:gd name="connsiteY42" fmla="*/ 0 h 10000"/>
              <a:gd name="connsiteX43" fmla="*/ 894 w 10000"/>
              <a:gd name="connsiteY43" fmla="*/ 2846 h 10000"/>
              <a:gd name="connsiteX44" fmla="*/ 0 w 10000"/>
              <a:gd name="connsiteY44" fmla="*/ 2751 h 10000"/>
              <a:gd name="connsiteX45" fmla="*/ 36 w 10000"/>
              <a:gd name="connsiteY45" fmla="*/ 2983 h 10000"/>
              <a:gd name="connsiteX0" fmla="*/ 36 w 10000"/>
              <a:gd name="connsiteY0" fmla="*/ 2983 h 10000"/>
              <a:gd name="connsiteX1" fmla="*/ 270 w 10000"/>
              <a:gd name="connsiteY1" fmla="*/ 3194 h 10000"/>
              <a:gd name="connsiteX2" fmla="*/ 380 w 10000"/>
              <a:gd name="connsiteY2" fmla="*/ 3467 h 10000"/>
              <a:gd name="connsiteX3" fmla="*/ 579 w 10000"/>
              <a:gd name="connsiteY3" fmla="*/ 3613 h 10000"/>
              <a:gd name="connsiteX4" fmla="*/ 725 w 10000"/>
              <a:gd name="connsiteY4" fmla="*/ 3887 h 10000"/>
              <a:gd name="connsiteX5" fmla="*/ 8915 w 10000"/>
              <a:gd name="connsiteY5" fmla="*/ 10000 h 10000"/>
              <a:gd name="connsiteX6" fmla="*/ 8896 w 10000"/>
              <a:gd name="connsiteY6" fmla="*/ 9957 h 10000"/>
              <a:gd name="connsiteX7" fmla="*/ 8770 w 10000"/>
              <a:gd name="connsiteY7" fmla="*/ 9937 h 10000"/>
              <a:gd name="connsiteX8" fmla="*/ 9188 w 10000"/>
              <a:gd name="connsiteY8" fmla="*/ 8947 h 10000"/>
              <a:gd name="connsiteX9" fmla="*/ 9909 w 10000"/>
              <a:gd name="connsiteY9" fmla="*/ 8235 h 10000"/>
              <a:gd name="connsiteX10" fmla="*/ 9800 w 10000"/>
              <a:gd name="connsiteY10" fmla="*/ 8046 h 10000"/>
              <a:gd name="connsiteX11" fmla="*/ 9928 w 10000"/>
              <a:gd name="connsiteY11" fmla="*/ 8024 h 10000"/>
              <a:gd name="connsiteX12" fmla="*/ 10000 w 10000"/>
              <a:gd name="connsiteY12" fmla="*/ 8067 h 10000"/>
              <a:gd name="connsiteX13" fmla="*/ 10000 w 10000"/>
              <a:gd name="connsiteY13" fmla="*/ 7984 h 10000"/>
              <a:gd name="connsiteX14" fmla="*/ 9584 w 10000"/>
              <a:gd name="connsiteY14" fmla="*/ 965 h 10000"/>
              <a:gd name="connsiteX15" fmla="*/ 9311 w 10000"/>
              <a:gd name="connsiteY15" fmla="*/ 1072 h 10000"/>
              <a:gd name="connsiteX16" fmla="*/ 9329 w 10000"/>
              <a:gd name="connsiteY16" fmla="*/ 1113 h 10000"/>
              <a:gd name="connsiteX17" fmla="*/ 9257 w 10000"/>
              <a:gd name="connsiteY17" fmla="*/ 1240 h 10000"/>
              <a:gd name="connsiteX18" fmla="*/ 9186 w 10000"/>
              <a:gd name="connsiteY18" fmla="*/ 1136 h 10000"/>
              <a:gd name="connsiteX19" fmla="*/ 9186 w 10000"/>
              <a:gd name="connsiteY19" fmla="*/ 1008 h 10000"/>
              <a:gd name="connsiteX20" fmla="*/ 8969 w 10000"/>
              <a:gd name="connsiteY20" fmla="*/ 1093 h 10000"/>
              <a:gd name="connsiteX21" fmla="*/ 8932 w 10000"/>
              <a:gd name="connsiteY21" fmla="*/ 987 h 10000"/>
              <a:gd name="connsiteX22" fmla="*/ 8825 w 10000"/>
              <a:gd name="connsiteY22" fmla="*/ 987 h 10000"/>
              <a:gd name="connsiteX23" fmla="*/ 8825 w 10000"/>
              <a:gd name="connsiteY23" fmla="*/ 903 h 10000"/>
              <a:gd name="connsiteX24" fmla="*/ 8770 w 10000"/>
              <a:gd name="connsiteY24" fmla="*/ 862 h 10000"/>
              <a:gd name="connsiteX25" fmla="*/ 8555 w 10000"/>
              <a:gd name="connsiteY25" fmla="*/ 1029 h 10000"/>
              <a:gd name="connsiteX26" fmla="*/ 8461 w 10000"/>
              <a:gd name="connsiteY26" fmla="*/ 987 h 10000"/>
              <a:gd name="connsiteX27" fmla="*/ 8480 w 10000"/>
              <a:gd name="connsiteY27" fmla="*/ 862 h 10000"/>
              <a:gd name="connsiteX28" fmla="*/ 8353 w 10000"/>
              <a:gd name="connsiteY28" fmla="*/ 798 h 10000"/>
              <a:gd name="connsiteX29" fmla="*/ 8353 w 10000"/>
              <a:gd name="connsiteY29" fmla="*/ 650 h 10000"/>
              <a:gd name="connsiteX30" fmla="*/ 8102 w 10000"/>
              <a:gd name="connsiteY30" fmla="*/ 630 h 10000"/>
              <a:gd name="connsiteX31" fmla="*/ 8010 w 10000"/>
              <a:gd name="connsiteY31" fmla="*/ 734 h 10000"/>
              <a:gd name="connsiteX32" fmla="*/ 7884 w 10000"/>
              <a:gd name="connsiteY32" fmla="*/ 610 h 10000"/>
              <a:gd name="connsiteX33" fmla="*/ 7740 w 10000"/>
              <a:gd name="connsiteY33" fmla="*/ 630 h 10000"/>
              <a:gd name="connsiteX34" fmla="*/ 7521 w 10000"/>
              <a:gd name="connsiteY34" fmla="*/ 504 h 10000"/>
              <a:gd name="connsiteX35" fmla="*/ 7340 w 10000"/>
              <a:gd name="connsiteY35" fmla="*/ 504 h 10000"/>
              <a:gd name="connsiteX36" fmla="*/ 7322 w 10000"/>
              <a:gd name="connsiteY36" fmla="*/ 336 h 10000"/>
              <a:gd name="connsiteX37" fmla="*/ 7177 w 10000"/>
              <a:gd name="connsiteY37" fmla="*/ 168 h 10000"/>
              <a:gd name="connsiteX38" fmla="*/ 7125 w 10000"/>
              <a:gd name="connsiteY38" fmla="*/ 274 h 10000"/>
              <a:gd name="connsiteX39" fmla="*/ 6999 w 10000"/>
              <a:gd name="connsiteY39" fmla="*/ 231 h 10000"/>
              <a:gd name="connsiteX40" fmla="*/ 6908 w 10000"/>
              <a:gd name="connsiteY40" fmla="*/ 252 h 10000"/>
              <a:gd name="connsiteX41" fmla="*/ 6689 w 10000"/>
              <a:gd name="connsiteY41" fmla="*/ 0 h 10000"/>
              <a:gd name="connsiteX42" fmla="*/ 894 w 10000"/>
              <a:gd name="connsiteY42" fmla="*/ 2846 h 10000"/>
              <a:gd name="connsiteX43" fmla="*/ 0 w 10000"/>
              <a:gd name="connsiteY43" fmla="*/ 2751 h 10000"/>
              <a:gd name="connsiteX44" fmla="*/ 36 w 10000"/>
              <a:gd name="connsiteY44" fmla="*/ 2983 h 10000"/>
              <a:gd name="connsiteX0" fmla="*/ 36 w 10000"/>
              <a:gd name="connsiteY0" fmla="*/ 2983 h 10000"/>
              <a:gd name="connsiteX1" fmla="*/ 270 w 10000"/>
              <a:gd name="connsiteY1" fmla="*/ 3194 h 10000"/>
              <a:gd name="connsiteX2" fmla="*/ 380 w 10000"/>
              <a:gd name="connsiteY2" fmla="*/ 3467 h 10000"/>
              <a:gd name="connsiteX3" fmla="*/ 579 w 10000"/>
              <a:gd name="connsiteY3" fmla="*/ 3613 h 10000"/>
              <a:gd name="connsiteX4" fmla="*/ 725 w 10000"/>
              <a:gd name="connsiteY4" fmla="*/ 3887 h 10000"/>
              <a:gd name="connsiteX5" fmla="*/ 8915 w 10000"/>
              <a:gd name="connsiteY5" fmla="*/ 10000 h 10000"/>
              <a:gd name="connsiteX6" fmla="*/ 8896 w 10000"/>
              <a:gd name="connsiteY6" fmla="*/ 9957 h 10000"/>
              <a:gd name="connsiteX7" fmla="*/ 8770 w 10000"/>
              <a:gd name="connsiteY7" fmla="*/ 9937 h 10000"/>
              <a:gd name="connsiteX8" fmla="*/ 9909 w 10000"/>
              <a:gd name="connsiteY8" fmla="*/ 8235 h 10000"/>
              <a:gd name="connsiteX9" fmla="*/ 9800 w 10000"/>
              <a:gd name="connsiteY9" fmla="*/ 8046 h 10000"/>
              <a:gd name="connsiteX10" fmla="*/ 9928 w 10000"/>
              <a:gd name="connsiteY10" fmla="*/ 8024 h 10000"/>
              <a:gd name="connsiteX11" fmla="*/ 10000 w 10000"/>
              <a:gd name="connsiteY11" fmla="*/ 8067 h 10000"/>
              <a:gd name="connsiteX12" fmla="*/ 10000 w 10000"/>
              <a:gd name="connsiteY12" fmla="*/ 7984 h 10000"/>
              <a:gd name="connsiteX13" fmla="*/ 9584 w 10000"/>
              <a:gd name="connsiteY13" fmla="*/ 965 h 10000"/>
              <a:gd name="connsiteX14" fmla="*/ 9311 w 10000"/>
              <a:gd name="connsiteY14" fmla="*/ 1072 h 10000"/>
              <a:gd name="connsiteX15" fmla="*/ 9329 w 10000"/>
              <a:gd name="connsiteY15" fmla="*/ 1113 h 10000"/>
              <a:gd name="connsiteX16" fmla="*/ 9257 w 10000"/>
              <a:gd name="connsiteY16" fmla="*/ 1240 h 10000"/>
              <a:gd name="connsiteX17" fmla="*/ 9186 w 10000"/>
              <a:gd name="connsiteY17" fmla="*/ 1136 h 10000"/>
              <a:gd name="connsiteX18" fmla="*/ 9186 w 10000"/>
              <a:gd name="connsiteY18" fmla="*/ 1008 h 10000"/>
              <a:gd name="connsiteX19" fmla="*/ 8969 w 10000"/>
              <a:gd name="connsiteY19" fmla="*/ 1093 h 10000"/>
              <a:gd name="connsiteX20" fmla="*/ 8932 w 10000"/>
              <a:gd name="connsiteY20" fmla="*/ 987 h 10000"/>
              <a:gd name="connsiteX21" fmla="*/ 8825 w 10000"/>
              <a:gd name="connsiteY21" fmla="*/ 987 h 10000"/>
              <a:gd name="connsiteX22" fmla="*/ 8825 w 10000"/>
              <a:gd name="connsiteY22" fmla="*/ 903 h 10000"/>
              <a:gd name="connsiteX23" fmla="*/ 8770 w 10000"/>
              <a:gd name="connsiteY23" fmla="*/ 862 h 10000"/>
              <a:gd name="connsiteX24" fmla="*/ 8555 w 10000"/>
              <a:gd name="connsiteY24" fmla="*/ 1029 h 10000"/>
              <a:gd name="connsiteX25" fmla="*/ 8461 w 10000"/>
              <a:gd name="connsiteY25" fmla="*/ 987 h 10000"/>
              <a:gd name="connsiteX26" fmla="*/ 8480 w 10000"/>
              <a:gd name="connsiteY26" fmla="*/ 862 h 10000"/>
              <a:gd name="connsiteX27" fmla="*/ 8353 w 10000"/>
              <a:gd name="connsiteY27" fmla="*/ 798 h 10000"/>
              <a:gd name="connsiteX28" fmla="*/ 8353 w 10000"/>
              <a:gd name="connsiteY28" fmla="*/ 650 h 10000"/>
              <a:gd name="connsiteX29" fmla="*/ 8102 w 10000"/>
              <a:gd name="connsiteY29" fmla="*/ 630 h 10000"/>
              <a:gd name="connsiteX30" fmla="*/ 8010 w 10000"/>
              <a:gd name="connsiteY30" fmla="*/ 734 h 10000"/>
              <a:gd name="connsiteX31" fmla="*/ 7884 w 10000"/>
              <a:gd name="connsiteY31" fmla="*/ 610 h 10000"/>
              <a:gd name="connsiteX32" fmla="*/ 7740 w 10000"/>
              <a:gd name="connsiteY32" fmla="*/ 630 h 10000"/>
              <a:gd name="connsiteX33" fmla="*/ 7521 w 10000"/>
              <a:gd name="connsiteY33" fmla="*/ 504 h 10000"/>
              <a:gd name="connsiteX34" fmla="*/ 7340 w 10000"/>
              <a:gd name="connsiteY34" fmla="*/ 504 h 10000"/>
              <a:gd name="connsiteX35" fmla="*/ 7322 w 10000"/>
              <a:gd name="connsiteY35" fmla="*/ 336 h 10000"/>
              <a:gd name="connsiteX36" fmla="*/ 7177 w 10000"/>
              <a:gd name="connsiteY36" fmla="*/ 168 h 10000"/>
              <a:gd name="connsiteX37" fmla="*/ 7125 w 10000"/>
              <a:gd name="connsiteY37" fmla="*/ 274 h 10000"/>
              <a:gd name="connsiteX38" fmla="*/ 6999 w 10000"/>
              <a:gd name="connsiteY38" fmla="*/ 231 h 10000"/>
              <a:gd name="connsiteX39" fmla="*/ 6908 w 10000"/>
              <a:gd name="connsiteY39" fmla="*/ 252 h 10000"/>
              <a:gd name="connsiteX40" fmla="*/ 6689 w 10000"/>
              <a:gd name="connsiteY40" fmla="*/ 0 h 10000"/>
              <a:gd name="connsiteX41" fmla="*/ 894 w 10000"/>
              <a:gd name="connsiteY41" fmla="*/ 2846 h 10000"/>
              <a:gd name="connsiteX42" fmla="*/ 0 w 10000"/>
              <a:gd name="connsiteY42" fmla="*/ 2751 h 10000"/>
              <a:gd name="connsiteX43" fmla="*/ 36 w 10000"/>
              <a:gd name="connsiteY43" fmla="*/ 2983 h 10000"/>
              <a:gd name="connsiteX0" fmla="*/ 36 w 10000"/>
              <a:gd name="connsiteY0" fmla="*/ 2983 h 10000"/>
              <a:gd name="connsiteX1" fmla="*/ 270 w 10000"/>
              <a:gd name="connsiteY1" fmla="*/ 3194 h 10000"/>
              <a:gd name="connsiteX2" fmla="*/ 380 w 10000"/>
              <a:gd name="connsiteY2" fmla="*/ 3467 h 10000"/>
              <a:gd name="connsiteX3" fmla="*/ 579 w 10000"/>
              <a:gd name="connsiteY3" fmla="*/ 3613 h 10000"/>
              <a:gd name="connsiteX4" fmla="*/ 725 w 10000"/>
              <a:gd name="connsiteY4" fmla="*/ 3887 h 10000"/>
              <a:gd name="connsiteX5" fmla="*/ 8915 w 10000"/>
              <a:gd name="connsiteY5" fmla="*/ 10000 h 10000"/>
              <a:gd name="connsiteX6" fmla="*/ 8896 w 10000"/>
              <a:gd name="connsiteY6" fmla="*/ 9957 h 10000"/>
              <a:gd name="connsiteX7" fmla="*/ 9909 w 10000"/>
              <a:gd name="connsiteY7" fmla="*/ 8235 h 10000"/>
              <a:gd name="connsiteX8" fmla="*/ 9800 w 10000"/>
              <a:gd name="connsiteY8" fmla="*/ 8046 h 10000"/>
              <a:gd name="connsiteX9" fmla="*/ 9928 w 10000"/>
              <a:gd name="connsiteY9" fmla="*/ 8024 h 10000"/>
              <a:gd name="connsiteX10" fmla="*/ 10000 w 10000"/>
              <a:gd name="connsiteY10" fmla="*/ 8067 h 10000"/>
              <a:gd name="connsiteX11" fmla="*/ 10000 w 10000"/>
              <a:gd name="connsiteY11" fmla="*/ 7984 h 10000"/>
              <a:gd name="connsiteX12" fmla="*/ 9584 w 10000"/>
              <a:gd name="connsiteY12" fmla="*/ 965 h 10000"/>
              <a:gd name="connsiteX13" fmla="*/ 9311 w 10000"/>
              <a:gd name="connsiteY13" fmla="*/ 1072 h 10000"/>
              <a:gd name="connsiteX14" fmla="*/ 9329 w 10000"/>
              <a:gd name="connsiteY14" fmla="*/ 1113 h 10000"/>
              <a:gd name="connsiteX15" fmla="*/ 9257 w 10000"/>
              <a:gd name="connsiteY15" fmla="*/ 1240 h 10000"/>
              <a:gd name="connsiteX16" fmla="*/ 9186 w 10000"/>
              <a:gd name="connsiteY16" fmla="*/ 1136 h 10000"/>
              <a:gd name="connsiteX17" fmla="*/ 9186 w 10000"/>
              <a:gd name="connsiteY17" fmla="*/ 1008 h 10000"/>
              <a:gd name="connsiteX18" fmla="*/ 8969 w 10000"/>
              <a:gd name="connsiteY18" fmla="*/ 1093 h 10000"/>
              <a:gd name="connsiteX19" fmla="*/ 8932 w 10000"/>
              <a:gd name="connsiteY19" fmla="*/ 987 h 10000"/>
              <a:gd name="connsiteX20" fmla="*/ 8825 w 10000"/>
              <a:gd name="connsiteY20" fmla="*/ 987 h 10000"/>
              <a:gd name="connsiteX21" fmla="*/ 8825 w 10000"/>
              <a:gd name="connsiteY21" fmla="*/ 903 h 10000"/>
              <a:gd name="connsiteX22" fmla="*/ 8770 w 10000"/>
              <a:gd name="connsiteY22" fmla="*/ 862 h 10000"/>
              <a:gd name="connsiteX23" fmla="*/ 8555 w 10000"/>
              <a:gd name="connsiteY23" fmla="*/ 1029 h 10000"/>
              <a:gd name="connsiteX24" fmla="*/ 8461 w 10000"/>
              <a:gd name="connsiteY24" fmla="*/ 987 h 10000"/>
              <a:gd name="connsiteX25" fmla="*/ 8480 w 10000"/>
              <a:gd name="connsiteY25" fmla="*/ 862 h 10000"/>
              <a:gd name="connsiteX26" fmla="*/ 8353 w 10000"/>
              <a:gd name="connsiteY26" fmla="*/ 798 h 10000"/>
              <a:gd name="connsiteX27" fmla="*/ 8353 w 10000"/>
              <a:gd name="connsiteY27" fmla="*/ 650 h 10000"/>
              <a:gd name="connsiteX28" fmla="*/ 8102 w 10000"/>
              <a:gd name="connsiteY28" fmla="*/ 630 h 10000"/>
              <a:gd name="connsiteX29" fmla="*/ 8010 w 10000"/>
              <a:gd name="connsiteY29" fmla="*/ 734 h 10000"/>
              <a:gd name="connsiteX30" fmla="*/ 7884 w 10000"/>
              <a:gd name="connsiteY30" fmla="*/ 610 h 10000"/>
              <a:gd name="connsiteX31" fmla="*/ 7740 w 10000"/>
              <a:gd name="connsiteY31" fmla="*/ 630 h 10000"/>
              <a:gd name="connsiteX32" fmla="*/ 7521 w 10000"/>
              <a:gd name="connsiteY32" fmla="*/ 504 h 10000"/>
              <a:gd name="connsiteX33" fmla="*/ 7340 w 10000"/>
              <a:gd name="connsiteY33" fmla="*/ 504 h 10000"/>
              <a:gd name="connsiteX34" fmla="*/ 7322 w 10000"/>
              <a:gd name="connsiteY34" fmla="*/ 336 h 10000"/>
              <a:gd name="connsiteX35" fmla="*/ 7177 w 10000"/>
              <a:gd name="connsiteY35" fmla="*/ 168 h 10000"/>
              <a:gd name="connsiteX36" fmla="*/ 7125 w 10000"/>
              <a:gd name="connsiteY36" fmla="*/ 274 h 10000"/>
              <a:gd name="connsiteX37" fmla="*/ 6999 w 10000"/>
              <a:gd name="connsiteY37" fmla="*/ 231 h 10000"/>
              <a:gd name="connsiteX38" fmla="*/ 6908 w 10000"/>
              <a:gd name="connsiteY38" fmla="*/ 252 h 10000"/>
              <a:gd name="connsiteX39" fmla="*/ 6689 w 10000"/>
              <a:gd name="connsiteY39" fmla="*/ 0 h 10000"/>
              <a:gd name="connsiteX40" fmla="*/ 894 w 10000"/>
              <a:gd name="connsiteY40" fmla="*/ 2846 h 10000"/>
              <a:gd name="connsiteX41" fmla="*/ 0 w 10000"/>
              <a:gd name="connsiteY41" fmla="*/ 2751 h 10000"/>
              <a:gd name="connsiteX42" fmla="*/ 36 w 10000"/>
              <a:gd name="connsiteY42" fmla="*/ 2983 h 10000"/>
              <a:gd name="connsiteX0" fmla="*/ 36 w 10000"/>
              <a:gd name="connsiteY0" fmla="*/ 2983 h 10000"/>
              <a:gd name="connsiteX1" fmla="*/ 270 w 10000"/>
              <a:gd name="connsiteY1" fmla="*/ 3194 h 10000"/>
              <a:gd name="connsiteX2" fmla="*/ 380 w 10000"/>
              <a:gd name="connsiteY2" fmla="*/ 3467 h 10000"/>
              <a:gd name="connsiteX3" fmla="*/ 579 w 10000"/>
              <a:gd name="connsiteY3" fmla="*/ 3613 h 10000"/>
              <a:gd name="connsiteX4" fmla="*/ 725 w 10000"/>
              <a:gd name="connsiteY4" fmla="*/ 3887 h 10000"/>
              <a:gd name="connsiteX5" fmla="*/ 8915 w 10000"/>
              <a:gd name="connsiteY5" fmla="*/ 10000 h 10000"/>
              <a:gd name="connsiteX6" fmla="*/ 8896 w 10000"/>
              <a:gd name="connsiteY6" fmla="*/ 9957 h 10000"/>
              <a:gd name="connsiteX7" fmla="*/ 9909 w 10000"/>
              <a:gd name="connsiteY7" fmla="*/ 8235 h 10000"/>
              <a:gd name="connsiteX8" fmla="*/ 9800 w 10000"/>
              <a:gd name="connsiteY8" fmla="*/ 8046 h 10000"/>
              <a:gd name="connsiteX9" fmla="*/ 9928 w 10000"/>
              <a:gd name="connsiteY9" fmla="*/ 8024 h 10000"/>
              <a:gd name="connsiteX10" fmla="*/ 10000 w 10000"/>
              <a:gd name="connsiteY10" fmla="*/ 8067 h 10000"/>
              <a:gd name="connsiteX11" fmla="*/ 9584 w 10000"/>
              <a:gd name="connsiteY11" fmla="*/ 965 h 10000"/>
              <a:gd name="connsiteX12" fmla="*/ 9311 w 10000"/>
              <a:gd name="connsiteY12" fmla="*/ 1072 h 10000"/>
              <a:gd name="connsiteX13" fmla="*/ 9329 w 10000"/>
              <a:gd name="connsiteY13" fmla="*/ 1113 h 10000"/>
              <a:gd name="connsiteX14" fmla="*/ 9257 w 10000"/>
              <a:gd name="connsiteY14" fmla="*/ 1240 h 10000"/>
              <a:gd name="connsiteX15" fmla="*/ 9186 w 10000"/>
              <a:gd name="connsiteY15" fmla="*/ 1136 h 10000"/>
              <a:gd name="connsiteX16" fmla="*/ 9186 w 10000"/>
              <a:gd name="connsiteY16" fmla="*/ 1008 h 10000"/>
              <a:gd name="connsiteX17" fmla="*/ 8969 w 10000"/>
              <a:gd name="connsiteY17" fmla="*/ 1093 h 10000"/>
              <a:gd name="connsiteX18" fmla="*/ 8932 w 10000"/>
              <a:gd name="connsiteY18" fmla="*/ 987 h 10000"/>
              <a:gd name="connsiteX19" fmla="*/ 8825 w 10000"/>
              <a:gd name="connsiteY19" fmla="*/ 987 h 10000"/>
              <a:gd name="connsiteX20" fmla="*/ 8825 w 10000"/>
              <a:gd name="connsiteY20" fmla="*/ 903 h 10000"/>
              <a:gd name="connsiteX21" fmla="*/ 8770 w 10000"/>
              <a:gd name="connsiteY21" fmla="*/ 862 h 10000"/>
              <a:gd name="connsiteX22" fmla="*/ 8555 w 10000"/>
              <a:gd name="connsiteY22" fmla="*/ 1029 h 10000"/>
              <a:gd name="connsiteX23" fmla="*/ 8461 w 10000"/>
              <a:gd name="connsiteY23" fmla="*/ 987 h 10000"/>
              <a:gd name="connsiteX24" fmla="*/ 8480 w 10000"/>
              <a:gd name="connsiteY24" fmla="*/ 862 h 10000"/>
              <a:gd name="connsiteX25" fmla="*/ 8353 w 10000"/>
              <a:gd name="connsiteY25" fmla="*/ 798 h 10000"/>
              <a:gd name="connsiteX26" fmla="*/ 8353 w 10000"/>
              <a:gd name="connsiteY26" fmla="*/ 650 h 10000"/>
              <a:gd name="connsiteX27" fmla="*/ 8102 w 10000"/>
              <a:gd name="connsiteY27" fmla="*/ 630 h 10000"/>
              <a:gd name="connsiteX28" fmla="*/ 8010 w 10000"/>
              <a:gd name="connsiteY28" fmla="*/ 734 h 10000"/>
              <a:gd name="connsiteX29" fmla="*/ 7884 w 10000"/>
              <a:gd name="connsiteY29" fmla="*/ 610 h 10000"/>
              <a:gd name="connsiteX30" fmla="*/ 7740 w 10000"/>
              <a:gd name="connsiteY30" fmla="*/ 630 h 10000"/>
              <a:gd name="connsiteX31" fmla="*/ 7521 w 10000"/>
              <a:gd name="connsiteY31" fmla="*/ 504 h 10000"/>
              <a:gd name="connsiteX32" fmla="*/ 7340 w 10000"/>
              <a:gd name="connsiteY32" fmla="*/ 504 h 10000"/>
              <a:gd name="connsiteX33" fmla="*/ 7322 w 10000"/>
              <a:gd name="connsiteY33" fmla="*/ 336 h 10000"/>
              <a:gd name="connsiteX34" fmla="*/ 7177 w 10000"/>
              <a:gd name="connsiteY34" fmla="*/ 168 h 10000"/>
              <a:gd name="connsiteX35" fmla="*/ 7125 w 10000"/>
              <a:gd name="connsiteY35" fmla="*/ 274 h 10000"/>
              <a:gd name="connsiteX36" fmla="*/ 6999 w 10000"/>
              <a:gd name="connsiteY36" fmla="*/ 231 h 10000"/>
              <a:gd name="connsiteX37" fmla="*/ 6908 w 10000"/>
              <a:gd name="connsiteY37" fmla="*/ 252 h 10000"/>
              <a:gd name="connsiteX38" fmla="*/ 6689 w 10000"/>
              <a:gd name="connsiteY38" fmla="*/ 0 h 10000"/>
              <a:gd name="connsiteX39" fmla="*/ 894 w 10000"/>
              <a:gd name="connsiteY39" fmla="*/ 2846 h 10000"/>
              <a:gd name="connsiteX40" fmla="*/ 0 w 10000"/>
              <a:gd name="connsiteY40" fmla="*/ 2751 h 10000"/>
              <a:gd name="connsiteX41" fmla="*/ 36 w 10000"/>
              <a:gd name="connsiteY41" fmla="*/ 2983 h 10000"/>
              <a:gd name="connsiteX0" fmla="*/ 36 w 10000"/>
              <a:gd name="connsiteY0" fmla="*/ 2983 h 10147"/>
              <a:gd name="connsiteX1" fmla="*/ 270 w 10000"/>
              <a:gd name="connsiteY1" fmla="*/ 3194 h 10147"/>
              <a:gd name="connsiteX2" fmla="*/ 380 w 10000"/>
              <a:gd name="connsiteY2" fmla="*/ 3467 h 10147"/>
              <a:gd name="connsiteX3" fmla="*/ 579 w 10000"/>
              <a:gd name="connsiteY3" fmla="*/ 3613 h 10147"/>
              <a:gd name="connsiteX4" fmla="*/ 725 w 10000"/>
              <a:gd name="connsiteY4" fmla="*/ 3887 h 10147"/>
              <a:gd name="connsiteX5" fmla="*/ 8915 w 10000"/>
              <a:gd name="connsiteY5" fmla="*/ 10000 h 10147"/>
              <a:gd name="connsiteX6" fmla="*/ 9909 w 10000"/>
              <a:gd name="connsiteY6" fmla="*/ 8235 h 10147"/>
              <a:gd name="connsiteX7" fmla="*/ 9800 w 10000"/>
              <a:gd name="connsiteY7" fmla="*/ 8046 h 10147"/>
              <a:gd name="connsiteX8" fmla="*/ 9928 w 10000"/>
              <a:gd name="connsiteY8" fmla="*/ 8024 h 10147"/>
              <a:gd name="connsiteX9" fmla="*/ 10000 w 10000"/>
              <a:gd name="connsiteY9" fmla="*/ 8067 h 10147"/>
              <a:gd name="connsiteX10" fmla="*/ 9584 w 10000"/>
              <a:gd name="connsiteY10" fmla="*/ 965 h 10147"/>
              <a:gd name="connsiteX11" fmla="*/ 9311 w 10000"/>
              <a:gd name="connsiteY11" fmla="*/ 1072 h 10147"/>
              <a:gd name="connsiteX12" fmla="*/ 9329 w 10000"/>
              <a:gd name="connsiteY12" fmla="*/ 1113 h 10147"/>
              <a:gd name="connsiteX13" fmla="*/ 9257 w 10000"/>
              <a:gd name="connsiteY13" fmla="*/ 1240 h 10147"/>
              <a:gd name="connsiteX14" fmla="*/ 9186 w 10000"/>
              <a:gd name="connsiteY14" fmla="*/ 1136 h 10147"/>
              <a:gd name="connsiteX15" fmla="*/ 9186 w 10000"/>
              <a:gd name="connsiteY15" fmla="*/ 1008 h 10147"/>
              <a:gd name="connsiteX16" fmla="*/ 8969 w 10000"/>
              <a:gd name="connsiteY16" fmla="*/ 1093 h 10147"/>
              <a:gd name="connsiteX17" fmla="*/ 8932 w 10000"/>
              <a:gd name="connsiteY17" fmla="*/ 987 h 10147"/>
              <a:gd name="connsiteX18" fmla="*/ 8825 w 10000"/>
              <a:gd name="connsiteY18" fmla="*/ 987 h 10147"/>
              <a:gd name="connsiteX19" fmla="*/ 8825 w 10000"/>
              <a:gd name="connsiteY19" fmla="*/ 903 h 10147"/>
              <a:gd name="connsiteX20" fmla="*/ 8770 w 10000"/>
              <a:gd name="connsiteY20" fmla="*/ 862 h 10147"/>
              <a:gd name="connsiteX21" fmla="*/ 8555 w 10000"/>
              <a:gd name="connsiteY21" fmla="*/ 1029 h 10147"/>
              <a:gd name="connsiteX22" fmla="*/ 8461 w 10000"/>
              <a:gd name="connsiteY22" fmla="*/ 987 h 10147"/>
              <a:gd name="connsiteX23" fmla="*/ 8480 w 10000"/>
              <a:gd name="connsiteY23" fmla="*/ 862 h 10147"/>
              <a:gd name="connsiteX24" fmla="*/ 8353 w 10000"/>
              <a:gd name="connsiteY24" fmla="*/ 798 h 10147"/>
              <a:gd name="connsiteX25" fmla="*/ 8353 w 10000"/>
              <a:gd name="connsiteY25" fmla="*/ 650 h 10147"/>
              <a:gd name="connsiteX26" fmla="*/ 8102 w 10000"/>
              <a:gd name="connsiteY26" fmla="*/ 630 h 10147"/>
              <a:gd name="connsiteX27" fmla="*/ 8010 w 10000"/>
              <a:gd name="connsiteY27" fmla="*/ 734 h 10147"/>
              <a:gd name="connsiteX28" fmla="*/ 7884 w 10000"/>
              <a:gd name="connsiteY28" fmla="*/ 610 h 10147"/>
              <a:gd name="connsiteX29" fmla="*/ 7740 w 10000"/>
              <a:gd name="connsiteY29" fmla="*/ 630 h 10147"/>
              <a:gd name="connsiteX30" fmla="*/ 7521 w 10000"/>
              <a:gd name="connsiteY30" fmla="*/ 504 h 10147"/>
              <a:gd name="connsiteX31" fmla="*/ 7340 w 10000"/>
              <a:gd name="connsiteY31" fmla="*/ 504 h 10147"/>
              <a:gd name="connsiteX32" fmla="*/ 7322 w 10000"/>
              <a:gd name="connsiteY32" fmla="*/ 336 h 10147"/>
              <a:gd name="connsiteX33" fmla="*/ 7177 w 10000"/>
              <a:gd name="connsiteY33" fmla="*/ 168 h 10147"/>
              <a:gd name="connsiteX34" fmla="*/ 7125 w 10000"/>
              <a:gd name="connsiteY34" fmla="*/ 274 h 10147"/>
              <a:gd name="connsiteX35" fmla="*/ 6999 w 10000"/>
              <a:gd name="connsiteY35" fmla="*/ 231 h 10147"/>
              <a:gd name="connsiteX36" fmla="*/ 6908 w 10000"/>
              <a:gd name="connsiteY36" fmla="*/ 252 h 10147"/>
              <a:gd name="connsiteX37" fmla="*/ 6689 w 10000"/>
              <a:gd name="connsiteY37" fmla="*/ 0 h 10147"/>
              <a:gd name="connsiteX38" fmla="*/ 894 w 10000"/>
              <a:gd name="connsiteY38" fmla="*/ 2846 h 10147"/>
              <a:gd name="connsiteX39" fmla="*/ 0 w 10000"/>
              <a:gd name="connsiteY39" fmla="*/ 2751 h 10147"/>
              <a:gd name="connsiteX40" fmla="*/ 36 w 10000"/>
              <a:gd name="connsiteY40" fmla="*/ 2983 h 10147"/>
              <a:gd name="connsiteX0" fmla="*/ 36 w 9937"/>
              <a:gd name="connsiteY0" fmla="*/ 2983 h 10147"/>
              <a:gd name="connsiteX1" fmla="*/ 270 w 9937"/>
              <a:gd name="connsiteY1" fmla="*/ 3194 h 10147"/>
              <a:gd name="connsiteX2" fmla="*/ 380 w 9937"/>
              <a:gd name="connsiteY2" fmla="*/ 3467 h 10147"/>
              <a:gd name="connsiteX3" fmla="*/ 579 w 9937"/>
              <a:gd name="connsiteY3" fmla="*/ 3613 h 10147"/>
              <a:gd name="connsiteX4" fmla="*/ 725 w 9937"/>
              <a:gd name="connsiteY4" fmla="*/ 3887 h 10147"/>
              <a:gd name="connsiteX5" fmla="*/ 8915 w 9937"/>
              <a:gd name="connsiteY5" fmla="*/ 10000 h 10147"/>
              <a:gd name="connsiteX6" fmla="*/ 9909 w 9937"/>
              <a:gd name="connsiteY6" fmla="*/ 8235 h 10147"/>
              <a:gd name="connsiteX7" fmla="*/ 9800 w 9937"/>
              <a:gd name="connsiteY7" fmla="*/ 8046 h 10147"/>
              <a:gd name="connsiteX8" fmla="*/ 9928 w 9937"/>
              <a:gd name="connsiteY8" fmla="*/ 8024 h 10147"/>
              <a:gd name="connsiteX9" fmla="*/ 9584 w 9937"/>
              <a:gd name="connsiteY9" fmla="*/ 965 h 10147"/>
              <a:gd name="connsiteX10" fmla="*/ 9311 w 9937"/>
              <a:gd name="connsiteY10" fmla="*/ 1072 h 10147"/>
              <a:gd name="connsiteX11" fmla="*/ 9329 w 9937"/>
              <a:gd name="connsiteY11" fmla="*/ 1113 h 10147"/>
              <a:gd name="connsiteX12" fmla="*/ 9257 w 9937"/>
              <a:gd name="connsiteY12" fmla="*/ 1240 h 10147"/>
              <a:gd name="connsiteX13" fmla="*/ 9186 w 9937"/>
              <a:gd name="connsiteY13" fmla="*/ 1136 h 10147"/>
              <a:gd name="connsiteX14" fmla="*/ 9186 w 9937"/>
              <a:gd name="connsiteY14" fmla="*/ 1008 h 10147"/>
              <a:gd name="connsiteX15" fmla="*/ 8969 w 9937"/>
              <a:gd name="connsiteY15" fmla="*/ 1093 h 10147"/>
              <a:gd name="connsiteX16" fmla="*/ 8932 w 9937"/>
              <a:gd name="connsiteY16" fmla="*/ 987 h 10147"/>
              <a:gd name="connsiteX17" fmla="*/ 8825 w 9937"/>
              <a:gd name="connsiteY17" fmla="*/ 987 h 10147"/>
              <a:gd name="connsiteX18" fmla="*/ 8825 w 9937"/>
              <a:gd name="connsiteY18" fmla="*/ 903 h 10147"/>
              <a:gd name="connsiteX19" fmla="*/ 8770 w 9937"/>
              <a:gd name="connsiteY19" fmla="*/ 862 h 10147"/>
              <a:gd name="connsiteX20" fmla="*/ 8555 w 9937"/>
              <a:gd name="connsiteY20" fmla="*/ 1029 h 10147"/>
              <a:gd name="connsiteX21" fmla="*/ 8461 w 9937"/>
              <a:gd name="connsiteY21" fmla="*/ 987 h 10147"/>
              <a:gd name="connsiteX22" fmla="*/ 8480 w 9937"/>
              <a:gd name="connsiteY22" fmla="*/ 862 h 10147"/>
              <a:gd name="connsiteX23" fmla="*/ 8353 w 9937"/>
              <a:gd name="connsiteY23" fmla="*/ 798 h 10147"/>
              <a:gd name="connsiteX24" fmla="*/ 8353 w 9937"/>
              <a:gd name="connsiteY24" fmla="*/ 650 h 10147"/>
              <a:gd name="connsiteX25" fmla="*/ 8102 w 9937"/>
              <a:gd name="connsiteY25" fmla="*/ 630 h 10147"/>
              <a:gd name="connsiteX26" fmla="*/ 8010 w 9937"/>
              <a:gd name="connsiteY26" fmla="*/ 734 h 10147"/>
              <a:gd name="connsiteX27" fmla="*/ 7884 w 9937"/>
              <a:gd name="connsiteY27" fmla="*/ 610 h 10147"/>
              <a:gd name="connsiteX28" fmla="*/ 7740 w 9937"/>
              <a:gd name="connsiteY28" fmla="*/ 630 h 10147"/>
              <a:gd name="connsiteX29" fmla="*/ 7521 w 9937"/>
              <a:gd name="connsiteY29" fmla="*/ 504 h 10147"/>
              <a:gd name="connsiteX30" fmla="*/ 7340 w 9937"/>
              <a:gd name="connsiteY30" fmla="*/ 504 h 10147"/>
              <a:gd name="connsiteX31" fmla="*/ 7322 w 9937"/>
              <a:gd name="connsiteY31" fmla="*/ 336 h 10147"/>
              <a:gd name="connsiteX32" fmla="*/ 7177 w 9937"/>
              <a:gd name="connsiteY32" fmla="*/ 168 h 10147"/>
              <a:gd name="connsiteX33" fmla="*/ 7125 w 9937"/>
              <a:gd name="connsiteY33" fmla="*/ 274 h 10147"/>
              <a:gd name="connsiteX34" fmla="*/ 6999 w 9937"/>
              <a:gd name="connsiteY34" fmla="*/ 231 h 10147"/>
              <a:gd name="connsiteX35" fmla="*/ 6908 w 9937"/>
              <a:gd name="connsiteY35" fmla="*/ 252 h 10147"/>
              <a:gd name="connsiteX36" fmla="*/ 6689 w 9937"/>
              <a:gd name="connsiteY36" fmla="*/ 0 h 10147"/>
              <a:gd name="connsiteX37" fmla="*/ 894 w 9937"/>
              <a:gd name="connsiteY37" fmla="*/ 2846 h 10147"/>
              <a:gd name="connsiteX38" fmla="*/ 0 w 9937"/>
              <a:gd name="connsiteY38" fmla="*/ 2751 h 10147"/>
              <a:gd name="connsiteX39" fmla="*/ 36 w 9937"/>
              <a:gd name="connsiteY39" fmla="*/ 2983 h 10147"/>
              <a:gd name="connsiteX0" fmla="*/ 36 w 10000"/>
              <a:gd name="connsiteY0" fmla="*/ 2940 h 10000"/>
              <a:gd name="connsiteX1" fmla="*/ 272 w 10000"/>
              <a:gd name="connsiteY1" fmla="*/ 3148 h 10000"/>
              <a:gd name="connsiteX2" fmla="*/ 382 w 10000"/>
              <a:gd name="connsiteY2" fmla="*/ 3417 h 10000"/>
              <a:gd name="connsiteX3" fmla="*/ 583 w 10000"/>
              <a:gd name="connsiteY3" fmla="*/ 3561 h 10000"/>
              <a:gd name="connsiteX4" fmla="*/ 730 w 10000"/>
              <a:gd name="connsiteY4" fmla="*/ 3831 h 10000"/>
              <a:gd name="connsiteX5" fmla="*/ 8972 w 10000"/>
              <a:gd name="connsiteY5" fmla="*/ 9855 h 10000"/>
              <a:gd name="connsiteX6" fmla="*/ 9972 w 10000"/>
              <a:gd name="connsiteY6" fmla="*/ 8116 h 10000"/>
              <a:gd name="connsiteX7" fmla="*/ 9862 w 10000"/>
              <a:gd name="connsiteY7" fmla="*/ 7929 h 10000"/>
              <a:gd name="connsiteX8" fmla="*/ 9645 w 10000"/>
              <a:gd name="connsiteY8" fmla="*/ 951 h 10000"/>
              <a:gd name="connsiteX9" fmla="*/ 9370 w 10000"/>
              <a:gd name="connsiteY9" fmla="*/ 1056 h 10000"/>
              <a:gd name="connsiteX10" fmla="*/ 9388 w 10000"/>
              <a:gd name="connsiteY10" fmla="*/ 1097 h 10000"/>
              <a:gd name="connsiteX11" fmla="*/ 9316 w 10000"/>
              <a:gd name="connsiteY11" fmla="*/ 1222 h 10000"/>
              <a:gd name="connsiteX12" fmla="*/ 9244 w 10000"/>
              <a:gd name="connsiteY12" fmla="*/ 1120 h 10000"/>
              <a:gd name="connsiteX13" fmla="*/ 9244 w 10000"/>
              <a:gd name="connsiteY13" fmla="*/ 993 h 10000"/>
              <a:gd name="connsiteX14" fmla="*/ 9026 w 10000"/>
              <a:gd name="connsiteY14" fmla="*/ 1077 h 10000"/>
              <a:gd name="connsiteX15" fmla="*/ 8989 w 10000"/>
              <a:gd name="connsiteY15" fmla="*/ 973 h 10000"/>
              <a:gd name="connsiteX16" fmla="*/ 8881 w 10000"/>
              <a:gd name="connsiteY16" fmla="*/ 973 h 10000"/>
              <a:gd name="connsiteX17" fmla="*/ 8881 w 10000"/>
              <a:gd name="connsiteY17" fmla="*/ 890 h 10000"/>
              <a:gd name="connsiteX18" fmla="*/ 8826 w 10000"/>
              <a:gd name="connsiteY18" fmla="*/ 850 h 10000"/>
              <a:gd name="connsiteX19" fmla="*/ 8609 w 10000"/>
              <a:gd name="connsiteY19" fmla="*/ 1014 h 10000"/>
              <a:gd name="connsiteX20" fmla="*/ 8515 w 10000"/>
              <a:gd name="connsiteY20" fmla="*/ 973 h 10000"/>
              <a:gd name="connsiteX21" fmla="*/ 8534 w 10000"/>
              <a:gd name="connsiteY21" fmla="*/ 850 h 10000"/>
              <a:gd name="connsiteX22" fmla="*/ 8406 w 10000"/>
              <a:gd name="connsiteY22" fmla="*/ 786 h 10000"/>
              <a:gd name="connsiteX23" fmla="*/ 8406 w 10000"/>
              <a:gd name="connsiteY23" fmla="*/ 641 h 10000"/>
              <a:gd name="connsiteX24" fmla="*/ 8153 w 10000"/>
              <a:gd name="connsiteY24" fmla="*/ 621 h 10000"/>
              <a:gd name="connsiteX25" fmla="*/ 8061 w 10000"/>
              <a:gd name="connsiteY25" fmla="*/ 723 h 10000"/>
              <a:gd name="connsiteX26" fmla="*/ 7934 w 10000"/>
              <a:gd name="connsiteY26" fmla="*/ 601 h 10000"/>
              <a:gd name="connsiteX27" fmla="*/ 7789 w 10000"/>
              <a:gd name="connsiteY27" fmla="*/ 621 h 10000"/>
              <a:gd name="connsiteX28" fmla="*/ 7569 w 10000"/>
              <a:gd name="connsiteY28" fmla="*/ 497 h 10000"/>
              <a:gd name="connsiteX29" fmla="*/ 7387 w 10000"/>
              <a:gd name="connsiteY29" fmla="*/ 497 h 10000"/>
              <a:gd name="connsiteX30" fmla="*/ 7368 w 10000"/>
              <a:gd name="connsiteY30" fmla="*/ 331 h 10000"/>
              <a:gd name="connsiteX31" fmla="*/ 7223 w 10000"/>
              <a:gd name="connsiteY31" fmla="*/ 166 h 10000"/>
              <a:gd name="connsiteX32" fmla="*/ 7170 w 10000"/>
              <a:gd name="connsiteY32" fmla="*/ 270 h 10000"/>
              <a:gd name="connsiteX33" fmla="*/ 7043 w 10000"/>
              <a:gd name="connsiteY33" fmla="*/ 228 h 10000"/>
              <a:gd name="connsiteX34" fmla="*/ 6952 w 10000"/>
              <a:gd name="connsiteY34" fmla="*/ 248 h 10000"/>
              <a:gd name="connsiteX35" fmla="*/ 6731 w 10000"/>
              <a:gd name="connsiteY35" fmla="*/ 0 h 10000"/>
              <a:gd name="connsiteX36" fmla="*/ 900 w 10000"/>
              <a:gd name="connsiteY36" fmla="*/ 2805 h 10000"/>
              <a:gd name="connsiteX37" fmla="*/ 0 w 10000"/>
              <a:gd name="connsiteY37" fmla="*/ 2711 h 10000"/>
              <a:gd name="connsiteX38" fmla="*/ 36 w 10000"/>
              <a:gd name="connsiteY38" fmla="*/ 2940 h 10000"/>
              <a:gd name="connsiteX0" fmla="*/ 36 w 10000"/>
              <a:gd name="connsiteY0" fmla="*/ 2940 h 10000"/>
              <a:gd name="connsiteX1" fmla="*/ 272 w 10000"/>
              <a:gd name="connsiteY1" fmla="*/ 3148 h 10000"/>
              <a:gd name="connsiteX2" fmla="*/ 382 w 10000"/>
              <a:gd name="connsiteY2" fmla="*/ 3417 h 10000"/>
              <a:gd name="connsiteX3" fmla="*/ 583 w 10000"/>
              <a:gd name="connsiteY3" fmla="*/ 3561 h 10000"/>
              <a:gd name="connsiteX4" fmla="*/ 730 w 10000"/>
              <a:gd name="connsiteY4" fmla="*/ 3831 h 10000"/>
              <a:gd name="connsiteX5" fmla="*/ 8972 w 10000"/>
              <a:gd name="connsiteY5" fmla="*/ 9855 h 10000"/>
              <a:gd name="connsiteX6" fmla="*/ 9972 w 10000"/>
              <a:gd name="connsiteY6" fmla="*/ 8116 h 10000"/>
              <a:gd name="connsiteX7" fmla="*/ 9645 w 10000"/>
              <a:gd name="connsiteY7" fmla="*/ 951 h 10000"/>
              <a:gd name="connsiteX8" fmla="*/ 9370 w 10000"/>
              <a:gd name="connsiteY8" fmla="*/ 1056 h 10000"/>
              <a:gd name="connsiteX9" fmla="*/ 9388 w 10000"/>
              <a:gd name="connsiteY9" fmla="*/ 1097 h 10000"/>
              <a:gd name="connsiteX10" fmla="*/ 9316 w 10000"/>
              <a:gd name="connsiteY10" fmla="*/ 1222 h 10000"/>
              <a:gd name="connsiteX11" fmla="*/ 9244 w 10000"/>
              <a:gd name="connsiteY11" fmla="*/ 1120 h 10000"/>
              <a:gd name="connsiteX12" fmla="*/ 9244 w 10000"/>
              <a:gd name="connsiteY12" fmla="*/ 993 h 10000"/>
              <a:gd name="connsiteX13" fmla="*/ 9026 w 10000"/>
              <a:gd name="connsiteY13" fmla="*/ 1077 h 10000"/>
              <a:gd name="connsiteX14" fmla="*/ 8989 w 10000"/>
              <a:gd name="connsiteY14" fmla="*/ 973 h 10000"/>
              <a:gd name="connsiteX15" fmla="*/ 8881 w 10000"/>
              <a:gd name="connsiteY15" fmla="*/ 973 h 10000"/>
              <a:gd name="connsiteX16" fmla="*/ 8881 w 10000"/>
              <a:gd name="connsiteY16" fmla="*/ 890 h 10000"/>
              <a:gd name="connsiteX17" fmla="*/ 8826 w 10000"/>
              <a:gd name="connsiteY17" fmla="*/ 850 h 10000"/>
              <a:gd name="connsiteX18" fmla="*/ 8609 w 10000"/>
              <a:gd name="connsiteY18" fmla="*/ 1014 h 10000"/>
              <a:gd name="connsiteX19" fmla="*/ 8515 w 10000"/>
              <a:gd name="connsiteY19" fmla="*/ 973 h 10000"/>
              <a:gd name="connsiteX20" fmla="*/ 8534 w 10000"/>
              <a:gd name="connsiteY20" fmla="*/ 850 h 10000"/>
              <a:gd name="connsiteX21" fmla="*/ 8406 w 10000"/>
              <a:gd name="connsiteY21" fmla="*/ 786 h 10000"/>
              <a:gd name="connsiteX22" fmla="*/ 8406 w 10000"/>
              <a:gd name="connsiteY22" fmla="*/ 641 h 10000"/>
              <a:gd name="connsiteX23" fmla="*/ 8153 w 10000"/>
              <a:gd name="connsiteY23" fmla="*/ 621 h 10000"/>
              <a:gd name="connsiteX24" fmla="*/ 8061 w 10000"/>
              <a:gd name="connsiteY24" fmla="*/ 723 h 10000"/>
              <a:gd name="connsiteX25" fmla="*/ 7934 w 10000"/>
              <a:gd name="connsiteY25" fmla="*/ 601 h 10000"/>
              <a:gd name="connsiteX26" fmla="*/ 7789 w 10000"/>
              <a:gd name="connsiteY26" fmla="*/ 621 h 10000"/>
              <a:gd name="connsiteX27" fmla="*/ 7569 w 10000"/>
              <a:gd name="connsiteY27" fmla="*/ 497 h 10000"/>
              <a:gd name="connsiteX28" fmla="*/ 7387 w 10000"/>
              <a:gd name="connsiteY28" fmla="*/ 497 h 10000"/>
              <a:gd name="connsiteX29" fmla="*/ 7368 w 10000"/>
              <a:gd name="connsiteY29" fmla="*/ 331 h 10000"/>
              <a:gd name="connsiteX30" fmla="*/ 7223 w 10000"/>
              <a:gd name="connsiteY30" fmla="*/ 166 h 10000"/>
              <a:gd name="connsiteX31" fmla="*/ 7170 w 10000"/>
              <a:gd name="connsiteY31" fmla="*/ 270 h 10000"/>
              <a:gd name="connsiteX32" fmla="*/ 7043 w 10000"/>
              <a:gd name="connsiteY32" fmla="*/ 228 h 10000"/>
              <a:gd name="connsiteX33" fmla="*/ 6952 w 10000"/>
              <a:gd name="connsiteY33" fmla="*/ 248 h 10000"/>
              <a:gd name="connsiteX34" fmla="*/ 6731 w 10000"/>
              <a:gd name="connsiteY34" fmla="*/ 0 h 10000"/>
              <a:gd name="connsiteX35" fmla="*/ 900 w 10000"/>
              <a:gd name="connsiteY35" fmla="*/ 2805 h 10000"/>
              <a:gd name="connsiteX36" fmla="*/ 0 w 10000"/>
              <a:gd name="connsiteY36" fmla="*/ 2711 h 10000"/>
              <a:gd name="connsiteX37" fmla="*/ 36 w 10000"/>
              <a:gd name="connsiteY37" fmla="*/ 2940 h 10000"/>
              <a:gd name="connsiteX0" fmla="*/ 36 w 9843"/>
              <a:gd name="connsiteY0" fmla="*/ 2940 h 9855"/>
              <a:gd name="connsiteX1" fmla="*/ 272 w 9843"/>
              <a:gd name="connsiteY1" fmla="*/ 3148 h 9855"/>
              <a:gd name="connsiteX2" fmla="*/ 382 w 9843"/>
              <a:gd name="connsiteY2" fmla="*/ 3417 h 9855"/>
              <a:gd name="connsiteX3" fmla="*/ 583 w 9843"/>
              <a:gd name="connsiteY3" fmla="*/ 3561 h 9855"/>
              <a:gd name="connsiteX4" fmla="*/ 730 w 9843"/>
              <a:gd name="connsiteY4" fmla="*/ 3831 h 9855"/>
              <a:gd name="connsiteX5" fmla="*/ 8972 w 9843"/>
              <a:gd name="connsiteY5" fmla="*/ 9855 h 9855"/>
              <a:gd name="connsiteX6" fmla="*/ 9645 w 9843"/>
              <a:gd name="connsiteY6" fmla="*/ 951 h 9855"/>
              <a:gd name="connsiteX7" fmla="*/ 9370 w 9843"/>
              <a:gd name="connsiteY7" fmla="*/ 1056 h 9855"/>
              <a:gd name="connsiteX8" fmla="*/ 9388 w 9843"/>
              <a:gd name="connsiteY8" fmla="*/ 1097 h 9855"/>
              <a:gd name="connsiteX9" fmla="*/ 9316 w 9843"/>
              <a:gd name="connsiteY9" fmla="*/ 1222 h 9855"/>
              <a:gd name="connsiteX10" fmla="*/ 9244 w 9843"/>
              <a:gd name="connsiteY10" fmla="*/ 1120 h 9855"/>
              <a:gd name="connsiteX11" fmla="*/ 9244 w 9843"/>
              <a:gd name="connsiteY11" fmla="*/ 993 h 9855"/>
              <a:gd name="connsiteX12" fmla="*/ 9026 w 9843"/>
              <a:gd name="connsiteY12" fmla="*/ 1077 h 9855"/>
              <a:gd name="connsiteX13" fmla="*/ 8989 w 9843"/>
              <a:gd name="connsiteY13" fmla="*/ 973 h 9855"/>
              <a:gd name="connsiteX14" fmla="*/ 8881 w 9843"/>
              <a:gd name="connsiteY14" fmla="*/ 973 h 9855"/>
              <a:gd name="connsiteX15" fmla="*/ 8881 w 9843"/>
              <a:gd name="connsiteY15" fmla="*/ 890 h 9855"/>
              <a:gd name="connsiteX16" fmla="*/ 8826 w 9843"/>
              <a:gd name="connsiteY16" fmla="*/ 850 h 9855"/>
              <a:gd name="connsiteX17" fmla="*/ 8609 w 9843"/>
              <a:gd name="connsiteY17" fmla="*/ 1014 h 9855"/>
              <a:gd name="connsiteX18" fmla="*/ 8515 w 9843"/>
              <a:gd name="connsiteY18" fmla="*/ 973 h 9855"/>
              <a:gd name="connsiteX19" fmla="*/ 8534 w 9843"/>
              <a:gd name="connsiteY19" fmla="*/ 850 h 9855"/>
              <a:gd name="connsiteX20" fmla="*/ 8406 w 9843"/>
              <a:gd name="connsiteY20" fmla="*/ 786 h 9855"/>
              <a:gd name="connsiteX21" fmla="*/ 8406 w 9843"/>
              <a:gd name="connsiteY21" fmla="*/ 641 h 9855"/>
              <a:gd name="connsiteX22" fmla="*/ 8153 w 9843"/>
              <a:gd name="connsiteY22" fmla="*/ 621 h 9855"/>
              <a:gd name="connsiteX23" fmla="*/ 8061 w 9843"/>
              <a:gd name="connsiteY23" fmla="*/ 723 h 9855"/>
              <a:gd name="connsiteX24" fmla="*/ 7934 w 9843"/>
              <a:gd name="connsiteY24" fmla="*/ 601 h 9855"/>
              <a:gd name="connsiteX25" fmla="*/ 7789 w 9843"/>
              <a:gd name="connsiteY25" fmla="*/ 621 h 9855"/>
              <a:gd name="connsiteX26" fmla="*/ 7569 w 9843"/>
              <a:gd name="connsiteY26" fmla="*/ 497 h 9855"/>
              <a:gd name="connsiteX27" fmla="*/ 7387 w 9843"/>
              <a:gd name="connsiteY27" fmla="*/ 497 h 9855"/>
              <a:gd name="connsiteX28" fmla="*/ 7368 w 9843"/>
              <a:gd name="connsiteY28" fmla="*/ 331 h 9855"/>
              <a:gd name="connsiteX29" fmla="*/ 7223 w 9843"/>
              <a:gd name="connsiteY29" fmla="*/ 166 h 9855"/>
              <a:gd name="connsiteX30" fmla="*/ 7170 w 9843"/>
              <a:gd name="connsiteY30" fmla="*/ 270 h 9855"/>
              <a:gd name="connsiteX31" fmla="*/ 7043 w 9843"/>
              <a:gd name="connsiteY31" fmla="*/ 228 h 9855"/>
              <a:gd name="connsiteX32" fmla="*/ 6952 w 9843"/>
              <a:gd name="connsiteY32" fmla="*/ 248 h 9855"/>
              <a:gd name="connsiteX33" fmla="*/ 6731 w 9843"/>
              <a:gd name="connsiteY33" fmla="*/ 0 h 9855"/>
              <a:gd name="connsiteX34" fmla="*/ 900 w 9843"/>
              <a:gd name="connsiteY34" fmla="*/ 2805 h 9855"/>
              <a:gd name="connsiteX35" fmla="*/ 0 w 9843"/>
              <a:gd name="connsiteY35" fmla="*/ 2711 h 9855"/>
              <a:gd name="connsiteX36" fmla="*/ 36 w 9843"/>
              <a:gd name="connsiteY36" fmla="*/ 2940 h 9855"/>
              <a:gd name="connsiteX0" fmla="*/ 37 w 9799"/>
              <a:gd name="connsiteY0" fmla="*/ 2983 h 3887"/>
              <a:gd name="connsiteX1" fmla="*/ 276 w 9799"/>
              <a:gd name="connsiteY1" fmla="*/ 3194 h 3887"/>
              <a:gd name="connsiteX2" fmla="*/ 388 w 9799"/>
              <a:gd name="connsiteY2" fmla="*/ 3467 h 3887"/>
              <a:gd name="connsiteX3" fmla="*/ 592 w 9799"/>
              <a:gd name="connsiteY3" fmla="*/ 3613 h 3887"/>
              <a:gd name="connsiteX4" fmla="*/ 742 w 9799"/>
              <a:gd name="connsiteY4" fmla="*/ 3887 h 3887"/>
              <a:gd name="connsiteX5" fmla="*/ 9799 w 9799"/>
              <a:gd name="connsiteY5" fmla="*/ 965 h 3887"/>
              <a:gd name="connsiteX6" fmla="*/ 9519 w 9799"/>
              <a:gd name="connsiteY6" fmla="*/ 1072 h 3887"/>
              <a:gd name="connsiteX7" fmla="*/ 9538 w 9799"/>
              <a:gd name="connsiteY7" fmla="*/ 1113 h 3887"/>
              <a:gd name="connsiteX8" fmla="*/ 9465 w 9799"/>
              <a:gd name="connsiteY8" fmla="*/ 1240 h 3887"/>
              <a:gd name="connsiteX9" fmla="*/ 9391 w 9799"/>
              <a:gd name="connsiteY9" fmla="*/ 1136 h 3887"/>
              <a:gd name="connsiteX10" fmla="*/ 9391 w 9799"/>
              <a:gd name="connsiteY10" fmla="*/ 1008 h 3887"/>
              <a:gd name="connsiteX11" fmla="*/ 9170 w 9799"/>
              <a:gd name="connsiteY11" fmla="*/ 1093 h 3887"/>
              <a:gd name="connsiteX12" fmla="*/ 9132 w 9799"/>
              <a:gd name="connsiteY12" fmla="*/ 987 h 3887"/>
              <a:gd name="connsiteX13" fmla="*/ 9023 w 9799"/>
              <a:gd name="connsiteY13" fmla="*/ 987 h 3887"/>
              <a:gd name="connsiteX14" fmla="*/ 9023 w 9799"/>
              <a:gd name="connsiteY14" fmla="*/ 903 h 3887"/>
              <a:gd name="connsiteX15" fmla="*/ 8967 w 9799"/>
              <a:gd name="connsiteY15" fmla="*/ 863 h 3887"/>
              <a:gd name="connsiteX16" fmla="*/ 8746 w 9799"/>
              <a:gd name="connsiteY16" fmla="*/ 1029 h 3887"/>
              <a:gd name="connsiteX17" fmla="*/ 8651 w 9799"/>
              <a:gd name="connsiteY17" fmla="*/ 987 h 3887"/>
              <a:gd name="connsiteX18" fmla="*/ 8670 w 9799"/>
              <a:gd name="connsiteY18" fmla="*/ 863 h 3887"/>
              <a:gd name="connsiteX19" fmla="*/ 8540 w 9799"/>
              <a:gd name="connsiteY19" fmla="*/ 798 h 3887"/>
              <a:gd name="connsiteX20" fmla="*/ 8540 w 9799"/>
              <a:gd name="connsiteY20" fmla="*/ 650 h 3887"/>
              <a:gd name="connsiteX21" fmla="*/ 8283 w 9799"/>
              <a:gd name="connsiteY21" fmla="*/ 630 h 3887"/>
              <a:gd name="connsiteX22" fmla="*/ 8190 w 9799"/>
              <a:gd name="connsiteY22" fmla="*/ 734 h 3887"/>
              <a:gd name="connsiteX23" fmla="*/ 8061 w 9799"/>
              <a:gd name="connsiteY23" fmla="*/ 610 h 3887"/>
              <a:gd name="connsiteX24" fmla="*/ 7913 w 9799"/>
              <a:gd name="connsiteY24" fmla="*/ 630 h 3887"/>
              <a:gd name="connsiteX25" fmla="*/ 7690 w 9799"/>
              <a:gd name="connsiteY25" fmla="*/ 504 h 3887"/>
              <a:gd name="connsiteX26" fmla="*/ 7505 w 9799"/>
              <a:gd name="connsiteY26" fmla="*/ 504 h 3887"/>
              <a:gd name="connsiteX27" fmla="*/ 7486 w 9799"/>
              <a:gd name="connsiteY27" fmla="*/ 336 h 3887"/>
              <a:gd name="connsiteX28" fmla="*/ 7338 w 9799"/>
              <a:gd name="connsiteY28" fmla="*/ 168 h 3887"/>
              <a:gd name="connsiteX29" fmla="*/ 7284 w 9799"/>
              <a:gd name="connsiteY29" fmla="*/ 274 h 3887"/>
              <a:gd name="connsiteX30" fmla="*/ 7155 w 9799"/>
              <a:gd name="connsiteY30" fmla="*/ 231 h 3887"/>
              <a:gd name="connsiteX31" fmla="*/ 7063 w 9799"/>
              <a:gd name="connsiteY31" fmla="*/ 252 h 3887"/>
              <a:gd name="connsiteX32" fmla="*/ 6838 w 9799"/>
              <a:gd name="connsiteY32" fmla="*/ 0 h 3887"/>
              <a:gd name="connsiteX33" fmla="*/ 914 w 9799"/>
              <a:gd name="connsiteY33" fmla="*/ 2846 h 3887"/>
              <a:gd name="connsiteX34" fmla="*/ 0 w 9799"/>
              <a:gd name="connsiteY34" fmla="*/ 2751 h 3887"/>
              <a:gd name="connsiteX35" fmla="*/ 37 w 9799"/>
              <a:gd name="connsiteY35" fmla="*/ 2983 h 3887"/>
              <a:gd name="connsiteX0" fmla="*/ 38 w 10000"/>
              <a:gd name="connsiteY0" fmla="*/ 7674 h 10000"/>
              <a:gd name="connsiteX1" fmla="*/ 282 w 10000"/>
              <a:gd name="connsiteY1" fmla="*/ 8217 h 10000"/>
              <a:gd name="connsiteX2" fmla="*/ 396 w 10000"/>
              <a:gd name="connsiteY2" fmla="*/ 8919 h 10000"/>
              <a:gd name="connsiteX3" fmla="*/ 604 w 10000"/>
              <a:gd name="connsiteY3" fmla="*/ 9295 h 10000"/>
              <a:gd name="connsiteX4" fmla="*/ 757 w 10000"/>
              <a:gd name="connsiteY4" fmla="*/ 10000 h 10000"/>
              <a:gd name="connsiteX5" fmla="*/ 10000 w 10000"/>
              <a:gd name="connsiteY5" fmla="*/ 2483 h 10000"/>
              <a:gd name="connsiteX6" fmla="*/ 9714 w 10000"/>
              <a:gd name="connsiteY6" fmla="*/ 2758 h 10000"/>
              <a:gd name="connsiteX7" fmla="*/ 9734 w 10000"/>
              <a:gd name="connsiteY7" fmla="*/ 2863 h 10000"/>
              <a:gd name="connsiteX8" fmla="*/ 9659 w 10000"/>
              <a:gd name="connsiteY8" fmla="*/ 3190 h 10000"/>
              <a:gd name="connsiteX9" fmla="*/ 9584 w 10000"/>
              <a:gd name="connsiteY9" fmla="*/ 2923 h 10000"/>
              <a:gd name="connsiteX10" fmla="*/ 9584 w 10000"/>
              <a:gd name="connsiteY10" fmla="*/ 2593 h 10000"/>
              <a:gd name="connsiteX11" fmla="*/ 9358 w 10000"/>
              <a:gd name="connsiteY11" fmla="*/ 2812 h 10000"/>
              <a:gd name="connsiteX12" fmla="*/ 9319 w 10000"/>
              <a:gd name="connsiteY12" fmla="*/ 2539 h 10000"/>
              <a:gd name="connsiteX13" fmla="*/ 9208 w 10000"/>
              <a:gd name="connsiteY13" fmla="*/ 2539 h 10000"/>
              <a:gd name="connsiteX14" fmla="*/ 9208 w 10000"/>
              <a:gd name="connsiteY14" fmla="*/ 2323 h 10000"/>
              <a:gd name="connsiteX15" fmla="*/ 9151 w 10000"/>
              <a:gd name="connsiteY15" fmla="*/ 2220 h 10000"/>
              <a:gd name="connsiteX16" fmla="*/ 8925 w 10000"/>
              <a:gd name="connsiteY16" fmla="*/ 2647 h 10000"/>
              <a:gd name="connsiteX17" fmla="*/ 8828 w 10000"/>
              <a:gd name="connsiteY17" fmla="*/ 2539 h 10000"/>
              <a:gd name="connsiteX18" fmla="*/ 8848 w 10000"/>
              <a:gd name="connsiteY18" fmla="*/ 2220 h 10000"/>
              <a:gd name="connsiteX19" fmla="*/ 8715 w 10000"/>
              <a:gd name="connsiteY19" fmla="*/ 2053 h 10000"/>
              <a:gd name="connsiteX20" fmla="*/ 8715 w 10000"/>
              <a:gd name="connsiteY20" fmla="*/ 1672 h 10000"/>
              <a:gd name="connsiteX21" fmla="*/ 8453 w 10000"/>
              <a:gd name="connsiteY21" fmla="*/ 1621 h 10000"/>
              <a:gd name="connsiteX22" fmla="*/ 8226 w 10000"/>
              <a:gd name="connsiteY22" fmla="*/ 1569 h 10000"/>
              <a:gd name="connsiteX23" fmla="*/ 8075 w 10000"/>
              <a:gd name="connsiteY23" fmla="*/ 1621 h 10000"/>
              <a:gd name="connsiteX24" fmla="*/ 7848 w 10000"/>
              <a:gd name="connsiteY24" fmla="*/ 1297 h 10000"/>
              <a:gd name="connsiteX25" fmla="*/ 7659 w 10000"/>
              <a:gd name="connsiteY25" fmla="*/ 1297 h 10000"/>
              <a:gd name="connsiteX26" fmla="*/ 7640 w 10000"/>
              <a:gd name="connsiteY26" fmla="*/ 864 h 10000"/>
              <a:gd name="connsiteX27" fmla="*/ 7489 w 10000"/>
              <a:gd name="connsiteY27" fmla="*/ 432 h 10000"/>
              <a:gd name="connsiteX28" fmla="*/ 7433 w 10000"/>
              <a:gd name="connsiteY28" fmla="*/ 705 h 10000"/>
              <a:gd name="connsiteX29" fmla="*/ 7302 w 10000"/>
              <a:gd name="connsiteY29" fmla="*/ 594 h 10000"/>
              <a:gd name="connsiteX30" fmla="*/ 7208 w 10000"/>
              <a:gd name="connsiteY30" fmla="*/ 648 h 10000"/>
              <a:gd name="connsiteX31" fmla="*/ 6978 w 10000"/>
              <a:gd name="connsiteY31" fmla="*/ 0 h 10000"/>
              <a:gd name="connsiteX32" fmla="*/ 933 w 10000"/>
              <a:gd name="connsiteY32" fmla="*/ 7322 h 10000"/>
              <a:gd name="connsiteX33" fmla="*/ 0 w 10000"/>
              <a:gd name="connsiteY33" fmla="*/ 7077 h 10000"/>
              <a:gd name="connsiteX34" fmla="*/ 38 w 10000"/>
              <a:gd name="connsiteY34" fmla="*/ 7674 h 10000"/>
              <a:gd name="connsiteX0" fmla="*/ 38 w 10000"/>
              <a:gd name="connsiteY0" fmla="*/ 7674 h 10000"/>
              <a:gd name="connsiteX1" fmla="*/ 282 w 10000"/>
              <a:gd name="connsiteY1" fmla="*/ 8217 h 10000"/>
              <a:gd name="connsiteX2" fmla="*/ 396 w 10000"/>
              <a:gd name="connsiteY2" fmla="*/ 8919 h 10000"/>
              <a:gd name="connsiteX3" fmla="*/ 604 w 10000"/>
              <a:gd name="connsiteY3" fmla="*/ 9295 h 10000"/>
              <a:gd name="connsiteX4" fmla="*/ 757 w 10000"/>
              <a:gd name="connsiteY4" fmla="*/ 10000 h 10000"/>
              <a:gd name="connsiteX5" fmla="*/ 10000 w 10000"/>
              <a:gd name="connsiteY5" fmla="*/ 2483 h 10000"/>
              <a:gd name="connsiteX6" fmla="*/ 9714 w 10000"/>
              <a:gd name="connsiteY6" fmla="*/ 2758 h 10000"/>
              <a:gd name="connsiteX7" fmla="*/ 9734 w 10000"/>
              <a:gd name="connsiteY7" fmla="*/ 2863 h 10000"/>
              <a:gd name="connsiteX8" fmla="*/ 9659 w 10000"/>
              <a:gd name="connsiteY8" fmla="*/ 3190 h 10000"/>
              <a:gd name="connsiteX9" fmla="*/ 9584 w 10000"/>
              <a:gd name="connsiteY9" fmla="*/ 2923 h 10000"/>
              <a:gd name="connsiteX10" fmla="*/ 9584 w 10000"/>
              <a:gd name="connsiteY10" fmla="*/ 2593 h 10000"/>
              <a:gd name="connsiteX11" fmla="*/ 9358 w 10000"/>
              <a:gd name="connsiteY11" fmla="*/ 2812 h 10000"/>
              <a:gd name="connsiteX12" fmla="*/ 9319 w 10000"/>
              <a:gd name="connsiteY12" fmla="*/ 2539 h 10000"/>
              <a:gd name="connsiteX13" fmla="*/ 9208 w 10000"/>
              <a:gd name="connsiteY13" fmla="*/ 2539 h 10000"/>
              <a:gd name="connsiteX14" fmla="*/ 9208 w 10000"/>
              <a:gd name="connsiteY14" fmla="*/ 2323 h 10000"/>
              <a:gd name="connsiteX15" fmla="*/ 9151 w 10000"/>
              <a:gd name="connsiteY15" fmla="*/ 2220 h 10000"/>
              <a:gd name="connsiteX16" fmla="*/ 8925 w 10000"/>
              <a:gd name="connsiteY16" fmla="*/ 2647 h 10000"/>
              <a:gd name="connsiteX17" fmla="*/ 8828 w 10000"/>
              <a:gd name="connsiteY17" fmla="*/ 2539 h 10000"/>
              <a:gd name="connsiteX18" fmla="*/ 8848 w 10000"/>
              <a:gd name="connsiteY18" fmla="*/ 2220 h 10000"/>
              <a:gd name="connsiteX19" fmla="*/ 8715 w 10000"/>
              <a:gd name="connsiteY19" fmla="*/ 2053 h 10000"/>
              <a:gd name="connsiteX20" fmla="*/ 8715 w 10000"/>
              <a:gd name="connsiteY20" fmla="*/ 1672 h 10000"/>
              <a:gd name="connsiteX21" fmla="*/ 8453 w 10000"/>
              <a:gd name="connsiteY21" fmla="*/ 1621 h 10000"/>
              <a:gd name="connsiteX22" fmla="*/ 8226 w 10000"/>
              <a:gd name="connsiteY22" fmla="*/ 1569 h 10000"/>
              <a:gd name="connsiteX23" fmla="*/ 8075 w 10000"/>
              <a:gd name="connsiteY23" fmla="*/ 1621 h 10000"/>
              <a:gd name="connsiteX24" fmla="*/ 7848 w 10000"/>
              <a:gd name="connsiteY24" fmla="*/ 1297 h 10000"/>
              <a:gd name="connsiteX25" fmla="*/ 7659 w 10000"/>
              <a:gd name="connsiteY25" fmla="*/ 1297 h 10000"/>
              <a:gd name="connsiteX26" fmla="*/ 7489 w 10000"/>
              <a:gd name="connsiteY26" fmla="*/ 432 h 10000"/>
              <a:gd name="connsiteX27" fmla="*/ 7433 w 10000"/>
              <a:gd name="connsiteY27" fmla="*/ 705 h 10000"/>
              <a:gd name="connsiteX28" fmla="*/ 7302 w 10000"/>
              <a:gd name="connsiteY28" fmla="*/ 594 h 10000"/>
              <a:gd name="connsiteX29" fmla="*/ 7208 w 10000"/>
              <a:gd name="connsiteY29" fmla="*/ 648 h 10000"/>
              <a:gd name="connsiteX30" fmla="*/ 6978 w 10000"/>
              <a:gd name="connsiteY30" fmla="*/ 0 h 10000"/>
              <a:gd name="connsiteX31" fmla="*/ 933 w 10000"/>
              <a:gd name="connsiteY31" fmla="*/ 7322 h 10000"/>
              <a:gd name="connsiteX32" fmla="*/ 0 w 10000"/>
              <a:gd name="connsiteY32" fmla="*/ 7077 h 10000"/>
              <a:gd name="connsiteX33" fmla="*/ 38 w 10000"/>
              <a:gd name="connsiteY33" fmla="*/ 7674 h 10000"/>
              <a:gd name="connsiteX0" fmla="*/ 38 w 10000"/>
              <a:gd name="connsiteY0" fmla="*/ 7674 h 10000"/>
              <a:gd name="connsiteX1" fmla="*/ 282 w 10000"/>
              <a:gd name="connsiteY1" fmla="*/ 8217 h 10000"/>
              <a:gd name="connsiteX2" fmla="*/ 396 w 10000"/>
              <a:gd name="connsiteY2" fmla="*/ 8919 h 10000"/>
              <a:gd name="connsiteX3" fmla="*/ 604 w 10000"/>
              <a:gd name="connsiteY3" fmla="*/ 9295 h 10000"/>
              <a:gd name="connsiteX4" fmla="*/ 757 w 10000"/>
              <a:gd name="connsiteY4" fmla="*/ 10000 h 10000"/>
              <a:gd name="connsiteX5" fmla="*/ 10000 w 10000"/>
              <a:gd name="connsiteY5" fmla="*/ 2483 h 10000"/>
              <a:gd name="connsiteX6" fmla="*/ 9714 w 10000"/>
              <a:gd name="connsiteY6" fmla="*/ 2758 h 10000"/>
              <a:gd name="connsiteX7" fmla="*/ 9734 w 10000"/>
              <a:gd name="connsiteY7" fmla="*/ 2863 h 10000"/>
              <a:gd name="connsiteX8" fmla="*/ 9659 w 10000"/>
              <a:gd name="connsiteY8" fmla="*/ 3190 h 10000"/>
              <a:gd name="connsiteX9" fmla="*/ 9584 w 10000"/>
              <a:gd name="connsiteY9" fmla="*/ 2923 h 10000"/>
              <a:gd name="connsiteX10" fmla="*/ 9584 w 10000"/>
              <a:gd name="connsiteY10" fmla="*/ 2593 h 10000"/>
              <a:gd name="connsiteX11" fmla="*/ 9358 w 10000"/>
              <a:gd name="connsiteY11" fmla="*/ 2812 h 10000"/>
              <a:gd name="connsiteX12" fmla="*/ 9319 w 10000"/>
              <a:gd name="connsiteY12" fmla="*/ 2539 h 10000"/>
              <a:gd name="connsiteX13" fmla="*/ 9208 w 10000"/>
              <a:gd name="connsiteY13" fmla="*/ 2539 h 10000"/>
              <a:gd name="connsiteX14" fmla="*/ 9208 w 10000"/>
              <a:gd name="connsiteY14" fmla="*/ 2323 h 10000"/>
              <a:gd name="connsiteX15" fmla="*/ 9151 w 10000"/>
              <a:gd name="connsiteY15" fmla="*/ 2220 h 10000"/>
              <a:gd name="connsiteX16" fmla="*/ 8925 w 10000"/>
              <a:gd name="connsiteY16" fmla="*/ 2647 h 10000"/>
              <a:gd name="connsiteX17" fmla="*/ 8828 w 10000"/>
              <a:gd name="connsiteY17" fmla="*/ 2539 h 10000"/>
              <a:gd name="connsiteX18" fmla="*/ 8848 w 10000"/>
              <a:gd name="connsiteY18" fmla="*/ 2220 h 10000"/>
              <a:gd name="connsiteX19" fmla="*/ 8715 w 10000"/>
              <a:gd name="connsiteY19" fmla="*/ 2053 h 10000"/>
              <a:gd name="connsiteX20" fmla="*/ 8715 w 10000"/>
              <a:gd name="connsiteY20" fmla="*/ 1672 h 10000"/>
              <a:gd name="connsiteX21" fmla="*/ 8453 w 10000"/>
              <a:gd name="connsiteY21" fmla="*/ 1621 h 10000"/>
              <a:gd name="connsiteX22" fmla="*/ 8226 w 10000"/>
              <a:gd name="connsiteY22" fmla="*/ 1569 h 10000"/>
              <a:gd name="connsiteX23" fmla="*/ 8075 w 10000"/>
              <a:gd name="connsiteY23" fmla="*/ 1621 h 10000"/>
              <a:gd name="connsiteX24" fmla="*/ 7848 w 10000"/>
              <a:gd name="connsiteY24" fmla="*/ 1297 h 10000"/>
              <a:gd name="connsiteX25" fmla="*/ 7659 w 10000"/>
              <a:gd name="connsiteY25" fmla="*/ 1297 h 10000"/>
              <a:gd name="connsiteX26" fmla="*/ 7489 w 10000"/>
              <a:gd name="connsiteY26" fmla="*/ 432 h 10000"/>
              <a:gd name="connsiteX27" fmla="*/ 7433 w 10000"/>
              <a:gd name="connsiteY27" fmla="*/ 705 h 10000"/>
              <a:gd name="connsiteX28" fmla="*/ 7302 w 10000"/>
              <a:gd name="connsiteY28" fmla="*/ 594 h 10000"/>
              <a:gd name="connsiteX29" fmla="*/ 6978 w 10000"/>
              <a:gd name="connsiteY29" fmla="*/ 0 h 10000"/>
              <a:gd name="connsiteX30" fmla="*/ 933 w 10000"/>
              <a:gd name="connsiteY30" fmla="*/ 7322 h 10000"/>
              <a:gd name="connsiteX31" fmla="*/ 0 w 10000"/>
              <a:gd name="connsiteY31" fmla="*/ 7077 h 10000"/>
              <a:gd name="connsiteX32" fmla="*/ 38 w 10000"/>
              <a:gd name="connsiteY32" fmla="*/ 7674 h 10000"/>
              <a:gd name="connsiteX0" fmla="*/ 38 w 10000"/>
              <a:gd name="connsiteY0" fmla="*/ 7242 h 9568"/>
              <a:gd name="connsiteX1" fmla="*/ 282 w 10000"/>
              <a:gd name="connsiteY1" fmla="*/ 7785 h 9568"/>
              <a:gd name="connsiteX2" fmla="*/ 396 w 10000"/>
              <a:gd name="connsiteY2" fmla="*/ 8487 h 9568"/>
              <a:gd name="connsiteX3" fmla="*/ 604 w 10000"/>
              <a:gd name="connsiteY3" fmla="*/ 8863 h 9568"/>
              <a:gd name="connsiteX4" fmla="*/ 757 w 10000"/>
              <a:gd name="connsiteY4" fmla="*/ 9568 h 9568"/>
              <a:gd name="connsiteX5" fmla="*/ 10000 w 10000"/>
              <a:gd name="connsiteY5" fmla="*/ 2051 h 9568"/>
              <a:gd name="connsiteX6" fmla="*/ 9714 w 10000"/>
              <a:gd name="connsiteY6" fmla="*/ 2326 h 9568"/>
              <a:gd name="connsiteX7" fmla="*/ 9734 w 10000"/>
              <a:gd name="connsiteY7" fmla="*/ 2431 h 9568"/>
              <a:gd name="connsiteX8" fmla="*/ 9659 w 10000"/>
              <a:gd name="connsiteY8" fmla="*/ 2758 h 9568"/>
              <a:gd name="connsiteX9" fmla="*/ 9584 w 10000"/>
              <a:gd name="connsiteY9" fmla="*/ 2491 h 9568"/>
              <a:gd name="connsiteX10" fmla="*/ 9584 w 10000"/>
              <a:gd name="connsiteY10" fmla="*/ 2161 h 9568"/>
              <a:gd name="connsiteX11" fmla="*/ 9358 w 10000"/>
              <a:gd name="connsiteY11" fmla="*/ 2380 h 9568"/>
              <a:gd name="connsiteX12" fmla="*/ 9319 w 10000"/>
              <a:gd name="connsiteY12" fmla="*/ 2107 h 9568"/>
              <a:gd name="connsiteX13" fmla="*/ 9208 w 10000"/>
              <a:gd name="connsiteY13" fmla="*/ 2107 h 9568"/>
              <a:gd name="connsiteX14" fmla="*/ 9208 w 10000"/>
              <a:gd name="connsiteY14" fmla="*/ 1891 h 9568"/>
              <a:gd name="connsiteX15" fmla="*/ 9151 w 10000"/>
              <a:gd name="connsiteY15" fmla="*/ 1788 h 9568"/>
              <a:gd name="connsiteX16" fmla="*/ 8925 w 10000"/>
              <a:gd name="connsiteY16" fmla="*/ 2215 h 9568"/>
              <a:gd name="connsiteX17" fmla="*/ 8828 w 10000"/>
              <a:gd name="connsiteY17" fmla="*/ 2107 h 9568"/>
              <a:gd name="connsiteX18" fmla="*/ 8848 w 10000"/>
              <a:gd name="connsiteY18" fmla="*/ 1788 h 9568"/>
              <a:gd name="connsiteX19" fmla="*/ 8715 w 10000"/>
              <a:gd name="connsiteY19" fmla="*/ 1621 h 9568"/>
              <a:gd name="connsiteX20" fmla="*/ 8715 w 10000"/>
              <a:gd name="connsiteY20" fmla="*/ 1240 h 9568"/>
              <a:gd name="connsiteX21" fmla="*/ 8453 w 10000"/>
              <a:gd name="connsiteY21" fmla="*/ 1189 h 9568"/>
              <a:gd name="connsiteX22" fmla="*/ 8226 w 10000"/>
              <a:gd name="connsiteY22" fmla="*/ 1137 h 9568"/>
              <a:gd name="connsiteX23" fmla="*/ 8075 w 10000"/>
              <a:gd name="connsiteY23" fmla="*/ 1189 h 9568"/>
              <a:gd name="connsiteX24" fmla="*/ 7848 w 10000"/>
              <a:gd name="connsiteY24" fmla="*/ 865 h 9568"/>
              <a:gd name="connsiteX25" fmla="*/ 7659 w 10000"/>
              <a:gd name="connsiteY25" fmla="*/ 865 h 9568"/>
              <a:gd name="connsiteX26" fmla="*/ 7489 w 10000"/>
              <a:gd name="connsiteY26" fmla="*/ 0 h 9568"/>
              <a:gd name="connsiteX27" fmla="*/ 7433 w 10000"/>
              <a:gd name="connsiteY27" fmla="*/ 273 h 9568"/>
              <a:gd name="connsiteX28" fmla="*/ 7302 w 10000"/>
              <a:gd name="connsiteY28" fmla="*/ 162 h 9568"/>
              <a:gd name="connsiteX29" fmla="*/ 933 w 10000"/>
              <a:gd name="connsiteY29" fmla="*/ 6890 h 9568"/>
              <a:gd name="connsiteX30" fmla="*/ 0 w 10000"/>
              <a:gd name="connsiteY30" fmla="*/ 6645 h 9568"/>
              <a:gd name="connsiteX31" fmla="*/ 38 w 10000"/>
              <a:gd name="connsiteY31" fmla="*/ 7242 h 9568"/>
              <a:gd name="connsiteX0" fmla="*/ 38 w 10000"/>
              <a:gd name="connsiteY0" fmla="*/ 7569 h 10000"/>
              <a:gd name="connsiteX1" fmla="*/ 282 w 10000"/>
              <a:gd name="connsiteY1" fmla="*/ 8136 h 10000"/>
              <a:gd name="connsiteX2" fmla="*/ 396 w 10000"/>
              <a:gd name="connsiteY2" fmla="*/ 8870 h 10000"/>
              <a:gd name="connsiteX3" fmla="*/ 604 w 10000"/>
              <a:gd name="connsiteY3" fmla="*/ 9263 h 10000"/>
              <a:gd name="connsiteX4" fmla="*/ 757 w 10000"/>
              <a:gd name="connsiteY4" fmla="*/ 10000 h 10000"/>
              <a:gd name="connsiteX5" fmla="*/ 10000 w 10000"/>
              <a:gd name="connsiteY5" fmla="*/ 2144 h 10000"/>
              <a:gd name="connsiteX6" fmla="*/ 9714 w 10000"/>
              <a:gd name="connsiteY6" fmla="*/ 2431 h 10000"/>
              <a:gd name="connsiteX7" fmla="*/ 9734 w 10000"/>
              <a:gd name="connsiteY7" fmla="*/ 2541 h 10000"/>
              <a:gd name="connsiteX8" fmla="*/ 9659 w 10000"/>
              <a:gd name="connsiteY8" fmla="*/ 2883 h 10000"/>
              <a:gd name="connsiteX9" fmla="*/ 9584 w 10000"/>
              <a:gd name="connsiteY9" fmla="*/ 2603 h 10000"/>
              <a:gd name="connsiteX10" fmla="*/ 9584 w 10000"/>
              <a:gd name="connsiteY10" fmla="*/ 2259 h 10000"/>
              <a:gd name="connsiteX11" fmla="*/ 9358 w 10000"/>
              <a:gd name="connsiteY11" fmla="*/ 2487 h 10000"/>
              <a:gd name="connsiteX12" fmla="*/ 9319 w 10000"/>
              <a:gd name="connsiteY12" fmla="*/ 2202 h 10000"/>
              <a:gd name="connsiteX13" fmla="*/ 9208 w 10000"/>
              <a:gd name="connsiteY13" fmla="*/ 2202 h 10000"/>
              <a:gd name="connsiteX14" fmla="*/ 9208 w 10000"/>
              <a:gd name="connsiteY14" fmla="*/ 1976 h 10000"/>
              <a:gd name="connsiteX15" fmla="*/ 9151 w 10000"/>
              <a:gd name="connsiteY15" fmla="*/ 1869 h 10000"/>
              <a:gd name="connsiteX16" fmla="*/ 8925 w 10000"/>
              <a:gd name="connsiteY16" fmla="*/ 2315 h 10000"/>
              <a:gd name="connsiteX17" fmla="*/ 8828 w 10000"/>
              <a:gd name="connsiteY17" fmla="*/ 2202 h 10000"/>
              <a:gd name="connsiteX18" fmla="*/ 8848 w 10000"/>
              <a:gd name="connsiteY18" fmla="*/ 1869 h 10000"/>
              <a:gd name="connsiteX19" fmla="*/ 8715 w 10000"/>
              <a:gd name="connsiteY19" fmla="*/ 1694 h 10000"/>
              <a:gd name="connsiteX20" fmla="*/ 8715 w 10000"/>
              <a:gd name="connsiteY20" fmla="*/ 1296 h 10000"/>
              <a:gd name="connsiteX21" fmla="*/ 8453 w 10000"/>
              <a:gd name="connsiteY21" fmla="*/ 1243 h 10000"/>
              <a:gd name="connsiteX22" fmla="*/ 8226 w 10000"/>
              <a:gd name="connsiteY22" fmla="*/ 1188 h 10000"/>
              <a:gd name="connsiteX23" fmla="*/ 8075 w 10000"/>
              <a:gd name="connsiteY23" fmla="*/ 1243 h 10000"/>
              <a:gd name="connsiteX24" fmla="*/ 7848 w 10000"/>
              <a:gd name="connsiteY24" fmla="*/ 904 h 10000"/>
              <a:gd name="connsiteX25" fmla="*/ 7489 w 10000"/>
              <a:gd name="connsiteY25" fmla="*/ 0 h 10000"/>
              <a:gd name="connsiteX26" fmla="*/ 7433 w 10000"/>
              <a:gd name="connsiteY26" fmla="*/ 285 h 10000"/>
              <a:gd name="connsiteX27" fmla="*/ 7302 w 10000"/>
              <a:gd name="connsiteY27" fmla="*/ 169 h 10000"/>
              <a:gd name="connsiteX28" fmla="*/ 933 w 10000"/>
              <a:gd name="connsiteY28" fmla="*/ 7201 h 10000"/>
              <a:gd name="connsiteX29" fmla="*/ 0 w 10000"/>
              <a:gd name="connsiteY29" fmla="*/ 6945 h 10000"/>
              <a:gd name="connsiteX30" fmla="*/ 38 w 10000"/>
              <a:gd name="connsiteY30" fmla="*/ 7569 h 10000"/>
              <a:gd name="connsiteX0" fmla="*/ 38 w 10000"/>
              <a:gd name="connsiteY0" fmla="*/ 7569 h 10000"/>
              <a:gd name="connsiteX1" fmla="*/ 282 w 10000"/>
              <a:gd name="connsiteY1" fmla="*/ 8136 h 10000"/>
              <a:gd name="connsiteX2" fmla="*/ 396 w 10000"/>
              <a:gd name="connsiteY2" fmla="*/ 8870 h 10000"/>
              <a:gd name="connsiteX3" fmla="*/ 604 w 10000"/>
              <a:gd name="connsiteY3" fmla="*/ 9263 h 10000"/>
              <a:gd name="connsiteX4" fmla="*/ 757 w 10000"/>
              <a:gd name="connsiteY4" fmla="*/ 10000 h 10000"/>
              <a:gd name="connsiteX5" fmla="*/ 10000 w 10000"/>
              <a:gd name="connsiteY5" fmla="*/ 2144 h 10000"/>
              <a:gd name="connsiteX6" fmla="*/ 9714 w 10000"/>
              <a:gd name="connsiteY6" fmla="*/ 2431 h 10000"/>
              <a:gd name="connsiteX7" fmla="*/ 9734 w 10000"/>
              <a:gd name="connsiteY7" fmla="*/ 2541 h 10000"/>
              <a:gd name="connsiteX8" fmla="*/ 9659 w 10000"/>
              <a:gd name="connsiteY8" fmla="*/ 2883 h 10000"/>
              <a:gd name="connsiteX9" fmla="*/ 9584 w 10000"/>
              <a:gd name="connsiteY9" fmla="*/ 2603 h 10000"/>
              <a:gd name="connsiteX10" fmla="*/ 9584 w 10000"/>
              <a:gd name="connsiteY10" fmla="*/ 2259 h 10000"/>
              <a:gd name="connsiteX11" fmla="*/ 9358 w 10000"/>
              <a:gd name="connsiteY11" fmla="*/ 2487 h 10000"/>
              <a:gd name="connsiteX12" fmla="*/ 9319 w 10000"/>
              <a:gd name="connsiteY12" fmla="*/ 2202 h 10000"/>
              <a:gd name="connsiteX13" fmla="*/ 9208 w 10000"/>
              <a:gd name="connsiteY13" fmla="*/ 2202 h 10000"/>
              <a:gd name="connsiteX14" fmla="*/ 9208 w 10000"/>
              <a:gd name="connsiteY14" fmla="*/ 1976 h 10000"/>
              <a:gd name="connsiteX15" fmla="*/ 9151 w 10000"/>
              <a:gd name="connsiteY15" fmla="*/ 1869 h 10000"/>
              <a:gd name="connsiteX16" fmla="*/ 8925 w 10000"/>
              <a:gd name="connsiteY16" fmla="*/ 2315 h 10000"/>
              <a:gd name="connsiteX17" fmla="*/ 8828 w 10000"/>
              <a:gd name="connsiteY17" fmla="*/ 2202 h 10000"/>
              <a:gd name="connsiteX18" fmla="*/ 8848 w 10000"/>
              <a:gd name="connsiteY18" fmla="*/ 1869 h 10000"/>
              <a:gd name="connsiteX19" fmla="*/ 8715 w 10000"/>
              <a:gd name="connsiteY19" fmla="*/ 1694 h 10000"/>
              <a:gd name="connsiteX20" fmla="*/ 8715 w 10000"/>
              <a:gd name="connsiteY20" fmla="*/ 1296 h 10000"/>
              <a:gd name="connsiteX21" fmla="*/ 8453 w 10000"/>
              <a:gd name="connsiteY21" fmla="*/ 1243 h 10000"/>
              <a:gd name="connsiteX22" fmla="*/ 8075 w 10000"/>
              <a:gd name="connsiteY22" fmla="*/ 1243 h 10000"/>
              <a:gd name="connsiteX23" fmla="*/ 7848 w 10000"/>
              <a:gd name="connsiteY23" fmla="*/ 904 h 10000"/>
              <a:gd name="connsiteX24" fmla="*/ 7489 w 10000"/>
              <a:gd name="connsiteY24" fmla="*/ 0 h 10000"/>
              <a:gd name="connsiteX25" fmla="*/ 7433 w 10000"/>
              <a:gd name="connsiteY25" fmla="*/ 285 h 10000"/>
              <a:gd name="connsiteX26" fmla="*/ 7302 w 10000"/>
              <a:gd name="connsiteY26" fmla="*/ 169 h 10000"/>
              <a:gd name="connsiteX27" fmla="*/ 933 w 10000"/>
              <a:gd name="connsiteY27" fmla="*/ 7201 h 10000"/>
              <a:gd name="connsiteX28" fmla="*/ 0 w 10000"/>
              <a:gd name="connsiteY28" fmla="*/ 6945 h 10000"/>
              <a:gd name="connsiteX29" fmla="*/ 38 w 10000"/>
              <a:gd name="connsiteY29" fmla="*/ 7569 h 10000"/>
              <a:gd name="connsiteX0" fmla="*/ 38 w 10000"/>
              <a:gd name="connsiteY0" fmla="*/ 7569 h 10000"/>
              <a:gd name="connsiteX1" fmla="*/ 282 w 10000"/>
              <a:gd name="connsiteY1" fmla="*/ 8136 h 10000"/>
              <a:gd name="connsiteX2" fmla="*/ 396 w 10000"/>
              <a:gd name="connsiteY2" fmla="*/ 8870 h 10000"/>
              <a:gd name="connsiteX3" fmla="*/ 604 w 10000"/>
              <a:gd name="connsiteY3" fmla="*/ 9263 h 10000"/>
              <a:gd name="connsiteX4" fmla="*/ 757 w 10000"/>
              <a:gd name="connsiteY4" fmla="*/ 10000 h 10000"/>
              <a:gd name="connsiteX5" fmla="*/ 10000 w 10000"/>
              <a:gd name="connsiteY5" fmla="*/ 2144 h 10000"/>
              <a:gd name="connsiteX6" fmla="*/ 9714 w 10000"/>
              <a:gd name="connsiteY6" fmla="*/ 2431 h 10000"/>
              <a:gd name="connsiteX7" fmla="*/ 9734 w 10000"/>
              <a:gd name="connsiteY7" fmla="*/ 2541 h 10000"/>
              <a:gd name="connsiteX8" fmla="*/ 9659 w 10000"/>
              <a:gd name="connsiteY8" fmla="*/ 2883 h 10000"/>
              <a:gd name="connsiteX9" fmla="*/ 9584 w 10000"/>
              <a:gd name="connsiteY9" fmla="*/ 2603 h 10000"/>
              <a:gd name="connsiteX10" fmla="*/ 9584 w 10000"/>
              <a:gd name="connsiteY10" fmla="*/ 2259 h 10000"/>
              <a:gd name="connsiteX11" fmla="*/ 9358 w 10000"/>
              <a:gd name="connsiteY11" fmla="*/ 2487 h 10000"/>
              <a:gd name="connsiteX12" fmla="*/ 9319 w 10000"/>
              <a:gd name="connsiteY12" fmla="*/ 2202 h 10000"/>
              <a:gd name="connsiteX13" fmla="*/ 9208 w 10000"/>
              <a:gd name="connsiteY13" fmla="*/ 2202 h 10000"/>
              <a:gd name="connsiteX14" fmla="*/ 9208 w 10000"/>
              <a:gd name="connsiteY14" fmla="*/ 1976 h 10000"/>
              <a:gd name="connsiteX15" fmla="*/ 9151 w 10000"/>
              <a:gd name="connsiteY15" fmla="*/ 1869 h 10000"/>
              <a:gd name="connsiteX16" fmla="*/ 8828 w 10000"/>
              <a:gd name="connsiteY16" fmla="*/ 2202 h 10000"/>
              <a:gd name="connsiteX17" fmla="*/ 8848 w 10000"/>
              <a:gd name="connsiteY17" fmla="*/ 1869 h 10000"/>
              <a:gd name="connsiteX18" fmla="*/ 8715 w 10000"/>
              <a:gd name="connsiteY18" fmla="*/ 1694 h 10000"/>
              <a:gd name="connsiteX19" fmla="*/ 8715 w 10000"/>
              <a:gd name="connsiteY19" fmla="*/ 1296 h 10000"/>
              <a:gd name="connsiteX20" fmla="*/ 8453 w 10000"/>
              <a:gd name="connsiteY20" fmla="*/ 1243 h 10000"/>
              <a:gd name="connsiteX21" fmla="*/ 8075 w 10000"/>
              <a:gd name="connsiteY21" fmla="*/ 1243 h 10000"/>
              <a:gd name="connsiteX22" fmla="*/ 7848 w 10000"/>
              <a:gd name="connsiteY22" fmla="*/ 904 h 10000"/>
              <a:gd name="connsiteX23" fmla="*/ 7489 w 10000"/>
              <a:gd name="connsiteY23" fmla="*/ 0 h 10000"/>
              <a:gd name="connsiteX24" fmla="*/ 7433 w 10000"/>
              <a:gd name="connsiteY24" fmla="*/ 285 h 10000"/>
              <a:gd name="connsiteX25" fmla="*/ 7302 w 10000"/>
              <a:gd name="connsiteY25" fmla="*/ 169 h 10000"/>
              <a:gd name="connsiteX26" fmla="*/ 933 w 10000"/>
              <a:gd name="connsiteY26" fmla="*/ 7201 h 10000"/>
              <a:gd name="connsiteX27" fmla="*/ 0 w 10000"/>
              <a:gd name="connsiteY27" fmla="*/ 6945 h 10000"/>
              <a:gd name="connsiteX28" fmla="*/ 38 w 10000"/>
              <a:gd name="connsiteY28" fmla="*/ 7569 h 10000"/>
              <a:gd name="connsiteX0" fmla="*/ 38 w 10000"/>
              <a:gd name="connsiteY0" fmla="*/ 7569 h 10000"/>
              <a:gd name="connsiteX1" fmla="*/ 282 w 10000"/>
              <a:gd name="connsiteY1" fmla="*/ 8136 h 10000"/>
              <a:gd name="connsiteX2" fmla="*/ 396 w 10000"/>
              <a:gd name="connsiteY2" fmla="*/ 8870 h 10000"/>
              <a:gd name="connsiteX3" fmla="*/ 604 w 10000"/>
              <a:gd name="connsiteY3" fmla="*/ 9263 h 10000"/>
              <a:gd name="connsiteX4" fmla="*/ 757 w 10000"/>
              <a:gd name="connsiteY4" fmla="*/ 10000 h 10000"/>
              <a:gd name="connsiteX5" fmla="*/ 10000 w 10000"/>
              <a:gd name="connsiteY5" fmla="*/ 2144 h 10000"/>
              <a:gd name="connsiteX6" fmla="*/ 9714 w 10000"/>
              <a:gd name="connsiteY6" fmla="*/ 2431 h 10000"/>
              <a:gd name="connsiteX7" fmla="*/ 9734 w 10000"/>
              <a:gd name="connsiteY7" fmla="*/ 2541 h 10000"/>
              <a:gd name="connsiteX8" fmla="*/ 9659 w 10000"/>
              <a:gd name="connsiteY8" fmla="*/ 2883 h 10000"/>
              <a:gd name="connsiteX9" fmla="*/ 9584 w 10000"/>
              <a:gd name="connsiteY9" fmla="*/ 2603 h 10000"/>
              <a:gd name="connsiteX10" fmla="*/ 9584 w 10000"/>
              <a:gd name="connsiteY10" fmla="*/ 2259 h 10000"/>
              <a:gd name="connsiteX11" fmla="*/ 9358 w 10000"/>
              <a:gd name="connsiteY11" fmla="*/ 2487 h 10000"/>
              <a:gd name="connsiteX12" fmla="*/ 9319 w 10000"/>
              <a:gd name="connsiteY12" fmla="*/ 2202 h 10000"/>
              <a:gd name="connsiteX13" fmla="*/ 9208 w 10000"/>
              <a:gd name="connsiteY13" fmla="*/ 2202 h 10000"/>
              <a:gd name="connsiteX14" fmla="*/ 9208 w 10000"/>
              <a:gd name="connsiteY14" fmla="*/ 1976 h 10000"/>
              <a:gd name="connsiteX15" fmla="*/ 9151 w 10000"/>
              <a:gd name="connsiteY15" fmla="*/ 1869 h 10000"/>
              <a:gd name="connsiteX16" fmla="*/ 8828 w 10000"/>
              <a:gd name="connsiteY16" fmla="*/ 2202 h 10000"/>
              <a:gd name="connsiteX17" fmla="*/ 8848 w 10000"/>
              <a:gd name="connsiteY17" fmla="*/ 1869 h 10000"/>
              <a:gd name="connsiteX18" fmla="*/ 8715 w 10000"/>
              <a:gd name="connsiteY18" fmla="*/ 1694 h 10000"/>
              <a:gd name="connsiteX19" fmla="*/ 8715 w 10000"/>
              <a:gd name="connsiteY19" fmla="*/ 1296 h 10000"/>
              <a:gd name="connsiteX20" fmla="*/ 8075 w 10000"/>
              <a:gd name="connsiteY20" fmla="*/ 1243 h 10000"/>
              <a:gd name="connsiteX21" fmla="*/ 7848 w 10000"/>
              <a:gd name="connsiteY21" fmla="*/ 904 h 10000"/>
              <a:gd name="connsiteX22" fmla="*/ 7489 w 10000"/>
              <a:gd name="connsiteY22" fmla="*/ 0 h 10000"/>
              <a:gd name="connsiteX23" fmla="*/ 7433 w 10000"/>
              <a:gd name="connsiteY23" fmla="*/ 285 h 10000"/>
              <a:gd name="connsiteX24" fmla="*/ 7302 w 10000"/>
              <a:gd name="connsiteY24" fmla="*/ 169 h 10000"/>
              <a:gd name="connsiteX25" fmla="*/ 933 w 10000"/>
              <a:gd name="connsiteY25" fmla="*/ 7201 h 10000"/>
              <a:gd name="connsiteX26" fmla="*/ 0 w 10000"/>
              <a:gd name="connsiteY26" fmla="*/ 6945 h 10000"/>
              <a:gd name="connsiteX27" fmla="*/ 38 w 10000"/>
              <a:gd name="connsiteY27" fmla="*/ 7569 h 10000"/>
              <a:gd name="connsiteX0" fmla="*/ 38 w 10000"/>
              <a:gd name="connsiteY0" fmla="*/ 7569 h 10000"/>
              <a:gd name="connsiteX1" fmla="*/ 282 w 10000"/>
              <a:gd name="connsiteY1" fmla="*/ 8136 h 10000"/>
              <a:gd name="connsiteX2" fmla="*/ 396 w 10000"/>
              <a:gd name="connsiteY2" fmla="*/ 8870 h 10000"/>
              <a:gd name="connsiteX3" fmla="*/ 604 w 10000"/>
              <a:gd name="connsiteY3" fmla="*/ 9263 h 10000"/>
              <a:gd name="connsiteX4" fmla="*/ 757 w 10000"/>
              <a:gd name="connsiteY4" fmla="*/ 10000 h 10000"/>
              <a:gd name="connsiteX5" fmla="*/ 10000 w 10000"/>
              <a:gd name="connsiteY5" fmla="*/ 2144 h 10000"/>
              <a:gd name="connsiteX6" fmla="*/ 9714 w 10000"/>
              <a:gd name="connsiteY6" fmla="*/ 2431 h 10000"/>
              <a:gd name="connsiteX7" fmla="*/ 9734 w 10000"/>
              <a:gd name="connsiteY7" fmla="*/ 2541 h 10000"/>
              <a:gd name="connsiteX8" fmla="*/ 9659 w 10000"/>
              <a:gd name="connsiteY8" fmla="*/ 2883 h 10000"/>
              <a:gd name="connsiteX9" fmla="*/ 9584 w 10000"/>
              <a:gd name="connsiteY9" fmla="*/ 2603 h 10000"/>
              <a:gd name="connsiteX10" fmla="*/ 9584 w 10000"/>
              <a:gd name="connsiteY10" fmla="*/ 2259 h 10000"/>
              <a:gd name="connsiteX11" fmla="*/ 9358 w 10000"/>
              <a:gd name="connsiteY11" fmla="*/ 2487 h 10000"/>
              <a:gd name="connsiteX12" fmla="*/ 9319 w 10000"/>
              <a:gd name="connsiteY12" fmla="*/ 2202 h 10000"/>
              <a:gd name="connsiteX13" fmla="*/ 9208 w 10000"/>
              <a:gd name="connsiteY13" fmla="*/ 2202 h 10000"/>
              <a:gd name="connsiteX14" fmla="*/ 9208 w 10000"/>
              <a:gd name="connsiteY14" fmla="*/ 1976 h 10000"/>
              <a:gd name="connsiteX15" fmla="*/ 9151 w 10000"/>
              <a:gd name="connsiteY15" fmla="*/ 1869 h 10000"/>
              <a:gd name="connsiteX16" fmla="*/ 8828 w 10000"/>
              <a:gd name="connsiteY16" fmla="*/ 2202 h 10000"/>
              <a:gd name="connsiteX17" fmla="*/ 8848 w 10000"/>
              <a:gd name="connsiteY17" fmla="*/ 1869 h 10000"/>
              <a:gd name="connsiteX18" fmla="*/ 8715 w 10000"/>
              <a:gd name="connsiteY18" fmla="*/ 1694 h 10000"/>
              <a:gd name="connsiteX19" fmla="*/ 8715 w 10000"/>
              <a:gd name="connsiteY19" fmla="*/ 1296 h 10000"/>
              <a:gd name="connsiteX20" fmla="*/ 7848 w 10000"/>
              <a:gd name="connsiteY20" fmla="*/ 904 h 10000"/>
              <a:gd name="connsiteX21" fmla="*/ 7489 w 10000"/>
              <a:gd name="connsiteY21" fmla="*/ 0 h 10000"/>
              <a:gd name="connsiteX22" fmla="*/ 7433 w 10000"/>
              <a:gd name="connsiteY22" fmla="*/ 285 h 10000"/>
              <a:gd name="connsiteX23" fmla="*/ 7302 w 10000"/>
              <a:gd name="connsiteY23" fmla="*/ 169 h 10000"/>
              <a:gd name="connsiteX24" fmla="*/ 933 w 10000"/>
              <a:gd name="connsiteY24" fmla="*/ 7201 h 10000"/>
              <a:gd name="connsiteX25" fmla="*/ 0 w 10000"/>
              <a:gd name="connsiteY25" fmla="*/ 6945 h 10000"/>
              <a:gd name="connsiteX26" fmla="*/ 38 w 10000"/>
              <a:gd name="connsiteY26" fmla="*/ 7569 h 10000"/>
              <a:gd name="connsiteX0" fmla="*/ 38 w 10000"/>
              <a:gd name="connsiteY0" fmla="*/ 7569 h 10000"/>
              <a:gd name="connsiteX1" fmla="*/ 282 w 10000"/>
              <a:gd name="connsiteY1" fmla="*/ 8136 h 10000"/>
              <a:gd name="connsiteX2" fmla="*/ 396 w 10000"/>
              <a:gd name="connsiteY2" fmla="*/ 8870 h 10000"/>
              <a:gd name="connsiteX3" fmla="*/ 604 w 10000"/>
              <a:gd name="connsiteY3" fmla="*/ 9263 h 10000"/>
              <a:gd name="connsiteX4" fmla="*/ 757 w 10000"/>
              <a:gd name="connsiteY4" fmla="*/ 10000 h 10000"/>
              <a:gd name="connsiteX5" fmla="*/ 10000 w 10000"/>
              <a:gd name="connsiteY5" fmla="*/ 2144 h 10000"/>
              <a:gd name="connsiteX6" fmla="*/ 9714 w 10000"/>
              <a:gd name="connsiteY6" fmla="*/ 2431 h 10000"/>
              <a:gd name="connsiteX7" fmla="*/ 9734 w 10000"/>
              <a:gd name="connsiteY7" fmla="*/ 2541 h 10000"/>
              <a:gd name="connsiteX8" fmla="*/ 9659 w 10000"/>
              <a:gd name="connsiteY8" fmla="*/ 2883 h 10000"/>
              <a:gd name="connsiteX9" fmla="*/ 9584 w 10000"/>
              <a:gd name="connsiteY9" fmla="*/ 2603 h 10000"/>
              <a:gd name="connsiteX10" fmla="*/ 9584 w 10000"/>
              <a:gd name="connsiteY10" fmla="*/ 2259 h 10000"/>
              <a:gd name="connsiteX11" fmla="*/ 9358 w 10000"/>
              <a:gd name="connsiteY11" fmla="*/ 2487 h 10000"/>
              <a:gd name="connsiteX12" fmla="*/ 9319 w 10000"/>
              <a:gd name="connsiteY12" fmla="*/ 2202 h 10000"/>
              <a:gd name="connsiteX13" fmla="*/ 9208 w 10000"/>
              <a:gd name="connsiteY13" fmla="*/ 2202 h 10000"/>
              <a:gd name="connsiteX14" fmla="*/ 9208 w 10000"/>
              <a:gd name="connsiteY14" fmla="*/ 1976 h 10000"/>
              <a:gd name="connsiteX15" fmla="*/ 9151 w 10000"/>
              <a:gd name="connsiteY15" fmla="*/ 1869 h 10000"/>
              <a:gd name="connsiteX16" fmla="*/ 8828 w 10000"/>
              <a:gd name="connsiteY16" fmla="*/ 2202 h 10000"/>
              <a:gd name="connsiteX17" fmla="*/ 8848 w 10000"/>
              <a:gd name="connsiteY17" fmla="*/ 1869 h 10000"/>
              <a:gd name="connsiteX18" fmla="*/ 8715 w 10000"/>
              <a:gd name="connsiteY18" fmla="*/ 1694 h 10000"/>
              <a:gd name="connsiteX19" fmla="*/ 8715 w 10000"/>
              <a:gd name="connsiteY19" fmla="*/ 1296 h 10000"/>
              <a:gd name="connsiteX20" fmla="*/ 7489 w 10000"/>
              <a:gd name="connsiteY20" fmla="*/ 0 h 10000"/>
              <a:gd name="connsiteX21" fmla="*/ 7433 w 10000"/>
              <a:gd name="connsiteY21" fmla="*/ 285 h 10000"/>
              <a:gd name="connsiteX22" fmla="*/ 7302 w 10000"/>
              <a:gd name="connsiteY22" fmla="*/ 169 h 10000"/>
              <a:gd name="connsiteX23" fmla="*/ 933 w 10000"/>
              <a:gd name="connsiteY23" fmla="*/ 7201 h 10000"/>
              <a:gd name="connsiteX24" fmla="*/ 0 w 10000"/>
              <a:gd name="connsiteY24" fmla="*/ 6945 h 10000"/>
              <a:gd name="connsiteX25" fmla="*/ 38 w 10000"/>
              <a:gd name="connsiteY25" fmla="*/ 7569 h 10000"/>
              <a:gd name="connsiteX0" fmla="*/ 38 w 10000"/>
              <a:gd name="connsiteY0" fmla="*/ 7569 h 10000"/>
              <a:gd name="connsiteX1" fmla="*/ 282 w 10000"/>
              <a:gd name="connsiteY1" fmla="*/ 8136 h 10000"/>
              <a:gd name="connsiteX2" fmla="*/ 396 w 10000"/>
              <a:gd name="connsiteY2" fmla="*/ 8870 h 10000"/>
              <a:gd name="connsiteX3" fmla="*/ 604 w 10000"/>
              <a:gd name="connsiteY3" fmla="*/ 9263 h 10000"/>
              <a:gd name="connsiteX4" fmla="*/ 757 w 10000"/>
              <a:gd name="connsiteY4" fmla="*/ 10000 h 10000"/>
              <a:gd name="connsiteX5" fmla="*/ 10000 w 10000"/>
              <a:gd name="connsiteY5" fmla="*/ 2144 h 10000"/>
              <a:gd name="connsiteX6" fmla="*/ 9714 w 10000"/>
              <a:gd name="connsiteY6" fmla="*/ 2431 h 10000"/>
              <a:gd name="connsiteX7" fmla="*/ 9734 w 10000"/>
              <a:gd name="connsiteY7" fmla="*/ 2541 h 10000"/>
              <a:gd name="connsiteX8" fmla="*/ 9659 w 10000"/>
              <a:gd name="connsiteY8" fmla="*/ 2883 h 10000"/>
              <a:gd name="connsiteX9" fmla="*/ 9584 w 10000"/>
              <a:gd name="connsiteY9" fmla="*/ 2603 h 10000"/>
              <a:gd name="connsiteX10" fmla="*/ 9584 w 10000"/>
              <a:gd name="connsiteY10" fmla="*/ 2259 h 10000"/>
              <a:gd name="connsiteX11" fmla="*/ 9358 w 10000"/>
              <a:gd name="connsiteY11" fmla="*/ 2487 h 10000"/>
              <a:gd name="connsiteX12" fmla="*/ 9319 w 10000"/>
              <a:gd name="connsiteY12" fmla="*/ 2202 h 10000"/>
              <a:gd name="connsiteX13" fmla="*/ 9208 w 10000"/>
              <a:gd name="connsiteY13" fmla="*/ 2202 h 10000"/>
              <a:gd name="connsiteX14" fmla="*/ 9208 w 10000"/>
              <a:gd name="connsiteY14" fmla="*/ 1976 h 10000"/>
              <a:gd name="connsiteX15" fmla="*/ 9151 w 10000"/>
              <a:gd name="connsiteY15" fmla="*/ 1869 h 10000"/>
              <a:gd name="connsiteX16" fmla="*/ 8828 w 10000"/>
              <a:gd name="connsiteY16" fmla="*/ 2202 h 10000"/>
              <a:gd name="connsiteX17" fmla="*/ 8848 w 10000"/>
              <a:gd name="connsiteY17" fmla="*/ 1869 h 10000"/>
              <a:gd name="connsiteX18" fmla="*/ 8715 w 10000"/>
              <a:gd name="connsiteY18" fmla="*/ 1694 h 10000"/>
              <a:gd name="connsiteX19" fmla="*/ 8715 w 10000"/>
              <a:gd name="connsiteY19" fmla="*/ 1296 h 10000"/>
              <a:gd name="connsiteX20" fmla="*/ 7489 w 10000"/>
              <a:gd name="connsiteY20" fmla="*/ 0 h 10000"/>
              <a:gd name="connsiteX21" fmla="*/ 7433 w 10000"/>
              <a:gd name="connsiteY21" fmla="*/ 285 h 10000"/>
              <a:gd name="connsiteX22" fmla="*/ 933 w 10000"/>
              <a:gd name="connsiteY22" fmla="*/ 7201 h 10000"/>
              <a:gd name="connsiteX23" fmla="*/ 0 w 10000"/>
              <a:gd name="connsiteY23" fmla="*/ 6945 h 10000"/>
              <a:gd name="connsiteX24" fmla="*/ 38 w 10000"/>
              <a:gd name="connsiteY24" fmla="*/ 7569 h 10000"/>
              <a:gd name="connsiteX0" fmla="*/ 38 w 10000"/>
              <a:gd name="connsiteY0" fmla="*/ 7569 h 10000"/>
              <a:gd name="connsiteX1" fmla="*/ 282 w 10000"/>
              <a:gd name="connsiteY1" fmla="*/ 8136 h 10000"/>
              <a:gd name="connsiteX2" fmla="*/ 396 w 10000"/>
              <a:gd name="connsiteY2" fmla="*/ 8870 h 10000"/>
              <a:gd name="connsiteX3" fmla="*/ 604 w 10000"/>
              <a:gd name="connsiteY3" fmla="*/ 9263 h 10000"/>
              <a:gd name="connsiteX4" fmla="*/ 757 w 10000"/>
              <a:gd name="connsiteY4" fmla="*/ 10000 h 10000"/>
              <a:gd name="connsiteX5" fmla="*/ 10000 w 10000"/>
              <a:gd name="connsiteY5" fmla="*/ 2144 h 10000"/>
              <a:gd name="connsiteX6" fmla="*/ 9714 w 10000"/>
              <a:gd name="connsiteY6" fmla="*/ 2431 h 10000"/>
              <a:gd name="connsiteX7" fmla="*/ 9734 w 10000"/>
              <a:gd name="connsiteY7" fmla="*/ 2541 h 10000"/>
              <a:gd name="connsiteX8" fmla="*/ 9659 w 10000"/>
              <a:gd name="connsiteY8" fmla="*/ 2883 h 10000"/>
              <a:gd name="connsiteX9" fmla="*/ 9584 w 10000"/>
              <a:gd name="connsiteY9" fmla="*/ 2603 h 10000"/>
              <a:gd name="connsiteX10" fmla="*/ 9584 w 10000"/>
              <a:gd name="connsiteY10" fmla="*/ 2259 h 10000"/>
              <a:gd name="connsiteX11" fmla="*/ 9358 w 10000"/>
              <a:gd name="connsiteY11" fmla="*/ 2487 h 10000"/>
              <a:gd name="connsiteX12" fmla="*/ 9319 w 10000"/>
              <a:gd name="connsiteY12" fmla="*/ 2202 h 10000"/>
              <a:gd name="connsiteX13" fmla="*/ 9208 w 10000"/>
              <a:gd name="connsiteY13" fmla="*/ 2202 h 10000"/>
              <a:gd name="connsiteX14" fmla="*/ 9208 w 10000"/>
              <a:gd name="connsiteY14" fmla="*/ 1976 h 10000"/>
              <a:gd name="connsiteX15" fmla="*/ 9151 w 10000"/>
              <a:gd name="connsiteY15" fmla="*/ 1869 h 10000"/>
              <a:gd name="connsiteX16" fmla="*/ 8828 w 10000"/>
              <a:gd name="connsiteY16" fmla="*/ 2202 h 10000"/>
              <a:gd name="connsiteX17" fmla="*/ 8848 w 10000"/>
              <a:gd name="connsiteY17" fmla="*/ 1869 h 10000"/>
              <a:gd name="connsiteX18" fmla="*/ 8715 w 10000"/>
              <a:gd name="connsiteY18" fmla="*/ 1694 h 10000"/>
              <a:gd name="connsiteX19" fmla="*/ 7489 w 10000"/>
              <a:gd name="connsiteY19" fmla="*/ 0 h 10000"/>
              <a:gd name="connsiteX20" fmla="*/ 7433 w 10000"/>
              <a:gd name="connsiteY20" fmla="*/ 285 h 10000"/>
              <a:gd name="connsiteX21" fmla="*/ 933 w 10000"/>
              <a:gd name="connsiteY21" fmla="*/ 7201 h 10000"/>
              <a:gd name="connsiteX22" fmla="*/ 0 w 10000"/>
              <a:gd name="connsiteY22" fmla="*/ 6945 h 10000"/>
              <a:gd name="connsiteX23" fmla="*/ 38 w 10000"/>
              <a:gd name="connsiteY23" fmla="*/ 7569 h 10000"/>
              <a:gd name="connsiteX0" fmla="*/ 38 w 10000"/>
              <a:gd name="connsiteY0" fmla="*/ 7569 h 10000"/>
              <a:gd name="connsiteX1" fmla="*/ 282 w 10000"/>
              <a:gd name="connsiteY1" fmla="*/ 8136 h 10000"/>
              <a:gd name="connsiteX2" fmla="*/ 396 w 10000"/>
              <a:gd name="connsiteY2" fmla="*/ 8870 h 10000"/>
              <a:gd name="connsiteX3" fmla="*/ 604 w 10000"/>
              <a:gd name="connsiteY3" fmla="*/ 9263 h 10000"/>
              <a:gd name="connsiteX4" fmla="*/ 757 w 10000"/>
              <a:gd name="connsiteY4" fmla="*/ 10000 h 10000"/>
              <a:gd name="connsiteX5" fmla="*/ 10000 w 10000"/>
              <a:gd name="connsiteY5" fmla="*/ 2144 h 10000"/>
              <a:gd name="connsiteX6" fmla="*/ 9714 w 10000"/>
              <a:gd name="connsiteY6" fmla="*/ 2431 h 10000"/>
              <a:gd name="connsiteX7" fmla="*/ 9734 w 10000"/>
              <a:gd name="connsiteY7" fmla="*/ 2541 h 10000"/>
              <a:gd name="connsiteX8" fmla="*/ 9659 w 10000"/>
              <a:gd name="connsiteY8" fmla="*/ 2883 h 10000"/>
              <a:gd name="connsiteX9" fmla="*/ 9584 w 10000"/>
              <a:gd name="connsiteY9" fmla="*/ 2603 h 10000"/>
              <a:gd name="connsiteX10" fmla="*/ 9584 w 10000"/>
              <a:gd name="connsiteY10" fmla="*/ 2259 h 10000"/>
              <a:gd name="connsiteX11" fmla="*/ 9358 w 10000"/>
              <a:gd name="connsiteY11" fmla="*/ 2487 h 10000"/>
              <a:gd name="connsiteX12" fmla="*/ 9319 w 10000"/>
              <a:gd name="connsiteY12" fmla="*/ 2202 h 10000"/>
              <a:gd name="connsiteX13" fmla="*/ 9208 w 10000"/>
              <a:gd name="connsiteY13" fmla="*/ 2202 h 10000"/>
              <a:gd name="connsiteX14" fmla="*/ 9208 w 10000"/>
              <a:gd name="connsiteY14" fmla="*/ 1976 h 10000"/>
              <a:gd name="connsiteX15" fmla="*/ 9151 w 10000"/>
              <a:gd name="connsiteY15" fmla="*/ 1869 h 10000"/>
              <a:gd name="connsiteX16" fmla="*/ 8828 w 10000"/>
              <a:gd name="connsiteY16" fmla="*/ 2202 h 10000"/>
              <a:gd name="connsiteX17" fmla="*/ 8848 w 10000"/>
              <a:gd name="connsiteY17" fmla="*/ 1869 h 10000"/>
              <a:gd name="connsiteX18" fmla="*/ 7489 w 10000"/>
              <a:gd name="connsiteY18" fmla="*/ 0 h 10000"/>
              <a:gd name="connsiteX19" fmla="*/ 7433 w 10000"/>
              <a:gd name="connsiteY19" fmla="*/ 285 h 10000"/>
              <a:gd name="connsiteX20" fmla="*/ 933 w 10000"/>
              <a:gd name="connsiteY20" fmla="*/ 7201 h 10000"/>
              <a:gd name="connsiteX21" fmla="*/ 0 w 10000"/>
              <a:gd name="connsiteY21" fmla="*/ 6945 h 10000"/>
              <a:gd name="connsiteX22" fmla="*/ 38 w 10000"/>
              <a:gd name="connsiteY22" fmla="*/ 7569 h 10000"/>
              <a:gd name="connsiteX0" fmla="*/ 38 w 10000"/>
              <a:gd name="connsiteY0" fmla="*/ 7569 h 10000"/>
              <a:gd name="connsiteX1" fmla="*/ 282 w 10000"/>
              <a:gd name="connsiteY1" fmla="*/ 8136 h 10000"/>
              <a:gd name="connsiteX2" fmla="*/ 396 w 10000"/>
              <a:gd name="connsiteY2" fmla="*/ 8870 h 10000"/>
              <a:gd name="connsiteX3" fmla="*/ 604 w 10000"/>
              <a:gd name="connsiteY3" fmla="*/ 9263 h 10000"/>
              <a:gd name="connsiteX4" fmla="*/ 757 w 10000"/>
              <a:gd name="connsiteY4" fmla="*/ 10000 h 10000"/>
              <a:gd name="connsiteX5" fmla="*/ 10000 w 10000"/>
              <a:gd name="connsiteY5" fmla="*/ 2144 h 10000"/>
              <a:gd name="connsiteX6" fmla="*/ 9714 w 10000"/>
              <a:gd name="connsiteY6" fmla="*/ 2431 h 10000"/>
              <a:gd name="connsiteX7" fmla="*/ 9734 w 10000"/>
              <a:gd name="connsiteY7" fmla="*/ 2541 h 10000"/>
              <a:gd name="connsiteX8" fmla="*/ 9659 w 10000"/>
              <a:gd name="connsiteY8" fmla="*/ 2883 h 10000"/>
              <a:gd name="connsiteX9" fmla="*/ 9584 w 10000"/>
              <a:gd name="connsiteY9" fmla="*/ 2603 h 10000"/>
              <a:gd name="connsiteX10" fmla="*/ 9584 w 10000"/>
              <a:gd name="connsiteY10" fmla="*/ 2259 h 10000"/>
              <a:gd name="connsiteX11" fmla="*/ 9358 w 10000"/>
              <a:gd name="connsiteY11" fmla="*/ 2487 h 10000"/>
              <a:gd name="connsiteX12" fmla="*/ 9319 w 10000"/>
              <a:gd name="connsiteY12" fmla="*/ 2202 h 10000"/>
              <a:gd name="connsiteX13" fmla="*/ 9208 w 10000"/>
              <a:gd name="connsiteY13" fmla="*/ 2202 h 10000"/>
              <a:gd name="connsiteX14" fmla="*/ 9208 w 10000"/>
              <a:gd name="connsiteY14" fmla="*/ 1976 h 10000"/>
              <a:gd name="connsiteX15" fmla="*/ 9151 w 10000"/>
              <a:gd name="connsiteY15" fmla="*/ 1869 h 10000"/>
              <a:gd name="connsiteX16" fmla="*/ 8828 w 10000"/>
              <a:gd name="connsiteY16" fmla="*/ 2202 h 10000"/>
              <a:gd name="connsiteX17" fmla="*/ 8848 w 10000"/>
              <a:gd name="connsiteY17" fmla="*/ 1869 h 10000"/>
              <a:gd name="connsiteX18" fmla="*/ 7489 w 10000"/>
              <a:gd name="connsiteY18" fmla="*/ 0 h 10000"/>
              <a:gd name="connsiteX19" fmla="*/ 933 w 10000"/>
              <a:gd name="connsiteY19" fmla="*/ 7201 h 10000"/>
              <a:gd name="connsiteX20" fmla="*/ 0 w 10000"/>
              <a:gd name="connsiteY20" fmla="*/ 6945 h 10000"/>
              <a:gd name="connsiteX21" fmla="*/ 38 w 10000"/>
              <a:gd name="connsiteY21" fmla="*/ 7569 h 10000"/>
              <a:gd name="connsiteX0" fmla="*/ 38 w 10000"/>
              <a:gd name="connsiteY0" fmla="*/ 5700 h 8131"/>
              <a:gd name="connsiteX1" fmla="*/ 282 w 10000"/>
              <a:gd name="connsiteY1" fmla="*/ 6267 h 8131"/>
              <a:gd name="connsiteX2" fmla="*/ 396 w 10000"/>
              <a:gd name="connsiteY2" fmla="*/ 7001 h 8131"/>
              <a:gd name="connsiteX3" fmla="*/ 604 w 10000"/>
              <a:gd name="connsiteY3" fmla="*/ 7394 h 8131"/>
              <a:gd name="connsiteX4" fmla="*/ 757 w 10000"/>
              <a:gd name="connsiteY4" fmla="*/ 8131 h 8131"/>
              <a:gd name="connsiteX5" fmla="*/ 10000 w 10000"/>
              <a:gd name="connsiteY5" fmla="*/ 275 h 8131"/>
              <a:gd name="connsiteX6" fmla="*/ 9714 w 10000"/>
              <a:gd name="connsiteY6" fmla="*/ 562 h 8131"/>
              <a:gd name="connsiteX7" fmla="*/ 9734 w 10000"/>
              <a:gd name="connsiteY7" fmla="*/ 672 h 8131"/>
              <a:gd name="connsiteX8" fmla="*/ 9659 w 10000"/>
              <a:gd name="connsiteY8" fmla="*/ 1014 h 8131"/>
              <a:gd name="connsiteX9" fmla="*/ 9584 w 10000"/>
              <a:gd name="connsiteY9" fmla="*/ 734 h 8131"/>
              <a:gd name="connsiteX10" fmla="*/ 9584 w 10000"/>
              <a:gd name="connsiteY10" fmla="*/ 390 h 8131"/>
              <a:gd name="connsiteX11" fmla="*/ 9358 w 10000"/>
              <a:gd name="connsiteY11" fmla="*/ 618 h 8131"/>
              <a:gd name="connsiteX12" fmla="*/ 9319 w 10000"/>
              <a:gd name="connsiteY12" fmla="*/ 333 h 8131"/>
              <a:gd name="connsiteX13" fmla="*/ 9208 w 10000"/>
              <a:gd name="connsiteY13" fmla="*/ 333 h 8131"/>
              <a:gd name="connsiteX14" fmla="*/ 9208 w 10000"/>
              <a:gd name="connsiteY14" fmla="*/ 107 h 8131"/>
              <a:gd name="connsiteX15" fmla="*/ 9151 w 10000"/>
              <a:gd name="connsiteY15" fmla="*/ 0 h 8131"/>
              <a:gd name="connsiteX16" fmla="*/ 8828 w 10000"/>
              <a:gd name="connsiteY16" fmla="*/ 333 h 8131"/>
              <a:gd name="connsiteX17" fmla="*/ 8848 w 10000"/>
              <a:gd name="connsiteY17" fmla="*/ 0 h 8131"/>
              <a:gd name="connsiteX18" fmla="*/ 933 w 10000"/>
              <a:gd name="connsiteY18" fmla="*/ 5332 h 8131"/>
              <a:gd name="connsiteX19" fmla="*/ 0 w 10000"/>
              <a:gd name="connsiteY19" fmla="*/ 5076 h 8131"/>
              <a:gd name="connsiteX20" fmla="*/ 38 w 10000"/>
              <a:gd name="connsiteY20" fmla="*/ 5700 h 8131"/>
              <a:gd name="connsiteX0" fmla="*/ 38 w 10000"/>
              <a:gd name="connsiteY0" fmla="*/ 7010 h 10000"/>
              <a:gd name="connsiteX1" fmla="*/ 282 w 10000"/>
              <a:gd name="connsiteY1" fmla="*/ 7708 h 10000"/>
              <a:gd name="connsiteX2" fmla="*/ 396 w 10000"/>
              <a:gd name="connsiteY2" fmla="*/ 8610 h 10000"/>
              <a:gd name="connsiteX3" fmla="*/ 604 w 10000"/>
              <a:gd name="connsiteY3" fmla="*/ 9094 h 10000"/>
              <a:gd name="connsiteX4" fmla="*/ 757 w 10000"/>
              <a:gd name="connsiteY4" fmla="*/ 10000 h 10000"/>
              <a:gd name="connsiteX5" fmla="*/ 10000 w 10000"/>
              <a:gd name="connsiteY5" fmla="*/ 338 h 10000"/>
              <a:gd name="connsiteX6" fmla="*/ 9714 w 10000"/>
              <a:gd name="connsiteY6" fmla="*/ 691 h 10000"/>
              <a:gd name="connsiteX7" fmla="*/ 9734 w 10000"/>
              <a:gd name="connsiteY7" fmla="*/ 826 h 10000"/>
              <a:gd name="connsiteX8" fmla="*/ 9659 w 10000"/>
              <a:gd name="connsiteY8" fmla="*/ 1247 h 10000"/>
              <a:gd name="connsiteX9" fmla="*/ 9584 w 10000"/>
              <a:gd name="connsiteY9" fmla="*/ 903 h 10000"/>
              <a:gd name="connsiteX10" fmla="*/ 9584 w 10000"/>
              <a:gd name="connsiteY10" fmla="*/ 480 h 10000"/>
              <a:gd name="connsiteX11" fmla="*/ 9358 w 10000"/>
              <a:gd name="connsiteY11" fmla="*/ 760 h 10000"/>
              <a:gd name="connsiteX12" fmla="*/ 9319 w 10000"/>
              <a:gd name="connsiteY12" fmla="*/ 410 h 10000"/>
              <a:gd name="connsiteX13" fmla="*/ 9208 w 10000"/>
              <a:gd name="connsiteY13" fmla="*/ 410 h 10000"/>
              <a:gd name="connsiteX14" fmla="*/ 9208 w 10000"/>
              <a:gd name="connsiteY14" fmla="*/ 132 h 10000"/>
              <a:gd name="connsiteX15" fmla="*/ 9151 w 10000"/>
              <a:gd name="connsiteY15" fmla="*/ 0 h 10000"/>
              <a:gd name="connsiteX16" fmla="*/ 8828 w 10000"/>
              <a:gd name="connsiteY16" fmla="*/ 410 h 10000"/>
              <a:gd name="connsiteX17" fmla="*/ 933 w 10000"/>
              <a:gd name="connsiteY17" fmla="*/ 6558 h 10000"/>
              <a:gd name="connsiteX18" fmla="*/ 0 w 10000"/>
              <a:gd name="connsiteY18" fmla="*/ 6243 h 10000"/>
              <a:gd name="connsiteX19" fmla="*/ 38 w 10000"/>
              <a:gd name="connsiteY19" fmla="*/ 7010 h 10000"/>
              <a:gd name="connsiteX0" fmla="*/ 38 w 10000"/>
              <a:gd name="connsiteY0" fmla="*/ 7160 h 10150"/>
              <a:gd name="connsiteX1" fmla="*/ 282 w 10000"/>
              <a:gd name="connsiteY1" fmla="*/ 7858 h 10150"/>
              <a:gd name="connsiteX2" fmla="*/ 396 w 10000"/>
              <a:gd name="connsiteY2" fmla="*/ 8760 h 10150"/>
              <a:gd name="connsiteX3" fmla="*/ 604 w 10000"/>
              <a:gd name="connsiteY3" fmla="*/ 9244 h 10150"/>
              <a:gd name="connsiteX4" fmla="*/ 757 w 10000"/>
              <a:gd name="connsiteY4" fmla="*/ 10150 h 10150"/>
              <a:gd name="connsiteX5" fmla="*/ 10000 w 10000"/>
              <a:gd name="connsiteY5" fmla="*/ 488 h 10150"/>
              <a:gd name="connsiteX6" fmla="*/ 9714 w 10000"/>
              <a:gd name="connsiteY6" fmla="*/ 841 h 10150"/>
              <a:gd name="connsiteX7" fmla="*/ 9734 w 10000"/>
              <a:gd name="connsiteY7" fmla="*/ 976 h 10150"/>
              <a:gd name="connsiteX8" fmla="*/ 9659 w 10000"/>
              <a:gd name="connsiteY8" fmla="*/ 1397 h 10150"/>
              <a:gd name="connsiteX9" fmla="*/ 9584 w 10000"/>
              <a:gd name="connsiteY9" fmla="*/ 1053 h 10150"/>
              <a:gd name="connsiteX10" fmla="*/ 9584 w 10000"/>
              <a:gd name="connsiteY10" fmla="*/ 630 h 10150"/>
              <a:gd name="connsiteX11" fmla="*/ 9358 w 10000"/>
              <a:gd name="connsiteY11" fmla="*/ 910 h 10150"/>
              <a:gd name="connsiteX12" fmla="*/ 9319 w 10000"/>
              <a:gd name="connsiteY12" fmla="*/ 560 h 10150"/>
              <a:gd name="connsiteX13" fmla="*/ 9208 w 10000"/>
              <a:gd name="connsiteY13" fmla="*/ 560 h 10150"/>
              <a:gd name="connsiteX14" fmla="*/ 9208 w 10000"/>
              <a:gd name="connsiteY14" fmla="*/ 282 h 10150"/>
              <a:gd name="connsiteX15" fmla="*/ 8828 w 10000"/>
              <a:gd name="connsiteY15" fmla="*/ 560 h 10150"/>
              <a:gd name="connsiteX16" fmla="*/ 933 w 10000"/>
              <a:gd name="connsiteY16" fmla="*/ 6708 h 10150"/>
              <a:gd name="connsiteX17" fmla="*/ 0 w 10000"/>
              <a:gd name="connsiteY17" fmla="*/ 6393 h 10150"/>
              <a:gd name="connsiteX18" fmla="*/ 38 w 10000"/>
              <a:gd name="connsiteY18" fmla="*/ 7160 h 10150"/>
              <a:gd name="connsiteX0" fmla="*/ 38 w 9734"/>
              <a:gd name="connsiteY0" fmla="*/ 7160 h 10150"/>
              <a:gd name="connsiteX1" fmla="*/ 282 w 9734"/>
              <a:gd name="connsiteY1" fmla="*/ 7858 h 10150"/>
              <a:gd name="connsiteX2" fmla="*/ 396 w 9734"/>
              <a:gd name="connsiteY2" fmla="*/ 8760 h 10150"/>
              <a:gd name="connsiteX3" fmla="*/ 604 w 9734"/>
              <a:gd name="connsiteY3" fmla="*/ 9244 h 10150"/>
              <a:gd name="connsiteX4" fmla="*/ 757 w 9734"/>
              <a:gd name="connsiteY4" fmla="*/ 10150 h 10150"/>
              <a:gd name="connsiteX5" fmla="*/ 9714 w 9734"/>
              <a:gd name="connsiteY5" fmla="*/ 841 h 10150"/>
              <a:gd name="connsiteX6" fmla="*/ 9734 w 9734"/>
              <a:gd name="connsiteY6" fmla="*/ 976 h 10150"/>
              <a:gd name="connsiteX7" fmla="*/ 9659 w 9734"/>
              <a:gd name="connsiteY7" fmla="*/ 1397 h 10150"/>
              <a:gd name="connsiteX8" fmla="*/ 9584 w 9734"/>
              <a:gd name="connsiteY8" fmla="*/ 1053 h 10150"/>
              <a:gd name="connsiteX9" fmla="*/ 9584 w 9734"/>
              <a:gd name="connsiteY9" fmla="*/ 630 h 10150"/>
              <a:gd name="connsiteX10" fmla="*/ 9358 w 9734"/>
              <a:gd name="connsiteY10" fmla="*/ 910 h 10150"/>
              <a:gd name="connsiteX11" fmla="*/ 9319 w 9734"/>
              <a:gd name="connsiteY11" fmla="*/ 560 h 10150"/>
              <a:gd name="connsiteX12" fmla="*/ 9208 w 9734"/>
              <a:gd name="connsiteY12" fmla="*/ 560 h 10150"/>
              <a:gd name="connsiteX13" fmla="*/ 9208 w 9734"/>
              <a:gd name="connsiteY13" fmla="*/ 282 h 10150"/>
              <a:gd name="connsiteX14" fmla="*/ 8828 w 9734"/>
              <a:gd name="connsiteY14" fmla="*/ 560 h 10150"/>
              <a:gd name="connsiteX15" fmla="*/ 933 w 9734"/>
              <a:gd name="connsiteY15" fmla="*/ 6708 h 10150"/>
              <a:gd name="connsiteX16" fmla="*/ 0 w 9734"/>
              <a:gd name="connsiteY16" fmla="*/ 6393 h 10150"/>
              <a:gd name="connsiteX17" fmla="*/ 38 w 9734"/>
              <a:gd name="connsiteY17" fmla="*/ 7160 h 10150"/>
              <a:gd name="connsiteX0" fmla="*/ 39 w 10000"/>
              <a:gd name="connsiteY0" fmla="*/ 7054 h 10000"/>
              <a:gd name="connsiteX1" fmla="*/ 290 w 10000"/>
              <a:gd name="connsiteY1" fmla="*/ 7742 h 10000"/>
              <a:gd name="connsiteX2" fmla="*/ 407 w 10000"/>
              <a:gd name="connsiteY2" fmla="*/ 8631 h 10000"/>
              <a:gd name="connsiteX3" fmla="*/ 621 w 10000"/>
              <a:gd name="connsiteY3" fmla="*/ 9107 h 10000"/>
              <a:gd name="connsiteX4" fmla="*/ 778 w 10000"/>
              <a:gd name="connsiteY4" fmla="*/ 10000 h 10000"/>
              <a:gd name="connsiteX5" fmla="*/ 9979 w 10000"/>
              <a:gd name="connsiteY5" fmla="*/ 829 h 10000"/>
              <a:gd name="connsiteX6" fmla="*/ 10000 w 10000"/>
              <a:gd name="connsiteY6" fmla="*/ 962 h 10000"/>
              <a:gd name="connsiteX7" fmla="*/ 9923 w 10000"/>
              <a:gd name="connsiteY7" fmla="*/ 1376 h 10000"/>
              <a:gd name="connsiteX8" fmla="*/ 9846 w 10000"/>
              <a:gd name="connsiteY8" fmla="*/ 1037 h 10000"/>
              <a:gd name="connsiteX9" fmla="*/ 9846 w 10000"/>
              <a:gd name="connsiteY9" fmla="*/ 621 h 10000"/>
              <a:gd name="connsiteX10" fmla="*/ 9574 w 10000"/>
              <a:gd name="connsiteY10" fmla="*/ 552 h 10000"/>
              <a:gd name="connsiteX11" fmla="*/ 9460 w 10000"/>
              <a:gd name="connsiteY11" fmla="*/ 552 h 10000"/>
              <a:gd name="connsiteX12" fmla="*/ 9460 w 10000"/>
              <a:gd name="connsiteY12" fmla="*/ 278 h 10000"/>
              <a:gd name="connsiteX13" fmla="*/ 9069 w 10000"/>
              <a:gd name="connsiteY13" fmla="*/ 552 h 10000"/>
              <a:gd name="connsiteX14" fmla="*/ 958 w 10000"/>
              <a:gd name="connsiteY14" fmla="*/ 6609 h 10000"/>
              <a:gd name="connsiteX15" fmla="*/ 0 w 10000"/>
              <a:gd name="connsiteY15" fmla="*/ 6299 h 10000"/>
              <a:gd name="connsiteX16" fmla="*/ 39 w 10000"/>
              <a:gd name="connsiteY16" fmla="*/ 7054 h 10000"/>
              <a:gd name="connsiteX0" fmla="*/ 39 w 10000"/>
              <a:gd name="connsiteY0" fmla="*/ 6502 h 9448"/>
              <a:gd name="connsiteX1" fmla="*/ 290 w 10000"/>
              <a:gd name="connsiteY1" fmla="*/ 7190 h 9448"/>
              <a:gd name="connsiteX2" fmla="*/ 407 w 10000"/>
              <a:gd name="connsiteY2" fmla="*/ 8079 h 9448"/>
              <a:gd name="connsiteX3" fmla="*/ 621 w 10000"/>
              <a:gd name="connsiteY3" fmla="*/ 8555 h 9448"/>
              <a:gd name="connsiteX4" fmla="*/ 778 w 10000"/>
              <a:gd name="connsiteY4" fmla="*/ 9448 h 9448"/>
              <a:gd name="connsiteX5" fmla="*/ 9979 w 10000"/>
              <a:gd name="connsiteY5" fmla="*/ 277 h 9448"/>
              <a:gd name="connsiteX6" fmla="*/ 10000 w 10000"/>
              <a:gd name="connsiteY6" fmla="*/ 410 h 9448"/>
              <a:gd name="connsiteX7" fmla="*/ 9923 w 10000"/>
              <a:gd name="connsiteY7" fmla="*/ 824 h 9448"/>
              <a:gd name="connsiteX8" fmla="*/ 9846 w 10000"/>
              <a:gd name="connsiteY8" fmla="*/ 485 h 9448"/>
              <a:gd name="connsiteX9" fmla="*/ 9846 w 10000"/>
              <a:gd name="connsiteY9" fmla="*/ 69 h 9448"/>
              <a:gd name="connsiteX10" fmla="*/ 9574 w 10000"/>
              <a:gd name="connsiteY10" fmla="*/ 0 h 9448"/>
              <a:gd name="connsiteX11" fmla="*/ 9460 w 10000"/>
              <a:gd name="connsiteY11" fmla="*/ 0 h 9448"/>
              <a:gd name="connsiteX12" fmla="*/ 9069 w 10000"/>
              <a:gd name="connsiteY12" fmla="*/ 0 h 9448"/>
              <a:gd name="connsiteX13" fmla="*/ 958 w 10000"/>
              <a:gd name="connsiteY13" fmla="*/ 6057 h 9448"/>
              <a:gd name="connsiteX14" fmla="*/ 0 w 10000"/>
              <a:gd name="connsiteY14" fmla="*/ 5747 h 9448"/>
              <a:gd name="connsiteX15" fmla="*/ 39 w 10000"/>
              <a:gd name="connsiteY15" fmla="*/ 6502 h 9448"/>
              <a:gd name="connsiteX0" fmla="*/ 39 w 10000"/>
              <a:gd name="connsiteY0" fmla="*/ 6882 h 10000"/>
              <a:gd name="connsiteX1" fmla="*/ 290 w 10000"/>
              <a:gd name="connsiteY1" fmla="*/ 7610 h 10000"/>
              <a:gd name="connsiteX2" fmla="*/ 407 w 10000"/>
              <a:gd name="connsiteY2" fmla="*/ 8551 h 10000"/>
              <a:gd name="connsiteX3" fmla="*/ 621 w 10000"/>
              <a:gd name="connsiteY3" fmla="*/ 9055 h 10000"/>
              <a:gd name="connsiteX4" fmla="*/ 778 w 10000"/>
              <a:gd name="connsiteY4" fmla="*/ 10000 h 10000"/>
              <a:gd name="connsiteX5" fmla="*/ 9979 w 10000"/>
              <a:gd name="connsiteY5" fmla="*/ 293 h 10000"/>
              <a:gd name="connsiteX6" fmla="*/ 10000 w 10000"/>
              <a:gd name="connsiteY6" fmla="*/ 434 h 10000"/>
              <a:gd name="connsiteX7" fmla="*/ 9923 w 10000"/>
              <a:gd name="connsiteY7" fmla="*/ 872 h 10000"/>
              <a:gd name="connsiteX8" fmla="*/ 9846 w 10000"/>
              <a:gd name="connsiteY8" fmla="*/ 513 h 10000"/>
              <a:gd name="connsiteX9" fmla="*/ 9846 w 10000"/>
              <a:gd name="connsiteY9" fmla="*/ 73 h 10000"/>
              <a:gd name="connsiteX10" fmla="*/ 9574 w 10000"/>
              <a:gd name="connsiteY10" fmla="*/ 0 h 10000"/>
              <a:gd name="connsiteX11" fmla="*/ 9460 w 10000"/>
              <a:gd name="connsiteY11" fmla="*/ 0 h 10000"/>
              <a:gd name="connsiteX12" fmla="*/ 958 w 10000"/>
              <a:gd name="connsiteY12" fmla="*/ 6411 h 10000"/>
              <a:gd name="connsiteX13" fmla="*/ 0 w 10000"/>
              <a:gd name="connsiteY13" fmla="*/ 6083 h 10000"/>
              <a:gd name="connsiteX14" fmla="*/ 39 w 10000"/>
              <a:gd name="connsiteY14" fmla="*/ 6882 h 10000"/>
              <a:gd name="connsiteX0" fmla="*/ 39 w 10000"/>
              <a:gd name="connsiteY0" fmla="*/ 6882 h 10000"/>
              <a:gd name="connsiteX1" fmla="*/ 290 w 10000"/>
              <a:gd name="connsiteY1" fmla="*/ 7610 h 10000"/>
              <a:gd name="connsiteX2" fmla="*/ 407 w 10000"/>
              <a:gd name="connsiteY2" fmla="*/ 8551 h 10000"/>
              <a:gd name="connsiteX3" fmla="*/ 621 w 10000"/>
              <a:gd name="connsiteY3" fmla="*/ 9055 h 10000"/>
              <a:gd name="connsiteX4" fmla="*/ 778 w 10000"/>
              <a:gd name="connsiteY4" fmla="*/ 10000 h 10000"/>
              <a:gd name="connsiteX5" fmla="*/ 9979 w 10000"/>
              <a:gd name="connsiteY5" fmla="*/ 293 h 10000"/>
              <a:gd name="connsiteX6" fmla="*/ 10000 w 10000"/>
              <a:gd name="connsiteY6" fmla="*/ 434 h 10000"/>
              <a:gd name="connsiteX7" fmla="*/ 9923 w 10000"/>
              <a:gd name="connsiteY7" fmla="*/ 872 h 10000"/>
              <a:gd name="connsiteX8" fmla="*/ 9846 w 10000"/>
              <a:gd name="connsiteY8" fmla="*/ 513 h 10000"/>
              <a:gd name="connsiteX9" fmla="*/ 9846 w 10000"/>
              <a:gd name="connsiteY9" fmla="*/ 73 h 10000"/>
              <a:gd name="connsiteX10" fmla="*/ 9574 w 10000"/>
              <a:gd name="connsiteY10" fmla="*/ 0 h 10000"/>
              <a:gd name="connsiteX11" fmla="*/ 958 w 10000"/>
              <a:gd name="connsiteY11" fmla="*/ 6411 h 10000"/>
              <a:gd name="connsiteX12" fmla="*/ 0 w 10000"/>
              <a:gd name="connsiteY12" fmla="*/ 6083 h 10000"/>
              <a:gd name="connsiteX13" fmla="*/ 39 w 10000"/>
              <a:gd name="connsiteY13" fmla="*/ 6882 h 10000"/>
              <a:gd name="connsiteX0" fmla="*/ 39 w 10000"/>
              <a:gd name="connsiteY0" fmla="*/ 6882 h 10000"/>
              <a:gd name="connsiteX1" fmla="*/ 290 w 10000"/>
              <a:gd name="connsiteY1" fmla="*/ 7610 h 10000"/>
              <a:gd name="connsiteX2" fmla="*/ 407 w 10000"/>
              <a:gd name="connsiteY2" fmla="*/ 8551 h 10000"/>
              <a:gd name="connsiteX3" fmla="*/ 621 w 10000"/>
              <a:gd name="connsiteY3" fmla="*/ 9055 h 10000"/>
              <a:gd name="connsiteX4" fmla="*/ 778 w 10000"/>
              <a:gd name="connsiteY4" fmla="*/ 10000 h 10000"/>
              <a:gd name="connsiteX5" fmla="*/ 9979 w 10000"/>
              <a:gd name="connsiteY5" fmla="*/ 293 h 10000"/>
              <a:gd name="connsiteX6" fmla="*/ 10000 w 10000"/>
              <a:gd name="connsiteY6" fmla="*/ 434 h 10000"/>
              <a:gd name="connsiteX7" fmla="*/ 9923 w 10000"/>
              <a:gd name="connsiteY7" fmla="*/ 872 h 10000"/>
              <a:gd name="connsiteX8" fmla="*/ 9846 w 10000"/>
              <a:gd name="connsiteY8" fmla="*/ 513 h 10000"/>
              <a:gd name="connsiteX9" fmla="*/ 9574 w 10000"/>
              <a:gd name="connsiteY9" fmla="*/ 0 h 10000"/>
              <a:gd name="connsiteX10" fmla="*/ 958 w 10000"/>
              <a:gd name="connsiteY10" fmla="*/ 6411 h 10000"/>
              <a:gd name="connsiteX11" fmla="*/ 0 w 10000"/>
              <a:gd name="connsiteY11" fmla="*/ 6083 h 10000"/>
              <a:gd name="connsiteX12" fmla="*/ 39 w 10000"/>
              <a:gd name="connsiteY12" fmla="*/ 6882 h 10000"/>
              <a:gd name="connsiteX0" fmla="*/ 39 w 10000"/>
              <a:gd name="connsiteY0" fmla="*/ 6589 h 9707"/>
              <a:gd name="connsiteX1" fmla="*/ 290 w 10000"/>
              <a:gd name="connsiteY1" fmla="*/ 7317 h 9707"/>
              <a:gd name="connsiteX2" fmla="*/ 407 w 10000"/>
              <a:gd name="connsiteY2" fmla="*/ 8258 h 9707"/>
              <a:gd name="connsiteX3" fmla="*/ 621 w 10000"/>
              <a:gd name="connsiteY3" fmla="*/ 8762 h 9707"/>
              <a:gd name="connsiteX4" fmla="*/ 778 w 10000"/>
              <a:gd name="connsiteY4" fmla="*/ 9707 h 9707"/>
              <a:gd name="connsiteX5" fmla="*/ 9979 w 10000"/>
              <a:gd name="connsiteY5" fmla="*/ 0 h 9707"/>
              <a:gd name="connsiteX6" fmla="*/ 10000 w 10000"/>
              <a:gd name="connsiteY6" fmla="*/ 141 h 9707"/>
              <a:gd name="connsiteX7" fmla="*/ 9923 w 10000"/>
              <a:gd name="connsiteY7" fmla="*/ 579 h 9707"/>
              <a:gd name="connsiteX8" fmla="*/ 9846 w 10000"/>
              <a:gd name="connsiteY8" fmla="*/ 220 h 9707"/>
              <a:gd name="connsiteX9" fmla="*/ 958 w 10000"/>
              <a:gd name="connsiteY9" fmla="*/ 6118 h 9707"/>
              <a:gd name="connsiteX10" fmla="*/ 0 w 10000"/>
              <a:gd name="connsiteY10" fmla="*/ 5790 h 9707"/>
              <a:gd name="connsiteX11" fmla="*/ 39 w 10000"/>
              <a:gd name="connsiteY11" fmla="*/ 6589 h 9707"/>
              <a:gd name="connsiteX0" fmla="*/ 39 w 10000"/>
              <a:gd name="connsiteY0" fmla="*/ 6788 h 10000"/>
              <a:gd name="connsiteX1" fmla="*/ 290 w 10000"/>
              <a:gd name="connsiteY1" fmla="*/ 7538 h 10000"/>
              <a:gd name="connsiteX2" fmla="*/ 407 w 10000"/>
              <a:gd name="connsiteY2" fmla="*/ 8507 h 10000"/>
              <a:gd name="connsiteX3" fmla="*/ 621 w 10000"/>
              <a:gd name="connsiteY3" fmla="*/ 9026 h 10000"/>
              <a:gd name="connsiteX4" fmla="*/ 778 w 10000"/>
              <a:gd name="connsiteY4" fmla="*/ 10000 h 10000"/>
              <a:gd name="connsiteX5" fmla="*/ 9979 w 10000"/>
              <a:gd name="connsiteY5" fmla="*/ 0 h 10000"/>
              <a:gd name="connsiteX6" fmla="*/ 10000 w 10000"/>
              <a:gd name="connsiteY6" fmla="*/ 145 h 10000"/>
              <a:gd name="connsiteX7" fmla="*/ 9923 w 10000"/>
              <a:gd name="connsiteY7" fmla="*/ 596 h 10000"/>
              <a:gd name="connsiteX8" fmla="*/ 958 w 10000"/>
              <a:gd name="connsiteY8" fmla="*/ 6303 h 10000"/>
              <a:gd name="connsiteX9" fmla="*/ 0 w 10000"/>
              <a:gd name="connsiteY9" fmla="*/ 5965 h 10000"/>
              <a:gd name="connsiteX10" fmla="*/ 39 w 10000"/>
              <a:gd name="connsiteY10" fmla="*/ 6788 h 10000"/>
              <a:gd name="connsiteX0" fmla="*/ 39 w 10000"/>
              <a:gd name="connsiteY0" fmla="*/ 6788 h 10000"/>
              <a:gd name="connsiteX1" fmla="*/ 290 w 10000"/>
              <a:gd name="connsiteY1" fmla="*/ 7538 h 10000"/>
              <a:gd name="connsiteX2" fmla="*/ 407 w 10000"/>
              <a:gd name="connsiteY2" fmla="*/ 8507 h 10000"/>
              <a:gd name="connsiteX3" fmla="*/ 621 w 10000"/>
              <a:gd name="connsiteY3" fmla="*/ 9026 h 10000"/>
              <a:gd name="connsiteX4" fmla="*/ 778 w 10000"/>
              <a:gd name="connsiteY4" fmla="*/ 10000 h 10000"/>
              <a:gd name="connsiteX5" fmla="*/ 9979 w 10000"/>
              <a:gd name="connsiteY5" fmla="*/ 0 h 10000"/>
              <a:gd name="connsiteX6" fmla="*/ 10000 w 10000"/>
              <a:gd name="connsiteY6" fmla="*/ 145 h 10000"/>
              <a:gd name="connsiteX7" fmla="*/ 958 w 10000"/>
              <a:gd name="connsiteY7" fmla="*/ 6303 h 10000"/>
              <a:gd name="connsiteX8" fmla="*/ 0 w 10000"/>
              <a:gd name="connsiteY8" fmla="*/ 5965 h 10000"/>
              <a:gd name="connsiteX9" fmla="*/ 39 w 10000"/>
              <a:gd name="connsiteY9" fmla="*/ 6788 h 10000"/>
              <a:gd name="connsiteX0" fmla="*/ 39 w 9979"/>
              <a:gd name="connsiteY0" fmla="*/ 6832 h 10044"/>
              <a:gd name="connsiteX1" fmla="*/ 290 w 9979"/>
              <a:gd name="connsiteY1" fmla="*/ 7582 h 10044"/>
              <a:gd name="connsiteX2" fmla="*/ 407 w 9979"/>
              <a:gd name="connsiteY2" fmla="*/ 8551 h 10044"/>
              <a:gd name="connsiteX3" fmla="*/ 621 w 9979"/>
              <a:gd name="connsiteY3" fmla="*/ 9070 h 10044"/>
              <a:gd name="connsiteX4" fmla="*/ 778 w 9979"/>
              <a:gd name="connsiteY4" fmla="*/ 10044 h 10044"/>
              <a:gd name="connsiteX5" fmla="*/ 9979 w 9979"/>
              <a:gd name="connsiteY5" fmla="*/ 44 h 10044"/>
              <a:gd name="connsiteX6" fmla="*/ 958 w 9979"/>
              <a:gd name="connsiteY6" fmla="*/ 6347 h 10044"/>
              <a:gd name="connsiteX7" fmla="*/ 0 w 9979"/>
              <a:gd name="connsiteY7" fmla="*/ 6009 h 10044"/>
              <a:gd name="connsiteX8" fmla="*/ 39 w 9979"/>
              <a:gd name="connsiteY8" fmla="*/ 6832 h 10044"/>
              <a:gd name="connsiteX0" fmla="*/ 39 w 960"/>
              <a:gd name="connsiteY0" fmla="*/ 819 h 4017"/>
              <a:gd name="connsiteX1" fmla="*/ 291 w 960"/>
              <a:gd name="connsiteY1" fmla="*/ 1566 h 4017"/>
              <a:gd name="connsiteX2" fmla="*/ 408 w 960"/>
              <a:gd name="connsiteY2" fmla="*/ 2531 h 4017"/>
              <a:gd name="connsiteX3" fmla="*/ 622 w 960"/>
              <a:gd name="connsiteY3" fmla="*/ 3047 h 4017"/>
              <a:gd name="connsiteX4" fmla="*/ 780 w 960"/>
              <a:gd name="connsiteY4" fmla="*/ 4017 h 4017"/>
              <a:gd name="connsiteX5" fmla="*/ 960 w 960"/>
              <a:gd name="connsiteY5" fmla="*/ 336 h 4017"/>
              <a:gd name="connsiteX6" fmla="*/ 0 w 960"/>
              <a:gd name="connsiteY6" fmla="*/ 0 h 4017"/>
              <a:gd name="connsiteX7" fmla="*/ 39 w 960"/>
              <a:gd name="connsiteY7" fmla="*/ 819 h 4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 h="4017">
                <a:moveTo>
                  <a:pt x="39" y="819"/>
                </a:moveTo>
                <a:cubicBezTo>
                  <a:pt x="122" y="1068"/>
                  <a:pt x="206" y="1317"/>
                  <a:pt x="291" y="1566"/>
                </a:cubicBezTo>
                <a:cubicBezTo>
                  <a:pt x="332" y="1886"/>
                  <a:pt x="371" y="2208"/>
                  <a:pt x="408" y="2531"/>
                </a:cubicBezTo>
                <a:cubicBezTo>
                  <a:pt x="479" y="2703"/>
                  <a:pt x="551" y="2875"/>
                  <a:pt x="622" y="3047"/>
                </a:cubicBezTo>
                <a:cubicBezTo>
                  <a:pt x="674" y="3370"/>
                  <a:pt x="726" y="3698"/>
                  <a:pt x="780" y="4017"/>
                </a:cubicBezTo>
                <a:lnTo>
                  <a:pt x="960" y="336"/>
                </a:lnTo>
                <a:lnTo>
                  <a:pt x="0" y="0"/>
                </a:lnTo>
                <a:cubicBezTo>
                  <a:pt x="11" y="279"/>
                  <a:pt x="23" y="550"/>
                  <a:pt x="39" y="819"/>
                </a:cubicBezTo>
                <a:close/>
              </a:path>
            </a:pathLst>
          </a:custGeom>
          <a:solidFill>
            <a:srgbClr val="FF33CC"/>
          </a:solidFill>
          <a:ln w="3175">
            <a:solidFill>
              <a:srgbClr val="404040"/>
            </a:solidFill>
            <a:prstDash val="solid"/>
            <a:round/>
            <a:headEnd/>
            <a:tailEnd/>
          </a:ln>
        </p:spPr>
        <p:txBody>
          <a:bodyPr/>
          <a:lstStyle/>
          <a:p>
            <a:endParaRPr lang="en-US">
              <a:latin typeface="+mj-lt"/>
            </a:endParaRPr>
          </a:p>
        </p:txBody>
      </p:sp>
      <p:sp>
        <p:nvSpPr>
          <p:cNvPr id="162" name="Rectangle 531"/>
          <p:cNvSpPr>
            <a:spLocks noChangeArrowheads="1"/>
          </p:cNvSpPr>
          <p:nvPr/>
        </p:nvSpPr>
        <p:spPr bwMode="auto">
          <a:xfrm>
            <a:off x="3022406" y="4202872"/>
            <a:ext cx="99386"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TX</a:t>
            </a:r>
            <a:endParaRPr lang="en-US" altLang="en-US" dirty="0">
              <a:latin typeface="+mj-lt"/>
            </a:endParaRPr>
          </a:p>
        </p:txBody>
      </p:sp>
      <p:sp>
        <p:nvSpPr>
          <p:cNvPr id="163" name="Freeform 253"/>
          <p:cNvSpPr>
            <a:spLocks/>
          </p:cNvSpPr>
          <p:nvPr/>
        </p:nvSpPr>
        <p:spPr bwMode="auto">
          <a:xfrm>
            <a:off x="3732911" y="4422959"/>
            <a:ext cx="1475126" cy="1091278"/>
          </a:xfrm>
          <a:custGeom>
            <a:avLst/>
            <a:gdLst>
              <a:gd name="T0" fmla="*/ 42 w 1407"/>
              <a:gd name="T1" fmla="*/ 598 h 1378"/>
              <a:gd name="T2" fmla="*/ 168 w 1407"/>
              <a:gd name="T3" fmla="*/ 722 h 1378"/>
              <a:gd name="T4" fmla="*/ 290 w 1407"/>
              <a:gd name="T5" fmla="*/ 938 h 1378"/>
              <a:gd name="T6" fmla="*/ 422 w 1407"/>
              <a:gd name="T7" fmla="*/ 848 h 1378"/>
              <a:gd name="T8" fmla="*/ 610 w 1407"/>
              <a:gd name="T9" fmla="*/ 950 h 1378"/>
              <a:gd name="T10" fmla="*/ 692 w 1407"/>
              <a:gd name="T11" fmla="*/ 1122 h 1378"/>
              <a:gd name="T12" fmla="*/ 786 w 1407"/>
              <a:gd name="T13" fmla="*/ 1300 h 1378"/>
              <a:gd name="T14" fmla="*/ 880 w 1407"/>
              <a:gd name="T15" fmla="*/ 1348 h 1378"/>
              <a:gd name="T16" fmla="*/ 1010 w 1407"/>
              <a:gd name="T17" fmla="*/ 1378 h 1378"/>
              <a:gd name="T18" fmla="*/ 990 w 1407"/>
              <a:gd name="T19" fmla="*/ 1328 h 1378"/>
              <a:gd name="T20" fmla="*/ 984 w 1407"/>
              <a:gd name="T21" fmla="*/ 1244 h 1378"/>
              <a:gd name="T22" fmla="*/ 970 w 1407"/>
              <a:gd name="T23" fmla="*/ 1214 h 1378"/>
              <a:gd name="T24" fmla="*/ 982 w 1407"/>
              <a:gd name="T25" fmla="*/ 1202 h 1378"/>
              <a:gd name="T26" fmla="*/ 1004 w 1407"/>
              <a:gd name="T27" fmla="*/ 1160 h 1378"/>
              <a:gd name="T28" fmla="*/ 1032 w 1407"/>
              <a:gd name="T29" fmla="*/ 1114 h 1378"/>
              <a:gd name="T30" fmla="*/ 1020 w 1407"/>
              <a:gd name="T31" fmla="*/ 1102 h 1378"/>
              <a:gd name="T32" fmla="*/ 1060 w 1407"/>
              <a:gd name="T33" fmla="*/ 1080 h 1378"/>
              <a:gd name="T34" fmla="*/ 1086 w 1407"/>
              <a:gd name="T35" fmla="*/ 1066 h 1378"/>
              <a:gd name="T36" fmla="*/ 1084 w 1407"/>
              <a:gd name="T37" fmla="*/ 1042 h 1378"/>
              <a:gd name="T38" fmla="*/ 1098 w 1407"/>
              <a:gd name="T39" fmla="*/ 1032 h 1378"/>
              <a:gd name="T40" fmla="*/ 1106 w 1407"/>
              <a:gd name="T41" fmla="*/ 1028 h 1378"/>
              <a:gd name="T42" fmla="*/ 1117 w 1407"/>
              <a:gd name="T43" fmla="*/ 1036 h 1378"/>
              <a:gd name="T44" fmla="*/ 1131 w 1407"/>
              <a:gd name="T45" fmla="*/ 1024 h 1378"/>
              <a:gd name="T46" fmla="*/ 1169 w 1407"/>
              <a:gd name="T47" fmla="*/ 1028 h 1378"/>
              <a:gd name="T48" fmla="*/ 1127 w 1407"/>
              <a:gd name="T49" fmla="*/ 1052 h 1378"/>
              <a:gd name="T50" fmla="*/ 1233 w 1407"/>
              <a:gd name="T51" fmla="*/ 1002 h 1378"/>
              <a:gd name="T52" fmla="*/ 1259 w 1407"/>
              <a:gd name="T53" fmla="*/ 890 h 1378"/>
              <a:gd name="T54" fmla="*/ 1271 w 1407"/>
              <a:gd name="T55" fmla="*/ 910 h 1378"/>
              <a:gd name="T56" fmla="*/ 1269 w 1407"/>
              <a:gd name="T57" fmla="*/ 924 h 1378"/>
              <a:gd name="T58" fmla="*/ 1373 w 1407"/>
              <a:gd name="T59" fmla="*/ 896 h 1378"/>
              <a:gd name="T60" fmla="*/ 1379 w 1407"/>
              <a:gd name="T61" fmla="*/ 860 h 1378"/>
              <a:gd name="T62" fmla="*/ 1387 w 1407"/>
              <a:gd name="T63" fmla="*/ 822 h 1378"/>
              <a:gd name="T64" fmla="*/ 1383 w 1407"/>
              <a:gd name="T65" fmla="*/ 788 h 1378"/>
              <a:gd name="T66" fmla="*/ 1405 w 1407"/>
              <a:gd name="T67" fmla="*/ 740 h 1378"/>
              <a:gd name="T68" fmla="*/ 1401 w 1407"/>
              <a:gd name="T69" fmla="*/ 720 h 1378"/>
              <a:gd name="T70" fmla="*/ 1401 w 1407"/>
              <a:gd name="T71" fmla="*/ 708 h 1378"/>
              <a:gd name="T72" fmla="*/ 1391 w 1407"/>
              <a:gd name="T73" fmla="*/ 684 h 1378"/>
              <a:gd name="T74" fmla="*/ 1371 w 1407"/>
              <a:gd name="T75" fmla="*/ 658 h 1378"/>
              <a:gd name="T76" fmla="*/ 1347 w 1407"/>
              <a:gd name="T77" fmla="*/ 606 h 1378"/>
              <a:gd name="T78" fmla="*/ 1309 w 1407"/>
              <a:gd name="T79" fmla="*/ 408 h 1378"/>
              <a:gd name="T80" fmla="*/ 1249 w 1407"/>
              <a:gd name="T81" fmla="*/ 370 h 1378"/>
              <a:gd name="T82" fmla="*/ 1189 w 1407"/>
              <a:gd name="T83" fmla="*/ 368 h 1378"/>
              <a:gd name="T84" fmla="*/ 1165 w 1407"/>
              <a:gd name="T85" fmla="*/ 372 h 1378"/>
              <a:gd name="T86" fmla="*/ 1119 w 1407"/>
              <a:gd name="T87" fmla="*/ 382 h 1378"/>
              <a:gd name="T88" fmla="*/ 1100 w 1407"/>
              <a:gd name="T89" fmla="*/ 380 h 1378"/>
              <a:gd name="T90" fmla="*/ 1030 w 1407"/>
              <a:gd name="T91" fmla="*/ 370 h 1378"/>
              <a:gd name="T92" fmla="*/ 1016 w 1407"/>
              <a:gd name="T93" fmla="*/ 376 h 1378"/>
              <a:gd name="T94" fmla="*/ 988 w 1407"/>
              <a:gd name="T95" fmla="*/ 362 h 1378"/>
              <a:gd name="T96" fmla="*/ 970 w 1407"/>
              <a:gd name="T97" fmla="*/ 350 h 1378"/>
              <a:gd name="T98" fmla="*/ 938 w 1407"/>
              <a:gd name="T99" fmla="*/ 350 h 1378"/>
              <a:gd name="T100" fmla="*/ 896 w 1407"/>
              <a:gd name="T101" fmla="*/ 328 h 1378"/>
              <a:gd name="T102" fmla="*/ 856 w 1407"/>
              <a:gd name="T103" fmla="*/ 328 h 1378"/>
              <a:gd name="T104" fmla="*/ 810 w 1407"/>
              <a:gd name="T105" fmla="*/ 300 h 1378"/>
              <a:gd name="T106" fmla="*/ 774 w 1407"/>
              <a:gd name="T107" fmla="*/ 290 h 1378"/>
              <a:gd name="T108" fmla="*/ 728 w 1407"/>
              <a:gd name="T109" fmla="*/ 268 h 1378"/>
              <a:gd name="T110" fmla="*/ 384 w 1407"/>
              <a:gd name="T111" fmla="*/ 570 h 137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connsiteX0" fmla="*/ 28 w 10000"/>
              <a:gd name="connsiteY0" fmla="*/ 4050 h 10044"/>
              <a:gd name="connsiteX1" fmla="*/ 213 w 10000"/>
              <a:gd name="connsiteY1" fmla="*/ 4195 h 10044"/>
              <a:gd name="connsiteX2" fmla="*/ 299 w 10000"/>
              <a:gd name="connsiteY2" fmla="*/ 4384 h 10044"/>
              <a:gd name="connsiteX3" fmla="*/ 455 w 10000"/>
              <a:gd name="connsiteY3" fmla="*/ 4485 h 10044"/>
              <a:gd name="connsiteX4" fmla="*/ 569 w 10000"/>
              <a:gd name="connsiteY4" fmla="*/ 4674 h 10044"/>
              <a:gd name="connsiteX5" fmla="*/ 1194 w 10000"/>
              <a:gd name="connsiteY5" fmla="*/ 5283 h 10044"/>
              <a:gd name="connsiteX6" fmla="*/ 1322 w 10000"/>
              <a:gd name="connsiteY6" fmla="*/ 6024 h 10044"/>
              <a:gd name="connsiteX7" fmla="*/ 1493 w 10000"/>
              <a:gd name="connsiteY7" fmla="*/ 6328 h 10044"/>
              <a:gd name="connsiteX8" fmla="*/ 2061 w 10000"/>
              <a:gd name="connsiteY8" fmla="*/ 6851 h 10044"/>
              <a:gd name="connsiteX9" fmla="*/ 2388 w 10000"/>
              <a:gd name="connsiteY9" fmla="*/ 6938 h 10044"/>
              <a:gd name="connsiteX10" fmla="*/ 2829 w 10000"/>
              <a:gd name="connsiteY10" fmla="*/ 6241 h 10044"/>
              <a:gd name="connsiteX11" fmla="*/ 2999 w 10000"/>
              <a:gd name="connsiteY11" fmla="*/ 6198 h 10044"/>
              <a:gd name="connsiteX12" fmla="*/ 3141 w 10000"/>
              <a:gd name="connsiteY12" fmla="*/ 6241 h 10044"/>
              <a:gd name="connsiteX13" fmla="*/ 3781 w 10000"/>
              <a:gd name="connsiteY13" fmla="*/ 6270 h 10044"/>
              <a:gd name="connsiteX14" fmla="*/ 4335 w 10000"/>
              <a:gd name="connsiteY14" fmla="*/ 6938 h 10044"/>
              <a:gd name="connsiteX15" fmla="*/ 4577 w 10000"/>
              <a:gd name="connsiteY15" fmla="*/ 7635 h 10044"/>
              <a:gd name="connsiteX16" fmla="*/ 4805 w 10000"/>
              <a:gd name="connsiteY16" fmla="*/ 7910 h 10044"/>
              <a:gd name="connsiteX17" fmla="*/ 4918 w 10000"/>
              <a:gd name="connsiteY17" fmla="*/ 8186 h 10044"/>
              <a:gd name="connsiteX18" fmla="*/ 5160 w 10000"/>
              <a:gd name="connsiteY18" fmla="*/ 8375 h 10044"/>
              <a:gd name="connsiteX19" fmla="*/ 5345 w 10000"/>
              <a:gd name="connsiteY19" fmla="*/ 9086 h 10044"/>
              <a:gd name="connsiteX20" fmla="*/ 5586 w 10000"/>
              <a:gd name="connsiteY20" fmla="*/ 9478 h 10044"/>
              <a:gd name="connsiteX21" fmla="*/ 5828 w 10000"/>
              <a:gd name="connsiteY21" fmla="*/ 9652 h 10044"/>
              <a:gd name="connsiteX22" fmla="*/ 6041 w 10000"/>
              <a:gd name="connsiteY22" fmla="*/ 9696 h 10044"/>
              <a:gd name="connsiteX23" fmla="*/ 6254 w 10000"/>
              <a:gd name="connsiteY23" fmla="*/ 9826 h 10044"/>
              <a:gd name="connsiteX24" fmla="*/ 6652 w 10000"/>
              <a:gd name="connsiteY24" fmla="*/ 9870 h 10044"/>
              <a:gd name="connsiteX25" fmla="*/ 6923 w 10000"/>
              <a:gd name="connsiteY25" fmla="*/ 10015 h 10044"/>
              <a:gd name="connsiteX26" fmla="*/ 7178 w 10000"/>
              <a:gd name="connsiteY26" fmla="*/ 10044 h 10044"/>
              <a:gd name="connsiteX27" fmla="*/ 7193 w 10000"/>
              <a:gd name="connsiteY27" fmla="*/ 10000 h 10044"/>
              <a:gd name="connsiteX28" fmla="*/ 7136 w 10000"/>
              <a:gd name="connsiteY28" fmla="*/ 9957 h 10044"/>
              <a:gd name="connsiteX29" fmla="*/ 7036 w 10000"/>
              <a:gd name="connsiteY29" fmla="*/ 9681 h 10044"/>
              <a:gd name="connsiteX30" fmla="*/ 7022 w 10000"/>
              <a:gd name="connsiteY30" fmla="*/ 9652 h 10044"/>
              <a:gd name="connsiteX31" fmla="*/ 6937 w 10000"/>
              <a:gd name="connsiteY31" fmla="*/ 9115 h 10044"/>
              <a:gd name="connsiteX32" fmla="*/ 6994 w 10000"/>
              <a:gd name="connsiteY32" fmla="*/ 9072 h 10044"/>
              <a:gd name="connsiteX33" fmla="*/ 7008 w 10000"/>
              <a:gd name="connsiteY33" fmla="*/ 8897 h 10044"/>
              <a:gd name="connsiteX34" fmla="*/ 6994 w 10000"/>
              <a:gd name="connsiteY34" fmla="*/ 8868 h 10044"/>
              <a:gd name="connsiteX35" fmla="*/ 6894 w 10000"/>
              <a:gd name="connsiteY35" fmla="*/ 8854 h 10044"/>
              <a:gd name="connsiteX36" fmla="*/ 6851 w 10000"/>
              <a:gd name="connsiteY36" fmla="*/ 8825 h 10044"/>
              <a:gd name="connsiteX37" fmla="*/ 6880 w 10000"/>
              <a:gd name="connsiteY37" fmla="*/ 8767 h 10044"/>
              <a:gd name="connsiteX38" fmla="*/ 6979 w 10000"/>
              <a:gd name="connsiteY38" fmla="*/ 8767 h 10044"/>
              <a:gd name="connsiteX39" fmla="*/ 7022 w 10000"/>
              <a:gd name="connsiteY39" fmla="*/ 8810 h 10044"/>
              <a:gd name="connsiteX40" fmla="*/ 7093 w 10000"/>
              <a:gd name="connsiteY40" fmla="*/ 8767 h 10044"/>
              <a:gd name="connsiteX41" fmla="*/ 7136 w 10000"/>
              <a:gd name="connsiteY41" fmla="*/ 8462 h 10044"/>
              <a:gd name="connsiteX42" fmla="*/ 7050 w 10000"/>
              <a:gd name="connsiteY42" fmla="*/ 8317 h 10044"/>
              <a:gd name="connsiteX43" fmla="*/ 7264 w 10000"/>
              <a:gd name="connsiteY43" fmla="*/ 8273 h 10044"/>
              <a:gd name="connsiteX44" fmla="*/ 7335 w 10000"/>
              <a:gd name="connsiteY44" fmla="*/ 8128 h 10044"/>
              <a:gd name="connsiteX45" fmla="*/ 7335 w 10000"/>
              <a:gd name="connsiteY45" fmla="*/ 8099 h 10044"/>
              <a:gd name="connsiteX46" fmla="*/ 7249 w 10000"/>
              <a:gd name="connsiteY46" fmla="*/ 8114 h 10044"/>
              <a:gd name="connsiteX47" fmla="*/ 7249 w 10000"/>
              <a:gd name="connsiteY47" fmla="*/ 8041 h 10044"/>
              <a:gd name="connsiteX48" fmla="*/ 7392 w 10000"/>
              <a:gd name="connsiteY48" fmla="*/ 7969 h 10044"/>
              <a:gd name="connsiteX49" fmla="*/ 7448 w 10000"/>
              <a:gd name="connsiteY49" fmla="*/ 7969 h 10044"/>
              <a:gd name="connsiteX50" fmla="*/ 7534 w 10000"/>
              <a:gd name="connsiteY50" fmla="*/ 7881 h 10044"/>
              <a:gd name="connsiteX51" fmla="*/ 7548 w 10000"/>
              <a:gd name="connsiteY51" fmla="*/ 7823 h 10044"/>
              <a:gd name="connsiteX52" fmla="*/ 7576 w 10000"/>
              <a:gd name="connsiteY52" fmla="*/ 7794 h 10044"/>
              <a:gd name="connsiteX53" fmla="*/ 7719 w 10000"/>
              <a:gd name="connsiteY53" fmla="*/ 7780 h 10044"/>
              <a:gd name="connsiteX54" fmla="*/ 7775 w 10000"/>
              <a:gd name="connsiteY54" fmla="*/ 7751 h 10044"/>
              <a:gd name="connsiteX55" fmla="*/ 7790 w 10000"/>
              <a:gd name="connsiteY55" fmla="*/ 7678 h 10044"/>
              <a:gd name="connsiteX56" fmla="*/ 7704 w 10000"/>
              <a:gd name="connsiteY56" fmla="*/ 7606 h 10044"/>
              <a:gd name="connsiteX57" fmla="*/ 7704 w 10000"/>
              <a:gd name="connsiteY57" fmla="*/ 7548 h 10044"/>
              <a:gd name="connsiteX58" fmla="*/ 7733 w 10000"/>
              <a:gd name="connsiteY58" fmla="*/ 7504 h 10044"/>
              <a:gd name="connsiteX59" fmla="*/ 7804 w 10000"/>
              <a:gd name="connsiteY59" fmla="*/ 7533 h 10044"/>
              <a:gd name="connsiteX60" fmla="*/ 7846 w 10000"/>
              <a:gd name="connsiteY60" fmla="*/ 7577 h 10044"/>
              <a:gd name="connsiteX61" fmla="*/ 7861 w 10000"/>
              <a:gd name="connsiteY61" fmla="*/ 7562 h 10044"/>
              <a:gd name="connsiteX62" fmla="*/ 7861 w 10000"/>
              <a:gd name="connsiteY62" fmla="*/ 7504 h 10044"/>
              <a:gd name="connsiteX63" fmla="*/ 7875 w 10000"/>
              <a:gd name="connsiteY63" fmla="*/ 7475 h 10044"/>
              <a:gd name="connsiteX64" fmla="*/ 7918 w 10000"/>
              <a:gd name="connsiteY64" fmla="*/ 7490 h 10044"/>
              <a:gd name="connsiteX65" fmla="*/ 7939 w 10000"/>
              <a:gd name="connsiteY65" fmla="*/ 7562 h 10044"/>
              <a:gd name="connsiteX66" fmla="*/ 7967 w 10000"/>
              <a:gd name="connsiteY66" fmla="*/ 7562 h 10044"/>
              <a:gd name="connsiteX67" fmla="*/ 8010 w 10000"/>
              <a:gd name="connsiteY67" fmla="*/ 7533 h 10044"/>
              <a:gd name="connsiteX68" fmla="*/ 8038 w 10000"/>
              <a:gd name="connsiteY68" fmla="*/ 7475 h 10044"/>
              <a:gd name="connsiteX69" fmla="*/ 8053 w 10000"/>
              <a:gd name="connsiteY69" fmla="*/ 7461 h 10044"/>
              <a:gd name="connsiteX70" fmla="*/ 8081 w 10000"/>
              <a:gd name="connsiteY70" fmla="*/ 7577 h 10044"/>
              <a:gd name="connsiteX71" fmla="*/ 8308 w 10000"/>
              <a:gd name="connsiteY71" fmla="*/ 7504 h 10044"/>
              <a:gd name="connsiteX72" fmla="*/ 8351 w 10000"/>
              <a:gd name="connsiteY72" fmla="*/ 7519 h 10044"/>
              <a:gd name="connsiteX73" fmla="*/ 8337 w 10000"/>
              <a:gd name="connsiteY73" fmla="*/ 7533 h 10044"/>
              <a:gd name="connsiteX74" fmla="*/ 8010 w 10000"/>
              <a:gd name="connsiteY74" fmla="*/ 7678 h 10044"/>
              <a:gd name="connsiteX75" fmla="*/ 7982 w 10000"/>
              <a:gd name="connsiteY75" fmla="*/ 7722 h 10044"/>
              <a:gd name="connsiteX76" fmla="*/ 8010 w 10000"/>
              <a:gd name="connsiteY76" fmla="*/ 7736 h 10044"/>
              <a:gd name="connsiteX77" fmla="*/ 8763 w 10000"/>
              <a:gd name="connsiteY77" fmla="*/ 7315 h 10044"/>
              <a:gd name="connsiteX78" fmla="*/ 8891 w 10000"/>
              <a:gd name="connsiteY78" fmla="*/ 7011 h 10044"/>
              <a:gd name="connsiteX79" fmla="*/ 8905 w 10000"/>
              <a:gd name="connsiteY79" fmla="*/ 6546 h 10044"/>
              <a:gd name="connsiteX80" fmla="*/ 8948 w 10000"/>
              <a:gd name="connsiteY80" fmla="*/ 6503 h 10044"/>
              <a:gd name="connsiteX81" fmla="*/ 8991 w 10000"/>
              <a:gd name="connsiteY81" fmla="*/ 6474 h 10044"/>
              <a:gd name="connsiteX82" fmla="*/ 9033 w 10000"/>
              <a:gd name="connsiteY82" fmla="*/ 6474 h 10044"/>
              <a:gd name="connsiteX83" fmla="*/ 9033 w 10000"/>
              <a:gd name="connsiteY83" fmla="*/ 6648 h 10044"/>
              <a:gd name="connsiteX84" fmla="*/ 9133 w 10000"/>
              <a:gd name="connsiteY84" fmla="*/ 6648 h 10044"/>
              <a:gd name="connsiteX85" fmla="*/ 9119 w 10000"/>
              <a:gd name="connsiteY85" fmla="*/ 6720 h 10044"/>
              <a:gd name="connsiteX86" fmla="*/ 9019 w 10000"/>
              <a:gd name="connsiteY86" fmla="*/ 6749 h 10044"/>
              <a:gd name="connsiteX87" fmla="*/ 9062 w 10000"/>
              <a:gd name="connsiteY87" fmla="*/ 6764 h 10044"/>
              <a:gd name="connsiteX88" fmla="*/ 9502 w 10000"/>
              <a:gd name="connsiteY88" fmla="*/ 6561 h 10044"/>
              <a:gd name="connsiteX89" fmla="*/ 9758 w 10000"/>
              <a:gd name="connsiteY89" fmla="*/ 6546 h 10044"/>
              <a:gd name="connsiteX90" fmla="*/ 9673 w 10000"/>
              <a:gd name="connsiteY90" fmla="*/ 6445 h 10044"/>
              <a:gd name="connsiteX91" fmla="*/ 9758 w 10000"/>
              <a:gd name="connsiteY91" fmla="*/ 6372 h 10044"/>
              <a:gd name="connsiteX92" fmla="*/ 9801 w 10000"/>
              <a:gd name="connsiteY92" fmla="*/ 6285 h 10044"/>
              <a:gd name="connsiteX93" fmla="*/ 9844 w 10000"/>
              <a:gd name="connsiteY93" fmla="*/ 6212 h 10044"/>
              <a:gd name="connsiteX94" fmla="*/ 9872 w 10000"/>
              <a:gd name="connsiteY94" fmla="*/ 6140 h 10044"/>
              <a:gd name="connsiteX95" fmla="*/ 9858 w 10000"/>
              <a:gd name="connsiteY95" fmla="*/ 6009 h 10044"/>
              <a:gd name="connsiteX96" fmla="*/ 9815 w 10000"/>
              <a:gd name="connsiteY96" fmla="*/ 5951 h 10044"/>
              <a:gd name="connsiteX97" fmla="*/ 9858 w 10000"/>
              <a:gd name="connsiteY97" fmla="*/ 5864 h 10044"/>
              <a:gd name="connsiteX98" fmla="*/ 9829 w 10000"/>
              <a:gd name="connsiteY98" fmla="*/ 5762 h 10044"/>
              <a:gd name="connsiteX99" fmla="*/ 9957 w 10000"/>
              <a:gd name="connsiteY99" fmla="*/ 5516 h 10044"/>
              <a:gd name="connsiteX100" fmla="*/ 9957 w 10000"/>
              <a:gd name="connsiteY100" fmla="*/ 5458 h 10044"/>
              <a:gd name="connsiteX101" fmla="*/ 9986 w 10000"/>
              <a:gd name="connsiteY101" fmla="*/ 5414 h 10044"/>
              <a:gd name="connsiteX102" fmla="*/ 9957 w 10000"/>
              <a:gd name="connsiteY102" fmla="*/ 5356 h 10044"/>
              <a:gd name="connsiteX103" fmla="*/ 10000 w 10000"/>
              <a:gd name="connsiteY103" fmla="*/ 5327 h 10044"/>
              <a:gd name="connsiteX104" fmla="*/ 9957 w 10000"/>
              <a:gd name="connsiteY104" fmla="*/ 5269 h 10044"/>
              <a:gd name="connsiteX105" fmla="*/ 9972 w 10000"/>
              <a:gd name="connsiteY105" fmla="*/ 5182 h 10044"/>
              <a:gd name="connsiteX106" fmla="*/ 9957 w 10000"/>
              <a:gd name="connsiteY106" fmla="*/ 5182 h 10044"/>
              <a:gd name="connsiteX107" fmla="*/ 9929 w 10000"/>
              <a:gd name="connsiteY107" fmla="*/ 5167 h 10044"/>
              <a:gd name="connsiteX108" fmla="*/ 9872 w 10000"/>
              <a:gd name="connsiteY108" fmla="*/ 5066 h 10044"/>
              <a:gd name="connsiteX109" fmla="*/ 9886 w 10000"/>
              <a:gd name="connsiteY109" fmla="*/ 5008 h 10044"/>
              <a:gd name="connsiteX110" fmla="*/ 9815 w 10000"/>
              <a:gd name="connsiteY110" fmla="*/ 4921 h 10044"/>
              <a:gd name="connsiteX111" fmla="*/ 9829 w 10000"/>
              <a:gd name="connsiteY111" fmla="*/ 4892 h 10044"/>
              <a:gd name="connsiteX112" fmla="*/ 9744 w 10000"/>
              <a:gd name="connsiteY112" fmla="*/ 4819 h 10044"/>
              <a:gd name="connsiteX113" fmla="*/ 9758 w 10000"/>
              <a:gd name="connsiteY113" fmla="*/ 4717 h 10044"/>
              <a:gd name="connsiteX114" fmla="*/ 9744 w 10000"/>
              <a:gd name="connsiteY114" fmla="*/ 4630 h 10044"/>
              <a:gd name="connsiteX115" fmla="*/ 9574 w 10000"/>
              <a:gd name="connsiteY115" fmla="*/ 4442 h 10044"/>
              <a:gd name="connsiteX116" fmla="*/ 9559 w 10000"/>
              <a:gd name="connsiteY116" fmla="*/ 3019 h 10044"/>
              <a:gd name="connsiteX117" fmla="*/ 9460 w 10000"/>
              <a:gd name="connsiteY117" fmla="*/ 2976 h 10044"/>
              <a:gd name="connsiteX118" fmla="*/ 9303 w 10000"/>
              <a:gd name="connsiteY118" fmla="*/ 3005 h 10044"/>
              <a:gd name="connsiteX119" fmla="*/ 9247 w 10000"/>
              <a:gd name="connsiteY119" fmla="*/ 2932 h 10044"/>
              <a:gd name="connsiteX120" fmla="*/ 8948 w 10000"/>
              <a:gd name="connsiteY120" fmla="*/ 2831 h 10044"/>
              <a:gd name="connsiteX121" fmla="*/ 8877 w 10000"/>
              <a:gd name="connsiteY121" fmla="*/ 2729 h 10044"/>
              <a:gd name="connsiteX122" fmla="*/ 8692 w 10000"/>
              <a:gd name="connsiteY122" fmla="*/ 2642 h 10044"/>
              <a:gd name="connsiteX123" fmla="*/ 8607 w 10000"/>
              <a:gd name="connsiteY123" fmla="*/ 2729 h 10044"/>
              <a:gd name="connsiteX124" fmla="*/ 8451 w 10000"/>
              <a:gd name="connsiteY124" fmla="*/ 2715 h 10044"/>
              <a:gd name="connsiteX125" fmla="*/ 8408 w 10000"/>
              <a:gd name="connsiteY125" fmla="*/ 2656 h 10044"/>
              <a:gd name="connsiteX126" fmla="*/ 8280 w 10000"/>
              <a:gd name="connsiteY126" fmla="*/ 2700 h 10044"/>
              <a:gd name="connsiteX127" fmla="*/ 8280 w 10000"/>
              <a:gd name="connsiteY127" fmla="*/ 2744 h 10044"/>
              <a:gd name="connsiteX128" fmla="*/ 8152 w 10000"/>
              <a:gd name="connsiteY128" fmla="*/ 2700 h 10044"/>
              <a:gd name="connsiteX129" fmla="*/ 7996 w 10000"/>
              <a:gd name="connsiteY129" fmla="*/ 2758 h 10044"/>
              <a:gd name="connsiteX130" fmla="*/ 7953 w 10000"/>
              <a:gd name="connsiteY130" fmla="*/ 2816 h 10044"/>
              <a:gd name="connsiteX131" fmla="*/ 7903 w 10000"/>
              <a:gd name="connsiteY131" fmla="*/ 2816 h 10044"/>
              <a:gd name="connsiteX132" fmla="*/ 7875 w 10000"/>
              <a:gd name="connsiteY132" fmla="*/ 2874 h 10044"/>
              <a:gd name="connsiteX133" fmla="*/ 7818 w 10000"/>
              <a:gd name="connsiteY133" fmla="*/ 2802 h 10044"/>
              <a:gd name="connsiteX134" fmla="*/ 7605 w 10000"/>
              <a:gd name="connsiteY134" fmla="*/ 2729 h 10044"/>
              <a:gd name="connsiteX135" fmla="*/ 7534 w 10000"/>
              <a:gd name="connsiteY135" fmla="*/ 2656 h 10044"/>
              <a:gd name="connsiteX136" fmla="*/ 7321 w 10000"/>
              <a:gd name="connsiteY136" fmla="*/ 2729 h 10044"/>
              <a:gd name="connsiteX137" fmla="*/ 7335 w 10000"/>
              <a:gd name="connsiteY137" fmla="*/ 2758 h 10044"/>
              <a:gd name="connsiteX138" fmla="*/ 7278 w 10000"/>
              <a:gd name="connsiteY138" fmla="*/ 2845 h 10044"/>
              <a:gd name="connsiteX139" fmla="*/ 7221 w 10000"/>
              <a:gd name="connsiteY139" fmla="*/ 2773 h 10044"/>
              <a:gd name="connsiteX140" fmla="*/ 7221 w 10000"/>
              <a:gd name="connsiteY140" fmla="*/ 2686 h 10044"/>
              <a:gd name="connsiteX141" fmla="*/ 7050 w 10000"/>
              <a:gd name="connsiteY141" fmla="*/ 2744 h 10044"/>
              <a:gd name="connsiteX142" fmla="*/ 7022 w 10000"/>
              <a:gd name="connsiteY142" fmla="*/ 2671 h 10044"/>
              <a:gd name="connsiteX143" fmla="*/ 6937 w 10000"/>
              <a:gd name="connsiteY143" fmla="*/ 2671 h 10044"/>
              <a:gd name="connsiteX144" fmla="*/ 6937 w 10000"/>
              <a:gd name="connsiteY144" fmla="*/ 2613 h 10044"/>
              <a:gd name="connsiteX145" fmla="*/ 6894 w 10000"/>
              <a:gd name="connsiteY145" fmla="*/ 2584 h 10044"/>
              <a:gd name="connsiteX146" fmla="*/ 6724 w 10000"/>
              <a:gd name="connsiteY146" fmla="*/ 2700 h 10044"/>
              <a:gd name="connsiteX147" fmla="*/ 6652 w 10000"/>
              <a:gd name="connsiteY147" fmla="*/ 2671 h 10044"/>
              <a:gd name="connsiteX148" fmla="*/ 6667 w 10000"/>
              <a:gd name="connsiteY148" fmla="*/ 2584 h 10044"/>
              <a:gd name="connsiteX149" fmla="*/ 6567 w 10000"/>
              <a:gd name="connsiteY149" fmla="*/ 2540 h 10044"/>
              <a:gd name="connsiteX150" fmla="*/ 6567 w 10000"/>
              <a:gd name="connsiteY150" fmla="*/ 2439 h 10044"/>
              <a:gd name="connsiteX151" fmla="*/ 6368 w 10000"/>
              <a:gd name="connsiteY151" fmla="*/ 2424 h 10044"/>
              <a:gd name="connsiteX152" fmla="*/ 6297 w 10000"/>
              <a:gd name="connsiteY152" fmla="*/ 2497 h 10044"/>
              <a:gd name="connsiteX153" fmla="*/ 6198 w 10000"/>
              <a:gd name="connsiteY153" fmla="*/ 2410 h 10044"/>
              <a:gd name="connsiteX154" fmla="*/ 6084 w 10000"/>
              <a:gd name="connsiteY154" fmla="*/ 2424 h 10044"/>
              <a:gd name="connsiteX155" fmla="*/ 5913 w 10000"/>
              <a:gd name="connsiteY155" fmla="*/ 2337 h 10044"/>
              <a:gd name="connsiteX156" fmla="*/ 5771 w 10000"/>
              <a:gd name="connsiteY156" fmla="*/ 2337 h 10044"/>
              <a:gd name="connsiteX157" fmla="*/ 5757 w 10000"/>
              <a:gd name="connsiteY157" fmla="*/ 2221 h 10044"/>
              <a:gd name="connsiteX158" fmla="*/ 5643 w 10000"/>
              <a:gd name="connsiteY158" fmla="*/ 2105 h 10044"/>
              <a:gd name="connsiteX159" fmla="*/ 5601 w 10000"/>
              <a:gd name="connsiteY159" fmla="*/ 2178 h 10044"/>
              <a:gd name="connsiteX160" fmla="*/ 5501 w 10000"/>
              <a:gd name="connsiteY160" fmla="*/ 2148 h 10044"/>
              <a:gd name="connsiteX161" fmla="*/ 5430 w 10000"/>
              <a:gd name="connsiteY161" fmla="*/ 2163 h 10044"/>
              <a:gd name="connsiteX162" fmla="*/ 5259 w 10000"/>
              <a:gd name="connsiteY162" fmla="*/ 1989 h 10044"/>
              <a:gd name="connsiteX163" fmla="*/ 5174 w 10000"/>
              <a:gd name="connsiteY163" fmla="*/ 1989 h 10044"/>
              <a:gd name="connsiteX164" fmla="*/ 3070 w 10000"/>
              <a:gd name="connsiteY164" fmla="*/ 44 h 10044"/>
              <a:gd name="connsiteX165" fmla="*/ 2729 w 10000"/>
              <a:gd name="connsiteY165" fmla="*/ 4180 h 10044"/>
              <a:gd name="connsiteX166" fmla="*/ 0 w 10000"/>
              <a:gd name="connsiteY166" fmla="*/ 3890 h 10044"/>
              <a:gd name="connsiteX167" fmla="*/ 28 w 10000"/>
              <a:gd name="connsiteY167" fmla="*/ 4050 h 10044"/>
              <a:gd name="connsiteX0" fmla="*/ 28 w 10000"/>
              <a:gd name="connsiteY0" fmla="*/ 2061 h 8055"/>
              <a:gd name="connsiteX1" fmla="*/ 213 w 10000"/>
              <a:gd name="connsiteY1" fmla="*/ 2206 h 8055"/>
              <a:gd name="connsiteX2" fmla="*/ 299 w 10000"/>
              <a:gd name="connsiteY2" fmla="*/ 2395 h 8055"/>
              <a:gd name="connsiteX3" fmla="*/ 455 w 10000"/>
              <a:gd name="connsiteY3" fmla="*/ 2496 h 8055"/>
              <a:gd name="connsiteX4" fmla="*/ 569 w 10000"/>
              <a:gd name="connsiteY4" fmla="*/ 2685 h 8055"/>
              <a:gd name="connsiteX5" fmla="*/ 1194 w 10000"/>
              <a:gd name="connsiteY5" fmla="*/ 3294 h 8055"/>
              <a:gd name="connsiteX6" fmla="*/ 1322 w 10000"/>
              <a:gd name="connsiteY6" fmla="*/ 4035 h 8055"/>
              <a:gd name="connsiteX7" fmla="*/ 1493 w 10000"/>
              <a:gd name="connsiteY7" fmla="*/ 4339 h 8055"/>
              <a:gd name="connsiteX8" fmla="*/ 2061 w 10000"/>
              <a:gd name="connsiteY8" fmla="*/ 4862 h 8055"/>
              <a:gd name="connsiteX9" fmla="*/ 2388 w 10000"/>
              <a:gd name="connsiteY9" fmla="*/ 4949 h 8055"/>
              <a:gd name="connsiteX10" fmla="*/ 2829 w 10000"/>
              <a:gd name="connsiteY10" fmla="*/ 4252 h 8055"/>
              <a:gd name="connsiteX11" fmla="*/ 2999 w 10000"/>
              <a:gd name="connsiteY11" fmla="*/ 4209 h 8055"/>
              <a:gd name="connsiteX12" fmla="*/ 3141 w 10000"/>
              <a:gd name="connsiteY12" fmla="*/ 4252 h 8055"/>
              <a:gd name="connsiteX13" fmla="*/ 3781 w 10000"/>
              <a:gd name="connsiteY13" fmla="*/ 4281 h 8055"/>
              <a:gd name="connsiteX14" fmla="*/ 4335 w 10000"/>
              <a:gd name="connsiteY14" fmla="*/ 4949 h 8055"/>
              <a:gd name="connsiteX15" fmla="*/ 4577 w 10000"/>
              <a:gd name="connsiteY15" fmla="*/ 5646 h 8055"/>
              <a:gd name="connsiteX16" fmla="*/ 4805 w 10000"/>
              <a:gd name="connsiteY16" fmla="*/ 5921 h 8055"/>
              <a:gd name="connsiteX17" fmla="*/ 4918 w 10000"/>
              <a:gd name="connsiteY17" fmla="*/ 6197 h 8055"/>
              <a:gd name="connsiteX18" fmla="*/ 5160 w 10000"/>
              <a:gd name="connsiteY18" fmla="*/ 6386 h 8055"/>
              <a:gd name="connsiteX19" fmla="*/ 5345 w 10000"/>
              <a:gd name="connsiteY19" fmla="*/ 7097 h 8055"/>
              <a:gd name="connsiteX20" fmla="*/ 5586 w 10000"/>
              <a:gd name="connsiteY20" fmla="*/ 7489 h 8055"/>
              <a:gd name="connsiteX21" fmla="*/ 5828 w 10000"/>
              <a:gd name="connsiteY21" fmla="*/ 7663 h 8055"/>
              <a:gd name="connsiteX22" fmla="*/ 6041 w 10000"/>
              <a:gd name="connsiteY22" fmla="*/ 7707 h 8055"/>
              <a:gd name="connsiteX23" fmla="*/ 6254 w 10000"/>
              <a:gd name="connsiteY23" fmla="*/ 7837 h 8055"/>
              <a:gd name="connsiteX24" fmla="*/ 6652 w 10000"/>
              <a:gd name="connsiteY24" fmla="*/ 7881 h 8055"/>
              <a:gd name="connsiteX25" fmla="*/ 6923 w 10000"/>
              <a:gd name="connsiteY25" fmla="*/ 8026 h 8055"/>
              <a:gd name="connsiteX26" fmla="*/ 7178 w 10000"/>
              <a:gd name="connsiteY26" fmla="*/ 8055 h 8055"/>
              <a:gd name="connsiteX27" fmla="*/ 7193 w 10000"/>
              <a:gd name="connsiteY27" fmla="*/ 8011 h 8055"/>
              <a:gd name="connsiteX28" fmla="*/ 7136 w 10000"/>
              <a:gd name="connsiteY28" fmla="*/ 7968 h 8055"/>
              <a:gd name="connsiteX29" fmla="*/ 7036 w 10000"/>
              <a:gd name="connsiteY29" fmla="*/ 7692 h 8055"/>
              <a:gd name="connsiteX30" fmla="*/ 7022 w 10000"/>
              <a:gd name="connsiteY30" fmla="*/ 7663 h 8055"/>
              <a:gd name="connsiteX31" fmla="*/ 6937 w 10000"/>
              <a:gd name="connsiteY31" fmla="*/ 7126 h 8055"/>
              <a:gd name="connsiteX32" fmla="*/ 6994 w 10000"/>
              <a:gd name="connsiteY32" fmla="*/ 7083 h 8055"/>
              <a:gd name="connsiteX33" fmla="*/ 7008 w 10000"/>
              <a:gd name="connsiteY33" fmla="*/ 6908 h 8055"/>
              <a:gd name="connsiteX34" fmla="*/ 6994 w 10000"/>
              <a:gd name="connsiteY34" fmla="*/ 6879 h 8055"/>
              <a:gd name="connsiteX35" fmla="*/ 6894 w 10000"/>
              <a:gd name="connsiteY35" fmla="*/ 6865 h 8055"/>
              <a:gd name="connsiteX36" fmla="*/ 6851 w 10000"/>
              <a:gd name="connsiteY36" fmla="*/ 6836 h 8055"/>
              <a:gd name="connsiteX37" fmla="*/ 6880 w 10000"/>
              <a:gd name="connsiteY37" fmla="*/ 6778 h 8055"/>
              <a:gd name="connsiteX38" fmla="*/ 6979 w 10000"/>
              <a:gd name="connsiteY38" fmla="*/ 6778 h 8055"/>
              <a:gd name="connsiteX39" fmla="*/ 7022 w 10000"/>
              <a:gd name="connsiteY39" fmla="*/ 6821 h 8055"/>
              <a:gd name="connsiteX40" fmla="*/ 7093 w 10000"/>
              <a:gd name="connsiteY40" fmla="*/ 6778 h 8055"/>
              <a:gd name="connsiteX41" fmla="*/ 7136 w 10000"/>
              <a:gd name="connsiteY41" fmla="*/ 6473 h 8055"/>
              <a:gd name="connsiteX42" fmla="*/ 7050 w 10000"/>
              <a:gd name="connsiteY42" fmla="*/ 6328 h 8055"/>
              <a:gd name="connsiteX43" fmla="*/ 7264 w 10000"/>
              <a:gd name="connsiteY43" fmla="*/ 6284 h 8055"/>
              <a:gd name="connsiteX44" fmla="*/ 7335 w 10000"/>
              <a:gd name="connsiteY44" fmla="*/ 6139 h 8055"/>
              <a:gd name="connsiteX45" fmla="*/ 7335 w 10000"/>
              <a:gd name="connsiteY45" fmla="*/ 6110 h 8055"/>
              <a:gd name="connsiteX46" fmla="*/ 7249 w 10000"/>
              <a:gd name="connsiteY46" fmla="*/ 6125 h 8055"/>
              <a:gd name="connsiteX47" fmla="*/ 7249 w 10000"/>
              <a:gd name="connsiteY47" fmla="*/ 6052 h 8055"/>
              <a:gd name="connsiteX48" fmla="*/ 7392 w 10000"/>
              <a:gd name="connsiteY48" fmla="*/ 5980 h 8055"/>
              <a:gd name="connsiteX49" fmla="*/ 7448 w 10000"/>
              <a:gd name="connsiteY49" fmla="*/ 5980 h 8055"/>
              <a:gd name="connsiteX50" fmla="*/ 7534 w 10000"/>
              <a:gd name="connsiteY50" fmla="*/ 5892 h 8055"/>
              <a:gd name="connsiteX51" fmla="*/ 7548 w 10000"/>
              <a:gd name="connsiteY51" fmla="*/ 5834 h 8055"/>
              <a:gd name="connsiteX52" fmla="*/ 7576 w 10000"/>
              <a:gd name="connsiteY52" fmla="*/ 5805 h 8055"/>
              <a:gd name="connsiteX53" fmla="*/ 7719 w 10000"/>
              <a:gd name="connsiteY53" fmla="*/ 5791 h 8055"/>
              <a:gd name="connsiteX54" fmla="*/ 7775 w 10000"/>
              <a:gd name="connsiteY54" fmla="*/ 5762 h 8055"/>
              <a:gd name="connsiteX55" fmla="*/ 7790 w 10000"/>
              <a:gd name="connsiteY55" fmla="*/ 5689 h 8055"/>
              <a:gd name="connsiteX56" fmla="*/ 7704 w 10000"/>
              <a:gd name="connsiteY56" fmla="*/ 5617 h 8055"/>
              <a:gd name="connsiteX57" fmla="*/ 7704 w 10000"/>
              <a:gd name="connsiteY57" fmla="*/ 5559 h 8055"/>
              <a:gd name="connsiteX58" fmla="*/ 7733 w 10000"/>
              <a:gd name="connsiteY58" fmla="*/ 5515 h 8055"/>
              <a:gd name="connsiteX59" fmla="*/ 7804 w 10000"/>
              <a:gd name="connsiteY59" fmla="*/ 5544 h 8055"/>
              <a:gd name="connsiteX60" fmla="*/ 7846 w 10000"/>
              <a:gd name="connsiteY60" fmla="*/ 5588 h 8055"/>
              <a:gd name="connsiteX61" fmla="*/ 7861 w 10000"/>
              <a:gd name="connsiteY61" fmla="*/ 5573 h 8055"/>
              <a:gd name="connsiteX62" fmla="*/ 7861 w 10000"/>
              <a:gd name="connsiteY62" fmla="*/ 5515 h 8055"/>
              <a:gd name="connsiteX63" fmla="*/ 7875 w 10000"/>
              <a:gd name="connsiteY63" fmla="*/ 5486 h 8055"/>
              <a:gd name="connsiteX64" fmla="*/ 7918 w 10000"/>
              <a:gd name="connsiteY64" fmla="*/ 5501 h 8055"/>
              <a:gd name="connsiteX65" fmla="*/ 7939 w 10000"/>
              <a:gd name="connsiteY65" fmla="*/ 5573 h 8055"/>
              <a:gd name="connsiteX66" fmla="*/ 7967 w 10000"/>
              <a:gd name="connsiteY66" fmla="*/ 5573 h 8055"/>
              <a:gd name="connsiteX67" fmla="*/ 8010 w 10000"/>
              <a:gd name="connsiteY67" fmla="*/ 5544 h 8055"/>
              <a:gd name="connsiteX68" fmla="*/ 8038 w 10000"/>
              <a:gd name="connsiteY68" fmla="*/ 5486 h 8055"/>
              <a:gd name="connsiteX69" fmla="*/ 8053 w 10000"/>
              <a:gd name="connsiteY69" fmla="*/ 5472 h 8055"/>
              <a:gd name="connsiteX70" fmla="*/ 8081 w 10000"/>
              <a:gd name="connsiteY70" fmla="*/ 5588 h 8055"/>
              <a:gd name="connsiteX71" fmla="*/ 8308 w 10000"/>
              <a:gd name="connsiteY71" fmla="*/ 5515 h 8055"/>
              <a:gd name="connsiteX72" fmla="*/ 8351 w 10000"/>
              <a:gd name="connsiteY72" fmla="*/ 5530 h 8055"/>
              <a:gd name="connsiteX73" fmla="*/ 8337 w 10000"/>
              <a:gd name="connsiteY73" fmla="*/ 5544 h 8055"/>
              <a:gd name="connsiteX74" fmla="*/ 8010 w 10000"/>
              <a:gd name="connsiteY74" fmla="*/ 5689 h 8055"/>
              <a:gd name="connsiteX75" fmla="*/ 7982 w 10000"/>
              <a:gd name="connsiteY75" fmla="*/ 5733 h 8055"/>
              <a:gd name="connsiteX76" fmla="*/ 8010 w 10000"/>
              <a:gd name="connsiteY76" fmla="*/ 5747 h 8055"/>
              <a:gd name="connsiteX77" fmla="*/ 8763 w 10000"/>
              <a:gd name="connsiteY77" fmla="*/ 5326 h 8055"/>
              <a:gd name="connsiteX78" fmla="*/ 8891 w 10000"/>
              <a:gd name="connsiteY78" fmla="*/ 5022 h 8055"/>
              <a:gd name="connsiteX79" fmla="*/ 8905 w 10000"/>
              <a:gd name="connsiteY79" fmla="*/ 4557 h 8055"/>
              <a:gd name="connsiteX80" fmla="*/ 8948 w 10000"/>
              <a:gd name="connsiteY80" fmla="*/ 4514 h 8055"/>
              <a:gd name="connsiteX81" fmla="*/ 8991 w 10000"/>
              <a:gd name="connsiteY81" fmla="*/ 4485 h 8055"/>
              <a:gd name="connsiteX82" fmla="*/ 9033 w 10000"/>
              <a:gd name="connsiteY82" fmla="*/ 4485 h 8055"/>
              <a:gd name="connsiteX83" fmla="*/ 9033 w 10000"/>
              <a:gd name="connsiteY83" fmla="*/ 4659 h 8055"/>
              <a:gd name="connsiteX84" fmla="*/ 9133 w 10000"/>
              <a:gd name="connsiteY84" fmla="*/ 4659 h 8055"/>
              <a:gd name="connsiteX85" fmla="*/ 9119 w 10000"/>
              <a:gd name="connsiteY85" fmla="*/ 4731 h 8055"/>
              <a:gd name="connsiteX86" fmla="*/ 9019 w 10000"/>
              <a:gd name="connsiteY86" fmla="*/ 4760 h 8055"/>
              <a:gd name="connsiteX87" fmla="*/ 9062 w 10000"/>
              <a:gd name="connsiteY87" fmla="*/ 4775 h 8055"/>
              <a:gd name="connsiteX88" fmla="*/ 9502 w 10000"/>
              <a:gd name="connsiteY88" fmla="*/ 4572 h 8055"/>
              <a:gd name="connsiteX89" fmla="*/ 9758 w 10000"/>
              <a:gd name="connsiteY89" fmla="*/ 4557 h 8055"/>
              <a:gd name="connsiteX90" fmla="*/ 9673 w 10000"/>
              <a:gd name="connsiteY90" fmla="*/ 4456 h 8055"/>
              <a:gd name="connsiteX91" fmla="*/ 9758 w 10000"/>
              <a:gd name="connsiteY91" fmla="*/ 4383 h 8055"/>
              <a:gd name="connsiteX92" fmla="*/ 9801 w 10000"/>
              <a:gd name="connsiteY92" fmla="*/ 4296 h 8055"/>
              <a:gd name="connsiteX93" fmla="*/ 9844 w 10000"/>
              <a:gd name="connsiteY93" fmla="*/ 4223 h 8055"/>
              <a:gd name="connsiteX94" fmla="*/ 9872 w 10000"/>
              <a:gd name="connsiteY94" fmla="*/ 4151 h 8055"/>
              <a:gd name="connsiteX95" fmla="*/ 9858 w 10000"/>
              <a:gd name="connsiteY95" fmla="*/ 4020 h 8055"/>
              <a:gd name="connsiteX96" fmla="*/ 9815 w 10000"/>
              <a:gd name="connsiteY96" fmla="*/ 3962 h 8055"/>
              <a:gd name="connsiteX97" fmla="*/ 9858 w 10000"/>
              <a:gd name="connsiteY97" fmla="*/ 3875 h 8055"/>
              <a:gd name="connsiteX98" fmla="*/ 9829 w 10000"/>
              <a:gd name="connsiteY98" fmla="*/ 3773 h 8055"/>
              <a:gd name="connsiteX99" fmla="*/ 9957 w 10000"/>
              <a:gd name="connsiteY99" fmla="*/ 3527 h 8055"/>
              <a:gd name="connsiteX100" fmla="*/ 9957 w 10000"/>
              <a:gd name="connsiteY100" fmla="*/ 3469 h 8055"/>
              <a:gd name="connsiteX101" fmla="*/ 9986 w 10000"/>
              <a:gd name="connsiteY101" fmla="*/ 3425 h 8055"/>
              <a:gd name="connsiteX102" fmla="*/ 9957 w 10000"/>
              <a:gd name="connsiteY102" fmla="*/ 3367 h 8055"/>
              <a:gd name="connsiteX103" fmla="*/ 10000 w 10000"/>
              <a:gd name="connsiteY103" fmla="*/ 3338 h 8055"/>
              <a:gd name="connsiteX104" fmla="*/ 9957 w 10000"/>
              <a:gd name="connsiteY104" fmla="*/ 3280 h 8055"/>
              <a:gd name="connsiteX105" fmla="*/ 9972 w 10000"/>
              <a:gd name="connsiteY105" fmla="*/ 3193 h 8055"/>
              <a:gd name="connsiteX106" fmla="*/ 9957 w 10000"/>
              <a:gd name="connsiteY106" fmla="*/ 3193 h 8055"/>
              <a:gd name="connsiteX107" fmla="*/ 9929 w 10000"/>
              <a:gd name="connsiteY107" fmla="*/ 3178 h 8055"/>
              <a:gd name="connsiteX108" fmla="*/ 9872 w 10000"/>
              <a:gd name="connsiteY108" fmla="*/ 3077 h 8055"/>
              <a:gd name="connsiteX109" fmla="*/ 9886 w 10000"/>
              <a:gd name="connsiteY109" fmla="*/ 3019 h 8055"/>
              <a:gd name="connsiteX110" fmla="*/ 9815 w 10000"/>
              <a:gd name="connsiteY110" fmla="*/ 2932 h 8055"/>
              <a:gd name="connsiteX111" fmla="*/ 9829 w 10000"/>
              <a:gd name="connsiteY111" fmla="*/ 2903 h 8055"/>
              <a:gd name="connsiteX112" fmla="*/ 9744 w 10000"/>
              <a:gd name="connsiteY112" fmla="*/ 2830 h 8055"/>
              <a:gd name="connsiteX113" fmla="*/ 9758 w 10000"/>
              <a:gd name="connsiteY113" fmla="*/ 2728 h 8055"/>
              <a:gd name="connsiteX114" fmla="*/ 9744 w 10000"/>
              <a:gd name="connsiteY114" fmla="*/ 2641 h 8055"/>
              <a:gd name="connsiteX115" fmla="*/ 9574 w 10000"/>
              <a:gd name="connsiteY115" fmla="*/ 2453 h 8055"/>
              <a:gd name="connsiteX116" fmla="*/ 9559 w 10000"/>
              <a:gd name="connsiteY116" fmla="*/ 1030 h 8055"/>
              <a:gd name="connsiteX117" fmla="*/ 9460 w 10000"/>
              <a:gd name="connsiteY117" fmla="*/ 987 h 8055"/>
              <a:gd name="connsiteX118" fmla="*/ 9303 w 10000"/>
              <a:gd name="connsiteY118" fmla="*/ 1016 h 8055"/>
              <a:gd name="connsiteX119" fmla="*/ 9247 w 10000"/>
              <a:gd name="connsiteY119" fmla="*/ 943 h 8055"/>
              <a:gd name="connsiteX120" fmla="*/ 8948 w 10000"/>
              <a:gd name="connsiteY120" fmla="*/ 842 h 8055"/>
              <a:gd name="connsiteX121" fmla="*/ 8877 w 10000"/>
              <a:gd name="connsiteY121" fmla="*/ 740 h 8055"/>
              <a:gd name="connsiteX122" fmla="*/ 8692 w 10000"/>
              <a:gd name="connsiteY122" fmla="*/ 653 h 8055"/>
              <a:gd name="connsiteX123" fmla="*/ 8607 w 10000"/>
              <a:gd name="connsiteY123" fmla="*/ 740 h 8055"/>
              <a:gd name="connsiteX124" fmla="*/ 8451 w 10000"/>
              <a:gd name="connsiteY124" fmla="*/ 726 h 8055"/>
              <a:gd name="connsiteX125" fmla="*/ 8408 w 10000"/>
              <a:gd name="connsiteY125" fmla="*/ 667 h 8055"/>
              <a:gd name="connsiteX126" fmla="*/ 8280 w 10000"/>
              <a:gd name="connsiteY126" fmla="*/ 711 h 8055"/>
              <a:gd name="connsiteX127" fmla="*/ 8280 w 10000"/>
              <a:gd name="connsiteY127" fmla="*/ 755 h 8055"/>
              <a:gd name="connsiteX128" fmla="*/ 8152 w 10000"/>
              <a:gd name="connsiteY128" fmla="*/ 711 h 8055"/>
              <a:gd name="connsiteX129" fmla="*/ 7996 w 10000"/>
              <a:gd name="connsiteY129" fmla="*/ 769 h 8055"/>
              <a:gd name="connsiteX130" fmla="*/ 7953 w 10000"/>
              <a:gd name="connsiteY130" fmla="*/ 827 h 8055"/>
              <a:gd name="connsiteX131" fmla="*/ 7903 w 10000"/>
              <a:gd name="connsiteY131" fmla="*/ 827 h 8055"/>
              <a:gd name="connsiteX132" fmla="*/ 7875 w 10000"/>
              <a:gd name="connsiteY132" fmla="*/ 885 h 8055"/>
              <a:gd name="connsiteX133" fmla="*/ 7818 w 10000"/>
              <a:gd name="connsiteY133" fmla="*/ 813 h 8055"/>
              <a:gd name="connsiteX134" fmla="*/ 7605 w 10000"/>
              <a:gd name="connsiteY134" fmla="*/ 740 h 8055"/>
              <a:gd name="connsiteX135" fmla="*/ 7534 w 10000"/>
              <a:gd name="connsiteY135" fmla="*/ 667 h 8055"/>
              <a:gd name="connsiteX136" fmla="*/ 7321 w 10000"/>
              <a:gd name="connsiteY136" fmla="*/ 740 h 8055"/>
              <a:gd name="connsiteX137" fmla="*/ 7335 w 10000"/>
              <a:gd name="connsiteY137" fmla="*/ 769 h 8055"/>
              <a:gd name="connsiteX138" fmla="*/ 7278 w 10000"/>
              <a:gd name="connsiteY138" fmla="*/ 856 h 8055"/>
              <a:gd name="connsiteX139" fmla="*/ 7221 w 10000"/>
              <a:gd name="connsiteY139" fmla="*/ 784 h 8055"/>
              <a:gd name="connsiteX140" fmla="*/ 7221 w 10000"/>
              <a:gd name="connsiteY140" fmla="*/ 697 h 8055"/>
              <a:gd name="connsiteX141" fmla="*/ 7050 w 10000"/>
              <a:gd name="connsiteY141" fmla="*/ 755 h 8055"/>
              <a:gd name="connsiteX142" fmla="*/ 7022 w 10000"/>
              <a:gd name="connsiteY142" fmla="*/ 682 h 8055"/>
              <a:gd name="connsiteX143" fmla="*/ 6937 w 10000"/>
              <a:gd name="connsiteY143" fmla="*/ 682 h 8055"/>
              <a:gd name="connsiteX144" fmla="*/ 6937 w 10000"/>
              <a:gd name="connsiteY144" fmla="*/ 624 h 8055"/>
              <a:gd name="connsiteX145" fmla="*/ 6894 w 10000"/>
              <a:gd name="connsiteY145" fmla="*/ 595 h 8055"/>
              <a:gd name="connsiteX146" fmla="*/ 6724 w 10000"/>
              <a:gd name="connsiteY146" fmla="*/ 711 h 8055"/>
              <a:gd name="connsiteX147" fmla="*/ 6652 w 10000"/>
              <a:gd name="connsiteY147" fmla="*/ 682 h 8055"/>
              <a:gd name="connsiteX148" fmla="*/ 6667 w 10000"/>
              <a:gd name="connsiteY148" fmla="*/ 595 h 8055"/>
              <a:gd name="connsiteX149" fmla="*/ 6567 w 10000"/>
              <a:gd name="connsiteY149" fmla="*/ 551 h 8055"/>
              <a:gd name="connsiteX150" fmla="*/ 6567 w 10000"/>
              <a:gd name="connsiteY150" fmla="*/ 450 h 8055"/>
              <a:gd name="connsiteX151" fmla="*/ 6368 w 10000"/>
              <a:gd name="connsiteY151" fmla="*/ 435 h 8055"/>
              <a:gd name="connsiteX152" fmla="*/ 6297 w 10000"/>
              <a:gd name="connsiteY152" fmla="*/ 508 h 8055"/>
              <a:gd name="connsiteX153" fmla="*/ 6198 w 10000"/>
              <a:gd name="connsiteY153" fmla="*/ 421 h 8055"/>
              <a:gd name="connsiteX154" fmla="*/ 6084 w 10000"/>
              <a:gd name="connsiteY154" fmla="*/ 435 h 8055"/>
              <a:gd name="connsiteX155" fmla="*/ 5913 w 10000"/>
              <a:gd name="connsiteY155" fmla="*/ 348 h 8055"/>
              <a:gd name="connsiteX156" fmla="*/ 5771 w 10000"/>
              <a:gd name="connsiteY156" fmla="*/ 348 h 8055"/>
              <a:gd name="connsiteX157" fmla="*/ 5757 w 10000"/>
              <a:gd name="connsiteY157" fmla="*/ 232 h 8055"/>
              <a:gd name="connsiteX158" fmla="*/ 5643 w 10000"/>
              <a:gd name="connsiteY158" fmla="*/ 116 h 8055"/>
              <a:gd name="connsiteX159" fmla="*/ 5601 w 10000"/>
              <a:gd name="connsiteY159" fmla="*/ 189 h 8055"/>
              <a:gd name="connsiteX160" fmla="*/ 5501 w 10000"/>
              <a:gd name="connsiteY160" fmla="*/ 159 h 8055"/>
              <a:gd name="connsiteX161" fmla="*/ 5430 w 10000"/>
              <a:gd name="connsiteY161" fmla="*/ 174 h 8055"/>
              <a:gd name="connsiteX162" fmla="*/ 5259 w 10000"/>
              <a:gd name="connsiteY162" fmla="*/ 0 h 8055"/>
              <a:gd name="connsiteX163" fmla="*/ 5174 w 10000"/>
              <a:gd name="connsiteY163" fmla="*/ 0 h 8055"/>
              <a:gd name="connsiteX164" fmla="*/ 2729 w 10000"/>
              <a:gd name="connsiteY164" fmla="*/ 2191 h 8055"/>
              <a:gd name="connsiteX165" fmla="*/ 0 w 10000"/>
              <a:gd name="connsiteY165" fmla="*/ 1901 h 8055"/>
              <a:gd name="connsiteX166" fmla="*/ 28 w 10000"/>
              <a:gd name="connsiteY166" fmla="*/ 2061 h 8055"/>
              <a:gd name="connsiteX0" fmla="*/ 28 w 10000"/>
              <a:gd name="connsiteY0" fmla="*/ 2559 h 10000"/>
              <a:gd name="connsiteX1" fmla="*/ 213 w 10000"/>
              <a:gd name="connsiteY1" fmla="*/ 2739 h 10000"/>
              <a:gd name="connsiteX2" fmla="*/ 299 w 10000"/>
              <a:gd name="connsiteY2" fmla="*/ 2973 h 10000"/>
              <a:gd name="connsiteX3" fmla="*/ 455 w 10000"/>
              <a:gd name="connsiteY3" fmla="*/ 3099 h 10000"/>
              <a:gd name="connsiteX4" fmla="*/ 569 w 10000"/>
              <a:gd name="connsiteY4" fmla="*/ 3333 h 10000"/>
              <a:gd name="connsiteX5" fmla="*/ 1194 w 10000"/>
              <a:gd name="connsiteY5" fmla="*/ 4089 h 10000"/>
              <a:gd name="connsiteX6" fmla="*/ 1322 w 10000"/>
              <a:gd name="connsiteY6" fmla="*/ 5009 h 10000"/>
              <a:gd name="connsiteX7" fmla="*/ 1493 w 10000"/>
              <a:gd name="connsiteY7" fmla="*/ 5387 h 10000"/>
              <a:gd name="connsiteX8" fmla="*/ 2061 w 10000"/>
              <a:gd name="connsiteY8" fmla="*/ 6036 h 10000"/>
              <a:gd name="connsiteX9" fmla="*/ 2388 w 10000"/>
              <a:gd name="connsiteY9" fmla="*/ 6144 h 10000"/>
              <a:gd name="connsiteX10" fmla="*/ 2829 w 10000"/>
              <a:gd name="connsiteY10" fmla="*/ 5279 h 10000"/>
              <a:gd name="connsiteX11" fmla="*/ 2999 w 10000"/>
              <a:gd name="connsiteY11" fmla="*/ 5225 h 10000"/>
              <a:gd name="connsiteX12" fmla="*/ 3141 w 10000"/>
              <a:gd name="connsiteY12" fmla="*/ 5279 h 10000"/>
              <a:gd name="connsiteX13" fmla="*/ 3781 w 10000"/>
              <a:gd name="connsiteY13" fmla="*/ 5315 h 10000"/>
              <a:gd name="connsiteX14" fmla="*/ 4335 w 10000"/>
              <a:gd name="connsiteY14" fmla="*/ 6144 h 10000"/>
              <a:gd name="connsiteX15" fmla="*/ 4577 w 10000"/>
              <a:gd name="connsiteY15" fmla="*/ 7009 h 10000"/>
              <a:gd name="connsiteX16" fmla="*/ 4805 w 10000"/>
              <a:gd name="connsiteY16" fmla="*/ 7351 h 10000"/>
              <a:gd name="connsiteX17" fmla="*/ 4918 w 10000"/>
              <a:gd name="connsiteY17" fmla="*/ 7693 h 10000"/>
              <a:gd name="connsiteX18" fmla="*/ 5160 w 10000"/>
              <a:gd name="connsiteY18" fmla="*/ 7928 h 10000"/>
              <a:gd name="connsiteX19" fmla="*/ 5345 w 10000"/>
              <a:gd name="connsiteY19" fmla="*/ 8811 h 10000"/>
              <a:gd name="connsiteX20" fmla="*/ 5586 w 10000"/>
              <a:gd name="connsiteY20" fmla="*/ 9297 h 10000"/>
              <a:gd name="connsiteX21" fmla="*/ 5828 w 10000"/>
              <a:gd name="connsiteY21" fmla="*/ 9513 h 10000"/>
              <a:gd name="connsiteX22" fmla="*/ 6041 w 10000"/>
              <a:gd name="connsiteY22" fmla="*/ 9568 h 10000"/>
              <a:gd name="connsiteX23" fmla="*/ 6254 w 10000"/>
              <a:gd name="connsiteY23" fmla="*/ 9729 h 10000"/>
              <a:gd name="connsiteX24" fmla="*/ 6652 w 10000"/>
              <a:gd name="connsiteY24" fmla="*/ 9784 h 10000"/>
              <a:gd name="connsiteX25" fmla="*/ 6923 w 10000"/>
              <a:gd name="connsiteY25" fmla="*/ 9964 h 10000"/>
              <a:gd name="connsiteX26" fmla="*/ 7178 w 10000"/>
              <a:gd name="connsiteY26" fmla="*/ 10000 h 10000"/>
              <a:gd name="connsiteX27" fmla="*/ 7193 w 10000"/>
              <a:gd name="connsiteY27" fmla="*/ 9945 h 10000"/>
              <a:gd name="connsiteX28" fmla="*/ 7136 w 10000"/>
              <a:gd name="connsiteY28" fmla="*/ 9892 h 10000"/>
              <a:gd name="connsiteX29" fmla="*/ 7036 w 10000"/>
              <a:gd name="connsiteY29" fmla="*/ 9549 h 10000"/>
              <a:gd name="connsiteX30" fmla="*/ 7022 w 10000"/>
              <a:gd name="connsiteY30" fmla="*/ 9513 h 10000"/>
              <a:gd name="connsiteX31" fmla="*/ 6937 w 10000"/>
              <a:gd name="connsiteY31" fmla="*/ 8847 h 10000"/>
              <a:gd name="connsiteX32" fmla="*/ 6994 w 10000"/>
              <a:gd name="connsiteY32" fmla="*/ 8793 h 10000"/>
              <a:gd name="connsiteX33" fmla="*/ 7008 w 10000"/>
              <a:gd name="connsiteY33" fmla="*/ 8576 h 10000"/>
              <a:gd name="connsiteX34" fmla="*/ 6994 w 10000"/>
              <a:gd name="connsiteY34" fmla="*/ 8540 h 10000"/>
              <a:gd name="connsiteX35" fmla="*/ 6894 w 10000"/>
              <a:gd name="connsiteY35" fmla="*/ 8523 h 10000"/>
              <a:gd name="connsiteX36" fmla="*/ 6851 w 10000"/>
              <a:gd name="connsiteY36" fmla="*/ 8487 h 10000"/>
              <a:gd name="connsiteX37" fmla="*/ 6880 w 10000"/>
              <a:gd name="connsiteY37" fmla="*/ 8415 h 10000"/>
              <a:gd name="connsiteX38" fmla="*/ 6979 w 10000"/>
              <a:gd name="connsiteY38" fmla="*/ 8415 h 10000"/>
              <a:gd name="connsiteX39" fmla="*/ 7022 w 10000"/>
              <a:gd name="connsiteY39" fmla="*/ 8468 h 10000"/>
              <a:gd name="connsiteX40" fmla="*/ 7093 w 10000"/>
              <a:gd name="connsiteY40" fmla="*/ 8415 h 10000"/>
              <a:gd name="connsiteX41" fmla="*/ 7136 w 10000"/>
              <a:gd name="connsiteY41" fmla="*/ 8036 h 10000"/>
              <a:gd name="connsiteX42" fmla="*/ 7050 w 10000"/>
              <a:gd name="connsiteY42" fmla="*/ 7856 h 10000"/>
              <a:gd name="connsiteX43" fmla="*/ 7264 w 10000"/>
              <a:gd name="connsiteY43" fmla="*/ 7801 h 10000"/>
              <a:gd name="connsiteX44" fmla="*/ 7335 w 10000"/>
              <a:gd name="connsiteY44" fmla="*/ 7621 h 10000"/>
              <a:gd name="connsiteX45" fmla="*/ 7335 w 10000"/>
              <a:gd name="connsiteY45" fmla="*/ 7585 h 10000"/>
              <a:gd name="connsiteX46" fmla="*/ 7249 w 10000"/>
              <a:gd name="connsiteY46" fmla="*/ 7604 h 10000"/>
              <a:gd name="connsiteX47" fmla="*/ 7249 w 10000"/>
              <a:gd name="connsiteY47" fmla="*/ 7513 h 10000"/>
              <a:gd name="connsiteX48" fmla="*/ 7392 w 10000"/>
              <a:gd name="connsiteY48" fmla="*/ 7424 h 10000"/>
              <a:gd name="connsiteX49" fmla="*/ 7448 w 10000"/>
              <a:gd name="connsiteY49" fmla="*/ 7424 h 10000"/>
              <a:gd name="connsiteX50" fmla="*/ 7534 w 10000"/>
              <a:gd name="connsiteY50" fmla="*/ 7315 h 10000"/>
              <a:gd name="connsiteX51" fmla="*/ 7548 w 10000"/>
              <a:gd name="connsiteY51" fmla="*/ 7243 h 10000"/>
              <a:gd name="connsiteX52" fmla="*/ 7576 w 10000"/>
              <a:gd name="connsiteY52" fmla="*/ 7207 h 10000"/>
              <a:gd name="connsiteX53" fmla="*/ 7719 w 10000"/>
              <a:gd name="connsiteY53" fmla="*/ 7189 h 10000"/>
              <a:gd name="connsiteX54" fmla="*/ 7775 w 10000"/>
              <a:gd name="connsiteY54" fmla="*/ 7153 h 10000"/>
              <a:gd name="connsiteX55" fmla="*/ 7790 w 10000"/>
              <a:gd name="connsiteY55" fmla="*/ 7063 h 10000"/>
              <a:gd name="connsiteX56" fmla="*/ 7704 w 10000"/>
              <a:gd name="connsiteY56" fmla="*/ 6973 h 10000"/>
              <a:gd name="connsiteX57" fmla="*/ 7704 w 10000"/>
              <a:gd name="connsiteY57" fmla="*/ 6901 h 10000"/>
              <a:gd name="connsiteX58" fmla="*/ 7733 w 10000"/>
              <a:gd name="connsiteY58" fmla="*/ 6847 h 10000"/>
              <a:gd name="connsiteX59" fmla="*/ 7804 w 10000"/>
              <a:gd name="connsiteY59" fmla="*/ 6883 h 10000"/>
              <a:gd name="connsiteX60" fmla="*/ 7846 w 10000"/>
              <a:gd name="connsiteY60" fmla="*/ 6937 h 10000"/>
              <a:gd name="connsiteX61" fmla="*/ 7861 w 10000"/>
              <a:gd name="connsiteY61" fmla="*/ 6919 h 10000"/>
              <a:gd name="connsiteX62" fmla="*/ 7861 w 10000"/>
              <a:gd name="connsiteY62" fmla="*/ 6847 h 10000"/>
              <a:gd name="connsiteX63" fmla="*/ 7875 w 10000"/>
              <a:gd name="connsiteY63" fmla="*/ 6811 h 10000"/>
              <a:gd name="connsiteX64" fmla="*/ 7918 w 10000"/>
              <a:gd name="connsiteY64" fmla="*/ 6829 h 10000"/>
              <a:gd name="connsiteX65" fmla="*/ 7939 w 10000"/>
              <a:gd name="connsiteY65" fmla="*/ 6919 h 10000"/>
              <a:gd name="connsiteX66" fmla="*/ 7967 w 10000"/>
              <a:gd name="connsiteY66" fmla="*/ 6919 h 10000"/>
              <a:gd name="connsiteX67" fmla="*/ 8010 w 10000"/>
              <a:gd name="connsiteY67" fmla="*/ 6883 h 10000"/>
              <a:gd name="connsiteX68" fmla="*/ 8038 w 10000"/>
              <a:gd name="connsiteY68" fmla="*/ 6811 h 10000"/>
              <a:gd name="connsiteX69" fmla="*/ 8053 w 10000"/>
              <a:gd name="connsiteY69" fmla="*/ 6793 h 10000"/>
              <a:gd name="connsiteX70" fmla="*/ 8081 w 10000"/>
              <a:gd name="connsiteY70" fmla="*/ 6937 h 10000"/>
              <a:gd name="connsiteX71" fmla="*/ 8308 w 10000"/>
              <a:gd name="connsiteY71" fmla="*/ 6847 h 10000"/>
              <a:gd name="connsiteX72" fmla="*/ 8351 w 10000"/>
              <a:gd name="connsiteY72" fmla="*/ 6865 h 10000"/>
              <a:gd name="connsiteX73" fmla="*/ 8337 w 10000"/>
              <a:gd name="connsiteY73" fmla="*/ 6883 h 10000"/>
              <a:gd name="connsiteX74" fmla="*/ 8010 w 10000"/>
              <a:gd name="connsiteY74" fmla="*/ 7063 h 10000"/>
              <a:gd name="connsiteX75" fmla="*/ 7982 w 10000"/>
              <a:gd name="connsiteY75" fmla="*/ 7117 h 10000"/>
              <a:gd name="connsiteX76" fmla="*/ 8010 w 10000"/>
              <a:gd name="connsiteY76" fmla="*/ 7135 h 10000"/>
              <a:gd name="connsiteX77" fmla="*/ 8763 w 10000"/>
              <a:gd name="connsiteY77" fmla="*/ 6612 h 10000"/>
              <a:gd name="connsiteX78" fmla="*/ 8891 w 10000"/>
              <a:gd name="connsiteY78" fmla="*/ 6235 h 10000"/>
              <a:gd name="connsiteX79" fmla="*/ 8905 w 10000"/>
              <a:gd name="connsiteY79" fmla="*/ 5657 h 10000"/>
              <a:gd name="connsiteX80" fmla="*/ 8948 w 10000"/>
              <a:gd name="connsiteY80" fmla="*/ 5604 h 10000"/>
              <a:gd name="connsiteX81" fmla="*/ 8991 w 10000"/>
              <a:gd name="connsiteY81" fmla="*/ 5568 h 10000"/>
              <a:gd name="connsiteX82" fmla="*/ 9033 w 10000"/>
              <a:gd name="connsiteY82" fmla="*/ 5568 h 10000"/>
              <a:gd name="connsiteX83" fmla="*/ 9033 w 10000"/>
              <a:gd name="connsiteY83" fmla="*/ 5784 h 10000"/>
              <a:gd name="connsiteX84" fmla="*/ 9133 w 10000"/>
              <a:gd name="connsiteY84" fmla="*/ 5784 h 10000"/>
              <a:gd name="connsiteX85" fmla="*/ 9119 w 10000"/>
              <a:gd name="connsiteY85" fmla="*/ 5873 h 10000"/>
              <a:gd name="connsiteX86" fmla="*/ 9019 w 10000"/>
              <a:gd name="connsiteY86" fmla="*/ 5909 h 10000"/>
              <a:gd name="connsiteX87" fmla="*/ 9062 w 10000"/>
              <a:gd name="connsiteY87" fmla="*/ 5928 h 10000"/>
              <a:gd name="connsiteX88" fmla="*/ 9502 w 10000"/>
              <a:gd name="connsiteY88" fmla="*/ 5676 h 10000"/>
              <a:gd name="connsiteX89" fmla="*/ 9758 w 10000"/>
              <a:gd name="connsiteY89" fmla="*/ 5657 h 10000"/>
              <a:gd name="connsiteX90" fmla="*/ 9673 w 10000"/>
              <a:gd name="connsiteY90" fmla="*/ 5532 h 10000"/>
              <a:gd name="connsiteX91" fmla="*/ 9758 w 10000"/>
              <a:gd name="connsiteY91" fmla="*/ 5441 h 10000"/>
              <a:gd name="connsiteX92" fmla="*/ 9801 w 10000"/>
              <a:gd name="connsiteY92" fmla="*/ 5333 h 10000"/>
              <a:gd name="connsiteX93" fmla="*/ 9844 w 10000"/>
              <a:gd name="connsiteY93" fmla="*/ 5243 h 10000"/>
              <a:gd name="connsiteX94" fmla="*/ 9872 w 10000"/>
              <a:gd name="connsiteY94" fmla="*/ 5153 h 10000"/>
              <a:gd name="connsiteX95" fmla="*/ 9858 w 10000"/>
              <a:gd name="connsiteY95" fmla="*/ 4991 h 10000"/>
              <a:gd name="connsiteX96" fmla="*/ 9815 w 10000"/>
              <a:gd name="connsiteY96" fmla="*/ 4919 h 10000"/>
              <a:gd name="connsiteX97" fmla="*/ 9858 w 10000"/>
              <a:gd name="connsiteY97" fmla="*/ 4811 h 10000"/>
              <a:gd name="connsiteX98" fmla="*/ 9829 w 10000"/>
              <a:gd name="connsiteY98" fmla="*/ 4684 h 10000"/>
              <a:gd name="connsiteX99" fmla="*/ 9957 w 10000"/>
              <a:gd name="connsiteY99" fmla="*/ 4379 h 10000"/>
              <a:gd name="connsiteX100" fmla="*/ 9957 w 10000"/>
              <a:gd name="connsiteY100" fmla="*/ 4307 h 10000"/>
              <a:gd name="connsiteX101" fmla="*/ 9986 w 10000"/>
              <a:gd name="connsiteY101" fmla="*/ 4252 h 10000"/>
              <a:gd name="connsiteX102" fmla="*/ 9957 w 10000"/>
              <a:gd name="connsiteY102" fmla="*/ 4180 h 10000"/>
              <a:gd name="connsiteX103" fmla="*/ 10000 w 10000"/>
              <a:gd name="connsiteY103" fmla="*/ 4144 h 10000"/>
              <a:gd name="connsiteX104" fmla="*/ 9957 w 10000"/>
              <a:gd name="connsiteY104" fmla="*/ 4072 h 10000"/>
              <a:gd name="connsiteX105" fmla="*/ 9972 w 10000"/>
              <a:gd name="connsiteY105" fmla="*/ 3964 h 10000"/>
              <a:gd name="connsiteX106" fmla="*/ 9957 w 10000"/>
              <a:gd name="connsiteY106" fmla="*/ 3964 h 10000"/>
              <a:gd name="connsiteX107" fmla="*/ 9929 w 10000"/>
              <a:gd name="connsiteY107" fmla="*/ 3945 h 10000"/>
              <a:gd name="connsiteX108" fmla="*/ 9872 w 10000"/>
              <a:gd name="connsiteY108" fmla="*/ 3820 h 10000"/>
              <a:gd name="connsiteX109" fmla="*/ 9886 w 10000"/>
              <a:gd name="connsiteY109" fmla="*/ 3748 h 10000"/>
              <a:gd name="connsiteX110" fmla="*/ 9815 w 10000"/>
              <a:gd name="connsiteY110" fmla="*/ 3640 h 10000"/>
              <a:gd name="connsiteX111" fmla="*/ 9829 w 10000"/>
              <a:gd name="connsiteY111" fmla="*/ 3604 h 10000"/>
              <a:gd name="connsiteX112" fmla="*/ 9744 w 10000"/>
              <a:gd name="connsiteY112" fmla="*/ 3513 h 10000"/>
              <a:gd name="connsiteX113" fmla="*/ 9758 w 10000"/>
              <a:gd name="connsiteY113" fmla="*/ 3387 h 10000"/>
              <a:gd name="connsiteX114" fmla="*/ 9744 w 10000"/>
              <a:gd name="connsiteY114" fmla="*/ 3279 h 10000"/>
              <a:gd name="connsiteX115" fmla="*/ 9574 w 10000"/>
              <a:gd name="connsiteY115" fmla="*/ 3045 h 10000"/>
              <a:gd name="connsiteX116" fmla="*/ 9559 w 10000"/>
              <a:gd name="connsiteY116" fmla="*/ 1279 h 10000"/>
              <a:gd name="connsiteX117" fmla="*/ 9460 w 10000"/>
              <a:gd name="connsiteY117" fmla="*/ 1225 h 10000"/>
              <a:gd name="connsiteX118" fmla="*/ 9303 w 10000"/>
              <a:gd name="connsiteY118" fmla="*/ 1261 h 10000"/>
              <a:gd name="connsiteX119" fmla="*/ 9247 w 10000"/>
              <a:gd name="connsiteY119" fmla="*/ 1171 h 10000"/>
              <a:gd name="connsiteX120" fmla="*/ 8948 w 10000"/>
              <a:gd name="connsiteY120" fmla="*/ 1045 h 10000"/>
              <a:gd name="connsiteX121" fmla="*/ 8877 w 10000"/>
              <a:gd name="connsiteY121" fmla="*/ 919 h 10000"/>
              <a:gd name="connsiteX122" fmla="*/ 8692 w 10000"/>
              <a:gd name="connsiteY122" fmla="*/ 811 h 10000"/>
              <a:gd name="connsiteX123" fmla="*/ 8607 w 10000"/>
              <a:gd name="connsiteY123" fmla="*/ 919 h 10000"/>
              <a:gd name="connsiteX124" fmla="*/ 8451 w 10000"/>
              <a:gd name="connsiteY124" fmla="*/ 901 h 10000"/>
              <a:gd name="connsiteX125" fmla="*/ 8408 w 10000"/>
              <a:gd name="connsiteY125" fmla="*/ 828 h 10000"/>
              <a:gd name="connsiteX126" fmla="*/ 8280 w 10000"/>
              <a:gd name="connsiteY126" fmla="*/ 883 h 10000"/>
              <a:gd name="connsiteX127" fmla="*/ 8280 w 10000"/>
              <a:gd name="connsiteY127" fmla="*/ 937 h 10000"/>
              <a:gd name="connsiteX128" fmla="*/ 8152 w 10000"/>
              <a:gd name="connsiteY128" fmla="*/ 883 h 10000"/>
              <a:gd name="connsiteX129" fmla="*/ 7996 w 10000"/>
              <a:gd name="connsiteY129" fmla="*/ 955 h 10000"/>
              <a:gd name="connsiteX130" fmla="*/ 7953 w 10000"/>
              <a:gd name="connsiteY130" fmla="*/ 1027 h 10000"/>
              <a:gd name="connsiteX131" fmla="*/ 7903 w 10000"/>
              <a:gd name="connsiteY131" fmla="*/ 1027 h 10000"/>
              <a:gd name="connsiteX132" fmla="*/ 7875 w 10000"/>
              <a:gd name="connsiteY132" fmla="*/ 1099 h 10000"/>
              <a:gd name="connsiteX133" fmla="*/ 7818 w 10000"/>
              <a:gd name="connsiteY133" fmla="*/ 1009 h 10000"/>
              <a:gd name="connsiteX134" fmla="*/ 7605 w 10000"/>
              <a:gd name="connsiteY134" fmla="*/ 919 h 10000"/>
              <a:gd name="connsiteX135" fmla="*/ 7534 w 10000"/>
              <a:gd name="connsiteY135" fmla="*/ 828 h 10000"/>
              <a:gd name="connsiteX136" fmla="*/ 7321 w 10000"/>
              <a:gd name="connsiteY136" fmla="*/ 919 h 10000"/>
              <a:gd name="connsiteX137" fmla="*/ 7335 w 10000"/>
              <a:gd name="connsiteY137" fmla="*/ 955 h 10000"/>
              <a:gd name="connsiteX138" fmla="*/ 7278 w 10000"/>
              <a:gd name="connsiteY138" fmla="*/ 1063 h 10000"/>
              <a:gd name="connsiteX139" fmla="*/ 7221 w 10000"/>
              <a:gd name="connsiteY139" fmla="*/ 973 h 10000"/>
              <a:gd name="connsiteX140" fmla="*/ 7221 w 10000"/>
              <a:gd name="connsiteY140" fmla="*/ 865 h 10000"/>
              <a:gd name="connsiteX141" fmla="*/ 7050 w 10000"/>
              <a:gd name="connsiteY141" fmla="*/ 937 h 10000"/>
              <a:gd name="connsiteX142" fmla="*/ 7022 w 10000"/>
              <a:gd name="connsiteY142" fmla="*/ 847 h 10000"/>
              <a:gd name="connsiteX143" fmla="*/ 6937 w 10000"/>
              <a:gd name="connsiteY143" fmla="*/ 847 h 10000"/>
              <a:gd name="connsiteX144" fmla="*/ 6937 w 10000"/>
              <a:gd name="connsiteY144" fmla="*/ 775 h 10000"/>
              <a:gd name="connsiteX145" fmla="*/ 6894 w 10000"/>
              <a:gd name="connsiteY145" fmla="*/ 739 h 10000"/>
              <a:gd name="connsiteX146" fmla="*/ 6724 w 10000"/>
              <a:gd name="connsiteY146" fmla="*/ 883 h 10000"/>
              <a:gd name="connsiteX147" fmla="*/ 6652 w 10000"/>
              <a:gd name="connsiteY147" fmla="*/ 847 h 10000"/>
              <a:gd name="connsiteX148" fmla="*/ 6667 w 10000"/>
              <a:gd name="connsiteY148" fmla="*/ 739 h 10000"/>
              <a:gd name="connsiteX149" fmla="*/ 6567 w 10000"/>
              <a:gd name="connsiteY149" fmla="*/ 684 h 10000"/>
              <a:gd name="connsiteX150" fmla="*/ 6567 w 10000"/>
              <a:gd name="connsiteY150" fmla="*/ 559 h 10000"/>
              <a:gd name="connsiteX151" fmla="*/ 6368 w 10000"/>
              <a:gd name="connsiteY151" fmla="*/ 540 h 10000"/>
              <a:gd name="connsiteX152" fmla="*/ 6297 w 10000"/>
              <a:gd name="connsiteY152" fmla="*/ 631 h 10000"/>
              <a:gd name="connsiteX153" fmla="*/ 6198 w 10000"/>
              <a:gd name="connsiteY153" fmla="*/ 523 h 10000"/>
              <a:gd name="connsiteX154" fmla="*/ 6084 w 10000"/>
              <a:gd name="connsiteY154" fmla="*/ 540 h 10000"/>
              <a:gd name="connsiteX155" fmla="*/ 5913 w 10000"/>
              <a:gd name="connsiteY155" fmla="*/ 432 h 10000"/>
              <a:gd name="connsiteX156" fmla="*/ 5771 w 10000"/>
              <a:gd name="connsiteY156" fmla="*/ 432 h 10000"/>
              <a:gd name="connsiteX157" fmla="*/ 5757 w 10000"/>
              <a:gd name="connsiteY157" fmla="*/ 288 h 10000"/>
              <a:gd name="connsiteX158" fmla="*/ 5643 w 10000"/>
              <a:gd name="connsiteY158" fmla="*/ 144 h 10000"/>
              <a:gd name="connsiteX159" fmla="*/ 5601 w 10000"/>
              <a:gd name="connsiteY159" fmla="*/ 235 h 10000"/>
              <a:gd name="connsiteX160" fmla="*/ 5501 w 10000"/>
              <a:gd name="connsiteY160" fmla="*/ 197 h 10000"/>
              <a:gd name="connsiteX161" fmla="*/ 5430 w 10000"/>
              <a:gd name="connsiteY161" fmla="*/ 216 h 10000"/>
              <a:gd name="connsiteX162" fmla="*/ 5259 w 10000"/>
              <a:gd name="connsiteY162" fmla="*/ 0 h 10000"/>
              <a:gd name="connsiteX163" fmla="*/ 5174 w 10000"/>
              <a:gd name="connsiteY163" fmla="*/ 0 h 10000"/>
              <a:gd name="connsiteX164" fmla="*/ 0 w 10000"/>
              <a:gd name="connsiteY164" fmla="*/ 2360 h 10000"/>
              <a:gd name="connsiteX165" fmla="*/ 28 w 10000"/>
              <a:gd name="connsiteY165" fmla="*/ 2559 h 10000"/>
              <a:gd name="connsiteX0" fmla="*/ 328 w 10328"/>
              <a:gd name="connsiteY0" fmla="*/ 2360 h 10000"/>
              <a:gd name="connsiteX1" fmla="*/ 541 w 10328"/>
              <a:gd name="connsiteY1" fmla="*/ 2739 h 10000"/>
              <a:gd name="connsiteX2" fmla="*/ 627 w 10328"/>
              <a:gd name="connsiteY2" fmla="*/ 2973 h 10000"/>
              <a:gd name="connsiteX3" fmla="*/ 783 w 10328"/>
              <a:gd name="connsiteY3" fmla="*/ 3099 h 10000"/>
              <a:gd name="connsiteX4" fmla="*/ 897 w 10328"/>
              <a:gd name="connsiteY4" fmla="*/ 3333 h 10000"/>
              <a:gd name="connsiteX5" fmla="*/ 1522 w 10328"/>
              <a:gd name="connsiteY5" fmla="*/ 4089 h 10000"/>
              <a:gd name="connsiteX6" fmla="*/ 1650 w 10328"/>
              <a:gd name="connsiteY6" fmla="*/ 5009 h 10000"/>
              <a:gd name="connsiteX7" fmla="*/ 1821 w 10328"/>
              <a:gd name="connsiteY7" fmla="*/ 5387 h 10000"/>
              <a:gd name="connsiteX8" fmla="*/ 2389 w 10328"/>
              <a:gd name="connsiteY8" fmla="*/ 6036 h 10000"/>
              <a:gd name="connsiteX9" fmla="*/ 2716 w 10328"/>
              <a:gd name="connsiteY9" fmla="*/ 6144 h 10000"/>
              <a:gd name="connsiteX10" fmla="*/ 3157 w 10328"/>
              <a:gd name="connsiteY10" fmla="*/ 5279 h 10000"/>
              <a:gd name="connsiteX11" fmla="*/ 3327 w 10328"/>
              <a:gd name="connsiteY11" fmla="*/ 5225 h 10000"/>
              <a:gd name="connsiteX12" fmla="*/ 3469 w 10328"/>
              <a:gd name="connsiteY12" fmla="*/ 5279 h 10000"/>
              <a:gd name="connsiteX13" fmla="*/ 4109 w 10328"/>
              <a:gd name="connsiteY13" fmla="*/ 5315 h 10000"/>
              <a:gd name="connsiteX14" fmla="*/ 4663 w 10328"/>
              <a:gd name="connsiteY14" fmla="*/ 6144 h 10000"/>
              <a:gd name="connsiteX15" fmla="*/ 4905 w 10328"/>
              <a:gd name="connsiteY15" fmla="*/ 7009 h 10000"/>
              <a:gd name="connsiteX16" fmla="*/ 5133 w 10328"/>
              <a:gd name="connsiteY16" fmla="*/ 7351 h 10000"/>
              <a:gd name="connsiteX17" fmla="*/ 5246 w 10328"/>
              <a:gd name="connsiteY17" fmla="*/ 7693 h 10000"/>
              <a:gd name="connsiteX18" fmla="*/ 5488 w 10328"/>
              <a:gd name="connsiteY18" fmla="*/ 7928 h 10000"/>
              <a:gd name="connsiteX19" fmla="*/ 5673 w 10328"/>
              <a:gd name="connsiteY19" fmla="*/ 8811 h 10000"/>
              <a:gd name="connsiteX20" fmla="*/ 5914 w 10328"/>
              <a:gd name="connsiteY20" fmla="*/ 9297 h 10000"/>
              <a:gd name="connsiteX21" fmla="*/ 6156 w 10328"/>
              <a:gd name="connsiteY21" fmla="*/ 9513 h 10000"/>
              <a:gd name="connsiteX22" fmla="*/ 6369 w 10328"/>
              <a:gd name="connsiteY22" fmla="*/ 9568 h 10000"/>
              <a:gd name="connsiteX23" fmla="*/ 6582 w 10328"/>
              <a:gd name="connsiteY23" fmla="*/ 9729 h 10000"/>
              <a:gd name="connsiteX24" fmla="*/ 6980 w 10328"/>
              <a:gd name="connsiteY24" fmla="*/ 9784 h 10000"/>
              <a:gd name="connsiteX25" fmla="*/ 7251 w 10328"/>
              <a:gd name="connsiteY25" fmla="*/ 9964 h 10000"/>
              <a:gd name="connsiteX26" fmla="*/ 7506 w 10328"/>
              <a:gd name="connsiteY26" fmla="*/ 10000 h 10000"/>
              <a:gd name="connsiteX27" fmla="*/ 7521 w 10328"/>
              <a:gd name="connsiteY27" fmla="*/ 9945 h 10000"/>
              <a:gd name="connsiteX28" fmla="*/ 7464 w 10328"/>
              <a:gd name="connsiteY28" fmla="*/ 9892 h 10000"/>
              <a:gd name="connsiteX29" fmla="*/ 7364 w 10328"/>
              <a:gd name="connsiteY29" fmla="*/ 9549 h 10000"/>
              <a:gd name="connsiteX30" fmla="*/ 7350 w 10328"/>
              <a:gd name="connsiteY30" fmla="*/ 9513 h 10000"/>
              <a:gd name="connsiteX31" fmla="*/ 7265 w 10328"/>
              <a:gd name="connsiteY31" fmla="*/ 8847 h 10000"/>
              <a:gd name="connsiteX32" fmla="*/ 7322 w 10328"/>
              <a:gd name="connsiteY32" fmla="*/ 8793 h 10000"/>
              <a:gd name="connsiteX33" fmla="*/ 7336 w 10328"/>
              <a:gd name="connsiteY33" fmla="*/ 8576 h 10000"/>
              <a:gd name="connsiteX34" fmla="*/ 7322 w 10328"/>
              <a:gd name="connsiteY34" fmla="*/ 8540 h 10000"/>
              <a:gd name="connsiteX35" fmla="*/ 7222 w 10328"/>
              <a:gd name="connsiteY35" fmla="*/ 8523 h 10000"/>
              <a:gd name="connsiteX36" fmla="*/ 7179 w 10328"/>
              <a:gd name="connsiteY36" fmla="*/ 8487 h 10000"/>
              <a:gd name="connsiteX37" fmla="*/ 7208 w 10328"/>
              <a:gd name="connsiteY37" fmla="*/ 8415 h 10000"/>
              <a:gd name="connsiteX38" fmla="*/ 7307 w 10328"/>
              <a:gd name="connsiteY38" fmla="*/ 8415 h 10000"/>
              <a:gd name="connsiteX39" fmla="*/ 7350 w 10328"/>
              <a:gd name="connsiteY39" fmla="*/ 8468 h 10000"/>
              <a:gd name="connsiteX40" fmla="*/ 7421 w 10328"/>
              <a:gd name="connsiteY40" fmla="*/ 8415 h 10000"/>
              <a:gd name="connsiteX41" fmla="*/ 7464 w 10328"/>
              <a:gd name="connsiteY41" fmla="*/ 8036 h 10000"/>
              <a:gd name="connsiteX42" fmla="*/ 7378 w 10328"/>
              <a:gd name="connsiteY42" fmla="*/ 7856 h 10000"/>
              <a:gd name="connsiteX43" fmla="*/ 7592 w 10328"/>
              <a:gd name="connsiteY43" fmla="*/ 7801 h 10000"/>
              <a:gd name="connsiteX44" fmla="*/ 7663 w 10328"/>
              <a:gd name="connsiteY44" fmla="*/ 7621 h 10000"/>
              <a:gd name="connsiteX45" fmla="*/ 7663 w 10328"/>
              <a:gd name="connsiteY45" fmla="*/ 7585 h 10000"/>
              <a:gd name="connsiteX46" fmla="*/ 7577 w 10328"/>
              <a:gd name="connsiteY46" fmla="*/ 7604 h 10000"/>
              <a:gd name="connsiteX47" fmla="*/ 7577 w 10328"/>
              <a:gd name="connsiteY47" fmla="*/ 7513 h 10000"/>
              <a:gd name="connsiteX48" fmla="*/ 7720 w 10328"/>
              <a:gd name="connsiteY48" fmla="*/ 7424 h 10000"/>
              <a:gd name="connsiteX49" fmla="*/ 7776 w 10328"/>
              <a:gd name="connsiteY49" fmla="*/ 7424 h 10000"/>
              <a:gd name="connsiteX50" fmla="*/ 7862 w 10328"/>
              <a:gd name="connsiteY50" fmla="*/ 7315 h 10000"/>
              <a:gd name="connsiteX51" fmla="*/ 7876 w 10328"/>
              <a:gd name="connsiteY51" fmla="*/ 7243 h 10000"/>
              <a:gd name="connsiteX52" fmla="*/ 7904 w 10328"/>
              <a:gd name="connsiteY52" fmla="*/ 7207 h 10000"/>
              <a:gd name="connsiteX53" fmla="*/ 8047 w 10328"/>
              <a:gd name="connsiteY53" fmla="*/ 7189 h 10000"/>
              <a:gd name="connsiteX54" fmla="*/ 8103 w 10328"/>
              <a:gd name="connsiteY54" fmla="*/ 7153 h 10000"/>
              <a:gd name="connsiteX55" fmla="*/ 8118 w 10328"/>
              <a:gd name="connsiteY55" fmla="*/ 7063 h 10000"/>
              <a:gd name="connsiteX56" fmla="*/ 8032 w 10328"/>
              <a:gd name="connsiteY56" fmla="*/ 6973 h 10000"/>
              <a:gd name="connsiteX57" fmla="*/ 8032 w 10328"/>
              <a:gd name="connsiteY57" fmla="*/ 6901 h 10000"/>
              <a:gd name="connsiteX58" fmla="*/ 8061 w 10328"/>
              <a:gd name="connsiteY58" fmla="*/ 6847 h 10000"/>
              <a:gd name="connsiteX59" fmla="*/ 8132 w 10328"/>
              <a:gd name="connsiteY59" fmla="*/ 6883 h 10000"/>
              <a:gd name="connsiteX60" fmla="*/ 8174 w 10328"/>
              <a:gd name="connsiteY60" fmla="*/ 6937 h 10000"/>
              <a:gd name="connsiteX61" fmla="*/ 8189 w 10328"/>
              <a:gd name="connsiteY61" fmla="*/ 6919 h 10000"/>
              <a:gd name="connsiteX62" fmla="*/ 8189 w 10328"/>
              <a:gd name="connsiteY62" fmla="*/ 6847 h 10000"/>
              <a:gd name="connsiteX63" fmla="*/ 8203 w 10328"/>
              <a:gd name="connsiteY63" fmla="*/ 6811 h 10000"/>
              <a:gd name="connsiteX64" fmla="*/ 8246 w 10328"/>
              <a:gd name="connsiteY64" fmla="*/ 6829 h 10000"/>
              <a:gd name="connsiteX65" fmla="*/ 8267 w 10328"/>
              <a:gd name="connsiteY65" fmla="*/ 6919 h 10000"/>
              <a:gd name="connsiteX66" fmla="*/ 8295 w 10328"/>
              <a:gd name="connsiteY66" fmla="*/ 6919 h 10000"/>
              <a:gd name="connsiteX67" fmla="*/ 8338 w 10328"/>
              <a:gd name="connsiteY67" fmla="*/ 6883 h 10000"/>
              <a:gd name="connsiteX68" fmla="*/ 8366 w 10328"/>
              <a:gd name="connsiteY68" fmla="*/ 6811 h 10000"/>
              <a:gd name="connsiteX69" fmla="*/ 8381 w 10328"/>
              <a:gd name="connsiteY69" fmla="*/ 6793 h 10000"/>
              <a:gd name="connsiteX70" fmla="*/ 8409 w 10328"/>
              <a:gd name="connsiteY70" fmla="*/ 6937 h 10000"/>
              <a:gd name="connsiteX71" fmla="*/ 8636 w 10328"/>
              <a:gd name="connsiteY71" fmla="*/ 6847 h 10000"/>
              <a:gd name="connsiteX72" fmla="*/ 8679 w 10328"/>
              <a:gd name="connsiteY72" fmla="*/ 6865 h 10000"/>
              <a:gd name="connsiteX73" fmla="*/ 8665 w 10328"/>
              <a:gd name="connsiteY73" fmla="*/ 6883 h 10000"/>
              <a:gd name="connsiteX74" fmla="*/ 8338 w 10328"/>
              <a:gd name="connsiteY74" fmla="*/ 7063 h 10000"/>
              <a:gd name="connsiteX75" fmla="*/ 8310 w 10328"/>
              <a:gd name="connsiteY75" fmla="*/ 7117 h 10000"/>
              <a:gd name="connsiteX76" fmla="*/ 8338 w 10328"/>
              <a:gd name="connsiteY76" fmla="*/ 7135 h 10000"/>
              <a:gd name="connsiteX77" fmla="*/ 9091 w 10328"/>
              <a:gd name="connsiteY77" fmla="*/ 6612 h 10000"/>
              <a:gd name="connsiteX78" fmla="*/ 9219 w 10328"/>
              <a:gd name="connsiteY78" fmla="*/ 6235 h 10000"/>
              <a:gd name="connsiteX79" fmla="*/ 9233 w 10328"/>
              <a:gd name="connsiteY79" fmla="*/ 5657 h 10000"/>
              <a:gd name="connsiteX80" fmla="*/ 9276 w 10328"/>
              <a:gd name="connsiteY80" fmla="*/ 5604 h 10000"/>
              <a:gd name="connsiteX81" fmla="*/ 9319 w 10328"/>
              <a:gd name="connsiteY81" fmla="*/ 5568 h 10000"/>
              <a:gd name="connsiteX82" fmla="*/ 9361 w 10328"/>
              <a:gd name="connsiteY82" fmla="*/ 5568 h 10000"/>
              <a:gd name="connsiteX83" fmla="*/ 9361 w 10328"/>
              <a:gd name="connsiteY83" fmla="*/ 5784 h 10000"/>
              <a:gd name="connsiteX84" fmla="*/ 9461 w 10328"/>
              <a:gd name="connsiteY84" fmla="*/ 5784 h 10000"/>
              <a:gd name="connsiteX85" fmla="*/ 9447 w 10328"/>
              <a:gd name="connsiteY85" fmla="*/ 5873 h 10000"/>
              <a:gd name="connsiteX86" fmla="*/ 9347 w 10328"/>
              <a:gd name="connsiteY86" fmla="*/ 5909 h 10000"/>
              <a:gd name="connsiteX87" fmla="*/ 9390 w 10328"/>
              <a:gd name="connsiteY87" fmla="*/ 5928 h 10000"/>
              <a:gd name="connsiteX88" fmla="*/ 9830 w 10328"/>
              <a:gd name="connsiteY88" fmla="*/ 5676 h 10000"/>
              <a:gd name="connsiteX89" fmla="*/ 10086 w 10328"/>
              <a:gd name="connsiteY89" fmla="*/ 5657 h 10000"/>
              <a:gd name="connsiteX90" fmla="*/ 10001 w 10328"/>
              <a:gd name="connsiteY90" fmla="*/ 5532 h 10000"/>
              <a:gd name="connsiteX91" fmla="*/ 10086 w 10328"/>
              <a:gd name="connsiteY91" fmla="*/ 5441 h 10000"/>
              <a:gd name="connsiteX92" fmla="*/ 10129 w 10328"/>
              <a:gd name="connsiteY92" fmla="*/ 5333 h 10000"/>
              <a:gd name="connsiteX93" fmla="*/ 10172 w 10328"/>
              <a:gd name="connsiteY93" fmla="*/ 5243 h 10000"/>
              <a:gd name="connsiteX94" fmla="*/ 10200 w 10328"/>
              <a:gd name="connsiteY94" fmla="*/ 5153 h 10000"/>
              <a:gd name="connsiteX95" fmla="*/ 10186 w 10328"/>
              <a:gd name="connsiteY95" fmla="*/ 4991 h 10000"/>
              <a:gd name="connsiteX96" fmla="*/ 10143 w 10328"/>
              <a:gd name="connsiteY96" fmla="*/ 4919 h 10000"/>
              <a:gd name="connsiteX97" fmla="*/ 10186 w 10328"/>
              <a:gd name="connsiteY97" fmla="*/ 4811 h 10000"/>
              <a:gd name="connsiteX98" fmla="*/ 10157 w 10328"/>
              <a:gd name="connsiteY98" fmla="*/ 4684 h 10000"/>
              <a:gd name="connsiteX99" fmla="*/ 10285 w 10328"/>
              <a:gd name="connsiteY99" fmla="*/ 4379 h 10000"/>
              <a:gd name="connsiteX100" fmla="*/ 10285 w 10328"/>
              <a:gd name="connsiteY100" fmla="*/ 4307 h 10000"/>
              <a:gd name="connsiteX101" fmla="*/ 10314 w 10328"/>
              <a:gd name="connsiteY101" fmla="*/ 4252 h 10000"/>
              <a:gd name="connsiteX102" fmla="*/ 10285 w 10328"/>
              <a:gd name="connsiteY102" fmla="*/ 4180 h 10000"/>
              <a:gd name="connsiteX103" fmla="*/ 10328 w 10328"/>
              <a:gd name="connsiteY103" fmla="*/ 4144 h 10000"/>
              <a:gd name="connsiteX104" fmla="*/ 10285 w 10328"/>
              <a:gd name="connsiteY104" fmla="*/ 4072 h 10000"/>
              <a:gd name="connsiteX105" fmla="*/ 10300 w 10328"/>
              <a:gd name="connsiteY105" fmla="*/ 3964 h 10000"/>
              <a:gd name="connsiteX106" fmla="*/ 10285 w 10328"/>
              <a:gd name="connsiteY106" fmla="*/ 3964 h 10000"/>
              <a:gd name="connsiteX107" fmla="*/ 10257 w 10328"/>
              <a:gd name="connsiteY107" fmla="*/ 3945 h 10000"/>
              <a:gd name="connsiteX108" fmla="*/ 10200 w 10328"/>
              <a:gd name="connsiteY108" fmla="*/ 3820 h 10000"/>
              <a:gd name="connsiteX109" fmla="*/ 10214 w 10328"/>
              <a:gd name="connsiteY109" fmla="*/ 3748 h 10000"/>
              <a:gd name="connsiteX110" fmla="*/ 10143 w 10328"/>
              <a:gd name="connsiteY110" fmla="*/ 3640 h 10000"/>
              <a:gd name="connsiteX111" fmla="*/ 10157 w 10328"/>
              <a:gd name="connsiteY111" fmla="*/ 3604 h 10000"/>
              <a:gd name="connsiteX112" fmla="*/ 10072 w 10328"/>
              <a:gd name="connsiteY112" fmla="*/ 3513 h 10000"/>
              <a:gd name="connsiteX113" fmla="*/ 10086 w 10328"/>
              <a:gd name="connsiteY113" fmla="*/ 3387 h 10000"/>
              <a:gd name="connsiteX114" fmla="*/ 10072 w 10328"/>
              <a:gd name="connsiteY114" fmla="*/ 3279 h 10000"/>
              <a:gd name="connsiteX115" fmla="*/ 9902 w 10328"/>
              <a:gd name="connsiteY115" fmla="*/ 3045 h 10000"/>
              <a:gd name="connsiteX116" fmla="*/ 9887 w 10328"/>
              <a:gd name="connsiteY116" fmla="*/ 1279 h 10000"/>
              <a:gd name="connsiteX117" fmla="*/ 9788 w 10328"/>
              <a:gd name="connsiteY117" fmla="*/ 1225 h 10000"/>
              <a:gd name="connsiteX118" fmla="*/ 9631 w 10328"/>
              <a:gd name="connsiteY118" fmla="*/ 1261 h 10000"/>
              <a:gd name="connsiteX119" fmla="*/ 9575 w 10328"/>
              <a:gd name="connsiteY119" fmla="*/ 1171 h 10000"/>
              <a:gd name="connsiteX120" fmla="*/ 9276 w 10328"/>
              <a:gd name="connsiteY120" fmla="*/ 1045 h 10000"/>
              <a:gd name="connsiteX121" fmla="*/ 9205 w 10328"/>
              <a:gd name="connsiteY121" fmla="*/ 919 h 10000"/>
              <a:gd name="connsiteX122" fmla="*/ 9020 w 10328"/>
              <a:gd name="connsiteY122" fmla="*/ 811 h 10000"/>
              <a:gd name="connsiteX123" fmla="*/ 8935 w 10328"/>
              <a:gd name="connsiteY123" fmla="*/ 919 h 10000"/>
              <a:gd name="connsiteX124" fmla="*/ 8779 w 10328"/>
              <a:gd name="connsiteY124" fmla="*/ 901 h 10000"/>
              <a:gd name="connsiteX125" fmla="*/ 8736 w 10328"/>
              <a:gd name="connsiteY125" fmla="*/ 828 h 10000"/>
              <a:gd name="connsiteX126" fmla="*/ 8608 w 10328"/>
              <a:gd name="connsiteY126" fmla="*/ 883 h 10000"/>
              <a:gd name="connsiteX127" fmla="*/ 8608 w 10328"/>
              <a:gd name="connsiteY127" fmla="*/ 937 h 10000"/>
              <a:gd name="connsiteX128" fmla="*/ 8480 w 10328"/>
              <a:gd name="connsiteY128" fmla="*/ 883 h 10000"/>
              <a:gd name="connsiteX129" fmla="*/ 8324 w 10328"/>
              <a:gd name="connsiteY129" fmla="*/ 955 h 10000"/>
              <a:gd name="connsiteX130" fmla="*/ 8281 w 10328"/>
              <a:gd name="connsiteY130" fmla="*/ 1027 h 10000"/>
              <a:gd name="connsiteX131" fmla="*/ 8231 w 10328"/>
              <a:gd name="connsiteY131" fmla="*/ 1027 h 10000"/>
              <a:gd name="connsiteX132" fmla="*/ 8203 w 10328"/>
              <a:gd name="connsiteY132" fmla="*/ 1099 h 10000"/>
              <a:gd name="connsiteX133" fmla="*/ 8146 w 10328"/>
              <a:gd name="connsiteY133" fmla="*/ 1009 h 10000"/>
              <a:gd name="connsiteX134" fmla="*/ 7933 w 10328"/>
              <a:gd name="connsiteY134" fmla="*/ 919 h 10000"/>
              <a:gd name="connsiteX135" fmla="*/ 7862 w 10328"/>
              <a:gd name="connsiteY135" fmla="*/ 828 h 10000"/>
              <a:gd name="connsiteX136" fmla="*/ 7649 w 10328"/>
              <a:gd name="connsiteY136" fmla="*/ 919 h 10000"/>
              <a:gd name="connsiteX137" fmla="*/ 7663 w 10328"/>
              <a:gd name="connsiteY137" fmla="*/ 955 h 10000"/>
              <a:gd name="connsiteX138" fmla="*/ 7606 w 10328"/>
              <a:gd name="connsiteY138" fmla="*/ 1063 h 10000"/>
              <a:gd name="connsiteX139" fmla="*/ 7549 w 10328"/>
              <a:gd name="connsiteY139" fmla="*/ 973 h 10000"/>
              <a:gd name="connsiteX140" fmla="*/ 7549 w 10328"/>
              <a:gd name="connsiteY140" fmla="*/ 865 h 10000"/>
              <a:gd name="connsiteX141" fmla="*/ 7378 w 10328"/>
              <a:gd name="connsiteY141" fmla="*/ 937 h 10000"/>
              <a:gd name="connsiteX142" fmla="*/ 7350 w 10328"/>
              <a:gd name="connsiteY142" fmla="*/ 847 h 10000"/>
              <a:gd name="connsiteX143" fmla="*/ 7265 w 10328"/>
              <a:gd name="connsiteY143" fmla="*/ 847 h 10000"/>
              <a:gd name="connsiteX144" fmla="*/ 7265 w 10328"/>
              <a:gd name="connsiteY144" fmla="*/ 775 h 10000"/>
              <a:gd name="connsiteX145" fmla="*/ 7222 w 10328"/>
              <a:gd name="connsiteY145" fmla="*/ 739 h 10000"/>
              <a:gd name="connsiteX146" fmla="*/ 7052 w 10328"/>
              <a:gd name="connsiteY146" fmla="*/ 883 h 10000"/>
              <a:gd name="connsiteX147" fmla="*/ 6980 w 10328"/>
              <a:gd name="connsiteY147" fmla="*/ 847 h 10000"/>
              <a:gd name="connsiteX148" fmla="*/ 6995 w 10328"/>
              <a:gd name="connsiteY148" fmla="*/ 739 h 10000"/>
              <a:gd name="connsiteX149" fmla="*/ 6895 w 10328"/>
              <a:gd name="connsiteY149" fmla="*/ 684 h 10000"/>
              <a:gd name="connsiteX150" fmla="*/ 6895 w 10328"/>
              <a:gd name="connsiteY150" fmla="*/ 559 h 10000"/>
              <a:gd name="connsiteX151" fmla="*/ 6696 w 10328"/>
              <a:gd name="connsiteY151" fmla="*/ 540 h 10000"/>
              <a:gd name="connsiteX152" fmla="*/ 6625 w 10328"/>
              <a:gd name="connsiteY152" fmla="*/ 631 h 10000"/>
              <a:gd name="connsiteX153" fmla="*/ 6526 w 10328"/>
              <a:gd name="connsiteY153" fmla="*/ 523 h 10000"/>
              <a:gd name="connsiteX154" fmla="*/ 6412 w 10328"/>
              <a:gd name="connsiteY154" fmla="*/ 540 h 10000"/>
              <a:gd name="connsiteX155" fmla="*/ 6241 w 10328"/>
              <a:gd name="connsiteY155" fmla="*/ 432 h 10000"/>
              <a:gd name="connsiteX156" fmla="*/ 6099 w 10328"/>
              <a:gd name="connsiteY156" fmla="*/ 432 h 10000"/>
              <a:gd name="connsiteX157" fmla="*/ 6085 w 10328"/>
              <a:gd name="connsiteY157" fmla="*/ 288 h 10000"/>
              <a:gd name="connsiteX158" fmla="*/ 5971 w 10328"/>
              <a:gd name="connsiteY158" fmla="*/ 144 h 10000"/>
              <a:gd name="connsiteX159" fmla="*/ 5929 w 10328"/>
              <a:gd name="connsiteY159" fmla="*/ 235 h 10000"/>
              <a:gd name="connsiteX160" fmla="*/ 5829 w 10328"/>
              <a:gd name="connsiteY160" fmla="*/ 197 h 10000"/>
              <a:gd name="connsiteX161" fmla="*/ 5758 w 10328"/>
              <a:gd name="connsiteY161" fmla="*/ 216 h 10000"/>
              <a:gd name="connsiteX162" fmla="*/ 5587 w 10328"/>
              <a:gd name="connsiteY162" fmla="*/ 0 h 10000"/>
              <a:gd name="connsiteX163" fmla="*/ 5502 w 10328"/>
              <a:gd name="connsiteY163" fmla="*/ 0 h 10000"/>
              <a:gd name="connsiteX164" fmla="*/ 328 w 10328"/>
              <a:gd name="connsiteY164" fmla="*/ 2360 h 10000"/>
              <a:gd name="connsiteX0" fmla="*/ 328 w 10328"/>
              <a:gd name="connsiteY0" fmla="*/ 2360 h 10000"/>
              <a:gd name="connsiteX1" fmla="*/ 541 w 10328"/>
              <a:gd name="connsiteY1" fmla="*/ 2739 h 10000"/>
              <a:gd name="connsiteX2" fmla="*/ 783 w 10328"/>
              <a:gd name="connsiteY2" fmla="*/ 3099 h 10000"/>
              <a:gd name="connsiteX3" fmla="*/ 897 w 10328"/>
              <a:gd name="connsiteY3" fmla="*/ 3333 h 10000"/>
              <a:gd name="connsiteX4" fmla="*/ 1522 w 10328"/>
              <a:gd name="connsiteY4" fmla="*/ 4089 h 10000"/>
              <a:gd name="connsiteX5" fmla="*/ 1650 w 10328"/>
              <a:gd name="connsiteY5" fmla="*/ 5009 h 10000"/>
              <a:gd name="connsiteX6" fmla="*/ 1821 w 10328"/>
              <a:gd name="connsiteY6" fmla="*/ 5387 h 10000"/>
              <a:gd name="connsiteX7" fmla="*/ 2389 w 10328"/>
              <a:gd name="connsiteY7" fmla="*/ 6036 h 10000"/>
              <a:gd name="connsiteX8" fmla="*/ 2716 w 10328"/>
              <a:gd name="connsiteY8" fmla="*/ 6144 h 10000"/>
              <a:gd name="connsiteX9" fmla="*/ 3157 w 10328"/>
              <a:gd name="connsiteY9" fmla="*/ 5279 h 10000"/>
              <a:gd name="connsiteX10" fmla="*/ 3327 w 10328"/>
              <a:gd name="connsiteY10" fmla="*/ 5225 h 10000"/>
              <a:gd name="connsiteX11" fmla="*/ 3469 w 10328"/>
              <a:gd name="connsiteY11" fmla="*/ 5279 h 10000"/>
              <a:gd name="connsiteX12" fmla="*/ 4109 w 10328"/>
              <a:gd name="connsiteY12" fmla="*/ 5315 h 10000"/>
              <a:gd name="connsiteX13" fmla="*/ 4663 w 10328"/>
              <a:gd name="connsiteY13" fmla="*/ 6144 h 10000"/>
              <a:gd name="connsiteX14" fmla="*/ 4905 w 10328"/>
              <a:gd name="connsiteY14" fmla="*/ 7009 h 10000"/>
              <a:gd name="connsiteX15" fmla="*/ 5133 w 10328"/>
              <a:gd name="connsiteY15" fmla="*/ 7351 h 10000"/>
              <a:gd name="connsiteX16" fmla="*/ 5246 w 10328"/>
              <a:gd name="connsiteY16" fmla="*/ 7693 h 10000"/>
              <a:gd name="connsiteX17" fmla="*/ 5488 w 10328"/>
              <a:gd name="connsiteY17" fmla="*/ 7928 h 10000"/>
              <a:gd name="connsiteX18" fmla="*/ 5673 w 10328"/>
              <a:gd name="connsiteY18" fmla="*/ 8811 h 10000"/>
              <a:gd name="connsiteX19" fmla="*/ 5914 w 10328"/>
              <a:gd name="connsiteY19" fmla="*/ 9297 h 10000"/>
              <a:gd name="connsiteX20" fmla="*/ 6156 w 10328"/>
              <a:gd name="connsiteY20" fmla="*/ 9513 h 10000"/>
              <a:gd name="connsiteX21" fmla="*/ 6369 w 10328"/>
              <a:gd name="connsiteY21" fmla="*/ 9568 h 10000"/>
              <a:gd name="connsiteX22" fmla="*/ 6582 w 10328"/>
              <a:gd name="connsiteY22" fmla="*/ 9729 h 10000"/>
              <a:gd name="connsiteX23" fmla="*/ 6980 w 10328"/>
              <a:gd name="connsiteY23" fmla="*/ 9784 h 10000"/>
              <a:gd name="connsiteX24" fmla="*/ 7251 w 10328"/>
              <a:gd name="connsiteY24" fmla="*/ 9964 h 10000"/>
              <a:gd name="connsiteX25" fmla="*/ 7506 w 10328"/>
              <a:gd name="connsiteY25" fmla="*/ 10000 h 10000"/>
              <a:gd name="connsiteX26" fmla="*/ 7521 w 10328"/>
              <a:gd name="connsiteY26" fmla="*/ 9945 h 10000"/>
              <a:gd name="connsiteX27" fmla="*/ 7464 w 10328"/>
              <a:gd name="connsiteY27" fmla="*/ 9892 h 10000"/>
              <a:gd name="connsiteX28" fmla="*/ 7364 w 10328"/>
              <a:gd name="connsiteY28" fmla="*/ 9549 h 10000"/>
              <a:gd name="connsiteX29" fmla="*/ 7350 w 10328"/>
              <a:gd name="connsiteY29" fmla="*/ 9513 h 10000"/>
              <a:gd name="connsiteX30" fmla="*/ 7265 w 10328"/>
              <a:gd name="connsiteY30" fmla="*/ 8847 h 10000"/>
              <a:gd name="connsiteX31" fmla="*/ 7322 w 10328"/>
              <a:gd name="connsiteY31" fmla="*/ 8793 h 10000"/>
              <a:gd name="connsiteX32" fmla="*/ 7336 w 10328"/>
              <a:gd name="connsiteY32" fmla="*/ 8576 h 10000"/>
              <a:gd name="connsiteX33" fmla="*/ 7322 w 10328"/>
              <a:gd name="connsiteY33" fmla="*/ 8540 h 10000"/>
              <a:gd name="connsiteX34" fmla="*/ 7222 w 10328"/>
              <a:gd name="connsiteY34" fmla="*/ 8523 h 10000"/>
              <a:gd name="connsiteX35" fmla="*/ 7179 w 10328"/>
              <a:gd name="connsiteY35" fmla="*/ 8487 h 10000"/>
              <a:gd name="connsiteX36" fmla="*/ 7208 w 10328"/>
              <a:gd name="connsiteY36" fmla="*/ 8415 h 10000"/>
              <a:gd name="connsiteX37" fmla="*/ 7307 w 10328"/>
              <a:gd name="connsiteY37" fmla="*/ 8415 h 10000"/>
              <a:gd name="connsiteX38" fmla="*/ 7350 w 10328"/>
              <a:gd name="connsiteY38" fmla="*/ 8468 h 10000"/>
              <a:gd name="connsiteX39" fmla="*/ 7421 w 10328"/>
              <a:gd name="connsiteY39" fmla="*/ 8415 h 10000"/>
              <a:gd name="connsiteX40" fmla="*/ 7464 w 10328"/>
              <a:gd name="connsiteY40" fmla="*/ 8036 h 10000"/>
              <a:gd name="connsiteX41" fmla="*/ 7378 w 10328"/>
              <a:gd name="connsiteY41" fmla="*/ 7856 h 10000"/>
              <a:gd name="connsiteX42" fmla="*/ 7592 w 10328"/>
              <a:gd name="connsiteY42" fmla="*/ 7801 h 10000"/>
              <a:gd name="connsiteX43" fmla="*/ 7663 w 10328"/>
              <a:gd name="connsiteY43" fmla="*/ 7621 h 10000"/>
              <a:gd name="connsiteX44" fmla="*/ 7663 w 10328"/>
              <a:gd name="connsiteY44" fmla="*/ 7585 h 10000"/>
              <a:gd name="connsiteX45" fmla="*/ 7577 w 10328"/>
              <a:gd name="connsiteY45" fmla="*/ 7604 h 10000"/>
              <a:gd name="connsiteX46" fmla="*/ 7577 w 10328"/>
              <a:gd name="connsiteY46" fmla="*/ 7513 h 10000"/>
              <a:gd name="connsiteX47" fmla="*/ 7720 w 10328"/>
              <a:gd name="connsiteY47" fmla="*/ 7424 h 10000"/>
              <a:gd name="connsiteX48" fmla="*/ 7776 w 10328"/>
              <a:gd name="connsiteY48" fmla="*/ 7424 h 10000"/>
              <a:gd name="connsiteX49" fmla="*/ 7862 w 10328"/>
              <a:gd name="connsiteY49" fmla="*/ 7315 h 10000"/>
              <a:gd name="connsiteX50" fmla="*/ 7876 w 10328"/>
              <a:gd name="connsiteY50" fmla="*/ 7243 h 10000"/>
              <a:gd name="connsiteX51" fmla="*/ 7904 w 10328"/>
              <a:gd name="connsiteY51" fmla="*/ 7207 h 10000"/>
              <a:gd name="connsiteX52" fmla="*/ 8047 w 10328"/>
              <a:gd name="connsiteY52" fmla="*/ 7189 h 10000"/>
              <a:gd name="connsiteX53" fmla="*/ 8103 w 10328"/>
              <a:gd name="connsiteY53" fmla="*/ 7153 h 10000"/>
              <a:gd name="connsiteX54" fmla="*/ 8118 w 10328"/>
              <a:gd name="connsiteY54" fmla="*/ 7063 h 10000"/>
              <a:gd name="connsiteX55" fmla="*/ 8032 w 10328"/>
              <a:gd name="connsiteY55" fmla="*/ 6973 h 10000"/>
              <a:gd name="connsiteX56" fmla="*/ 8032 w 10328"/>
              <a:gd name="connsiteY56" fmla="*/ 6901 h 10000"/>
              <a:gd name="connsiteX57" fmla="*/ 8061 w 10328"/>
              <a:gd name="connsiteY57" fmla="*/ 6847 h 10000"/>
              <a:gd name="connsiteX58" fmla="*/ 8132 w 10328"/>
              <a:gd name="connsiteY58" fmla="*/ 6883 h 10000"/>
              <a:gd name="connsiteX59" fmla="*/ 8174 w 10328"/>
              <a:gd name="connsiteY59" fmla="*/ 6937 h 10000"/>
              <a:gd name="connsiteX60" fmla="*/ 8189 w 10328"/>
              <a:gd name="connsiteY60" fmla="*/ 6919 h 10000"/>
              <a:gd name="connsiteX61" fmla="*/ 8189 w 10328"/>
              <a:gd name="connsiteY61" fmla="*/ 6847 h 10000"/>
              <a:gd name="connsiteX62" fmla="*/ 8203 w 10328"/>
              <a:gd name="connsiteY62" fmla="*/ 6811 h 10000"/>
              <a:gd name="connsiteX63" fmla="*/ 8246 w 10328"/>
              <a:gd name="connsiteY63" fmla="*/ 6829 h 10000"/>
              <a:gd name="connsiteX64" fmla="*/ 8267 w 10328"/>
              <a:gd name="connsiteY64" fmla="*/ 6919 h 10000"/>
              <a:gd name="connsiteX65" fmla="*/ 8295 w 10328"/>
              <a:gd name="connsiteY65" fmla="*/ 6919 h 10000"/>
              <a:gd name="connsiteX66" fmla="*/ 8338 w 10328"/>
              <a:gd name="connsiteY66" fmla="*/ 6883 h 10000"/>
              <a:gd name="connsiteX67" fmla="*/ 8366 w 10328"/>
              <a:gd name="connsiteY67" fmla="*/ 6811 h 10000"/>
              <a:gd name="connsiteX68" fmla="*/ 8381 w 10328"/>
              <a:gd name="connsiteY68" fmla="*/ 6793 h 10000"/>
              <a:gd name="connsiteX69" fmla="*/ 8409 w 10328"/>
              <a:gd name="connsiteY69" fmla="*/ 6937 h 10000"/>
              <a:gd name="connsiteX70" fmla="*/ 8636 w 10328"/>
              <a:gd name="connsiteY70" fmla="*/ 6847 h 10000"/>
              <a:gd name="connsiteX71" fmla="*/ 8679 w 10328"/>
              <a:gd name="connsiteY71" fmla="*/ 6865 h 10000"/>
              <a:gd name="connsiteX72" fmla="*/ 8665 w 10328"/>
              <a:gd name="connsiteY72" fmla="*/ 6883 h 10000"/>
              <a:gd name="connsiteX73" fmla="*/ 8338 w 10328"/>
              <a:gd name="connsiteY73" fmla="*/ 7063 h 10000"/>
              <a:gd name="connsiteX74" fmla="*/ 8310 w 10328"/>
              <a:gd name="connsiteY74" fmla="*/ 7117 h 10000"/>
              <a:gd name="connsiteX75" fmla="*/ 8338 w 10328"/>
              <a:gd name="connsiteY75" fmla="*/ 7135 h 10000"/>
              <a:gd name="connsiteX76" fmla="*/ 9091 w 10328"/>
              <a:gd name="connsiteY76" fmla="*/ 6612 h 10000"/>
              <a:gd name="connsiteX77" fmla="*/ 9219 w 10328"/>
              <a:gd name="connsiteY77" fmla="*/ 6235 h 10000"/>
              <a:gd name="connsiteX78" fmla="*/ 9233 w 10328"/>
              <a:gd name="connsiteY78" fmla="*/ 5657 h 10000"/>
              <a:gd name="connsiteX79" fmla="*/ 9276 w 10328"/>
              <a:gd name="connsiteY79" fmla="*/ 5604 h 10000"/>
              <a:gd name="connsiteX80" fmla="*/ 9319 w 10328"/>
              <a:gd name="connsiteY80" fmla="*/ 5568 h 10000"/>
              <a:gd name="connsiteX81" fmla="*/ 9361 w 10328"/>
              <a:gd name="connsiteY81" fmla="*/ 5568 h 10000"/>
              <a:gd name="connsiteX82" fmla="*/ 9361 w 10328"/>
              <a:gd name="connsiteY82" fmla="*/ 5784 h 10000"/>
              <a:gd name="connsiteX83" fmla="*/ 9461 w 10328"/>
              <a:gd name="connsiteY83" fmla="*/ 5784 h 10000"/>
              <a:gd name="connsiteX84" fmla="*/ 9447 w 10328"/>
              <a:gd name="connsiteY84" fmla="*/ 5873 h 10000"/>
              <a:gd name="connsiteX85" fmla="*/ 9347 w 10328"/>
              <a:gd name="connsiteY85" fmla="*/ 5909 h 10000"/>
              <a:gd name="connsiteX86" fmla="*/ 9390 w 10328"/>
              <a:gd name="connsiteY86" fmla="*/ 5928 h 10000"/>
              <a:gd name="connsiteX87" fmla="*/ 9830 w 10328"/>
              <a:gd name="connsiteY87" fmla="*/ 5676 h 10000"/>
              <a:gd name="connsiteX88" fmla="*/ 10086 w 10328"/>
              <a:gd name="connsiteY88" fmla="*/ 5657 h 10000"/>
              <a:gd name="connsiteX89" fmla="*/ 10001 w 10328"/>
              <a:gd name="connsiteY89" fmla="*/ 5532 h 10000"/>
              <a:gd name="connsiteX90" fmla="*/ 10086 w 10328"/>
              <a:gd name="connsiteY90" fmla="*/ 5441 h 10000"/>
              <a:gd name="connsiteX91" fmla="*/ 10129 w 10328"/>
              <a:gd name="connsiteY91" fmla="*/ 5333 h 10000"/>
              <a:gd name="connsiteX92" fmla="*/ 10172 w 10328"/>
              <a:gd name="connsiteY92" fmla="*/ 5243 h 10000"/>
              <a:gd name="connsiteX93" fmla="*/ 10200 w 10328"/>
              <a:gd name="connsiteY93" fmla="*/ 5153 h 10000"/>
              <a:gd name="connsiteX94" fmla="*/ 10186 w 10328"/>
              <a:gd name="connsiteY94" fmla="*/ 4991 h 10000"/>
              <a:gd name="connsiteX95" fmla="*/ 10143 w 10328"/>
              <a:gd name="connsiteY95" fmla="*/ 4919 h 10000"/>
              <a:gd name="connsiteX96" fmla="*/ 10186 w 10328"/>
              <a:gd name="connsiteY96" fmla="*/ 4811 h 10000"/>
              <a:gd name="connsiteX97" fmla="*/ 10157 w 10328"/>
              <a:gd name="connsiteY97" fmla="*/ 4684 h 10000"/>
              <a:gd name="connsiteX98" fmla="*/ 10285 w 10328"/>
              <a:gd name="connsiteY98" fmla="*/ 4379 h 10000"/>
              <a:gd name="connsiteX99" fmla="*/ 10285 w 10328"/>
              <a:gd name="connsiteY99" fmla="*/ 4307 h 10000"/>
              <a:gd name="connsiteX100" fmla="*/ 10314 w 10328"/>
              <a:gd name="connsiteY100" fmla="*/ 4252 h 10000"/>
              <a:gd name="connsiteX101" fmla="*/ 10285 w 10328"/>
              <a:gd name="connsiteY101" fmla="*/ 4180 h 10000"/>
              <a:gd name="connsiteX102" fmla="*/ 10328 w 10328"/>
              <a:gd name="connsiteY102" fmla="*/ 4144 h 10000"/>
              <a:gd name="connsiteX103" fmla="*/ 10285 w 10328"/>
              <a:gd name="connsiteY103" fmla="*/ 4072 h 10000"/>
              <a:gd name="connsiteX104" fmla="*/ 10300 w 10328"/>
              <a:gd name="connsiteY104" fmla="*/ 3964 h 10000"/>
              <a:gd name="connsiteX105" fmla="*/ 10285 w 10328"/>
              <a:gd name="connsiteY105" fmla="*/ 3964 h 10000"/>
              <a:gd name="connsiteX106" fmla="*/ 10257 w 10328"/>
              <a:gd name="connsiteY106" fmla="*/ 3945 h 10000"/>
              <a:gd name="connsiteX107" fmla="*/ 10200 w 10328"/>
              <a:gd name="connsiteY107" fmla="*/ 3820 h 10000"/>
              <a:gd name="connsiteX108" fmla="*/ 10214 w 10328"/>
              <a:gd name="connsiteY108" fmla="*/ 3748 h 10000"/>
              <a:gd name="connsiteX109" fmla="*/ 10143 w 10328"/>
              <a:gd name="connsiteY109" fmla="*/ 3640 h 10000"/>
              <a:gd name="connsiteX110" fmla="*/ 10157 w 10328"/>
              <a:gd name="connsiteY110" fmla="*/ 3604 h 10000"/>
              <a:gd name="connsiteX111" fmla="*/ 10072 w 10328"/>
              <a:gd name="connsiteY111" fmla="*/ 3513 h 10000"/>
              <a:gd name="connsiteX112" fmla="*/ 10086 w 10328"/>
              <a:gd name="connsiteY112" fmla="*/ 3387 h 10000"/>
              <a:gd name="connsiteX113" fmla="*/ 10072 w 10328"/>
              <a:gd name="connsiteY113" fmla="*/ 3279 h 10000"/>
              <a:gd name="connsiteX114" fmla="*/ 9902 w 10328"/>
              <a:gd name="connsiteY114" fmla="*/ 3045 h 10000"/>
              <a:gd name="connsiteX115" fmla="*/ 9887 w 10328"/>
              <a:gd name="connsiteY115" fmla="*/ 1279 h 10000"/>
              <a:gd name="connsiteX116" fmla="*/ 9788 w 10328"/>
              <a:gd name="connsiteY116" fmla="*/ 1225 h 10000"/>
              <a:gd name="connsiteX117" fmla="*/ 9631 w 10328"/>
              <a:gd name="connsiteY117" fmla="*/ 1261 h 10000"/>
              <a:gd name="connsiteX118" fmla="*/ 9575 w 10328"/>
              <a:gd name="connsiteY118" fmla="*/ 1171 h 10000"/>
              <a:gd name="connsiteX119" fmla="*/ 9276 w 10328"/>
              <a:gd name="connsiteY119" fmla="*/ 1045 h 10000"/>
              <a:gd name="connsiteX120" fmla="*/ 9205 w 10328"/>
              <a:gd name="connsiteY120" fmla="*/ 919 h 10000"/>
              <a:gd name="connsiteX121" fmla="*/ 9020 w 10328"/>
              <a:gd name="connsiteY121" fmla="*/ 811 h 10000"/>
              <a:gd name="connsiteX122" fmla="*/ 8935 w 10328"/>
              <a:gd name="connsiteY122" fmla="*/ 919 h 10000"/>
              <a:gd name="connsiteX123" fmla="*/ 8779 w 10328"/>
              <a:gd name="connsiteY123" fmla="*/ 901 h 10000"/>
              <a:gd name="connsiteX124" fmla="*/ 8736 w 10328"/>
              <a:gd name="connsiteY124" fmla="*/ 828 h 10000"/>
              <a:gd name="connsiteX125" fmla="*/ 8608 w 10328"/>
              <a:gd name="connsiteY125" fmla="*/ 883 h 10000"/>
              <a:gd name="connsiteX126" fmla="*/ 8608 w 10328"/>
              <a:gd name="connsiteY126" fmla="*/ 937 h 10000"/>
              <a:gd name="connsiteX127" fmla="*/ 8480 w 10328"/>
              <a:gd name="connsiteY127" fmla="*/ 883 h 10000"/>
              <a:gd name="connsiteX128" fmla="*/ 8324 w 10328"/>
              <a:gd name="connsiteY128" fmla="*/ 955 h 10000"/>
              <a:gd name="connsiteX129" fmla="*/ 8281 w 10328"/>
              <a:gd name="connsiteY129" fmla="*/ 1027 h 10000"/>
              <a:gd name="connsiteX130" fmla="*/ 8231 w 10328"/>
              <a:gd name="connsiteY130" fmla="*/ 1027 h 10000"/>
              <a:gd name="connsiteX131" fmla="*/ 8203 w 10328"/>
              <a:gd name="connsiteY131" fmla="*/ 1099 h 10000"/>
              <a:gd name="connsiteX132" fmla="*/ 8146 w 10328"/>
              <a:gd name="connsiteY132" fmla="*/ 1009 h 10000"/>
              <a:gd name="connsiteX133" fmla="*/ 7933 w 10328"/>
              <a:gd name="connsiteY133" fmla="*/ 919 h 10000"/>
              <a:gd name="connsiteX134" fmla="*/ 7862 w 10328"/>
              <a:gd name="connsiteY134" fmla="*/ 828 h 10000"/>
              <a:gd name="connsiteX135" fmla="*/ 7649 w 10328"/>
              <a:gd name="connsiteY135" fmla="*/ 919 h 10000"/>
              <a:gd name="connsiteX136" fmla="*/ 7663 w 10328"/>
              <a:gd name="connsiteY136" fmla="*/ 955 h 10000"/>
              <a:gd name="connsiteX137" fmla="*/ 7606 w 10328"/>
              <a:gd name="connsiteY137" fmla="*/ 1063 h 10000"/>
              <a:gd name="connsiteX138" fmla="*/ 7549 w 10328"/>
              <a:gd name="connsiteY138" fmla="*/ 973 h 10000"/>
              <a:gd name="connsiteX139" fmla="*/ 7549 w 10328"/>
              <a:gd name="connsiteY139" fmla="*/ 865 h 10000"/>
              <a:gd name="connsiteX140" fmla="*/ 7378 w 10328"/>
              <a:gd name="connsiteY140" fmla="*/ 937 h 10000"/>
              <a:gd name="connsiteX141" fmla="*/ 7350 w 10328"/>
              <a:gd name="connsiteY141" fmla="*/ 847 h 10000"/>
              <a:gd name="connsiteX142" fmla="*/ 7265 w 10328"/>
              <a:gd name="connsiteY142" fmla="*/ 847 h 10000"/>
              <a:gd name="connsiteX143" fmla="*/ 7265 w 10328"/>
              <a:gd name="connsiteY143" fmla="*/ 775 h 10000"/>
              <a:gd name="connsiteX144" fmla="*/ 7222 w 10328"/>
              <a:gd name="connsiteY144" fmla="*/ 739 h 10000"/>
              <a:gd name="connsiteX145" fmla="*/ 7052 w 10328"/>
              <a:gd name="connsiteY145" fmla="*/ 883 h 10000"/>
              <a:gd name="connsiteX146" fmla="*/ 6980 w 10328"/>
              <a:gd name="connsiteY146" fmla="*/ 847 h 10000"/>
              <a:gd name="connsiteX147" fmla="*/ 6995 w 10328"/>
              <a:gd name="connsiteY147" fmla="*/ 739 h 10000"/>
              <a:gd name="connsiteX148" fmla="*/ 6895 w 10328"/>
              <a:gd name="connsiteY148" fmla="*/ 684 h 10000"/>
              <a:gd name="connsiteX149" fmla="*/ 6895 w 10328"/>
              <a:gd name="connsiteY149" fmla="*/ 559 h 10000"/>
              <a:gd name="connsiteX150" fmla="*/ 6696 w 10328"/>
              <a:gd name="connsiteY150" fmla="*/ 540 h 10000"/>
              <a:gd name="connsiteX151" fmla="*/ 6625 w 10328"/>
              <a:gd name="connsiteY151" fmla="*/ 631 h 10000"/>
              <a:gd name="connsiteX152" fmla="*/ 6526 w 10328"/>
              <a:gd name="connsiteY152" fmla="*/ 523 h 10000"/>
              <a:gd name="connsiteX153" fmla="*/ 6412 w 10328"/>
              <a:gd name="connsiteY153" fmla="*/ 540 h 10000"/>
              <a:gd name="connsiteX154" fmla="*/ 6241 w 10328"/>
              <a:gd name="connsiteY154" fmla="*/ 432 h 10000"/>
              <a:gd name="connsiteX155" fmla="*/ 6099 w 10328"/>
              <a:gd name="connsiteY155" fmla="*/ 432 h 10000"/>
              <a:gd name="connsiteX156" fmla="*/ 6085 w 10328"/>
              <a:gd name="connsiteY156" fmla="*/ 288 h 10000"/>
              <a:gd name="connsiteX157" fmla="*/ 5971 w 10328"/>
              <a:gd name="connsiteY157" fmla="*/ 144 h 10000"/>
              <a:gd name="connsiteX158" fmla="*/ 5929 w 10328"/>
              <a:gd name="connsiteY158" fmla="*/ 235 h 10000"/>
              <a:gd name="connsiteX159" fmla="*/ 5829 w 10328"/>
              <a:gd name="connsiteY159" fmla="*/ 197 h 10000"/>
              <a:gd name="connsiteX160" fmla="*/ 5758 w 10328"/>
              <a:gd name="connsiteY160" fmla="*/ 216 h 10000"/>
              <a:gd name="connsiteX161" fmla="*/ 5587 w 10328"/>
              <a:gd name="connsiteY161" fmla="*/ 0 h 10000"/>
              <a:gd name="connsiteX162" fmla="*/ 5502 w 10328"/>
              <a:gd name="connsiteY162" fmla="*/ 0 h 10000"/>
              <a:gd name="connsiteX163" fmla="*/ 328 w 10328"/>
              <a:gd name="connsiteY163" fmla="*/ 2360 h 10000"/>
              <a:gd name="connsiteX0" fmla="*/ 328 w 10328"/>
              <a:gd name="connsiteY0" fmla="*/ 2360 h 10000"/>
              <a:gd name="connsiteX1" fmla="*/ 541 w 10328"/>
              <a:gd name="connsiteY1" fmla="*/ 2739 h 10000"/>
              <a:gd name="connsiteX2" fmla="*/ 783 w 10328"/>
              <a:gd name="connsiteY2" fmla="*/ 3099 h 10000"/>
              <a:gd name="connsiteX3" fmla="*/ 1522 w 10328"/>
              <a:gd name="connsiteY3" fmla="*/ 4089 h 10000"/>
              <a:gd name="connsiteX4" fmla="*/ 1650 w 10328"/>
              <a:gd name="connsiteY4" fmla="*/ 5009 h 10000"/>
              <a:gd name="connsiteX5" fmla="*/ 1821 w 10328"/>
              <a:gd name="connsiteY5" fmla="*/ 5387 h 10000"/>
              <a:gd name="connsiteX6" fmla="*/ 2389 w 10328"/>
              <a:gd name="connsiteY6" fmla="*/ 6036 h 10000"/>
              <a:gd name="connsiteX7" fmla="*/ 2716 w 10328"/>
              <a:gd name="connsiteY7" fmla="*/ 6144 h 10000"/>
              <a:gd name="connsiteX8" fmla="*/ 3157 w 10328"/>
              <a:gd name="connsiteY8" fmla="*/ 5279 h 10000"/>
              <a:gd name="connsiteX9" fmla="*/ 3327 w 10328"/>
              <a:gd name="connsiteY9" fmla="*/ 5225 h 10000"/>
              <a:gd name="connsiteX10" fmla="*/ 3469 w 10328"/>
              <a:gd name="connsiteY10" fmla="*/ 5279 h 10000"/>
              <a:gd name="connsiteX11" fmla="*/ 4109 w 10328"/>
              <a:gd name="connsiteY11" fmla="*/ 5315 h 10000"/>
              <a:gd name="connsiteX12" fmla="*/ 4663 w 10328"/>
              <a:gd name="connsiteY12" fmla="*/ 6144 h 10000"/>
              <a:gd name="connsiteX13" fmla="*/ 4905 w 10328"/>
              <a:gd name="connsiteY13" fmla="*/ 7009 h 10000"/>
              <a:gd name="connsiteX14" fmla="*/ 5133 w 10328"/>
              <a:gd name="connsiteY14" fmla="*/ 7351 h 10000"/>
              <a:gd name="connsiteX15" fmla="*/ 5246 w 10328"/>
              <a:gd name="connsiteY15" fmla="*/ 7693 h 10000"/>
              <a:gd name="connsiteX16" fmla="*/ 5488 w 10328"/>
              <a:gd name="connsiteY16" fmla="*/ 7928 h 10000"/>
              <a:gd name="connsiteX17" fmla="*/ 5673 w 10328"/>
              <a:gd name="connsiteY17" fmla="*/ 8811 h 10000"/>
              <a:gd name="connsiteX18" fmla="*/ 5914 w 10328"/>
              <a:gd name="connsiteY18" fmla="*/ 9297 h 10000"/>
              <a:gd name="connsiteX19" fmla="*/ 6156 w 10328"/>
              <a:gd name="connsiteY19" fmla="*/ 9513 h 10000"/>
              <a:gd name="connsiteX20" fmla="*/ 6369 w 10328"/>
              <a:gd name="connsiteY20" fmla="*/ 9568 h 10000"/>
              <a:gd name="connsiteX21" fmla="*/ 6582 w 10328"/>
              <a:gd name="connsiteY21" fmla="*/ 9729 h 10000"/>
              <a:gd name="connsiteX22" fmla="*/ 6980 w 10328"/>
              <a:gd name="connsiteY22" fmla="*/ 9784 h 10000"/>
              <a:gd name="connsiteX23" fmla="*/ 7251 w 10328"/>
              <a:gd name="connsiteY23" fmla="*/ 9964 h 10000"/>
              <a:gd name="connsiteX24" fmla="*/ 7506 w 10328"/>
              <a:gd name="connsiteY24" fmla="*/ 10000 h 10000"/>
              <a:gd name="connsiteX25" fmla="*/ 7521 w 10328"/>
              <a:gd name="connsiteY25" fmla="*/ 9945 h 10000"/>
              <a:gd name="connsiteX26" fmla="*/ 7464 w 10328"/>
              <a:gd name="connsiteY26" fmla="*/ 9892 h 10000"/>
              <a:gd name="connsiteX27" fmla="*/ 7364 w 10328"/>
              <a:gd name="connsiteY27" fmla="*/ 9549 h 10000"/>
              <a:gd name="connsiteX28" fmla="*/ 7350 w 10328"/>
              <a:gd name="connsiteY28" fmla="*/ 9513 h 10000"/>
              <a:gd name="connsiteX29" fmla="*/ 7265 w 10328"/>
              <a:gd name="connsiteY29" fmla="*/ 8847 h 10000"/>
              <a:gd name="connsiteX30" fmla="*/ 7322 w 10328"/>
              <a:gd name="connsiteY30" fmla="*/ 8793 h 10000"/>
              <a:gd name="connsiteX31" fmla="*/ 7336 w 10328"/>
              <a:gd name="connsiteY31" fmla="*/ 8576 h 10000"/>
              <a:gd name="connsiteX32" fmla="*/ 7322 w 10328"/>
              <a:gd name="connsiteY32" fmla="*/ 8540 h 10000"/>
              <a:gd name="connsiteX33" fmla="*/ 7222 w 10328"/>
              <a:gd name="connsiteY33" fmla="*/ 8523 h 10000"/>
              <a:gd name="connsiteX34" fmla="*/ 7179 w 10328"/>
              <a:gd name="connsiteY34" fmla="*/ 8487 h 10000"/>
              <a:gd name="connsiteX35" fmla="*/ 7208 w 10328"/>
              <a:gd name="connsiteY35" fmla="*/ 8415 h 10000"/>
              <a:gd name="connsiteX36" fmla="*/ 7307 w 10328"/>
              <a:gd name="connsiteY36" fmla="*/ 8415 h 10000"/>
              <a:gd name="connsiteX37" fmla="*/ 7350 w 10328"/>
              <a:gd name="connsiteY37" fmla="*/ 8468 h 10000"/>
              <a:gd name="connsiteX38" fmla="*/ 7421 w 10328"/>
              <a:gd name="connsiteY38" fmla="*/ 8415 h 10000"/>
              <a:gd name="connsiteX39" fmla="*/ 7464 w 10328"/>
              <a:gd name="connsiteY39" fmla="*/ 8036 h 10000"/>
              <a:gd name="connsiteX40" fmla="*/ 7378 w 10328"/>
              <a:gd name="connsiteY40" fmla="*/ 7856 h 10000"/>
              <a:gd name="connsiteX41" fmla="*/ 7592 w 10328"/>
              <a:gd name="connsiteY41" fmla="*/ 7801 h 10000"/>
              <a:gd name="connsiteX42" fmla="*/ 7663 w 10328"/>
              <a:gd name="connsiteY42" fmla="*/ 7621 h 10000"/>
              <a:gd name="connsiteX43" fmla="*/ 7663 w 10328"/>
              <a:gd name="connsiteY43" fmla="*/ 7585 h 10000"/>
              <a:gd name="connsiteX44" fmla="*/ 7577 w 10328"/>
              <a:gd name="connsiteY44" fmla="*/ 7604 h 10000"/>
              <a:gd name="connsiteX45" fmla="*/ 7577 w 10328"/>
              <a:gd name="connsiteY45" fmla="*/ 7513 h 10000"/>
              <a:gd name="connsiteX46" fmla="*/ 7720 w 10328"/>
              <a:gd name="connsiteY46" fmla="*/ 7424 h 10000"/>
              <a:gd name="connsiteX47" fmla="*/ 7776 w 10328"/>
              <a:gd name="connsiteY47" fmla="*/ 7424 h 10000"/>
              <a:gd name="connsiteX48" fmla="*/ 7862 w 10328"/>
              <a:gd name="connsiteY48" fmla="*/ 7315 h 10000"/>
              <a:gd name="connsiteX49" fmla="*/ 7876 w 10328"/>
              <a:gd name="connsiteY49" fmla="*/ 7243 h 10000"/>
              <a:gd name="connsiteX50" fmla="*/ 7904 w 10328"/>
              <a:gd name="connsiteY50" fmla="*/ 7207 h 10000"/>
              <a:gd name="connsiteX51" fmla="*/ 8047 w 10328"/>
              <a:gd name="connsiteY51" fmla="*/ 7189 h 10000"/>
              <a:gd name="connsiteX52" fmla="*/ 8103 w 10328"/>
              <a:gd name="connsiteY52" fmla="*/ 7153 h 10000"/>
              <a:gd name="connsiteX53" fmla="*/ 8118 w 10328"/>
              <a:gd name="connsiteY53" fmla="*/ 7063 h 10000"/>
              <a:gd name="connsiteX54" fmla="*/ 8032 w 10328"/>
              <a:gd name="connsiteY54" fmla="*/ 6973 h 10000"/>
              <a:gd name="connsiteX55" fmla="*/ 8032 w 10328"/>
              <a:gd name="connsiteY55" fmla="*/ 6901 h 10000"/>
              <a:gd name="connsiteX56" fmla="*/ 8061 w 10328"/>
              <a:gd name="connsiteY56" fmla="*/ 6847 h 10000"/>
              <a:gd name="connsiteX57" fmla="*/ 8132 w 10328"/>
              <a:gd name="connsiteY57" fmla="*/ 6883 h 10000"/>
              <a:gd name="connsiteX58" fmla="*/ 8174 w 10328"/>
              <a:gd name="connsiteY58" fmla="*/ 6937 h 10000"/>
              <a:gd name="connsiteX59" fmla="*/ 8189 w 10328"/>
              <a:gd name="connsiteY59" fmla="*/ 6919 h 10000"/>
              <a:gd name="connsiteX60" fmla="*/ 8189 w 10328"/>
              <a:gd name="connsiteY60" fmla="*/ 6847 h 10000"/>
              <a:gd name="connsiteX61" fmla="*/ 8203 w 10328"/>
              <a:gd name="connsiteY61" fmla="*/ 6811 h 10000"/>
              <a:gd name="connsiteX62" fmla="*/ 8246 w 10328"/>
              <a:gd name="connsiteY62" fmla="*/ 6829 h 10000"/>
              <a:gd name="connsiteX63" fmla="*/ 8267 w 10328"/>
              <a:gd name="connsiteY63" fmla="*/ 6919 h 10000"/>
              <a:gd name="connsiteX64" fmla="*/ 8295 w 10328"/>
              <a:gd name="connsiteY64" fmla="*/ 6919 h 10000"/>
              <a:gd name="connsiteX65" fmla="*/ 8338 w 10328"/>
              <a:gd name="connsiteY65" fmla="*/ 6883 h 10000"/>
              <a:gd name="connsiteX66" fmla="*/ 8366 w 10328"/>
              <a:gd name="connsiteY66" fmla="*/ 6811 h 10000"/>
              <a:gd name="connsiteX67" fmla="*/ 8381 w 10328"/>
              <a:gd name="connsiteY67" fmla="*/ 6793 h 10000"/>
              <a:gd name="connsiteX68" fmla="*/ 8409 w 10328"/>
              <a:gd name="connsiteY68" fmla="*/ 6937 h 10000"/>
              <a:gd name="connsiteX69" fmla="*/ 8636 w 10328"/>
              <a:gd name="connsiteY69" fmla="*/ 6847 h 10000"/>
              <a:gd name="connsiteX70" fmla="*/ 8679 w 10328"/>
              <a:gd name="connsiteY70" fmla="*/ 6865 h 10000"/>
              <a:gd name="connsiteX71" fmla="*/ 8665 w 10328"/>
              <a:gd name="connsiteY71" fmla="*/ 6883 h 10000"/>
              <a:gd name="connsiteX72" fmla="*/ 8338 w 10328"/>
              <a:gd name="connsiteY72" fmla="*/ 7063 h 10000"/>
              <a:gd name="connsiteX73" fmla="*/ 8310 w 10328"/>
              <a:gd name="connsiteY73" fmla="*/ 7117 h 10000"/>
              <a:gd name="connsiteX74" fmla="*/ 8338 w 10328"/>
              <a:gd name="connsiteY74" fmla="*/ 7135 h 10000"/>
              <a:gd name="connsiteX75" fmla="*/ 9091 w 10328"/>
              <a:gd name="connsiteY75" fmla="*/ 6612 h 10000"/>
              <a:gd name="connsiteX76" fmla="*/ 9219 w 10328"/>
              <a:gd name="connsiteY76" fmla="*/ 6235 h 10000"/>
              <a:gd name="connsiteX77" fmla="*/ 9233 w 10328"/>
              <a:gd name="connsiteY77" fmla="*/ 5657 h 10000"/>
              <a:gd name="connsiteX78" fmla="*/ 9276 w 10328"/>
              <a:gd name="connsiteY78" fmla="*/ 5604 h 10000"/>
              <a:gd name="connsiteX79" fmla="*/ 9319 w 10328"/>
              <a:gd name="connsiteY79" fmla="*/ 5568 h 10000"/>
              <a:gd name="connsiteX80" fmla="*/ 9361 w 10328"/>
              <a:gd name="connsiteY80" fmla="*/ 5568 h 10000"/>
              <a:gd name="connsiteX81" fmla="*/ 9361 w 10328"/>
              <a:gd name="connsiteY81" fmla="*/ 5784 h 10000"/>
              <a:gd name="connsiteX82" fmla="*/ 9461 w 10328"/>
              <a:gd name="connsiteY82" fmla="*/ 5784 h 10000"/>
              <a:gd name="connsiteX83" fmla="*/ 9447 w 10328"/>
              <a:gd name="connsiteY83" fmla="*/ 5873 h 10000"/>
              <a:gd name="connsiteX84" fmla="*/ 9347 w 10328"/>
              <a:gd name="connsiteY84" fmla="*/ 5909 h 10000"/>
              <a:gd name="connsiteX85" fmla="*/ 9390 w 10328"/>
              <a:gd name="connsiteY85" fmla="*/ 5928 h 10000"/>
              <a:gd name="connsiteX86" fmla="*/ 9830 w 10328"/>
              <a:gd name="connsiteY86" fmla="*/ 5676 h 10000"/>
              <a:gd name="connsiteX87" fmla="*/ 10086 w 10328"/>
              <a:gd name="connsiteY87" fmla="*/ 5657 h 10000"/>
              <a:gd name="connsiteX88" fmla="*/ 10001 w 10328"/>
              <a:gd name="connsiteY88" fmla="*/ 5532 h 10000"/>
              <a:gd name="connsiteX89" fmla="*/ 10086 w 10328"/>
              <a:gd name="connsiteY89" fmla="*/ 5441 h 10000"/>
              <a:gd name="connsiteX90" fmla="*/ 10129 w 10328"/>
              <a:gd name="connsiteY90" fmla="*/ 5333 h 10000"/>
              <a:gd name="connsiteX91" fmla="*/ 10172 w 10328"/>
              <a:gd name="connsiteY91" fmla="*/ 5243 h 10000"/>
              <a:gd name="connsiteX92" fmla="*/ 10200 w 10328"/>
              <a:gd name="connsiteY92" fmla="*/ 5153 h 10000"/>
              <a:gd name="connsiteX93" fmla="*/ 10186 w 10328"/>
              <a:gd name="connsiteY93" fmla="*/ 4991 h 10000"/>
              <a:gd name="connsiteX94" fmla="*/ 10143 w 10328"/>
              <a:gd name="connsiteY94" fmla="*/ 4919 h 10000"/>
              <a:gd name="connsiteX95" fmla="*/ 10186 w 10328"/>
              <a:gd name="connsiteY95" fmla="*/ 4811 h 10000"/>
              <a:gd name="connsiteX96" fmla="*/ 10157 w 10328"/>
              <a:gd name="connsiteY96" fmla="*/ 4684 h 10000"/>
              <a:gd name="connsiteX97" fmla="*/ 10285 w 10328"/>
              <a:gd name="connsiteY97" fmla="*/ 4379 h 10000"/>
              <a:gd name="connsiteX98" fmla="*/ 10285 w 10328"/>
              <a:gd name="connsiteY98" fmla="*/ 4307 h 10000"/>
              <a:gd name="connsiteX99" fmla="*/ 10314 w 10328"/>
              <a:gd name="connsiteY99" fmla="*/ 4252 h 10000"/>
              <a:gd name="connsiteX100" fmla="*/ 10285 w 10328"/>
              <a:gd name="connsiteY100" fmla="*/ 4180 h 10000"/>
              <a:gd name="connsiteX101" fmla="*/ 10328 w 10328"/>
              <a:gd name="connsiteY101" fmla="*/ 4144 h 10000"/>
              <a:gd name="connsiteX102" fmla="*/ 10285 w 10328"/>
              <a:gd name="connsiteY102" fmla="*/ 4072 h 10000"/>
              <a:gd name="connsiteX103" fmla="*/ 10300 w 10328"/>
              <a:gd name="connsiteY103" fmla="*/ 3964 h 10000"/>
              <a:gd name="connsiteX104" fmla="*/ 10285 w 10328"/>
              <a:gd name="connsiteY104" fmla="*/ 3964 h 10000"/>
              <a:gd name="connsiteX105" fmla="*/ 10257 w 10328"/>
              <a:gd name="connsiteY105" fmla="*/ 3945 h 10000"/>
              <a:gd name="connsiteX106" fmla="*/ 10200 w 10328"/>
              <a:gd name="connsiteY106" fmla="*/ 3820 h 10000"/>
              <a:gd name="connsiteX107" fmla="*/ 10214 w 10328"/>
              <a:gd name="connsiteY107" fmla="*/ 3748 h 10000"/>
              <a:gd name="connsiteX108" fmla="*/ 10143 w 10328"/>
              <a:gd name="connsiteY108" fmla="*/ 3640 h 10000"/>
              <a:gd name="connsiteX109" fmla="*/ 10157 w 10328"/>
              <a:gd name="connsiteY109" fmla="*/ 3604 h 10000"/>
              <a:gd name="connsiteX110" fmla="*/ 10072 w 10328"/>
              <a:gd name="connsiteY110" fmla="*/ 3513 h 10000"/>
              <a:gd name="connsiteX111" fmla="*/ 10086 w 10328"/>
              <a:gd name="connsiteY111" fmla="*/ 3387 h 10000"/>
              <a:gd name="connsiteX112" fmla="*/ 10072 w 10328"/>
              <a:gd name="connsiteY112" fmla="*/ 3279 h 10000"/>
              <a:gd name="connsiteX113" fmla="*/ 9902 w 10328"/>
              <a:gd name="connsiteY113" fmla="*/ 3045 h 10000"/>
              <a:gd name="connsiteX114" fmla="*/ 9887 w 10328"/>
              <a:gd name="connsiteY114" fmla="*/ 1279 h 10000"/>
              <a:gd name="connsiteX115" fmla="*/ 9788 w 10328"/>
              <a:gd name="connsiteY115" fmla="*/ 1225 h 10000"/>
              <a:gd name="connsiteX116" fmla="*/ 9631 w 10328"/>
              <a:gd name="connsiteY116" fmla="*/ 1261 h 10000"/>
              <a:gd name="connsiteX117" fmla="*/ 9575 w 10328"/>
              <a:gd name="connsiteY117" fmla="*/ 1171 h 10000"/>
              <a:gd name="connsiteX118" fmla="*/ 9276 w 10328"/>
              <a:gd name="connsiteY118" fmla="*/ 1045 h 10000"/>
              <a:gd name="connsiteX119" fmla="*/ 9205 w 10328"/>
              <a:gd name="connsiteY119" fmla="*/ 919 h 10000"/>
              <a:gd name="connsiteX120" fmla="*/ 9020 w 10328"/>
              <a:gd name="connsiteY120" fmla="*/ 811 h 10000"/>
              <a:gd name="connsiteX121" fmla="*/ 8935 w 10328"/>
              <a:gd name="connsiteY121" fmla="*/ 919 h 10000"/>
              <a:gd name="connsiteX122" fmla="*/ 8779 w 10328"/>
              <a:gd name="connsiteY122" fmla="*/ 901 h 10000"/>
              <a:gd name="connsiteX123" fmla="*/ 8736 w 10328"/>
              <a:gd name="connsiteY123" fmla="*/ 828 h 10000"/>
              <a:gd name="connsiteX124" fmla="*/ 8608 w 10328"/>
              <a:gd name="connsiteY124" fmla="*/ 883 h 10000"/>
              <a:gd name="connsiteX125" fmla="*/ 8608 w 10328"/>
              <a:gd name="connsiteY125" fmla="*/ 937 h 10000"/>
              <a:gd name="connsiteX126" fmla="*/ 8480 w 10328"/>
              <a:gd name="connsiteY126" fmla="*/ 883 h 10000"/>
              <a:gd name="connsiteX127" fmla="*/ 8324 w 10328"/>
              <a:gd name="connsiteY127" fmla="*/ 955 h 10000"/>
              <a:gd name="connsiteX128" fmla="*/ 8281 w 10328"/>
              <a:gd name="connsiteY128" fmla="*/ 1027 h 10000"/>
              <a:gd name="connsiteX129" fmla="*/ 8231 w 10328"/>
              <a:gd name="connsiteY129" fmla="*/ 1027 h 10000"/>
              <a:gd name="connsiteX130" fmla="*/ 8203 w 10328"/>
              <a:gd name="connsiteY130" fmla="*/ 1099 h 10000"/>
              <a:gd name="connsiteX131" fmla="*/ 8146 w 10328"/>
              <a:gd name="connsiteY131" fmla="*/ 1009 h 10000"/>
              <a:gd name="connsiteX132" fmla="*/ 7933 w 10328"/>
              <a:gd name="connsiteY132" fmla="*/ 919 h 10000"/>
              <a:gd name="connsiteX133" fmla="*/ 7862 w 10328"/>
              <a:gd name="connsiteY133" fmla="*/ 828 h 10000"/>
              <a:gd name="connsiteX134" fmla="*/ 7649 w 10328"/>
              <a:gd name="connsiteY134" fmla="*/ 919 h 10000"/>
              <a:gd name="connsiteX135" fmla="*/ 7663 w 10328"/>
              <a:gd name="connsiteY135" fmla="*/ 955 h 10000"/>
              <a:gd name="connsiteX136" fmla="*/ 7606 w 10328"/>
              <a:gd name="connsiteY136" fmla="*/ 1063 h 10000"/>
              <a:gd name="connsiteX137" fmla="*/ 7549 w 10328"/>
              <a:gd name="connsiteY137" fmla="*/ 973 h 10000"/>
              <a:gd name="connsiteX138" fmla="*/ 7549 w 10328"/>
              <a:gd name="connsiteY138" fmla="*/ 865 h 10000"/>
              <a:gd name="connsiteX139" fmla="*/ 7378 w 10328"/>
              <a:gd name="connsiteY139" fmla="*/ 937 h 10000"/>
              <a:gd name="connsiteX140" fmla="*/ 7350 w 10328"/>
              <a:gd name="connsiteY140" fmla="*/ 847 h 10000"/>
              <a:gd name="connsiteX141" fmla="*/ 7265 w 10328"/>
              <a:gd name="connsiteY141" fmla="*/ 847 h 10000"/>
              <a:gd name="connsiteX142" fmla="*/ 7265 w 10328"/>
              <a:gd name="connsiteY142" fmla="*/ 775 h 10000"/>
              <a:gd name="connsiteX143" fmla="*/ 7222 w 10328"/>
              <a:gd name="connsiteY143" fmla="*/ 739 h 10000"/>
              <a:gd name="connsiteX144" fmla="*/ 7052 w 10328"/>
              <a:gd name="connsiteY144" fmla="*/ 883 h 10000"/>
              <a:gd name="connsiteX145" fmla="*/ 6980 w 10328"/>
              <a:gd name="connsiteY145" fmla="*/ 847 h 10000"/>
              <a:gd name="connsiteX146" fmla="*/ 6995 w 10328"/>
              <a:gd name="connsiteY146" fmla="*/ 739 h 10000"/>
              <a:gd name="connsiteX147" fmla="*/ 6895 w 10328"/>
              <a:gd name="connsiteY147" fmla="*/ 684 h 10000"/>
              <a:gd name="connsiteX148" fmla="*/ 6895 w 10328"/>
              <a:gd name="connsiteY148" fmla="*/ 559 h 10000"/>
              <a:gd name="connsiteX149" fmla="*/ 6696 w 10328"/>
              <a:gd name="connsiteY149" fmla="*/ 540 h 10000"/>
              <a:gd name="connsiteX150" fmla="*/ 6625 w 10328"/>
              <a:gd name="connsiteY150" fmla="*/ 631 h 10000"/>
              <a:gd name="connsiteX151" fmla="*/ 6526 w 10328"/>
              <a:gd name="connsiteY151" fmla="*/ 523 h 10000"/>
              <a:gd name="connsiteX152" fmla="*/ 6412 w 10328"/>
              <a:gd name="connsiteY152" fmla="*/ 540 h 10000"/>
              <a:gd name="connsiteX153" fmla="*/ 6241 w 10328"/>
              <a:gd name="connsiteY153" fmla="*/ 432 h 10000"/>
              <a:gd name="connsiteX154" fmla="*/ 6099 w 10328"/>
              <a:gd name="connsiteY154" fmla="*/ 432 h 10000"/>
              <a:gd name="connsiteX155" fmla="*/ 6085 w 10328"/>
              <a:gd name="connsiteY155" fmla="*/ 288 h 10000"/>
              <a:gd name="connsiteX156" fmla="*/ 5971 w 10328"/>
              <a:gd name="connsiteY156" fmla="*/ 144 h 10000"/>
              <a:gd name="connsiteX157" fmla="*/ 5929 w 10328"/>
              <a:gd name="connsiteY157" fmla="*/ 235 h 10000"/>
              <a:gd name="connsiteX158" fmla="*/ 5829 w 10328"/>
              <a:gd name="connsiteY158" fmla="*/ 197 h 10000"/>
              <a:gd name="connsiteX159" fmla="*/ 5758 w 10328"/>
              <a:gd name="connsiteY159" fmla="*/ 216 h 10000"/>
              <a:gd name="connsiteX160" fmla="*/ 5587 w 10328"/>
              <a:gd name="connsiteY160" fmla="*/ 0 h 10000"/>
              <a:gd name="connsiteX161" fmla="*/ 5502 w 10328"/>
              <a:gd name="connsiteY161" fmla="*/ 0 h 10000"/>
              <a:gd name="connsiteX162" fmla="*/ 328 w 10328"/>
              <a:gd name="connsiteY162" fmla="*/ 2360 h 10000"/>
              <a:gd name="connsiteX0" fmla="*/ 328 w 10328"/>
              <a:gd name="connsiteY0" fmla="*/ 2360 h 10000"/>
              <a:gd name="connsiteX1" fmla="*/ 541 w 10328"/>
              <a:gd name="connsiteY1" fmla="*/ 2739 h 10000"/>
              <a:gd name="connsiteX2" fmla="*/ 1522 w 10328"/>
              <a:gd name="connsiteY2" fmla="*/ 4089 h 10000"/>
              <a:gd name="connsiteX3" fmla="*/ 1650 w 10328"/>
              <a:gd name="connsiteY3" fmla="*/ 5009 h 10000"/>
              <a:gd name="connsiteX4" fmla="*/ 1821 w 10328"/>
              <a:gd name="connsiteY4" fmla="*/ 5387 h 10000"/>
              <a:gd name="connsiteX5" fmla="*/ 2389 w 10328"/>
              <a:gd name="connsiteY5" fmla="*/ 6036 h 10000"/>
              <a:gd name="connsiteX6" fmla="*/ 2716 w 10328"/>
              <a:gd name="connsiteY6" fmla="*/ 6144 h 10000"/>
              <a:gd name="connsiteX7" fmla="*/ 3157 w 10328"/>
              <a:gd name="connsiteY7" fmla="*/ 5279 h 10000"/>
              <a:gd name="connsiteX8" fmla="*/ 3327 w 10328"/>
              <a:gd name="connsiteY8" fmla="*/ 5225 h 10000"/>
              <a:gd name="connsiteX9" fmla="*/ 3469 w 10328"/>
              <a:gd name="connsiteY9" fmla="*/ 5279 h 10000"/>
              <a:gd name="connsiteX10" fmla="*/ 4109 w 10328"/>
              <a:gd name="connsiteY10" fmla="*/ 5315 h 10000"/>
              <a:gd name="connsiteX11" fmla="*/ 4663 w 10328"/>
              <a:gd name="connsiteY11" fmla="*/ 6144 h 10000"/>
              <a:gd name="connsiteX12" fmla="*/ 4905 w 10328"/>
              <a:gd name="connsiteY12" fmla="*/ 7009 h 10000"/>
              <a:gd name="connsiteX13" fmla="*/ 5133 w 10328"/>
              <a:gd name="connsiteY13" fmla="*/ 7351 h 10000"/>
              <a:gd name="connsiteX14" fmla="*/ 5246 w 10328"/>
              <a:gd name="connsiteY14" fmla="*/ 7693 h 10000"/>
              <a:gd name="connsiteX15" fmla="*/ 5488 w 10328"/>
              <a:gd name="connsiteY15" fmla="*/ 7928 h 10000"/>
              <a:gd name="connsiteX16" fmla="*/ 5673 w 10328"/>
              <a:gd name="connsiteY16" fmla="*/ 8811 h 10000"/>
              <a:gd name="connsiteX17" fmla="*/ 5914 w 10328"/>
              <a:gd name="connsiteY17" fmla="*/ 9297 h 10000"/>
              <a:gd name="connsiteX18" fmla="*/ 6156 w 10328"/>
              <a:gd name="connsiteY18" fmla="*/ 9513 h 10000"/>
              <a:gd name="connsiteX19" fmla="*/ 6369 w 10328"/>
              <a:gd name="connsiteY19" fmla="*/ 9568 h 10000"/>
              <a:gd name="connsiteX20" fmla="*/ 6582 w 10328"/>
              <a:gd name="connsiteY20" fmla="*/ 9729 h 10000"/>
              <a:gd name="connsiteX21" fmla="*/ 6980 w 10328"/>
              <a:gd name="connsiteY21" fmla="*/ 9784 h 10000"/>
              <a:gd name="connsiteX22" fmla="*/ 7251 w 10328"/>
              <a:gd name="connsiteY22" fmla="*/ 9964 h 10000"/>
              <a:gd name="connsiteX23" fmla="*/ 7506 w 10328"/>
              <a:gd name="connsiteY23" fmla="*/ 10000 h 10000"/>
              <a:gd name="connsiteX24" fmla="*/ 7521 w 10328"/>
              <a:gd name="connsiteY24" fmla="*/ 9945 h 10000"/>
              <a:gd name="connsiteX25" fmla="*/ 7464 w 10328"/>
              <a:gd name="connsiteY25" fmla="*/ 9892 h 10000"/>
              <a:gd name="connsiteX26" fmla="*/ 7364 w 10328"/>
              <a:gd name="connsiteY26" fmla="*/ 9549 h 10000"/>
              <a:gd name="connsiteX27" fmla="*/ 7350 w 10328"/>
              <a:gd name="connsiteY27" fmla="*/ 9513 h 10000"/>
              <a:gd name="connsiteX28" fmla="*/ 7265 w 10328"/>
              <a:gd name="connsiteY28" fmla="*/ 8847 h 10000"/>
              <a:gd name="connsiteX29" fmla="*/ 7322 w 10328"/>
              <a:gd name="connsiteY29" fmla="*/ 8793 h 10000"/>
              <a:gd name="connsiteX30" fmla="*/ 7336 w 10328"/>
              <a:gd name="connsiteY30" fmla="*/ 8576 h 10000"/>
              <a:gd name="connsiteX31" fmla="*/ 7322 w 10328"/>
              <a:gd name="connsiteY31" fmla="*/ 8540 h 10000"/>
              <a:gd name="connsiteX32" fmla="*/ 7222 w 10328"/>
              <a:gd name="connsiteY32" fmla="*/ 8523 h 10000"/>
              <a:gd name="connsiteX33" fmla="*/ 7179 w 10328"/>
              <a:gd name="connsiteY33" fmla="*/ 8487 h 10000"/>
              <a:gd name="connsiteX34" fmla="*/ 7208 w 10328"/>
              <a:gd name="connsiteY34" fmla="*/ 8415 h 10000"/>
              <a:gd name="connsiteX35" fmla="*/ 7307 w 10328"/>
              <a:gd name="connsiteY35" fmla="*/ 8415 h 10000"/>
              <a:gd name="connsiteX36" fmla="*/ 7350 w 10328"/>
              <a:gd name="connsiteY36" fmla="*/ 8468 h 10000"/>
              <a:gd name="connsiteX37" fmla="*/ 7421 w 10328"/>
              <a:gd name="connsiteY37" fmla="*/ 8415 h 10000"/>
              <a:gd name="connsiteX38" fmla="*/ 7464 w 10328"/>
              <a:gd name="connsiteY38" fmla="*/ 8036 h 10000"/>
              <a:gd name="connsiteX39" fmla="*/ 7378 w 10328"/>
              <a:gd name="connsiteY39" fmla="*/ 7856 h 10000"/>
              <a:gd name="connsiteX40" fmla="*/ 7592 w 10328"/>
              <a:gd name="connsiteY40" fmla="*/ 7801 h 10000"/>
              <a:gd name="connsiteX41" fmla="*/ 7663 w 10328"/>
              <a:gd name="connsiteY41" fmla="*/ 7621 h 10000"/>
              <a:gd name="connsiteX42" fmla="*/ 7663 w 10328"/>
              <a:gd name="connsiteY42" fmla="*/ 7585 h 10000"/>
              <a:gd name="connsiteX43" fmla="*/ 7577 w 10328"/>
              <a:gd name="connsiteY43" fmla="*/ 7604 h 10000"/>
              <a:gd name="connsiteX44" fmla="*/ 7577 w 10328"/>
              <a:gd name="connsiteY44" fmla="*/ 7513 h 10000"/>
              <a:gd name="connsiteX45" fmla="*/ 7720 w 10328"/>
              <a:gd name="connsiteY45" fmla="*/ 7424 h 10000"/>
              <a:gd name="connsiteX46" fmla="*/ 7776 w 10328"/>
              <a:gd name="connsiteY46" fmla="*/ 7424 h 10000"/>
              <a:gd name="connsiteX47" fmla="*/ 7862 w 10328"/>
              <a:gd name="connsiteY47" fmla="*/ 7315 h 10000"/>
              <a:gd name="connsiteX48" fmla="*/ 7876 w 10328"/>
              <a:gd name="connsiteY48" fmla="*/ 7243 h 10000"/>
              <a:gd name="connsiteX49" fmla="*/ 7904 w 10328"/>
              <a:gd name="connsiteY49" fmla="*/ 7207 h 10000"/>
              <a:gd name="connsiteX50" fmla="*/ 8047 w 10328"/>
              <a:gd name="connsiteY50" fmla="*/ 7189 h 10000"/>
              <a:gd name="connsiteX51" fmla="*/ 8103 w 10328"/>
              <a:gd name="connsiteY51" fmla="*/ 7153 h 10000"/>
              <a:gd name="connsiteX52" fmla="*/ 8118 w 10328"/>
              <a:gd name="connsiteY52" fmla="*/ 7063 h 10000"/>
              <a:gd name="connsiteX53" fmla="*/ 8032 w 10328"/>
              <a:gd name="connsiteY53" fmla="*/ 6973 h 10000"/>
              <a:gd name="connsiteX54" fmla="*/ 8032 w 10328"/>
              <a:gd name="connsiteY54" fmla="*/ 6901 h 10000"/>
              <a:gd name="connsiteX55" fmla="*/ 8061 w 10328"/>
              <a:gd name="connsiteY55" fmla="*/ 6847 h 10000"/>
              <a:gd name="connsiteX56" fmla="*/ 8132 w 10328"/>
              <a:gd name="connsiteY56" fmla="*/ 6883 h 10000"/>
              <a:gd name="connsiteX57" fmla="*/ 8174 w 10328"/>
              <a:gd name="connsiteY57" fmla="*/ 6937 h 10000"/>
              <a:gd name="connsiteX58" fmla="*/ 8189 w 10328"/>
              <a:gd name="connsiteY58" fmla="*/ 6919 h 10000"/>
              <a:gd name="connsiteX59" fmla="*/ 8189 w 10328"/>
              <a:gd name="connsiteY59" fmla="*/ 6847 h 10000"/>
              <a:gd name="connsiteX60" fmla="*/ 8203 w 10328"/>
              <a:gd name="connsiteY60" fmla="*/ 6811 h 10000"/>
              <a:gd name="connsiteX61" fmla="*/ 8246 w 10328"/>
              <a:gd name="connsiteY61" fmla="*/ 6829 h 10000"/>
              <a:gd name="connsiteX62" fmla="*/ 8267 w 10328"/>
              <a:gd name="connsiteY62" fmla="*/ 6919 h 10000"/>
              <a:gd name="connsiteX63" fmla="*/ 8295 w 10328"/>
              <a:gd name="connsiteY63" fmla="*/ 6919 h 10000"/>
              <a:gd name="connsiteX64" fmla="*/ 8338 w 10328"/>
              <a:gd name="connsiteY64" fmla="*/ 6883 h 10000"/>
              <a:gd name="connsiteX65" fmla="*/ 8366 w 10328"/>
              <a:gd name="connsiteY65" fmla="*/ 6811 h 10000"/>
              <a:gd name="connsiteX66" fmla="*/ 8381 w 10328"/>
              <a:gd name="connsiteY66" fmla="*/ 6793 h 10000"/>
              <a:gd name="connsiteX67" fmla="*/ 8409 w 10328"/>
              <a:gd name="connsiteY67" fmla="*/ 6937 h 10000"/>
              <a:gd name="connsiteX68" fmla="*/ 8636 w 10328"/>
              <a:gd name="connsiteY68" fmla="*/ 6847 h 10000"/>
              <a:gd name="connsiteX69" fmla="*/ 8679 w 10328"/>
              <a:gd name="connsiteY69" fmla="*/ 6865 h 10000"/>
              <a:gd name="connsiteX70" fmla="*/ 8665 w 10328"/>
              <a:gd name="connsiteY70" fmla="*/ 6883 h 10000"/>
              <a:gd name="connsiteX71" fmla="*/ 8338 w 10328"/>
              <a:gd name="connsiteY71" fmla="*/ 7063 h 10000"/>
              <a:gd name="connsiteX72" fmla="*/ 8310 w 10328"/>
              <a:gd name="connsiteY72" fmla="*/ 7117 h 10000"/>
              <a:gd name="connsiteX73" fmla="*/ 8338 w 10328"/>
              <a:gd name="connsiteY73" fmla="*/ 7135 h 10000"/>
              <a:gd name="connsiteX74" fmla="*/ 9091 w 10328"/>
              <a:gd name="connsiteY74" fmla="*/ 6612 h 10000"/>
              <a:gd name="connsiteX75" fmla="*/ 9219 w 10328"/>
              <a:gd name="connsiteY75" fmla="*/ 6235 h 10000"/>
              <a:gd name="connsiteX76" fmla="*/ 9233 w 10328"/>
              <a:gd name="connsiteY76" fmla="*/ 5657 h 10000"/>
              <a:gd name="connsiteX77" fmla="*/ 9276 w 10328"/>
              <a:gd name="connsiteY77" fmla="*/ 5604 h 10000"/>
              <a:gd name="connsiteX78" fmla="*/ 9319 w 10328"/>
              <a:gd name="connsiteY78" fmla="*/ 5568 h 10000"/>
              <a:gd name="connsiteX79" fmla="*/ 9361 w 10328"/>
              <a:gd name="connsiteY79" fmla="*/ 5568 h 10000"/>
              <a:gd name="connsiteX80" fmla="*/ 9361 w 10328"/>
              <a:gd name="connsiteY80" fmla="*/ 5784 h 10000"/>
              <a:gd name="connsiteX81" fmla="*/ 9461 w 10328"/>
              <a:gd name="connsiteY81" fmla="*/ 5784 h 10000"/>
              <a:gd name="connsiteX82" fmla="*/ 9447 w 10328"/>
              <a:gd name="connsiteY82" fmla="*/ 5873 h 10000"/>
              <a:gd name="connsiteX83" fmla="*/ 9347 w 10328"/>
              <a:gd name="connsiteY83" fmla="*/ 5909 h 10000"/>
              <a:gd name="connsiteX84" fmla="*/ 9390 w 10328"/>
              <a:gd name="connsiteY84" fmla="*/ 5928 h 10000"/>
              <a:gd name="connsiteX85" fmla="*/ 9830 w 10328"/>
              <a:gd name="connsiteY85" fmla="*/ 5676 h 10000"/>
              <a:gd name="connsiteX86" fmla="*/ 10086 w 10328"/>
              <a:gd name="connsiteY86" fmla="*/ 5657 h 10000"/>
              <a:gd name="connsiteX87" fmla="*/ 10001 w 10328"/>
              <a:gd name="connsiteY87" fmla="*/ 5532 h 10000"/>
              <a:gd name="connsiteX88" fmla="*/ 10086 w 10328"/>
              <a:gd name="connsiteY88" fmla="*/ 5441 h 10000"/>
              <a:gd name="connsiteX89" fmla="*/ 10129 w 10328"/>
              <a:gd name="connsiteY89" fmla="*/ 5333 h 10000"/>
              <a:gd name="connsiteX90" fmla="*/ 10172 w 10328"/>
              <a:gd name="connsiteY90" fmla="*/ 5243 h 10000"/>
              <a:gd name="connsiteX91" fmla="*/ 10200 w 10328"/>
              <a:gd name="connsiteY91" fmla="*/ 5153 h 10000"/>
              <a:gd name="connsiteX92" fmla="*/ 10186 w 10328"/>
              <a:gd name="connsiteY92" fmla="*/ 4991 h 10000"/>
              <a:gd name="connsiteX93" fmla="*/ 10143 w 10328"/>
              <a:gd name="connsiteY93" fmla="*/ 4919 h 10000"/>
              <a:gd name="connsiteX94" fmla="*/ 10186 w 10328"/>
              <a:gd name="connsiteY94" fmla="*/ 4811 h 10000"/>
              <a:gd name="connsiteX95" fmla="*/ 10157 w 10328"/>
              <a:gd name="connsiteY95" fmla="*/ 4684 h 10000"/>
              <a:gd name="connsiteX96" fmla="*/ 10285 w 10328"/>
              <a:gd name="connsiteY96" fmla="*/ 4379 h 10000"/>
              <a:gd name="connsiteX97" fmla="*/ 10285 w 10328"/>
              <a:gd name="connsiteY97" fmla="*/ 4307 h 10000"/>
              <a:gd name="connsiteX98" fmla="*/ 10314 w 10328"/>
              <a:gd name="connsiteY98" fmla="*/ 4252 h 10000"/>
              <a:gd name="connsiteX99" fmla="*/ 10285 w 10328"/>
              <a:gd name="connsiteY99" fmla="*/ 4180 h 10000"/>
              <a:gd name="connsiteX100" fmla="*/ 10328 w 10328"/>
              <a:gd name="connsiteY100" fmla="*/ 4144 h 10000"/>
              <a:gd name="connsiteX101" fmla="*/ 10285 w 10328"/>
              <a:gd name="connsiteY101" fmla="*/ 4072 h 10000"/>
              <a:gd name="connsiteX102" fmla="*/ 10300 w 10328"/>
              <a:gd name="connsiteY102" fmla="*/ 3964 h 10000"/>
              <a:gd name="connsiteX103" fmla="*/ 10285 w 10328"/>
              <a:gd name="connsiteY103" fmla="*/ 3964 h 10000"/>
              <a:gd name="connsiteX104" fmla="*/ 10257 w 10328"/>
              <a:gd name="connsiteY104" fmla="*/ 3945 h 10000"/>
              <a:gd name="connsiteX105" fmla="*/ 10200 w 10328"/>
              <a:gd name="connsiteY105" fmla="*/ 3820 h 10000"/>
              <a:gd name="connsiteX106" fmla="*/ 10214 w 10328"/>
              <a:gd name="connsiteY106" fmla="*/ 3748 h 10000"/>
              <a:gd name="connsiteX107" fmla="*/ 10143 w 10328"/>
              <a:gd name="connsiteY107" fmla="*/ 3640 h 10000"/>
              <a:gd name="connsiteX108" fmla="*/ 10157 w 10328"/>
              <a:gd name="connsiteY108" fmla="*/ 3604 h 10000"/>
              <a:gd name="connsiteX109" fmla="*/ 10072 w 10328"/>
              <a:gd name="connsiteY109" fmla="*/ 3513 h 10000"/>
              <a:gd name="connsiteX110" fmla="*/ 10086 w 10328"/>
              <a:gd name="connsiteY110" fmla="*/ 3387 h 10000"/>
              <a:gd name="connsiteX111" fmla="*/ 10072 w 10328"/>
              <a:gd name="connsiteY111" fmla="*/ 3279 h 10000"/>
              <a:gd name="connsiteX112" fmla="*/ 9902 w 10328"/>
              <a:gd name="connsiteY112" fmla="*/ 3045 h 10000"/>
              <a:gd name="connsiteX113" fmla="*/ 9887 w 10328"/>
              <a:gd name="connsiteY113" fmla="*/ 1279 h 10000"/>
              <a:gd name="connsiteX114" fmla="*/ 9788 w 10328"/>
              <a:gd name="connsiteY114" fmla="*/ 1225 h 10000"/>
              <a:gd name="connsiteX115" fmla="*/ 9631 w 10328"/>
              <a:gd name="connsiteY115" fmla="*/ 1261 h 10000"/>
              <a:gd name="connsiteX116" fmla="*/ 9575 w 10328"/>
              <a:gd name="connsiteY116" fmla="*/ 1171 h 10000"/>
              <a:gd name="connsiteX117" fmla="*/ 9276 w 10328"/>
              <a:gd name="connsiteY117" fmla="*/ 1045 h 10000"/>
              <a:gd name="connsiteX118" fmla="*/ 9205 w 10328"/>
              <a:gd name="connsiteY118" fmla="*/ 919 h 10000"/>
              <a:gd name="connsiteX119" fmla="*/ 9020 w 10328"/>
              <a:gd name="connsiteY119" fmla="*/ 811 h 10000"/>
              <a:gd name="connsiteX120" fmla="*/ 8935 w 10328"/>
              <a:gd name="connsiteY120" fmla="*/ 919 h 10000"/>
              <a:gd name="connsiteX121" fmla="*/ 8779 w 10328"/>
              <a:gd name="connsiteY121" fmla="*/ 901 h 10000"/>
              <a:gd name="connsiteX122" fmla="*/ 8736 w 10328"/>
              <a:gd name="connsiteY122" fmla="*/ 828 h 10000"/>
              <a:gd name="connsiteX123" fmla="*/ 8608 w 10328"/>
              <a:gd name="connsiteY123" fmla="*/ 883 h 10000"/>
              <a:gd name="connsiteX124" fmla="*/ 8608 w 10328"/>
              <a:gd name="connsiteY124" fmla="*/ 937 h 10000"/>
              <a:gd name="connsiteX125" fmla="*/ 8480 w 10328"/>
              <a:gd name="connsiteY125" fmla="*/ 883 h 10000"/>
              <a:gd name="connsiteX126" fmla="*/ 8324 w 10328"/>
              <a:gd name="connsiteY126" fmla="*/ 955 h 10000"/>
              <a:gd name="connsiteX127" fmla="*/ 8281 w 10328"/>
              <a:gd name="connsiteY127" fmla="*/ 1027 h 10000"/>
              <a:gd name="connsiteX128" fmla="*/ 8231 w 10328"/>
              <a:gd name="connsiteY128" fmla="*/ 1027 h 10000"/>
              <a:gd name="connsiteX129" fmla="*/ 8203 w 10328"/>
              <a:gd name="connsiteY129" fmla="*/ 1099 h 10000"/>
              <a:gd name="connsiteX130" fmla="*/ 8146 w 10328"/>
              <a:gd name="connsiteY130" fmla="*/ 1009 h 10000"/>
              <a:gd name="connsiteX131" fmla="*/ 7933 w 10328"/>
              <a:gd name="connsiteY131" fmla="*/ 919 h 10000"/>
              <a:gd name="connsiteX132" fmla="*/ 7862 w 10328"/>
              <a:gd name="connsiteY132" fmla="*/ 828 h 10000"/>
              <a:gd name="connsiteX133" fmla="*/ 7649 w 10328"/>
              <a:gd name="connsiteY133" fmla="*/ 919 h 10000"/>
              <a:gd name="connsiteX134" fmla="*/ 7663 w 10328"/>
              <a:gd name="connsiteY134" fmla="*/ 955 h 10000"/>
              <a:gd name="connsiteX135" fmla="*/ 7606 w 10328"/>
              <a:gd name="connsiteY135" fmla="*/ 1063 h 10000"/>
              <a:gd name="connsiteX136" fmla="*/ 7549 w 10328"/>
              <a:gd name="connsiteY136" fmla="*/ 973 h 10000"/>
              <a:gd name="connsiteX137" fmla="*/ 7549 w 10328"/>
              <a:gd name="connsiteY137" fmla="*/ 865 h 10000"/>
              <a:gd name="connsiteX138" fmla="*/ 7378 w 10328"/>
              <a:gd name="connsiteY138" fmla="*/ 937 h 10000"/>
              <a:gd name="connsiteX139" fmla="*/ 7350 w 10328"/>
              <a:gd name="connsiteY139" fmla="*/ 847 h 10000"/>
              <a:gd name="connsiteX140" fmla="*/ 7265 w 10328"/>
              <a:gd name="connsiteY140" fmla="*/ 847 h 10000"/>
              <a:gd name="connsiteX141" fmla="*/ 7265 w 10328"/>
              <a:gd name="connsiteY141" fmla="*/ 775 h 10000"/>
              <a:gd name="connsiteX142" fmla="*/ 7222 w 10328"/>
              <a:gd name="connsiteY142" fmla="*/ 739 h 10000"/>
              <a:gd name="connsiteX143" fmla="*/ 7052 w 10328"/>
              <a:gd name="connsiteY143" fmla="*/ 883 h 10000"/>
              <a:gd name="connsiteX144" fmla="*/ 6980 w 10328"/>
              <a:gd name="connsiteY144" fmla="*/ 847 h 10000"/>
              <a:gd name="connsiteX145" fmla="*/ 6995 w 10328"/>
              <a:gd name="connsiteY145" fmla="*/ 739 h 10000"/>
              <a:gd name="connsiteX146" fmla="*/ 6895 w 10328"/>
              <a:gd name="connsiteY146" fmla="*/ 684 h 10000"/>
              <a:gd name="connsiteX147" fmla="*/ 6895 w 10328"/>
              <a:gd name="connsiteY147" fmla="*/ 559 h 10000"/>
              <a:gd name="connsiteX148" fmla="*/ 6696 w 10328"/>
              <a:gd name="connsiteY148" fmla="*/ 540 h 10000"/>
              <a:gd name="connsiteX149" fmla="*/ 6625 w 10328"/>
              <a:gd name="connsiteY149" fmla="*/ 631 h 10000"/>
              <a:gd name="connsiteX150" fmla="*/ 6526 w 10328"/>
              <a:gd name="connsiteY150" fmla="*/ 523 h 10000"/>
              <a:gd name="connsiteX151" fmla="*/ 6412 w 10328"/>
              <a:gd name="connsiteY151" fmla="*/ 540 h 10000"/>
              <a:gd name="connsiteX152" fmla="*/ 6241 w 10328"/>
              <a:gd name="connsiteY152" fmla="*/ 432 h 10000"/>
              <a:gd name="connsiteX153" fmla="*/ 6099 w 10328"/>
              <a:gd name="connsiteY153" fmla="*/ 432 h 10000"/>
              <a:gd name="connsiteX154" fmla="*/ 6085 w 10328"/>
              <a:gd name="connsiteY154" fmla="*/ 288 h 10000"/>
              <a:gd name="connsiteX155" fmla="*/ 5971 w 10328"/>
              <a:gd name="connsiteY155" fmla="*/ 144 h 10000"/>
              <a:gd name="connsiteX156" fmla="*/ 5929 w 10328"/>
              <a:gd name="connsiteY156" fmla="*/ 235 h 10000"/>
              <a:gd name="connsiteX157" fmla="*/ 5829 w 10328"/>
              <a:gd name="connsiteY157" fmla="*/ 197 h 10000"/>
              <a:gd name="connsiteX158" fmla="*/ 5758 w 10328"/>
              <a:gd name="connsiteY158" fmla="*/ 216 h 10000"/>
              <a:gd name="connsiteX159" fmla="*/ 5587 w 10328"/>
              <a:gd name="connsiteY159" fmla="*/ 0 h 10000"/>
              <a:gd name="connsiteX160" fmla="*/ 5502 w 10328"/>
              <a:gd name="connsiteY160" fmla="*/ 0 h 10000"/>
              <a:gd name="connsiteX161" fmla="*/ 328 w 10328"/>
              <a:gd name="connsiteY161" fmla="*/ 2360 h 10000"/>
              <a:gd name="connsiteX0" fmla="*/ 158 w 10158"/>
              <a:gd name="connsiteY0" fmla="*/ 2360 h 10000"/>
              <a:gd name="connsiteX1" fmla="*/ 1352 w 10158"/>
              <a:gd name="connsiteY1" fmla="*/ 4089 h 10000"/>
              <a:gd name="connsiteX2" fmla="*/ 1480 w 10158"/>
              <a:gd name="connsiteY2" fmla="*/ 5009 h 10000"/>
              <a:gd name="connsiteX3" fmla="*/ 1651 w 10158"/>
              <a:gd name="connsiteY3" fmla="*/ 5387 h 10000"/>
              <a:gd name="connsiteX4" fmla="*/ 2219 w 10158"/>
              <a:gd name="connsiteY4" fmla="*/ 6036 h 10000"/>
              <a:gd name="connsiteX5" fmla="*/ 2546 w 10158"/>
              <a:gd name="connsiteY5" fmla="*/ 6144 h 10000"/>
              <a:gd name="connsiteX6" fmla="*/ 2987 w 10158"/>
              <a:gd name="connsiteY6" fmla="*/ 5279 h 10000"/>
              <a:gd name="connsiteX7" fmla="*/ 3157 w 10158"/>
              <a:gd name="connsiteY7" fmla="*/ 5225 h 10000"/>
              <a:gd name="connsiteX8" fmla="*/ 3299 w 10158"/>
              <a:gd name="connsiteY8" fmla="*/ 5279 h 10000"/>
              <a:gd name="connsiteX9" fmla="*/ 3939 w 10158"/>
              <a:gd name="connsiteY9" fmla="*/ 5315 h 10000"/>
              <a:gd name="connsiteX10" fmla="*/ 4493 w 10158"/>
              <a:gd name="connsiteY10" fmla="*/ 6144 h 10000"/>
              <a:gd name="connsiteX11" fmla="*/ 4735 w 10158"/>
              <a:gd name="connsiteY11" fmla="*/ 7009 h 10000"/>
              <a:gd name="connsiteX12" fmla="*/ 4963 w 10158"/>
              <a:gd name="connsiteY12" fmla="*/ 7351 h 10000"/>
              <a:gd name="connsiteX13" fmla="*/ 5076 w 10158"/>
              <a:gd name="connsiteY13" fmla="*/ 7693 h 10000"/>
              <a:gd name="connsiteX14" fmla="*/ 5318 w 10158"/>
              <a:gd name="connsiteY14" fmla="*/ 7928 h 10000"/>
              <a:gd name="connsiteX15" fmla="*/ 5503 w 10158"/>
              <a:gd name="connsiteY15" fmla="*/ 8811 h 10000"/>
              <a:gd name="connsiteX16" fmla="*/ 5744 w 10158"/>
              <a:gd name="connsiteY16" fmla="*/ 9297 h 10000"/>
              <a:gd name="connsiteX17" fmla="*/ 5986 w 10158"/>
              <a:gd name="connsiteY17" fmla="*/ 9513 h 10000"/>
              <a:gd name="connsiteX18" fmla="*/ 6199 w 10158"/>
              <a:gd name="connsiteY18" fmla="*/ 9568 h 10000"/>
              <a:gd name="connsiteX19" fmla="*/ 6412 w 10158"/>
              <a:gd name="connsiteY19" fmla="*/ 9729 h 10000"/>
              <a:gd name="connsiteX20" fmla="*/ 6810 w 10158"/>
              <a:gd name="connsiteY20" fmla="*/ 9784 h 10000"/>
              <a:gd name="connsiteX21" fmla="*/ 7081 w 10158"/>
              <a:gd name="connsiteY21" fmla="*/ 9964 h 10000"/>
              <a:gd name="connsiteX22" fmla="*/ 7336 w 10158"/>
              <a:gd name="connsiteY22" fmla="*/ 10000 h 10000"/>
              <a:gd name="connsiteX23" fmla="*/ 7351 w 10158"/>
              <a:gd name="connsiteY23" fmla="*/ 9945 h 10000"/>
              <a:gd name="connsiteX24" fmla="*/ 7294 w 10158"/>
              <a:gd name="connsiteY24" fmla="*/ 9892 h 10000"/>
              <a:gd name="connsiteX25" fmla="*/ 7194 w 10158"/>
              <a:gd name="connsiteY25" fmla="*/ 9549 h 10000"/>
              <a:gd name="connsiteX26" fmla="*/ 7180 w 10158"/>
              <a:gd name="connsiteY26" fmla="*/ 9513 h 10000"/>
              <a:gd name="connsiteX27" fmla="*/ 7095 w 10158"/>
              <a:gd name="connsiteY27" fmla="*/ 8847 h 10000"/>
              <a:gd name="connsiteX28" fmla="*/ 7152 w 10158"/>
              <a:gd name="connsiteY28" fmla="*/ 8793 h 10000"/>
              <a:gd name="connsiteX29" fmla="*/ 7166 w 10158"/>
              <a:gd name="connsiteY29" fmla="*/ 8576 h 10000"/>
              <a:gd name="connsiteX30" fmla="*/ 7152 w 10158"/>
              <a:gd name="connsiteY30" fmla="*/ 8540 h 10000"/>
              <a:gd name="connsiteX31" fmla="*/ 7052 w 10158"/>
              <a:gd name="connsiteY31" fmla="*/ 8523 h 10000"/>
              <a:gd name="connsiteX32" fmla="*/ 7009 w 10158"/>
              <a:gd name="connsiteY32" fmla="*/ 8487 h 10000"/>
              <a:gd name="connsiteX33" fmla="*/ 7038 w 10158"/>
              <a:gd name="connsiteY33" fmla="*/ 8415 h 10000"/>
              <a:gd name="connsiteX34" fmla="*/ 7137 w 10158"/>
              <a:gd name="connsiteY34" fmla="*/ 8415 h 10000"/>
              <a:gd name="connsiteX35" fmla="*/ 7180 w 10158"/>
              <a:gd name="connsiteY35" fmla="*/ 8468 h 10000"/>
              <a:gd name="connsiteX36" fmla="*/ 7251 w 10158"/>
              <a:gd name="connsiteY36" fmla="*/ 8415 h 10000"/>
              <a:gd name="connsiteX37" fmla="*/ 7294 w 10158"/>
              <a:gd name="connsiteY37" fmla="*/ 8036 h 10000"/>
              <a:gd name="connsiteX38" fmla="*/ 7208 w 10158"/>
              <a:gd name="connsiteY38" fmla="*/ 7856 h 10000"/>
              <a:gd name="connsiteX39" fmla="*/ 7422 w 10158"/>
              <a:gd name="connsiteY39" fmla="*/ 7801 h 10000"/>
              <a:gd name="connsiteX40" fmla="*/ 7493 w 10158"/>
              <a:gd name="connsiteY40" fmla="*/ 7621 h 10000"/>
              <a:gd name="connsiteX41" fmla="*/ 7493 w 10158"/>
              <a:gd name="connsiteY41" fmla="*/ 7585 h 10000"/>
              <a:gd name="connsiteX42" fmla="*/ 7407 w 10158"/>
              <a:gd name="connsiteY42" fmla="*/ 7604 h 10000"/>
              <a:gd name="connsiteX43" fmla="*/ 7407 w 10158"/>
              <a:gd name="connsiteY43" fmla="*/ 7513 h 10000"/>
              <a:gd name="connsiteX44" fmla="*/ 7550 w 10158"/>
              <a:gd name="connsiteY44" fmla="*/ 7424 h 10000"/>
              <a:gd name="connsiteX45" fmla="*/ 7606 w 10158"/>
              <a:gd name="connsiteY45" fmla="*/ 7424 h 10000"/>
              <a:gd name="connsiteX46" fmla="*/ 7692 w 10158"/>
              <a:gd name="connsiteY46" fmla="*/ 7315 h 10000"/>
              <a:gd name="connsiteX47" fmla="*/ 7706 w 10158"/>
              <a:gd name="connsiteY47" fmla="*/ 7243 h 10000"/>
              <a:gd name="connsiteX48" fmla="*/ 7734 w 10158"/>
              <a:gd name="connsiteY48" fmla="*/ 7207 h 10000"/>
              <a:gd name="connsiteX49" fmla="*/ 7877 w 10158"/>
              <a:gd name="connsiteY49" fmla="*/ 7189 h 10000"/>
              <a:gd name="connsiteX50" fmla="*/ 7933 w 10158"/>
              <a:gd name="connsiteY50" fmla="*/ 7153 h 10000"/>
              <a:gd name="connsiteX51" fmla="*/ 7948 w 10158"/>
              <a:gd name="connsiteY51" fmla="*/ 7063 h 10000"/>
              <a:gd name="connsiteX52" fmla="*/ 7862 w 10158"/>
              <a:gd name="connsiteY52" fmla="*/ 6973 h 10000"/>
              <a:gd name="connsiteX53" fmla="*/ 7862 w 10158"/>
              <a:gd name="connsiteY53" fmla="*/ 6901 h 10000"/>
              <a:gd name="connsiteX54" fmla="*/ 7891 w 10158"/>
              <a:gd name="connsiteY54" fmla="*/ 6847 h 10000"/>
              <a:gd name="connsiteX55" fmla="*/ 7962 w 10158"/>
              <a:gd name="connsiteY55" fmla="*/ 6883 h 10000"/>
              <a:gd name="connsiteX56" fmla="*/ 8004 w 10158"/>
              <a:gd name="connsiteY56" fmla="*/ 6937 h 10000"/>
              <a:gd name="connsiteX57" fmla="*/ 8019 w 10158"/>
              <a:gd name="connsiteY57" fmla="*/ 6919 h 10000"/>
              <a:gd name="connsiteX58" fmla="*/ 8019 w 10158"/>
              <a:gd name="connsiteY58" fmla="*/ 6847 h 10000"/>
              <a:gd name="connsiteX59" fmla="*/ 8033 w 10158"/>
              <a:gd name="connsiteY59" fmla="*/ 6811 h 10000"/>
              <a:gd name="connsiteX60" fmla="*/ 8076 w 10158"/>
              <a:gd name="connsiteY60" fmla="*/ 6829 h 10000"/>
              <a:gd name="connsiteX61" fmla="*/ 8097 w 10158"/>
              <a:gd name="connsiteY61" fmla="*/ 6919 h 10000"/>
              <a:gd name="connsiteX62" fmla="*/ 8125 w 10158"/>
              <a:gd name="connsiteY62" fmla="*/ 6919 h 10000"/>
              <a:gd name="connsiteX63" fmla="*/ 8168 w 10158"/>
              <a:gd name="connsiteY63" fmla="*/ 6883 h 10000"/>
              <a:gd name="connsiteX64" fmla="*/ 8196 w 10158"/>
              <a:gd name="connsiteY64" fmla="*/ 6811 h 10000"/>
              <a:gd name="connsiteX65" fmla="*/ 8211 w 10158"/>
              <a:gd name="connsiteY65" fmla="*/ 6793 h 10000"/>
              <a:gd name="connsiteX66" fmla="*/ 8239 w 10158"/>
              <a:gd name="connsiteY66" fmla="*/ 6937 h 10000"/>
              <a:gd name="connsiteX67" fmla="*/ 8466 w 10158"/>
              <a:gd name="connsiteY67" fmla="*/ 6847 h 10000"/>
              <a:gd name="connsiteX68" fmla="*/ 8509 w 10158"/>
              <a:gd name="connsiteY68" fmla="*/ 6865 h 10000"/>
              <a:gd name="connsiteX69" fmla="*/ 8495 w 10158"/>
              <a:gd name="connsiteY69" fmla="*/ 6883 h 10000"/>
              <a:gd name="connsiteX70" fmla="*/ 8168 w 10158"/>
              <a:gd name="connsiteY70" fmla="*/ 7063 h 10000"/>
              <a:gd name="connsiteX71" fmla="*/ 8140 w 10158"/>
              <a:gd name="connsiteY71" fmla="*/ 7117 h 10000"/>
              <a:gd name="connsiteX72" fmla="*/ 8168 w 10158"/>
              <a:gd name="connsiteY72" fmla="*/ 7135 h 10000"/>
              <a:gd name="connsiteX73" fmla="*/ 8921 w 10158"/>
              <a:gd name="connsiteY73" fmla="*/ 6612 h 10000"/>
              <a:gd name="connsiteX74" fmla="*/ 9049 w 10158"/>
              <a:gd name="connsiteY74" fmla="*/ 6235 h 10000"/>
              <a:gd name="connsiteX75" fmla="*/ 9063 w 10158"/>
              <a:gd name="connsiteY75" fmla="*/ 5657 h 10000"/>
              <a:gd name="connsiteX76" fmla="*/ 9106 w 10158"/>
              <a:gd name="connsiteY76" fmla="*/ 5604 h 10000"/>
              <a:gd name="connsiteX77" fmla="*/ 9149 w 10158"/>
              <a:gd name="connsiteY77" fmla="*/ 5568 h 10000"/>
              <a:gd name="connsiteX78" fmla="*/ 9191 w 10158"/>
              <a:gd name="connsiteY78" fmla="*/ 5568 h 10000"/>
              <a:gd name="connsiteX79" fmla="*/ 9191 w 10158"/>
              <a:gd name="connsiteY79" fmla="*/ 5784 h 10000"/>
              <a:gd name="connsiteX80" fmla="*/ 9291 w 10158"/>
              <a:gd name="connsiteY80" fmla="*/ 5784 h 10000"/>
              <a:gd name="connsiteX81" fmla="*/ 9277 w 10158"/>
              <a:gd name="connsiteY81" fmla="*/ 5873 h 10000"/>
              <a:gd name="connsiteX82" fmla="*/ 9177 w 10158"/>
              <a:gd name="connsiteY82" fmla="*/ 5909 h 10000"/>
              <a:gd name="connsiteX83" fmla="*/ 9220 w 10158"/>
              <a:gd name="connsiteY83" fmla="*/ 5928 h 10000"/>
              <a:gd name="connsiteX84" fmla="*/ 9660 w 10158"/>
              <a:gd name="connsiteY84" fmla="*/ 5676 h 10000"/>
              <a:gd name="connsiteX85" fmla="*/ 9916 w 10158"/>
              <a:gd name="connsiteY85" fmla="*/ 5657 h 10000"/>
              <a:gd name="connsiteX86" fmla="*/ 9831 w 10158"/>
              <a:gd name="connsiteY86" fmla="*/ 5532 h 10000"/>
              <a:gd name="connsiteX87" fmla="*/ 9916 w 10158"/>
              <a:gd name="connsiteY87" fmla="*/ 5441 h 10000"/>
              <a:gd name="connsiteX88" fmla="*/ 9959 w 10158"/>
              <a:gd name="connsiteY88" fmla="*/ 5333 h 10000"/>
              <a:gd name="connsiteX89" fmla="*/ 10002 w 10158"/>
              <a:gd name="connsiteY89" fmla="*/ 5243 h 10000"/>
              <a:gd name="connsiteX90" fmla="*/ 10030 w 10158"/>
              <a:gd name="connsiteY90" fmla="*/ 5153 h 10000"/>
              <a:gd name="connsiteX91" fmla="*/ 10016 w 10158"/>
              <a:gd name="connsiteY91" fmla="*/ 4991 h 10000"/>
              <a:gd name="connsiteX92" fmla="*/ 9973 w 10158"/>
              <a:gd name="connsiteY92" fmla="*/ 4919 h 10000"/>
              <a:gd name="connsiteX93" fmla="*/ 10016 w 10158"/>
              <a:gd name="connsiteY93" fmla="*/ 4811 h 10000"/>
              <a:gd name="connsiteX94" fmla="*/ 9987 w 10158"/>
              <a:gd name="connsiteY94" fmla="*/ 4684 h 10000"/>
              <a:gd name="connsiteX95" fmla="*/ 10115 w 10158"/>
              <a:gd name="connsiteY95" fmla="*/ 4379 h 10000"/>
              <a:gd name="connsiteX96" fmla="*/ 10115 w 10158"/>
              <a:gd name="connsiteY96" fmla="*/ 4307 h 10000"/>
              <a:gd name="connsiteX97" fmla="*/ 10144 w 10158"/>
              <a:gd name="connsiteY97" fmla="*/ 4252 h 10000"/>
              <a:gd name="connsiteX98" fmla="*/ 10115 w 10158"/>
              <a:gd name="connsiteY98" fmla="*/ 4180 h 10000"/>
              <a:gd name="connsiteX99" fmla="*/ 10158 w 10158"/>
              <a:gd name="connsiteY99" fmla="*/ 4144 h 10000"/>
              <a:gd name="connsiteX100" fmla="*/ 10115 w 10158"/>
              <a:gd name="connsiteY100" fmla="*/ 4072 h 10000"/>
              <a:gd name="connsiteX101" fmla="*/ 10130 w 10158"/>
              <a:gd name="connsiteY101" fmla="*/ 3964 h 10000"/>
              <a:gd name="connsiteX102" fmla="*/ 10115 w 10158"/>
              <a:gd name="connsiteY102" fmla="*/ 3964 h 10000"/>
              <a:gd name="connsiteX103" fmla="*/ 10087 w 10158"/>
              <a:gd name="connsiteY103" fmla="*/ 3945 h 10000"/>
              <a:gd name="connsiteX104" fmla="*/ 10030 w 10158"/>
              <a:gd name="connsiteY104" fmla="*/ 3820 h 10000"/>
              <a:gd name="connsiteX105" fmla="*/ 10044 w 10158"/>
              <a:gd name="connsiteY105" fmla="*/ 3748 h 10000"/>
              <a:gd name="connsiteX106" fmla="*/ 9973 w 10158"/>
              <a:gd name="connsiteY106" fmla="*/ 3640 h 10000"/>
              <a:gd name="connsiteX107" fmla="*/ 9987 w 10158"/>
              <a:gd name="connsiteY107" fmla="*/ 3604 h 10000"/>
              <a:gd name="connsiteX108" fmla="*/ 9902 w 10158"/>
              <a:gd name="connsiteY108" fmla="*/ 3513 h 10000"/>
              <a:gd name="connsiteX109" fmla="*/ 9916 w 10158"/>
              <a:gd name="connsiteY109" fmla="*/ 3387 h 10000"/>
              <a:gd name="connsiteX110" fmla="*/ 9902 w 10158"/>
              <a:gd name="connsiteY110" fmla="*/ 3279 h 10000"/>
              <a:gd name="connsiteX111" fmla="*/ 9732 w 10158"/>
              <a:gd name="connsiteY111" fmla="*/ 3045 h 10000"/>
              <a:gd name="connsiteX112" fmla="*/ 9717 w 10158"/>
              <a:gd name="connsiteY112" fmla="*/ 1279 h 10000"/>
              <a:gd name="connsiteX113" fmla="*/ 9618 w 10158"/>
              <a:gd name="connsiteY113" fmla="*/ 1225 h 10000"/>
              <a:gd name="connsiteX114" fmla="*/ 9461 w 10158"/>
              <a:gd name="connsiteY114" fmla="*/ 1261 h 10000"/>
              <a:gd name="connsiteX115" fmla="*/ 9405 w 10158"/>
              <a:gd name="connsiteY115" fmla="*/ 1171 h 10000"/>
              <a:gd name="connsiteX116" fmla="*/ 9106 w 10158"/>
              <a:gd name="connsiteY116" fmla="*/ 1045 h 10000"/>
              <a:gd name="connsiteX117" fmla="*/ 9035 w 10158"/>
              <a:gd name="connsiteY117" fmla="*/ 919 h 10000"/>
              <a:gd name="connsiteX118" fmla="*/ 8850 w 10158"/>
              <a:gd name="connsiteY118" fmla="*/ 811 h 10000"/>
              <a:gd name="connsiteX119" fmla="*/ 8765 w 10158"/>
              <a:gd name="connsiteY119" fmla="*/ 919 h 10000"/>
              <a:gd name="connsiteX120" fmla="*/ 8609 w 10158"/>
              <a:gd name="connsiteY120" fmla="*/ 901 h 10000"/>
              <a:gd name="connsiteX121" fmla="*/ 8566 w 10158"/>
              <a:gd name="connsiteY121" fmla="*/ 828 h 10000"/>
              <a:gd name="connsiteX122" fmla="*/ 8438 w 10158"/>
              <a:gd name="connsiteY122" fmla="*/ 883 h 10000"/>
              <a:gd name="connsiteX123" fmla="*/ 8438 w 10158"/>
              <a:gd name="connsiteY123" fmla="*/ 937 h 10000"/>
              <a:gd name="connsiteX124" fmla="*/ 8310 w 10158"/>
              <a:gd name="connsiteY124" fmla="*/ 883 h 10000"/>
              <a:gd name="connsiteX125" fmla="*/ 8154 w 10158"/>
              <a:gd name="connsiteY125" fmla="*/ 955 h 10000"/>
              <a:gd name="connsiteX126" fmla="*/ 8111 w 10158"/>
              <a:gd name="connsiteY126" fmla="*/ 1027 h 10000"/>
              <a:gd name="connsiteX127" fmla="*/ 8061 w 10158"/>
              <a:gd name="connsiteY127" fmla="*/ 1027 h 10000"/>
              <a:gd name="connsiteX128" fmla="*/ 8033 w 10158"/>
              <a:gd name="connsiteY128" fmla="*/ 1099 h 10000"/>
              <a:gd name="connsiteX129" fmla="*/ 7976 w 10158"/>
              <a:gd name="connsiteY129" fmla="*/ 1009 h 10000"/>
              <a:gd name="connsiteX130" fmla="*/ 7763 w 10158"/>
              <a:gd name="connsiteY130" fmla="*/ 919 h 10000"/>
              <a:gd name="connsiteX131" fmla="*/ 7692 w 10158"/>
              <a:gd name="connsiteY131" fmla="*/ 828 h 10000"/>
              <a:gd name="connsiteX132" fmla="*/ 7479 w 10158"/>
              <a:gd name="connsiteY132" fmla="*/ 919 h 10000"/>
              <a:gd name="connsiteX133" fmla="*/ 7493 w 10158"/>
              <a:gd name="connsiteY133" fmla="*/ 955 h 10000"/>
              <a:gd name="connsiteX134" fmla="*/ 7436 w 10158"/>
              <a:gd name="connsiteY134" fmla="*/ 1063 h 10000"/>
              <a:gd name="connsiteX135" fmla="*/ 7379 w 10158"/>
              <a:gd name="connsiteY135" fmla="*/ 973 h 10000"/>
              <a:gd name="connsiteX136" fmla="*/ 7379 w 10158"/>
              <a:gd name="connsiteY136" fmla="*/ 865 h 10000"/>
              <a:gd name="connsiteX137" fmla="*/ 7208 w 10158"/>
              <a:gd name="connsiteY137" fmla="*/ 937 h 10000"/>
              <a:gd name="connsiteX138" fmla="*/ 7180 w 10158"/>
              <a:gd name="connsiteY138" fmla="*/ 847 h 10000"/>
              <a:gd name="connsiteX139" fmla="*/ 7095 w 10158"/>
              <a:gd name="connsiteY139" fmla="*/ 847 h 10000"/>
              <a:gd name="connsiteX140" fmla="*/ 7095 w 10158"/>
              <a:gd name="connsiteY140" fmla="*/ 775 h 10000"/>
              <a:gd name="connsiteX141" fmla="*/ 7052 w 10158"/>
              <a:gd name="connsiteY141" fmla="*/ 739 h 10000"/>
              <a:gd name="connsiteX142" fmla="*/ 6882 w 10158"/>
              <a:gd name="connsiteY142" fmla="*/ 883 h 10000"/>
              <a:gd name="connsiteX143" fmla="*/ 6810 w 10158"/>
              <a:gd name="connsiteY143" fmla="*/ 847 h 10000"/>
              <a:gd name="connsiteX144" fmla="*/ 6825 w 10158"/>
              <a:gd name="connsiteY144" fmla="*/ 739 h 10000"/>
              <a:gd name="connsiteX145" fmla="*/ 6725 w 10158"/>
              <a:gd name="connsiteY145" fmla="*/ 684 h 10000"/>
              <a:gd name="connsiteX146" fmla="*/ 6725 w 10158"/>
              <a:gd name="connsiteY146" fmla="*/ 559 h 10000"/>
              <a:gd name="connsiteX147" fmla="*/ 6526 w 10158"/>
              <a:gd name="connsiteY147" fmla="*/ 540 h 10000"/>
              <a:gd name="connsiteX148" fmla="*/ 6455 w 10158"/>
              <a:gd name="connsiteY148" fmla="*/ 631 h 10000"/>
              <a:gd name="connsiteX149" fmla="*/ 6356 w 10158"/>
              <a:gd name="connsiteY149" fmla="*/ 523 h 10000"/>
              <a:gd name="connsiteX150" fmla="*/ 6242 w 10158"/>
              <a:gd name="connsiteY150" fmla="*/ 540 h 10000"/>
              <a:gd name="connsiteX151" fmla="*/ 6071 w 10158"/>
              <a:gd name="connsiteY151" fmla="*/ 432 h 10000"/>
              <a:gd name="connsiteX152" fmla="*/ 5929 w 10158"/>
              <a:gd name="connsiteY152" fmla="*/ 432 h 10000"/>
              <a:gd name="connsiteX153" fmla="*/ 5915 w 10158"/>
              <a:gd name="connsiteY153" fmla="*/ 288 h 10000"/>
              <a:gd name="connsiteX154" fmla="*/ 5801 w 10158"/>
              <a:gd name="connsiteY154" fmla="*/ 144 h 10000"/>
              <a:gd name="connsiteX155" fmla="*/ 5759 w 10158"/>
              <a:gd name="connsiteY155" fmla="*/ 235 h 10000"/>
              <a:gd name="connsiteX156" fmla="*/ 5659 w 10158"/>
              <a:gd name="connsiteY156" fmla="*/ 197 h 10000"/>
              <a:gd name="connsiteX157" fmla="*/ 5588 w 10158"/>
              <a:gd name="connsiteY157" fmla="*/ 216 h 10000"/>
              <a:gd name="connsiteX158" fmla="*/ 5417 w 10158"/>
              <a:gd name="connsiteY158" fmla="*/ 0 h 10000"/>
              <a:gd name="connsiteX159" fmla="*/ 5332 w 10158"/>
              <a:gd name="connsiteY159" fmla="*/ 0 h 10000"/>
              <a:gd name="connsiteX160" fmla="*/ 158 w 10158"/>
              <a:gd name="connsiteY160" fmla="*/ 2360 h 10000"/>
              <a:gd name="connsiteX0" fmla="*/ 3980 w 8806"/>
              <a:gd name="connsiteY0" fmla="*/ 0 h 10000"/>
              <a:gd name="connsiteX1" fmla="*/ 0 w 8806"/>
              <a:gd name="connsiteY1" fmla="*/ 4089 h 10000"/>
              <a:gd name="connsiteX2" fmla="*/ 128 w 8806"/>
              <a:gd name="connsiteY2" fmla="*/ 5009 h 10000"/>
              <a:gd name="connsiteX3" fmla="*/ 299 w 8806"/>
              <a:gd name="connsiteY3" fmla="*/ 5387 h 10000"/>
              <a:gd name="connsiteX4" fmla="*/ 867 w 8806"/>
              <a:gd name="connsiteY4" fmla="*/ 6036 h 10000"/>
              <a:gd name="connsiteX5" fmla="*/ 1194 w 8806"/>
              <a:gd name="connsiteY5" fmla="*/ 6144 h 10000"/>
              <a:gd name="connsiteX6" fmla="*/ 1635 w 8806"/>
              <a:gd name="connsiteY6" fmla="*/ 5279 h 10000"/>
              <a:gd name="connsiteX7" fmla="*/ 1805 w 8806"/>
              <a:gd name="connsiteY7" fmla="*/ 5225 h 10000"/>
              <a:gd name="connsiteX8" fmla="*/ 1947 w 8806"/>
              <a:gd name="connsiteY8" fmla="*/ 5279 h 10000"/>
              <a:gd name="connsiteX9" fmla="*/ 2587 w 8806"/>
              <a:gd name="connsiteY9" fmla="*/ 5315 h 10000"/>
              <a:gd name="connsiteX10" fmla="*/ 3141 w 8806"/>
              <a:gd name="connsiteY10" fmla="*/ 6144 h 10000"/>
              <a:gd name="connsiteX11" fmla="*/ 3383 w 8806"/>
              <a:gd name="connsiteY11" fmla="*/ 7009 h 10000"/>
              <a:gd name="connsiteX12" fmla="*/ 3611 w 8806"/>
              <a:gd name="connsiteY12" fmla="*/ 7351 h 10000"/>
              <a:gd name="connsiteX13" fmla="*/ 3724 w 8806"/>
              <a:gd name="connsiteY13" fmla="*/ 7693 h 10000"/>
              <a:gd name="connsiteX14" fmla="*/ 3966 w 8806"/>
              <a:gd name="connsiteY14" fmla="*/ 7928 h 10000"/>
              <a:gd name="connsiteX15" fmla="*/ 4151 w 8806"/>
              <a:gd name="connsiteY15" fmla="*/ 8811 h 10000"/>
              <a:gd name="connsiteX16" fmla="*/ 4392 w 8806"/>
              <a:gd name="connsiteY16" fmla="*/ 9297 h 10000"/>
              <a:gd name="connsiteX17" fmla="*/ 4634 w 8806"/>
              <a:gd name="connsiteY17" fmla="*/ 9513 h 10000"/>
              <a:gd name="connsiteX18" fmla="*/ 4847 w 8806"/>
              <a:gd name="connsiteY18" fmla="*/ 9568 h 10000"/>
              <a:gd name="connsiteX19" fmla="*/ 5060 w 8806"/>
              <a:gd name="connsiteY19" fmla="*/ 9729 h 10000"/>
              <a:gd name="connsiteX20" fmla="*/ 5458 w 8806"/>
              <a:gd name="connsiteY20" fmla="*/ 9784 h 10000"/>
              <a:gd name="connsiteX21" fmla="*/ 5729 w 8806"/>
              <a:gd name="connsiteY21" fmla="*/ 9964 h 10000"/>
              <a:gd name="connsiteX22" fmla="*/ 5984 w 8806"/>
              <a:gd name="connsiteY22" fmla="*/ 10000 h 10000"/>
              <a:gd name="connsiteX23" fmla="*/ 5999 w 8806"/>
              <a:gd name="connsiteY23" fmla="*/ 9945 h 10000"/>
              <a:gd name="connsiteX24" fmla="*/ 5942 w 8806"/>
              <a:gd name="connsiteY24" fmla="*/ 9892 h 10000"/>
              <a:gd name="connsiteX25" fmla="*/ 5842 w 8806"/>
              <a:gd name="connsiteY25" fmla="*/ 9549 h 10000"/>
              <a:gd name="connsiteX26" fmla="*/ 5828 w 8806"/>
              <a:gd name="connsiteY26" fmla="*/ 9513 h 10000"/>
              <a:gd name="connsiteX27" fmla="*/ 5743 w 8806"/>
              <a:gd name="connsiteY27" fmla="*/ 8847 h 10000"/>
              <a:gd name="connsiteX28" fmla="*/ 5800 w 8806"/>
              <a:gd name="connsiteY28" fmla="*/ 8793 h 10000"/>
              <a:gd name="connsiteX29" fmla="*/ 5814 w 8806"/>
              <a:gd name="connsiteY29" fmla="*/ 8576 h 10000"/>
              <a:gd name="connsiteX30" fmla="*/ 5800 w 8806"/>
              <a:gd name="connsiteY30" fmla="*/ 8540 h 10000"/>
              <a:gd name="connsiteX31" fmla="*/ 5700 w 8806"/>
              <a:gd name="connsiteY31" fmla="*/ 8523 h 10000"/>
              <a:gd name="connsiteX32" fmla="*/ 5657 w 8806"/>
              <a:gd name="connsiteY32" fmla="*/ 8487 h 10000"/>
              <a:gd name="connsiteX33" fmla="*/ 5686 w 8806"/>
              <a:gd name="connsiteY33" fmla="*/ 8415 h 10000"/>
              <a:gd name="connsiteX34" fmla="*/ 5785 w 8806"/>
              <a:gd name="connsiteY34" fmla="*/ 8415 h 10000"/>
              <a:gd name="connsiteX35" fmla="*/ 5828 w 8806"/>
              <a:gd name="connsiteY35" fmla="*/ 8468 h 10000"/>
              <a:gd name="connsiteX36" fmla="*/ 5899 w 8806"/>
              <a:gd name="connsiteY36" fmla="*/ 8415 h 10000"/>
              <a:gd name="connsiteX37" fmla="*/ 5942 w 8806"/>
              <a:gd name="connsiteY37" fmla="*/ 8036 h 10000"/>
              <a:gd name="connsiteX38" fmla="*/ 5856 w 8806"/>
              <a:gd name="connsiteY38" fmla="*/ 7856 h 10000"/>
              <a:gd name="connsiteX39" fmla="*/ 6070 w 8806"/>
              <a:gd name="connsiteY39" fmla="*/ 7801 h 10000"/>
              <a:gd name="connsiteX40" fmla="*/ 6141 w 8806"/>
              <a:gd name="connsiteY40" fmla="*/ 7621 h 10000"/>
              <a:gd name="connsiteX41" fmla="*/ 6141 w 8806"/>
              <a:gd name="connsiteY41" fmla="*/ 7585 h 10000"/>
              <a:gd name="connsiteX42" fmla="*/ 6055 w 8806"/>
              <a:gd name="connsiteY42" fmla="*/ 7604 h 10000"/>
              <a:gd name="connsiteX43" fmla="*/ 6055 w 8806"/>
              <a:gd name="connsiteY43" fmla="*/ 7513 h 10000"/>
              <a:gd name="connsiteX44" fmla="*/ 6198 w 8806"/>
              <a:gd name="connsiteY44" fmla="*/ 7424 h 10000"/>
              <a:gd name="connsiteX45" fmla="*/ 6254 w 8806"/>
              <a:gd name="connsiteY45" fmla="*/ 7424 h 10000"/>
              <a:gd name="connsiteX46" fmla="*/ 6340 w 8806"/>
              <a:gd name="connsiteY46" fmla="*/ 7315 h 10000"/>
              <a:gd name="connsiteX47" fmla="*/ 6354 w 8806"/>
              <a:gd name="connsiteY47" fmla="*/ 7243 h 10000"/>
              <a:gd name="connsiteX48" fmla="*/ 6382 w 8806"/>
              <a:gd name="connsiteY48" fmla="*/ 7207 h 10000"/>
              <a:gd name="connsiteX49" fmla="*/ 6525 w 8806"/>
              <a:gd name="connsiteY49" fmla="*/ 7189 h 10000"/>
              <a:gd name="connsiteX50" fmla="*/ 6581 w 8806"/>
              <a:gd name="connsiteY50" fmla="*/ 7153 h 10000"/>
              <a:gd name="connsiteX51" fmla="*/ 6596 w 8806"/>
              <a:gd name="connsiteY51" fmla="*/ 7063 h 10000"/>
              <a:gd name="connsiteX52" fmla="*/ 6510 w 8806"/>
              <a:gd name="connsiteY52" fmla="*/ 6973 h 10000"/>
              <a:gd name="connsiteX53" fmla="*/ 6510 w 8806"/>
              <a:gd name="connsiteY53" fmla="*/ 6901 h 10000"/>
              <a:gd name="connsiteX54" fmla="*/ 6539 w 8806"/>
              <a:gd name="connsiteY54" fmla="*/ 6847 h 10000"/>
              <a:gd name="connsiteX55" fmla="*/ 6610 w 8806"/>
              <a:gd name="connsiteY55" fmla="*/ 6883 h 10000"/>
              <a:gd name="connsiteX56" fmla="*/ 6652 w 8806"/>
              <a:gd name="connsiteY56" fmla="*/ 6937 h 10000"/>
              <a:gd name="connsiteX57" fmla="*/ 6667 w 8806"/>
              <a:gd name="connsiteY57" fmla="*/ 6919 h 10000"/>
              <a:gd name="connsiteX58" fmla="*/ 6667 w 8806"/>
              <a:gd name="connsiteY58" fmla="*/ 6847 h 10000"/>
              <a:gd name="connsiteX59" fmla="*/ 6681 w 8806"/>
              <a:gd name="connsiteY59" fmla="*/ 6811 h 10000"/>
              <a:gd name="connsiteX60" fmla="*/ 6724 w 8806"/>
              <a:gd name="connsiteY60" fmla="*/ 6829 h 10000"/>
              <a:gd name="connsiteX61" fmla="*/ 6745 w 8806"/>
              <a:gd name="connsiteY61" fmla="*/ 6919 h 10000"/>
              <a:gd name="connsiteX62" fmla="*/ 6773 w 8806"/>
              <a:gd name="connsiteY62" fmla="*/ 6919 h 10000"/>
              <a:gd name="connsiteX63" fmla="*/ 6816 w 8806"/>
              <a:gd name="connsiteY63" fmla="*/ 6883 h 10000"/>
              <a:gd name="connsiteX64" fmla="*/ 6844 w 8806"/>
              <a:gd name="connsiteY64" fmla="*/ 6811 h 10000"/>
              <a:gd name="connsiteX65" fmla="*/ 6859 w 8806"/>
              <a:gd name="connsiteY65" fmla="*/ 6793 h 10000"/>
              <a:gd name="connsiteX66" fmla="*/ 6887 w 8806"/>
              <a:gd name="connsiteY66" fmla="*/ 6937 h 10000"/>
              <a:gd name="connsiteX67" fmla="*/ 7114 w 8806"/>
              <a:gd name="connsiteY67" fmla="*/ 6847 h 10000"/>
              <a:gd name="connsiteX68" fmla="*/ 7157 w 8806"/>
              <a:gd name="connsiteY68" fmla="*/ 6865 h 10000"/>
              <a:gd name="connsiteX69" fmla="*/ 7143 w 8806"/>
              <a:gd name="connsiteY69" fmla="*/ 6883 h 10000"/>
              <a:gd name="connsiteX70" fmla="*/ 6816 w 8806"/>
              <a:gd name="connsiteY70" fmla="*/ 7063 h 10000"/>
              <a:gd name="connsiteX71" fmla="*/ 6788 w 8806"/>
              <a:gd name="connsiteY71" fmla="*/ 7117 h 10000"/>
              <a:gd name="connsiteX72" fmla="*/ 6816 w 8806"/>
              <a:gd name="connsiteY72" fmla="*/ 7135 h 10000"/>
              <a:gd name="connsiteX73" fmla="*/ 7569 w 8806"/>
              <a:gd name="connsiteY73" fmla="*/ 6612 h 10000"/>
              <a:gd name="connsiteX74" fmla="*/ 7697 w 8806"/>
              <a:gd name="connsiteY74" fmla="*/ 6235 h 10000"/>
              <a:gd name="connsiteX75" fmla="*/ 7711 w 8806"/>
              <a:gd name="connsiteY75" fmla="*/ 5657 h 10000"/>
              <a:gd name="connsiteX76" fmla="*/ 7754 w 8806"/>
              <a:gd name="connsiteY76" fmla="*/ 5604 h 10000"/>
              <a:gd name="connsiteX77" fmla="*/ 7797 w 8806"/>
              <a:gd name="connsiteY77" fmla="*/ 5568 h 10000"/>
              <a:gd name="connsiteX78" fmla="*/ 7839 w 8806"/>
              <a:gd name="connsiteY78" fmla="*/ 5568 h 10000"/>
              <a:gd name="connsiteX79" fmla="*/ 7839 w 8806"/>
              <a:gd name="connsiteY79" fmla="*/ 5784 h 10000"/>
              <a:gd name="connsiteX80" fmla="*/ 7939 w 8806"/>
              <a:gd name="connsiteY80" fmla="*/ 5784 h 10000"/>
              <a:gd name="connsiteX81" fmla="*/ 7925 w 8806"/>
              <a:gd name="connsiteY81" fmla="*/ 5873 h 10000"/>
              <a:gd name="connsiteX82" fmla="*/ 7825 w 8806"/>
              <a:gd name="connsiteY82" fmla="*/ 5909 h 10000"/>
              <a:gd name="connsiteX83" fmla="*/ 7868 w 8806"/>
              <a:gd name="connsiteY83" fmla="*/ 5928 h 10000"/>
              <a:gd name="connsiteX84" fmla="*/ 8308 w 8806"/>
              <a:gd name="connsiteY84" fmla="*/ 5676 h 10000"/>
              <a:gd name="connsiteX85" fmla="*/ 8564 w 8806"/>
              <a:gd name="connsiteY85" fmla="*/ 5657 h 10000"/>
              <a:gd name="connsiteX86" fmla="*/ 8479 w 8806"/>
              <a:gd name="connsiteY86" fmla="*/ 5532 h 10000"/>
              <a:gd name="connsiteX87" fmla="*/ 8564 w 8806"/>
              <a:gd name="connsiteY87" fmla="*/ 5441 h 10000"/>
              <a:gd name="connsiteX88" fmla="*/ 8607 w 8806"/>
              <a:gd name="connsiteY88" fmla="*/ 5333 h 10000"/>
              <a:gd name="connsiteX89" fmla="*/ 8650 w 8806"/>
              <a:gd name="connsiteY89" fmla="*/ 5243 h 10000"/>
              <a:gd name="connsiteX90" fmla="*/ 8678 w 8806"/>
              <a:gd name="connsiteY90" fmla="*/ 5153 h 10000"/>
              <a:gd name="connsiteX91" fmla="*/ 8664 w 8806"/>
              <a:gd name="connsiteY91" fmla="*/ 4991 h 10000"/>
              <a:gd name="connsiteX92" fmla="*/ 8621 w 8806"/>
              <a:gd name="connsiteY92" fmla="*/ 4919 h 10000"/>
              <a:gd name="connsiteX93" fmla="*/ 8664 w 8806"/>
              <a:gd name="connsiteY93" fmla="*/ 4811 h 10000"/>
              <a:gd name="connsiteX94" fmla="*/ 8635 w 8806"/>
              <a:gd name="connsiteY94" fmla="*/ 4684 h 10000"/>
              <a:gd name="connsiteX95" fmla="*/ 8763 w 8806"/>
              <a:gd name="connsiteY95" fmla="*/ 4379 h 10000"/>
              <a:gd name="connsiteX96" fmla="*/ 8763 w 8806"/>
              <a:gd name="connsiteY96" fmla="*/ 4307 h 10000"/>
              <a:gd name="connsiteX97" fmla="*/ 8792 w 8806"/>
              <a:gd name="connsiteY97" fmla="*/ 4252 h 10000"/>
              <a:gd name="connsiteX98" fmla="*/ 8763 w 8806"/>
              <a:gd name="connsiteY98" fmla="*/ 4180 h 10000"/>
              <a:gd name="connsiteX99" fmla="*/ 8806 w 8806"/>
              <a:gd name="connsiteY99" fmla="*/ 4144 h 10000"/>
              <a:gd name="connsiteX100" fmla="*/ 8763 w 8806"/>
              <a:gd name="connsiteY100" fmla="*/ 4072 h 10000"/>
              <a:gd name="connsiteX101" fmla="*/ 8778 w 8806"/>
              <a:gd name="connsiteY101" fmla="*/ 3964 h 10000"/>
              <a:gd name="connsiteX102" fmla="*/ 8763 w 8806"/>
              <a:gd name="connsiteY102" fmla="*/ 3964 h 10000"/>
              <a:gd name="connsiteX103" fmla="*/ 8735 w 8806"/>
              <a:gd name="connsiteY103" fmla="*/ 3945 h 10000"/>
              <a:gd name="connsiteX104" fmla="*/ 8678 w 8806"/>
              <a:gd name="connsiteY104" fmla="*/ 3820 h 10000"/>
              <a:gd name="connsiteX105" fmla="*/ 8692 w 8806"/>
              <a:gd name="connsiteY105" fmla="*/ 3748 h 10000"/>
              <a:gd name="connsiteX106" fmla="*/ 8621 w 8806"/>
              <a:gd name="connsiteY106" fmla="*/ 3640 h 10000"/>
              <a:gd name="connsiteX107" fmla="*/ 8635 w 8806"/>
              <a:gd name="connsiteY107" fmla="*/ 3604 h 10000"/>
              <a:gd name="connsiteX108" fmla="*/ 8550 w 8806"/>
              <a:gd name="connsiteY108" fmla="*/ 3513 h 10000"/>
              <a:gd name="connsiteX109" fmla="*/ 8564 w 8806"/>
              <a:gd name="connsiteY109" fmla="*/ 3387 h 10000"/>
              <a:gd name="connsiteX110" fmla="*/ 8550 w 8806"/>
              <a:gd name="connsiteY110" fmla="*/ 3279 h 10000"/>
              <a:gd name="connsiteX111" fmla="*/ 8380 w 8806"/>
              <a:gd name="connsiteY111" fmla="*/ 3045 h 10000"/>
              <a:gd name="connsiteX112" fmla="*/ 8365 w 8806"/>
              <a:gd name="connsiteY112" fmla="*/ 1279 h 10000"/>
              <a:gd name="connsiteX113" fmla="*/ 8266 w 8806"/>
              <a:gd name="connsiteY113" fmla="*/ 1225 h 10000"/>
              <a:gd name="connsiteX114" fmla="*/ 8109 w 8806"/>
              <a:gd name="connsiteY114" fmla="*/ 1261 h 10000"/>
              <a:gd name="connsiteX115" fmla="*/ 8053 w 8806"/>
              <a:gd name="connsiteY115" fmla="*/ 1171 h 10000"/>
              <a:gd name="connsiteX116" fmla="*/ 7754 w 8806"/>
              <a:gd name="connsiteY116" fmla="*/ 1045 h 10000"/>
              <a:gd name="connsiteX117" fmla="*/ 7683 w 8806"/>
              <a:gd name="connsiteY117" fmla="*/ 919 h 10000"/>
              <a:gd name="connsiteX118" fmla="*/ 7498 w 8806"/>
              <a:gd name="connsiteY118" fmla="*/ 811 h 10000"/>
              <a:gd name="connsiteX119" fmla="*/ 7413 w 8806"/>
              <a:gd name="connsiteY119" fmla="*/ 919 h 10000"/>
              <a:gd name="connsiteX120" fmla="*/ 7257 w 8806"/>
              <a:gd name="connsiteY120" fmla="*/ 901 h 10000"/>
              <a:gd name="connsiteX121" fmla="*/ 7214 w 8806"/>
              <a:gd name="connsiteY121" fmla="*/ 828 h 10000"/>
              <a:gd name="connsiteX122" fmla="*/ 7086 w 8806"/>
              <a:gd name="connsiteY122" fmla="*/ 883 h 10000"/>
              <a:gd name="connsiteX123" fmla="*/ 7086 w 8806"/>
              <a:gd name="connsiteY123" fmla="*/ 937 h 10000"/>
              <a:gd name="connsiteX124" fmla="*/ 6958 w 8806"/>
              <a:gd name="connsiteY124" fmla="*/ 883 h 10000"/>
              <a:gd name="connsiteX125" fmla="*/ 6802 w 8806"/>
              <a:gd name="connsiteY125" fmla="*/ 955 h 10000"/>
              <a:gd name="connsiteX126" fmla="*/ 6759 w 8806"/>
              <a:gd name="connsiteY126" fmla="*/ 1027 h 10000"/>
              <a:gd name="connsiteX127" fmla="*/ 6709 w 8806"/>
              <a:gd name="connsiteY127" fmla="*/ 1027 h 10000"/>
              <a:gd name="connsiteX128" fmla="*/ 6681 w 8806"/>
              <a:gd name="connsiteY128" fmla="*/ 1099 h 10000"/>
              <a:gd name="connsiteX129" fmla="*/ 6624 w 8806"/>
              <a:gd name="connsiteY129" fmla="*/ 1009 h 10000"/>
              <a:gd name="connsiteX130" fmla="*/ 6411 w 8806"/>
              <a:gd name="connsiteY130" fmla="*/ 919 h 10000"/>
              <a:gd name="connsiteX131" fmla="*/ 6340 w 8806"/>
              <a:gd name="connsiteY131" fmla="*/ 828 h 10000"/>
              <a:gd name="connsiteX132" fmla="*/ 6127 w 8806"/>
              <a:gd name="connsiteY132" fmla="*/ 919 h 10000"/>
              <a:gd name="connsiteX133" fmla="*/ 6141 w 8806"/>
              <a:gd name="connsiteY133" fmla="*/ 955 h 10000"/>
              <a:gd name="connsiteX134" fmla="*/ 6084 w 8806"/>
              <a:gd name="connsiteY134" fmla="*/ 1063 h 10000"/>
              <a:gd name="connsiteX135" fmla="*/ 6027 w 8806"/>
              <a:gd name="connsiteY135" fmla="*/ 973 h 10000"/>
              <a:gd name="connsiteX136" fmla="*/ 6027 w 8806"/>
              <a:gd name="connsiteY136" fmla="*/ 865 h 10000"/>
              <a:gd name="connsiteX137" fmla="*/ 5856 w 8806"/>
              <a:gd name="connsiteY137" fmla="*/ 937 h 10000"/>
              <a:gd name="connsiteX138" fmla="*/ 5828 w 8806"/>
              <a:gd name="connsiteY138" fmla="*/ 847 h 10000"/>
              <a:gd name="connsiteX139" fmla="*/ 5743 w 8806"/>
              <a:gd name="connsiteY139" fmla="*/ 847 h 10000"/>
              <a:gd name="connsiteX140" fmla="*/ 5743 w 8806"/>
              <a:gd name="connsiteY140" fmla="*/ 775 h 10000"/>
              <a:gd name="connsiteX141" fmla="*/ 5700 w 8806"/>
              <a:gd name="connsiteY141" fmla="*/ 739 h 10000"/>
              <a:gd name="connsiteX142" fmla="*/ 5530 w 8806"/>
              <a:gd name="connsiteY142" fmla="*/ 883 h 10000"/>
              <a:gd name="connsiteX143" fmla="*/ 5458 w 8806"/>
              <a:gd name="connsiteY143" fmla="*/ 847 h 10000"/>
              <a:gd name="connsiteX144" fmla="*/ 5473 w 8806"/>
              <a:gd name="connsiteY144" fmla="*/ 739 h 10000"/>
              <a:gd name="connsiteX145" fmla="*/ 5373 w 8806"/>
              <a:gd name="connsiteY145" fmla="*/ 684 h 10000"/>
              <a:gd name="connsiteX146" fmla="*/ 5373 w 8806"/>
              <a:gd name="connsiteY146" fmla="*/ 559 h 10000"/>
              <a:gd name="connsiteX147" fmla="*/ 5174 w 8806"/>
              <a:gd name="connsiteY147" fmla="*/ 540 h 10000"/>
              <a:gd name="connsiteX148" fmla="*/ 5103 w 8806"/>
              <a:gd name="connsiteY148" fmla="*/ 631 h 10000"/>
              <a:gd name="connsiteX149" fmla="*/ 5004 w 8806"/>
              <a:gd name="connsiteY149" fmla="*/ 523 h 10000"/>
              <a:gd name="connsiteX150" fmla="*/ 4890 w 8806"/>
              <a:gd name="connsiteY150" fmla="*/ 540 h 10000"/>
              <a:gd name="connsiteX151" fmla="*/ 4719 w 8806"/>
              <a:gd name="connsiteY151" fmla="*/ 432 h 10000"/>
              <a:gd name="connsiteX152" fmla="*/ 4577 w 8806"/>
              <a:gd name="connsiteY152" fmla="*/ 432 h 10000"/>
              <a:gd name="connsiteX153" fmla="*/ 4563 w 8806"/>
              <a:gd name="connsiteY153" fmla="*/ 288 h 10000"/>
              <a:gd name="connsiteX154" fmla="*/ 4449 w 8806"/>
              <a:gd name="connsiteY154" fmla="*/ 144 h 10000"/>
              <a:gd name="connsiteX155" fmla="*/ 4407 w 8806"/>
              <a:gd name="connsiteY155" fmla="*/ 235 h 10000"/>
              <a:gd name="connsiteX156" fmla="*/ 4307 w 8806"/>
              <a:gd name="connsiteY156" fmla="*/ 197 h 10000"/>
              <a:gd name="connsiteX157" fmla="*/ 4236 w 8806"/>
              <a:gd name="connsiteY157" fmla="*/ 216 h 10000"/>
              <a:gd name="connsiteX158" fmla="*/ 4065 w 8806"/>
              <a:gd name="connsiteY158" fmla="*/ 0 h 10000"/>
              <a:gd name="connsiteX159" fmla="*/ 3980 w 8806"/>
              <a:gd name="connsiteY159" fmla="*/ 0 h 10000"/>
              <a:gd name="connsiteX0" fmla="*/ 4375 w 9855"/>
              <a:gd name="connsiteY0" fmla="*/ 0 h 10000"/>
              <a:gd name="connsiteX1" fmla="*/ 0 w 9855"/>
              <a:gd name="connsiteY1" fmla="*/ 5009 h 10000"/>
              <a:gd name="connsiteX2" fmla="*/ 195 w 9855"/>
              <a:gd name="connsiteY2" fmla="*/ 5387 h 10000"/>
              <a:gd name="connsiteX3" fmla="*/ 840 w 9855"/>
              <a:gd name="connsiteY3" fmla="*/ 6036 h 10000"/>
              <a:gd name="connsiteX4" fmla="*/ 1211 w 9855"/>
              <a:gd name="connsiteY4" fmla="*/ 6144 h 10000"/>
              <a:gd name="connsiteX5" fmla="*/ 1712 w 9855"/>
              <a:gd name="connsiteY5" fmla="*/ 5279 h 10000"/>
              <a:gd name="connsiteX6" fmla="*/ 1905 w 9855"/>
              <a:gd name="connsiteY6" fmla="*/ 5225 h 10000"/>
              <a:gd name="connsiteX7" fmla="*/ 2066 w 9855"/>
              <a:gd name="connsiteY7" fmla="*/ 5279 h 10000"/>
              <a:gd name="connsiteX8" fmla="*/ 2793 w 9855"/>
              <a:gd name="connsiteY8" fmla="*/ 5315 h 10000"/>
              <a:gd name="connsiteX9" fmla="*/ 3422 w 9855"/>
              <a:gd name="connsiteY9" fmla="*/ 6144 h 10000"/>
              <a:gd name="connsiteX10" fmla="*/ 3697 w 9855"/>
              <a:gd name="connsiteY10" fmla="*/ 7009 h 10000"/>
              <a:gd name="connsiteX11" fmla="*/ 3956 w 9855"/>
              <a:gd name="connsiteY11" fmla="*/ 7351 h 10000"/>
              <a:gd name="connsiteX12" fmla="*/ 4084 w 9855"/>
              <a:gd name="connsiteY12" fmla="*/ 7693 h 10000"/>
              <a:gd name="connsiteX13" fmla="*/ 4359 w 9855"/>
              <a:gd name="connsiteY13" fmla="*/ 7928 h 10000"/>
              <a:gd name="connsiteX14" fmla="*/ 4569 w 9855"/>
              <a:gd name="connsiteY14" fmla="*/ 8811 h 10000"/>
              <a:gd name="connsiteX15" fmla="*/ 4843 w 9855"/>
              <a:gd name="connsiteY15" fmla="*/ 9297 h 10000"/>
              <a:gd name="connsiteX16" fmla="*/ 5117 w 9855"/>
              <a:gd name="connsiteY16" fmla="*/ 9513 h 10000"/>
              <a:gd name="connsiteX17" fmla="*/ 5359 w 9855"/>
              <a:gd name="connsiteY17" fmla="*/ 9568 h 10000"/>
              <a:gd name="connsiteX18" fmla="*/ 5601 w 9855"/>
              <a:gd name="connsiteY18" fmla="*/ 9729 h 10000"/>
              <a:gd name="connsiteX19" fmla="*/ 6053 w 9855"/>
              <a:gd name="connsiteY19" fmla="*/ 9784 h 10000"/>
              <a:gd name="connsiteX20" fmla="*/ 6361 w 9855"/>
              <a:gd name="connsiteY20" fmla="*/ 9964 h 10000"/>
              <a:gd name="connsiteX21" fmla="*/ 6650 w 9855"/>
              <a:gd name="connsiteY21" fmla="*/ 10000 h 10000"/>
              <a:gd name="connsiteX22" fmla="*/ 6667 w 9855"/>
              <a:gd name="connsiteY22" fmla="*/ 9945 h 10000"/>
              <a:gd name="connsiteX23" fmla="*/ 6603 w 9855"/>
              <a:gd name="connsiteY23" fmla="*/ 9892 h 10000"/>
              <a:gd name="connsiteX24" fmla="*/ 6489 w 9855"/>
              <a:gd name="connsiteY24" fmla="*/ 9549 h 10000"/>
              <a:gd name="connsiteX25" fmla="*/ 6473 w 9855"/>
              <a:gd name="connsiteY25" fmla="*/ 9513 h 10000"/>
              <a:gd name="connsiteX26" fmla="*/ 6377 w 9855"/>
              <a:gd name="connsiteY26" fmla="*/ 8847 h 10000"/>
              <a:gd name="connsiteX27" fmla="*/ 6441 w 9855"/>
              <a:gd name="connsiteY27" fmla="*/ 8793 h 10000"/>
              <a:gd name="connsiteX28" fmla="*/ 6457 w 9855"/>
              <a:gd name="connsiteY28" fmla="*/ 8576 h 10000"/>
              <a:gd name="connsiteX29" fmla="*/ 6441 w 9855"/>
              <a:gd name="connsiteY29" fmla="*/ 8540 h 10000"/>
              <a:gd name="connsiteX30" fmla="*/ 6328 w 9855"/>
              <a:gd name="connsiteY30" fmla="*/ 8523 h 10000"/>
              <a:gd name="connsiteX31" fmla="*/ 6279 w 9855"/>
              <a:gd name="connsiteY31" fmla="*/ 8487 h 10000"/>
              <a:gd name="connsiteX32" fmla="*/ 6312 w 9855"/>
              <a:gd name="connsiteY32" fmla="*/ 8415 h 10000"/>
              <a:gd name="connsiteX33" fmla="*/ 6424 w 9855"/>
              <a:gd name="connsiteY33" fmla="*/ 8415 h 10000"/>
              <a:gd name="connsiteX34" fmla="*/ 6473 w 9855"/>
              <a:gd name="connsiteY34" fmla="*/ 8468 h 10000"/>
              <a:gd name="connsiteX35" fmla="*/ 6554 w 9855"/>
              <a:gd name="connsiteY35" fmla="*/ 8415 h 10000"/>
              <a:gd name="connsiteX36" fmla="*/ 6603 w 9855"/>
              <a:gd name="connsiteY36" fmla="*/ 8036 h 10000"/>
              <a:gd name="connsiteX37" fmla="*/ 6505 w 9855"/>
              <a:gd name="connsiteY37" fmla="*/ 7856 h 10000"/>
              <a:gd name="connsiteX38" fmla="*/ 6748 w 9855"/>
              <a:gd name="connsiteY38" fmla="*/ 7801 h 10000"/>
              <a:gd name="connsiteX39" fmla="*/ 6829 w 9855"/>
              <a:gd name="connsiteY39" fmla="*/ 7621 h 10000"/>
              <a:gd name="connsiteX40" fmla="*/ 6829 w 9855"/>
              <a:gd name="connsiteY40" fmla="*/ 7585 h 10000"/>
              <a:gd name="connsiteX41" fmla="*/ 6731 w 9855"/>
              <a:gd name="connsiteY41" fmla="*/ 7604 h 10000"/>
              <a:gd name="connsiteX42" fmla="*/ 6731 w 9855"/>
              <a:gd name="connsiteY42" fmla="*/ 7513 h 10000"/>
              <a:gd name="connsiteX43" fmla="*/ 6893 w 9855"/>
              <a:gd name="connsiteY43" fmla="*/ 7424 h 10000"/>
              <a:gd name="connsiteX44" fmla="*/ 6957 w 9855"/>
              <a:gd name="connsiteY44" fmla="*/ 7424 h 10000"/>
              <a:gd name="connsiteX45" fmla="*/ 7055 w 9855"/>
              <a:gd name="connsiteY45" fmla="*/ 7315 h 10000"/>
              <a:gd name="connsiteX46" fmla="*/ 7071 w 9855"/>
              <a:gd name="connsiteY46" fmla="*/ 7243 h 10000"/>
              <a:gd name="connsiteX47" fmla="*/ 7102 w 9855"/>
              <a:gd name="connsiteY47" fmla="*/ 7207 h 10000"/>
              <a:gd name="connsiteX48" fmla="*/ 7265 w 9855"/>
              <a:gd name="connsiteY48" fmla="*/ 7189 h 10000"/>
              <a:gd name="connsiteX49" fmla="*/ 7328 w 9855"/>
              <a:gd name="connsiteY49" fmla="*/ 7153 h 10000"/>
              <a:gd name="connsiteX50" fmla="*/ 7345 w 9855"/>
              <a:gd name="connsiteY50" fmla="*/ 7063 h 10000"/>
              <a:gd name="connsiteX51" fmla="*/ 7248 w 9855"/>
              <a:gd name="connsiteY51" fmla="*/ 6973 h 10000"/>
              <a:gd name="connsiteX52" fmla="*/ 7248 w 9855"/>
              <a:gd name="connsiteY52" fmla="*/ 6901 h 10000"/>
              <a:gd name="connsiteX53" fmla="*/ 7281 w 9855"/>
              <a:gd name="connsiteY53" fmla="*/ 6847 h 10000"/>
              <a:gd name="connsiteX54" fmla="*/ 7361 w 9855"/>
              <a:gd name="connsiteY54" fmla="*/ 6883 h 10000"/>
              <a:gd name="connsiteX55" fmla="*/ 7409 w 9855"/>
              <a:gd name="connsiteY55" fmla="*/ 6937 h 10000"/>
              <a:gd name="connsiteX56" fmla="*/ 7426 w 9855"/>
              <a:gd name="connsiteY56" fmla="*/ 6919 h 10000"/>
              <a:gd name="connsiteX57" fmla="*/ 7426 w 9855"/>
              <a:gd name="connsiteY57" fmla="*/ 6847 h 10000"/>
              <a:gd name="connsiteX58" fmla="*/ 7442 w 9855"/>
              <a:gd name="connsiteY58" fmla="*/ 6811 h 10000"/>
              <a:gd name="connsiteX59" fmla="*/ 7491 w 9855"/>
              <a:gd name="connsiteY59" fmla="*/ 6829 h 10000"/>
              <a:gd name="connsiteX60" fmla="*/ 7515 w 9855"/>
              <a:gd name="connsiteY60" fmla="*/ 6919 h 10000"/>
              <a:gd name="connsiteX61" fmla="*/ 7546 w 9855"/>
              <a:gd name="connsiteY61" fmla="*/ 6919 h 10000"/>
              <a:gd name="connsiteX62" fmla="*/ 7595 w 9855"/>
              <a:gd name="connsiteY62" fmla="*/ 6883 h 10000"/>
              <a:gd name="connsiteX63" fmla="*/ 7627 w 9855"/>
              <a:gd name="connsiteY63" fmla="*/ 6811 h 10000"/>
              <a:gd name="connsiteX64" fmla="*/ 7644 w 9855"/>
              <a:gd name="connsiteY64" fmla="*/ 6793 h 10000"/>
              <a:gd name="connsiteX65" fmla="*/ 7676 w 9855"/>
              <a:gd name="connsiteY65" fmla="*/ 6937 h 10000"/>
              <a:gd name="connsiteX66" fmla="*/ 7934 w 9855"/>
              <a:gd name="connsiteY66" fmla="*/ 6847 h 10000"/>
              <a:gd name="connsiteX67" fmla="*/ 7982 w 9855"/>
              <a:gd name="connsiteY67" fmla="*/ 6865 h 10000"/>
              <a:gd name="connsiteX68" fmla="*/ 7967 w 9855"/>
              <a:gd name="connsiteY68" fmla="*/ 6883 h 10000"/>
              <a:gd name="connsiteX69" fmla="*/ 7595 w 9855"/>
              <a:gd name="connsiteY69" fmla="*/ 7063 h 10000"/>
              <a:gd name="connsiteX70" fmla="*/ 7563 w 9855"/>
              <a:gd name="connsiteY70" fmla="*/ 7117 h 10000"/>
              <a:gd name="connsiteX71" fmla="*/ 7595 w 9855"/>
              <a:gd name="connsiteY71" fmla="*/ 7135 h 10000"/>
              <a:gd name="connsiteX72" fmla="*/ 8450 w 9855"/>
              <a:gd name="connsiteY72" fmla="*/ 6612 h 10000"/>
              <a:gd name="connsiteX73" fmla="*/ 8596 w 9855"/>
              <a:gd name="connsiteY73" fmla="*/ 6235 h 10000"/>
              <a:gd name="connsiteX74" fmla="*/ 8612 w 9855"/>
              <a:gd name="connsiteY74" fmla="*/ 5657 h 10000"/>
              <a:gd name="connsiteX75" fmla="*/ 8660 w 9855"/>
              <a:gd name="connsiteY75" fmla="*/ 5604 h 10000"/>
              <a:gd name="connsiteX76" fmla="*/ 8709 w 9855"/>
              <a:gd name="connsiteY76" fmla="*/ 5568 h 10000"/>
              <a:gd name="connsiteX77" fmla="*/ 8757 w 9855"/>
              <a:gd name="connsiteY77" fmla="*/ 5568 h 10000"/>
              <a:gd name="connsiteX78" fmla="*/ 8757 w 9855"/>
              <a:gd name="connsiteY78" fmla="*/ 5784 h 10000"/>
              <a:gd name="connsiteX79" fmla="*/ 8870 w 9855"/>
              <a:gd name="connsiteY79" fmla="*/ 5784 h 10000"/>
              <a:gd name="connsiteX80" fmla="*/ 8855 w 9855"/>
              <a:gd name="connsiteY80" fmla="*/ 5873 h 10000"/>
              <a:gd name="connsiteX81" fmla="*/ 8741 w 9855"/>
              <a:gd name="connsiteY81" fmla="*/ 5909 h 10000"/>
              <a:gd name="connsiteX82" fmla="*/ 8790 w 9855"/>
              <a:gd name="connsiteY82" fmla="*/ 5928 h 10000"/>
              <a:gd name="connsiteX83" fmla="*/ 9289 w 9855"/>
              <a:gd name="connsiteY83" fmla="*/ 5676 h 10000"/>
              <a:gd name="connsiteX84" fmla="*/ 9580 w 9855"/>
              <a:gd name="connsiteY84" fmla="*/ 5657 h 10000"/>
              <a:gd name="connsiteX85" fmla="*/ 9484 w 9855"/>
              <a:gd name="connsiteY85" fmla="*/ 5532 h 10000"/>
              <a:gd name="connsiteX86" fmla="*/ 9580 w 9855"/>
              <a:gd name="connsiteY86" fmla="*/ 5441 h 10000"/>
              <a:gd name="connsiteX87" fmla="*/ 9629 w 9855"/>
              <a:gd name="connsiteY87" fmla="*/ 5333 h 10000"/>
              <a:gd name="connsiteX88" fmla="*/ 9678 w 9855"/>
              <a:gd name="connsiteY88" fmla="*/ 5243 h 10000"/>
              <a:gd name="connsiteX89" fmla="*/ 9710 w 9855"/>
              <a:gd name="connsiteY89" fmla="*/ 5153 h 10000"/>
              <a:gd name="connsiteX90" fmla="*/ 9694 w 9855"/>
              <a:gd name="connsiteY90" fmla="*/ 4991 h 10000"/>
              <a:gd name="connsiteX91" fmla="*/ 9645 w 9855"/>
              <a:gd name="connsiteY91" fmla="*/ 4919 h 10000"/>
              <a:gd name="connsiteX92" fmla="*/ 9694 w 9855"/>
              <a:gd name="connsiteY92" fmla="*/ 4811 h 10000"/>
              <a:gd name="connsiteX93" fmla="*/ 9661 w 9855"/>
              <a:gd name="connsiteY93" fmla="*/ 4684 h 10000"/>
              <a:gd name="connsiteX94" fmla="*/ 9806 w 9855"/>
              <a:gd name="connsiteY94" fmla="*/ 4379 h 10000"/>
              <a:gd name="connsiteX95" fmla="*/ 9806 w 9855"/>
              <a:gd name="connsiteY95" fmla="*/ 4307 h 10000"/>
              <a:gd name="connsiteX96" fmla="*/ 9839 w 9855"/>
              <a:gd name="connsiteY96" fmla="*/ 4252 h 10000"/>
              <a:gd name="connsiteX97" fmla="*/ 9806 w 9855"/>
              <a:gd name="connsiteY97" fmla="*/ 4180 h 10000"/>
              <a:gd name="connsiteX98" fmla="*/ 9855 w 9855"/>
              <a:gd name="connsiteY98" fmla="*/ 4144 h 10000"/>
              <a:gd name="connsiteX99" fmla="*/ 9806 w 9855"/>
              <a:gd name="connsiteY99" fmla="*/ 4072 h 10000"/>
              <a:gd name="connsiteX100" fmla="*/ 9823 w 9855"/>
              <a:gd name="connsiteY100" fmla="*/ 3964 h 10000"/>
              <a:gd name="connsiteX101" fmla="*/ 9806 w 9855"/>
              <a:gd name="connsiteY101" fmla="*/ 3964 h 10000"/>
              <a:gd name="connsiteX102" fmla="*/ 9774 w 9855"/>
              <a:gd name="connsiteY102" fmla="*/ 3945 h 10000"/>
              <a:gd name="connsiteX103" fmla="*/ 9710 w 9855"/>
              <a:gd name="connsiteY103" fmla="*/ 3820 h 10000"/>
              <a:gd name="connsiteX104" fmla="*/ 9726 w 9855"/>
              <a:gd name="connsiteY104" fmla="*/ 3748 h 10000"/>
              <a:gd name="connsiteX105" fmla="*/ 9645 w 9855"/>
              <a:gd name="connsiteY105" fmla="*/ 3640 h 10000"/>
              <a:gd name="connsiteX106" fmla="*/ 9661 w 9855"/>
              <a:gd name="connsiteY106" fmla="*/ 3604 h 10000"/>
              <a:gd name="connsiteX107" fmla="*/ 9564 w 9855"/>
              <a:gd name="connsiteY107" fmla="*/ 3513 h 10000"/>
              <a:gd name="connsiteX108" fmla="*/ 9580 w 9855"/>
              <a:gd name="connsiteY108" fmla="*/ 3387 h 10000"/>
              <a:gd name="connsiteX109" fmla="*/ 9564 w 9855"/>
              <a:gd name="connsiteY109" fmla="*/ 3279 h 10000"/>
              <a:gd name="connsiteX110" fmla="*/ 9371 w 9855"/>
              <a:gd name="connsiteY110" fmla="*/ 3045 h 10000"/>
              <a:gd name="connsiteX111" fmla="*/ 9354 w 9855"/>
              <a:gd name="connsiteY111" fmla="*/ 1279 h 10000"/>
              <a:gd name="connsiteX112" fmla="*/ 9242 w 9855"/>
              <a:gd name="connsiteY112" fmla="*/ 1225 h 10000"/>
              <a:gd name="connsiteX113" fmla="*/ 9063 w 9855"/>
              <a:gd name="connsiteY113" fmla="*/ 1261 h 10000"/>
              <a:gd name="connsiteX114" fmla="*/ 9000 w 9855"/>
              <a:gd name="connsiteY114" fmla="*/ 1171 h 10000"/>
              <a:gd name="connsiteX115" fmla="*/ 8660 w 9855"/>
              <a:gd name="connsiteY115" fmla="*/ 1045 h 10000"/>
              <a:gd name="connsiteX116" fmla="*/ 8580 w 9855"/>
              <a:gd name="connsiteY116" fmla="*/ 919 h 10000"/>
              <a:gd name="connsiteX117" fmla="*/ 8370 w 9855"/>
              <a:gd name="connsiteY117" fmla="*/ 811 h 10000"/>
              <a:gd name="connsiteX118" fmla="*/ 8273 w 9855"/>
              <a:gd name="connsiteY118" fmla="*/ 919 h 10000"/>
              <a:gd name="connsiteX119" fmla="*/ 8096 w 9855"/>
              <a:gd name="connsiteY119" fmla="*/ 901 h 10000"/>
              <a:gd name="connsiteX120" fmla="*/ 8047 w 9855"/>
              <a:gd name="connsiteY120" fmla="*/ 828 h 10000"/>
              <a:gd name="connsiteX121" fmla="*/ 7902 w 9855"/>
              <a:gd name="connsiteY121" fmla="*/ 883 h 10000"/>
              <a:gd name="connsiteX122" fmla="*/ 7902 w 9855"/>
              <a:gd name="connsiteY122" fmla="*/ 937 h 10000"/>
              <a:gd name="connsiteX123" fmla="*/ 7756 w 9855"/>
              <a:gd name="connsiteY123" fmla="*/ 883 h 10000"/>
              <a:gd name="connsiteX124" fmla="*/ 7579 w 9855"/>
              <a:gd name="connsiteY124" fmla="*/ 955 h 10000"/>
              <a:gd name="connsiteX125" fmla="*/ 7530 w 9855"/>
              <a:gd name="connsiteY125" fmla="*/ 1027 h 10000"/>
              <a:gd name="connsiteX126" fmla="*/ 7474 w 9855"/>
              <a:gd name="connsiteY126" fmla="*/ 1027 h 10000"/>
              <a:gd name="connsiteX127" fmla="*/ 7442 w 9855"/>
              <a:gd name="connsiteY127" fmla="*/ 1099 h 10000"/>
              <a:gd name="connsiteX128" fmla="*/ 7377 w 9855"/>
              <a:gd name="connsiteY128" fmla="*/ 1009 h 10000"/>
              <a:gd name="connsiteX129" fmla="*/ 7135 w 9855"/>
              <a:gd name="connsiteY129" fmla="*/ 919 h 10000"/>
              <a:gd name="connsiteX130" fmla="*/ 7055 w 9855"/>
              <a:gd name="connsiteY130" fmla="*/ 828 h 10000"/>
              <a:gd name="connsiteX131" fmla="*/ 6813 w 9855"/>
              <a:gd name="connsiteY131" fmla="*/ 919 h 10000"/>
              <a:gd name="connsiteX132" fmla="*/ 6829 w 9855"/>
              <a:gd name="connsiteY132" fmla="*/ 955 h 10000"/>
              <a:gd name="connsiteX133" fmla="*/ 6764 w 9855"/>
              <a:gd name="connsiteY133" fmla="*/ 1063 h 10000"/>
              <a:gd name="connsiteX134" fmla="*/ 6699 w 9855"/>
              <a:gd name="connsiteY134" fmla="*/ 973 h 10000"/>
              <a:gd name="connsiteX135" fmla="*/ 6699 w 9855"/>
              <a:gd name="connsiteY135" fmla="*/ 865 h 10000"/>
              <a:gd name="connsiteX136" fmla="*/ 6505 w 9855"/>
              <a:gd name="connsiteY136" fmla="*/ 937 h 10000"/>
              <a:gd name="connsiteX137" fmla="*/ 6473 w 9855"/>
              <a:gd name="connsiteY137" fmla="*/ 847 h 10000"/>
              <a:gd name="connsiteX138" fmla="*/ 6377 w 9855"/>
              <a:gd name="connsiteY138" fmla="*/ 847 h 10000"/>
              <a:gd name="connsiteX139" fmla="*/ 6377 w 9855"/>
              <a:gd name="connsiteY139" fmla="*/ 775 h 10000"/>
              <a:gd name="connsiteX140" fmla="*/ 6328 w 9855"/>
              <a:gd name="connsiteY140" fmla="*/ 739 h 10000"/>
              <a:gd name="connsiteX141" fmla="*/ 6135 w 9855"/>
              <a:gd name="connsiteY141" fmla="*/ 883 h 10000"/>
              <a:gd name="connsiteX142" fmla="*/ 6053 w 9855"/>
              <a:gd name="connsiteY142" fmla="*/ 847 h 10000"/>
              <a:gd name="connsiteX143" fmla="*/ 6070 w 9855"/>
              <a:gd name="connsiteY143" fmla="*/ 739 h 10000"/>
              <a:gd name="connsiteX144" fmla="*/ 5957 w 9855"/>
              <a:gd name="connsiteY144" fmla="*/ 684 h 10000"/>
              <a:gd name="connsiteX145" fmla="*/ 5957 w 9855"/>
              <a:gd name="connsiteY145" fmla="*/ 559 h 10000"/>
              <a:gd name="connsiteX146" fmla="*/ 5731 w 9855"/>
              <a:gd name="connsiteY146" fmla="*/ 540 h 10000"/>
              <a:gd name="connsiteX147" fmla="*/ 5650 w 9855"/>
              <a:gd name="connsiteY147" fmla="*/ 631 h 10000"/>
              <a:gd name="connsiteX148" fmla="*/ 5537 w 9855"/>
              <a:gd name="connsiteY148" fmla="*/ 523 h 10000"/>
              <a:gd name="connsiteX149" fmla="*/ 5408 w 9855"/>
              <a:gd name="connsiteY149" fmla="*/ 540 h 10000"/>
              <a:gd name="connsiteX150" fmla="*/ 5214 w 9855"/>
              <a:gd name="connsiteY150" fmla="*/ 432 h 10000"/>
              <a:gd name="connsiteX151" fmla="*/ 5053 w 9855"/>
              <a:gd name="connsiteY151" fmla="*/ 432 h 10000"/>
              <a:gd name="connsiteX152" fmla="*/ 5037 w 9855"/>
              <a:gd name="connsiteY152" fmla="*/ 288 h 10000"/>
              <a:gd name="connsiteX153" fmla="*/ 4907 w 9855"/>
              <a:gd name="connsiteY153" fmla="*/ 144 h 10000"/>
              <a:gd name="connsiteX154" fmla="*/ 4860 w 9855"/>
              <a:gd name="connsiteY154" fmla="*/ 235 h 10000"/>
              <a:gd name="connsiteX155" fmla="*/ 4746 w 9855"/>
              <a:gd name="connsiteY155" fmla="*/ 197 h 10000"/>
              <a:gd name="connsiteX156" fmla="*/ 4665 w 9855"/>
              <a:gd name="connsiteY156" fmla="*/ 216 h 10000"/>
              <a:gd name="connsiteX157" fmla="*/ 4471 w 9855"/>
              <a:gd name="connsiteY157" fmla="*/ 0 h 10000"/>
              <a:gd name="connsiteX158" fmla="*/ 4375 w 9855"/>
              <a:gd name="connsiteY158" fmla="*/ 0 h 10000"/>
              <a:gd name="connsiteX0" fmla="*/ 4439 w 10000"/>
              <a:gd name="connsiteY0" fmla="*/ 0 h 10000"/>
              <a:gd name="connsiteX1" fmla="*/ 0 w 10000"/>
              <a:gd name="connsiteY1" fmla="*/ 5009 h 10000"/>
              <a:gd name="connsiteX2" fmla="*/ 852 w 10000"/>
              <a:gd name="connsiteY2" fmla="*/ 6036 h 10000"/>
              <a:gd name="connsiteX3" fmla="*/ 1229 w 10000"/>
              <a:gd name="connsiteY3" fmla="*/ 6144 h 10000"/>
              <a:gd name="connsiteX4" fmla="*/ 1737 w 10000"/>
              <a:gd name="connsiteY4" fmla="*/ 5279 h 10000"/>
              <a:gd name="connsiteX5" fmla="*/ 1933 w 10000"/>
              <a:gd name="connsiteY5" fmla="*/ 5225 h 10000"/>
              <a:gd name="connsiteX6" fmla="*/ 2096 w 10000"/>
              <a:gd name="connsiteY6" fmla="*/ 5279 h 10000"/>
              <a:gd name="connsiteX7" fmla="*/ 2834 w 10000"/>
              <a:gd name="connsiteY7" fmla="*/ 5315 h 10000"/>
              <a:gd name="connsiteX8" fmla="*/ 3472 w 10000"/>
              <a:gd name="connsiteY8" fmla="*/ 6144 h 10000"/>
              <a:gd name="connsiteX9" fmla="*/ 3751 w 10000"/>
              <a:gd name="connsiteY9" fmla="*/ 7009 h 10000"/>
              <a:gd name="connsiteX10" fmla="*/ 4014 w 10000"/>
              <a:gd name="connsiteY10" fmla="*/ 7351 h 10000"/>
              <a:gd name="connsiteX11" fmla="*/ 4144 w 10000"/>
              <a:gd name="connsiteY11" fmla="*/ 7693 h 10000"/>
              <a:gd name="connsiteX12" fmla="*/ 4423 w 10000"/>
              <a:gd name="connsiteY12" fmla="*/ 7928 h 10000"/>
              <a:gd name="connsiteX13" fmla="*/ 4636 w 10000"/>
              <a:gd name="connsiteY13" fmla="*/ 8811 h 10000"/>
              <a:gd name="connsiteX14" fmla="*/ 4914 w 10000"/>
              <a:gd name="connsiteY14" fmla="*/ 9297 h 10000"/>
              <a:gd name="connsiteX15" fmla="*/ 5192 w 10000"/>
              <a:gd name="connsiteY15" fmla="*/ 9513 h 10000"/>
              <a:gd name="connsiteX16" fmla="*/ 5438 w 10000"/>
              <a:gd name="connsiteY16" fmla="*/ 9568 h 10000"/>
              <a:gd name="connsiteX17" fmla="*/ 5683 w 10000"/>
              <a:gd name="connsiteY17" fmla="*/ 9729 h 10000"/>
              <a:gd name="connsiteX18" fmla="*/ 6142 w 10000"/>
              <a:gd name="connsiteY18" fmla="*/ 9784 h 10000"/>
              <a:gd name="connsiteX19" fmla="*/ 6455 w 10000"/>
              <a:gd name="connsiteY19" fmla="*/ 9964 h 10000"/>
              <a:gd name="connsiteX20" fmla="*/ 6748 w 10000"/>
              <a:gd name="connsiteY20" fmla="*/ 10000 h 10000"/>
              <a:gd name="connsiteX21" fmla="*/ 6765 w 10000"/>
              <a:gd name="connsiteY21" fmla="*/ 9945 h 10000"/>
              <a:gd name="connsiteX22" fmla="*/ 6700 w 10000"/>
              <a:gd name="connsiteY22" fmla="*/ 9892 h 10000"/>
              <a:gd name="connsiteX23" fmla="*/ 6584 w 10000"/>
              <a:gd name="connsiteY23" fmla="*/ 9549 h 10000"/>
              <a:gd name="connsiteX24" fmla="*/ 6568 w 10000"/>
              <a:gd name="connsiteY24" fmla="*/ 9513 h 10000"/>
              <a:gd name="connsiteX25" fmla="*/ 6471 w 10000"/>
              <a:gd name="connsiteY25" fmla="*/ 8847 h 10000"/>
              <a:gd name="connsiteX26" fmla="*/ 6536 w 10000"/>
              <a:gd name="connsiteY26" fmla="*/ 8793 h 10000"/>
              <a:gd name="connsiteX27" fmla="*/ 6552 w 10000"/>
              <a:gd name="connsiteY27" fmla="*/ 8576 h 10000"/>
              <a:gd name="connsiteX28" fmla="*/ 6536 w 10000"/>
              <a:gd name="connsiteY28" fmla="*/ 8540 h 10000"/>
              <a:gd name="connsiteX29" fmla="*/ 6421 w 10000"/>
              <a:gd name="connsiteY29" fmla="*/ 8523 h 10000"/>
              <a:gd name="connsiteX30" fmla="*/ 6371 w 10000"/>
              <a:gd name="connsiteY30" fmla="*/ 8487 h 10000"/>
              <a:gd name="connsiteX31" fmla="*/ 6405 w 10000"/>
              <a:gd name="connsiteY31" fmla="*/ 8415 h 10000"/>
              <a:gd name="connsiteX32" fmla="*/ 6519 w 10000"/>
              <a:gd name="connsiteY32" fmla="*/ 8415 h 10000"/>
              <a:gd name="connsiteX33" fmla="*/ 6568 w 10000"/>
              <a:gd name="connsiteY33" fmla="*/ 8468 h 10000"/>
              <a:gd name="connsiteX34" fmla="*/ 6650 w 10000"/>
              <a:gd name="connsiteY34" fmla="*/ 8415 h 10000"/>
              <a:gd name="connsiteX35" fmla="*/ 6700 w 10000"/>
              <a:gd name="connsiteY35" fmla="*/ 8036 h 10000"/>
              <a:gd name="connsiteX36" fmla="*/ 6601 w 10000"/>
              <a:gd name="connsiteY36" fmla="*/ 7856 h 10000"/>
              <a:gd name="connsiteX37" fmla="*/ 6847 w 10000"/>
              <a:gd name="connsiteY37" fmla="*/ 7801 h 10000"/>
              <a:gd name="connsiteX38" fmla="*/ 6929 w 10000"/>
              <a:gd name="connsiteY38" fmla="*/ 7621 h 10000"/>
              <a:gd name="connsiteX39" fmla="*/ 6929 w 10000"/>
              <a:gd name="connsiteY39" fmla="*/ 7585 h 10000"/>
              <a:gd name="connsiteX40" fmla="*/ 6830 w 10000"/>
              <a:gd name="connsiteY40" fmla="*/ 7604 h 10000"/>
              <a:gd name="connsiteX41" fmla="*/ 6830 w 10000"/>
              <a:gd name="connsiteY41" fmla="*/ 7513 h 10000"/>
              <a:gd name="connsiteX42" fmla="*/ 6994 w 10000"/>
              <a:gd name="connsiteY42" fmla="*/ 7424 h 10000"/>
              <a:gd name="connsiteX43" fmla="*/ 7059 w 10000"/>
              <a:gd name="connsiteY43" fmla="*/ 7424 h 10000"/>
              <a:gd name="connsiteX44" fmla="*/ 7159 w 10000"/>
              <a:gd name="connsiteY44" fmla="*/ 7315 h 10000"/>
              <a:gd name="connsiteX45" fmla="*/ 7175 w 10000"/>
              <a:gd name="connsiteY45" fmla="*/ 7243 h 10000"/>
              <a:gd name="connsiteX46" fmla="*/ 7206 w 10000"/>
              <a:gd name="connsiteY46" fmla="*/ 7207 h 10000"/>
              <a:gd name="connsiteX47" fmla="*/ 7372 w 10000"/>
              <a:gd name="connsiteY47" fmla="*/ 7189 h 10000"/>
              <a:gd name="connsiteX48" fmla="*/ 7436 w 10000"/>
              <a:gd name="connsiteY48" fmla="*/ 7153 h 10000"/>
              <a:gd name="connsiteX49" fmla="*/ 7453 w 10000"/>
              <a:gd name="connsiteY49" fmla="*/ 7063 h 10000"/>
              <a:gd name="connsiteX50" fmla="*/ 7355 w 10000"/>
              <a:gd name="connsiteY50" fmla="*/ 6973 h 10000"/>
              <a:gd name="connsiteX51" fmla="*/ 7355 w 10000"/>
              <a:gd name="connsiteY51" fmla="*/ 6901 h 10000"/>
              <a:gd name="connsiteX52" fmla="*/ 7388 w 10000"/>
              <a:gd name="connsiteY52" fmla="*/ 6847 h 10000"/>
              <a:gd name="connsiteX53" fmla="*/ 7469 w 10000"/>
              <a:gd name="connsiteY53" fmla="*/ 6883 h 10000"/>
              <a:gd name="connsiteX54" fmla="*/ 7518 w 10000"/>
              <a:gd name="connsiteY54" fmla="*/ 6937 h 10000"/>
              <a:gd name="connsiteX55" fmla="*/ 7535 w 10000"/>
              <a:gd name="connsiteY55" fmla="*/ 6919 h 10000"/>
              <a:gd name="connsiteX56" fmla="*/ 7535 w 10000"/>
              <a:gd name="connsiteY56" fmla="*/ 6847 h 10000"/>
              <a:gd name="connsiteX57" fmla="*/ 7551 w 10000"/>
              <a:gd name="connsiteY57" fmla="*/ 6811 h 10000"/>
              <a:gd name="connsiteX58" fmla="*/ 7601 w 10000"/>
              <a:gd name="connsiteY58" fmla="*/ 6829 h 10000"/>
              <a:gd name="connsiteX59" fmla="*/ 7626 w 10000"/>
              <a:gd name="connsiteY59" fmla="*/ 6919 h 10000"/>
              <a:gd name="connsiteX60" fmla="*/ 7657 w 10000"/>
              <a:gd name="connsiteY60" fmla="*/ 6919 h 10000"/>
              <a:gd name="connsiteX61" fmla="*/ 7707 w 10000"/>
              <a:gd name="connsiteY61" fmla="*/ 6883 h 10000"/>
              <a:gd name="connsiteX62" fmla="*/ 7739 w 10000"/>
              <a:gd name="connsiteY62" fmla="*/ 6811 h 10000"/>
              <a:gd name="connsiteX63" fmla="*/ 7756 w 10000"/>
              <a:gd name="connsiteY63" fmla="*/ 6793 h 10000"/>
              <a:gd name="connsiteX64" fmla="*/ 7789 w 10000"/>
              <a:gd name="connsiteY64" fmla="*/ 6937 h 10000"/>
              <a:gd name="connsiteX65" fmla="*/ 8051 w 10000"/>
              <a:gd name="connsiteY65" fmla="*/ 6847 h 10000"/>
              <a:gd name="connsiteX66" fmla="*/ 8099 w 10000"/>
              <a:gd name="connsiteY66" fmla="*/ 6865 h 10000"/>
              <a:gd name="connsiteX67" fmla="*/ 8084 w 10000"/>
              <a:gd name="connsiteY67" fmla="*/ 6883 h 10000"/>
              <a:gd name="connsiteX68" fmla="*/ 7707 w 10000"/>
              <a:gd name="connsiteY68" fmla="*/ 7063 h 10000"/>
              <a:gd name="connsiteX69" fmla="*/ 7674 w 10000"/>
              <a:gd name="connsiteY69" fmla="*/ 7117 h 10000"/>
              <a:gd name="connsiteX70" fmla="*/ 7707 w 10000"/>
              <a:gd name="connsiteY70" fmla="*/ 7135 h 10000"/>
              <a:gd name="connsiteX71" fmla="*/ 8574 w 10000"/>
              <a:gd name="connsiteY71" fmla="*/ 6612 h 10000"/>
              <a:gd name="connsiteX72" fmla="*/ 8722 w 10000"/>
              <a:gd name="connsiteY72" fmla="*/ 6235 h 10000"/>
              <a:gd name="connsiteX73" fmla="*/ 8739 w 10000"/>
              <a:gd name="connsiteY73" fmla="*/ 5657 h 10000"/>
              <a:gd name="connsiteX74" fmla="*/ 8787 w 10000"/>
              <a:gd name="connsiteY74" fmla="*/ 5604 h 10000"/>
              <a:gd name="connsiteX75" fmla="*/ 8837 w 10000"/>
              <a:gd name="connsiteY75" fmla="*/ 5568 h 10000"/>
              <a:gd name="connsiteX76" fmla="*/ 8886 w 10000"/>
              <a:gd name="connsiteY76" fmla="*/ 5568 h 10000"/>
              <a:gd name="connsiteX77" fmla="*/ 8886 w 10000"/>
              <a:gd name="connsiteY77" fmla="*/ 5784 h 10000"/>
              <a:gd name="connsiteX78" fmla="*/ 9001 w 10000"/>
              <a:gd name="connsiteY78" fmla="*/ 5784 h 10000"/>
              <a:gd name="connsiteX79" fmla="*/ 8985 w 10000"/>
              <a:gd name="connsiteY79" fmla="*/ 5873 h 10000"/>
              <a:gd name="connsiteX80" fmla="*/ 8870 w 10000"/>
              <a:gd name="connsiteY80" fmla="*/ 5909 h 10000"/>
              <a:gd name="connsiteX81" fmla="*/ 8919 w 10000"/>
              <a:gd name="connsiteY81" fmla="*/ 5928 h 10000"/>
              <a:gd name="connsiteX82" fmla="*/ 9426 w 10000"/>
              <a:gd name="connsiteY82" fmla="*/ 5676 h 10000"/>
              <a:gd name="connsiteX83" fmla="*/ 9721 w 10000"/>
              <a:gd name="connsiteY83" fmla="*/ 5657 h 10000"/>
              <a:gd name="connsiteX84" fmla="*/ 9624 w 10000"/>
              <a:gd name="connsiteY84" fmla="*/ 5532 h 10000"/>
              <a:gd name="connsiteX85" fmla="*/ 9721 w 10000"/>
              <a:gd name="connsiteY85" fmla="*/ 5441 h 10000"/>
              <a:gd name="connsiteX86" fmla="*/ 9771 w 10000"/>
              <a:gd name="connsiteY86" fmla="*/ 5333 h 10000"/>
              <a:gd name="connsiteX87" fmla="*/ 9820 w 10000"/>
              <a:gd name="connsiteY87" fmla="*/ 5243 h 10000"/>
              <a:gd name="connsiteX88" fmla="*/ 9853 w 10000"/>
              <a:gd name="connsiteY88" fmla="*/ 5153 h 10000"/>
              <a:gd name="connsiteX89" fmla="*/ 9837 w 10000"/>
              <a:gd name="connsiteY89" fmla="*/ 4991 h 10000"/>
              <a:gd name="connsiteX90" fmla="*/ 9787 w 10000"/>
              <a:gd name="connsiteY90" fmla="*/ 4919 h 10000"/>
              <a:gd name="connsiteX91" fmla="*/ 9837 w 10000"/>
              <a:gd name="connsiteY91" fmla="*/ 4811 h 10000"/>
              <a:gd name="connsiteX92" fmla="*/ 9803 w 10000"/>
              <a:gd name="connsiteY92" fmla="*/ 4684 h 10000"/>
              <a:gd name="connsiteX93" fmla="*/ 9950 w 10000"/>
              <a:gd name="connsiteY93" fmla="*/ 4379 h 10000"/>
              <a:gd name="connsiteX94" fmla="*/ 9950 w 10000"/>
              <a:gd name="connsiteY94" fmla="*/ 4307 h 10000"/>
              <a:gd name="connsiteX95" fmla="*/ 9984 w 10000"/>
              <a:gd name="connsiteY95" fmla="*/ 4252 h 10000"/>
              <a:gd name="connsiteX96" fmla="*/ 9950 w 10000"/>
              <a:gd name="connsiteY96" fmla="*/ 4180 h 10000"/>
              <a:gd name="connsiteX97" fmla="*/ 10000 w 10000"/>
              <a:gd name="connsiteY97" fmla="*/ 4144 h 10000"/>
              <a:gd name="connsiteX98" fmla="*/ 9950 w 10000"/>
              <a:gd name="connsiteY98" fmla="*/ 4072 h 10000"/>
              <a:gd name="connsiteX99" fmla="*/ 9968 w 10000"/>
              <a:gd name="connsiteY99" fmla="*/ 3964 h 10000"/>
              <a:gd name="connsiteX100" fmla="*/ 9950 w 10000"/>
              <a:gd name="connsiteY100" fmla="*/ 3964 h 10000"/>
              <a:gd name="connsiteX101" fmla="*/ 9918 w 10000"/>
              <a:gd name="connsiteY101" fmla="*/ 3945 h 10000"/>
              <a:gd name="connsiteX102" fmla="*/ 9853 w 10000"/>
              <a:gd name="connsiteY102" fmla="*/ 3820 h 10000"/>
              <a:gd name="connsiteX103" fmla="*/ 9869 w 10000"/>
              <a:gd name="connsiteY103" fmla="*/ 3748 h 10000"/>
              <a:gd name="connsiteX104" fmla="*/ 9787 w 10000"/>
              <a:gd name="connsiteY104" fmla="*/ 3640 h 10000"/>
              <a:gd name="connsiteX105" fmla="*/ 9803 w 10000"/>
              <a:gd name="connsiteY105" fmla="*/ 3604 h 10000"/>
              <a:gd name="connsiteX106" fmla="*/ 9705 w 10000"/>
              <a:gd name="connsiteY106" fmla="*/ 3513 h 10000"/>
              <a:gd name="connsiteX107" fmla="*/ 9721 w 10000"/>
              <a:gd name="connsiteY107" fmla="*/ 3387 h 10000"/>
              <a:gd name="connsiteX108" fmla="*/ 9705 w 10000"/>
              <a:gd name="connsiteY108" fmla="*/ 3279 h 10000"/>
              <a:gd name="connsiteX109" fmla="*/ 9509 w 10000"/>
              <a:gd name="connsiteY109" fmla="*/ 3045 h 10000"/>
              <a:gd name="connsiteX110" fmla="*/ 9492 w 10000"/>
              <a:gd name="connsiteY110" fmla="*/ 1279 h 10000"/>
              <a:gd name="connsiteX111" fmla="*/ 9378 w 10000"/>
              <a:gd name="connsiteY111" fmla="*/ 1225 h 10000"/>
              <a:gd name="connsiteX112" fmla="*/ 9196 w 10000"/>
              <a:gd name="connsiteY112" fmla="*/ 1261 h 10000"/>
              <a:gd name="connsiteX113" fmla="*/ 9132 w 10000"/>
              <a:gd name="connsiteY113" fmla="*/ 1171 h 10000"/>
              <a:gd name="connsiteX114" fmla="*/ 8787 w 10000"/>
              <a:gd name="connsiteY114" fmla="*/ 1045 h 10000"/>
              <a:gd name="connsiteX115" fmla="*/ 8706 w 10000"/>
              <a:gd name="connsiteY115" fmla="*/ 919 h 10000"/>
              <a:gd name="connsiteX116" fmla="*/ 8493 w 10000"/>
              <a:gd name="connsiteY116" fmla="*/ 811 h 10000"/>
              <a:gd name="connsiteX117" fmla="*/ 8395 w 10000"/>
              <a:gd name="connsiteY117" fmla="*/ 919 h 10000"/>
              <a:gd name="connsiteX118" fmla="*/ 8215 w 10000"/>
              <a:gd name="connsiteY118" fmla="*/ 901 h 10000"/>
              <a:gd name="connsiteX119" fmla="*/ 8165 w 10000"/>
              <a:gd name="connsiteY119" fmla="*/ 828 h 10000"/>
              <a:gd name="connsiteX120" fmla="*/ 8018 w 10000"/>
              <a:gd name="connsiteY120" fmla="*/ 883 h 10000"/>
              <a:gd name="connsiteX121" fmla="*/ 8018 w 10000"/>
              <a:gd name="connsiteY121" fmla="*/ 937 h 10000"/>
              <a:gd name="connsiteX122" fmla="*/ 7870 w 10000"/>
              <a:gd name="connsiteY122" fmla="*/ 883 h 10000"/>
              <a:gd name="connsiteX123" fmla="*/ 7691 w 10000"/>
              <a:gd name="connsiteY123" fmla="*/ 955 h 10000"/>
              <a:gd name="connsiteX124" fmla="*/ 7641 w 10000"/>
              <a:gd name="connsiteY124" fmla="*/ 1027 h 10000"/>
              <a:gd name="connsiteX125" fmla="*/ 7584 w 10000"/>
              <a:gd name="connsiteY125" fmla="*/ 1027 h 10000"/>
              <a:gd name="connsiteX126" fmla="*/ 7551 w 10000"/>
              <a:gd name="connsiteY126" fmla="*/ 1099 h 10000"/>
              <a:gd name="connsiteX127" fmla="*/ 7486 w 10000"/>
              <a:gd name="connsiteY127" fmla="*/ 1009 h 10000"/>
              <a:gd name="connsiteX128" fmla="*/ 7240 w 10000"/>
              <a:gd name="connsiteY128" fmla="*/ 919 h 10000"/>
              <a:gd name="connsiteX129" fmla="*/ 7159 w 10000"/>
              <a:gd name="connsiteY129" fmla="*/ 828 h 10000"/>
              <a:gd name="connsiteX130" fmla="*/ 6913 w 10000"/>
              <a:gd name="connsiteY130" fmla="*/ 919 h 10000"/>
              <a:gd name="connsiteX131" fmla="*/ 6929 w 10000"/>
              <a:gd name="connsiteY131" fmla="*/ 955 h 10000"/>
              <a:gd name="connsiteX132" fmla="*/ 6864 w 10000"/>
              <a:gd name="connsiteY132" fmla="*/ 1063 h 10000"/>
              <a:gd name="connsiteX133" fmla="*/ 6798 w 10000"/>
              <a:gd name="connsiteY133" fmla="*/ 973 h 10000"/>
              <a:gd name="connsiteX134" fmla="*/ 6798 w 10000"/>
              <a:gd name="connsiteY134" fmla="*/ 865 h 10000"/>
              <a:gd name="connsiteX135" fmla="*/ 6601 w 10000"/>
              <a:gd name="connsiteY135" fmla="*/ 937 h 10000"/>
              <a:gd name="connsiteX136" fmla="*/ 6568 w 10000"/>
              <a:gd name="connsiteY136" fmla="*/ 847 h 10000"/>
              <a:gd name="connsiteX137" fmla="*/ 6471 w 10000"/>
              <a:gd name="connsiteY137" fmla="*/ 847 h 10000"/>
              <a:gd name="connsiteX138" fmla="*/ 6471 w 10000"/>
              <a:gd name="connsiteY138" fmla="*/ 775 h 10000"/>
              <a:gd name="connsiteX139" fmla="*/ 6421 w 10000"/>
              <a:gd name="connsiteY139" fmla="*/ 739 h 10000"/>
              <a:gd name="connsiteX140" fmla="*/ 6225 w 10000"/>
              <a:gd name="connsiteY140" fmla="*/ 883 h 10000"/>
              <a:gd name="connsiteX141" fmla="*/ 6142 w 10000"/>
              <a:gd name="connsiteY141" fmla="*/ 847 h 10000"/>
              <a:gd name="connsiteX142" fmla="*/ 6159 w 10000"/>
              <a:gd name="connsiteY142" fmla="*/ 739 h 10000"/>
              <a:gd name="connsiteX143" fmla="*/ 6045 w 10000"/>
              <a:gd name="connsiteY143" fmla="*/ 684 h 10000"/>
              <a:gd name="connsiteX144" fmla="*/ 6045 w 10000"/>
              <a:gd name="connsiteY144" fmla="*/ 559 h 10000"/>
              <a:gd name="connsiteX145" fmla="*/ 5815 w 10000"/>
              <a:gd name="connsiteY145" fmla="*/ 540 h 10000"/>
              <a:gd name="connsiteX146" fmla="*/ 5733 w 10000"/>
              <a:gd name="connsiteY146" fmla="*/ 631 h 10000"/>
              <a:gd name="connsiteX147" fmla="*/ 5618 w 10000"/>
              <a:gd name="connsiteY147" fmla="*/ 523 h 10000"/>
              <a:gd name="connsiteX148" fmla="*/ 5488 w 10000"/>
              <a:gd name="connsiteY148" fmla="*/ 540 h 10000"/>
              <a:gd name="connsiteX149" fmla="*/ 5291 w 10000"/>
              <a:gd name="connsiteY149" fmla="*/ 432 h 10000"/>
              <a:gd name="connsiteX150" fmla="*/ 5127 w 10000"/>
              <a:gd name="connsiteY150" fmla="*/ 432 h 10000"/>
              <a:gd name="connsiteX151" fmla="*/ 5111 w 10000"/>
              <a:gd name="connsiteY151" fmla="*/ 288 h 10000"/>
              <a:gd name="connsiteX152" fmla="*/ 4979 w 10000"/>
              <a:gd name="connsiteY152" fmla="*/ 144 h 10000"/>
              <a:gd name="connsiteX153" fmla="*/ 4932 w 10000"/>
              <a:gd name="connsiteY153" fmla="*/ 235 h 10000"/>
              <a:gd name="connsiteX154" fmla="*/ 4816 w 10000"/>
              <a:gd name="connsiteY154" fmla="*/ 197 h 10000"/>
              <a:gd name="connsiteX155" fmla="*/ 4734 w 10000"/>
              <a:gd name="connsiteY155" fmla="*/ 216 h 10000"/>
              <a:gd name="connsiteX156" fmla="*/ 4537 w 10000"/>
              <a:gd name="connsiteY156" fmla="*/ 0 h 10000"/>
              <a:gd name="connsiteX157" fmla="*/ 4439 w 10000"/>
              <a:gd name="connsiteY157" fmla="*/ 0 h 10000"/>
              <a:gd name="connsiteX0" fmla="*/ 3587 w 9148"/>
              <a:gd name="connsiteY0" fmla="*/ 0 h 10000"/>
              <a:gd name="connsiteX1" fmla="*/ 0 w 9148"/>
              <a:gd name="connsiteY1" fmla="*/ 6036 h 10000"/>
              <a:gd name="connsiteX2" fmla="*/ 377 w 9148"/>
              <a:gd name="connsiteY2" fmla="*/ 6144 h 10000"/>
              <a:gd name="connsiteX3" fmla="*/ 885 w 9148"/>
              <a:gd name="connsiteY3" fmla="*/ 5279 h 10000"/>
              <a:gd name="connsiteX4" fmla="*/ 1081 w 9148"/>
              <a:gd name="connsiteY4" fmla="*/ 5225 h 10000"/>
              <a:gd name="connsiteX5" fmla="*/ 1244 w 9148"/>
              <a:gd name="connsiteY5" fmla="*/ 5279 h 10000"/>
              <a:gd name="connsiteX6" fmla="*/ 1982 w 9148"/>
              <a:gd name="connsiteY6" fmla="*/ 5315 h 10000"/>
              <a:gd name="connsiteX7" fmla="*/ 2620 w 9148"/>
              <a:gd name="connsiteY7" fmla="*/ 6144 h 10000"/>
              <a:gd name="connsiteX8" fmla="*/ 2899 w 9148"/>
              <a:gd name="connsiteY8" fmla="*/ 7009 h 10000"/>
              <a:gd name="connsiteX9" fmla="*/ 3162 w 9148"/>
              <a:gd name="connsiteY9" fmla="*/ 7351 h 10000"/>
              <a:gd name="connsiteX10" fmla="*/ 3292 w 9148"/>
              <a:gd name="connsiteY10" fmla="*/ 7693 h 10000"/>
              <a:gd name="connsiteX11" fmla="*/ 3571 w 9148"/>
              <a:gd name="connsiteY11" fmla="*/ 7928 h 10000"/>
              <a:gd name="connsiteX12" fmla="*/ 3784 w 9148"/>
              <a:gd name="connsiteY12" fmla="*/ 8811 h 10000"/>
              <a:gd name="connsiteX13" fmla="*/ 4062 w 9148"/>
              <a:gd name="connsiteY13" fmla="*/ 9297 h 10000"/>
              <a:gd name="connsiteX14" fmla="*/ 4340 w 9148"/>
              <a:gd name="connsiteY14" fmla="*/ 9513 h 10000"/>
              <a:gd name="connsiteX15" fmla="*/ 4586 w 9148"/>
              <a:gd name="connsiteY15" fmla="*/ 9568 h 10000"/>
              <a:gd name="connsiteX16" fmla="*/ 4831 w 9148"/>
              <a:gd name="connsiteY16" fmla="*/ 9729 h 10000"/>
              <a:gd name="connsiteX17" fmla="*/ 5290 w 9148"/>
              <a:gd name="connsiteY17" fmla="*/ 9784 h 10000"/>
              <a:gd name="connsiteX18" fmla="*/ 5603 w 9148"/>
              <a:gd name="connsiteY18" fmla="*/ 9964 h 10000"/>
              <a:gd name="connsiteX19" fmla="*/ 5896 w 9148"/>
              <a:gd name="connsiteY19" fmla="*/ 10000 h 10000"/>
              <a:gd name="connsiteX20" fmla="*/ 5913 w 9148"/>
              <a:gd name="connsiteY20" fmla="*/ 9945 h 10000"/>
              <a:gd name="connsiteX21" fmla="*/ 5848 w 9148"/>
              <a:gd name="connsiteY21" fmla="*/ 9892 h 10000"/>
              <a:gd name="connsiteX22" fmla="*/ 5732 w 9148"/>
              <a:gd name="connsiteY22" fmla="*/ 9549 h 10000"/>
              <a:gd name="connsiteX23" fmla="*/ 5716 w 9148"/>
              <a:gd name="connsiteY23" fmla="*/ 9513 h 10000"/>
              <a:gd name="connsiteX24" fmla="*/ 5619 w 9148"/>
              <a:gd name="connsiteY24" fmla="*/ 8847 h 10000"/>
              <a:gd name="connsiteX25" fmla="*/ 5684 w 9148"/>
              <a:gd name="connsiteY25" fmla="*/ 8793 h 10000"/>
              <a:gd name="connsiteX26" fmla="*/ 5700 w 9148"/>
              <a:gd name="connsiteY26" fmla="*/ 8576 h 10000"/>
              <a:gd name="connsiteX27" fmla="*/ 5684 w 9148"/>
              <a:gd name="connsiteY27" fmla="*/ 8540 h 10000"/>
              <a:gd name="connsiteX28" fmla="*/ 5569 w 9148"/>
              <a:gd name="connsiteY28" fmla="*/ 8523 h 10000"/>
              <a:gd name="connsiteX29" fmla="*/ 5519 w 9148"/>
              <a:gd name="connsiteY29" fmla="*/ 8487 h 10000"/>
              <a:gd name="connsiteX30" fmla="*/ 5553 w 9148"/>
              <a:gd name="connsiteY30" fmla="*/ 8415 h 10000"/>
              <a:gd name="connsiteX31" fmla="*/ 5667 w 9148"/>
              <a:gd name="connsiteY31" fmla="*/ 8415 h 10000"/>
              <a:gd name="connsiteX32" fmla="*/ 5716 w 9148"/>
              <a:gd name="connsiteY32" fmla="*/ 8468 h 10000"/>
              <a:gd name="connsiteX33" fmla="*/ 5798 w 9148"/>
              <a:gd name="connsiteY33" fmla="*/ 8415 h 10000"/>
              <a:gd name="connsiteX34" fmla="*/ 5848 w 9148"/>
              <a:gd name="connsiteY34" fmla="*/ 8036 h 10000"/>
              <a:gd name="connsiteX35" fmla="*/ 5749 w 9148"/>
              <a:gd name="connsiteY35" fmla="*/ 7856 h 10000"/>
              <a:gd name="connsiteX36" fmla="*/ 5995 w 9148"/>
              <a:gd name="connsiteY36" fmla="*/ 7801 h 10000"/>
              <a:gd name="connsiteX37" fmla="*/ 6077 w 9148"/>
              <a:gd name="connsiteY37" fmla="*/ 7621 h 10000"/>
              <a:gd name="connsiteX38" fmla="*/ 6077 w 9148"/>
              <a:gd name="connsiteY38" fmla="*/ 7585 h 10000"/>
              <a:gd name="connsiteX39" fmla="*/ 5978 w 9148"/>
              <a:gd name="connsiteY39" fmla="*/ 7604 h 10000"/>
              <a:gd name="connsiteX40" fmla="*/ 5978 w 9148"/>
              <a:gd name="connsiteY40" fmla="*/ 7513 h 10000"/>
              <a:gd name="connsiteX41" fmla="*/ 6142 w 9148"/>
              <a:gd name="connsiteY41" fmla="*/ 7424 h 10000"/>
              <a:gd name="connsiteX42" fmla="*/ 6207 w 9148"/>
              <a:gd name="connsiteY42" fmla="*/ 7424 h 10000"/>
              <a:gd name="connsiteX43" fmla="*/ 6307 w 9148"/>
              <a:gd name="connsiteY43" fmla="*/ 7315 h 10000"/>
              <a:gd name="connsiteX44" fmla="*/ 6323 w 9148"/>
              <a:gd name="connsiteY44" fmla="*/ 7243 h 10000"/>
              <a:gd name="connsiteX45" fmla="*/ 6354 w 9148"/>
              <a:gd name="connsiteY45" fmla="*/ 7207 h 10000"/>
              <a:gd name="connsiteX46" fmla="*/ 6520 w 9148"/>
              <a:gd name="connsiteY46" fmla="*/ 7189 h 10000"/>
              <a:gd name="connsiteX47" fmla="*/ 6584 w 9148"/>
              <a:gd name="connsiteY47" fmla="*/ 7153 h 10000"/>
              <a:gd name="connsiteX48" fmla="*/ 6601 w 9148"/>
              <a:gd name="connsiteY48" fmla="*/ 7063 h 10000"/>
              <a:gd name="connsiteX49" fmla="*/ 6503 w 9148"/>
              <a:gd name="connsiteY49" fmla="*/ 6973 h 10000"/>
              <a:gd name="connsiteX50" fmla="*/ 6503 w 9148"/>
              <a:gd name="connsiteY50" fmla="*/ 6901 h 10000"/>
              <a:gd name="connsiteX51" fmla="*/ 6536 w 9148"/>
              <a:gd name="connsiteY51" fmla="*/ 6847 h 10000"/>
              <a:gd name="connsiteX52" fmla="*/ 6617 w 9148"/>
              <a:gd name="connsiteY52" fmla="*/ 6883 h 10000"/>
              <a:gd name="connsiteX53" fmla="*/ 6666 w 9148"/>
              <a:gd name="connsiteY53" fmla="*/ 6937 h 10000"/>
              <a:gd name="connsiteX54" fmla="*/ 6683 w 9148"/>
              <a:gd name="connsiteY54" fmla="*/ 6919 h 10000"/>
              <a:gd name="connsiteX55" fmla="*/ 6683 w 9148"/>
              <a:gd name="connsiteY55" fmla="*/ 6847 h 10000"/>
              <a:gd name="connsiteX56" fmla="*/ 6699 w 9148"/>
              <a:gd name="connsiteY56" fmla="*/ 6811 h 10000"/>
              <a:gd name="connsiteX57" fmla="*/ 6749 w 9148"/>
              <a:gd name="connsiteY57" fmla="*/ 6829 h 10000"/>
              <a:gd name="connsiteX58" fmla="*/ 6774 w 9148"/>
              <a:gd name="connsiteY58" fmla="*/ 6919 h 10000"/>
              <a:gd name="connsiteX59" fmla="*/ 6805 w 9148"/>
              <a:gd name="connsiteY59" fmla="*/ 6919 h 10000"/>
              <a:gd name="connsiteX60" fmla="*/ 6855 w 9148"/>
              <a:gd name="connsiteY60" fmla="*/ 6883 h 10000"/>
              <a:gd name="connsiteX61" fmla="*/ 6887 w 9148"/>
              <a:gd name="connsiteY61" fmla="*/ 6811 h 10000"/>
              <a:gd name="connsiteX62" fmla="*/ 6904 w 9148"/>
              <a:gd name="connsiteY62" fmla="*/ 6793 h 10000"/>
              <a:gd name="connsiteX63" fmla="*/ 6937 w 9148"/>
              <a:gd name="connsiteY63" fmla="*/ 6937 h 10000"/>
              <a:gd name="connsiteX64" fmla="*/ 7199 w 9148"/>
              <a:gd name="connsiteY64" fmla="*/ 6847 h 10000"/>
              <a:gd name="connsiteX65" fmla="*/ 7247 w 9148"/>
              <a:gd name="connsiteY65" fmla="*/ 6865 h 10000"/>
              <a:gd name="connsiteX66" fmla="*/ 7232 w 9148"/>
              <a:gd name="connsiteY66" fmla="*/ 6883 h 10000"/>
              <a:gd name="connsiteX67" fmla="*/ 6855 w 9148"/>
              <a:gd name="connsiteY67" fmla="*/ 7063 h 10000"/>
              <a:gd name="connsiteX68" fmla="*/ 6822 w 9148"/>
              <a:gd name="connsiteY68" fmla="*/ 7117 h 10000"/>
              <a:gd name="connsiteX69" fmla="*/ 6855 w 9148"/>
              <a:gd name="connsiteY69" fmla="*/ 7135 h 10000"/>
              <a:gd name="connsiteX70" fmla="*/ 7722 w 9148"/>
              <a:gd name="connsiteY70" fmla="*/ 6612 h 10000"/>
              <a:gd name="connsiteX71" fmla="*/ 7870 w 9148"/>
              <a:gd name="connsiteY71" fmla="*/ 6235 h 10000"/>
              <a:gd name="connsiteX72" fmla="*/ 7887 w 9148"/>
              <a:gd name="connsiteY72" fmla="*/ 5657 h 10000"/>
              <a:gd name="connsiteX73" fmla="*/ 7935 w 9148"/>
              <a:gd name="connsiteY73" fmla="*/ 5604 h 10000"/>
              <a:gd name="connsiteX74" fmla="*/ 7985 w 9148"/>
              <a:gd name="connsiteY74" fmla="*/ 5568 h 10000"/>
              <a:gd name="connsiteX75" fmla="*/ 8034 w 9148"/>
              <a:gd name="connsiteY75" fmla="*/ 5568 h 10000"/>
              <a:gd name="connsiteX76" fmla="*/ 8034 w 9148"/>
              <a:gd name="connsiteY76" fmla="*/ 5784 h 10000"/>
              <a:gd name="connsiteX77" fmla="*/ 8149 w 9148"/>
              <a:gd name="connsiteY77" fmla="*/ 5784 h 10000"/>
              <a:gd name="connsiteX78" fmla="*/ 8133 w 9148"/>
              <a:gd name="connsiteY78" fmla="*/ 5873 h 10000"/>
              <a:gd name="connsiteX79" fmla="*/ 8018 w 9148"/>
              <a:gd name="connsiteY79" fmla="*/ 5909 h 10000"/>
              <a:gd name="connsiteX80" fmla="*/ 8067 w 9148"/>
              <a:gd name="connsiteY80" fmla="*/ 5928 h 10000"/>
              <a:gd name="connsiteX81" fmla="*/ 8574 w 9148"/>
              <a:gd name="connsiteY81" fmla="*/ 5676 h 10000"/>
              <a:gd name="connsiteX82" fmla="*/ 8869 w 9148"/>
              <a:gd name="connsiteY82" fmla="*/ 5657 h 10000"/>
              <a:gd name="connsiteX83" fmla="*/ 8772 w 9148"/>
              <a:gd name="connsiteY83" fmla="*/ 5532 h 10000"/>
              <a:gd name="connsiteX84" fmla="*/ 8869 w 9148"/>
              <a:gd name="connsiteY84" fmla="*/ 5441 h 10000"/>
              <a:gd name="connsiteX85" fmla="*/ 8919 w 9148"/>
              <a:gd name="connsiteY85" fmla="*/ 5333 h 10000"/>
              <a:gd name="connsiteX86" fmla="*/ 8968 w 9148"/>
              <a:gd name="connsiteY86" fmla="*/ 5243 h 10000"/>
              <a:gd name="connsiteX87" fmla="*/ 9001 w 9148"/>
              <a:gd name="connsiteY87" fmla="*/ 5153 h 10000"/>
              <a:gd name="connsiteX88" fmla="*/ 8985 w 9148"/>
              <a:gd name="connsiteY88" fmla="*/ 4991 h 10000"/>
              <a:gd name="connsiteX89" fmla="*/ 8935 w 9148"/>
              <a:gd name="connsiteY89" fmla="*/ 4919 h 10000"/>
              <a:gd name="connsiteX90" fmla="*/ 8985 w 9148"/>
              <a:gd name="connsiteY90" fmla="*/ 4811 h 10000"/>
              <a:gd name="connsiteX91" fmla="*/ 8951 w 9148"/>
              <a:gd name="connsiteY91" fmla="*/ 4684 h 10000"/>
              <a:gd name="connsiteX92" fmla="*/ 9098 w 9148"/>
              <a:gd name="connsiteY92" fmla="*/ 4379 h 10000"/>
              <a:gd name="connsiteX93" fmla="*/ 9098 w 9148"/>
              <a:gd name="connsiteY93" fmla="*/ 4307 h 10000"/>
              <a:gd name="connsiteX94" fmla="*/ 9132 w 9148"/>
              <a:gd name="connsiteY94" fmla="*/ 4252 h 10000"/>
              <a:gd name="connsiteX95" fmla="*/ 9098 w 9148"/>
              <a:gd name="connsiteY95" fmla="*/ 4180 h 10000"/>
              <a:gd name="connsiteX96" fmla="*/ 9148 w 9148"/>
              <a:gd name="connsiteY96" fmla="*/ 4144 h 10000"/>
              <a:gd name="connsiteX97" fmla="*/ 9098 w 9148"/>
              <a:gd name="connsiteY97" fmla="*/ 4072 h 10000"/>
              <a:gd name="connsiteX98" fmla="*/ 9116 w 9148"/>
              <a:gd name="connsiteY98" fmla="*/ 3964 h 10000"/>
              <a:gd name="connsiteX99" fmla="*/ 9098 w 9148"/>
              <a:gd name="connsiteY99" fmla="*/ 3964 h 10000"/>
              <a:gd name="connsiteX100" fmla="*/ 9066 w 9148"/>
              <a:gd name="connsiteY100" fmla="*/ 3945 h 10000"/>
              <a:gd name="connsiteX101" fmla="*/ 9001 w 9148"/>
              <a:gd name="connsiteY101" fmla="*/ 3820 h 10000"/>
              <a:gd name="connsiteX102" fmla="*/ 9017 w 9148"/>
              <a:gd name="connsiteY102" fmla="*/ 3748 h 10000"/>
              <a:gd name="connsiteX103" fmla="*/ 8935 w 9148"/>
              <a:gd name="connsiteY103" fmla="*/ 3640 h 10000"/>
              <a:gd name="connsiteX104" fmla="*/ 8951 w 9148"/>
              <a:gd name="connsiteY104" fmla="*/ 3604 h 10000"/>
              <a:gd name="connsiteX105" fmla="*/ 8853 w 9148"/>
              <a:gd name="connsiteY105" fmla="*/ 3513 h 10000"/>
              <a:gd name="connsiteX106" fmla="*/ 8869 w 9148"/>
              <a:gd name="connsiteY106" fmla="*/ 3387 h 10000"/>
              <a:gd name="connsiteX107" fmla="*/ 8853 w 9148"/>
              <a:gd name="connsiteY107" fmla="*/ 3279 h 10000"/>
              <a:gd name="connsiteX108" fmla="*/ 8657 w 9148"/>
              <a:gd name="connsiteY108" fmla="*/ 3045 h 10000"/>
              <a:gd name="connsiteX109" fmla="*/ 8640 w 9148"/>
              <a:gd name="connsiteY109" fmla="*/ 1279 h 10000"/>
              <a:gd name="connsiteX110" fmla="*/ 8526 w 9148"/>
              <a:gd name="connsiteY110" fmla="*/ 1225 h 10000"/>
              <a:gd name="connsiteX111" fmla="*/ 8344 w 9148"/>
              <a:gd name="connsiteY111" fmla="*/ 1261 h 10000"/>
              <a:gd name="connsiteX112" fmla="*/ 8280 w 9148"/>
              <a:gd name="connsiteY112" fmla="*/ 1171 h 10000"/>
              <a:gd name="connsiteX113" fmla="*/ 7935 w 9148"/>
              <a:gd name="connsiteY113" fmla="*/ 1045 h 10000"/>
              <a:gd name="connsiteX114" fmla="*/ 7854 w 9148"/>
              <a:gd name="connsiteY114" fmla="*/ 919 h 10000"/>
              <a:gd name="connsiteX115" fmla="*/ 7641 w 9148"/>
              <a:gd name="connsiteY115" fmla="*/ 811 h 10000"/>
              <a:gd name="connsiteX116" fmla="*/ 7543 w 9148"/>
              <a:gd name="connsiteY116" fmla="*/ 919 h 10000"/>
              <a:gd name="connsiteX117" fmla="*/ 7363 w 9148"/>
              <a:gd name="connsiteY117" fmla="*/ 901 h 10000"/>
              <a:gd name="connsiteX118" fmla="*/ 7313 w 9148"/>
              <a:gd name="connsiteY118" fmla="*/ 828 h 10000"/>
              <a:gd name="connsiteX119" fmla="*/ 7166 w 9148"/>
              <a:gd name="connsiteY119" fmla="*/ 883 h 10000"/>
              <a:gd name="connsiteX120" fmla="*/ 7166 w 9148"/>
              <a:gd name="connsiteY120" fmla="*/ 937 h 10000"/>
              <a:gd name="connsiteX121" fmla="*/ 7018 w 9148"/>
              <a:gd name="connsiteY121" fmla="*/ 883 h 10000"/>
              <a:gd name="connsiteX122" fmla="*/ 6839 w 9148"/>
              <a:gd name="connsiteY122" fmla="*/ 955 h 10000"/>
              <a:gd name="connsiteX123" fmla="*/ 6789 w 9148"/>
              <a:gd name="connsiteY123" fmla="*/ 1027 h 10000"/>
              <a:gd name="connsiteX124" fmla="*/ 6732 w 9148"/>
              <a:gd name="connsiteY124" fmla="*/ 1027 h 10000"/>
              <a:gd name="connsiteX125" fmla="*/ 6699 w 9148"/>
              <a:gd name="connsiteY125" fmla="*/ 1099 h 10000"/>
              <a:gd name="connsiteX126" fmla="*/ 6634 w 9148"/>
              <a:gd name="connsiteY126" fmla="*/ 1009 h 10000"/>
              <a:gd name="connsiteX127" fmla="*/ 6388 w 9148"/>
              <a:gd name="connsiteY127" fmla="*/ 919 h 10000"/>
              <a:gd name="connsiteX128" fmla="*/ 6307 w 9148"/>
              <a:gd name="connsiteY128" fmla="*/ 828 h 10000"/>
              <a:gd name="connsiteX129" fmla="*/ 6061 w 9148"/>
              <a:gd name="connsiteY129" fmla="*/ 919 h 10000"/>
              <a:gd name="connsiteX130" fmla="*/ 6077 w 9148"/>
              <a:gd name="connsiteY130" fmla="*/ 955 h 10000"/>
              <a:gd name="connsiteX131" fmla="*/ 6012 w 9148"/>
              <a:gd name="connsiteY131" fmla="*/ 1063 h 10000"/>
              <a:gd name="connsiteX132" fmla="*/ 5946 w 9148"/>
              <a:gd name="connsiteY132" fmla="*/ 973 h 10000"/>
              <a:gd name="connsiteX133" fmla="*/ 5946 w 9148"/>
              <a:gd name="connsiteY133" fmla="*/ 865 h 10000"/>
              <a:gd name="connsiteX134" fmla="*/ 5749 w 9148"/>
              <a:gd name="connsiteY134" fmla="*/ 937 h 10000"/>
              <a:gd name="connsiteX135" fmla="*/ 5716 w 9148"/>
              <a:gd name="connsiteY135" fmla="*/ 847 h 10000"/>
              <a:gd name="connsiteX136" fmla="*/ 5619 w 9148"/>
              <a:gd name="connsiteY136" fmla="*/ 847 h 10000"/>
              <a:gd name="connsiteX137" fmla="*/ 5619 w 9148"/>
              <a:gd name="connsiteY137" fmla="*/ 775 h 10000"/>
              <a:gd name="connsiteX138" fmla="*/ 5569 w 9148"/>
              <a:gd name="connsiteY138" fmla="*/ 739 h 10000"/>
              <a:gd name="connsiteX139" fmla="*/ 5373 w 9148"/>
              <a:gd name="connsiteY139" fmla="*/ 883 h 10000"/>
              <a:gd name="connsiteX140" fmla="*/ 5290 w 9148"/>
              <a:gd name="connsiteY140" fmla="*/ 847 h 10000"/>
              <a:gd name="connsiteX141" fmla="*/ 5307 w 9148"/>
              <a:gd name="connsiteY141" fmla="*/ 739 h 10000"/>
              <a:gd name="connsiteX142" fmla="*/ 5193 w 9148"/>
              <a:gd name="connsiteY142" fmla="*/ 684 h 10000"/>
              <a:gd name="connsiteX143" fmla="*/ 5193 w 9148"/>
              <a:gd name="connsiteY143" fmla="*/ 559 h 10000"/>
              <a:gd name="connsiteX144" fmla="*/ 4963 w 9148"/>
              <a:gd name="connsiteY144" fmla="*/ 540 h 10000"/>
              <a:gd name="connsiteX145" fmla="*/ 4881 w 9148"/>
              <a:gd name="connsiteY145" fmla="*/ 631 h 10000"/>
              <a:gd name="connsiteX146" fmla="*/ 4766 w 9148"/>
              <a:gd name="connsiteY146" fmla="*/ 523 h 10000"/>
              <a:gd name="connsiteX147" fmla="*/ 4636 w 9148"/>
              <a:gd name="connsiteY147" fmla="*/ 540 h 10000"/>
              <a:gd name="connsiteX148" fmla="*/ 4439 w 9148"/>
              <a:gd name="connsiteY148" fmla="*/ 432 h 10000"/>
              <a:gd name="connsiteX149" fmla="*/ 4275 w 9148"/>
              <a:gd name="connsiteY149" fmla="*/ 432 h 10000"/>
              <a:gd name="connsiteX150" fmla="*/ 4259 w 9148"/>
              <a:gd name="connsiteY150" fmla="*/ 288 h 10000"/>
              <a:gd name="connsiteX151" fmla="*/ 4127 w 9148"/>
              <a:gd name="connsiteY151" fmla="*/ 144 h 10000"/>
              <a:gd name="connsiteX152" fmla="*/ 4080 w 9148"/>
              <a:gd name="connsiteY152" fmla="*/ 235 h 10000"/>
              <a:gd name="connsiteX153" fmla="*/ 3964 w 9148"/>
              <a:gd name="connsiteY153" fmla="*/ 197 h 10000"/>
              <a:gd name="connsiteX154" fmla="*/ 3882 w 9148"/>
              <a:gd name="connsiteY154" fmla="*/ 216 h 10000"/>
              <a:gd name="connsiteX155" fmla="*/ 3685 w 9148"/>
              <a:gd name="connsiteY155" fmla="*/ 0 h 10000"/>
              <a:gd name="connsiteX156" fmla="*/ 3587 w 9148"/>
              <a:gd name="connsiteY156" fmla="*/ 0 h 10000"/>
              <a:gd name="connsiteX0" fmla="*/ 3509 w 9588"/>
              <a:gd name="connsiteY0" fmla="*/ 0 h 10000"/>
              <a:gd name="connsiteX1" fmla="*/ 0 w 9588"/>
              <a:gd name="connsiteY1" fmla="*/ 6144 h 10000"/>
              <a:gd name="connsiteX2" fmla="*/ 555 w 9588"/>
              <a:gd name="connsiteY2" fmla="*/ 5279 h 10000"/>
              <a:gd name="connsiteX3" fmla="*/ 770 w 9588"/>
              <a:gd name="connsiteY3" fmla="*/ 5225 h 10000"/>
              <a:gd name="connsiteX4" fmla="*/ 948 w 9588"/>
              <a:gd name="connsiteY4" fmla="*/ 5279 h 10000"/>
              <a:gd name="connsiteX5" fmla="*/ 1755 w 9588"/>
              <a:gd name="connsiteY5" fmla="*/ 5315 h 10000"/>
              <a:gd name="connsiteX6" fmla="*/ 2452 w 9588"/>
              <a:gd name="connsiteY6" fmla="*/ 6144 h 10000"/>
              <a:gd name="connsiteX7" fmla="*/ 2757 w 9588"/>
              <a:gd name="connsiteY7" fmla="*/ 7009 h 10000"/>
              <a:gd name="connsiteX8" fmla="*/ 3044 w 9588"/>
              <a:gd name="connsiteY8" fmla="*/ 7351 h 10000"/>
              <a:gd name="connsiteX9" fmla="*/ 3187 w 9588"/>
              <a:gd name="connsiteY9" fmla="*/ 7693 h 10000"/>
              <a:gd name="connsiteX10" fmla="*/ 3492 w 9588"/>
              <a:gd name="connsiteY10" fmla="*/ 7928 h 10000"/>
              <a:gd name="connsiteX11" fmla="*/ 3724 w 9588"/>
              <a:gd name="connsiteY11" fmla="*/ 8811 h 10000"/>
              <a:gd name="connsiteX12" fmla="*/ 4028 w 9588"/>
              <a:gd name="connsiteY12" fmla="*/ 9297 h 10000"/>
              <a:gd name="connsiteX13" fmla="*/ 4332 w 9588"/>
              <a:gd name="connsiteY13" fmla="*/ 9513 h 10000"/>
              <a:gd name="connsiteX14" fmla="*/ 4601 w 9588"/>
              <a:gd name="connsiteY14" fmla="*/ 9568 h 10000"/>
              <a:gd name="connsiteX15" fmla="*/ 4869 w 9588"/>
              <a:gd name="connsiteY15" fmla="*/ 9729 h 10000"/>
              <a:gd name="connsiteX16" fmla="*/ 5371 w 9588"/>
              <a:gd name="connsiteY16" fmla="*/ 9784 h 10000"/>
              <a:gd name="connsiteX17" fmla="*/ 5713 w 9588"/>
              <a:gd name="connsiteY17" fmla="*/ 9964 h 10000"/>
              <a:gd name="connsiteX18" fmla="*/ 6033 w 9588"/>
              <a:gd name="connsiteY18" fmla="*/ 10000 h 10000"/>
              <a:gd name="connsiteX19" fmla="*/ 6052 w 9588"/>
              <a:gd name="connsiteY19" fmla="*/ 9945 h 10000"/>
              <a:gd name="connsiteX20" fmla="*/ 5981 w 9588"/>
              <a:gd name="connsiteY20" fmla="*/ 9892 h 10000"/>
              <a:gd name="connsiteX21" fmla="*/ 5854 w 9588"/>
              <a:gd name="connsiteY21" fmla="*/ 9549 h 10000"/>
              <a:gd name="connsiteX22" fmla="*/ 5836 w 9588"/>
              <a:gd name="connsiteY22" fmla="*/ 9513 h 10000"/>
              <a:gd name="connsiteX23" fmla="*/ 5730 w 9588"/>
              <a:gd name="connsiteY23" fmla="*/ 8847 h 10000"/>
              <a:gd name="connsiteX24" fmla="*/ 5801 w 9588"/>
              <a:gd name="connsiteY24" fmla="*/ 8793 h 10000"/>
              <a:gd name="connsiteX25" fmla="*/ 5819 w 9588"/>
              <a:gd name="connsiteY25" fmla="*/ 8576 h 10000"/>
              <a:gd name="connsiteX26" fmla="*/ 5801 w 9588"/>
              <a:gd name="connsiteY26" fmla="*/ 8540 h 10000"/>
              <a:gd name="connsiteX27" fmla="*/ 5676 w 9588"/>
              <a:gd name="connsiteY27" fmla="*/ 8523 h 10000"/>
              <a:gd name="connsiteX28" fmla="*/ 5621 w 9588"/>
              <a:gd name="connsiteY28" fmla="*/ 8487 h 10000"/>
              <a:gd name="connsiteX29" fmla="*/ 5658 w 9588"/>
              <a:gd name="connsiteY29" fmla="*/ 8415 h 10000"/>
              <a:gd name="connsiteX30" fmla="*/ 5783 w 9588"/>
              <a:gd name="connsiteY30" fmla="*/ 8415 h 10000"/>
              <a:gd name="connsiteX31" fmla="*/ 5836 w 9588"/>
              <a:gd name="connsiteY31" fmla="*/ 8468 h 10000"/>
              <a:gd name="connsiteX32" fmla="*/ 5926 w 9588"/>
              <a:gd name="connsiteY32" fmla="*/ 8415 h 10000"/>
              <a:gd name="connsiteX33" fmla="*/ 5981 w 9588"/>
              <a:gd name="connsiteY33" fmla="*/ 8036 h 10000"/>
              <a:gd name="connsiteX34" fmla="*/ 5872 w 9588"/>
              <a:gd name="connsiteY34" fmla="*/ 7856 h 10000"/>
              <a:gd name="connsiteX35" fmla="*/ 6141 w 9588"/>
              <a:gd name="connsiteY35" fmla="*/ 7801 h 10000"/>
              <a:gd name="connsiteX36" fmla="*/ 6231 w 9588"/>
              <a:gd name="connsiteY36" fmla="*/ 7621 h 10000"/>
              <a:gd name="connsiteX37" fmla="*/ 6231 w 9588"/>
              <a:gd name="connsiteY37" fmla="*/ 7585 h 10000"/>
              <a:gd name="connsiteX38" fmla="*/ 6123 w 9588"/>
              <a:gd name="connsiteY38" fmla="*/ 7604 h 10000"/>
              <a:gd name="connsiteX39" fmla="*/ 6123 w 9588"/>
              <a:gd name="connsiteY39" fmla="*/ 7513 h 10000"/>
              <a:gd name="connsiteX40" fmla="*/ 6302 w 9588"/>
              <a:gd name="connsiteY40" fmla="*/ 7424 h 10000"/>
              <a:gd name="connsiteX41" fmla="*/ 6373 w 9588"/>
              <a:gd name="connsiteY41" fmla="*/ 7424 h 10000"/>
              <a:gd name="connsiteX42" fmla="*/ 6482 w 9588"/>
              <a:gd name="connsiteY42" fmla="*/ 7315 h 10000"/>
              <a:gd name="connsiteX43" fmla="*/ 6500 w 9588"/>
              <a:gd name="connsiteY43" fmla="*/ 7243 h 10000"/>
              <a:gd name="connsiteX44" fmla="*/ 6534 w 9588"/>
              <a:gd name="connsiteY44" fmla="*/ 7207 h 10000"/>
              <a:gd name="connsiteX45" fmla="*/ 6715 w 9588"/>
              <a:gd name="connsiteY45" fmla="*/ 7189 h 10000"/>
              <a:gd name="connsiteX46" fmla="*/ 6785 w 9588"/>
              <a:gd name="connsiteY46" fmla="*/ 7153 h 10000"/>
              <a:gd name="connsiteX47" fmla="*/ 6804 w 9588"/>
              <a:gd name="connsiteY47" fmla="*/ 7063 h 10000"/>
              <a:gd name="connsiteX48" fmla="*/ 6697 w 9588"/>
              <a:gd name="connsiteY48" fmla="*/ 6973 h 10000"/>
              <a:gd name="connsiteX49" fmla="*/ 6697 w 9588"/>
              <a:gd name="connsiteY49" fmla="*/ 6901 h 10000"/>
              <a:gd name="connsiteX50" fmla="*/ 6733 w 9588"/>
              <a:gd name="connsiteY50" fmla="*/ 6847 h 10000"/>
              <a:gd name="connsiteX51" fmla="*/ 6821 w 9588"/>
              <a:gd name="connsiteY51" fmla="*/ 6883 h 10000"/>
              <a:gd name="connsiteX52" fmla="*/ 6875 w 9588"/>
              <a:gd name="connsiteY52" fmla="*/ 6937 h 10000"/>
              <a:gd name="connsiteX53" fmla="*/ 6893 w 9588"/>
              <a:gd name="connsiteY53" fmla="*/ 6919 h 10000"/>
              <a:gd name="connsiteX54" fmla="*/ 6893 w 9588"/>
              <a:gd name="connsiteY54" fmla="*/ 6847 h 10000"/>
              <a:gd name="connsiteX55" fmla="*/ 6911 w 9588"/>
              <a:gd name="connsiteY55" fmla="*/ 6811 h 10000"/>
              <a:gd name="connsiteX56" fmla="*/ 6966 w 9588"/>
              <a:gd name="connsiteY56" fmla="*/ 6829 h 10000"/>
              <a:gd name="connsiteX57" fmla="*/ 6993 w 9588"/>
              <a:gd name="connsiteY57" fmla="*/ 6919 h 10000"/>
              <a:gd name="connsiteX58" fmla="*/ 7027 w 9588"/>
              <a:gd name="connsiteY58" fmla="*/ 6919 h 10000"/>
              <a:gd name="connsiteX59" fmla="*/ 7081 w 9588"/>
              <a:gd name="connsiteY59" fmla="*/ 6883 h 10000"/>
              <a:gd name="connsiteX60" fmla="*/ 7116 w 9588"/>
              <a:gd name="connsiteY60" fmla="*/ 6811 h 10000"/>
              <a:gd name="connsiteX61" fmla="*/ 7135 w 9588"/>
              <a:gd name="connsiteY61" fmla="*/ 6793 h 10000"/>
              <a:gd name="connsiteX62" fmla="*/ 7171 w 9588"/>
              <a:gd name="connsiteY62" fmla="*/ 6937 h 10000"/>
              <a:gd name="connsiteX63" fmla="*/ 7457 w 9588"/>
              <a:gd name="connsiteY63" fmla="*/ 6847 h 10000"/>
              <a:gd name="connsiteX64" fmla="*/ 7510 w 9588"/>
              <a:gd name="connsiteY64" fmla="*/ 6865 h 10000"/>
              <a:gd name="connsiteX65" fmla="*/ 7494 w 9588"/>
              <a:gd name="connsiteY65" fmla="*/ 6883 h 10000"/>
              <a:gd name="connsiteX66" fmla="*/ 7081 w 9588"/>
              <a:gd name="connsiteY66" fmla="*/ 7063 h 10000"/>
              <a:gd name="connsiteX67" fmla="*/ 7045 w 9588"/>
              <a:gd name="connsiteY67" fmla="*/ 7117 h 10000"/>
              <a:gd name="connsiteX68" fmla="*/ 7081 w 9588"/>
              <a:gd name="connsiteY68" fmla="*/ 7135 h 10000"/>
              <a:gd name="connsiteX69" fmla="*/ 8029 w 9588"/>
              <a:gd name="connsiteY69" fmla="*/ 6612 h 10000"/>
              <a:gd name="connsiteX70" fmla="*/ 8191 w 9588"/>
              <a:gd name="connsiteY70" fmla="*/ 6235 h 10000"/>
              <a:gd name="connsiteX71" fmla="*/ 8210 w 9588"/>
              <a:gd name="connsiteY71" fmla="*/ 5657 h 10000"/>
              <a:gd name="connsiteX72" fmla="*/ 8262 w 9588"/>
              <a:gd name="connsiteY72" fmla="*/ 5604 h 10000"/>
              <a:gd name="connsiteX73" fmla="*/ 8317 w 9588"/>
              <a:gd name="connsiteY73" fmla="*/ 5568 h 10000"/>
              <a:gd name="connsiteX74" fmla="*/ 8370 w 9588"/>
              <a:gd name="connsiteY74" fmla="*/ 5568 h 10000"/>
              <a:gd name="connsiteX75" fmla="*/ 8370 w 9588"/>
              <a:gd name="connsiteY75" fmla="*/ 5784 h 10000"/>
              <a:gd name="connsiteX76" fmla="*/ 8496 w 9588"/>
              <a:gd name="connsiteY76" fmla="*/ 5784 h 10000"/>
              <a:gd name="connsiteX77" fmla="*/ 8478 w 9588"/>
              <a:gd name="connsiteY77" fmla="*/ 5873 h 10000"/>
              <a:gd name="connsiteX78" fmla="*/ 8353 w 9588"/>
              <a:gd name="connsiteY78" fmla="*/ 5909 h 10000"/>
              <a:gd name="connsiteX79" fmla="*/ 8406 w 9588"/>
              <a:gd name="connsiteY79" fmla="*/ 5928 h 10000"/>
              <a:gd name="connsiteX80" fmla="*/ 8961 w 9588"/>
              <a:gd name="connsiteY80" fmla="*/ 5676 h 10000"/>
              <a:gd name="connsiteX81" fmla="*/ 9283 w 9588"/>
              <a:gd name="connsiteY81" fmla="*/ 5657 h 10000"/>
              <a:gd name="connsiteX82" fmla="*/ 9177 w 9588"/>
              <a:gd name="connsiteY82" fmla="*/ 5532 h 10000"/>
              <a:gd name="connsiteX83" fmla="*/ 9283 w 9588"/>
              <a:gd name="connsiteY83" fmla="*/ 5441 h 10000"/>
              <a:gd name="connsiteX84" fmla="*/ 9338 w 9588"/>
              <a:gd name="connsiteY84" fmla="*/ 5333 h 10000"/>
              <a:gd name="connsiteX85" fmla="*/ 9391 w 9588"/>
              <a:gd name="connsiteY85" fmla="*/ 5243 h 10000"/>
              <a:gd name="connsiteX86" fmla="*/ 9427 w 9588"/>
              <a:gd name="connsiteY86" fmla="*/ 5153 h 10000"/>
              <a:gd name="connsiteX87" fmla="*/ 9410 w 9588"/>
              <a:gd name="connsiteY87" fmla="*/ 4991 h 10000"/>
              <a:gd name="connsiteX88" fmla="*/ 9355 w 9588"/>
              <a:gd name="connsiteY88" fmla="*/ 4919 h 10000"/>
              <a:gd name="connsiteX89" fmla="*/ 9410 w 9588"/>
              <a:gd name="connsiteY89" fmla="*/ 4811 h 10000"/>
              <a:gd name="connsiteX90" fmla="*/ 9373 w 9588"/>
              <a:gd name="connsiteY90" fmla="*/ 4684 h 10000"/>
              <a:gd name="connsiteX91" fmla="*/ 9533 w 9588"/>
              <a:gd name="connsiteY91" fmla="*/ 4379 h 10000"/>
              <a:gd name="connsiteX92" fmla="*/ 9533 w 9588"/>
              <a:gd name="connsiteY92" fmla="*/ 4307 h 10000"/>
              <a:gd name="connsiteX93" fmla="*/ 9571 w 9588"/>
              <a:gd name="connsiteY93" fmla="*/ 4252 h 10000"/>
              <a:gd name="connsiteX94" fmla="*/ 9533 w 9588"/>
              <a:gd name="connsiteY94" fmla="*/ 4180 h 10000"/>
              <a:gd name="connsiteX95" fmla="*/ 9588 w 9588"/>
              <a:gd name="connsiteY95" fmla="*/ 4144 h 10000"/>
              <a:gd name="connsiteX96" fmla="*/ 9533 w 9588"/>
              <a:gd name="connsiteY96" fmla="*/ 4072 h 10000"/>
              <a:gd name="connsiteX97" fmla="*/ 9553 w 9588"/>
              <a:gd name="connsiteY97" fmla="*/ 3964 h 10000"/>
              <a:gd name="connsiteX98" fmla="*/ 9533 w 9588"/>
              <a:gd name="connsiteY98" fmla="*/ 3964 h 10000"/>
              <a:gd name="connsiteX99" fmla="*/ 9498 w 9588"/>
              <a:gd name="connsiteY99" fmla="*/ 3945 h 10000"/>
              <a:gd name="connsiteX100" fmla="*/ 9427 w 9588"/>
              <a:gd name="connsiteY100" fmla="*/ 3820 h 10000"/>
              <a:gd name="connsiteX101" fmla="*/ 9445 w 9588"/>
              <a:gd name="connsiteY101" fmla="*/ 3748 h 10000"/>
              <a:gd name="connsiteX102" fmla="*/ 9355 w 9588"/>
              <a:gd name="connsiteY102" fmla="*/ 3640 h 10000"/>
              <a:gd name="connsiteX103" fmla="*/ 9373 w 9588"/>
              <a:gd name="connsiteY103" fmla="*/ 3604 h 10000"/>
              <a:gd name="connsiteX104" fmla="*/ 9266 w 9588"/>
              <a:gd name="connsiteY104" fmla="*/ 3513 h 10000"/>
              <a:gd name="connsiteX105" fmla="*/ 9283 w 9588"/>
              <a:gd name="connsiteY105" fmla="*/ 3387 h 10000"/>
              <a:gd name="connsiteX106" fmla="*/ 9266 w 9588"/>
              <a:gd name="connsiteY106" fmla="*/ 3279 h 10000"/>
              <a:gd name="connsiteX107" fmla="*/ 9051 w 9588"/>
              <a:gd name="connsiteY107" fmla="*/ 3045 h 10000"/>
              <a:gd name="connsiteX108" fmla="*/ 9033 w 9588"/>
              <a:gd name="connsiteY108" fmla="*/ 1279 h 10000"/>
              <a:gd name="connsiteX109" fmla="*/ 8908 w 9588"/>
              <a:gd name="connsiteY109" fmla="*/ 1225 h 10000"/>
              <a:gd name="connsiteX110" fmla="*/ 8709 w 9588"/>
              <a:gd name="connsiteY110" fmla="*/ 1261 h 10000"/>
              <a:gd name="connsiteX111" fmla="*/ 8639 w 9588"/>
              <a:gd name="connsiteY111" fmla="*/ 1171 h 10000"/>
              <a:gd name="connsiteX112" fmla="*/ 8262 w 9588"/>
              <a:gd name="connsiteY112" fmla="*/ 1045 h 10000"/>
              <a:gd name="connsiteX113" fmla="*/ 8173 w 9588"/>
              <a:gd name="connsiteY113" fmla="*/ 919 h 10000"/>
              <a:gd name="connsiteX114" fmla="*/ 7941 w 9588"/>
              <a:gd name="connsiteY114" fmla="*/ 811 h 10000"/>
              <a:gd name="connsiteX115" fmla="*/ 7834 w 9588"/>
              <a:gd name="connsiteY115" fmla="*/ 919 h 10000"/>
              <a:gd name="connsiteX116" fmla="*/ 7637 w 9588"/>
              <a:gd name="connsiteY116" fmla="*/ 901 h 10000"/>
              <a:gd name="connsiteX117" fmla="*/ 7582 w 9588"/>
              <a:gd name="connsiteY117" fmla="*/ 828 h 10000"/>
              <a:gd name="connsiteX118" fmla="*/ 7421 w 9588"/>
              <a:gd name="connsiteY118" fmla="*/ 883 h 10000"/>
              <a:gd name="connsiteX119" fmla="*/ 7421 w 9588"/>
              <a:gd name="connsiteY119" fmla="*/ 937 h 10000"/>
              <a:gd name="connsiteX120" fmla="*/ 7260 w 9588"/>
              <a:gd name="connsiteY120" fmla="*/ 883 h 10000"/>
              <a:gd name="connsiteX121" fmla="*/ 7064 w 9588"/>
              <a:gd name="connsiteY121" fmla="*/ 955 h 10000"/>
              <a:gd name="connsiteX122" fmla="*/ 7009 w 9588"/>
              <a:gd name="connsiteY122" fmla="*/ 1027 h 10000"/>
              <a:gd name="connsiteX123" fmla="*/ 6947 w 9588"/>
              <a:gd name="connsiteY123" fmla="*/ 1027 h 10000"/>
              <a:gd name="connsiteX124" fmla="*/ 6911 w 9588"/>
              <a:gd name="connsiteY124" fmla="*/ 1099 h 10000"/>
              <a:gd name="connsiteX125" fmla="*/ 6840 w 9588"/>
              <a:gd name="connsiteY125" fmla="*/ 1009 h 10000"/>
              <a:gd name="connsiteX126" fmla="*/ 6571 w 9588"/>
              <a:gd name="connsiteY126" fmla="*/ 919 h 10000"/>
              <a:gd name="connsiteX127" fmla="*/ 6482 w 9588"/>
              <a:gd name="connsiteY127" fmla="*/ 828 h 10000"/>
              <a:gd name="connsiteX128" fmla="*/ 6213 w 9588"/>
              <a:gd name="connsiteY128" fmla="*/ 919 h 10000"/>
              <a:gd name="connsiteX129" fmla="*/ 6231 w 9588"/>
              <a:gd name="connsiteY129" fmla="*/ 955 h 10000"/>
              <a:gd name="connsiteX130" fmla="*/ 6160 w 9588"/>
              <a:gd name="connsiteY130" fmla="*/ 1063 h 10000"/>
              <a:gd name="connsiteX131" fmla="*/ 6088 w 9588"/>
              <a:gd name="connsiteY131" fmla="*/ 973 h 10000"/>
              <a:gd name="connsiteX132" fmla="*/ 6088 w 9588"/>
              <a:gd name="connsiteY132" fmla="*/ 865 h 10000"/>
              <a:gd name="connsiteX133" fmla="*/ 5872 w 9588"/>
              <a:gd name="connsiteY133" fmla="*/ 937 h 10000"/>
              <a:gd name="connsiteX134" fmla="*/ 5836 w 9588"/>
              <a:gd name="connsiteY134" fmla="*/ 847 h 10000"/>
              <a:gd name="connsiteX135" fmla="*/ 5730 w 9588"/>
              <a:gd name="connsiteY135" fmla="*/ 847 h 10000"/>
              <a:gd name="connsiteX136" fmla="*/ 5730 w 9588"/>
              <a:gd name="connsiteY136" fmla="*/ 775 h 10000"/>
              <a:gd name="connsiteX137" fmla="*/ 5676 w 9588"/>
              <a:gd name="connsiteY137" fmla="*/ 739 h 10000"/>
              <a:gd name="connsiteX138" fmla="*/ 5461 w 9588"/>
              <a:gd name="connsiteY138" fmla="*/ 883 h 10000"/>
              <a:gd name="connsiteX139" fmla="*/ 5371 w 9588"/>
              <a:gd name="connsiteY139" fmla="*/ 847 h 10000"/>
              <a:gd name="connsiteX140" fmla="*/ 5389 w 9588"/>
              <a:gd name="connsiteY140" fmla="*/ 739 h 10000"/>
              <a:gd name="connsiteX141" fmla="*/ 5265 w 9588"/>
              <a:gd name="connsiteY141" fmla="*/ 684 h 10000"/>
              <a:gd name="connsiteX142" fmla="*/ 5265 w 9588"/>
              <a:gd name="connsiteY142" fmla="*/ 559 h 10000"/>
              <a:gd name="connsiteX143" fmla="*/ 5013 w 9588"/>
              <a:gd name="connsiteY143" fmla="*/ 540 h 10000"/>
              <a:gd name="connsiteX144" fmla="*/ 4924 w 9588"/>
              <a:gd name="connsiteY144" fmla="*/ 631 h 10000"/>
              <a:gd name="connsiteX145" fmla="*/ 4798 w 9588"/>
              <a:gd name="connsiteY145" fmla="*/ 523 h 10000"/>
              <a:gd name="connsiteX146" fmla="*/ 4656 w 9588"/>
              <a:gd name="connsiteY146" fmla="*/ 540 h 10000"/>
              <a:gd name="connsiteX147" fmla="*/ 4440 w 9588"/>
              <a:gd name="connsiteY147" fmla="*/ 432 h 10000"/>
              <a:gd name="connsiteX148" fmla="*/ 4261 w 9588"/>
              <a:gd name="connsiteY148" fmla="*/ 432 h 10000"/>
              <a:gd name="connsiteX149" fmla="*/ 4244 w 9588"/>
              <a:gd name="connsiteY149" fmla="*/ 288 h 10000"/>
              <a:gd name="connsiteX150" fmla="*/ 4099 w 9588"/>
              <a:gd name="connsiteY150" fmla="*/ 144 h 10000"/>
              <a:gd name="connsiteX151" fmla="*/ 4048 w 9588"/>
              <a:gd name="connsiteY151" fmla="*/ 235 h 10000"/>
              <a:gd name="connsiteX152" fmla="*/ 3921 w 9588"/>
              <a:gd name="connsiteY152" fmla="*/ 197 h 10000"/>
              <a:gd name="connsiteX153" fmla="*/ 3832 w 9588"/>
              <a:gd name="connsiteY153" fmla="*/ 216 h 10000"/>
              <a:gd name="connsiteX154" fmla="*/ 3616 w 9588"/>
              <a:gd name="connsiteY154" fmla="*/ 0 h 10000"/>
              <a:gd name="connsiteX155" fmla="*/ 3509 w 9588"/>
              <a:gd name="connsiteY155" fmla="*/ 0 h 10000"/>
              <a:gd name="connsiteX0" fmla="*/ 3081 w 9421"/>
              <a:gd name="connsiteY0" fmla="*/ 0 h 10000"/>
              <a:gd name="connsiteX1" fmla="*/ 0 w 9421"/>
              <a:gd name="connsiteY1" fmla="*/ 5279 h 10000"/>
              <a:gd name="connsiteX2" fmla="*/ 224 w 9421"/>
              <a:gd name="connsiteY2" fmla="*/ 5225 h 10000"/>
              <a:gd name="connsiteX3" fmla="*/ 410 w 9421"/>
              <a:gd name="connsiteY3" fmla="*/ 5279 h 10000"/>
              <a:gd name="connsiteX4" fmla="*/ 1251 w 9421"/>
              <a:gd name="connsiteY4" fmla="*/ 5315 h 10000"/>
              <a:gd name="connsiteX5" fmla="*/ 1978 w 9421"/>
              <a:gd name="connsiteY5" fmla="*/ 6144 h 10000"/>
              <a:gd name="connsiteX6" fmla="*/ 2296 w 9421"/>
              <a:gd name="connsiteY6" fmla="*/ 7009 h 10000"/>
              <a:gd name="connsiteX7" fmla="*/ 2596 w 9421"/>
              <a:gd name="connsiteY7" fmla="*/ 7351 h 10000"/>
              <a:gd name="connsiteX8" fmla="*/ 2745 w 9421"/>
              <a:gd name="connsiteY8" fmla="*/ 7693 h 10000"/>
              <a:gd name="connsiteX9" fmla="*/ 3063 w 9421"/>
              <a:gd name="connsiteY9" fmla="*/ 7928 h 10000"/>
              <a:gd name="connsiteX10" fmla="*/ 3305 w 9421"/>
              <a:gd name="connsiteY10" fmla="*/ 8811 h 10000"/>
              <a:gd name="connsiteX11" fmla="*/ 3622 w 9421"/>
              <a:gd name="connsiteY11" fmla="*/ 9297 h 10000"/>
              <a:gd name="connsiteX12" fmla="*/ 3939 w 9421"/>
              <a:gd name="connsiteY12" fmla="*/ 9513 h 10000"/>
              <a:gd name="connsiteX13" fmla="*/ 4220 w 9421"/>
              <a:gd name="connsiteY13" fmla="*/ 9568 h 10000"/>
              <a:gd name="connsiteX14" fmla="*/ 4499 w 9421"/>
              <a:gd name="connsiteY14" fmla="*/ 9729 h 10000"/>
              <a:gd name="connsiteX15" fmla="*/ 5023 w 9421"/>
              <a:gd name="connsiteY15" fmla="*/ 9784 h 10000"/>
              <a:gd name="connsiteX16" fmla="*/ 5379 w 9421"/>
              <a:gd name="connsiteY16" fmla="*/ 9964 h 10000"/>
              <a:gd name="connsiteX17" fmla="*/ 5713 w 9421"/>
              <a:gd name="connsiteY17" fmla="*/ 10000 h 10000"/>
              <a:gd name="connsiteX18" fmla="*/ 5733 w 9421"/>
              <a:gd name="connsiteY18" fmla="*/ 9945 h 10000"/>
              <a:gd name="connsiteX19" fmla="*/ 5659 w 9421"/>
              <a:gd name="connsiteY19" fmla="*/ 9892 h 10000"/>
              <a:gd name="connsiteX20" fmla="*/ 5527 w 9421"/>
              <a:gd name="connsiteY20" fmla="*/ 9549 h 10000"/>
              <a:gd name="connsiteX21" fmla="*/ 5508 w 9421"/>
              <a:gd name="connsiteY21" fmla="*/ 9513 h 10000"/>
              <a:gd name="connsiteX22" fmla="*/ 5397 w 9421"/>
              <a:gd name="connsiteY22" fmla="*/ 8847 h 10000"/>
              <a:gd name="connsiteX23" fmla="*/ 5471 w 9421"/>
              <a:gd name="connsiteY23" fmla="*/ 8793 h 10000"/>
              <a:gd name="connsiteX24" fmla="*/ 5490 w 9421"/>
              <a:gd name="connsiteY24" fmla="*/ 8576 h 10000"/>
              <a:gd name="connsiteX25" fmla="*/ 5471 w 9421"/>
              <a:gd name="connsiteY25" fmla="*/ 8540 h 10000"/>
              <a:gd name="connsiteX26" fmla="*/ 5341 w 9421"/>
              <a:gd name="connsiteY26" fmla="*/ 8523 h 10000"/>
              <a:gd name="connsiteX27" fmla="*/ 5284 w 9421"/>
              <a:gd name="connsiteY27" fmla="*/ 8487 h 10000"/>
              <a:gd name="connsiteX28" fmla="*/ 5322 w 9421"/>
              <a:gd name="connsiteY28" fmla="*/ 8415 h 10000"/>
              <a:gd name="connsiteX29" fmla="*/ 5452 w 9421"/>
              <a:gd name="connsiteY29" fmla="*/ 8415 h 10000"/>
              <a:gd name="connsiteX30" fmla="*/ 5508 w 9421"/>
              <a:gd name="connsiteY30" fmla="*/ 8468 h 10000"/>
              <a:gd name="connsiteX31" fmla="*/ 5602 w 9421"/>
              <a:gd name="connsiteY31" fmla="*/ 8415 h 10000"/>
              <a:gd name="connsiteX32" fmla="*/ 5659 w 9421"/>
              <a:gd name="connsiteY32" fmla="*/ 8036 h 10000"/>
              <a:gd name="connsiteX33" fmla="*/ 5545 w 9421"/>
              <a:gd name="connsiteY33" fmla="*/ 7856 h 10000"/>
              <a:gd name="connsiteX34" fmla="*/ 5826 w 9421"/>
              <a:gd name="connsiteY34" fmla="*/ 7801 h 10000"/>
              <a:gd name="connsiteX35" fmla="*/ 5920 w 9421"/>
              <a:gd name="connsiteY35" fmla="*/ 7621 h 10000"/>
              <a:gd name="connsiteX36" fmla="*/ 5920 w 9421"/>
              <a:gd name="connsiteY36" fmla="*/ 7585 h 10000"/>
              <a:gd name="connsiteX37" fmla="*/ 5807 w 9421"/>
              <a:gd name="connsiteY37" fmla="*/ 7604 h 10000"/>
              <a:gd name="connsiteX38" fmla="*/ 5807 w 9421"/>
              <a:gd name="connsiteY38" fmla="*/ 7513 h 10000"/>
              <a:gd name="connsiteX39" fmla="*/ 5994 w 9421"/>
              <a:gd name="connsiteY39" fmla="*/ 7424 h 10000"/>
              <a:gd name="connsiteX40" fmla="*/ 6068 w 9421"/>
              <a:gd name="connsiteY40" fmla="*/ 7424 h 10000"/>
              <a:gd name="connsiteX41" fmla="*/ 6182 w 9421"/>
              <a:gd name="connsiteY41" fmla="*/ 7315 h 10000"/>
              <a:gd name="connsiteX42" fmla="*/ 6200 w 9421"/>
              <a:gd name="connsiteY42" fmla="*/ 7243 h 10000"/>
              <a:gd name="connsiteX43" fmla="*/ 6236 w 9421"/>
              <a:gd name="connsiteY43" fmla="*/ 7207 h 10000"/>
              <a:gd name="connsiteX44" fmla="*/ 6425 w 9421"/>
              <a:gd name="connsiteY44" fmla="*/ 7189 h 10000"/>
              <a:gd name="connsiteX45" fmla="*/ 6498 w 9421"/>
              <a:gd name="connsiteY45" fmla="*/ 7153 h 10000"/>
              <a:gd name="connsiteX46" fmla="*/ 6517 w 9421"/>
              <a:gd name="connsiteY46" fmla="*/ 7063 h 10000"/>
              <a:gd name="connsiteX47" fmla="*/ 6406 w 9421"/>
              <a:gd name="connsiteY47" fmla="*/ 6973 h 10000"/>
              <a:gd name="connsiteX48" fmla="*/ 6406 w 9421"/>
              <a:gd name="connsiteY48" fmla="*/ 6901 h 10000"/>
              <a:gd name="connsiteX49" fmla="*/ 6443 w 9421"/>
              <a:gd name="connsiteY49" fmla="*/ 6847 h 10000"/>
              <a:gd name="connsiteX50" fmla="*/ 6535 w 9421"/>
              <a:gd name="connsiteY50" fmla="*/ 6883 h 10000"/>
              <a:gd name="connsiteX51" fmla="*/ 6591 w 9421"/>
              <a:gd name="connsiteY51" fmla="*/ 6937 h 10000"/>
              <a:gd name="connsiteX52" fmla="*/ 6610 w 9421"/>
              <a:gd name="connsiteY52" fmla="*/ 6919 h 10000"/>
              <a:gd name="connsiteX53" fmla="*/ 6610 w 9421"/>
              <a:gd name="connsiteY53" fmla="*/ 6847 h 10000"/>
              <a:gd name="connsiteX54" fmla="*/ 6629 w 9421"/>
              <a:gd name="connsiteY54" fmla="*/ 6811 h 10000"/>
              <a:gd name="connsiteX55" fmla="*/ 6686 w 9421"/>
              <a:gd name="connsiteY55" fmla="*/ 6829 h 10000"/>
              <a:gd name="connsiteX56" fmla="*/ 6714 w 9421"/>
              <a:gd name="connsiteY56" fmla="*/ 6919 h 10000"/>
              <a:gd name="connsiteX57" fmla="*/ 6750 w 9421"/>
              <a:gd name="connsiteY57" fmla="*/ 6919 h 10000"/>
              <a:gd name="connsiteX58" fmla="*/ 6806 w 9421"/>
              <a:gd name="connsiteY58" fmla="*/ 6883 h 10000"/>
              <a:gd name="connsiteX59" fmla="*/ 6843 w 9421"/>
              <a:gd name="connsiteY59" fmla="*/ 6811 h 10000"/>
              <a:gd name="connsiteX60" fmla="*/ 6863 w 9421"/>
              <a:gd name="connsiteY60" fmla="*/ 6793 h 10000"/>
              <a:gd name="connsiteX61" fmla="*/ 6900 w 9421"/>
              <a:gd name="connsiteY61" fmla="*/ 6937 h 10000"/>
              <a:gd name="connsiteX62" fmla="*/ 7198 w 9421"/>
              <a:gd name="connsiteY62" fmla="*/ 6847 h 10000"/>
              <a:gd name="connsiteX63" fmla="*/ 7254 w 9421"/>
              <a:gd name="connsiteY63" fmla="*/ 6865 h 10000"/>
              <a:gd name="connsiteX64" fmla="*/ 7237 w 9421"/>
              <a:gd name="connsiteY64" fmla="*/ 6883 h 10000"/>
              <a:gd name="connsiteX65" fmla="*/ 6806 w 9421"/>
              <a:gd name="connsiteY65" fmla="*/ 7063 h 10000"/>
              <a:gd name="connsiteX66" fmla="*/ 6769 w 9421"/>
              <a:gd name="connsiteY66" fmla="*/ 7117 h 10000"/>
              <a:gd name="connsiteX67" fmla="*/ 6806 w 9421"/>
              <a:gd name="connsiteY67" fmla="*/ 7135 h 10000"/>
              <a:gd name="connsiteX68" fmla="*/ 7795 w 9421"/>
              <a:gd name="connsiteY68" fmla="*/ 6612 h 10000"/>
              <a:gd name="connsiteX69" fmla="*/ 7964 w 9421"/>
              <a:gd name="connsiteY69" fmla="*/ 6235 h 10000"/>
              <a:gd name="connsiteX70" fmla="*/ 7984 w 9421"/>
              <a:gd name="connsiteY70" fmla="*/ 5657 h 10000"/>
              <a:gd name="connsiteX71" fmla="*/ 8038 w 9421"/>
              <a:gd name="connsiteY71" fmla="*/ 5604 h 10000"/>
              <a:gd name="connsiteX72" fmla="*/ 8095 w 9421"/>
              <a:gd name="connsiteY72" fmla="*/ 5568 h 10000"/>
              <a:gd name="connsiteX73" fmla="*/ 8151 w 9421"/>
              <a:gd name="connsiteY73" fmla="*/ 5568 h 10000"/>
              <a:gd name="connsiteX74" fmla="*/ 8151 w 9421"/>
              <a:gd name="connsiteY74" fmla="*/ 5784 h 10000"/>
              <a:gd name="connsiteX75" fmla="*/ 8282 w 9421"/>
              <a:gd name="connsiteY75" fmla="*/ 5784 h 10000"/>
              <a:gd name="connsiteX76" fmla="*/ 8263 w 9421"/>
              <a:gd name="connsiteY76" fmla="*/ 5873 h 10000"/>
              <a:gd name="connsiteX77" fmla="*/ 8133 w 9421"/>
              <a:gd name="connsiteY77" fmla="*/ 5909 h 10000"/>
              <a:gd name="connsiteX78" fmla="*/ 8188 w 9421"/>
              <a:gd name="connsiteY78" fmla="*/ 5928 h 10000"/>
              <a:gd name="connsiteX79" fmla="*/ 8767 w 9421"/>
              <a:gd name="connsiteY79" fmla="*/ 5676 h 10000"/>
              <a:gd name="connsiteX80" fmla="*/ 9103 w 9421"/>
              <a:gd name="connsiteY80" fmla="*/ 5657 h 10000"/>
              <a:gd name="connsiteX81" fmla="*/ 8992 w 9421"/>
              <a:gd name="connsiteY81" fmla="*/ 5532 h 10000"/>
              <a:gd name="connsiteX82" fmla="*/ 9103 w 9421"/>
              <a:gd name="connsiteY82" fmla="*/ 5441 h 10000"/>
              <a:gd name="connsiteX83" fmla="*/ 9160 w 9421"/>
              <a:gd name="connsiteY83" fmla="*/ 5333 h 10000"/>
              <a:gd name="connsiteX84" fmla="*/ 9216 w 9421"/>
              <a:gd name="connsiteY84" fmla="*/ 5243 h 10000"/>
              <a:gd name="connsiteX85" fmla="*/ 9253 w 9421"/>
              <a:gd name="connsiteY85" fmla="*/ 5153 h 10000"/>
              <a:gd name="connsiteX86" fmla="*/ 9235 w 9421"/>
              <a:gd name="connsiteY86" fmla="*/ 4991 h 10000"/>
              <a:gd name="connsiteX87" fmla="*/ 9178 w 9421"/>
              <a:gd name="connsiteY87" fmla="*/ 4919 h 10000"/>
              <a:gd name="connsiteX88" fmla="*/ 9235 w 9421"/>
              <a:gd name="connsiteY88" fmla="*/ 4811 h 10000"/>
              <a:gd name="connsiteX89" fmla="*/ 9197 w 9421"/>
              <a:gd name="connsiteY89" fmla="*/ 4684 h 10000"/>
              <a:gd name="connsiteX90" fmla="*/ 9364 w 9421"/>
              <a:gd name="connsiteY90" fmla="*/ 4379 h 10000"/>
              <a:gd name="connsiteX91" fmla="*/ 9364 w 9421"/>
              <a:gd name="connsiteY91" fmla="*/ 4307 h 10000"/>
              <a:gd name="connsiteX92" fmla="*/ 9403 w 9421"/>
              <a:gd name="connsiteY92" fmla="*/ 4252 h 10000"/>
              <a:gd name="connsiteX93" fmla="*/ 9364 w 9421"/>
              <a:gd name="connsiteY93" fmla="*/ 4180 h 10000"/>
              <a:gd name="connsiteX94" fmla="*/ 9421 w 9421"/>
              <a:gd name="connsiteY94" fmla="*/ 4144 h 10000"/>
              <a:gd name="connsiteX95" fmla="*/ 9364 w 9421"/>
              <a:gd name="connsiteY95" fmla="*/ 4072 h 10000"/>
              <a:gd name="connsiteX96" fmla="*/ 9384 w 9421"/>
              <a:gd name="connsiteY96" fmla="*/ 3964 h 10000"/>
              <a:gd name="connsiteX97" fmla="*/ 9364 w 9421"/>
              <a:gd name="connsiteY97" fmla="*/ 3964 h 10000"/>
              <a:gd name="connsiteX98" fmla="*/ 9327 w 9421"/>
              <a:gd name="connsiteY98" fmla="*/ 3945 h 10000"/>
              <a:gd name="connsiteX99" fmla="*/ 9253 w 9421"/>
              <a:gd name="connsiteY99" fmla="*/ 3820 h 10000"/>
              <a:gd name="connsiteX100" fmla="*/ 9272 w 9421"/>
              <a:gd name="connsiteY100" fmla="*/ 3748 h 10000"/>
              <a:gd name="connsiteX101" fmla="*/ 9178 w 9421"/>
              <a:gd name="connsiteY101" fmla="*/ 3640 h 10000"/>
              <a:gd name="connsiteX102" fmla="*/ 9197 w 9421"/>
              <a:gd name="connsiteY102" fmla="*/ 3604 h 10000"/>
              <a:gd name="connsiteX103" fmla="*/ 9085 w 9421"/>
              <a:gd name="connsiteY103" fmla="*/ 3513 h 10000"/>
              <a:gd name="connsiteX104" fmla="*/ 9103 w 9421"/>
              <a:gd name="connsiteY104" fmla="*/ 3387 h 10000"/>
              <a:gd name="connsiteX105" fmla="*/ 9085 w 9421"/>
              <a:gd name="connsiteY105" fmla="*/ 3279 h 10000"/>
              <a:gd name="connsiteX106" fmla="*/ 8861 w 9421"/>
              <a:gd name="connsiteY106" fmla="*/ 3045 h 10000"/>
              <a:gd name="connsiteX107" fmla="*/ 8842 w 9421"/>
              <a:gd name="connsiteY107" fmla="*/ 1279 h 10000"/>
              <a:gd name="connsiteX108" fmla="*/ 8712 w 9421"/>
              <a:gd name="connsiteY108" fmla="*/ 1225 h 10000"/>
              <a:gd name="connsiteX109" fmla="*/ 8504 w 9421"/>
              <a:gd name="connsiteY109" fmla="*/ 1261 h 10000"/>
              <a:gd name="connsiteX110" fmla="*/ 8431 w 9421"/>
              <a:gd name="connsiteY110" fmla="*/ 1171 h 10000"/>
              <a:gd name="connsiteX111" fmla="*/ 8038 w 9421"/>
              <a:gd name="connsiteY111" fmla="*/ 1045 h 10000"/>
              <a:gd name="connsiteX112" fmla="*/ 7945 w 9421"/>
              <a:gd name="connsiteY112" fmla="*/ 919 h 10000"/>
              <a:gd name="connsiteX113" fmla="*/ 7703 w 9421"/>
              <a:gd name="connsiteY113" fmla="*/ 811 h 10000"/>
              <a:gd name="connsiteX114" fmla="*/ 7592 w 9421"/>
              <a:gd name="connsiteY114" fmla="*/ 919 h 10000"/>
              <a:gd name="connsiteX115" fmla="*/ 7386 w 9421"/>
              <a:gd name="connsiteY115" fmla="*/ 901 h 10000"/>
              <a:gd name="connsiteX116" fmla="*/ 7329 w 9421"/>
              <a:gd name="connsiteY116" fmla="*/ 828 h 10000"/>
              <a:gd name="connsiteX117" fmla="*/ 7161 w 9421"/>
              <a:gd name="connsiteY117" fmla="*/ 883 h 10000"/>
              <a:gd name="connsiteX118" fmla="*/ 7161 w 9421"/>
              <a:gd name="connsiteY118" fmla="*/ 937 h 10000"/>
              <a:gd name="connsiteX119" fmla="*/ 6993 w 9421"/>
              <a:gd name="connsiteY119" fmla="*/ 883 h 10000"/>
              <a:gd name="connsiteX120" fmla="*/ 6789 w 9421"/>
              <a:gd name="connsiteY120" fmla="*/ 955 h 10000"/>
              <a:gd name="connsiteX121" fmla="*/ 6731 w 9421"/>
              <a:gd name="connsiteY121" fmla="*/ 1027 h 10000"/>
              <a:gd name="connsiteX122" fmla="*/ 6667 w 9421"/>
              <a:gd name="connsiteY122" fmla="*/ 1027 h 10000"/>
              <a:gd name="connsiteX123" fmla="*/ 6629 w 9421"/>
              <a:gd name="connsiteY123" fmla="*/ 1099 h 10000"/>
              <a:gd name="connsiteX124" fmla="*/ 6555 w 9421"/>
              <a:gd name="connsiteY124" fmla="*/ 1009 h 10000"/>
              <a:gd name="connsiteX125" fmla="*/ 6274 w 9421"/>
              <a:gd name="connsiteY125" fmla="*/ 919 h 10000"/>
              <a:gd name="connsiteX126" fmla="*/ 6182 w 9421"/>
              <a:gd name="connsiteY126" fmla="*/ 828 h 10000"/>
              <a:gd name="connsiteX127" fmla="*/ 5901 w 9421"/>
              <a:gd name="connsiteY127" fmla="*/ 919 h 10000"/>
              <a:gd name="connsiteX128" fmla="*/ 5920 w 9421"/>
              <a:gd name="connsiteY128" fmla="*/ 955 h 10000"/>
              <a:gd name="connsiteX129" fmla="*/ 5846 w 9421"/>
              <a:gd name="connsiteY129" fmla="*/ 1063 h 10000"/>
              <a:gd name="connsiteX130" fmla="*/ 5771 w 9421"/>
              <a:gd name="connsiteY130" fmla="*/ 973 h 10000"/>
              <a:gd name="connsiteX131" fmla="*/ 5771 w 9421"/>
              <a:gd name="connsiteY131" fmla="*/ 865 h 10000"/>
              <a:gd name="connsiteX132" fmla="*/ 5545 w 9421"/>
              <a:gd name="connsiteY132" fmla="*/ 937 h 10000"/>
              <a:gd name="connsiteX133" fmla="*/ 5508 w 9421"/>
              <a:gd name="connsiteY133" fmla="*/ 847 h 10000"/>
              <a:gd name="connsiteX134" fmla="*/ 5397 w 9421"/>
              <a:gd name="connsiteY134" fmla="*/ 847 h 10000"/>
              <a:gd name="connsiteX135" fmla="*/ 5397 w 9421"/>
              <a:gd name="connsiteY135" fmla="*/ 775 h 10000"/>
              <a:gd name="connsiteX136" fmla="*/ 5341 w 9421"/>
              <a:gd name="connsiteY136" fmla="*/ 739 h 10000"/>
              <a:gd name="connsiteX137" fmla="*/ 5117 w 9421"/>
              <a:gd name="connsiteY137" fmla="*/ 883 h 10000"/>
              <a:gd name="connsiteX138" fmla="*/ 5023 w 9421"/>
              <a:gd name="connsiteY138" fmla="*/ 847 h 10000"/>
              <a:gd name="connsiteX139" fmla="*/ 5042 w 9421"/>
              <a:gd name="connsiteY139" fmla="*/ 739 h 10000"/>
              <a:gd name="connsiteX140" fmla="*/ 4912 w 9421"/>
              <a:gd name="connsiteY140" fmla="*/ 684 h 10000"/>
              <a:gd name="connsiteX141" fmla="*/ 4912 w 9421"/>
              <a:gd name="connsiteY141" fmla="*/ 559 h 10000"/>
              <a:gd name="connsiteX142" fmla="*/ 4649 w 9421"/>
              <a:gd name="connsiteY142" fmla="*/ 540 h 10000"/>
              <a:gd name="connsiteX143" fmla="*/ 4557 w 9421"/>
              <a:gd name="connsiteY143" fmla="*/ 631 h 10000"/>
              <a:gd name="connsiteX144" fmla="*/ 4425 w 9421"/>
              <a:gd name="connsiteY144" fmla="*/ 523 h 10000"/>
              <a:gd name="connsiteX145" fmla="*/ 4277 w 9421"/>
              <a:gd name="connsiteY145" fmla="*/ 540 h 10000"/>
              <a:gd name="connsiteX146" fmla="*/ 4052 w 9421"/>
              <a:gd name="connsiteY146" fmla="*/ 432 h 10000"/>
              <a:gd name="connsiteX147" fmla="*/ 3865 w 9421"/>
              <a:gd name="connsiteY147" fmla="*/ 432 h 10000"/>
              <a:gd name="connsiteX148" fmla="*/ 3847 w 9421"/>
              <a:gd name="connsiteY148" fmla="*/ 288 h 10000"/>
              <a:gd name="connsiteX149" fmla="*/ 3696 w 9421"/>
              <a:gd name="connsiteY149" fmla="*/ 144 h 10000"/>
              <a:gd name="connsiteX150" fmla="*/ 3643 w 9421"/>
              <a:gd name="connsiteY150" fmla="*/ 235 h 10000"/>
              <a:gd name="connsiteX151" fmla="*/ 3510 w 9421"/>
              <a:gd name="connsiteY151" fmla="*/ 197 h 10000"/>
              <a:gd name="connsiteX152" fmla="*/ 3418 w 9421"/>
              <a:gd name="connsiteY152" fmla="*/ 216 h 10000"/>
              <a:gd name="connsiteX153" fmla="*/ 3192 w 9421"/>
              <a:gd name="connsiteY153" fmla="*/ 0 h 10000"/>
              <a:gd name="connsiteX154" fmla="*/ 3081 w 9421"/>
              <a:gd name="connsiteY154" fmla="*/ 0 h 10000"/>
              <a:gd name="connsiteX0" fmla="*/ 3388 w 10000"/>
              <a:gd name="connsiteY0" fmla="*/ 0 h 10000"/>
              <a:gd name="connsiteX1" fmla="*/ 0 w 10000"/>
              <a:gd name="connsiteY1" fmla="*/ 5279 h 10000"/>
              <a:gd name="connsiteX2" fmla="*/ 238 w 10000"/>
              <a:gd name="connsiteY2" fmla="*/ 5225 h 10000"/>
              <a:gd name="connsiteX3" fmla="*/ 435 w 10000"/>
              <a:gd name="connsiteY3" fmla="*/ 5279 h 10000"/>
              <a:gd name="connsiteX4" fmla="*/ 1328 w 10000"/>
              <a:gd name="connsiteY4" fmla="*/ 5315 h 10000"/>
              <a:gd name="connsiteX5" fmla="*/ 2100 w 10000"/>
              <a:gd name="connsiteY5" fmla="*/ 6144 h 10000"/>
              <a:gd name="connsiteX6" fmla="*/ 2437 w 10000"/>
              <a:gd name="connsiteY6" fmla="*/ 7009 h 10000"/>
              <a:gd name="connsiteX7" fmla="*/ 2756 w 10000"/>
              <a:gd name="connsiteY7" fmla="*/ 7351 h 10000"/>
              <a:gd name="connsiteX8" fmla="*/ 2914 w 10000"/>
              <a:gd name="connsiteY8" fmla="*/ 7693 h 10000"/>
              <a:gd name="connsiteX9" fmla="*/ 3251 w 10000"/>
              <a:gd name="connsiteY9" fmla="*/ 7928 h 10000"/>
              <a:gd name="connsiteX10" fmla="*/ 3508 w 10000"/>
              <a:gd name="connsiteY10" fmla="*/ 8811 h 10000"/>
              <a:gd name="connsiteX11" fmla="*/ 3845 w 10000"/>
              <a:gd name="connsiteY11" fmla="*/ 9297 h 10000"/>
              <a:gd name="connsiteX12" fmla="*/ 4181 w 10000"/>
              <a:gd name="connsiteY12" fmla="*/ 9513 h 10000"/>
              <a:gd name="connsiteX13" fmla="*/ 4479 w 10000"/>
              <a:gd name="connsiteY13" fmla="*/ 9568 h 10000"/>
              <a:gd name="connsiteX14" fmla="*/ 4776 w 10000"/>
              <a:gd name="connsiteY14" fmla="*/ 9729 h 10000"/>
              <a:gd name="connsiteX15" fmla="*/ 5332 w 10000"/>
              <a:gd name="connsiteY15" fmla="*/ 9784 h 10000"/>
              <a:gd name="connsiteX16" fmla="*/ 5710 w 10000"/>
              <a:gd name="connsiteY16" fmla="*/ 9964 h 10000"/>
              <a:gd name="connsiteX17" fmla="*/ 6064 w 10000"/>
              <a:gd name="connsiteY17" fmla="*/ 10000 h 10000"/>
              <a:gd name="connsiteX18" fmla="*/ 6085 w 10000"/>
              <a:gd name="connsiteY18" fmla="*/ 9945 h 10000"/>
              <a:gd name="connsiteX19" fmla="*/ 6007 w 10000"/>
              <a:gd name="connsiteY19" fmla="*/ 9892 h 10000"/>
              <a:gd name="connsiteX20" fmla="*/ 5867 w 10000"/>
              <a:gd name="connsiteY20" fmla="*/ 9549 h 10000"/>
              <a:gd name="connsiteX21" fmla="*/ 5847 w 10000"/>
              <a:gd name="connsiteY21" fmla="*/ 9513 h 10000"/>
              <a:gd name="connsiteX22" fmla="*/ 5729 w 10000"/>
              <a:gd name="connsiteY22" fmla="*/ 8847 h 10000"/>
              <a:gd name="connsiteX23" fmla="*/ 5807 w 10000"/>
              <a:gd name="connsiteY23" fmla="*/ 8793 h 10000"/>
              <a:gd name="connsiteX24" fmla="*/ 5827 w 10000"/>
              <a:gd name="connsiteY24" fmla="*/ 8576 h 10000"/>
              <a:gd name="connsiteX25" fmla="*/ 5807 w 10000"/>
              <a:gd name="connsiteY25" fmla="*/ 8540 h 10000"/>
              <a:gd name="connsiteX26" fmla="*/ 5669 w 10000"/>
              <a:gd name="connsiteY26" fmla="*/ 8523 h 10000"/>
              <a:gd name="connsiteX27" fmla="*/ 5609 w 10000"/>
              <a:gd name="connsiteY27" fmla="*/ 8487 h 10000"/>
              <a:gd name="connsiteX28" fmla="*/ 5649 w 10000"/>
              <a:gd name="connsiteY28" fmla="*/ 8415 h 10000"/>
              <a:gd name="connsiteX29" fmla="*/ 5787 w 10000"/>
              <a:gd name="connsiteY29" fmla="*/ 8415 h 10000"/>
              <a:gd name="connsiteX30" fmla="*/ 5847 w 10000"/>
              <a:gd name="connsiteY30" fmla="*/ 8468 h 10000"/>
              <a:gd name="connsiteX31" fmla="*/ 5946 w 10000"/>
              <a:gd name="connsiteY31" fmla="*/ 8415 h 10000"/>
              <a:gd name="connsiteX32" fmla="*/ 6007 w 10000"/>
              <a:gd name="connsiteY32" fmla="*/ 8036 h 10000"/>
              <a:gd name="connsiteX33" fmla="*/ 5886 w 10000"/>
              <a:gd name="connsiteY33" fmla="*/ 7856 h 10000"/>
              <a:gd name="connsiteX34" fmla="*/ 6184 w 10000"/>
              <a:gd name="connsiteY34" fmla="*/ 7801 h 10000"/>
              <a:gd name="connsiteX35" fmla="*/ 6284 w 10000"/>
              <a:gd name="connsiteY35" fmla="*/ 7621 h 10000"/>
              <a:gd name="connsiteX36" fmla="*/ 6284 w 10000"/>
              <a:gd name="connsiteY36" fmla="*/ 7585 h 10000"/>
              <a:gd name="connsiteX37" fmla="*/ 6164 w 10000"/>
              <a:gd name="connsiteY37" fmla="*/ 7604 h 10000"/>
              <a:gd name="connsiteX38" fmla="*/ 6164 w 10000"/>
              <a:gd name="connsiteY38" fmla="*/ 7513 h 10000"/>
              <a:gd name="connsiteX39" fmla="*/ 6362 w 10000"/>
              <a:gd name="connsiteY39" fmla="*/ 7424 h 10000"/>
              <a:gd name="connsiteX40" fmla="*/ 6441 w 10000"/>
              <a:gd name="connsiteY40" fmla="*/ 7424 h 10000"/>
              <a:gd name="connsiteX41" fmla="*/ 6562 w 10000"/>
              <a:gd name="connsiteY41" fmla="*/ 7315 h 10000"/>
              <a:gd name="connsiteX42" fmla="*/ 6581 w 10000"/>
              <a:gd name="connsiteY42" fmla="*/ 7243 h 10000"/>
              <a:gd name="connsiteX43" fmla="*/ 6619 w 10000"/>
              <a:gd name="connsiteY43" fmla="*/ 7207 h 10000"/>
              <a:gd name="connsiteX44" fmla="*/ 6820 w 10000"/>
              <a:gd name="connsiteY44" fmla="*/ 7189 h 10000"/>
              <a:gd name="connsiteX45" fmla="*/ 6897 w 10000"/>
              <a:gd name="connsiteY45" fmla="*/ 7153 h 10000"/>
              <a:gd name="connsiteX46" fmla="*/ 6918 w 10000"/>
              <a:gd name="connsiteY46" fmla="*/ 7063 h 10000"/>
              <a:gd name="connsiteX47" fmla="*/ 6800 w 10000"/>
              <a:gd name="connsiteY47" fmla="*/ 6973 h 10000"/>
              <a:gd name="connsiteX48" fmla="*/ 6800 w 10000"/>
              <a:gd name="connsiteY48" fmla="*/ 6901 h 10000"/>
              <a:gd name="connsiteX49" fmla="*/ 6839 w 10000"/>
              <a:gd name="connsiteY49" fmla="*/ 6847 h 10000"/>
              <a:gd name="connsiteX50" fmla="*/ 6937 w 10000"/>
              <a:gd name="connsiteY50" fmla="*/ 6883 h 10000"/>
              <a:gd name="connsiteX51" fmla="*/ 6996 w 10000"/>
              <a:gd name="connsiteY51" fmla="*/ 6937 h 10000"/>
              <a:gd name="connsiteX52" fmla="*/ 7016 w 10000"/>
              <a:gd name="connsiteY52" fmla="*/ 6919 h 10000"/>
              <a:gd name="connsiteX53" fmla="*/ 7016 w 10000"/>
              <a:gd name="connsiteY53" fmla="*/ 6847 h 10000"/>
              <a:gd name="connsiteX54" fmla="*/ 7036 w 10000"/>
              <a:gd name="connsiteY54" fmla="*/ 6811 h 10000"/>
              <a:gd name="connsiteX55" fmla="*/ 7097 w 10000"/>
              <a:gd name="connsiteY55" fmla="*/ 6829 h 10000"/>
              <a:gd name="connsiteX56" fmla="*/ 7127 w 10000"/>
              <a:gd name="connsiteY56" fmla="*/ 6919 h 10000"/>
              <a:gd name="connsiteX57" fmla="*/ 7165 w 10000"/>
              <a:gd name="connsiteY57" fmla="*/ 6919 h 10000"/>
              <a:gd name="connsiteX58" fmla="*/ 7224 w 10000"/>
              <a:gd name="connsiteY58" fmla="*/ 6883 h 10000"/>
              <a:gd name="connsiteX59" fmla="*/ 7264 w 10000"/>
              <a:gd name="connsiteY59" fmla="*/ 6811 h 10000"/>
              <a:gd name="connsiteX60" fmla="*/ 7285 w 10000"/>
              <a:gd name="connsiteY60" fmla="*/ 6793 h 10000"/>
              <a:gd name="connsiteX61" fmla="*/ 7324 w 10000"/>
              <a:gd name="connsiteY61" fmla="*/ 6937 h 10000"/>
              <a:gd name="connsiteX62" fmla="*/ 7640 w 10000"/>
              <a:gd name="connsiteY62" fmla="*/ 6847 h 10000"/>
              <a:gd name="connsiteX63" fmla="*/ 7700 w 10000"/>
              <a:gd name="connsiteY63" fmla="*/ 6865 h 10000"/>
              <a:gd name="connsiteX64" fmla="*/ 7682 w 10000"/>
              <a:gd name="connsiteY64" fmla="*/ 6883 h 10000"/>
              <a:gd name="connsiteX65" fmla="*/ 7224 w 10000"/>
              <a:gd name="connsiteY65" fmla="*/ 7063 h 10000"/>
              <a:gd name="connsiteX66" fmla="*/ 7185 w 10000"/>
              <a:gd name="connsiteY66" fmla="*/ 7117 h 10000"/>
              <a:gd name="connsiteX67" fmla="*/ 7224 w 10000"/>
              <a:gd name="connsiteY67" fmla="*/ 7135 h 10000"/>
              <a:gd name="connsiteX68" fmla="*/ 8274 w 10000"/>
              <a:gd name="connsiteY68" fmla="*/ 6612 h 10000"/>
              <a:gd name="connsiteX69" fmla="*/ 8453 w 10000"/>
              <a:gd name="connsiteY69" fmla="*/ 6235 h 10000"/>
              <a:gd name="connsiteX70" fmla="*/ 8475 w 10000"/>
              <a:gd name="connsiteY70" fmla="*/ 5657 h 10000"/>
              <a:gd name="connsiteX71" fmla="*/ 8532 w 10000"/>
              <a:gd name="connsiteY71" fmla="*/ 5604 h 10000"/>
              <a:gd name="connsiteX72" fmla="*/ 8593 w 10000"/>
              <a:gd name="connsiteY72" fmla="*/ 5568 h 10000"/>
              <a:gd name="connsiteX73" fmla="*/ 8652 w 10000"/>
              <a:gd name="connsiteY73" fmla="*/ 5568 h 10000"/>
              <a:gd name="connsiteX74" fmla="*/ 8652 w 10000"/>
              <a:gd name="connsiteY74" fmla="*/ 5784 h 10000"/>
              <a:gd name="connsiteX75" fmla="*/ 8791 w 10000"/>
              <a:gd name="connsiteY75" fmla="*/ 5784 h 10000"/>
              <a:gd name="connsiteX76" fmla="*/ 8771 w 10000"/>
              <a:gd name="connsiteY76" fmla="*/ 5873 h 10000"/>
              <a:gd name="connsiteX77" fmla="*/ 8633 w 10000"/>
              <a:gd name="connsiteY77" fmla="*/ 5909 h 10000"/>
              <a:gd name="connsiteX78" fmla="*/ 8691 w 10000"/>
              <a:gd name="connsiteY78" fmla="*/ 5928 h 10000"/>
              <a:gd name="connsiteX79" fmla="*/ 9306 w 10000"/>
              <a:gd name="connsiteY79" fmla="*/ 5676 h 10000"/>
              <a:gd name="connsiteX80" fmla="*/ 9662 w 10000"/>
              <a:gd name="connsiteY80" fmla="*/ 5657 h 10000"/>
              <a:gd name="connsiteX81" fmla="*/ 9545 w 10000"/>
              <a:gd name="connsiteY81" fmla="*/ 5532 h 10000"/>
              <a:gd name="connsiteX82" fmla="*/ 9662 w 10000"/>
              <a:gd name="connsiteY82" fmla="*/ 5441 h 10000"/>
              <a:gd name="connsiteX83" fmla="*/ 9723 w 10000"/>
              <a:gd name="connsiteY83" fmla="*/ 5333 h 10000"/>
              <a:gd name="connsiteX84" fmla="*/ 9782 w 10000"/>
              <a:gd name="connsiteY84" fmla="*/ 5243 h 10000"/>
              <a:gd name="connsiteX85" fmla="*/ 9822 w 10000"/>
              <a:gd name="connsiteY85" fmla="*/ 5153 h 10000"/>
              <a:gd name="connsiteX86" fmla="*/ 9803 w 10000"/>
              <a:gd name="connsiteY86" fmla="*/ 4991 h 10000"/>
              <a:gd name="connsiteX87" fmla="*/ 9742 w 10000"/>
              <a:gd name="connsiteY87" fmla="*/ 4919 h 10000"/>
              <a:gd name="connsiteX88" fmla="*/ 9803 w 10000"/>
              <a:gd name="connsiteY88" fmla="*/ 4811 h 10000"/>
              <a:gd name="connsiteX89" fmla="*/ 9762 w 10000"/>
              <a:gd name="connsiteY89" fmla="*/ 4684 h 10000"/>
              <a:gd name="connsiteX90" fmla="*/ 9939 w 10000"/>
              <a:gd name="connsiteY90" fmla="*/ 4379 h 10000"/>
              <a:gd name="connsiteX91" fmla="*/ 9939 w 10000"/>
              <a:gd name="connsiteY91" fmla="*/ 4307 h 10000"/>
              <a:gd name="connsiteX92" fmla="*/ 9981 w 10000"/>
              <a:gd name="connsiteY92" fmla="*/ 4252 h 10000"/>
              <a:gd name="connsiteX93" fmla="*/ 9939 w 10000"/>
              <a:gd name="connsiteY93" fmla="*/ 4180 h 10000"/>
              <a:gd name="connsiteX94" fmla="*/ 10000 w 10000"/>
              <a:gd name="connsiteY94" fmla="*/ 4144 h 10000"/>
              <a:gd name="connsiteX95" fmla="*/ 9939 w 10000"/>
              <a:gd name="connsiteY95" fmla="*/ 4072 h 10000"/>
              <a:gd name="connsiteX96" fmla="*/ 9961 w 10000"/>
              <a:gd name="connsiteY96" fmla="*/ 3964 h 10000"/>
              <a:gd name="connsiteX97" fmla="*/ 9939 w 10000"/>
              <a:gd name="connsiteY97" fmla="*/ 3964 h 10000"/>
              <a:gd name="connsiteX98" fmla="*/ 9900 w 10000"/>
              <a:gd name="connsiteY98" fmla="*/ 3945 h 10000"/>
              <a:gd name="connsiteX99" fmla="*/ 9822 w 10000"/>
              <a:gd name="connsiteY99" fmla="*/ 3820 h 10000"/>
              <a:gd name="connsiteX100" fmla="*/ 9842 w 10000"/>
              <a:gd name="connsiteY100" fmla="*/ 3748 h 10000"/>
              <a:gd name="connsiteX101" fmla="*/ 9742 w 10000"/>
              <a:gd name="connsiteY101" fmla="*/ 3640 h 10000"/>
              <a:gd name="connsiteX102" fmla="*/ 9762 w 10000"/>
              <a:gd name="connsiteY102" fmla="*/ 3604 h 10000"/>
              <a:gd name="connsiteX103" fmla="*/ 9643 w 10000"/>
              <a:gd name="connsiteY103" fmla="*/ 3513 h 10000"/>
              <a:gd name="connsiteX104" fmla="*/ 9662 w 10000"/>
              <a:gd name="connsiteY104" fmla="*/ 3387 h 10000"/>
              <a:gd name="connsiteX105" fmla="*/ 9643 w 10000"/>
              <a:gd name="connsiteY105" fmla="*/ 3279 h 10000"/>
              <a:gd name="connsiteX106" fmla="*/ 9406 w 10000"/>
              <a:gd name="connsiteY106" fmla="*/ 3045 h 10000"/>
              <a:gd name="connsiteX107" fmla="*/ 9385 w 10000"/>
              <a:gd name="connsiteY107" fmla="*/ 1279 h 10000"/>
              <a:gd name="connsiteX108" fmla="*/ 9247 w 10000"/>
              <a:gd name="connsiteY108" fmla="*/ 1225 h 10000"/>
              <a:gd name="connsiteX109" fmla="*/ 9027 w 10000"/>
              <a:gd name="connsiteY109" fmla="*/ 1261 h 10000"/>
              <a:gd name="connsiteX110" fmla="*/ 8949 w 10000"/>
              <a:gd name="connsiteY110" fmla="*/ 1171 h 10000"/>
              <a:gd name="connsiteX111" fmla="*/ 8532 w 10000"/>
              <a:gd name="connsiteY111" fmla="*/ 1045 h 10000"/>
              <a:gd name="connsiteX112" fmla="*/ 8433 w 10000"/>
              <a:gd name="connsiteY112" fmla="*/ 919 h 10000"/>
              <a:gd name="connsiteX113" fmla="*/ 8176 w 10000"/>
              <a:gd name="connsiteY113" fmla="*/ 811 h 10000"/>
              <a:gd name="connsiteX114" fmla="*/ 8059 w 10000"/>
              <a:gd name="connsiteY114" fmla="*/ 919 h 10000"/>
              <a:gd name="connsiteX115" fmla="*/ 7840 w 10000"/>
              <a:gd name="connsiteY115" fmla="*/ 901 h 10000"/>
              <a:gd name="connsiteX116" fmla="*/ 7779 w 10000"/>
              <a:gd name="connsiteY116" fmla="*/ 828 h 10000"/>
              <a:gd name="connsiteX117" fmla="*/ 7601 w 10000"/>
              <a:gd name="connsiteY117" fmla="*/ 883 h 10000"/>
              <a:gd name="connsiteX118" fmla="*/ 7601 w 10000"/>
              <a:gd name="connsiteY118" fmla="*/ 937 h 10000"/>
              <a:gd name="connsiteX119" fmla="*/ 7423 w 10000"/>
              <a:gd name="connsiteY119" fmla="*/ 883 h 10000"/>
              <a:gd name="connsiteX120" fmla="*/ 7206 w 10000"/>
              <a:gd name="connsiteY120" fmla="*/ 955 h 10000"/>
              <a:gd name="connsiteX121" fmla="*/ 7145 w 10000"/>
              <a:gd name="connsiteY121" fmla="*/ 1027 h 10000"/>
              <a:gd name="connsiteX122" fmla="*/ 7077 w 10000"/>
              <a:gd name="connsiteY122" fmla="*/ 1027 h 10000"/>
              <a:gd name="connsiteX123" fmla="*/ 7036 w 10000"/>
              <a:gd name="connsiteY123" fmla="*/ 1099 h 10000"/>
              <a:gd name="connsiteX124" fmla="*/ 6958 w 10000"/>
              <a:gd name="connsiteY124" fmla="*/ 1009 h 10000"/>
              <a:gd name="connsiteX125" fmla="*/ 6660 w 10000"/>
              <a:gd name="connsiteY125" fmla="*/ 919 h 10000"/>
              <a:gd name="connsiteX126" fmla="*/ 6562 w 10000"/>
              <a:gd name="connsiteY126" fmla="*/ 828 h 10000"/>
              <a:gd name="connsiteX127" fmla="*/ 6264 w 10000"/>
              <a:gd name="connsiteY127" fmla="*/ 919 h 10000"/>
              <a:gd name="connsiteX128" fmla="*/ 6284 w 10000"/>
              <a:gd name="connsiteY128" fmla="*/ 955 h 10000"/>
              <a:gd name="connsiteX129" fmla="*/ 6205 w 10000"/>
              <a:gd name="connsiteY129" fmla="*/ 1063 h 10000"/>
              <a:gd name="connsiteX130" fmla="*/ 6126 w 10000"/>
              <a:gd name="connsiteY130" fmla="*/ 973 h 10000"/>
              <a:gd name="connsiteX131" fmla="*/ 6126 w 10000"/>
              <a:gd name="connsiteY131" fmla="*/ 865 h 10000"/>
              <a:gd name="connsiteX132" fmla="*/ 5886 w 10000"/>
              <a:gd name="connsiteY132" fmla="*/ 937 h 10000"/>
              <a:gd name="connsiteX133" fmla="*/ 5847 w 10000"/>
              <a:gd name="connsiteY133" fmla="*/ 847 h 10000"/>
              <a:gd name="connsiteX134" fmla="*/ 5729 w 10000"/>
              <a:gd name="connsiteY134" fmla="*/ 847 h 10000"/>
              <a:gd name="connsiteX135" fmla="*/ 5729 w 10000"/>
              <a:gd name="connsiteY135" fmla="*/ 775 h 10000"/>
              <a:gd name="connsiteX136" fmla="*/ 5669 w 10000"/>
              <a:gd name="connsiteY136" fmla="*/ 739 h 10000"/>
              <a:gd name="connsiteX137" fmla="*/ 5431 w 10000"/>
              <a:gd name="connsiteY137" fmla="*/ 883 h 10000"/>
              <a:gd name="connsiteX138" fmla="*/ 5332 w 10000"/>
              <a:gd name="connsiteY138" fmla="*/ 847 h 10000"/>
              <a:gd name="connsiteX139" fmla="*/ 5352 w 10000"/>
              <a:gd name="connsiteY139" fmla="*/ 739 h 10000"/>
              <a:gd name="connsiteX140" fmla="*/ 5214 w 10000"/>
              <a:gd name="connsiteY140" fmla="*/ 684 h 10000"/>
              <a:gd name="connsiteX141" fmla="*/ 5214 w 10000"/>
              <a:gd name="connsiteY141" fmla="*/ 559 h 10000"/>
              <a:gd name="connsiteX142" fmla="*/ 4935 w 10000"/>
              <a:gd name="connsiteY142" fmla="*/ 540 h 10000"/>
              <a:gd name="connsiteX143" fmla="*/ 4837 w 10000"/>
              <a:gd name="connsiteY143" fmla="*/ 631 h 10000"/>
              <a:gd name="connsiteX144" fmla="*/ 4697 w 10000"/>
              <a:gd name="connsiteY144" fmla="*/ 523 h 10000"/>
              <a:gd name="connsiteX145" fmla="*/ 4540 w 10000"/>
              <a:gd name="connsiteY145" fmla="*/ 540 h 10000"/>
              <a:gd name="connsiteX146" fmla="*/ 4301 w 10000"/>
              <a:gd name="connsiteY146" fmla="*/ 432 h 10000"/>
              <a:gd name="connsiteX147" fmla="*/ 4103 w 10000"/>
              <a:gd name="connsiteY147" fmla="*/ 432 h 10000"/>
              <a:gd name="connsiteX148" fmla="*/ 4083 w 10000"/>
              <a:gd name="connsiteY148" fmla="*/ 288 h 10000"/>
              <a:gd name="connsiteX149" fmla="*/ 3923 w 10000"/>
              <a:gd name="connsiteY149" fmla="*/ 144 h 10000"/>
              <a:gd name="connsiteX150" fmla="*/ 3867 w 10000"/>
              <a:gd name="connsiteY150" fmla="*/ 235 h 10000"/>
              <a:gd name="connsiteX151" fmla="*/ 3726 w 10000"/>
              <a:gd name="connsiteY151" fmla="*/ 197 h 10000"/>
              <a:gd name="connsiteX152" fmla="*/ 3628 w 10000"/>
              <a:gd name="connsiteY152" fmla="*/ 216 h 10000"/>
              <a:gd name="connsiteX153" fmla="*/ 3388 w 10000"/>
              <a:gd name="connsiteY153" fmla="*/ 0 h 10000"/>
              <a:gd name="connsiteX0" fmla="*/ 3388 w 10000"/>
              <a:gd name="connsiteY0" fmla="*/ 0 h 10000"/>
              <a:gd name="connsiteX1" fmla="*/ 0 w 10000"/>
              <a:gd name="connsiteY1" fmla="*/ 5279 h 10000"/>
              <a:gd name="connsiteX2" fmla="*/ 238 w 10000"/>
              <a:gd name="connsiteY2" fmla="*/ 5225 h 10000"/>
              <a:gd name="connsiteX3" fmla="*/ 435 w 10000"/>
              <a:gd name="connsiteY3" fmla="*/ 5279 h 10000"/>
              <a:gd name="connsiteX4" fmla="*/ 1328 w 10000"/>
              <a:gd name="connsiteY4" fmla="*/ 5315 h 10000"/>
              <a:gd name="connsiteX5" fmla="*/ 2100 w 10000"/>
              <a:gd name="connsiteY5" fmla="*/ 6144 h 10000"/>
              <a:gd name="connsiteX6" fmla="*/ 2437 w 10000"/>
              <a:gd name="connsiteY6" fmla="*/ 7009 h 10000"/>
              <a:gd name="connsiteX7" fmla="*/ 2756 w 10000"/>
              <a:gd name="connsiteY7" fmla="*/ 7351 h 10000"/>
              <a:gd name="connsiteX8" fmla="*/ 2914 w 10000"/>
              <a:gd name="connsiteY8" fmla="*/ 7693 h 10000"/>
              <a:gd name="connsiteX9" fmla="*/ 3251 w 10000"/>
              <a:gd name="connsiteY9" fmla="*/ 7928 h 10000"/>
              <a:gd name="connsiteX10" fmla="*/ 3508 w 10000"/>
              <a:gd name="connsiteY10" fmla="*/ 8811 h 10000"/>
              <a:gd name="connsiteX11" fmla="*/ 3845 w 10000"/>
              <a:gd name="connsiteY11" fmla="*/ 9297 h 10000"/>
              <a:gd name="connsiteX12" fmla="*/ 4181 w 10000"/>
              <a:gd name="connsiteY12" fmla="*/ 9513 h 10000"/>
              <a:gd name="connsiteX13" fmla="*/ 4479 w 10000"/>
              <a:gd name="connsiteY13" fmla="*/ 9568 h 10000"/>
              <a:gd name="connsiteX14" fmla="*/ 4776 w 10000"/>
              <a:gd name="connsiteY14" fmla="*/ 9729 h 10000"/>
              <a:gd name="connsiteX15" fmla="*/ 5332 w 10000"/>
              <a:gd name="connsiteY15" fmla="*/ 9784 h 10000"/>
              <a:gd name="connsiteX16" fmla="*/ 5710 w 10000"/>
              <a:gd name="connsiteY16" fmla="*/ 9964 h 10000"/>
              <a:gd name="connsiteX17" fmla="*/ 6064 w 10000"/>
              <a:gd name="connsiteY17" fmla="*/ 10000 h 10000"/>
              <a:gd name="connsiteX18" fmla="*/ 6085 w 10000"/>
              <a:gd name="connsiteY18" fmla="*/ 9945 h 10000"/>
              <a:gd name="connsiteX19" fmla="*/ 6007 w 10000"/>
              <a:gd name="connsiteY19" fmla="*/ 9892 h 10000"/>
              <a:gd name="connsiteX20" fmla="*/ 5867 w 10000"/>
              <a:gd name="connsiteY20" fmla="*/ 9549 h 10000"/>
              <a:gd name="connsiteX21" fmla="*/ 5847 w 10000"/>
              <a:gd name="connsiteY21" fmla="*/ 9513 h 10000"/>
              <a:gd name="connsiteX22" fmla="*/ 5729 w 10000"/>
              <a:gd name="connsiteY22" fmla="*/ 8847 h 10000"/>
              <a:gd name="connsiteX23" fmla="*/ 5807 w 10000"/>
              <a:gd name="connsiteY23" fmla="*/ 8793 h 10000"/>
              <a:gd name="connsiteX24" fmla="*/ 5827 w 10000"/>
              <a:gd name="connsiteY24" fmla="*/ 8576 h 10000"/>
              <a:gd name="connsiteX25" fmla="*/ 5807 w 10000"/>
              <a:gd name="connsiteY25" fmla="*/ 8540 h 10000"/>
              <a:gd name="connsiteX26" fmla="*/ 5669 w 10000"/>
              <a:gd name="connsiteY26" fmla="*/ 8523 h 10000"/>
              <a:gd name="connsiteX27" fmla="*/ 5609 w 10000"/>
              <a:gd name="connsiteY27" fmla="*/ 8487 h 10000"/>
              <a:gd name="connsiteX28" fmla="*/ 5649 w 10000"/>
              <a:gd name="connsiteY28" fmla="*/ 8415 h 10000"/>
              <a:gd name="connsiteX29" fmla="*/ 5787 w 10000"/>
              <a:gd name="connsiteY29" fmla="*/ 8415 h 10000"/>
              <a:gd name="connsiteX30" fmla="*/ 5847 w 10000"/>
              <a:gd name="connsiteY30" fmla="*/ 8468 h 10000"/>
              <a:gd name="connsiteX31" fmla="*/ 5946 w 10000"/>
              <a:gd name="connsiteY31" fmla="*/ 8415 h 10000"/>
              <a:gd name="connsiteX32" fmla="*/ 6007 w 10000"/>
              <a:gd name="connsiteY32" fmla="*/ 8036 h 10000"/>
              <a:gd name="connsiteX33" fmla="*/ 5886 w 10000"/>
              <a:gd name="connsiteY33" fmla="*/ 7856 h 10000"/>
              <a:gd name="connsiteX34" fmla="*/ 6184 w 10000"/>
              <a:gd name="connsiteY34" fmla="*/ 7801 h 10000"/>
              <a:gd name="connsiteX35" fmla="*/ 6284 w 10000"/>
              <a:gd name="connsiteY35" fmla="*/ 7621 h 10000"/>
              <a:gd name="connsiteX36" fmla="*/ 6284 w 10000"/>
              <a:gd name="connsiteY36" fmla="*/ 7585 h 10000"/>
              <a:gd name="connsiteX37" fmla="*/ 6164 w 10000"/>
              <a:gd name="connsiteY37" fmla="*/ 7604 h 10000"/>
              <a:gd name="connsiteX38" fmla="*/ 6164 w 10000"/>
              <a:gd name="connsiteY38" fmla="*/ 7513 h 10000"/>
              <a:gd name="connsiteX39" fmla="*/ 6362 w 10000"/>
              <a:gd name="connsiteY39" fmla="*/ 7424 h 10000"/>
              <a:gd name="connsiteX40" fmla="*/ 6441 w 10000"/>
              <a:gd name="connsiteY40" fmla="*/ 7424 h 10000"/>
              <a:gd name="connsiteX41" fmla="*/ 6562 w 10000"/>
              <a:gd name="connsiteY41" fmla="*/ 7315 h 10000"/>
              <a:gd name="connsiteX42" fmla="*/ 6581 w 10000"/>
              <a:gd name="connsiteY42" fmla="*/ 7243 h 10000"/>
              <a:gd name="connsiteX43" fmla="*/ 6619 w 10000"/>
              <a:gd name="connsiteY43" fmla="*/ 7207 h 10000"/>
              <a:gd name="connsiteX44" fmla="*/ 6820 w 10000"/>
              <a:gd name="connsiteY44" fmla="*/ 7189 h 10000"/>
              <a:gd name="connsiteX45" fmla="*/ 6897 w 10000"/>
              <a:gd name="connsiteY45" fmla="*/ 7153 h 10000"/>
              <a:gd name="connsiteX46" fmla="*/ 6918 w 10000"/>
              <a:gd name="connsiteY46" fmla="*/ 7063 h 10000"/>
              <a:gd name="connsiteX47" fmla="*/ 6800 w 10000"/>
              <a:gd name="connsiteY47" fmla="*/ 6973 h 10000"/>
              <a:gd name="connsiteX48" fmla="*/ 6800 w 10000"/>
              <a:gd name="connsiteY48" fmla="*/ 6901 h 10000"/>
              <a:gd name="connsiteX49" fmla="*/ 6839 w 10000"/>
              <a:gd name="connsiteY49" fmla="*/ 6847 h 10000"/>
              <a:gd name="connsiteX50" fmla="*/ 6937 w 10000"/>
              <a:gd name="connsiteY50" fmla="*/ 6883 h 10000"/>
              <a:gd name="connsiteX51" fmla="*/ 6996 w 10000"/>
              <a:gd name="connsiteY51" fmla="*/ 6937 h 10000"/>
              <a:gd name="connsiteX52" fmla="*/ 7016 w 10000"/>
              <a:gd name="connsiteY52" fmla="*/ 6919 h 10000"/>
              <a:gd name="connsiteX53" fmla="*/ 7016 w 10000"/>
              <a:gd name="connsiteY53" fmla="*/ 6847 h 10000"/>
              <a:gd name="connsiteX54" fmla="*/ 7036 w 10000"/>
              <a:gd name="connsiteY54" fmla="*/ 6811 h 10000"/>
              <a:gd name="connsiteX55" fmla="*/ 7097 w 10000"/>
              <a:gd name="connsiteY55" fmla="*/ 6829 h 10000"/>
              <a:gd name="connsiteX56" fmla="*/ 7127 w 10000"/>
              <a:gd name="connsiteY56" fmla="*/ 6919 h 10000"/>
              <a:gd name="connsiteX57" fmla="*/ 7165 w 10000"/>
              <a:gd name="connsiteY57" fmla="*/ 6919 h 10000"/>
              <a:gd name="connsiteX58" fmla="*/ 7224 w 10000"/>
              <a:gd name="connsiteY58" fmla="*/ 6883 h 10000"/>
              <a:gd name="connsiteX59" fmla="*/ 7264 w 10000"/>
              <a:gd name="connsiteY59" fmla="*/ 6811 h 10000"/>
              <a:gd name="connsiteX60" fmla="*/ 7285 w 10000"/>
              <a:gd name="connsiteY60" fmla="*/ 6793 h 10000"/>
              <a:gd name="connsiteX61" fmla="*/ 7324 w 10000"/>
              <a:gd name="connsiteY61" fmla="*/ 6937 h 10000"/>
              <a:gd name="connsiteX62" fmla="*/ 7640 w 10000"/>
              <a:gd name="connsiteY62" fmla="*/ 6847 h 10000"/>
              <a:gd name="connsiteX63" fmla="*/ 7700 w 10000"/>
              <a:gd name="connsiteY63" fmla="*/ 6865 h 10000"/>
              <a:gd name="connsiteX64" fmla="*/ 7682 w 10000"/>
              <a:gd name="connsiteY64" fmla="*/ 6883 h 10000"/>
              <a:gd name="connsiteX65" fmla="*/ 7224 w 10000"/>
              <a:gd name="connsiteY65" fmla="*/ 7063 h 10000"/>
              <a:gd name="connsiteX66" fmla="*/ 7185 w 10000"/>
              <a:gd name="connsiteY66" fmla="*/ 7117 h 10000"/>
              <a:gd name="connsiteX67" fmla="*/ 7224 w 10000"/>
              <a:gd name="connsiteY67" fmla="*/ 7135 h 10000"/>
              <a:gd name="connsiteX68" fmla="*/ 8274 w 10000"/>
              <a:gd name="connsiteY68" fmla="*/ 6612 h 10000"/>
              <a:gd name="connsiteX69" fmla="*/ 8453 w 10000"/>
              <a:gd name="connsiteY69" fmla="*/ 6235 h 10000"/>
              <a:gd name="connsiteX70" fmla="*/ 8475 w 10000"/>
              <a:gd name="connsiteY70" fmla="*/ 5657 h 10000"/>
              <a:gd name="connsiteX71" fmla="*/ 8532 w 10000"/>
              <a:gd name="connsiteY71" fmla="*/ 5604 h 10000"/>
              <a:gd name="connsiteX72" fmla="*/ 8593 w 10000"/>
              <a:gd name="connsiteY72" fmla="*/ 5568 h 10000"/>
              <a:gd name="connsiteX73" fmla="*/ 8652 w 10000"/>
              <a:gd name="connsiteY73" fmla="*/ 5568 h 10000"/>
              <a:gd name="connsiteX74" fmla="*/ 8652 w 10000"/>
              <a:gd name="connsiteY74" fmla="*/ 5784 h 10000"/>
              <a:gd name="connsiteX75" fmla="*/ 8791 w 10000"/>
              <a:gd name="connsiteY75" fmla="*/ 5784 h 10000"/>
              <a:gd name="connsiteX76" fmla="*/ 8771 w 10000"/>
              <a:gd name="connsiteY76" fmla="*/ 5873 h 10000"/>
              <a:gd name="connsiteX77" fmla="*/ 8633 w 10000"/>
              <a:gd name="connsiteY77" fmla="*/ 5909 h 10000"/>
              <a:gd name="connsiteX78" fmla="*/ 8691 w 10000"/>
              <a:gd name="connsiteY78" fmla="*/ 5928 h 10000"/>
              <a:gd name="connsiteX79" fmla="*/ 9306 w 10000"/>
              <a:gd name="connsiteY79" fmla="*/ 5676 h 10000"/>
              <a:gd name="connsiteX80" fmla="*/ 9662 w 10000"/>
              <a:gd name="connsiteY80" fmla="*/ 5657 h 10000"/>
              <a:gd name="connsiteX81" fmla="*/ 9545 w 10000"/>
              <a:gd name="connsiteY81" fmla="*/ 5532 h 10000"/>
              <a:gd name="connsiteX82" fmla="*/ 9662 w 10000"/>
              <a:gd name="connsiteY82" fmla="*/ 5441 h 10000"/>
              <a:gd name="connsiteX83" fmla="*/ 9723 w 10000"/>
              <a:gd name="connsiteY83" fmla="*/ 5333 h 10000"/>
              <a:gd name="connsiteX84" fmla="*/ 9782 w 10000"/>
              <a:gd name="connsiteY84" fmla="*/ 5243 h 10000"/>
              <a:gd name="connsiteX85" fmla="*/ 9822 w 10000"/>
              <a:gd name="connsiteY85" fmla="*/ 5153 h 10000"/>
              <a:gd name="connsiteX86" fmla="*/ 9803 w 10000"/>
              <a:gd name="connsiteY86" fmla="*/ 4991 h 10000"/>
              <a:gd name="connsiteX87" fmla="*/ 9742 w 10000"/>
              <a:gd name="connsiteY87" fmla="*/ 4919 h 10000"/>
              <a:gd name="connsiteX88" fmla="*/ 9803 w 10000"/>
              <a:gd name="connsiteY88" fmla="*/ 4811 h 10000"/>
              <a:gd name="connsiteX89" fmla="*/ 9762 w 10000"/>
              <a:gd name="connsiteY89" fmla="*/ 4684 h 10000"/>
              <a:gd name="connsiteX90" fmla="*/ 9939 w 10000"/>
              <a:gd name="connsiteY90" fmla="*/ 4379 h 10000"/>
              <a:gd name="connsiteX91" fmla="*/ 9939 w 10000"/>
              <a:gd name="connsiteY91" fmla="*/ 4307 h 10000"/>
              <a:gd name="connsiteX92" fmla="*/ 9981 w 10000"/>
              <a:gd name="connsiteY92" fmla="*/ 4252 h 10000"/>
              <a:gd name="connsiteX93" fmla="*/ 9939 w 10000"/>
              <a:gd name="connsiteY93" fmla="*/ 4180 h 10000"/>
              <a:gd name="connsiteX94" fmla="*/ 10000 w 10000"/>
              <a:gd name="connsiteY94" fmla="*/ 4144 h 10000"/>
              <a:gd name="connsiteX95" fmla="*/ 9939 w 10000"/>
              <a:gd name="connsiteY95" fmla="*/ 4072 h 10000"/>
              <a:gd name="connsiteX96" fmla="*/ 9961 w 10000"/>
              <a:gd name="connsiteY96" fmla="*/ 3964 h 10000"/>
              <a:gd name="connsiteX97" fmla="*/ 9939 w 10000"/>
              <a:gd name="connsiteY97" fmla="*/ 3964 h 10000"/>
              <a:gd name="connsiteX98" fmla="*/ 9900 w 10000"/>
              <a:gd name="connsiteY98" fmla="*/ 3945 h 10000"/>
              <a:gd name="connsiteX99" fmla="*/ 9822 w 10000"/>
              <a:gd name="connsiteY99" fmla="*/ 3820 h 10000"/>
              <a:gd name="connsiteX100" fmla="*/ 9842 w 10000"/>
              <a:gd name="connsiteY100" fmla="*/ 3748 h 10000"/>
              <a:gd name="connsiteX101" fmla="*/ 9742 w 10000"/>
              <a:gd name="connsiteY101" fmla="*/ 3640 h 10000"/>
              <a:gd name="connsiteX102" fmla="*/ 9762 w 10000"/>
              <a:gd name="connsiteY102" fmla="*/ 3604 h 10000"/>
              <a:gd name="connsiteX103" fmla="*/ 9643 w 10000"/>
              <a:gd name="connsiteY103" fmla="*/ 3513 h 10000"/>
              <a:gd name="connsiteX104" fmla="*/ 9662 w 10000"/>
              <a:gd name="connsiteY104" fmla="*/ 3387 h 10000"/>
              <a:gd name="connsiteX105" fmla="*/ 9643 w 10000"/>
              <a:gd name="connsiteY105" fmla="*/ 3279 h 10000"/>
              <a:gd name="connsiteX106" fmla="*/ 9406 w 10000"/>
              <a:gd name="connsiteY106" fmla="*/ 3045 h 10000"/>
              <a:gd name="connsiteX107" fmla="*/ 9385 w 10000"/>
              <a:gd name="connsiteY107" fmla="*/ 1279 h 10000"/>
              <a:gd name="connsiteX108" fmla="*/ 9247 w 10000"/>
              <a:gd name="connsiteY108" fmla="*/ 1225 h 10000"/>
              <a:gd name="connsiteX109" fmla="*/ 9027 w 10000"/>
              <a:gd name="connsiteY109" fmla="*/ 1261 h 10000"/>
              <a:gd name="connsiteX110" fmla="*/ 8949 w 10000"/>
              <a:gd name="connsiteY110" fmla="*/ 1171 h 10000"/>
              <a:gd name="connsiteX111" fmla="*/ 8532 w 10000"/>
              <a:gd name="connsiteY111" fmla="*/ 1045 h 10000"/>
              <a:gd name="connsiteX112" fmla="*/ 8433 w 10000"/>
              <a:gd name="connsiteY112" fmla="*/ 919 h 10000"/>
              <a:gd name="connsiteX113" fmla="*/ 8176 w 10000"/>
              <a:gd name="connsiteY113" fmla="*/ 811 h 10000"/>
              <a:gd name="connsiteX114" fmla="*/ 8059 w 10000"/>
              <a:gd name="connsiteY114" fmla="*/ 919 h 10000"/>
              <a:gd name="connsiteX115" fmla="*/ 7840 w 10000"/>
              <a:gd name="connsiteY115" fmla="*/ 901 h 10000"/>
              <a:gd name="connsiteX116" fmla="*/ 7779 w 10000"/>
              <a:gd name="connsiteY116" fmla="*/ 828 h 10000"/>
              <a:gd name="connsiteX117" fmla="*/ 7601 w 10000"/>
              <a:gd name="connsiteY117" fmla="*/ 883 h 10000"/>
              <a:gd name="connsiteX118" fmla="*/ 7601 w 10000"/>
              <a:gd name="connsiteY118" fmla="*/ 937 h 10000"/>
              <a:gd name="connsiteX119" fmla="*/ 7423 w 10000"/>
              <a:gd name="connsiteY119" fmla="*/ 883 h 10000"/>
              <a:gd name="connsiteX120" fmla="*/ 7206 w 10000"/>
              <a:gd name="connsiteY120" fmla="*/ 955 h 10000"/>
              <a:gd name="connsiteX121" fmla="*/ 7145 w 10000"/>
              <a:gd name="connsiteY121" fmla="*/ 1027 h 10000"/>
              <a:gd name="connsiteX122" fmla="*/ 7077 w 10000"/>
              <a:gd name="connsiteY122" fmla="*/ 1027 h 10000"/>
              <a:gd name="connsiteX123" fmla="*/ 7036 w 10000"/>
              <a:gd name="connsiteY123" fmla="*/ 1099 h 10000"/>
              <a:gd name="connsiteX124" fmla="*/ 6958 w 10000"/>
              <a:gd name="connsiteY124" fmla="*/ 1009 h 10000"/>
              <a:gd name="connsiteX125" fmla="*/ 6660 w 10000"/>
              <a:gd name="connsiteY125" fmla="*/ 919 h 10000"/>
              <a:gd name="connsiteX126" fmla="*/ 6562 w 10000"/>
              <a:gd name="connsiteY126" fmla="*/ 828 h 10000"/>
              <a:gd name="connsiteX127" fmla="*/ 6264 w 10000"/>
              <a:gd name="connsiteY127" fmla="*/ 919 h 10000"/>
              <a:gd name="connsiteX128" fmla="*/ 6284 w 10000"/>
              <a:gd name="connsiteY128" fmla="*/ 955 h 10000"/>
              <a:gd name="connsiteX129" fmla="*/ 6205 w 10000"/>
              <a:gd name="connsiteY129" fmla="*/ 1063 h 10000"/>
              <a:gd name="connsiteX130" fmla="*/ 6126 w 10000"/>
              <a:gd name="connsiteY130" fmla="*/ 973 h 10000"/>
              <a:gd name="connsiteX131" fmla="*/ 6126 w 10000"/>
              <a:gd name="connsiteY131" fmla="*/ 865 h 10000"/>
              <a:gd name="connsiteX132" fmla="*/ 5886 w 10000"/>
              <a:gd name="connsiteY132" fmla="*/ 937 h 10000"/>
              <a:gd name="connsiteX133" fmla="*/ 5847 w 10000"/>
              <a:gd name="connsiteY133" fmla="*/ 847 h 10000"/>
              <a:gd name="connsiteX134" fmla="*/ 5729 w 10000"/>
              <a:gd name="connsiteY134" fmla="*/ 847 h 10000"/>
              <a:gd name="connsiteX135" fmla="*/ 5729 w 10000"/>
              <a:gd name="connsiteY135" fmla="*/ 775 h 10000"/>
              <a:gd name="connsiteX136" fmla="*/ 5669 w 10000"/>
              <a:gd name="connsiteY136" fmla="*/ 739 h 10000"/>
              <a:gd name="connsiteX137" fmla="*/ 5431 w 10000"/>
              <a:gd name="connsiteY137" fmla="*/ 883 h 10000"/>
              <a:gd name="connsiteX138" fmla="*/ 5332 w 10000"/>
              <a:gd name="connsiteY138" fmla="*/ 847 h 10000"/>
              <a:gd name="connsiteX139" fmla="*/ 5352 w 10000"/>
              <a:gd name="connsiteY139" fmla="*/ 739 h 10000"/>
              <a:gd name="connsiteX140" fmla="*/ 5214 w 10000"/>
              <a:gd name="connsiteY140" fmla="*/ 684 h 10000"/>
              <a:gd name="connsiteX141" fmla="*/ 5214 w 10000"/>
              <a:gd name="connsiteY141" fmla="*/ 559 h 10000"/>
              <a:gd name="connsiteX142" fmla="*/ 4935 w 10000"/>
              <a:gd name="connsiteY142" fmla="*/ 540 h 10000"/>
              <a:gd name="connsiteX143" fmla="*/ 4837 w 10000"/>
              <a:gd name="connsiteY143" fmla="*/ 631 h 10000"/>
              <a:gd name="connsiteX144" fmla="*/ 4697 w 10000"/>
              <a:gd name="connsiteY144" fmla="*/ 523 h 10000"/>
              <a:gd name="connsiteX145" fmla="*/ 4301 w 10000"/>
              <a:gd name="connsiteY145" fmla="*/ 432 h 10000"/>
              <a:gd name="connsiteX146" fmla="*/ 4103 w 10000"/>
              <a:gd name="connsiteY146" fmla="*/ 432 h 10000"/>
              <a:gd name="connsiteX147" fmla="*/ 4083 w 10000"/>
              <a:gd name="connsiteY147" fmla="*/ 288 h 10000"/>
              <a:gd name="connsiteX148" fmla="*/ 3923 w 10000"/>
              <a:gd name="connsiteY148" fmla="*/ 144 h 10000"/>
              <a:gd name="connsiteX149" fmla="*/ 3867 w 10000"/>
              <a:gd name="connsiteY149" fmla="*/ 235 h 10000"/>
              <a:gd name="connsiteX150" fmla="*/ 3726 w 10000"/>
              <a:gd name="connsiteY150" fmla="*/ 197 h 10000"/>
              <a:gd name="connsiteX151" fmla="*/ 3628 w 10000"/>
              <a:gd name="connsiteY151" fmla="*/ 216 h 10000"/>
              <a:gd name="connsiteX152" fmla="*/ 3388 w 10000"/>
              <a:gd name="connsiteY152" fmla="*/ 0 h 10000"/>
              <a:gd name="connsiteX0" fmla="*/ 3388 w 10000"/>
              <a:gd name="connsiteY0" fmla="*/ 0 h 10000"/>
              <a:gd name="connsiteX1" fmla="*/ 0 w 10000"/>
              <a:gd name="connsiteY1" fmla="*/ 5279 h 10000"/>
              <a:gd name="connsiteX2" fmla="*/ 238 w 10000"/>
              <a:gd name="connsiteY2" fmla="*/ 5225 h 10000"/>
              <a:gd name="connsiteX3" fmla="*/ 435 w 10000"/>
              <a:gd name="connsiteY3" fmla="*/ 5279 h 10000"/>
              <a:gd name="connsiteX4" fmla="*/ 1328 w 10000"/>
              <a:gd name="connsiteY4" fmla="*/ 5315 h 10000"/>
              <a:gd name="connsiteX5" fmla="*/ 2100 w 10000"/>
              <a:gd name="connsiteY5" fmla="*/ 6144 h 10000"/>
              <a:gd name="connsiteX6" fmla="*/ 2437 w 10000"/>
              <a:gd name="connsiteY6" fmla="*/ 7009 h 10000"/>
              <a:gd name="connsiteX7" fmla="*/ 2756 w 10000"/>
              <a:gd name="connsiteY7" fmla="*/ 7351 h 10000"/>
              <a:gd name="connsiteX8" fmla="*/ 2914 w 10000"/>
              <a:gd name="connsiteY8" fmla="*/ 7693 h 10000"/>
              <a:gd name="connsiteX9" fmla="*/ 3251 w 10000"/>
              <a:gd name="connsiteY9" fmla="*/ 7928 h 10000"/>
              <a:gd name="connsiteX10" fmla="*/ 3508 w 10000"/>
              <a:gd name="connsiteY10" fmla="*/ 8811 h 10000"/>
              <a:gd name="connsiteX11" fmla="*/ 3845 w 10000"/>
              <a:gd name="connsiteY11" fmla="*/ 9297 h 10000"/>
              <a:gd name="connsiteX12" fmla="*/ 4181 w 10000"/>
              <a:gd name="connsiteY12" fmla="*/ 9513 h 10000"/>
              <a:gd name="connsiteX13" fmla="*/ 4479 w 10000"/>
              <a:gd name="connsiteY13" fmla="*/ 9568 h 10000"/>
              <a:gd name="connsiteX14" fmla="*/ 4776 w 10000"/>
              <a:gd name="connsiteY14" fmla="*/ 9729 h 10000"/>
              <a:gd name="connsiteX15" fmla="*/ 5332 w 10000"/>
              <a:gd name="connsiteY15" fmla="*/ 9784 h 10000"/>
              <a:gd name="connsiteX16" fmla="*/ 5710 w 10000"/>
              <a:gd name="connsiteY16" fmla="*/ 9964 h 10000"/>
              <a:gd name="connsiteX17" fmla="*/ 6064 w 10000"/>
              <a:gd name="connsiteY17" fmla="*/ 10000 h 10000"/>
              <a:gd name="connsiteX18" fmla="*/ 6085 w 10000"/>
              <a:gd name="connsiteY18" fmla="*/ 9945 h 10000"/>
              <a:gd name="connsiteX19" fmla="*/ 6007 w 10000"/>
              <a:gd name="connsiteY19" fmla="*/ 9892 h 10000"/>
              <a:gd name="connsiteX20" fmla="*/ 5867 w 10000"/>
              <a:gd name="connsiteY20" fmla="*/ 9549 h 10000"/>
              <a:gd name="connsiteX21" fmla="*/ 5847 w 10000"/>
              <a:gd name="connsiteY21" fmla="*/ 9513 h 10000"/>
              <a:gd name="connsiteX22" fmla="*/ 5729 w 10000"/>
              <a:gd name="connsiteY22" fmla="*/ 8847 h 10000"/>
              <a:gd name="connsiteX23" fmla="*/ 5807 w 10000"/>
              <a:gd name="connsiteY23" fmla="*/ 8793 h 10000"/>
              <a:gd name="connsiteX24" fmla="*/ 5827 w 10000"/>
              <a:gd name="connsiteY24" fmla="*/ 8576 h 10000"/>
              <a:gd name="connsiteX25" fmla="*/ 5807 w 10000"/>
              <a:gd name="connsiteY25" fmla="*/ 8540 h 10000"/>
              <a:gd name="connsiteX26" fmla="*/ 5669 w 10000"/>
              <a:gd name="connsiteY26" fmla="*/ 8523 h 10000"/>
              <a:gd name="connsiteX27" fmla="*/ 5609 w 10000"/>
              <a:gd name="connsiteY27" fmla="*/ 8487 h 10000"/>
              <a:gd name="connsiteX28" fmla="*/ 5649 w 10000"/>
              <a:gd name="connsiteY28" fmla="*/ 8415 h 10000"/>
              <a:gd name="connsiteX29" fmla="*/ 5787 w 10000"/>
              <a:gd name="connsiteY29" fmla="*/ 8415 h 10000"/>
              <a:gd name="connsiteX30" fmla="*/ 5847 w 10000"/>
              <a:gd name="connsiteY30" fmla="*/ 8468 h 10000"/>
              <a:gd name="connsiteX31" fmla="*/ 5946 w 10000"/>
              <a:gd name="connsiteY31" fmla="*/ 8415 h 10000"/>
              <a:gd name="connsiteX32" fmla="*/ 6007 w 10000"/>
              <a:gd name="connsiteY32" fmla="*/ 8036 h 10000"/>
              <a:gd name="connsiteX33" fmla="*/ 5886 w 10000"/>
              <a:gd name="connsiteY33" fmla="*/ 7856 h 10000"/>
              <a:gd name="connsiteX34" fmla="*/ 6184 w 10000"/>
              <a:gd name="connsiteY34" fmla="*/ 7801 h 10000"/>
              <a:gd name="connsiteX35" fmla="*/ 6284 w 10000"/>
              <a:gd name="connsiteY35" fmla="*/ 7621 h 10000"/>
              <a:gd name="connsiteX36" fmla="*/ 6284 w 10000"/>
              <a:gd name="connsiteY36" fmla="*/ 7585 h 10000"/>
              <a:gd name="connsiteX37" fmla="*/ 6164 w 10000"/>
              <a:gd name="connsiteY37" fmla="*/ 7604 h 10000"/>
              <a:gd name="connsiteX38" fmla="*/ 6164 w 10000"/>
              <a:gd name="connsiteY38" fmla="*/ 7513 h 10000"/>
              <a:gd name="connsiteX39" fmla="*/ 6362 w 10000"/>
              <a:gd name="connsiteY39" fmla="*/ 7424 h 10000"/>
              <a:gd name="connsiteX40" fmla="*/ 6441 w 10000"/>
              <a:gd name="connsiteY40" fmla="*/ 7424 h 10000"/>
              <a:gd name="connsiteX41" fmla="*/ 6562 w 10000"/>
              <a:gd name="connsiteY41" fmla="*/ 7315 h 10000"/>
              <a:gd name="connsiteX42" fmla="*/ 6581 w 10000"/>
              <a:gd name="connsiteY42" fmla="*/ 7243 h 10000"/>
              <a:gd name="connsiteX43" fmla="*/ 6619 w 10000"/>
              <a:gd name="connsiteY43" fmla="*/ 7207 h 10000"/>
              <a:gd name="connsiteX44" fmla="*/ 6820 w 10000"/>
              <a:gd name="connsiteY44" fmla="*/ 7189 h 10000"/>
              <a:gd name="connsiteX45" fmla="*/ 6897 w 10000"/>
              <a:gd name="connsiteY45" fmla="*/ 7153 h 10000"/>
              <a:gd name="connsiteX46" fmla="*/ 6918 w 10000"/>
              <a:gd name="connsiteY46" fmla="*/ 7063 h 10000"/>
              <a:gd name="connsiteX47" fmla="*/ 6800 w 10000"/>
              <a:gd name="connsiteY47" fmla="*/ 6973 h 10000"/>
              <a:gd name="connsiteX48" fmla="*/ 6800 w 10000"/>
              <a:gd name="connsiteY48" fmla="*/ 6901 h 10000"/>
              <a:gd name="connsiteX49" fmla="*/ 6839 w 10000"/>
              <a:gd name="connsiteY49" fmla="*/ 6847 h 10000"/>
              <a:gd name="connsiteX50" fmla="*/ 6937 w 10000"/>
              <a:gd name="connsiteY50" fmla="*/ 6883 h 10000"/>
              <a:gd name="connsiteX51" fmla="*/ 6996 w 10000"/>
              <a:gd name="connsiteY51" fmla="*/ 6937 h 10000"/>
              <a:gd name="connsiteX52" fmla="*/ 7016 w 10000"/>
              <a:gd name="connsiteY52" fmla="*/ 6919 h 10000"/>
              <a:gd name="connsiteX53" fmla="*/ 7016 w 10000"/>
              <a:gd name="connsiteY53" fmla="*/ 6847 h 10000"/>
              <a:gd name="connsiteX54" fmla="*/ 7036 w 10000"/>
              <a:gd name="connsiteY54" fmla="*/ 6811 h 10000"/>
              <a:gd name="connsiteX55" fmla="*/ 7097 w 10000"/>
              <a:gd name="connsiteY55" fmla="*/ 6829 h 10000"/>
              <a:gd name="connsiteX56" fmla="*/ 7127 w 10000"/>
              <a:gd name="connsiteY56" fmla="*/ 6919 h 10000"/>
              <a:gd name="connsiteX57" fmla="*/ 7165 w 10000"/>
              <a:gd name="connsiteY57" fmla="*/ 6919 h 10000"/>
              <a:gd name="connsiteX58" fmla="*/ 7224 w 10000"/>
              <a:gd name="connsiteY58" fmla="*/ 6883 h 10000"/>
              <a:gd name="connsiteX59" fmla="*/ 7264 w 10000"/>
              <a:gd name="connsiteY59" fmla="*/ 6811 h 10000"/>
              <a:gd name="connsiteX60" fmla="*/ 7285 w 10000"/>
              <a:gd name="connsiteY60" fmla="*/ 6793 h 10000"/>
              <a:gd name="connsiteX61" fmla="*/ 7324 w 10000"/>
              <a:gd name="connsiteY61" fmla="*/ 6937 h 10000"/>
              <a:gd name="connsiteX62" fmla="*/ 7640 w 10000"/>
              <a:gd name="connsiteY62" fmla="*/ 6847 h 10000"/>
              <a:gd name="connsiteX63" fmla="*/ 7700 w 10000"/>
              <a:gd name="connsiteY63" fmla="*/ 6865 h 10000"/>
              <a:gd name="connsiteX64" fmla="*/ 7682 w 10000"/>
              <a:gd name="connsiteY64" fmla="*/ 6883 h 10000"/>
              <a:gd name="connsiteX65" fmla="*/ 7224 w 10000"/>
              <a:gd name="connsiteY65" fmla="*/ 7063 h 10000"/>
              <a:gd name="connsiteX66" fmla="*/ 7185 w 10000"/>
              <a:gd name="connsiteY66" fmla="*/ 7117 h 10000"/>
              <a:gd name="connsiteX67" fmla="*/ 7224 w 10000"/>
              <a:gd name="connsiteY67" fmla="*/ 7135 h 10000"/>
              <a:gd name="connsiteX68" fmla="*/ 8274 w 10000"/>
              <a:gd name="connsiteY68" fmla="*/ 6612 h 10000"/>
              <a:gd name="connsiteX69" fmla="*/ 8453 w 10000"/>
              <a:gd name="connsiteY69" fmla="*/ 6235 h 10000"/>
              <a:gd name="connsiteX70" fmla="*/ 8475 w 10000"/>
              <a:gd name="connsiteY70" fmla="*/ 5657 h 10000"/>
              <a:gd name="connsiteX71" fmla="*/ 8532 w 10000"/>
              <a:gd name="connsiteY71" fmla="*/ 5604 h 10000"/>
              <a:gd name="connsiteX72" fmla="*/ 8593 w 10000"/>
              <a:gd name="connsiteY72" fmla="*/ 5568 h 10000"/>
              <a:gd name="connsiteX73" fmla="*/ 8652 w 10000"/>
              <a:gd name="connsiteY73" fmla="*/ 5568 h 10000"/>
              <a:gd name="connsiteX74" fmla="*/ 8652 w 10000"/>
              <a:gd name="connsiteY74" fmla="*/ 5784 h 10000"/>
              <a:gd name="connsiteX75" fmla="*/ 8791 w 10000"/>
              <a:gd name="connsiteY75" fmla="*/ 5784 h 10000"/>
              <a:gd name="connsiteX76" fmla="*/ 8771 w 10000"/>
              <a:gd name="connsiteY76" fmla="*/ 5873 h 10000"/>
              <a:gd name="connsiteX77" fmla="*/ 8633 w 10000"/>
              <a:gd name="connsiteY77" fmla="*/ 5909 h 10000"/>
              <a:gd name="connsiteX78" fmla="*/ 8691 w 10000"/>
              <a:gd name="connsiteY78" fmla="*/ 5928 h 10000"/>
              <a:gd name="connsiteX79" fmla="*/ 9306 w 10000"/>
              <a:gd name="connsiteY79" fmla="*/ 5676 h 10000"/>
              <a:gd name="connsiteX80" fmla="*/ 9662 w 10000"/>
              <a:gd name="connsiteY80" fmla="*/ 5657 h 10000"/>
              <a:gd name="connsiteX81" fmla="*/ 9545 w 10000"/>
              <a:gd name="connsiteY81" fmla="*/ 5532 h 10000"/>
              <a:gd name="connsiteX82" fmla="*/ 9662 w 10000"/>
              <a:gd name="connsiteY82" fmla="*/ 5441 h 10000"/>
              <a:gd name="connsiteX83" fmla="*/ 9723 w 10000"/>
              <a:gd name="connsiteY83" fmla="*/ 5333 h 10000"/>
              <a:gd name="connsiteX84" fmla="*/ 9782 w 10000"/>
              <a:gd name="connsiteY84" fmla="*/ 5243 h 10000"/>
              <a:gd name="connsiteX85" fmla="*/ 9822 w 10000"/>
              <a:gd name="connsiteY85" fmla="*/ 5153 h 10000"/>
              <a:gd name="connsiteX86" fmla="*/ 9803 w 10000"/>
              <a:gd name="connsiteY86" fmla="*/ 4991 h 10000"/>
              <a:gd name="connsiteX87" fmla="*/ 9742 w 10000"/>
              <a:gd name="connsiteY87" fmla="*/ 4919 h 10000"/>
              <a:gd name="connsiteX88" fmla="*/ 9803 w 10000"/>
              <a:gd name="connsiteY88" fmla="*/ 4811 h 10000"/>
              <a:gd name="connsiteX89" fmla="*/ 9762 w 10000"/>
              <a:gd name="connsiteY89" fmla="*/ 4684 h 10000"/>
              <a:gd name="connsiteX90" fmla="*/ 9939 w 10000"/>
              <a:gd name="connsiteY90" fmla="*/ 4379 h 10000"/>
              <a:gd name="connsiteX91" fmla="*/ 9939 w 10000"/>
              <a:gd name="connsiteY91" fmla="*/ 4307 h 10000"/>
              <a:gd name="connsiteX92" fmla="*/ 9981 w 10000"/>
              <a:gd name="connsiteY92" fmla="*/ 4252 h 10000"/>
              <a:gd name="connsiteX93" fmla="*/ 9939 w 10000"/>
              <a:gd name="connsiteY93" fmla="*/ 4180 h 10000"/>
              <a:gd name="connsiteX94" fmla="*/ 10000 w 10000"/>
              <a:gd name="connsiteY94" fmla="*/ 4144 h 10000"/>
              <a:gd name="connsiteX95" fmla="*/ 9939 w 10000"/>
              <a:gd name="connsiteY95" fmla="*/ 4072 h 10000"/>
              <a:gd name="connsiteX96" fmla="*/ 9961 w 10000"/>
              <a:gd name="connsiteY96" fmla="*/ 3964 h 10000"/>
              <a:gd name="connsiteX97" fmla="*/ 9939 w 10000"/>
              <a:gd name="connsiteY97" fmla="*/ 3964 h 10000"/>
              <a:gd name="connsiteX98" fmla="*/ 9900 w 10000"/>
              <a:gd name="connsiteY98" fmla="*/ 3945 h 10000"/>
              <a:gd name="connsiteX99" fmla="*/ 9822 w 10000"/>
              <a:gd name="connsiteY99" fmla="*/ 3820 h 10000"/>
              <a:gd name="connsiteX100" fmla="*/ 9842 w 10000"/>
              <a:gd name="connsiteY100" fmla="*/ 3748 h 10000"/>
              <a:gd name="connsiteX101" fmla="*/ 9742 w 10000"/>
              <a:gd name="connsiteY101" fmla="*/ 3640 h 10000"/>
              <a:gd name="connsiteX102" fmla="*/ 9762 w 10000"/>
              <a:gd name="connsiteY102" fmla="*/ 3604 h 10000"/>
              <a:gd name="connsiteX103" fmla="*/ 9643 w 10000"/>
              <a:gd name="connsiteY103" fmla="*/ 3513 h 10000"/>
              <a:gd name="connsiteX104" fmla="*/ 9662 w 10000"/>
              <a:gd name="connsiteY104" fmla="*/ 3387 h 10000"/>
              <a:gd name="connsiteX105" fmla="*/ 9643 w 10000"/>
              <a:gd name="connsiteY105" fmla="*/ 3279 h 10000"/>
              <a:gd name="connsiteX106" fmla="*/ 9406 w 10000"/>
              <a:gd name="connsiteY106" fmla="*/ 3045 h 10000"/>
              <a:gd name="connsiteX107" fmla="*/ 9385 w 10000"/>
              <a:gd name="connsiteY107" fmla="*/ 1279 h 10000"/>
              <a:gd name="connsiteX108" fmla="*/ 9247 w 10000"/>
              <a:gd name="connsiteY108" fmla="*/ 1225 h 10000"/>
              <a:gd name="connsiteX109" fmla="*/ 9027 w 10000"/>
              <a:gd name="connsiteY109" fmla="*/ 1261 h 10000"/>
              <a:gd name="connsiteX110" fmla="*/ 8949 w 10000"/>
              <a:gd name="connsiteY110" fmla="*/ 1171 h 10000"/>
              <a:gd name="connsiteX111" fmla="*/ 8532 w 10000"/>
              <a:gd name="connsiteY111" fmla="*/ 1045 h 10000"/>
              <a:gd name="connsiteX112" fmla="*/ 8433 w 10000"/>
              <a:gd name="connsiteY112" fmla="*/ 919 h 10000"/>
              <a:gd name="connsiteX113" fmla="*/ 8176 w 10000"/>
              <a:gd name="connsiteY113" fmla="*/ 811 h 10000"/>
              <a:gd name="connsiteX114" fmla="*/ 8059 w 10000"/>
              <a:gd name="connsiteY114" fmla="*/ 919 h 10000"/>
              <a:gd name="connsiteX115" fmla="*/ 7840 w 10000"/>
              <a:gd name="connsiteY115" fmla="*/ 901 h 10000"/>
              <a:gd name="connsiteX116" fmla="*/ 7779 w 10000"/>
              <a:gd name="connsiteY116" fmla="*/ 828 h 10000"/>
              <a:gd name="connsiteX117" fmla="*/ 7601 w 10000"/>
              <a:gd name="connsiteY117" fmla="*/ 883 h 10000"/>
              <a:gd name="connsiteX118" fmla="*/ 7601 w 10000"/>
              <a:gd name="connsiteY118" fmla="*/ 937 h 10000"/>
              <a:gd name="connsiteX119" fmla="*/ 7423 w 10000"/>
              <a:gd name="connsiteY119" fmla="*/ 883 h 10000"/>
              <a:gd name="connsiteX120" fmla="*/ 7206 w 10000"/>
              <a:gd name="connsiteY120" fmla="*/ 955 h 10000"/>
              <a:gd name="connsiteX121" fmla="*/ 7145 w 10000"/>
              <a:gd name="connsiteY121" fmla="*/ 1027 h 10000"/>
              <a:gd name="connsiteX122" fmla="*/ 7077 w 10000"/>
              <a:gd name="connsiteY122" fmla="*/ 1027 h 10000"/>
              <a:gd name="connsiteX123" fmla="*/ 7036 w 10000"/>
              <a:gd name="connsiteY123" fmla="*/ 1099 h 10000"/>
              <a:gd name="connsiteX124" fmla="*/ 6958 w 10000"/>
              <a:gd name="connsiteY124" fmla="*/ 1009 h 10000"/>
              <a:gd name="connsiteX125" fmla="*/ 6660 w 10000"/>
              <a:gd name="connsiteY125" fmla="*/ 919 h 10000"/>
              <a:gd name="connsiteX126" fmla="*/ 6562 w 10000"/>
              <a:gd name="connsiteY126" fmla="*/ 828 h 10000"/>
              <a:gd name="connsiteX127" fmla="*/ 6264 w 10000"/>
              <a:gd name="connsiteY127" fmla="*/ 919 h 10000"/>
              <a:gd name="connsiteX128" fmla="*/ 6284 w 10000"/>
              <a:gd name="connsiteY128" fmla="*/ 955 h 10000"/>
              <a:gd name="connsiteX129" fmla="*/ 6205 w 10000"/>
              <a:gd name="connsiteY129" fmla="*/ 1063 h 10000"/>
              <a:gd name="connsiteX130" fmla="*/ 6126 w 10000"/>
              <a:gd name="connsiteY130" fmla="*/ 973 h 10000"/>
              <a:gd name="connsiteX131" fmla="*/ 6126 w 10000"/>
              <a:gd name="connsiteY131" fmla="*/ 865 h 10000"/>
              <a:gd name="connsiteX132" fmla="*/ 5886 w 10000"/>
              <a:gd name="connsiteY132" fmla="*/ 937 h 10000"/>
              <a:gd name="connsiteX133" fmla="*/ 5847 w 10000"/>
              <a:gd name="connsiteY133" fmla="*/ 847 h 10000"/>
              <a:gd name="connsiteX134" fmla="*/ 5729 w 10000"/>
              <a:gd name="connsiteY134" fmla="*/ 847 h 10000"/>
              <a:gd name="connsiteX135" fmla="*/ 5729 w 10000"/>
              <a:gd name="connsiteY135" fmla="*/ 775 h 10000"/>
              <a:gd name="connsiteX136" fmla="*/ 5431 w 10000"/>
              <a:gd name="connsiteY136" fmla="*/ 883 h 10000"/>
              <a:gd name="connsiteX137" fmla="*/ 5332 w 10000"/>
              <a:gd name="connsiteY137" fmla="*/ 847 h 10000"/>
              <a:gd name="connsiteX138" fmla="*/ 5352 w 10000"/>
              <a:gd name="connsiteY138" fmla="*/ 739 h 10000"/>
              <a:gd name="connsiteX139" fmla="*/ 5214 w 10000"/>
              <a:gd name="connsiteY139" fmla="*/ 684 h 10000"/>
              <a:gd name="connsiteX140" fmla="*/ 5214 w 10000"/>
              <a:gd name="connsiteY140" fmla="*/ 559 h 10000"/>
              <a:gd name="connsiteX141" fmla="*/ 4935 w 10000"/>
              <a:gd name="connsiteY141" fmla="*/ 540 h 10000"/>
              <a:gd name="connsiteX142" fmla="*/ 4837 w 10000"/>
              <a:gd name="connsiteY142" fmla="*/ 631 h 10000"/>
              <a:gd name="connsiteX143" fmla="*/ 4697 w 10000"/>
              <a:gd name="connsiteY143" fmla="*/ 523 h 10000"/>
              <a:gd name="connsiteX144" fmla="*/ 4301 w 10000"/>
              <a:gd name="connsiteY144" fmla="*/ 432 h 10000"/>
              <a:gd name="connsiteX145" fmla="*/ 4103 w 10000"/>
              <a:gd name="connsiteY145" fmla="*/ 432 h 10000"/>
              <a:gd name="connsiteX146" fmla="*/ 4083 w 10000"/>
              <a:gd name="connsiteY146" fmla="*/ 288 h 10000"/>
              <a:gd name="connsiteX147" fmla="*/ 3923 w 10000"/>
              <a:gd name="connsiteY147" fmla="*/ 144 h 10000"/>
              <a:gd name="connsiteX148" fmla="*/ 3867 w 10000"/>
              <a:gd name="connsiteY148" fmla="*/ 235 h 10000"/>
              <a:gd name="connsiteX149" fmla="*/ 3726 w 10000"/>
              <a:gd name="connsiteY149" fmla="*/ 197 h 10000"/>
              <a:gd name="connsiteX150" fmla="*/ 3628 w 10000"/>
              <a:gd name="connsiteY150" fmla="*/ 216 h 10000"/>
              <a:gd name="connsiteX151" fmla="*/ 3388 w 10000"/>
              <a:gd name="connsiteY151" fmla="*/ 0 h 10000"/>
              <a:gd name="connsiteX0" fmla="*/ 3388 w 10000"/>
              <a:gd name="connsiteY0" fmla="*/ 0 h 10000"/>
              <a:gd name="connsiteX1" fmla="*/ 0 w 10000"/>
              <a:gd name="connsiteY1" fmla="*/ 5279 h 10000"/>
              <a:gd name="connsiteX2" fmla="*/ 238 w 10000"/>
              <a:gd name="connsiteY2" fmla="*/ 5225 h 10000"/>
              <a:gd name="connsiteX3" fmla="*/ 435 w 10000"/>
              <a:gd name="connsiteY3" fmla="*/ 5279 h 10000"/>
              <a:gd name="connsiteX4" fmla="*/ 1328 w 10000"/>
              <a:gd name="connsiteY4" fmla="*/ 5315 h 10000"/>
              <a:gd name="connsiteX5" fmla="*/ 2100 w 10000"/>
              <a:gd name="connsiteY5" fmla="*/ 6144 h 10000"/>
              <a:gd name="connsiteX6" fmla="*/ 2437 w 10000"/>
              <a:gd name="connsiteY6" fmla="*/ 7009 h 10000"/>
              <a:gd name="connsiteX7" fmla="*/ 2756 w 10000"/>
              <a:gd name="connsiteY7" fmla="*/ 7351 h 10000"/>
              <a:gd name="connsiteX8" fmla="*/ 2914 w 10000"/>
              <a:gd name="connsiteY8" fmla="*/ 7693 h 10000"/>
              <a:gd name="connsiteX9" fmla="*/ 3251 w 10000"/>
              <a:gd name="connsiteY9" fmla="*/ 7928 h 10000"/>
              <a:gd name="connsiteX10" fmla="*/ 3508 w 10000"/>
              <a:gd name="connsiteY10" fmla="*/ 8811 h 10000"/>
              <a:gd name="connsiteX11" fmla="*/ 3845 w 10000"/>
              <a:gd name="connsiteY11" fmla="*/ 9297 h 10000"/>
              <a:gd name="connsiteX12" fmla="*/ 4181 w 10000"/>
              <a:gd name="connsiteY12" fmla="*/ 9513 h 10000"/>
              <a:gd name="connsiteX13" fmla="*/ 4479 w 10000"/>
              <a:gd name="connsiteY13" fmla="*/ 9568 h 10000"/>
              <a:gd name="connsiteX14" fmla="*/ 4776 w 10000"/>
              <a:gd name="connsiteY14" fmla="*/ 9729 h 10000"/>
              <a:gd name="connsiteX15" fmla="*/ 5332 w 10000"/>
              <a:gd name="connsiteY15" fmla="*/ 9784 h 10000"/>
              <a:gd name="connsiteX16" fmla="*/ 5710 w 10000"/>
              <a:gd name="connsiteY16" fmla="*/ 9964 h 10000"/>
              <a:gd name="connsiteX17" fmla="*/ 6064 w 10000"/>
              <a:gd name="connsiteY17" fmla="*/ 10000 h 10000"/>
              <a:gd name="connsiteX18" fmla="*/ 6085 w 10000"/>
              <a:gd name="connsiteY18" fmla="*/ 9945 h 10000"/>
              <a:gd name="connsiteX19" fmla="*/ 6007 w 10000"/>
              <a:gd name="connsiteY19" fmla="*/ 9892 h 10000"/>
              <a:gd name="connsiteX20" fmla="*/ 5867 w 10000"/>
              <a:gd name="connsiteY20" fmla="*/ 9549 h 10000"/>
              <a:gd name="connsiteX21" fmla="*/ 5847 w 10000"/>
              <a:gd name="connsiteY21" fmla="*/ 9513 h 10000"/>
              <a:gd name="connsiteX22" fmla="*/ 5729 w 10000"/>
              <a:gd name="connsiteY22" fmla="*/ 8847 h 10000"/>
              <a:gd name="connsiteX23" fmla="*/ 5807 w 10000"/>
              <a:gd name="connsiteY23" fmla="*/ 8793 h 10000"/>
              <a:gd name="connsiteX24" fmla="*/ 5827 w 10000"/>
              <a:gd name="connsiteY24" fmla="*/ 8576 h 10000"/>
              <a:gd name="connsiteX25" fmla="*/ 5807 w 10000"/>
              <a:gd name="connsiteY25" fmla="*/ 8540 h 10000"/>
              <a:gd name="connsiteX26" fmla="*/ 5669 w 10000"/>
              <a:gd name="connsiteY26" fmla="*/ 8523 h 10000"/>
              <a:gd name="connsiteX27" fmla="*/ 5609 w 10000"/>
              <a:gd name="connsiteY27" fmla="*/ 8487 h 10000"/>
              <a:gd name="connsiteX28" fmla="*/ 5649 w 10000"/>
              <a:gd name="connsiteY28" fmla="*/ 8415 h 10000"/>
              <a:gd name="connsiteX29" fmla="*/ 5787 w 10000"/>
              <a:gd name="connsiteY29" fmla="*/ 8415 h 10000"/>
              <a:gd name="connsiteX30" fmla="*/ 5847 w 10000"/>
              <a:gd name="connsiteY30" fmla="*/ 8468 h 10000"/>
              <a:gd name="connsiteX31" fmla="*/ 5946 w 10000"/>
              <a:gd name="connsiteY31" fmla="*/ 8415 h 10000"/>
              <a:gd name="connsiteX32" fmla="*/ 6007 w 10000"/>
              <a:gd name="connsiteY32" fmla="*/ 8036 h 10000"/>
              <a:gd name="connsiteX33" fmla="*/ 5886 w 10000"/>
              <a:gd name="connsiteY33" fmla="*/ 7856 h 10000"/>
              <a:gd name="connsiteX34" fmla="*/ 6184 w 10000"/>
              <a:gd name="connsiteY34" fmla="*/ 7801 h 10000"/>
              <a:gd name="connsiteX35" fmla="*/ 6284 w 10000"/>
              <a:gd name="connsiteY35" fmla="*/ 7621 h 10000"/>
              <a:gd name="connsiteX36" fmla="*/ 6284 w 10000"/>
              <a:gd name="connsiteY36" fmla="*/ 7585 h 10000"/>
              <a:gd name="connsiteX37" fmla="*/ 6164 w 10000"/>
              <a:gd name="connsiteY37" fmla="*/ 7604 h 10000"/>
              <a:gd name="connsiteX38" fmla="*/ 6164 w 10000"/>
              <a:gd name="connsiteY38" fmla="*/ 7513 h 10000"/>
              <a:gd name="connsiteX39" fmla="*/ 6362 w 10000"/>
              <a:gd name="connsiteY39" fmla="*/ 7424 h 10000"/>
              <a:gd name="connsiteX40" fmla="*/ 6441 w 10000"/>
              <a:gd name="connsiteY40" fmla="*/ 7424 h 10000"/>
              <a:gd name="connsiteX41" fmla="*/ 6562 w 10000"/>
              <a:gd name="connsiteY41" fmla="*/ 7315 h 10000"/>
              <a:gd name="connsiteX42" fmla="*/ 6581 w 10000"/>
              <a:gd name="connsiteY42" fmla="*/ 7243 h 10000"/>
              <a:gd name="connsiteX43" fmla="*/ 6619 w 10000"/>
              <a:gd name="connsiteY43" fmla="*/ 7207 h 10000"/>
              <a:gd name="connsiteX44" fmla="*/ 6820 w 10000"/>
              <a:gd name="connsiteY44" fmla="*/ 7189 h 10000"/>
              <a:gd name="connsiteX45" fmla="*/ 6897 w 10000"/>
              <a:gd name="connsiteY45" fmla="*/ 7153 h 10000"/>
              <a:gd name="connsiteX46" fmla="*/ 6918 w 10000"/>
              <a:gd name="connsiteY46" fmla="*/ 7063 h 10000"/>
              <a:gd name="connsiteX47" fmla="*/ 6800 w 10000"/>
              <a:gd name="connsiteY47" fmla="*/ 6973 h 10000"/>
              <a:gd name="connsiteX48" fmla="*/ 6800 w 10000"/>
              <a:gd name="connsiteY48" fmla="*/ 6901 h 10000"/>
              <a:gd name="connsiteX49" fmla="*/ 6839 w 10000"/>
              <a:gd name="connsiteY49" fmla="*/ 6847 h 10000"/>
              <a:gd name="connsiteX50" fmla="*/ 6937 w 10000"/>
              <a:gd name="connsiteY50" fmla="*/ 6883 h 10000"/>
              <a:gd name="connsiteX51" fmla="*/ 6996 w 10000"/>
              <a:gd name="connsiteY51" fmla="*/ 6937 h 10000"/>
              <a:gd name="connsiteX52" fmla="*/ 7016 w 10000"/>
              <a:gd name="connsiteY52" fmla="*/ 6919 h 10000"/>
              <a:gd name="connsiteX53" fmla="*/ 7016 w 10000"/>
              <a:gd name="connsiteY53" fmla="*/ 6847 h 10000"/>
              <a:gd name="connsiteX54" fmla="*/ 7036 w 10000"/>
              <a:gd name="connsiteY54" fmla="*/ 6811 h 10000"/>
              <a:gd name="connsiteX55" fmla="*/ 7097 w 10000"/>
              <a:gd name="connsiteY55" fmla="*/ 6829 h 10000"/>
              <a:gd name="connsiteX56" fmla="*/ 7127 w 10000"/>
              <a:gd name="connsiteY56" fmla="*/ 6919 h 10000"/>
              <a:gd name="connsiteX57" fmla="*/ 7165 w 10000"/>
              <a:gd name="connsiteY57" fmla="*/ 6919 h 10000"/>
              <a:gd name="connsiteX58" fmla="*/ 7224 w 10000"/>
              <a:gd name="connsiteY58" fmla="*/ 6883 h 10000"/>
              <a:gd name="connsiteX59" fmla="*/ 7264 w 10000"/>
              <a:gd name="connsiteY59" fmla="*/ 6811 h 10000"/>
              <a:gd name="connsiteX60" fmla="*/ 7285 w 10000"/>
              <a:gd name="connsiteY60" fmla="*/ 6793 h 10000"/>
              <a:gd name="connsiteX61" fmla="*/ 7324 w 10000"/>
              <a:gd name="connsiteY61" fmla="*/ 6937 h 10000"/>
              <a:gd name="connsiteX62" fmla="*/ 7640 w 10000"/>
              <a:gd name="connsiteY62" fmla="*/ 6847 h 10000"/>
              <a:gd name="connsiteX63" fmla="*/ 7700 w 10000"/>
              <a:gd name="connsiteY63" fmla="*/ 6865 h 10000"/>
              <a:gd name="connsiteX64" fmla="*/ 7682 w 10000"/>
              <a:gd name="connsiteY64" fmla="*/ 6883 h 10000"/>
              <a:gd name="connsiteX65" fmla="*/ 7224 w 10000"/>
              <a:gd name="connsiteY65" fmla="*/ 7063 h 10000"/>
              <a:gd name="connsiteX66" fmla="*/ 7185 w 10000"/>
              <a:gd name="connsiteY66" fmla="*/ 7117 h 10000"/>
              <a:gd name="connsiteX67" fmla="*/ 7224 w 10000"/>
              <a:gd name="connsiteY67" fmla="*/ 7135 h 10000"/>
              <a:gd name="connsiteX68" fmla="*/ 8274 w 10000"/>
              <a:gd name="connsiteY68" fmla="*/ 6612 h 10000"/>
              <a:gd name="connsiteX69" fmla="*/ 8453 w 10000"/>
              <a:gd name="connsiteY69" fmla="*/ 6235 h 10000"/>
              <a:gd name="connsiteX70" fmla="*/ 8475 w 10000"/>
              <a:gd name="connsiteY70" fmla="*/ 5657 h 10000"/>
              <a:gd name="connsiteX71" fmla="*/ 8532 w 10000"/>
              <a:gd name="connsiteY71" fmla="*/ 5604 h 10000"/>
              <a:gd name="connsiteX72" fmla="*/ 8593 w 10000"/>
              <a:gd name="connsiteY72" fmla="*/ 5568 h 10000"/>
              <a:gd name="connsiteX73" fmla="*/ 8652 w 10000"/>
              <a:gd name="connsiteY73" fmla="*/ 5568 h 10000"/>
              <a:gd name="connsiteX74" fmla="*/ 8652 w 10000"/>
              <a:gd name="connsiteY74" fmla="*/ 5784 h 10000"/>
              <a:gd name="connsiteX75" fmla="*/ 8791 w 10000"/>
              <a:gd name="connsiteY75" fmla="*/ 5784 h 10000"/>
              <a:gd name="connsiteX76" fmla="*/ 8771 w 10000"/>
              <a:gd name="connsiteY76" fmla="*/ 5873 h 10000"/>
              <a:gd name="connsiteX77" fmla="*/ 8633 w 10000"/>
              <a:gd name="connsiteY77" fmla="*/ 5909 h 10000"/>
              <a:gd name="connsiteX78" fmla="*/ 8691 w 10000"/>
              <a:gd name="connsiteY78" fmla="*/ 5928 h 10000"/>
              <a:gd name="connsiteX79" fmla="*/ 9306 w 10000"/>
              <a:gd name="connsiteY79" fmla="*/ 5676 h 10000"/>
              <a:gd name="connsiteX80" fmla="*/ 9662 w 10000"/>
              <a:gd name="connsiteY80" fmla="*/ 5657 h 10000"/>
              <a:gd name="connsiteX81" fmla="*/ 9545 w 10000"/>
              <a:gd name="connsiteY81" fmla="*/ 5532 h 10000"/>
              <a:gd name="connsiteX82" fmla="*/ 9662 w 10000"/>
              <a:gd name="connsiteY82" fmla="*/ 5441 h 10000"/>
              <a:gd name="connsiteX83" fmla="*/ 9723 w 10000"/>
              <a:gd name="connsiteY83" fmla="*/ 5333 h 10000"/>
              <a:gd name="connsiteX84" fmla="*/ 9782 w 10000"/>
              <a:gd name="connsiteY84" fmla="*/ 5243 h 10000"/>
              <a:gd name="connsiteX85" fmla="*/ 9822 w 10000"/>
              <a:gd name="connsiteY85" fmla="*/ 5153 h 10000"/>
              <a:gd name="connsiteX86" fmla="*/ 9803 w 10000"/>
              <a:gd name="connsiteY86" fmla="*/ 4991 h 10000"/>
              <a:gd name="connsiteX87" fmla="*/ 9742 w 10000"/>
              <a:gd name="connsiteY87" fmla="*/ 4919 h 10000"/>
              <a:gd name="connsiteX88" fmla="*/ 9803 w 10000"/>
              <a:gd name="connsiteY88" fmla="*/ 4811 h 10000"/>
              <a:gd name="connsiteX89" fmla="*/ 9762 w 10000"/>
              <a:gd name="connsiteY89" fmla="*/ 4684 h 10000"/>
              <a:gd name="connsiteX90" fmla="*/ 9939 w 10000"/>
              <a:gd name="connsiteY90" fmla="*/ 4379 h 10000"/>
              <a:gd name="connsiteX91" fmla="*/ 9939 w 10000"/>
              <a:gd name="connsiteY91" fmla="*/ 4307 h 10000"/>
              <a:gd name="connsiteX92" fmla="*/ 9981 w 10000"/>
              <a:gd name="connsiteY92" fmla="*/ 4252 h 10000"/>
              <a:gd name="connsiteX93" fmla="*/ 9939 w 10000"/>
              <a:gd name="connsiteY93" fmla="*/ 4180 h 10000"/>
              <a:gd name="connsiteX94" fmla="*/ 10000 w 10000"/>
              <a:gd name="connsiteY94" fmla="*/ 4144 h 10000"/>
              <a:gd name="connsiteX95" fmla="*/ 9939 w 10000"/>
              <a:gd name="connsiteY95" fmla="*/ 4072 h 10000"/>
              <a:gd name="connsiteX96" fmla="*/ 9961 w 10000"/>
              <a:gd name="connsiteY96" fmla="*/ 3964 h 10000"/>
              <a:gd name="connsiteX97" fmla="*/ 9939 w 10000"/>
              <a:gd name="connsiteY97" fmla="*/ 3964 h 10000"/>
              <a:gd name="connsiteX98" fmla="*/ 9900 w 10000"/>
              <a:gd name="connsiteY98" fmla="*/ 3945 h 10000"/>
              <a:gd name="connsiteX99" fmla="*/ 9822 w 10000"/>
              <a:gd name="connsiteY99" fmla="*/ 3820 h 10000"/>
              <a:gd name="connsiteX100" fmla="*/ 9842 w 10000"/>
              <a:gd name="connsiteY100" fmla="*/ 3748 h 10000"/>
              <a:gd name="connsiteX101" fmla="*/ 9742 w 10000"/>
              <a:gd name="connsiteY101" fmla="*/ 3640 h 10000"/>
              <a:gd name="connsiteX102" fmla="*/ 9762 w 10000"/>
              <a:gd name="connsiteY102" fmla="*/ 3604 h 10000"/>
              <a:gd name="connsiteX103" fmla="*/ 9643 w 10000"/>
              <a:gd name="connsiteY103" fmla="*/ 3513 h 10000"/>
              <a:gd name="connsiteX104" fmla="*/ 9662 w 10000"/>
              <a:gd name="connsiteY104" fmla="*/ 3387 h 10000"/>
              <a:gd name="connsiteX105" fmla="*/ 9643 w 10000"/>
              <a:gd name="connsiteY105" fmla="*/ 3279 h 10000"/>
              <a:gd name="connsiteX106" fmla="*/ 9406 w 10000"/>
              <a:gd name="connsiteY106" fmla="*/ 3045 h 10000"/>
              <a:gd name="connsiteX107" fmla="*/ 9385 w 10000"/>
              <a:gd name="connsiteY107" fmla="*/ 1279 h 10000"/>
              <a:gd name="connsiteX108" fmla="*/ 9247 w 10000"/>
              <a:gd name="connsiteY108" fmla="*/ 1225 h 10000"/>
              <a:gd name="connsiteX109" fmla="*/ 9027 w 10000"/>
              <a:gd name="connsiteY109" fmla="*/ 1261 h 10000"/>
              <a:gd name="connsiteX110" fmla="*/ 8949 w 10000"/>
              <a:gd name="connsiteY110" fmla="*/ 1171 h 10000"/>
              <a:gd name="connsiteX111" fmla="*/ 8532 w 10000"/>
              <a:gd name="connsiteY111" fmla="*/ 1045 h 10000"/>
              <a:gd name="connsiteX112" fmla="*/ 8433 w 10000"/>
              <a:gd name="connsiteY112" fmla="*/ 919 h 10000"/>
              <a:gd name="connsiteX113" fmla="*/ 8176 w 10000"/>
              <a:gd name="connsiteY113" fmla="*/ 811 h 10000"/>
              <a:gd name="connsiteX114" fmla="*/ 8059 w 10000"/>
              <a:gd name="connsiteY114" fmla="*/ 919 h 10000"/>
              <a:gd name="connsiteX115" fmla="*/ 7840 w 10000"/>
              <a:gd name="connsiteY115" fmla="*/ 901 h 10000"/>
              <a:gd name="connsiteX116" fmla="*/ 7779 w 10000"/>
              <a:gd name="connsiteY116" fmla="*/ 828 h 10000"/>
              <a:gd name="connsiteX117" fmla="*/ 7601 w 10000"/>
              <a:gd name="connsiteY117" fmla="*/ 883 h 10000"/>
              <a:gd name="connsiteX118" fmla="*/ 7601 w 10000"/>
              <a:gd name="connsiteY118" fmla="*/ 937 h 10000"/>
              <a:gd name="connsiteX119" fmla="*/ 7423 w 10000"/>
              <a:gd name="connsiteY119" fmla="*/ 883 h 10000"/>
              <a:gd name="connsiteX120" fmla="*/ 7206 w 10000"/>
              <a:gd name="connsiteY120" fmla="*/ 955 h 10000"/>
              <a:gd name="connsiteX121" fmla="*/ 7145 w 10000"/>
              <a:gd name="connsiteY121" fmla="*/ 1027 h 10000"/>
              <a:gd name="connsiteX122" fmla="*/ 7077 w 10000"/>
              <a:gd name="connsiteY122" fmla="*/ 1027 h 10000"/>
              <a:gd name="connsiteX123" fmla="*/ 7036 w 10000"/>
              <a:gd name="connsiteY123" fmla="*/ 1099 h 10000"/>
              <a:gd name="connsiteX124" fmla="*/ 6958 w 10000"/>
              <a:gd name="connsiteY124" fmla="*/ 1009 h 10000"/>
              <a:gd name="connsiteX125" fmla="*/ 6660 w 10000"/>
              <a:gd name="connsiteY125" fmla="*/ 919 h 10000"/>
              <a:gd name="connsiteX126" fmla="*/ 6562 w 10000"/>
              <a:gd name="connsiteY126" fmla="*/ 828 h 10000"/>
              <a:gd name="connsiteX127" fmla="*/ 6264 w 10000"/>
              <a:gd name="connsiteY127" fmla="*/ 919 h 10000"/>
              <a:gd name="connsiteX128" fmla="*/ 6284 w 10000"/>
              <a:gd name="connsiteY128" fmla="*/ 955 h 10000"/>
              <a:gd name="connsiteX129" fmla="*/ 6205 w 10000"/>
              <a:gd name="connsiteY129" fmla="*/ 1063 h 10000"/>
              <a:gd name="connsiteX130" fmla="*/ 6126 w 10000"/>
              <a:gd name="connsiteY130" fmla="*/ 973 h 10000"/>
              <a:gd name="connsiteX131" fmla="*/ 5886 w 10000"/>
              <a:gd name="connsiteY131" fmla="*/ 937 h 10000"/>
              <a:gd name="connsiteX132" fmla="*/ 5847 w 10000"/>
              <a:gd name="connsiteY132" fmla="*/ 847 h 10000"/>
              <a:gd name="connsiteX133" fmla="*/ 5729 w 10000"/>
              <a:gd name="connsiteY133" fmla="*/ 847 h 10000"/>
              <a:gd name="connsiteX134" fmla="*/ 5729 w 10000"/>
              <a:gd name="connsiteY134" fmla="*/ 775 h 10000"/>
              <a:gd name="connsiteX135" fmla="*/ 5431 w 10000"/>
              <a:gd name="connsiteY135" fmla="*/ 883 h 10000"/>
              <a:gd name="connsiteX136" fmla="*/ 5332 w 10000"/>
              <a:gd name="connsiteY136" fmla="*/ 847 h 10000"/>
              <a:gd name="connsiteX137" fmla="*/ 5352 w 10000"/>
              <a:gd name="connsiteY137" fmla="*/ 739 h 10000"/>
              <a:gd name="connsiteX138" fmla="*/ 5214 w 10000"/>
              <a:gd name="connsiteY138" fmla="*/ 684 h 10000"/>
              <a:gd name="connsiteX139" fmla="*/ 5214 w 10000"/>
              <a:gd name="connsiteY139" fmla="*/ 559 h 10000"/>
              <a:gd name="connsiteX140" fmla="*/ 4935 w 10000"/>
              <a:gd name="connsiteY140" fmla="*/ 540 h 10000"/>
              <a:gd name="connsiteX141" fmla="*/ 4837 w 10000"/>
              <a:gd name="connsiteY141" fmla="*/ 631 h 10000"/>
              <a:gd name="connsiteX142" fmla="*/ 4697 w 10000"/>
              <a:gd name="connsiteY142" fmla="*/ 523 h 10000"/>
              <a:gd name="connsiteX143" fmla="*/ 4301 w 10000"/>
              <a:gd name="connsiteY143" fmla="*/ 432 h 10000"/>
              <a:gd name="connsiteX144" fmla="*/ 4103 w 10000"/>
              <a:gd name="connsiteY144" fmla="*/ 432 h 10000"/>
              <a:gd name="connsiteX145" fmla="*/ 4083 w 10000"/>
              <a:gd name="connsiteY145" fmla="*/ 288 h 10000"/>
              <a:gd name="connsiteX146" fmla="*/ 3923 w 10000"/>
              <a:gd name="connsiteY146" fmla="*/ 144 h 10000"/>
              <a:gd name="connsiteX147" fmla="*/ 3867 w 10000"/>
              <a:gd name="connsiteY147" fmla="*/ 235 h 10000"/>
              <a:gd name="connsiteX148" fmla="*/ 3726 w 10000"/>
              <a:gd name="connsiteY148" fmla="*/ 197 h 10000"/>
              <a:gd name="connsiteX149" fmla="*/ 3628 w 10000"/>
              <a:gd name="connsiteY149" fmla="*/ 216 h 10000"/>
              <a:gd name="connsiteX150" fmla="*/ 3388 w 10000"/>
              <a:gd name="connsiteY150" fmla="*/ 0 h 10000"/>
              <a:gd name="connsiteX0" fmla="*/ 3388 w 10000"/>
              <a:gd name="connsiteY0" fmla="*/ 0 h 10000"/>
              <a:gd name="connsiteX1" fmla="*/ 0 w 10000"/>
              <a:gd name="connsiteY1" fmla="*/ 5279 h 10000"/>
              <a:gd name="connsiteX2" fmla="*/ 238 w 10000"/>
              <a:gd name="connsiteY2" fmla="*/ 5225 h 10000"/>
              <a:gd name="connsiteX3" fmla="*/ 435 w 10000"/>
              <a:gd name="connsiteY3" fmla="*/ 5279 h 10000"/>
              <a:gd name="connsiteX4" fmla="*/ 1328 w 10000"/>
              <a:gd name="connsiteY4" fmla="*/ 5315 h 10000"/>
              <a:gd name="connsiteX5" fmla="*/ 2100 w 10000"/>
              <a:gd name="connsiteY5" fmla="*/ 6144 h 10000"/>
              <a:gd name="connsiteX6" fmla="*/ 2437 w 10000"/>
              <a:gd name="connsiteY6" fmla="*/ 7009 h 10000"/>
              <a:gd name="connsiteX7" fmla="*/ 2756 w 10000"/>
              <a:gd name="connsiteY7" fmla="*/ 7351 h 10000"/>
              <a:gd name="connsiteX8" fmla="*/ 2914 w 10000"/>
              <a:gd name="connsiteY8" fmla="*/ 7693 h 10000"/>
              <a:gd name="connsiteX9" fmla="*/ 3251 w 10000"/>
              <a:gd name="connsiteY9" fmla="*/ 7928 h 10000"/>
              <a:gd name="connsiteX10" fmla="*/ 3508 w 10000"/>
              <a:gd name="connsiteY10" fmla="*/ 8811 h 10000"/>
              <a:gd name="connsiteX11" fmla="*/ 3845 w 10000"/>
              <a:gd name="connsiteY11" fmla="*/ 9297 h 10000"/>
              <a:gd name="connsiteX12" fmla="*/ 4181 w 10000"/>
              <a:gd name="connsiteY12" fmla="*/ 9513 h 10000"/>
              <a:gd name="connsiteX13" fmla="*/ 4479 w 10000"/>
              <a:gd name="connsiteY13" fmla="*/ 9568 h 10000"/>
              <a:gd name="connsiteX14" fmla="*/ 4776 w 10000"/>
              <a:gd name="connsiteY14" fmla="*/ 9729 h 10000"/>
              <a:gd name="connsiteX15" fmla="*/ 5332 w 10000"/>
              <a:gd name="connsiteY15" fmla="*/ 9784 h 10000"/>
              <a:gd name="connsiteX16" fmla="*/ 5710 w 10000"/>
              <a:gd name="connsiteY16" fmla="*/ 9964 h 10000"/>
              <a:gd name="connsiteX17" fmla="*/ 6064 w 10000"/>
              <a:gd name="connsiteY17" fmla="*/ 10000 h 10000"/>
              <a:gd name="connsiteX18" fmla="*/ 6085 w 10000"/>
              <a:gd name="connsiteY18" fmla="*/ 9945 h 10000"/>
              <a:gd name="connsiteX19" fmla="*/ 6007 w 10000"/>
              <a:gd name="connsiteY19" fmla="*/ 9892 h 10000"/>
              <a:gd name="connsiteX20" fmla="*/ 5867 w 10000"/>
              <a:gd name="connsiteY20" fmla="*/ 9549 h 10000"/>
              <a:gd name="connsiteX21" fmla="*/ 5847 w 10000"/>
              <a:gd name="connsiteY21" fmla="*/ 9513 h 10000"/>
              <a:gd name="connsiteX22" fmla="*/ 5729 w 10000"/>
              <a:gd name="connsiteY22" fmla="*/ 8847 h 10000"/>
              <a:gd name="connsiteX23" fmla="*/ 5807 w 10000"/>
              <a:gd name="connsiteY23" fmla="*/ 8793 h 10000"/>
              <a:gd name="connsiteX24" fmla="*/ 5827 w 10000"/>
              <a:gd name="connsiteY24" fmla="*/ 8576 h 10000"/>
              <a:gd name="connsiteX25" fmla="*/ 5807 w 10000"/>
              <a:gd name="connsiteY25" fmla="*/ 8540 h 10000"/>
              <a:gd name="connsiteX26" fmla="*/ 5669 w 10000"/>
              <a:gd name="connsiteY26" fmla="*/ 8523 h 10000"/>
              <a:gd name="connsiteX27" fmla="*/ 5609 w 10000"/>
              <a:gd name="connsiteY27" fmla="*/ 8487 h 10000"/>
              <a:gd name="connsiteX28" fmla="*/ 5649 w 10000"/>
              <a:gd name="connsiteY28" fmla="*/ 8415 h 10000"/>
              <a:gd name="connsiteX29" fmla="*/ 5787 w 10000"/>
              <a:gd name="connsiteY29" fmla="*/ 8415 h 10000"/>
              <a:gd name="connsiteX30" fmla="*/ 5847 w 10000"/>
              <a:gd name="connsiteY30" fmla="*/ 8468 h 10000"/>
              <a:gd name="connsiteX31" fmla="*/ 5946 w 10000"/>
              <a:gd name="connsiteY31" fmla="*/ 8415 h 10000"/>
              <a:gd name="connsiteX32" fmla="*/ 6007 w 10000"/>
              <a:gd name="connsiteY32" fmla="*/ 8036 h 10000"/>
              <a:gd name="connsiteX33" fmla="*/ 5886 w 10000"/>
              <a:gd name="connsiteY33" fmla="*/ 7856 h 10000"/>
              <a:gd name="connsiteX34" fmla="*/ 6184 w 10000"/>
              <a:gd name="connsiteY34" fmla="*/ 7801 h 10000"/>
              <a:gd name="connsiteX35" fmla="*/ 6284 w 10000"/>
              <a:gd name="connsiteY35" fmla="*/ 7621 h 10000"/>
              <a:gd name="connsiteX36" fmla="*/ 6284 w 10000"/>
              <a:gd name="connsiteY36" fmla="*/ 7585 h 10000"/>
              <a:gd name="connsiteX37" fmla="*/ 6164 w 10000"/>
              <a:gd name="connsiteY37" fmla="*/ 7604 h 10000"/>
              <a:gd name="connsiteX38" fmla="*/ 6164 w 10000"/>
              <a:gd name="connsiteY38" fmla="*/ 7513 h 10000"/>
              <a:gd name="connsiteX39" fmla="*/ 6362 w 10000"/>
              <a:gd name="connsiteY39" fmla="*/ 7424 h 10000"/>
              <a:gd name="connsiteX40" fmla="*/ 6441 w 10000"/>
              <a:gd name="connsiteY40" fmla="*/ 7424 h 10000"/>
              <a:gd name="connsiteX41" fmla="*/ 6562 w 10000"/>
              <a:gd name="connsiteY41" fmla="*/ 7315 h 10000"/>
              <a:gd name="connsiteX42" fmla="*/ 6581 w 10000"/>
              <a:gd name="connsiteY42" fmla="*/ 7243 h 10000"/>
              <a:gd name="connsiteX43" fmla="*/ 6619 w 10000"/>
              <a:gd name="connsiteY43" fmla="*/ 7207 h 10000"/>
              <a:gd name="connsiteX44" fmla="*/ 6820 w 10000"/>
              <a:gd name="connsiteY44" fmla="*/ 7189 h 10000"/>
              <a:gd name="connsiteX45" fmla="*/ 6897 w 10000"/>
              <a:gd name="connsiteY45" fmla="*/ 7153 h 10000"/>
              <a:gd name="connsiteX46" fmla="*/ 6918 w 10000"/>
              <a:gd name="connsiteY46" fmla="*/ 7063 h 10000"/>
              <a:gd name="connsiteX47" fmla="*/ 6800 w 10000"/>
              <a:gd name="connsiteY47" fmla="*/ 6973 h 10000"/>
              <a:gd name="connsiteX48" fmla="*/ 6800 w 10000"/>
              <a:gd name="connsiteY48" fmla="*/ 6901 h 10000"/>
              <a:gd name="connsiteX49" fmla="*/ 6839 w 10000"/>
              <a:gd name="connsiteY49" fmla="*/ 6847 h 10000"/>
              <a:gd name="connsiteX50" fmla="*/ 6937 w 10000"/>
              <a:gd name="connsiteY50" fmla="*/ 6883 h 10000"/>
              <a:gd name="connsiteX51" fmla="*/ 6996 w 10000"/>
              <a:gd name="connsiteY51" fmla="*/ 6937 h 10000"/>
              <a:gd name="connsiteX52" fmla="*/ 7016 w 10000"/>
              <a:gd name="connsiteY52" fmla="*/ 6919 h 10000"/>
              <a:gd name="connsiteX53" fmla="*/ 7016 w 10000"/>
              <a:gd name="connsiteY53" fmla="*/ 6847 h 10000"/>
              <a:gd name="connsiteX54" fmla="*/ 7036 w 10000"/>
              <a:gd name="connsiteY54" fmla="*/ 6811 h 10000"/>
              <a:gd name="connsiteX55" fmla="*/ 7097 w 10000"/>
              <a:gd name="connsiteY55" fmla="*/ 6829 h 10000"/>
              <a:gd name="connsiteX56" fmla="*/ 7127 w 10000"/>
              <a:gd name="connsiteY56" fmla="*/ 6919 h 10000"/>
              <a:gd name="connsiteX57" fmla="*/ 7165 w 10000"/>
              <a:gd name="connsiteY57" fmla="*/ 6919 h 10000"/>
              <a:gd name="connsiteX58" fmla="*/ 7224 w 10000"/>
              <a:gd name="connsiteY58" fmla="*/ 6883 h 10000"/>
              <a:gd name="connsiteX59" fmla="*/ 7264 w 10000"/>
              <a:gd name="connsiteY59" fmla="*/ 6811 h 10000"/>
              <a:gd name="connsiteX60" fmla="*/ 7285 w 10000"/>
              <a:gd name="connsiteY60" fmla="*/ 6793 h 10000"/>
              <a:gd name="connsiteX61" fmla="*/ 7324 w 10000"/>
              <a:gd name="connsiteY61" fmla="*/ 6937 h 10000"/>
              <a:gd name="connsiteX62" fmla="*/ 7640 w 10000"/>
              <a:gd name="connsiteY62" fmla="*/ 6847 h 10000"/>
              <a:gd name="connsiteX63" fmla="*/ 7700 w 10000"/>
              <a:gd name="connsiteY63" fmla="*/ 6865 h 10000"/>
              <a:gd name="connsiteX64" fmla="*/ 7682 w 10000"/>
              <a:gd name="connsiteY64" fmla="*/ 6883 h 10000"/>
              <a:gd name="connsiteX65" fmla="*/ 7224 w 10000"/>
              <a:gd name="connsiteY65" fmla="*/ 7063 h 10000"/>
              <a:gd name="connsiteX66" fmla="*/ 7185 w 10000"/>
              <a:gd name="connsiteY66" fmla="*/ 7117 h 10000"/>
              <a:gd name="connsiteX67" fmla="*/ 7224 w 10000"/>
              <a:gd name="connsiteY67" fmla="*/ 7135 h 10000"/>
              <a:gd name="connsiteX68" fmla="*/ 8274 w 10000"/>
              <a:gd name="connsiteY68" fmla="*/ 6612 h 10000"/>
              <a:gd name="connsiteX69" fmla="*/ 8453 w 10000"/>
              <a:gd name="connsiteY69" fmla="*/ 6235 h 10000"/>
              <a:gd name="connsiteX70" fmla="*/ 8475 w 10000"/>
              <a:gd name="connsiteY70" fmla="*/ 5657 h 10000"/>
              <a:gd name="connsiteX71" fmla="*/ 8532 w 10000"/>
              <a:gd name="connsiteY71" fmla="*/ 5604 h 10000"/>
              <a:gd name="connsiteX72" fmla="*/ 8593 w 10000"/>
              <a:gd name="connsiteY72" fmla="*/ 5568 h 10000"/>
              <a:gd name="connsiteX73" fmla="*/ 8652 w 10000"/>
              <a:gd name="connsiteY73" fmla="*/ 5568 h 10000"/>
              <a:gd name="connsiteX74" fmla="*/ 8652 w 10000"/>
              <a:gd name="connsiteY74" fmla="*/ 5784 h 10000"/>
              <a:gd name="connsiteX75" fmla="*/ 8791 w 10000"/>
              <a:gd name="connsiteY75" fmla="*/ 5784 h 10000"/>
              <a:gd name="connsiteX76" fmla="*/ 8771 w 10000"/>
              <a:gd name="connsiteY76" fmla="*/ 5873 h 10000"/>
              <a:gd name="connsiteX77" fmla="*/ 8633 w 10000"/>
              <a:gd name="connsiteY77" fmla="*/ 5909 h 10000"/>
              <a:gd name="connsiteX78" fmla="*/ 8691 w 10000"/>
              <a:gd name="connsiteY78" fmla="*/ 5928 h 10000"/>
              <a:gd name="connsiteX79" fmla="*/ 9306 w 10000"/>
              <a:gd name="connsiteY79" fmla="*/ 5676 h 10000"/>
              <a:gd name="connsiteX80" fmla="*/ 9662 w 10000"/>
              <a:gd name="connsiteY80" fmla="*/ 5657 h 10000"/>
              <a:gd name="connsiteX81" fmla="*/ 9545 w 10000"/>
              <a:gd name="connsiteY81" fmla="*/ 5532 h 10000"/>
              <a:gd name="connsiteX82" fmla="*/ 9662 w 10000"/>
              <a:gd name="connsiteY82" fmla="*/ 5441 h 10000"/>
              <a:gd name="connsiteX83" fmla="*/ 9723 w 10000"/>
              <a:gd name="connsiteY83" fmla="*/ 5333 h 10000"/>
              <a:gd name="connsiteX84" fmla="*/ 9782 w 10000"/>
              <a:gd name="connsiteY84" fmla="*/ 5243 h 10000"/>
              <a:gd name="connsiteX85" fmla="*/ 9822 w 10000"/>
              <a:gd name="connsiteY85" fmla="*/ 5153 h 10000"/>
              <a:gd name="connsiteX86" fmla="*/ 9803 w 10000"/>
              <a:gd name="connsiteY86" fmla="*/ 4991 h 10000"/>
              <a:gd name="connsiteX87" fmla="*/ 9742 w 10000"/>
              <a:gd name="connsiteY87" fmla="*/ 4919 h 10000"/>
              <a:gd name="connsiteX88" fmla="*/ 9803 w 10000"/>
              <a:gd name="connsiteY88" fmla="*/ 4811 h 10000"/>
              <a:gd name="connsiteX89" fmla="*/ 9762 w 10000"/>
              <a:gd name="connsiteY89" fmla="*/ 4684 h 10000"/>
              <a:gd name="connsiteX90" fmla="*/ 9939 w 10000"/>
              <a:gd name="connsiteY90" fmla="*/ 4379 h 10000"/>
              <a:gd name="connsiteX91" fmla="*/ 9939 w 10000"/>
              <a:gd name="connsiteY91" fmla="*/ 4307 h 10000"/>
              <a:gd name="connsiteX92" fmla="*/ 9981 w 10000"/>
              <a:gd name="connsiteY92" fmla="*/ 4252 h 10000"/>
              <a:gd name="connsiteX93" fmla="*/ 9939 w 10000"/>
              <a:gd name="connsiteY93" fmla="*/ 4180 h 10000"/>
              <a:gd name="connsiteX94" fmla="*/ 10000 w 10000"/>
              <a:gd name="connsiteY94" fmla="*/ 4144 h 10000"/>
              <a:gd name="connsiteX95" fmla="*/ 9939 w 10000"/>
              <a:gd name="connsiteY95" fmla="*/ 4072 h 10000"/>
              <a:gd name="connsiteX96" fmla="*/ 9961 w 10000"/>
              <a:gd name="connsiteY96" fmla="*/ 3964 h 10000"/>
              <a:gd name="connsiteX97" fmla="*/ 9939 w 10000"/>
              <a:gd name="connsiteY97" fmla="*/ 3964 h 10000"/>
              <a:gd name="connsiteX98" fmla="*/ 9900 w 10000"/>
              <a:gd name="connsiteY98" fmla="*/ 3945 h 10000"/>
              <a:gd name="connsiteX99" fmla="*/ 9822 w 10000"/>
              <a:gd name="connsiteY99" fmla="*/ 3820 h 10000"/>
              <a:gd name="connsiteX100" fmla="*/ 9842 w 10000"/>
              <a:gd name="connsiteY100" fmla="*/ 3748 h 10000"/>
              <a:gd name="connsiteX101" fmla="*/ 9742 w 10000"/>
              <a:gd name="connsiteY101" fmla="*/ 3640 h 10000"/>
              <a:gd name="connsiteX102" fmla="*/ 9762 w 10000"/>
              <a:gd name="connsiteY102" fmla="*/ 3604 h 10000"/>
              <a:gd name="connsiteX103" fmla="*/ 9643 w 10000"/>
              <a:gd name="connsiteY103" fmla="*/ 3513 h 10000"/>
              <a:gd name="connsiteX104" fmla="*/ 9662 w 10000"/>
              <a:gd name="connsiteY104" fmla="*/ 3387 h 10000"/>
              <a:gd name="connsiteX105" fmla="*/ 9643 w 10000"/>
              <a:gd name="connsiteY105" fmla="*/ 3279 h 10000"/>
              <a:gd name="connsiteX106" fmla="*/ 9406 w 10000"/>
              <a:gd name="connsiteY106" fmla="*/ 3045 h 10000"/>
              <a:gd name="connsiteX107" fmla="*/ 9385 w 10000"/>
              <a:gd name="connsiteY107" fmla="*/ 1279 h 10000"/>
              <a:gd name="connsiteX108" fmla="*/ 9247 w 10000"/>
              <a:gd name="connsiteY108" fmla="*/ 1225 h 10000"/>
              <a:gd name="connsiteX109" fmla="*/ 9027 w 10000"/>
              <a:gd name="connsiteY109" fmla="*/ 1261 h 10000"/>
              <a:gd name="connsiteX110" fmla="*/ 8949 w 10000"/>
              <a:gd name="connsiteY110" fmla="*/ 1171 h 10000"/>
              <a:gd name="connsiteX111" fmla="*/ 8532 w 10000"/>
              <a:gd name="connsiteY111" fmla="*/ 1045 h 10000"/>
              <a:gd name="connsiteX112" fmla="*/ 8433 w 10000"/>
              <a:gd name="connsiteY112" fmla="*/ 919 h 10000"/>
              <a:gd name="connsiteX113" fmla="*/ 8176 w 10000"/>
              <a:gd name="connsiteY113" fmla="*/ 811 h 10000"/>
              <a:gd name="connsiteX114" fmla="*/ 8059 w 10000"/>
              <a:gd name="connsiteY114" fmla="*/ 919 h 10000"/>
              <a:gd name="connsiteX115" fmla="*/ 7840 w 10000"/>
              <a:gd name="connsiteY115" fmla="*/ 901 h 10000"/>
              <a:gd name="connsiteX116" fmla="*/ 7779 w 10000"/>
              <a:gd name="connsiteY116" fmla="*/ 828 h 10000"/>
              <a:gd name="connsiteX117" fmla="*/ 7601 w 10000"/>
              <a:gd name="connsiteY117" fmla="*/ 883 h 10000"/>
              <a:gd name="connsiteX118" fmla="*/ 7601 w 10000"/>
              <a:gd name="connsiteY118" fmla="*/ 937 h 10000"/>
              <a:gd name="connsiteX119" fmla="*/ 7423 w 10000"/>
              <a:gd name="connsiteY119" fmla="*/ 883 h 10000"/>
              <a:gd name="connsiteX120" fmla="*/ 7206 w 10000"/>
              <a:gd name="connsiteY120" fmla="*/ 955 h 10000"/>
              <a:gd name="connsiteX121" fmla="*/ 7145 w 10000"/>
              <a:gd name="connsiteY121" fmla="*/ 1027 h 10000"/>
              <a:gd name="connsiteX122" fmla="*/ 7077 w 10000"/>
              <a:gd name="connsiteY122" fmla="*/ 1027 h 10000"/>
              <a:gd name="connsiteX123" fmla="*/ 7036 w 10000"/>
              <a:gd name="connsiteY123" fmla="*/ 1099 h 10000"/>
              <a:gd name="connsiteX124" fmla="*/ 6958 w 10000"/>
              <a:gd name="connsiteY124" fmla="*/ 1009 h 10000"/>
              <a:gd name="connsiteX125" fmla="*/ 6660 w 10000"/>
              <a:gd name="connsiteY125" fmla="*/ 919 h 10000"/>
              <a:gd name="connsiteX126" fmla="*/ 6562 w 10000"/>
              <a:gd name="connsiteY126" fmla="*/ 828 h 10000"/>
              <a:gd name="connsiteX127" fmla="*/ 6264 w 10000"/>
              <a:gd name="connsiteY127" fmla="*/ 919 h 10000"/>
              <a:gd name="connsiteX128" fmla="*/ 6284 w 10000"/>
              <a:gd name="connsiteY128" fmla="*/ 955 h 10000"/>
              <a:gd name="connsiteX129" fmla="*/ 6205 w 10000"/>
              <a:gd name="connsiteY129" fmla="*/ 1063 h 10000"/>
              <a:gd name="connsiteX130" fmla="*/ 6126 w 10000"/>
              <a:gd name="connsiteY130" fmla="*/ 973 h 10000"/>
              <a:gd name="connsiteX131" fmla="*/ 5886 w 10000"/>
              <a:gd name="connsiteY131" fmla="*/ 937 h 10000"/>
              <a:gd name="connsiteX132" fmla="*/ 5847 w 10000"/>
              <a:gd name="connsiteY132" fmla="*/ 847 h 10000"/>
              <a:gd name="connsiteX133" fmla="*/ 5729 w 10000"/>
              <a:gd name="connsiteY133" fmla="*/ 847 h 10000"/>
              <a:gd name="connsiteX134" fmla="*/ 5729 w 10000"/>
              <a:gd name="connsiteY134" fmla="*/ 775 h 10000"/>
              <a:gd name="connsiteX135" fmla="*/ 5431 w 10000"/>
              <a:gd name="connsiteY135" fmla="*/ 883 h 10000"/>
              <a:gd name="connsiteX136" fmla="*/ 5332 w 10000"/>
              <a:gd name="connsiteY136" fmla="*/ 847 h 10000"/>
              <a:gd name="connsiteX137" fmla="*/ 5214 w 10000"/>
              <a:gd name="connsiteY137" fmla="*/ 684 h 10000"/>
              <a:gd name="connsiteX138" fmla="*/ 5214 w 10000"/>
              <a:gd name="connsiteY138" fmla="*/ 559 h 10000"/>
              <a:gd name="connsiteX139" fmla="*/ 4935 w 10000"/>
              <a:gd name="connsiteY139" fmla="*/ 540 h 10000"/>
              <a:gd name="connsiteX140" fmla="*/ 4837 w 10000"/>
              <a:gd name="connsiteY140" fmla="*/ 631 h 10000"/>
              <a:gd name="connsiteX141" fmla="*/ 4697 w 10000"/>
              <a:gd name="connsiteY141" fmla="*/ 523 h 10000"/>
              <a:gd name="connsiteX142" fmla="*/ 4301 w 10000"/>
              <a:gd name="connsiteY142" fmla="*/ 432 h 10000"/>
              <a:gd name="connsiteX143" fmla="*/ 4103 w 10000"/>
              <a:gd name="connsiteY143" fmla="*/ 432 h 10000"/>
              <a:gd name="connsiteX144" fmla="*/ 4083 w 10000"/>
              <a:gd name="connsiteY144" fmla="*/ 288 h 10000"/>
              <a:gd name="connsiteX145" fmla="*/ 3923 w 10000"/>
              <a:gd name="connsiteY145" fmla="*/ 144 h 10000"/>
              <a:gd name="connsiteX146" fmla="*/ 3867 w 10000"/>
              <a:gd name="connsiteY146" fmla="*/ 235 h 10000"/>
              <a:gd name="connsiteX147" fmla="*/ 3726 w 10000"/>
              <a:gd name="connsiteY147" fmla="*/ 197 h 10000"/>
              <a:gd name="connsiteX148" fmla="*/ 3628 w 10000"/>
              <a:gd name="connsiteY148" fmla="*/ 216 h 10000"/>
              <a:gd name="connsiteX149" fmla="*/ 3388 w 10000"/>
              <a:gd name="connsiteY149" fmla="*/ 0 h 10000"/>
              <a:gd name="connsiteX0" fmla="*/ 3388 w 10000"/>
              <a:gd name="connsiteY0" fmla="*/ 0 h 10000"/>
              <a:gd name="connsiteX1" fmla="*/ 0 w 10000"/>
              <a:gd name="connsiteY1" fmla="*/ 5279 h 10000"/>
              <a:gd name="connsiteX2" fmla="*/ 238 w 10000"/>
              <a:gd name="connsiteY2" fmla="*/ 5225 h 10000"/>
              <a:gd name="connsiteX3" fmla="*/ 435 w 10000"/>
              <a:gd name="connsiteY3" fmla="*/ 5279 h 10000"/>
              <a:gd name="connsiteX4" fmla="*/ 1328 w 10000"/>
              <a:gd name="connsiteY4" fmla="*/ 5315 h 10000"/>
              <a:gd name="connsiteX5" fmla="*/ 2100 w 10000"/>
              <a:gd name="connsiteY5" fmla="*/ 6144 h 10000"/>
              <a:gd name="connsiteX6" fmla="*/ 2437 w 10000"/>
              <a:gd name="connsiteY6" fmla="*/ 7009 h 10000"/>
              <a:gd name="connsiteX7" fmla="*/ 2756 w 10000"/>
              <a:gd name="connsiteY7" fmla="*/ 7351 h 10000"/>
              <a:gd name="connsiteX8" fmla="*/ 2914 w 10000"/>
              <a:gd name="connsiteY8" fmla="*/ 7693 h 10000"/>
              <a:gd name="connsiteX9" fmla="*/ 3251 w 10000"/>
              <a:gd name="connsiteY9" fmla="*/ 7928 h 10000"/>
              <a:gd name="connsiteX10" fmla="*/ 3508 w 10000"/>
              <a:gd name="connsiteY10" fmla="*/ 8811 h 10000"/>
              <a:gd name="connsiteX11" fmla="*/ 3845 w 10000"/>
              <a:gd name="connsiteY11" fmla="*/ 9297 h 10000"/>
              <a:gd name="connsiteX12" fmla="*/ 4181 w 10000"/>
              <a:gd name="connsiteY12" fmla="*/ 9513 h 10000"/>
              <a:gd name="connsiteX13" fmla="*/ 4479 w 10000"/>
              <a:gd name="connsiteY13" fmla="*/ 9568 h 10000"/>
              <a:gd name="connsiteX14" fmla="*/ 4776 w 10000"/>
              <a:gd name="connsiteY14" fmla="*/ 9729 h 10000"/>
              <a:gd name="connsiteX15" fmla="*/ 5332 w 10000"/>
              <a:gd name="connsiteY15" fmla="*/ 9784 h 10000"/>
              <a:gd name="connsiteX16" fmla="*/ 5710 w 10000"/>
              <a:gd name="connsiteY16" fmla="*/ 9964 h 10000"/>
              <a:gd name="connsiteX17" fmla="*/ 6064 w 10000"/>
              <a:gd name="connsiteY17" fmla="*/ 10000 h 10000"/>
              <a:gd name="connsiteX18" fmla="*/ 6085 w 10000"/>
              <a:gd name="connsiteY18" fmla="*/ 9945 h 10000"/>
              <a:gd name="connsiteX19" fmla="*/ 6007 w 10000"/>
              <a:gd name="connsiteY19" fmla="*/ 9892 h 10000"/>
              <a:gd name="connsiteX20" fmla="*/ 5867 w 10000"/>
              <a:gd name="connsiteY20" fmla="*/ 9549 h 10000"/>
              <a:gd name="connsiteX21" fmla="*/ 5847 w 10000"/>
              <a:gd name="connsiteY21" fmla="*/ 9513 h 10000"/>
              <a:gd name="connsiteX22" fmla="*/ 5729 w 10000"/>
              <a:gd name="connsiteY22" fmla="*/ 8847 h 10000"/>
              <a:gd name="connsiteX23" fmla="*/ 5807 w 10000"/>
              <a:gd name="connsiteY23" fmla="*/ 8793 h 10000"/>
              <a:gd name="connsiteX24" fmla="*/ 5827 w 10000"/>
              <a:gd name="connsiteY24" fmla="*/ 8576 h 10000"/>
              <a:gd name="connsiteX25" fmla="*/ 5807 w 10000"/>
              <a:gd name="connsiteY25" fmla="*/ 8540 h 10000"/>
              <a:gd name="connsiteX26" fmla="*/ 5669 w 10000"/>
              <a:gd name="connsiteY26" fmla="*/ 8523 h 10000"/>
              <a:gd name="connsiteX27" fmla="*/ 5609 w 10000"/>
              <a:gd name="connsiteY27" fmla="*/ 8487 h 10000"/>
              <a:gd name="connsiteX28" fmla="*/ 5649 w 10000"/>
              <a:gd name="connsiteY28" fmla="*/ 8415 h 10000"/>
              <a:gd name="connsiteX29" fmla="*/ 5787 w 10000"/>
              <a:gd name="connsiteY29" fmla="*/ 8415 h 10000"/>
              <a:gd name="connsiteX30" fmla="*/ 5847 w 10000"/>
              <a:gd name="connsiteY30" fmla="*/ 8468 h 10000"/>
              <a:gd name="connsiteX31" fmla="*/ 5946 w 10000"/>
              <a:gd name="connsiteY31" fmla="*/ 8415 h 10000"/>
              <a:gd name="connsiteX32" fmla="*/ 6007 w 10000"/>
              <a:gd name="connsiteY32" fmla="*/ 8036 h 10000"/>
              <a:gd name="connsiteX33" fmla="*/ 5886 w 10000"/>
              <a:gd name="connsiteY33" fmla="*/ 7856 h 10000"/>
              <a:gd name="connsiteX34" fmla="*/ 6184 w 10000"/>
              <a:gd name="connsiteY34" fmla="*/ 7801 h 10000"/>
              <a:gd name="connsiteX35" fmla="*/ 6284 w 10000"/>
              <a:gd name="connsiteY35" fmla="*/ 7621 h 10000"/>
              <a:gd name="connsiteX36" fmla="*/ 6284 w 10000"/>
              <a:gd name="connsiteY36" fmla="*/ 7585 h 10000"/>
              <a:gd name="connsiteX37" fmla="*/ 6164 w 10000"/>
              <a:gd name="connsiteY37" fmla="*/ 7604 h 10000"/>
              <a:gd name="connsiteX38" fmla="*/ 6164 w 10000"/>
              <a:gd name="connsiteY38" fmla="*/ 7513 h 10000"/>
              <a:gd name="connsiteX39" fmla="*/ 6362 w 10000"/>
              <a:gd name="connsiteY39" fmla="*/ 7424 h 10000"/>
              <a:gd name="connsiteX40" fmla="*/ 6441 w 10000"/>
              <a:gd name="connsiteY40" fmla="*/ 7424 h 10000"/>
              <a:gd name="connsiteX41" fmla="*/ 6562 w 10000"/>
              <a:gd name="connsiteY41" fmla="*/ 7315 h 10000"/>
              <a:gd name="connsiteX42" fmla="*/ 6581 w 10000"/>
              <a:gd name="connsiteY42" fmla="*/ 7243 h 10000"/>
              <a:gd name="connsiteX43" fmla="*/ 6619 w 10000"/>
              <a:gd name="connsiteY43" fmla="*/ 7207 h 10000"/>
              <a:gd name="connsiteX44" fmla="*/ 6820 w 10000"/>
              <a:gd name="connsiteY44" fmla="*/ 7189 h 10000"/>
              <a:gd name="connsiteX45" fmla="*/ 6897 w 10000"/>
              <a:gd name="connsiteY45" fmla="*/ 7153 h 10000"/>
              <a:gd name="connsiteX46" fmla="*/ 6918 w 10000"/>
              <a:gd name="connsiteY46" fmla="*/ 7063 h 10000"/>
              <a:gd name="connsiteX47" fmla="*/ 6800 w 10000"/>
              <a:gd name="connsiteY47" fmla="*/ 6973 h 10000"/>
              <a:gd name="connsiteX48" fmla="*/ 6800 w 10000"/>
              <a:gd name="connsiteY48" fmla="*/ 6901 h 10000"/>
              <a:gd name="connsiteX49" fmla="*/ 6839 w 10000"/>
              <a:gd name="connsiteY49" fmla="*/ 6847 h 10000"/>
              <a:gd name="connsiteX50" fmla="*/ 6937 w 10000"/>
              <a:gd name="connsiteY50" fmla="*/ 6883 h 10000"/>
              <a:gd name="connsiteX51" fmla="*/ 6996 w 10000"/>
              <a:gd name="connsiteY51" fmla="*/ 6937 h 10000"/>
              <a:gd name="connsiteX52" fmla="*/ 7016 w 10000"/>
              <a:gd name="connsiteY52" fmla="*/ 6919 h 10000"/>
              <a:gd name="connsiteX53" fmla="*/ 7016 w 10000"/>
              <a:gd name="connsiteY53" fmla="*/ 6847 h 10000"/>
              <a:gd name="connsiteX54" fmla="*/ 7036 w 10000"/>
              <a:gd name="connsiteY54" fmla="*/ 6811 h 10000"/>
              <a:gd name="connsiteX55" fmla="*/ 7097 w 10000"/>
              <a:gd name="connsiteY55" fmla="*/ 6829 h 10000"/>
              <a:gd name="connsiteX56" fmla="*/ 7127 w 10000"/>
              <a:gd name="connsiteY56" fmla="*/ 6919 h 10000"/>
              <a:gd name="connsiteX57" fmla="*/ 7165 w 10000"/>
              <a:gd name="connsiteY57" fmla="*/ 6919 h 10000"/>
              <a:gd name="connsiteX58" fmla="*/ 7224 w 10000"/>
              <a:gd name="connsiteY58" fmla="*/ 6883 h 10000"/>
              <a:gd name="connsiteX59" fmla="*/ 7264 w 10000"/>
              <a:gd name="connsiteY59" fmla="*/ 6811 h 10000"/>
              <a:gd name="connsiteX60" fmla="*/ 7285 w 10000"/>
              <a:gd name="connsiteY60" fmla="*/ 6793 h 10000"/>
              <a:gd name="connsiteX61" fmla="*/ 7324 w 10000"/>
              <a:gd name="connsiteY61" fmla="*/ 6937 h 10000"/>
              <a:gd name="connsiteX62" fmla="*/ 7640 w 10000"/>
              <a:gd name="connsiteY62" fmla="*/ 6847 h 10000"/>
              <a:gd name="connsiteX63" fmla="*/ 7700 w 10000"/>
              <a:gd name="connsiteY63" fmla="*/ 6865 h 10000"/>
              <a:gd name="connsiteX64" fmla="*/ 7682 w 10000"/>
              <a:gd name="connsiteY64" fmla="*/ 6883 h 10000"/>
              <a:gd name="connsiteX65" fmla="*/ 7224 w 10000"/>
              <a:gd name="connsiteY65" fmla="*/ 7063 h 10000"/>
              <a:gd name="connsiteX66" fmla="*/ 7185 w 10000"/>
              <a:gd name="connsiteY66" fmla="*/ 7117 h 10000"/>
              <a:gd name="connsiteX67" fmla="*/ 7224 w 10000"/>
              <a:gd name="connsiteY67" fmla="*/ 7135 h 10000"/>
              <a:gd name="connsiteX68" fmla="*/ 8274 w 10000"/>
              <a:gd name="connsiteY68" fmla="*/ 6612 h 10000"/>
              <a:gd name="connsiteX69" fmla="*/ 8453 w 10000"/>
              <a:gd name="connsiteY69" fmla="*/ 6235 h 10000"/>
              <a:gd name="connsiteX70" fmla="*/ 8475 w 10000"/>
              <a:gd name="connsiteY70" fmla="*/ 5657 h 10000"/>
              <a:gd name="connsiteX71" fmla="*/ 8532 w 10000"/>
              <a:gd name="connsiteY71" fmla="*/ 5604 h 10000"/>
              <a:gd name="connsiteX72" fmla="*/ 8593 w 10000"/>
              <a:gd name="connsiteY72" fmla="*/ 5568 h 10000"/>
              <a:gd name="connsiteX73" fmla="*/ 8652 w 10000"/>
              <a:gd name="connsiteY73" fmla="*/ 5568 h 10000"/>
              <a:gd name="connsiteX74" fmla="*/ 8652 w 10000"/>
              <a:gd name="connsiteY74" fmla="*/ 5784 h 10000"/>
              <a:gd name="connsiteX75" fmla="*/ 8791 w 10000"/>
              <a:gd name="connsiteY75" fmla="*/ 5784 h 10000"/>
              <a:gd name="connsiteX76" fmla="*/ 8771 w 10000"/>
              <a:gd name="connsiteY76" fmla="*/ 5873 h 10000"/>
              <a:gd name="connsiteX77" fmla="*/ 8633 w 10000"/>
              <a:gd name="connsiteY77" fmla="*/ 5909 h 10000"/>
              <a:gd name="connsiteX78" fmla="*/ 8691 w 10000"/>
              <a:gd name="connsiteY78" fmla="*/ 5928 h 10000"/>
              <a:gd name="connsiteX79" fmla="*/ 9306 w 10000"/>
              <a:gd name="connsiteY79" fmla="*/ 5676 h 10000"/>
              <a:gd name="connsiteX80" fmla="*/ 9662 w 10000"/>
              <a:gd name="connsiteY80" fmla="*/ 5657 h 10000"/>
              <a:gd name="connsiteX81" fmla="*/ 9545 w 10000"/>
              <a:gd name="connsiteY81" fmla="*/ 5532 h 10000"/>
              <a:gd name="connsiteX82" fmla="*/ 9662 w 10000"/>
              <a:gd name="connsiteY82" fmla="*/ 5441 h 10000"/>
              <a:gd name="connsiteX83" fmla="*/ 9723 w 10000"/>
              <a:gd name="connsiteY83" fmla="*/ 5333 h 10000"/>
              <a:gd name="connsiteX84" fmla="*/ 9782 w 10000"/>
              <a:gd name="connsiteY84" fmla="*/ 5243 h 10000"/>
              <a:gd name="connsiteX85" fmla="*/ 9822 w 10000"/>
              <a:gd name="connsiteY85" fmla="*/ 5153 h 10000"/>
              <a:gd name="connsiteX86" fmla="*/ 9803 w 10000"/>
              <a:gd name="connsiteY86" fmla="*/ 4991 h 10000"/>
              <a:gd name="connsiteX87" fmla="*/ 9742 w 10000"/>
              <a:gd name="connsiteY87" fmla="*/ 4919 h 10000"/>
              <a:gd name="connsiteX88" fmla="*/ 9803 w 10000"/>
              <a:gd name="connsiteY88" fmla="*/ 4811 h 10000"/>
              <a:gd name="connsiteX89" fmla="*/ 9762 w 10000"/>
              <a:gd name="connsiteY89" fmla="*/ 4684 h 10000"/>
              <a:gd name="connsiteX90" fmla="*/ 9939 w 10000"/>
              <a:gd name="connsiteY90" fmla="*/ 4379 h 10000"/>
              <a:gd name="connsiteX91" fmla="*/ 9939 w 10000"/>
              <a:gd name="connsiteY91" fmla="*/ 4307 h 10000"/>
              <a:gd name="connsiteX92" fmla="*/ 9981 w 10000"/>
              <a:gd name="connsiteY92" fmla="*/ 4252 h 10000"/>
              <a:gd name="connsiteX93" fmla="*/ 9939 w 10000"/>
              <a:gd name="connsiteY93" fmla="*/ 4180 h 10000"/>
              <a:gd name="connsiteX94" fmla="*/ 10000 w 10000"/>
              <a:gd name="connsiteY94" fmla="*/ 4144 h 10000"/>
              <a:gd name="connsiteX95" fmla="*/ 9939 w 10000"/>
              <a:gd name="connsiteY95" fmla="*/ 4072 h 10000"/>
              <a:gd name="connsiteX96" fmla="*/ 9961 w 10000"/>
              <a:gd name="connsiteY96" fmla="*/ 3964 h 10000"/>
              <a:gd name="connsiteX97" fmla="*/ 9939 w 10000"/>
              <a:gd name="connsiteY97" fmla="*/ 3964 h 10000"/>
              <a:gd name="connsiteX98" fmla="*/ 9900 w 10000"/>
              <a:gd name="connsiteY98" fmla="*/ 3945 h 10000"/>
              <a:gd name="connsiteX99" fmla="*/ 9822 w 10000"/>
              <a:gd name="connsiteY99" fmla="*/ 3820 h 10000"/>
              <a:gd name="connsiteX100" fmla="*/ 9842 w 10000"/>
              <a:gd name="connsiteY100" fmla="*/ 3748 h 10000"/>
              <a:gd name="connsiteX101" fmla="*/ 9742 w 10000"/>
              <a:gd name="connsiteY101" fmla="*/ 3640 h 10000"/>
              <a:gd name="connsiteX102" fmla="*/ 9762 w 10000"/>
              <a:gd name="connsiteY102" fmla="*/ 3604 h 10000"/>
              <a:gd name="connsiteX103" fmla="*/ 9643 w 10000"/>
              <a:gd name="connsiteY103" fmla="*/ 3513 h 10000"/>
              <a:gd name="connsiteX104" fmla="*/ 9662 w 10000"/>
              <a:gd name="connsiteY104" fmla="*/ 3387 h 10000"/>
              <a:gd name="connsiteX105" fmla="*/ 9643 w 10000"/>
              <a:gd name="connsiteY105" fmla="*/ 3279 h 10000"/>
              <a:gd name="connsiteX106" fmla="*/ 9406 w 10000"/>
              <a:gd name="connsiteY106" fmla="*/ 3045 h 10000"/>
              <a:gd name="connsiteX107" fmla="*/ 9385 w 10000"/>
              <a:gd name="connsiteY107" fmla="*/ 1279 h 10000"/>
              <a:gd name="connsiteX108" fmla="*/ 9247 w 10000"/>
              <a:gd name="connsiteY108" fmla="*/ 1225 h 10000"/>
              <a:gd name="connsiteX109" fmla="*/ 9027 w 10000"/>
              <a:gd name="connsiteY109" fmla="*/ 1261 h 10000"/>
              <a:gd name="connsiteX110" fmla="*/ 8949 w 10000"/>
              <a:gd name="connsiteY110" fmla="*/ 1171 h 10000"/>
              <a:gd name="connsiteX111" fmla="*/ 8532 w 10000"/>
              <a:gd name="connsiteY111" fmla="*/ 1045 h 10000"/>
              <a:gd name="connsiteX112" fmla="*/ 8433 w 10000"/>
              <a:gd name="connsiteY112" fmla="*/ 919 h 10000"/>
              <a:gd name="connsiteX113" fmla="*/ 8176 w 10000"/>
              <a:gd name="connsiteY113" fmla="*/ 811 h 10000"/>
              <a:gd name="connsiteX114" fmla="*/ 8059 w 10000"/>
              <a:gd name="connsiteY114" fmla="*/ 919 h 10000"/>
              <a:gd name="connsiteX115" fmla="*/ 7840 w 10000"/>
              <a:gd name="connsiteY115" fmla="*/ 901 h 10000"/>
              <a:gd name="connsiteX116" fmla="*/ 7779 w 10000"/>
              <a:gd name="connsiteY116" fmla="*/ 828 h 10000"/>
              <a:gd name="connsiteX117" fmla="*/ 7601 w 10000"/>
              <a:gd name="connsiteY117" fmla="*/ 883 h 10000"/>
              <a:gd name="connsiteX118" fmla="*/ 7601 w 10000"/>
              <a:gd name="connsiteY118" fmla="*/ 937 h 10000"/>
              <a:gd name="connsiteX119" fmla="*/ 7423 w 10000"/>
              <a:gd name="connsiteY119" fmla="*/ 883 h 10000"/>
              <a:gd name="connsiteX120" fmla="*/ 7206 w 10000"/>
              <a:gd name="connsiteY120" fmla="*/ 955 h 10000"/>
              <a:gd name="connsiteX121" fmla="*/ 7145 w 10000"/>
              <a:gd name="connsiteY121" fmla="*/ 1027 h 10000"/>
              <a:gd name="connsiteX122" fmla="*/ 7077 w 10000"/>
              <a:gd name="connsiteY122" fmla="*/ 1027 h 10000"/>
              <a:gd name="connsiteX123" fmla="*/ 7036 w 10000"/>
              <a:gd name="connsiteY123" fmla="*/ 1099 h 10000"/>
              <a:gd name="connsiteX124" fmla="*/ 6958 w 10000"/>
              <a:gd name="connsiteY124" fmla="*/ 1009 h 10000"/>
              <a:gd name="connsiteX125" fmla="*/ 6660 w 10000"/>
              <a:gd name="connsiteY125" fmla="*/ 919 h 10000"/>
              <a:gd name="connsiteX126" fmla="*/ 6562 w 10000"/>
              <a:gd name="connsiteY126" fmla="*/ 828 h 10000"/>
              <a:gd name="connsiteX127" fmla="*/ 6264 w 10000"/>
              <a:gd name="connsiteY127" fmla="*/ 919 h 10000"/>
              <a:gd name="connsiteX128" fmla="*/ 6284 w 10000"/>
              <a:gd name="connsiteY128" fmla="*/ 955 h 10000"/>
              <a:gd name="connsiteX129" fmla="*/ 6205 w 10000"/>
              <a:gd name="connsiteY129" fmla="*/ 1063 h 10000"/>
              <a:gd name="connsiteX130" fmla="*/ 6126 w 10000"/>
              <a:gd name="connsiteY130" fmla="*/ 973 h 10000"/>
              <a:gd name="connsiteX131" fmla="*/ 5886 w 10000"/>
              <a:gd name="connsiteY131" fmla="*/ 937 h 10000"/>
              <a:gd name="connsiteX132" fmla="*/ 5847 w 10000"/>
              <a:gd name="connsiteY132" fmla="*/ 847 h 10000"/>
              <a:gd name="connsiteX133" fmla="*/ 5729 w 10000"/>
              <a:gd name="connsiteY133" fmla="*/ 847 h 10000"/>
              <a:gd name="connsiteX134" fmla="*/ 5729 w 10000"/>
              <a:gd name="connsiteY134" fmla="*/ 775 h 10000"/>
              <a:gd name="connsiteX135" fmla="*/ 5431 w 10000"/>
              <a:gd name="connsiteY135" fmla="*/ 883 h 10000"/>
              <a:gd name="connsiteX136" fmla="*/ 5332 w 10000"/>
              <a:gd name="connsiteY136" fmla="*/ 847 h 10000"/>
              <a:gd name="connsiteX137" fmla="*/ 5214 w 10000"/>
              <a:gd name="connsiteY137" fmla="*/ 684 h 10000"/>
              <a:gd name="connsiteX138" fmla="*/ 5214 w 10000"/>
              <a:gd name="connsiteY138" fmla="*/ 559 h 10000"/>
              <a:gd name="connsiteX139" fmla="*/ 4837 w 10000"/>
              <a:gd name="connsiteY139" fmla="*/ 631 h 10000"/>
              <a:gd name="connsiteX140" fmla="*/ 4697 w 10000"/>
              <a:gd name="connsiteY140" fmla="*/ 523 h 10000"/>
              <a:gd name="connsiteX141" fmla="*/ 4301 w 10000"/>
              <a:gd name="connsiteY141" fmla="*/ 432 h 10000"/>
              <a:gd name="connsiteX142" fmla="*/ 4103 w 10000"/>
              <a:gd name="connsiteY142" fmla="*/ 432 h 10000"/>
              <a:gd name="connsiteX143" fmla="*/ 4083 w 10000"/>
              <a:gd name="connsiteY143" fmla="*/ 288 h 10000"/>
              <a:gd name="connsiteX144" fmla="*/ 3923 w 10000"/>
              <a:gd name="connsiteY144" fmla="*/ 144 h 10000"/>
              <a:gd name="connsiteX145" fmla="*/ 3867 w 10000"/>
              <a:gd name="connsiteY145" fmla="*/ 235 h 10000"/>
              <a:gd name="connsiteX146" fmla="*/ 3726 w 10000"/>
              <a:gd name="connsiteY146" fmla="*/ 197 h 10000"/>
              <a:gd name="connsiteX147" fmla="*/ 3628 w 10000"/>
              <a:gd name="connsiteY147" fmla="*/ 216 h 10000"/>
              <a:gd name="connsiteX148" fmla="*/ 3388 w 10000"/>
              <a:gd name="connsiteY148" fmla="*/ 0 h 10000"/>
              <a:gd name="connsiteX0" fmla="*/ 3388 w 10000"/>
              <a:gd name="connsiteY0" fmla="*/ 0 h 10000"/>
              <a:gd name="connsiteX1" fmla="*/ 0 w 10000"/>
              <a:gd name="connsiteY1" fmla="*/ 5279 h 10000"/>
              <a:gd name="connsiteX2" fmla="*/ 238 w 10000"/>
              <a:gd name="connsiteY2" fmla="*/ 5225 h 10000"/>
              <a:gd name="connsiteX3" fmla="*/ 435 w 10000"/>
              <a:gd name="connsiteY3" fmla="*/ 5279 h 10000"/>
              <a:gd name="connsiteX4" fmla="*/ 1328 w 10000"/>
              <a:gd name="connsiteY4" fmla="*/ 5315 h 10000"/>
              <a:gd name="connsiteX5" fmla="*/ 2100 w 10000"/>
              <a:gd name="connsiteY5" fmla="*/ 6144 h 10000"/>
              <a:gd name="connsiteX6" fmla="*/ 2437 w 10000"/>
              <a:gd name="connsiteY6" fmla="*/ 7009 h 10000"/>
              <a:gd name="connsiteX7" fmla="*/ 2756 w 10000"/>
              <a:gd name="connsiteY7" fmla="*/ 7351 h 10000"/>
              <a:gd name="connsiteX8" fmla="*/ 2914 w 10000"/>
              <a:gd name="connsiteY8" fmla="*/ 7693 h 10000"/>
              <a:gd name="connsiteX9" fmla="*/ 3251 w 10000"/>
              <a:gd name="connsiteY9" fmla="*/ 7928 h 10000"/>
              <a:gd name="connsiteX10" fmla="*/ 3508 w 10000"/>
              <a:gd name="connsiteY10" fmla="*/ 8811 h 10000"/>
              <a:gd name="connsiteX11" fmla="*/ 3845 w 10000"/>
              <a:gd name="connsiteY11" fmla="*/ 9297 h 10000"/>
              <a:gd name="connsiteX12" fmla="*/ 4181 w 10000"/>
              <a:gd name="connsiteY12" fmla="*/ 9513 h 10000"/>
              <a:gd name="connsiteX13" fmla="*/ 4479 w 10000"/>
              <a:gd name="connsiteY13" fmla="*/ 9568 h 10000"/>
              <a:gd name="connsiteX14" fmla="*/ 4776 w 10000"/>
              <a:gd name="connsiteY14" fmla="*/ 9729 h 10000"/>
              <a:gd name="connsiteX15" fmla="*/ 5332 w 10000"/>
              <a:gd name="connsiteY15" fmla="*/ 9784 h 10000"/>
              <a:gd name="connsiteX16" fmla="*/ 5710 w 10000"/>
              <a:gd name="connsiteY16" fmla="*/ 9964 h 10000"/>
              <a:gd name="connsiteX17" fmla="*/ 6064 w 10000"/>
              <a:gd name="connsiteY17" fmla="*/ 10000 h 10000"/>
              <a:gd name="connsiteX18" fmla="*/ 6085 w 10000"/>
              <a:gd name="connsiteY18" fmla="*/ 9945 h 10000"/>
              <a:gd name="connsiteX19" fmla="*/ 6007 w 10000"/>
              <a:gd name="connsiteY19" fmla="*/ 9892 h 10000"/>
              <a:gd name="connsiteX20" fmla="*/ 5867 w 10000"/>
              <a:gd name="connsiteY20" fmla="*/ 9549 h 10000"/>
              <a:gd name="connsiteX21" fmla="*/ 5847 w 10000"/>
              <a:gd name="connsiteY21" fmla="*/ 9513 h 10000"/>
              <a:gd name="connsiteX22" fmla="*/ 5729 w 10000"/>
              <a:gd name="connsiteY22" fmla="*/ 8847 h 10000"/>
              <a:gd name="connsiteX23" fmla="*/ 5807 w 10000"/>
              <a:gd name="connsiteY23" fmla="*/ 8793 h 10000"/>
              <a:gd name="connsiteX24" fmla="*/ 5827 w 10000"/>
              <a:gd name="connsiteY24" fmla="*/ 8576 h 10000"/>
              <a:gd name="connsiteX25" fmla="*/ 5807 w 10000"/>
              <a:gd name="connsiteY25" fmla="*/ 8540 h 10000"/>
              <a:gd name="connsiteX26" fmla="*/ 5669 w 10000"/>
              <a:gd name="connsiteY26" fmla="*/ 8523 h 10000"/>
              <a:gd name="connsiteX27" fmla="*/ 5609 w 10000"/>
              <a:gd name="connsiteY27" fmla="*/ 8487 h 10000"/>
              <a:gd name="connsiteX28" fmla="*/ 5649 w 10000"/>
              <a:gd name="connsiteY28" fmla="*/ 8415 h 10000"/>
              <a:gd name="connsiteX29" fmla="*/ 5787 w 10000"/>
              <a:gd name="connsiteY29" fmla="*/ 8415 h 10000"/>
              <a:gd name="connsiteX30" fmla="*/ 5847 w 10000"/>
              <a:gd name="connsiteY30" fmla="*/ 8468 h 10000"/>
              <a:gd name="connsiteX31" fmla="*/ 5946 w 10000"/>
              <a:gd name="connsiteY31" fmla="*/ 8415 h 10000"/>
              <a:gd name="connsiteX32" fmla="*/ 6007 w 10000"/>
              <a:gd name="connsiteY32" fmla="*/ 8036 h 10000"/>
              <a:gd name="connsiteX33" fmla="*/ 5886 w 10000"/>
              <a:gd name="connsiteY33" fmla="*/ 7856 h 10000"/>
              <a:gd name="connsiteX34" fmla="*/ 6184 w 10000"/>
              <a:gd name="connsiteY34" fmla="*/ 7801 h 10000"/>
              <a:gd name="connsiteX35" fmla="*/ 6284 w 10000"/>
              <a:gd name="connsiteY35" fmla="*/ 7621 h 10000"/>
              <a:gd name="connsiteX36" fmla="*/ 6284 w 10000"/>
              <a:gd name="connsiteY36" fmla="*/ 7585 h 10000"/>
              <a:gd name="connsiteX37" fmla="*/ 6164 w 10000"/>
              <a:gd name="connsiteY37" fmla="*/ 7604 h 10000"/>
              <a:gd name="connsiteX38" fmla="*/ 6164 w 10000"/>
              <a:gd name="connsiteY38" fmla="*/ 7513 h 10000"/>
              <a:gd name="connsiteX39" fmla="*/ 6362 w 10000"/>
              <a:gd name="connsiteY39" fmla="*/ 7424 h 10000"/>
              <a:gd name="connsiteX40" fmla="*/ 6441 w 10000"/>
              <a:gd name="connsiteY40" fmla="*/ 7424 h 10000"/>
              <a:gd name="connsiteX41" fmla="*/ 6562 w 10000"/>
              <a:gd name="connsiteY41" fmla="*/ 7315 h 10000"/>
              <a:gd name="connsiteX42" fmla="*/ 6581 w 10000"/>
              <a:gd name="connsiteY42" fmla="*/ 7243 h 10000"/>
              <a:gd name="connsiteX43" fmla="*/ 6619 w 10000"/>
              <a:gd name="connsiteY43" fmla="*/ 7207 h 10000"/>
              <a:gd name="connsiteX44" fmla="*/ 6820 w 10000"/>
              <a:gd name="connsiteY44" fmla="*/ 7189 h 10000"/>
              <a:gd name="connsiteX45" fmla="*/ 6897 w 10000"/>
              <a:gd name="connsiteY45" fmla="*/ 7153 h 10000"/>
              <a:gd name="connsiteX46" fmla="*/ 6918 w 10000"/>
              <a:gd name="connsiteY46" fmla="*/ 7063 h 10000"/>
              <a:gd name="connsiteX47" fmla="*/ 6800 w 10000"/>
              <a:gd name="connsiteY47" fmla="*/ 6973 h 10000"/>
              <a:gd name="connsiteX48" fmla="*/ 6800 w 10000"/>
              <a:gd name="connsiteY48" fmla="*/ 6901 h 10000"/>
              <a:gd name="connsiteX49" fmla="*/ 6839 w 10000"/>
              <a:gd name="connsiteY49" fmla="*/ 6847 h 10000"/>
              <a:gd name="connsiteX50" fmla="*/ 6937 w 10000"/>
              <a:gd name="connsiteY50" fmla="*/ 6883 h 10000"/>
              <a:gd name="connsiteX51" fmla="*/ 6996 w 10000"/>
              <a:gd name="connsiteY51" fmla="*/ 6937 h 10000"/>
              <a:gd name="connsiteX52" fmla="*/ 7016 w 10000"/>
              <a:gd name="connsiteY52" fmla="*/ 6919 h 10000"/>
              <a:gd name="connsiteX53" fmla="*/ 7016 w 10000"/>
              <a:gd name="connsiteY53" fmla="*/ 6847 h 10000"/>
              <a:gd name="connsiteX54" fmla="*/ 7036 w 10000"/>
              <a:gd name="connsiteY54" fmla="*/ 6811 h 10000"/>
              <a:gd name="connsiteX55" fmla="*/ 7097 w 10000"/>
              <a:gd name="connsiteY55" fmla="*/ 6829 h 10000"/>
              <a:gd name="connsiteX56" fmla="*/ 7127 w 10000"/>
              <a:gd name="connsiteY56" fmla="*/ 6919 h 10000"/>
              <a:gd name="connsiteX57" fmla="*/ 7165 w 10000"/>
              <a:gd name="connsiteY57" fmla="*/ 6919 h 10000"/>
              <a:gd name="connsiteX58" fmla="*/ 7224 w 10000"/>
              <a:gd name="connsiteY58" fmla="*/ 6883 h 10000"/>
              <a:gd name="connsiteX59" fmla="*/ 7264 w 10000"/>
              <a:gd name="connsiteY59" fmla="*/ 6811 h 10000"/>
              <a:gd name="connsiteX60" fmla="*/ 7285 w 10000"/>
              <a:gd name="connsiteY60" fmla="*/ 6793 h 10000"/>
              <a:gd name="connsiteX61" fmla="*/ 7324 w 10000"/>
              <a:gd name="connsiteY61" fmla="*/ 6937 h 10000"/>
              <a:gd name="connsiteX62" fmla="*/ 7640 w 10000"/>
              <a:gd name="connsiteY62" fmla="*/ 6847 h 10000"/>
              <a:gd name="connsiteX63" fmla="*/ 7700 w 10000"/>
              <a:gd name="connsiteY63" fmla="*/ 6865 h 10000"/>
              <a:gd name="connsiteX64" fmla="*/ 7682 w 10000"/>
              <a:gd name="connsiteY64" fmla="*/ 6883 h 10000"/>
              <a:gd name="connsiteX65" fmla="*/ 7224 w 10000"/>
              <a:gd name="connsiteY65" fmla="*/ 7063 h 10000"/>
              <a:gd name="connsiteX66" fmla="*/ 7185 w 10000"/>
              <a:gd name="connsiteY66" fmla="*/ 7117 h 10000"/>
              <a:gd name="connsiteX67" fmla="*/ 7224 w 10000"/>
              <a:gd name="connsiteY67" fmla="*/ 7135 h 10000"/>
              <a:gd name="connsiteX68" fmla="*/ 8274 w 10000"/>
              <a:gd name="connsiteY68" fmla="*/ 6612 h 10000"/>
              <a:gd name="connsiteX69" fmla="*/ 8453 w 10000"/>
              <a:gd name="connsiteY69" fmla="*/ 6235 h 10000"/>
              <a:gd name="connsiteX70" fmla="*/ 8475 w 10000"/>
              <a:gd name="connsiteY70" fmla="*/ 5657 h 10000"/>
              <a:gd name="connsiteX71" fmla="*/ 8532 w 10000"/>
              <a:gd name="connsiteY71" fmla="*/ 5604 h 10000"/>
              <a:gd name="connsiteX72" fmla="*/ 8593 w 10000"/>
              <a:gd name="connsiteY72" fmla="*/ 5568 h 10000"/>
              <a:gd name="connsiteX73" fmla="*/ 8652 w 10000"/>
              <a:gd name="connsiteY73" fmla="*/ 5568 h 10000"/>
              <a:gd name="connsiteX74" fmla="*/ 8652 w 10000"/>
              <a:gd name="connsiteY74" fmla="*/ 5784 h 10000"/>
              <a:gd name="connsiteX75" fmla="*/ 8791 w 10000"/>
              <a:gd name="connsiteY75" fmla="*/ 5784 h 10000"/>
              <a:gd name="connsiteX76" fmla="*/ 8771 w 10000"/>
              <a:gd name="connsiteY76" fmla="*/ 5873 h 10000"/>
              <a:gd name="connsiteX77" fmla="*/ 8633 w 10000"/>
              <a:gd name="connsiteY77" fmla="*/ 5909 h 10000"/>
              <a:gd name="connsiteX78" fmla="*/ 8691 w 10000"/>
              <a:gd name="connsiteY78" fmla="*/ 5928 h 10000"/>
              <a:gd name="connsiteX79" fmla="*/ 9306 w 10000"/>
              <a:gd name="connsiteY79" fmla="*/ 5676 h 10000"/>
              <a:gd name="connsiteX80" fmla="*/ 9662 w 10000"/>
              <a:gd name="connsiteY80" fmla="*/ 5657 h 10000"/>
              <a:gd name="connsiteX81" fmla="*/ 9545 w 10000"/>
              <a:gd name="connsiteY81" fmla="*/ 5532 h 10000"/>
              <a:gd name="connsiteX82" fmla="*/ 9662 w 10000"/>
              <a:gd name="connsiteY82" fmla="*/ 5441 h 10000"/>
              <a:gd name="connsiteX83" fmla="*/ 9723 w 10000"/>
              <a:gd name="connsiteY83" fmla="*/ 5333 h 10000"/>
              <a:gd name="connsiteX84" fmla="*/ 9782 w 10000"/>
              <a:gd name="connsiteY84" fmla="*/ 5243 h 10000"/>
              <a:gd name="connsiteX85" fmla="*/ 9822 w 10000"/>
              <a:gd name="connsiteY85" fmla="*/ 5153 h 10000"/>
              <a:gd name="connsiteX86" fmla="*/ 9803 w 10000"/>
              <a:gd name="connsiteY86" fmla="*/ 4991 h 10000"/>
              <a:gd name="connsiteX87" fmla="*/ 9742 w 10000"/>
              <a:gd name="connsiteY87" fmla="*/ 4919 h 10000"/>
              <a:gd name="connsiteX88" fmla="*/ 9803 w 10000"/>
              <a:gd name="connsiteY88" fmla="*/ 4811 h 10000"/>
              <a:gd name="connsiteX89" fmla="*/ 9762 w 10000"/>
              <a:gd name="connsiteY89" fmla="*/ 4684 h 10000"/>
              <a:gd name="connsiteX90" fmla="*/ 9939 w 10000"/>
              <a:gd name="connsiteY90" fmla="*/ 4379 h 10000"/>
              <a:gd name="connsiteX91" fmla="*/ 9939 w 10000"/>
              <a:gd name="connsiteY91" fmla="*/ 4307 h 10000"/>
              <a:gd name="connsiteX92" fmla="*/ 9981 w 10000"/>
              <a:gd name="connsiteY92" fmla="*/ 4252 h 10000"/>
              <a:gd name="connsiteX93" fmla="*/ 9939 w 10000"/>
              <a:gd name="connsiteY93" fmla="*/ 4180 h 10000"/>
              <a:gd name="connsiteX94" fmla="*/ 10000 w 10000"/>
              <a:gd name="connsiteY94" fmla="*/ 4144 h 10000"/>
              <a:gd name="connsiteX95" fmla="*/ 9939 w 10000"/>
              <a:gd name="connsiteY95" fmla="*/ 4072 h 10000"/>
              <a:gd name="connsiteX96" fmla="*/ 9961 w 10000"/>
              <a:gd name="connsiteY96" fmla="*/ 3964 h 10000"/>
              <a:gd name="connsiteX97" fmla="*/ 9939 w 10000"/>
              <a:gd name="connsiteY97" fmla="*/ 3964 h 10000"/>
              <a:gd name="connsiteX98" fmla="*/ 9900 w 10000"/>
              <a:gd name="connsiteY98" fmla="*/ 3945 h 10000"/>
              <a:gd name="connsiteX99" fmla="*/ 9822 w 10000"/>
              <a:gd name="connsiteY99" fmla="*/ 3820 h 10000"/>
              <a:gd name="connsiteX100" fmla="*/ 9842 w 10000"/>
              <a:gd name="connsiteY100" fmla="*/ 3748 h 10000"/>
              <a:gd name="connsiteX101" fmla="*/ 9742 w 10000"/>
              <a:gd name="connsiteY101" fmla="*/ 3640 h 10000"/>
              <a:gd name="connsiteX102" fmla="*/ 9762 w 10000"/>
              <a:gd name="connsiteY102" fmla="*/ 3604 h 10000"/>
              <a:gd name="connsiteX103" fmla="*/ 9643 w 10000"/>
              <a:gd name="connsiteY103" fmla="*/ 3513 h 10000"/>
              <a:gd name="connsiteX104" fmla="*/ 9662 w 10000"/>
              <a:gd name="connsiteY104" fmla="*/ 3387 h 10000"/>
              <a:gd name="connsiteX105" fmla="*/ 9643 w 10000"/>
              <a:gd name="connsiteY105" fmla="*/ 3279 h 10000"/>
              <a:gd name="connsiteX106" fmla="*/ 9406 w 10000"/>
              <a:gd name="connsiteY106" fmla="*/ 3045 h 10000"/>
              <a:gd name="connsiteX107" fmla="*/ 9385 w 10000"/>
              <a:gd name="connsiteY107" fmla="*/ 1279 h 10000"/>
              <a:gd name="connsiteX108" fmla="*/ 9247 w 10000"/>
              <a:gd name="connsiteY108" fmla="*/ 1225 h 10000"/>
              <a:gd name="connsiteX109" fmla="*/ 9027 w 10000"/>
              <a:gd name="connsiteY109" fmla="*/ 1261 h 10000"/>
              <a:gd name="connsiteX110" fmla="*/ 8949 w 10000"/>
              <a:gd name="connsiteY110" fmla="*/ 1171 h 10000"/>
              <a:gd name="connsiteX111" fmla="*/ 8532 w 10000"/>
              <a:gd name="connsiteY111" fmla="*/ 1045 h 10000"/>
              <a:gd name="connsiteX112" fmla="*/ 8433 w 10000"/>
              <a:gd name="connsiteY112" fmla="*/ 919 h 10000"/>
              <a:gd name="connsiteX113" fmla="*/ 8176 w 10000"/>
              <a:gd name="connsiteY113" fmla="*/ 811 h 10000"/>
              <a:gd name="connsiteX114" fmla="*/ 8059 w 10000"/>
              <a:gd name="connsiteY114" fmla="*/ 919 h 10000"/>
              <a:gd name="connsiteX115" fmla="*/ 7840 w 10000"/>
              <a:gd name="connsiteY115" fmla="*/ 901 h 10000"/>
              <a:gd name="connsiteX116" fmla="*/ 7779 w 10000"/>
              <a:gd name="connsiteY116" fmla="*/ 828 h 10000"/>
              <a:gd name="connsiteX117" fmla="*/ 7601 w 10000"/>
              <a:gd name="connsiteY117" fmla="*/ 883 h 10000"/>
              <a:gd name="connsiteX118" fmla="*/ 7601 w 10000"/>
              <a:gd name="connsiteY118" fmla="*/ 937 h 10000"/>
              <a:gd name="connsiteX119" fmla="*/ 7423 w 10000"/>
              <a:gd name="connsiteY119" fmla="*/ 883 h 10000"/>
              <a:gd name="connsiteX120" fmla="*/ 7206 w 10000"/>
              <a:gd name="connsiteY120" fmla="*/ 955 h 10000"/>
              <a:gd name="connsiteX121" fmla="*/ 7145 w 10000"/>
              <a:gd name="connsiteY121" fmla="*/ 1027 h 10000"/>
              <a:gd name="connsiteX122" fmla="*/ 7077 w 10000"/>
              <a:gd name="connsiteY122" fmla="*/ 1027 h 10000"/>
              <a:gd name="connsiteX123" fmla="*/ 7036 w 10000"/>
              <a:gd name="connsiteY123" fmla="*/ 1099 h 10000"/>
              <a:gd name="connsiteX124" fmla="*/ 6958 w 10000"/>
              <a:gd name="connsiteY124" fmla="*/ 1009 h 10000"/>
              <a:gd name="connsiteX125" fmla="*/ 6660 w 10000"/>
              <a:gd name="connsiteY125" fmla="*/ 919 h 10000"/>
              <a:gd name="connsiteX126" fmla="*/ 6562 w 10000"/>
              <a:gd name="connsiteY126" fmla="*/ 828 h 10000"/>
              <a:gd name="connsiteX127" fmla="*/ 6264 w 10000"/>
              <a:gd name="connsiteY127" fmla="*/ 919 h 10000"/>
              <a:gd name="connsiteX128" fmla="*/ 6284 w 10000"/>
              <a:gd name="connsiteY128" fmla="*/ 955 h 10000"/>
              <a:gd name="connsiteX129" fmla="*/ 6205 w 10000"/>
              <a:gd name="connsiteY129" fmla="*/ 1063 h 10000"/>
              <a:gd name="connsiteX130" fmla="*/ 6126 w 10000"/>
              <a:gd name="connsiteY130" fmla="*/ 973 h 10000"/>
              <a:gd name="connsiteX131" fmla="*/ 5886 w 10000"/>
              <a:gd name="connsiteY131" fmla="*/ 937 h 10000"/>
              <a:gd name="connsiteX132" fmla="*/ 5847 w 10000"/>
              <a:gd name="connsiteY132" fmla="*/ 847 h 10000"/>
              <a:gd name="connsiteX133" fmla="*/ 5729 w 10000"/>
              <a:gd name="connsiteY133" fmla="*/ 847 h 10000"/>
              <a:gd name="connsiteX134" fmla="*/ 5729 w 10000"/>
              <a:gd name="connsiteY134" fmla="*/ 775 h 10000"/>
              <a:gd name="connsiteX135" fmla="*/ 5431 w 10000"/>
              <a:gd name="connsiteY135" fmla="*/ 883 h 10000"/>
              <a:gd name="connsiteX136" fmla="*/ 5332 w 10000"/>
              <a:gd name="connsiteY136" fmla="*/ 847 h 10000"/>
              <a:gd name="connsiteX137" fmla="*/ 5214 w 10000"/>
              <a:gd name="connsiteY137" fmla="*/ 684 h 10000"/>
              <a:gd name="connsiteX138" fmla="*/ 5214 w 10000"/>
              <a:gd name="connsiteY138" fmla="*/ 559 h 10000"/>
              <a:gd name="connsiteX139" fmla="*/ 4837 w 10000"/>
              <a:gd name="connsiteY139" fmla="*/ 631 h 10000"/>
              <a:gd name="connsiteX140" fmla="*/ 4301 w 10000"/>
              <a:gd name="connsiteY140" fmla="*/ 432 h 10000"/>
              <a:gd name="connsiteX141" fmla="*/ 4103 w 10000"/>
              <a:gd name="connsiteY141" fmla="*/ 432 h 10000"/>
              <a:gd name="connsiteX142" fmla="*/ 4083 w 10000"/>
              <a:gd name="connsiteY142" fmla="*/ 288 h 10000"/>
              <a:gd name="connsiteX143" fmla="*/ 3923 w 10000"/>
              <a:gd name="connsiteY143" fmla="*/ 144 h 10000"/>
              <a:gd name="connsiteX144" fmla="*/ 3867 w 10000"/>
              <a:gd name="connsiteY144" fmla="*/ 235 h 10000"/>
              <a:gd name="connsiteX145" fmla="*/ 3726 w 10000"/>
              <a:gd name="connsiteY145" fmla="*/ 197 h 10000"/>
              <a:gd name="connsiteX146" fmla="*/ 3628 w 10000"/>
              <a:gd name="connsiteY146" fmla="*/ 216 h 10000"/>
              <a:gd name="connsiteX147" fmla="*/ 3388 w 10000"/>
              <a:gd name="connsiteY147" fmla="*/ 0 h 10000"/>
              <a:gd name="connsiteX0" fmla="*/ 3388 w 10000"/>
              <a:gd name="connsiteY0" fmla="*/ 0 h 10000"/>
              <a:gd name="connsiteX1" fmla="*/ 0 w 10000"/>
              <a:gd name="connsiteY1" fmla="*/ 5279 h 10000"/>
              <a:gd name="connsiteX2" fmla="*/ 238 w 10000"/>
              <a:gd name="connsiteY2" fmla="*/ 5225 h 10000"/>
              <a:gd name="connsiteX3" fmla="*/ 435 w 10000"/>
              <a:gd name="connsiteY3" fmla="*/ 5279 h 10000"/>
              <a:gd name="connsiteX4" fmla="*/ 1328 w 10000"/>
              <a:gd name="connsiteY4" fmla="*/ 5315 h 10000"/>
              <a:gd name="connsiteX5" fmla="*/ 2100 w 10000"/>
              <a:gd name="connsiteY5" fmla="*/ 6144 h 10000"/>
              <a:gd name="connsiteX6" fmla="*/ 2437 w 10000"/>
              <a:gd name="connsiteY6" fmla="*/ 7009 h 10000"/>
              <a:gd name="connsiteX7" fmla="*/ 2756 w 10000"/>
              <a:gd name="connsiteY7" fmla="*/ 7351 h 10000"/>
              <a:gd name="connsiteX8" fmla="*/ 2914 w 10000"/>
              <a:gd name="connsiteY8" fmla="*/ 7693 h 10000"/>
              <a:gd name="connsiteX9" fmla="*/ 3251 w 10000"/>
              <a:gd name="connsiteY9" fmla="*/ 7928 h 10000"/>
              <a:gd name="connsiteX10" fmla="*/ 3508 w 10000"/>
              <a:gd name="connsiteY10" fmla="*/ 8811 h 10000"/>
              <a:gd name="connsiteX11" fmla="*/ 3845 w 10000"/>
              <a:gd name="connsiteY11" fmla="*/ 9297 h 10000"/>
              <a:gd name="connsiteX12" fmla="*/ 4181 w 10000"/>
              <a:gd name="connsiteY12" fmla="*/ 9513 h 10000"/>
              <a:gd name="connsiteX13" fmla="*/ 4479 w 10000"/>
              <a:gd name="connsiteY13" fmla="*/ 9568 h 10000"/>
              <a:gd name="connsiteX14" fmla="*/ 4776 w 10000"/>
              <a:gd name="connsiteY14" fmla="*/ 9729 h 10000"/>
              <a:gd name="connsiteX15" fmla="*/ 5332 w 10000"/>
              <a:gd name="connsiteY15" fmla="*/ 9784 h 10000"/>
              <a:gd name="connsiteX16" fmla="*/ 5710 w 10000"/>
              <a:gd name="connsiteY16" fmla="*/ 9964 h 10000"/>
              <a:gd name="connsiteX17" fmla="*/ 6064 w 10000"/>
              <a:gd name="connsiteY17" fmla="*/ 10000 h 10000"/>
              <a:gd name="connsiteX18" fmla="*/ 6085 w 10000"/>
              <a:gd name="connsiteY18" fmla="*/ 9945 h 10000"/>
              <a:gd name="connsiteX19" fmla="*/ 6007 w 10000"/>
              <a:gd name="connsiteY19" fmla="*/ 9892 h 10000"/>
              <a:gd name="connsiteX20" fmla="*/ 5867 w 10000"/>
              <a:gd name="connsiteY20" fmla="*/ 9549 h 10000"/>
              <a:gd name="connsiteX21" fmla="*/ 5847 w 10000"/>
              <a:gd name="connsiteY21" fmla="*/ 9513 h 10000"/>
              <a:gd name="connsiteX22" fmla="*/ 5729 w 10000"/>
              <a:gd name="connsiteY22" fmla="*/ 8847 h 10000"/>
              <a:gd name="connsiteX23" fmla="*/ 5807 w 10000"/>
              <a:gd name="connsiteY23" fmla="*/ 8793 h 10000"/>
              <a:gd name="connsiteX24" fmla="*/ 5827 w 10000"/>
              <a:gd name="connsiteY24" fmla="*/ 8576 h 10000"/>
              <a:gd name="connsiteX25" fmla="*/ 5807 w 10000"/>
              <a:gd name="connsiteY25" fmla="*/ 8540 h 10000"/>
              <a:gd name="connsiteX26" fmla="*/ 5669 w 10000"/>
              <a:gd name="connsiteY26" fmla="*/ 8523 h 10000"/>
              <a:gd name="connsiteX27" fmla="*/ 5609 w 10000"/>
              <a:gd name="connsiteY27" fmla="*/ 8487 h 10000"/>
              <a:gd name="connsiteX28" fmla="*/ 5649 w 10000"/>
              <a:gd name="connsiteY28" fmla="*/ 8415 h 10000"/>
              <a:gd name="connsiteX29" fmla="*/ 5787 w 10000"/>
              <a:gd name="connsiteY29" fmla="*/ 8415 h 10000"/>
              <a:gd name="connsiteX30" fmla="*/ 5847 w 10000"/>
              <a:gd name="connsiteY30" fmla="*/ 8468 h 10000"/>
              <a:gd name="connsiteX31" fmla="*/ 5946 w 10000"/>
              <a:gd name="connsiteY31" fmla="*/ 8415 h 10000"/>
              <a:gd name="connsiteX32" fmla="*/ 6007 w 10000"/>
              <a:gd name="connsiteY32" fmla="*/ 8036 h 10000"/>
              <a:gd name="connsiteX33" fmla="*/ 5886 w 10000"/>
              <a:gd name="connsiteY33" fmla="*/ 7856 h 10000"/>
              <a:gd name="connsiteX34" fmla="*/ 6184 w 10000"/>
              <a:gd name="connsiteY34" fmla="*/ 7801 h 10000"/>
              <a:gd name="connsiteX35" fmla="*/ 6284 w 10000"/>
              <a:gd name="connsiteY35" fmla="*/ 7621 h 10000"/>
              <a:gd name="connsiteX36" fmla="*/ 6284 w 10000"/>
              <a:gd name="connsiteY36" fmla="*/ 7585 h 10000"/>
              <a:gd name="connsiteX37" fmla="*/ 6164 w 10000"/>
              <a:gd name="connsiteY37" fmla="*/ 7604 h 10000"/>
              <a:gd name="connsiteX38" fmla="*/ 6164 w 10000"/>
              <a:gd name="connsiteY38" fmla="*/ 7513 h 10000"/>
              <a:gd name="connsiteX39" fmla="*/ 6362 w 10000"/>
              <a:gd name="connsiteY39" fmla="*/ 7424 h 10000"/>
              <a:gd name="connsiteX40" fmla="*/ 6441 w 10000"/>
              <a:gd name="connsiteY40" fmla="*/ 7424 h 10000"/>
              <a:gd name="connsiteX41" fmla="*/ 6562 w 10000"/>
              <a:gd name="connsiteY41" fmla="*/ 7315 h 10000"/>
              <a:gd name="connsiteX42" fmla="*/ 6581 w 10000"/>
              <a:gd name="connsiteY42" fmla="*/ 7243 h 10000"/>
              <a:gd name="connsiteX43" fmla="*/ 6619 w 10000"/>
              <a:gd name="connsiteY43" fmla="*/ 7207 h 10000"/>
              <a:gd name="connsiteX44" fmla="*/ 6820 w 10000"/>
              <a:gd name="connsiteY44" fmla="*/ 7189 h 10000"/>
              <a:gd name="connsiteX45" fmla="*/ 6897 w 10000"/>
              <a:gd name="connsiteY45" fmla="*/ 7153 h 10000"/>
              <a:gd name="connsiteX46" fmla="*/ 6918 w 10000"/>
              <a:gd name="connsiteY46" fmla="*/ 7063 h 10000"/>
              <a:gd name="connsiteX47" fmla="*/ 6800 w 10000"/>
              <a:gd name="connsiteY47" fmla="*/ 6973 h 10000"/>
              <a:gd name="connsiteX48" fmla="*/ 6800 w 10000"/>
              <a:gd name="connsiteY48" fmla="*/ 6901 h 10000"/>
              <a:gd name="connsiteX49" fmla="*/ 6839 w 10000"/>
              <a:gd name="connsiteY49" fmla="*/ 6847 h 10000"/>
              <a:gd name="connsiteX50" fmla="*/ 6937 w 10000"/>
              <a:gd name="connsiteY50" fmla="*/ 6883 h 10000"/>
              <a:gd name="connsiteX51" fmla="*/ 6996 w 10000"/>
              <a:gd name="connsiteY51" fmla="*/ 6937 h 10000"/>
              <a:gd name="connsiteX52" fmla="*/ 7016 w 10000"/>
              <a:gd name="connsiteY52" fmla="*/ 6919 h 10000"/>
              <a:gd name="connsiteX53" fmla="*/ 7016 w 10000"/>
              <a:gd name="connsiteY53" fmla="*/ 6847 h 10000"/>
              <a:gd name="connsiteX54" fmla="*/ 7036 w 10000"/>
              <a:gd name="connsiteY54" fmla="*/ 6811 h 10000"/>
              <a:gd name="connsiteX55" fmla="*/ 7097 w 10000"/>
              <a:gd name="connsiteY55" fmla="*/ 6829 h 10000"/>
              <a:gd name="connsiteX56" fmla="*/ 7127 w 10000"/>
              <a:gd name="connsiteY56" fmla="*/ 6919 h 10000"/>
              <a:gd name="connsiteX57" fmla="*/ 7165 w 10000"/>
              <a:gd name="connsiteY57" fmla="*/ 6919 h 10000"/>
              <a:gd name="connsiteX58" fmla="*/ 7224 w 10000"/>
              <a:gd name="connsiteY58" fmla="*/ 6883 h 10000"/>
              <a:gd name="connsiteX59" fmla="*/ 7264 w 10000"/>
              <a:gd name="connsiteY59" fmla="*/ 6811 h 10000"/>
              <a:gd name="connsiteX60" fmla="*/ 7285 w 10000"/>
              <a:gd name="connsiteY60" fmla="*/ 6793 h 10000"/>
              <a:gd name="connsiteX61" fmla="*/ 7324 w 10000"/>
              <a:gd name="connsiteY61" fmla="*/ 6937 h 10000"/>
              <a:gd name="connsiteX62" fmla="*/ 7640 w 10000"/>
              <a:gd name="connsiteY62" fmla="*/ 6847 h 10000"/>
              <a:gd name="connsiteX63" fmla="*/ 7700 w 10000"/>
              <a:gd name="connsiteY63" fmla="*/ 6865 h 10000"/>
              <a:gd name="connsiteX64" fmla="*/ 7682 w 10000"/>
              <a:gd name="connsiteY64" fmla="*/ 6883 h 10000"/>
              <a:gd name="connsiteX65" fmla="*/ 7224 w 10000"/>
              <a:gd name="connsiteY65" fmla="*/ 7063 h 10000"/>
              <a:gd name="connsiteX66" fmla="*/ 7185 w 10000"/>
              <a:gd name="connsiteY66" fmla="*/ 7117 h 10000"/>
              <a:gd name="connsiteX67" fmla="*/ 7224 w 10000"/>
              <a:gd name="connsiteY67" fmla="*/ 7135 h 10000"/>
              <a:gd name="connsiteX68" fmla="*/ 8274 w 10000"/>
              <a:gd name="connsiteY68" fmla="*/ 6612 h 10000"/>
              <a:gd name="connsiteX69" fmla="*/ 8453 w 10000"/>
              <a:gd name="connsiteY69" fmla="*/ 6235 h 10000"/>
              <a:gd name="connsiteX70" fmla="*/ 8475 w 10000"/>
              <a:gd name="connsiteY70" fmla="*/ 5657 h 10000"/>
              <a:gd name="connsiteX71" fmla="*/ 8532 w 10000"/>
              <a:gd name="connsiteY71" fmla="*/ 5604 h 10000"/>
              <a:gd name="connsiteX72" fmla="*/ 8593 w 10000"/>
              <a:gd name="connsiteY72" fmla="*/ 5568 h 10000"/>
              <a:gd name="connsiteX73" fmla="*/ 8652 w 10000"/>
              <a:gd name="connsiteY73" fmla="*/ 5568 h 10000"/>
              <a:gd name="connsiteX74" fmla="*/ 8652 w 10000"/>
              <a:gd name="connsiteY74" fmla="*/ 5784 h 10000"/>
              <a:gd name="connsiteX75" fmla="*/ 8791 w 10000"/>
              <a:gd name="connsiteY75" fmla="*/ 5784 h 10000"/>
              <a:gd name="connsiteX76" fmla="*/ 8771 w 10000"/>
              <a:gd name="connsiteY76" fmla="*/ 5873 h 10000"/>
              <a:gd name="connsiteX77" fmla="*/ 8633 w 10000"/>
              <a:gd name="connsiteY77" fmla="*/ 5909 h 10000"/>
              <a:gd name="connsiteX78" fmla="*/ 8691 w 10000"/>
              <a:gd name="connsiteY78" fmla="*/ 5928 h 10000"/>
              <a:gd name="connsiteX79" fmla="*/ 9306 w 10000"/>
              <a:gd name="connsiteY79" fmla="*/ 5676 h 10000"/>
              <a:gd name="connsiteX80" fmla="*/ 9662 w 10000"/>
              <a:gd name="connsiteY80" fmla="*/ 5657 h 10000"/>
              <a:gd name="connsiteX81" fmla="*/ 9545 w 10000"/>
              <a:gd name="connsiteY81" fmla="*/ 5532 h 10000"/>
              <a:gd name="connsiteX82" fmla="*/ 9662 w 10000"/>
              <a:gd name="connsiteY82" fmla="*/ 5441 h 10000"/>
              <a:gd name="connsiteX83" fmla="*/ 9723 w 10000"/>
              <a:gd name="connsiteY83" fmla="*/ 5333 h 10000"/>
              <a:gd name="connsiteX84" fmla="*/ 9782 w 10000"/>
              <a:gd name="connsiteY84" fmla="*/ 5243 h 10000"/>
              <a:gd name="connsiteX85" fmla="*/ 9822 w 10000"/>
              <a:gd name="connsiteY85" fmla="*/ 5153 h 10000"/>
              <a:gd name="connsiteX86" fmla="*/ 9803 w 10000"/>
              <a:gd name="connsiteY86" fmla="*/ 4991 h 10000"/>
              <a:gd name="connsiteX87" fmla="*/ 9742 w 10000"/>
              <a:gd name="connsiteY87" fmla="*/ 4919 h 10000"/>
              <a:gd name="connsiteX88" fmla="*/ 9803 w 10000"/>
              <a:gd name="connsiteY88" fmla="*/ 4811 h 10000"/>
              <a:gd name="connsiteX89" fmla="*/ 9762 w 10000"/>
              <a:gd name="connsiteY89" fmla="*/ 4684 h 10000"/>
              <a:gd name="connsiteX90" fmla="*/ 9939 w 10000"/>
              <a:gd name="connsiteY90" fmla="*/ 4379 h 10000"/>
              <a:gd name="connsiteX91" fmla="*/ 9939 w 10000"/>
              <a:gd name="connsiteY91" fmla="*/ 4307 h 10000"/>
              <a:gd name="connsiteX92" fmla="*/ 9981 w 10000"/>
              <a:gd name="connsiteY92" fmla="*/ 4252 h 10000"/>
              <a:gd name="connsiteX93" fmla="*/ 9939 w 10000"/>
              <a:gd name="connsiteY93" fmla="*/ 4180 h 10000"/>
              <a:gd name="connsiteX94" fmla="*/ 10000 w 10000"/>
              <a:gd name="connsiteY94" fmla="*/ 4144 h 10000"/>
              <a:gd name="connsiteX95" fmla="*/ 9939 w 10000"/>
              <a:gd name="connsiteY95" fmla="*/ 4072 h 10000"/>
              <a:gd name="connsiteX96" fmla="*/ 9961 w 10000"/>
              <a:gd name="connsiteY96" fmla="*/ 3964 h 10000"/>
              <a:gd name="connsiteX97" fmla="*/ 9939 w 10000"/>
              <a:gd name="connsiteY97" fmla="*/ 3964 h 10000"/>
              <a:gd name="connsiteX98" fmla="*/ 9900 w 10000"/>
              <a:gd name="connsiteY98" fmla="*/ 3945 h 10000"/>
              <a:gd name="connsiteX99" fmla="*/ 9822 w 10000"/>
              <a:gd name="connsiteY99" fmla="*/ 3820 h 10000"/>
              <a:gd name="connsiteX100" fmla="*/ 9842 w 10000"/>
              <a:gd name="connsiteY100" fmla="*/ 3748 h 10000"/>
              <a:gd name="connsiteX101" fmla="*/ 9742 w 10000"/>
              <a:gd name="connsiteY101" fmla="*/ 3640 h 10000"/>
              <a:gd name="connsiteX102" fmla="*/ 9762 w 10000"/>
              <a:gd name="connsiteY102" fmla="*/ 3604 h 10000"/>
              <a:gd name="connsiteX103" fmla="*/ 9643 w 10000"/>
              <a:gd name="connsiteY103" fmla="*/ 3513 h 10000"/>
              <a:gd name="connsiteX104" fmla="*/ 9662 w 10000"/>
              <a:gd name="connsiteY104" fmla="*/ 3387 h 10000"/>
              <a:gd name="connsiteX105" fmla="*/ 9643 w 10000"/>
              <a:gd name="connsiteY105" fmla="*/ 3279 h 10000"/>
              <a:gd name="connsiteX106" fmla="*/ 9406 w 10000"/>
              <a:gd name="connsiteY106" fmla="*/ 3045 h 10000"/>
              <a:gd name="connsiteX107" fmla="*/ 9385 w 10000"/>
              <a:gd name="connsiteY107" fmla="*/ 1279 h 10000"/>
              <a:gd name="connsiteX108" fmla="*/ 9247 w 10000"/>
              <a:gd name="connsiteY108" fmla="*/ 1225 h 10000"/>
              <a:gd name="connsiteX109" fmla="*/ 9027 w 10000"/>
              <a:gd name="connsiteY109" fmla="*/ 1261 h 10000"/>
              <a:gd name="connsiteX110" fmla="*/ 8949 w 10000"/>
              <a:gd name="connsiteY110" fmla="*/ 1171 h 10000"/>
              <a:gd name="connsiteX111" fmla="*/ 8532 w 10000"/>
              <a:gd name="connsiteY111" fmla="*/ 1045 h 10000"/>
              <a:gd name="connsiteX112" fmla="*/ 8433 w 10000"/>
              <a:gd name="connsiteY112" fmla="*/ 919 h 10000"/>
              <a:gd name="connsiteX113" fmla="*/ 8176 w 10000"/>
              <a:gd name="connsiteY113" fmla="*/ 811 h 10000"/>
              <a:gd name="connsiteX114" fmla="*/ 8059 w 10000"/>
              <a:gd name="connsiteY114" fmla="*/ 919 h 10000"/>
              <a:gd name="connsiteX115" fmla="*/ 7840 w 10000"/>
              <a:gd name="connsiteY115" fmla="*/ 901 h 10000"/>
              <a:gd name="connsiteX116" fmla="*/ 7779 w 10000"/>
              <a:gd name="connsiteY116" fmla="*/ 828 h 10000"/>
              <a:gd name="connsiteX117" fmla="*/ 7601 w 10000"/>
              <a:gd name="connsiteY117" fmla="*/ 883 h 10000"/>
              <a:gd name="connsiteX118" fmla="*/ 7601 w 10000"/>
              <a:gd name="connsiteY118" fmla="*/ 937 h 10000"/>
              <a:gd name="connsiteX119" fmla="*/ 7423 w 10000"/>
              <a:gd name="connsiteY119" fmla="*/ 883 h 10000"/>
              <a:gd name="connsiteX120" fmla="*/ 7206 w 10000"/>
              <a:gd name="connsiteY120" fmla="*/ 955 h 10000"/>
              <a:gd name="connsiteX121" fmla="*/ 7145 w 10000"/>
              <a:gd name="connsiteY121" fmla="*/ 1027 h 10000"/>
              <a:gd name="connsiteX122" fmla="*/ 7077 w 10000"/>
              <a:gd name="connsiteY122" fmla="*/ 1027 h 10000"/>
              <a:gd name="connsiteX123" fmla="*/ 7036 w 10000"/>
              <a:gd name="connsiteY123" fmla="*/ 1099 h 10000"/>
              <a:gd name="connsiteX124" fmla="*/ 6958 w 10000"/>
              <a:gd name="connsiteY124" fmla="*/ 1009 h 10000"/>
              <a:gd name="connsiteX125" fmla="*/ 6660 w 10000"/>
              <a:gd name="connsiteY125" fmla="*/ 919 h 10000"/>
              <a:gd name="connsiteX126" fmla="*/ 6562 w 10000"/>
              <a:gd name="connsiteY126" fmla="*/ 828 h 10000"/>
              <a:gd name="connsiteX127" fmla="*/ 6264 w 10000"/>
              <a:gd name="connsiteY127" fmla="*/ 919 h 10000"/>
              <a:gd name="connsiteX128" fmla="*/ 6284 w 10000"/>
              <a:gd name="connsiteY128" fmla="*/ 955 h 10000"/>
              <a:gd name="connsiteX129" fmla="*/ 6205 w 10000"/>
              <a:gd name="connsiteY129" fmla="*/ 1063 h 10000"/>
              <a:gd name="connsiteX130" fmla="*/ 6126 w 10000"/>
              <a:gd name="connsiteY130" fmla="*/ 973 h 10000"/>
              <a:gd name="connsiteX131" fmla="*/ 5886 w 10000"/>
              <a:gd name="connsiteY131" fmla="*/ 937 h 10000"/>
              <a:gd name="connsiteX132" fmla="*/ 5847 w 10000"/>
              <a:gd name="connsiteY132" fmla="*/ 847 h 10000"/>
              <a:gd name="connsiteX133" fmla="*/ 5729 w 10000"/>
              <a:gd name="connsiteY133" fmla="*/ 847 h 10000"/>
              <a:gd name="connsiteX134" fmla="*/ 5729 w 10000"/>
              <a:gd name="connsiteY134" fmla="*/ 775 h 10000"/>
              <a:gd name="connsiteX135" fmla="*/ 5431 w 10000"/>
              <a:gd name="connsiteY135" fmla="*/ 883 h 10000"/>
              <a:gd name="connsiteX136" fmla="*/ 5332 w 10000"/>
              <a:gd name="connsiteY136" fmla="*/ 847 h 10000"/>
              <a:gd name="connsiteX137" fmla="*/ 5214 w 10000"/>
              <a:gd name="connsiteY137" fmla="*/ 684 h 10000"/>
              <a:gd name="connsiteX138" fmla="*/ 5214 w 10000"/>
              <a:gd name="connsiteY138" fmla="*/ 559 h 10000"/>
              <a:gd name="connsiteX139" fmla="*/ 4301 w 10000"/>
              <a:gd name="connsiteY139" fmla="*/ 432 h 10000"/>
              <a:gd name="connsiteX140" fmla="*/ 4103 w 10000"/>
              <a:gd name="connsiteY140" fmla="*/ 432 h 10000"/>
              <a:gd name="connsiteX141" fmla="*/ 4083 w 10000"/>
              <a:gd name="connsiteY141" fmla="*/ 288 h 10000"/>
              <a:gd name="connsiteX142" fmla="*/ 3923 w 10000"/>
              <a:gd name="connsiteY142" fmla="*/ 144 h 10000"/>
              <a:gd name="connsiteX143" fmla="*/ 3867 w 10000"/>
              <a:gd name="connsiteY143" fmla="*/ 235 h 10000"/>
              <a:gd name="connsiteX144" fmla="*/ 3726 w 10000"/>
              <a:gd name="connsiteY144" fmla="*/ 197 h 10000"/>
              <a:gd name="connsiteX145" fmla="*/ 3628 w 10000"/>
              <a:gd name="connsiteY145" fmla="*/ 216 h 10000"/>
              <a:gd name="connsiteX146" fmla="*/ 3388 w 10000"/>
              <a:gd name="connsiteY146" fmla="*/ 0 h 10000"/>
              <a:gd name="connsiteX0" fmla="*/ 3388 w 10000"/>
              <a:gd name="connsiteY0" fmla="*/ 0 h 10000"/>
              <a:gd name="connsiteX1" fmla="*/ 0 w 10000"/>
              <a:gd name="connsiteY1" fmla="*/ 5279 h 10000"/>
              <a:gd name="connsiteX2" fmla="*/ 238 w 10000"/>
              <a:gd name="connsiteY2" fmla="*/ 5225 h 10000"/>
              <a:gd name="connsiteX3" fmla="*/ 435 w 10000"/>
              <a:gd name="connsiteY3" fmla="*/ 5279 h 10000"/>
              <a:gd name="connsiteX4" fmla="*/ 1328 w 10000"/>
              <a:gd name="connsiteY4" fmla="*/ 5315 h 10000"/>
              <a:gd name="connsiteX5" fmla="*/ 2100 w 10000"/>
              <a:gd name="connsiteY5" fmla="*/ 6144 h 10000"/>
              <a:gd name="connsiteX6" fmla="*/ 2437 w 10000"/>
              <a:gd name="connsiteY6" fmla="*/ 7009 h 10000"/>
              <a:gd name="connsiteX7" fmla="*/ 2756 w 10000"/>
              <a:gd name="connsiteY7" fmla="*/ 7351 h 10000"/>
              <a:gd name="connsiteX8" fmla="*/ 2914 w 10000"/>
              <a:gd name="connsiteY8" fmla="*/ 7693 h 10000"/>
              <a:gd name="connsiteX9" fmla="*/ 3251 w 10000"/>
              <a:gd name="connsiteY9" fmla="*/ 7928 h 10000"/>
              <a:gd name="connsiteX10" fmla="*/ 3508 w 10000"/>
              <a:gd name="connsiteY10" fmla="*/ 8811 h 10000"/>
              <a:gd name="connsiteX11" fmla="*/ 3845 w 10000"/>
              <a:gd name="connsiteY11" fmla="*/ 9297 h 10000"/>
              <a:gd name="connsiteX12" fmla="*/ 4181 w 10000"/>
              <a:gd name="connsiteY12" fmla="*/ 9513 h 10000"/>
              <a:gd name="connsiteX13" fmla="*/ 4479 w 10000"/>
              <a:gd name="connsiteY13" fmla="*/ 9568 h 10000"/>
              <a:gd name="connsiteX14" fmla="*/ 4776 w 10000"/>
              <a:gd name="connsiteY14" fmla="*/ 9729 h 10000"/>
              <a:gd name="connsiteX15" fmla="*/ 5332 w 10000"/>
              <a:gd name="connsiteY15" fmla="*/ 9784 h 10000"/>
              <a:gd name="connsiteX16" fmla="*/ 5710 w 10000"/>
              <a:gd name="connsiteY16" fmla="*/ 9964 h 10000"/>
              <a:gd name="connsiteX17" fmla="*/ 6064 w 10000"/>
              <a:gd name="connsiteY17" fmla="*/ 10000 h 10000"/>
              <a:gd name="connsiteX18" fmla="*/ 6085 w 10000"/>
              <a:gd name="connsiteY18" fmla="*/ 9945 h 10000"/>
              <a:gd name="connsiteX19" fmla="*/ 6007 w 10000"/>
              <a:gd name="connsiteY19" fmla="*/ 9892 h 10000"/>
              <a:gd name="connsiteX20" fmla="*/ 5867 w 10000"/>
              <a:gd name="connsiteY20" fmla="*/ 9549 h 10000"/>
              <a:gd name="connsiteX21" fmla="*/ 5847 w 10000"/>
              <a:gd name="connsiteY21" fmla="*/ 9513 h 10000"/>
              <a:gd name="connsiteX22" fmla="*/ 5729 w 10000"/>
              <a:gd name="connsiteY22" fmla="*/ 8847 h 10000"/>
              <a:gd name="connsiteX23" fmla="*/ 5807 w 10000"/>
              <a:gd name="connsiteY23" fmla="*/ 8793 h 10000"/>
              <a:gd name="connsiteX24" fmla="*/ 5827 w 10000"/>
              <a:gd name="connsiteY24" fmla="*/ 8576 h 10000"/>
              <a:gd name="connsiteX25" fmla="*/ 5807 w 10000"/>
              <a:gd name="connsiteY25" fmla="*/ 8540 h 10000"/>
              <a:gd name="connsiteX26" fmla="*/ 5669 w 10000"/>
              <a:gd name="connsiteY26" fmla="*/ 8523 h 10000"/>
              <a:gd name="connsiteX27" fmla="*/ 5609 w 10000"/>
              <a:gd name="connsiteY27" fmla="*/ 8487 h 10000"/>
              <a:gd name="connsiteX28" fmla="*/ 5649 w 10000"/>
              <a:gd name="connsiteY28" fmla="*/ 8415 h 10000"/>
              <a:gd name="connsiteX29" fmla="*/ 5787 w 10000"/>
              <a:gd name="connsiteY29" fmla="*/ 8415 h 10000"/>
              <a:gd name="connsiteX30" fmla="*/ 5847 w 10000"/>
              <a:gd name="connsiteY30" fmla="*/ 8468 h 10000"/>
              <a:gd name="connsiteX31" fmla="*/ 5946 w 10000"/>
              <a:gd name="connsiteY31" fmla="*/ 8415 h 10000"/>
              <a:gd name="connsiteX32" fmla="*/ 6007 w 10000"/>
              <a:gd name="connsiteY32" fmla="*/ 8036 h 10000"/>
              <a:gd name="connsiteX33" fmla="*/ 5886 w 10000"/>
              <a:gd name="connsiteY33" fmla="*/ 7856 h 10000"/>
              <a:gd name="connsiteX34" fmla="*/ 6184 w 10000"/>
              <a:gd name="connsiteY34" fmla="*/ 7801 h 10000"/>
              <a:gd name="connsiteX35" fmla="*/ 6284 w 10000"/>
              <a:gd name="connsiteY35" fmla="*/ 7621 h 10000"/>
              <a:gd name="connsiteX36" fmla="*/ 6284 w 10000"/>
              <a:gd name="connsiteY36" fmla="*/ 7585 h 10000"/>
              <a:gd name="connsiteX37" fmla="*/ 6164 w 10000"/>
              <a:gd name="connsiteY37" fmla="*/ 7604 h 10000"/>
              <a:gd name="connsiteX38" fmla="*/ 6164 w 10000"/>
              <a:gd name="connsiteY38" fmla="*/ 7513 h 10000"/>
              <a:gd name="connsiteX39" fmla="*/ 6362 w 10000"/>
              <a:gd name="connsiteY39" fmla="*/ 7424 h 10000"/>
              <a:gd name="connsiteX40" fmla="*/ 6441 w 10000"/>
              <a:gd name="connsiteY40" fmla="*/ 7424 h 10000"/>
              <a:gd name="connsiteX41" fmla="*/ 6562 w 10000"/>
              <a:gd name="connsiteY41" fmla="*/ 7315 h 10000"/>
              <a:gd name="connsiteX42" fmla="*/ 6581 w 10000"/>
              <a:gd name="connsiteY42" fmla="*/ 7243 h 10000"/>
              <a:gd name="connsiteX43" fmla="*/ 6619 w 10000"/>
              <a:gd name="connsiteY43" fmla="*/ 7207 h 10000"/>
              <a:gd name="connsiteX44" fmla="*/ 6820 w 10000"/>
              <a:gd name="connsiteY44" fmla="*/ 7189 h 10000"/>
              <a:gd name="connsiteX45" fmla="*/ 6897 w 10000"/>
              <a:gd name="connsiteY45" fmla="*/ 7153 h 10000"/>
              <a:gd name="connsiteX46" fmla="*/ 6918 w 10000"/>
              <a:gd name="connsiteY46" fmla="*/ 7063 h 10000"/>
              <a:gd name="connsiteX47" fmla="*/ 6800 w 10000"/>
              <a:gd name="connsiteY47" fmla="*/ 6973 h 10000"/>
              <a:gd name="connsiteX48" fmla="*/ 6800 w 10000"/>
              <a:gd name="connsiteY48" fmla="*/ 6901 h 10000"/>
              <a:gd name="connsiteX49" fmla="*/ 6839 w 10000"/>
              <a:gd name="connsiteY49" fmla="*/ 6847 h 10000"/>
              <a:gd name="connsiteX50" fmla="*/ 6937 w 10000"/>
              <a:gd name="connsiteY50" fmla="*/ 6883 h 10000"/>
              <a:gd name="connsiteX51" fmla="*/ 6996 w 10000"/>
              <a:gd name="connsiteY51" fmla="*/ 6937 h 10000"/>
              <a:gd name="connsiteX52" fmla="*/ 7016 w 10000"/>
              <a:gd name="connsiteY52" fmla="*/ 6919 h 10000"/>
              <a:gd name="connsiteX53" fmla="*/ 7016 w 10000"/>
              <a:gd name="connsiteY53" fmla="*/ 6847 h 10000"/>
              <a:gd name="connsiteX54" fmla="*/ 7036 w 10000"/>
              <a:gd name="connsiteY54" fmla="*/ 6811 h 10000"/>
              <a:gd name="connsiteX55" fmla="*/ 7097 w 10000"/>
              <a:gd name="connsiteY55" fmla="*/ 6829 h 10000"/>
              <a:gd name="connsiteX56" fmla="*/ 7127 w 10000"/>
              <a:gd name="connsiteY56" fmla="*/ 6919 h 10000"/>
              <a:gd name="connsiteX57" fmla="*/ 7165 w 10000"/>
              <a:gd name="connsiteY57" fmla="*/ 6919 h 10000"/>
              <a:gd name="connsiteX58" fmla="*/ 7224 w 10000"/>
              <a:gd name="connsiteY58" fmla="*/ 6883 h 10000"/>
              <a:gd name="connsiteX59" fmla="*/ 7264 w 10000"/>
              <a:gd name="connsiteY59" fmla="*/ 6811 h 10000"/>
              <a:gd name="connsiteX60" fmla="*/ 7285 w 10000"/>
              <a:gd name="connsiteY60" fmla="*/ 6793 h 10000"/>
              <a:gd name="connsiteX61" fmla="*/ 7324 w 10000"/>
              <a:gd name="connsiteY61" fmla="*/ 6937 h 10000"/>
              <a:gd name="connsiteX62" fmla="*/ 7640 w 10000"/>
              <a:gd name="connsiteY62" fmla="*/ 6847 h 10000"/>
              <a:gd name="connsiteX63" fmla="*/ 7700 w 10000"/>
              <a:gd name="connsiteY63" fmla="*/ 6865 h 10000"/>
              <a:gd name="connsiteX64" fmla="*/ 7682 w 10000"/>
              <a:gd name="connsiteY64" fmla="*/ 6883 h 10000"/>
              <a:gd name="connsiteX65" fmla="*/ 7224 w 10000"/>
              <a:gd name="connsiteY65" fmla="*/ 7063 h 10000"/>
              <a:gd name="connsiteX66" fmla="*/ 7185 w 10000"/>
              <a:gd name="connsiteY66" fmla="*/ 7117 h 10000"/>
              <a:gd name="connsiteX67" fmla="*/ 7224 w 10000"/>
              <a:gd name="connsiteY67" fmla="*/ 7135 h 10000"/>
              <a:gd name="connsiteX68" fmla="*/ 8274 w 10000"/>
              <a:gd name="connsiteY68" fmla="*/ 6612 h 10000"/>
              <a:gd name="connsiteX69" fmla="*/ 8453 w 10000"/>
              <a:gd name="connsiteY69" fmla="*/ 6235 h 10000"/>
              <a:gd name="connsiteX70" fmla="*/ 8475 w 10000"/>
              <a:gd name="connsiteY70" fmla="*/ 5657 h 10000"/>
              <a:gd name="connsiteX71" fmla="*/ 8532 w 10000"/>
              <a:gd name="connsiteY71" fmla="*/ 5604 h 10000"/>
              <a:gd name="connsiteX72" fmla="*/ 8593 w 10000"/>
              <a:gd name="connsiteY72" fmla="*/ 5568 h 10000"/>
              <a:gd name="connsiteX73" fmla="*/ 8652 w 10000"/>
              <a:gd name="connsiteY73" fmla="*/ 5568 h 10000"/>
              <a:gd name="connsiteX74" fmla="*/ 8652 w 10000"/>
              <a:gd name="connsiteY74" fmla="*/ 5784 h 10000"/>
              <a:gd name="connsiteX75" fmla="*/ 8791 w 10000"/>
              <a:gd name="connsiteY75" fmla="*/ 5784 h 10000"/>
              <a:gd name="connsiteX76" fmla="*/ 8771 w 10000"/>
              <a:gd name="connsiteY76" fmla="*/ 5873 h 10000"/>
              <a:gd name="connsiteX77" fmla="*/ 8633 w 10000"/>
              <a:gd name="connsiteY77" fmla="*/ 5909 h 10000"/>
              <a:gd name="connsiteX78" fmla="*/ 8691 w 10000"/>
              <a:gd name="connsiteY78" fmla="*/ 5928 h 10000"/>
              <a:gd name="connsiteX79" fmla="*/ 9306 w 10000"/>
              <a:gd name="connsiteY79" fmla="*/ 5676 h 10000"/>
              <a:gd name="connsiteX80" fmla="*/ 9662 w 10000"/>
              <a:gd name="connsiteY80" fmla="*/ 5657 h 10000"/>
              <a:gd name="connsiteX81" fmla="*/ 9545 w 10000"/>
              <a:gd name="connsiteY81" fmla="*/ 5532 h 10000"/>
              <a:gd name="connsiteX82" fmla="*/ 9662 w 10000"/>
              <a:gd name="connsiteY82" fmla="*/ 5441 h 10000"/>
              <a:gd name="connsiteX83" fmla="*/ 9723 w 10000"/>
              <a:gd name="connsiteY83" fmla="*/ 5333 h 10000"/>
              <a:gd name="connsiteX84" fmla="*/ 9782 w 10000"/>
              <a:gd name="connsiteY84" fmla="*/ 5243 h 10000"/>
              <a:gd name="connsiteX85" fmla="*/ 9822 w 10000"/>
              <a:gd name="connsiteY85" fmla="*/ 5153 h 10000"/>
              <a:gd name="connsiteX86" fmla="*/ 9803 w 10000"/>
              <a:gd name="connsiteY86" fmla="*/ 4991 h 10000"/>
              <a:gd name="connsiteX87" fmla="*/ 9742 w 10000"/>
              <a:gd name="connsiteY87" fmla="*/ 4919 h 10000"/>
              <a:gd name="connsiteX88" fmla="*/ 9803 w 10000"/>
              <a:gd name="connsiteY88" fmla="*/ 4811 h 10000"/>
              <a:gd name="connsiteX89" fmla="*/ 9762 w 10000"/>
              <a:gd name="connsiteY89" fmla="*/ 4684 h 10000"/>
              <a:gd name="connsiteX90" fmla="*/ 9939 w 10000"/>
              <a:gd name="connsiteY90" fmla="*/ 4379 h 10000"/>
              <a:gd name="connsiteX91" fmla="*/ 9939 w 10000"/>
              <a:gd name="connsiteY91" fmla="*/ 4307 h 10000"/>
              <a:gd name="connsiteX92" fmla="*/ 9981 w 10000"/>
              <a:gd name="connsiteY92" fmla="*/ 4252 h 10000"/>
              <a:gd name="connsiteX93" fmla="*/ 9939 w 10000"/>
              <a:gd name="connsiteY93" fmla="*/ 4180 h 10000"/>
              <a:gd name="connsiteX94" fmla="*/ 10000 w 10000"/>
              <a:gd name="connsiteY94" fmla="*/ 4144 h 10000"/>
              <a:gd name="connsiteX95" fmla="*/ 9939 w 10000"/>
              <a:gd name="connsiteY95" fmla="*/ 4072 h 10000"/>
              <a:gd name="connsiteX96" fmla="*/ 9961 w 10000"/>
              <a:gd name="connsiteY96" fmla="*/ 3964 h 10000"/>
              <a:gd name="connsiteX97" fmla="*/ 9939 w 10000"/>
              <a:gd name="connsiteY97" fmla="*/ 3964 h 10000"/>
              <a:gd name="connsiteX98" fmla="*/ 9900 w 10000"/>
              <a:gd name="connsiteY98" fmla="*/ 3945 h 10000"/>
              <a:gd name="connsiteX99" fmla="*/ 9822 w 10000"/>
              <a:gd name="connsiteY99" fmla="*/ 3820 h 10000"/>
              <a:gd name="connsiteX100" fmla="*/ 9842 w 10000"/>
              <a:gd name="connsiteY100" fmla="*/ 3748 h 10000"/>
              <a:gd name="connsiteX101" fmla="*/ 9742 w 10000"/>
              <a:gd name="connsiteY101" fmla="*/ 3640 h 10000"/>
              <a:gd name="connsiteX102" fmla="*/ 9762 w 10000"/>
              <a:gd name="connsiteY102" fmla="*/ 3604 h 10000"/>
              <a:gd name="connsiteX103" fmla="*/ 9643 w 10000"/>
              <a:gd name="connsiteY103" fmla="*/ 3513 h 10000"/>
              <a:gd name="connsiteX104" fmla="*/ 9662 w 10000"/>
              <a:gd name="connsiteY104" fmla="*/ 3387 h 10000"/>
              <a:gd name="connsiteX105" fmla="*/ 9643 w 10000"/>
              <a:gd name="connsiteY105" fmla="*/ 3279 h 10000"/>
              <a:gd name="connsiteX106" fmla="*/ 9406 w 10000"/>
              <a:gd name="connsiteY106" fmla="*/ 3045 h 10000"/>
              <a:gd name="connsiteX107" fmla="*/ 9385 w 10000"/>
              <a:gd name="connsiteY107" fmla="*/ 1279 h 10000"/>
              <a:gd name="connsiteX108" fmla="*/ 9247 w 10000"/>
              <a:gd name="connsiteY108" fmla="*/ 1225 h 10000"/>
              <a:gd name="connsiteX109" fmla="*/ 9027 w 10000"/>
              <a:gd name="connsiteY109" fmla="*/ 1261 h 10000"/>
              <a:gd name="connsiteX110" fmla="*/ 8949 w 10000"/>
              <a:gd name="connsiteY110" fmla="*/ 1171 h 10000"/>
              <a:gd name="connsiteX111" fmla="*/ 8532 w 10000"/>
              <a:gd name="connsiteY111" fmla="*/ 1045 h 10000"/>
              <a:gd name="connsiteX112" fmla="*/ 8433 w 10000"/>
              <a:gd name="connsiteY112" fmla="*/ 919 h 10000"/>
              <a:gd name="connsiteX113" fmla="*/ 8176 w 10000"/>
              <a:gd name="connsiteY113" fmla="*/ 811 h 10000"/>
              <a:gd name="connsiteX114" fmla="*/ 8059 w 10000"/>
              <a:gd name="connsiteY114" fmla="*/ 919 h 10000"/>
              <a:gd name="connsiteX115" fmla="*/ 7840 w 10000"/>
              <a:gd name="connsiteY115" fmla="*/ 901 h 10000"/>
              <a:gd name="connsiteX116" fmla="*/ 7779 w 10000"/>
              <a:gd name="connsiteY116" fmla="*/ 828 h 10000"/>
              <a:gd name="connsiteX117" fmla="*/ 7601 w 10000"/>
              <a:gd name="connsiteY117" fmla="*/ 883 h 10000"/>
              <a:gd name="connsiteX118" fmla="*/ 7601 w 10000"/>
              <a:gd name="connsiteY118" fmla="*/ 937 h 10000"/>
              <a:gd name="connsiteX119" fmla="*/ 7423 w 10000"/>
              <a:gd name="connsiteY119" fmla="*/ 883 h 10000"/>
              <a:gd name="connsiteX120" fmla="*/ 7206 w 10000"/>
              <a:gd name="connsiteY120" fmla="*/ 955 h 10000"/>
              <a:gd name="connsiteX121" fmla="*/ 7145 w 10000"/>
              <a:gd name="connsiteY121" fmla="*/ 1027 h 10000"/>
              <a:gd name="connsiteX122" fmla="*/ 7077 w 10000"/>
              <a:gd name="connsiteY122" fmla="*/ 1027 h 10000"/>
              <a:gd name="connsiteX123" fmla="*/ 7036 w 10000"/>
              <a:gd name="connsiteY123" fmla="*/ 1099 h 10000"/>
              <a:gd name="connsiteX124" fmla="*/ 6958 w 10000"/>
              <a:gd name="connsiteY124" fmla="*/ 1009 h 10000"/>
              <a:gd name="connsiteX125" fmla="*/ 6660 w 10000"/>
              <a:gd name="connsiteY125" fmla="*/ 919 h 10000"/>
              <a:gd name="connsiteX126" fmla="*/ 6562 w 10000"/>
              <a:gd name="connsiteY126" fmla="*/ 828 h 10000"/>
              <a:gd name="connsiteX127" fmla="*/ 6264 w 10000"/>
              <a:gd name="connsiteY127" fmla="*/ 919 h 10000"/>
              <a:gd name="connsiteX128" fmla="*/ 6284 w 10000"/>
              <a:gd name="connsiteY128" fmla="*/ 955 h 10000"/>
              <a:gd name="connsiteX129" fmla="*/ 6205 w 10000"/>
              <a:gd name="connsiteY129" fmla="*/ 1063 h 10000"/>
              <a:gd name="connsiteX130" fmla="*/ 6126 w 10000"/>
              <a:gd name="connsiteY130" fmla="*/ 973 h 10000"/>
              <a:gd name="connsiteX131" fmla="*/ 5886 w 10000"/>
              <a:gd name="connsiteY131" fmla="*/ 937 h 10000"/>
              <a:gd name="connsiteX132" fmla="*/ 5847 w 10000"/>
              <a:gd name="connsiteY132" fmla="*/ 847 h 10000"/>
              <a:gd name="connsiteX133" fmla="*/ 5729 w 10000"/>
              <a:gd name="connsiteY133" fmla="*/ 847 h 10000"/>
              <a:gd name="connsiteX134" fmla="*/ 5729 w 10000"/>
              <a:gd name="connsiteY134" fmla="*/ 775 h 10000"/>
              <a:gd name="connsiteX135" fmla="*/ 5431 w 10000"/>
              <a:gd name="connsiteY135" fmla="*/ 883 h 10000"/>
              <a:gd name="connsiteX136" fmla="*/ 5332 w 10000"/>
              <a:gd name="connsiteY136" fmla="*/ 847 h 10000"/>
              <a:gd name="connsiteX137" fmla="*/ 5214 w 10000"/>
              <a:gd name="connsiteY137" fmla="*/ 684 h 10000"/>
              <a:gd name="connsiteX138" fmla="*/ 4301 w 10000"/>
              <a:gd name="connsiteY138" fmla="*/ 432 h 10000"/>
              <a:gd name="connsiteX139" fmla="*/ 4103 w 10000"/>
              <a:gd name="connsiteY139" fmla="*/ 432 h 10000"/>
              <a:gd name="connsiteX140" fmla="*/ 4083 w 10000"/>
              <a:gd name="connsiteY140" fmla="*/ 288 h 10000"/>
              <a:gd name="connsiteX141" fmla="*/ 3923 w 10000"/>
              <a:gd name="connsiteY141" fmla="*/ 144 h 10000"/>
              <a:gd name="connsiteX142" fmla="*/ 3867 w 10000"/>
              <a:gd name="connsiteY142" fmla="*/ 235 h 10000"/>
              <a:gd name="connsiteX143" fmla="*/ 3726 w 10000"/>
              <a:gd name="connsiteY143" fmla="*/ 197 h 10000"/>
              <a:gd name="connsiteX144" fmla="*/ 3628 w 10000"/>
              <a:gd name="connsiteY144" fmla="*/ 216 h 10000"/>
              <a:gd name="connsiteX145" fmla="*/ 3388 w 10000"/>
              <a:gd name="connsiteY145" fmla="*/ 0 h 10000"/>
              <a:gd name="connsiteX0" fmla="*/ 3388 w 10000"/>
              <a:gd name="connsiteY0" fmla="*/ 0 h 10000"/>
              <a:gd name="connsiteX1" fmla="*/ 0 w 10000"/>
              <a:gd name="connsiteY1" fmla="*/ 5279 h 10000"/>
              <a:gd name="connsiteX2" fmla="*/ 238 w 10000"/>
              <a:gd name="connsiteY2" fmla="*/ 5225 h 10000"/>
              <a:gd name="connsiteX3" fmla="*/ 435 w 10000"/>
              <a:gd name="connsiteY3" fmla="*/ 5279 h 10000"/>
              <a:gd name="connsiteX4" fmla="*/ 1328 w 10000"/>
              <a:gd name="connsiteY4" fmla="*/ 5315 h 10000"/>
              <a:gd name="connsiteX5" fmla="*/ 2100 w 10000"/>
              <a:gd name="connsiteY5" fmla="*/ 6144 h 10000"/>
              <a:gd name="connsiteX6" fmla="*/ 2437 w 10000"/>
              <a:gd name="connsiteY6" fmla="*/ 7009 h 10000"/>
              <a:gd name="connsiteX7" fmla="*/ 2756 w 10000"/>
              <a:gd name="connsiteY7" fmla="*/ 7351 h 10000"/>
              <a:gd name="connsiteX8" fmla="*/ 2914 w 10000"/>
              <a:gd name="connsiteY8" fmla="*/ 7693 h 10000"/>
              <a:gd name="connsiteX9" fmla="*/ 3251 w 10000"/>
              <a:gd name="connsiteY9" fmla="*/ 7928 h 10000"/>
              <a:gd name="connsiteX10" fmla="*/ 3508 w 10000"/>
              <a:gd name="connsiteY10" fmla="*/ 8811 h 10000"/>
              <a:gd name="connsiteX11" fmla="*/ 3845 w 10000"/>
              <a:gd name="connsiteY11" fmla="*/ 9297 h 10000"/>
              <a:gd name="connsiteX12" fmla="*/ 4181 w 10000"/>
              <a:gd name="connsiteY12" fmla="*/ 9513 h 10000"/>
              <a:gd name="connsiteX13" fmla="*/ 4479 w 10000"/>
              <a:gd name="connsiteY13" fmla="*/ 9568 h 10000"/>
              <a:gd name="connsiteX14" fmla="*/ 4776 w 10000"/>
              <a:gd name="connsiteY14" fmla="*/ 9729 h 10000"/>
              <a:gd name="connsiteX15" fmla="*/ 5332 w 10000"/>
              <a:gd name="connsiteY15" fmla="*/ 9784 h 10000"/>
              <a:gd name="connsiteX16" fmla="*/ 5710 w 10000"/>
              <a:gd name="connsiteY16" fmla="*/ 9964 h 10000"/>
              <a:gd name="connsiteX17" fmla="*/ 6064 w 10000"/>
              <a:gd name="connsiteY17" fmla="*/ 10000 h 10000"/>
              <a:gd name="connsiteX18" fmla="*/ 6085 w 10000"/>
              <a:gd name="connsiteY18" fmla="*/ 9945 h 10000"/>
              <a:gd name="connsiteX19" fmla="*/ 6007 w 10000"/>
              <a:gd name="connsiteY19" fmla="*/ 9892 h 10000"/>
              <a:gd name="connsiteX20" fmla="*/ 5867 w 10000"/>
              <a:gd name="connsiteY20" fmla="*/ 9549 h 10000"/>
              <a:gd name="connsiteX21" fmla="*/ 5847 w 10000"/>
              <a:gd name="connsiteY21" fmla="*/ 9513 h 10000"/>
              <a:gd name="connsiteX22" fmla="*/ 5729 w 10000"/>
              <a:gd name="connsiteY22" fmla="*/ 8847 h 10000"/>
              <a:gd name="connsiteX23" fmla="*/ 5807 w 10000"/>
              <a:gd name="connsiteY23" fmla="*/ 8793 h 10000"/>
              <a:gd name="connsiteX24" fmla="*/ 5827 w 10000"/>
              <a:gd name="connsiteY24" fmla="*/ 8576 h 10000"/>
              <a:gd name="connsiteX25" fmla="*/ 5807 w 10000"/>
              <a:gd name="connsiteY25" fmla="*/ 8540 h 10000"/>
              <a:gd name="connsiteX26" fmla="*/ 5669 w 10000"/>
              <a:gd name="connsiteY26" fmla="*/ 8523 h 10000"/>
              <a:gd name="connsiteX27" fmla="*/ 5609 w 10000"/>
              <a:gd name="connsiteY27" fmla="*/ 8487 h 10000"/>
              <a:gd name="connsiteX28" fmla="*/ 5649 w 10000"/>
              <a:gd name="connsiteY28" fmla="*/ 8415 h 10000"/>
              <a:gd name="connsiteX29" fmla="*/ 5787 w 10000"/>
              <a:gd name="connsiteY29" fmla="*/ 8415 h 10000"/>
              <a:gd name="connsiteX30" fmla="*/ 5847 w 10000"/>
              <a:gd name="connsiteY30" fmla="*/ 8468 h 10000"/>
              <a:gd name="connsiteX31" fmla="*/ 5946 w 10000"/>
              <a:gd name="connsiteY31" fmla="*/ 8415 h 10000"/>
              <a:gd name="connsiteX32" fmla="*/ 6007 w 10000"/>
              <a:gd name="connsiteY32" fmla="*/ 8036 h 10000"/>
              <a:gd name="connsiteX33" fmla="*/ 5886 w 10000"/>
              <a:gd name="connsiteY33" fmla="*/ 7856 h 10000"/>
              <a:gd name="connsiteX34" fmla="*/ 6184 w 10000"/>
              <a:gd name="connsiteY34" fmla="*/ 7801 h 10000"/>
              <a:gd name="connsiteX35" fmla="*/ 6284 w 10000"/>
              <a:gd name="connsiteY35" fmla="*/ 7621 h 10000"/>
              <a:gd name="connsiteX36" fmla="*/ 6284 w 10000"/>
              <a:gd name="connsiteY36" fmla="*/ 7585 h 10000"/>
              <a:gd name="connsiteX37" fmla="*/ 6164 w 10000"/>
              <a:gd name="connsiteY37" fmla="*/ 7604 h 10000"/>
              <a:gd name="connsiteX38" fmla="*/ 6164 w 10000"/>
              <a:gd name="connsiteY38" fmla="*/ 7513 h 10000"/>
              <a:gd name="connsiteX39" fmla="*/ 6362 w 10000"/>
              <a:gd name="connsiteY39" fmla="*/ 7424 h 10000"/>
              <a:gd name="connsiteX40" fmla="*/ 6441 w 10000"/>
              <a:gd name="connsiteY40" fmla="*/ 7424 h 10000"/>
              <a:gd name="connsiteX41" fmla="*/ 6562 w 10000"/>
              <a:gd name="connsiteY41" fmla="*/ 7315 h 10000"/>
              <a:gd name="connsiteX42" fmla="*/ 6581 w 10000"/>
              <a:gd name="connsiteY42" fmla="*/ 7243 h 10000"/>
              <a:gd name="connsiteX43" fmla="*/ 6619 w 10000"/>
              <a:gd name="connsiteY43" fmla="*/ 7207 h 10000"/>
              <a:gd name="connsiteX44" fmla="*/ 6820 w 10000"/>
              <a:gd name="connsiteY44" fmla="*/ 7189 h 10000"/>
              <a:gd name="connsiteX45" fmla="*/ 6897 w 10000"/>
              <a:gd name="connsiteY45" fmla="*/ 7153 h 10000"/>
              <a:gd name="connsiteX46" fmla="*/ 6918 w 10000"/>
              <a:gd name="connsiteY46" fmla="*/ 7063 h 10000"/>
              <a:gd name="connsiteX47" fmla="*/ 6800 w 10000"/>
              <a:gd name="connsiteY47" fmla="*/ 6973 h 10000"/>
              <a:gd name="connsiteX48" fmla="*/ 6800 w 10000"/>
              <a:gd name="connsiteY48" fmla="*/ 6901 h 10000"/>
              <a:gd name="connsiteX49" fmla="*/ 6839 w 10000"/>
              <a:gd name="connsiteY49" fmla="*/ 6847 h 10000"/>
              <a:gd name="connsiteX50" fmla="*/ 6937 w 10000"/>
              <a:gd name="connsiteY50" fmla="*/ 6883 h 10000"/>
              <a:gd name="connsiteX51" fmla="*/ 6996 w 10000"/>
              <a:gd name="connsiteY51" fmla="*/ 6937 h 10000"/>
              <a:gd name="connsiteX52" fmla="*/ 7016 w 10000"/>
              <a:gd name="connsiteY52" fmla="*/ 6919 h 10000"/>
              <a:gd name="connsiteX53" fmla="*/ 7016 w 10000"/>
              <a:gd name="connsiteY53" fmla="*/ 6847 h 10000"/>
              <a:gd name="connsiteX54" fmla="*/ 7036 w 10000"/>
              <a:gd name="connsiteY54" fmla="*/ 6811 h 10000"/>
              <a:gd name="connsiteX55" fmla="*/ 7097 w 10000"/>
              <a:gd name="connsiteY55" fmla="*/ 6829 h 10000"/>
              <a:gd name="connsiteX56" fmla="*/ 7127 w 10000"/>
              <a:gd name="connsiteY56" fmla="*/ 6919 h 10000"/>
              <a:gd name="connsiteX57" fmla="*/ 7165 w 10000"/>
              <a:gd name="connsiteY57" fmla="*/ 6919 h 10000"/>
              <a:gd name="connsiteX58" fmla="*/ 7224 w 10000"/>
              <a:gd name="connsiteY58" fmla="*/ 6883 h 10000"/>
              <a:gd name="connsiteX59" fmla="*/ 7264 w 10000"/>
              <a:gd name="connsiteY59" fmla="*/ 6811 h 10000"/>
              <a:gd name="connsiteX60" fmla="*/ 7285 w 10000"/>
              <a:gd name="connsiteY60" fmla="*/ 6793 h 10000"/>
              <a:gd name="connsiteX61" fmla="*/ 7324 w 10000"/>
              <a:gd name="connsiteY61" fmla="*/ 6937 h 10000"/>
              <a:gd name="connsiteX62" fmla="*/ 7640 w 10000"/>
              <a:gd name="connsiteY62" fmla="*/ 6847 h 10000"/>
              <a:gd name="connsiteX63" fmla="*/ 7700 w 10000"/>
              <a:gd name="connsiteY63" fmla="*/ 6865 h 10000"/>
              <a:gd name="connsiteX64" fmla="*/ 7682 w 10000"/>
              <a:gd name="connsiteY64" fmla="*/ 6883 h 10000"/>
              <a:gd name="connsiteX65" fmla="*/ 7224 w 10000"/>
              <a:gd name="connsiteY65" fmla="*/ 7063 h 10000"/>
              <a:gd name="connsiteX66" fmla="*/ 7185 w 10000"/>
              <a:gd name="connsiteY66" fmla="*/ 7117 h 10000"/>
              <a:gd name="connsiteX67" fmla="*/ 7224 w 10000"/>
              <a:gd name="connsiteY67" fmla="*/ 7135 h 10000"/>
              <a:gd name="connsiteX68" fmla="*/ 8274 w 10000"/>
              <a:gd name="connsiteY68" fmla="*/ 6612 h 10000"/>
              <a:gd name="connsiteX69" fmla="*/ 8453 w 10000"/>
              <a:gd name="connsiteY69" fmla="*/ 6235 h 10000"/>
              <a:gd name="connsiteX70" fmla="*/ 8475 w 10000"/>
              <a:gd name="connsiteY70" fmla="*/ 5657 h 10000"/>
              <a:gd name="connsiteX71" fmla="*/ 8532 w 10000"/>
              <a:gd name="connsiteY71" fmla="*/ 5604 h 10000"/>
              <a:gd name="connsiteX72" fmla="*/ 8593 w 10000"/>
              <a:gd name="connsiteY72" fmla="*/ 5568 h 10000"/>
              <a:gd name="connsiteX73" fmla="*/ 8652 w 10000"/>
              <a:gd name="connsiteY73" fmla="*/ 5568 h 10000"/>
              <a:gd name="connsiteX74" fmla="*/ 8652 w 10000"/>
              <a:gd name="connsiteY74" fmla="*/ 5784 h 10000"/>
              <a:gd name="connsiteX75" fmla="*/ 8791 w 10000"/>
              <a:gd name="connsiteY75" fmla="*/ 5784 h 10000"/>
              <a:gd name="connsiteX76" fmla="*/ 8771 w 10000"/>
              <a:gd name="connsiteY76" fmla="*/ 5873 h 10000"/>
              <a:gd name="connsiteX77" fmla="*/ 8633 w 10000"/>
              <a:gd name="connsiteY77" fmla="*/ 5909 h 10000"/>
              <a:gd name="connsiteX78" fmla="*/ 8691 w 10000"/>
              <a:gd name="connsiteY78" fmla="*/ 5928 h 10000"/>
              <a:gd name="connsiteX79" fmla="*/ 9306 w 10000"/>
              <a:gd name="connsiteY79" fmla="*/ 5676 h 10000"/>
              <a:gd name="connsiteX80" fmla="*/ 9662 w 10000"/>
              <a:gd name="connsiteY80" fmla="*/ 5657 h 10000"/>
              <a:gd name="connsiteX81" fmla="*/ 9545 w 10000"/>
              <a:gd name="connsiteY81" fmla="*/ 5532 h 10000"/>
              <a:gd name="connsiteX82" fmla="*/ 9662 w 10000"/>
              <a:gd name="connsiteY82" fmla="*/ 5441 h 10000"/>
              <a:gd name="connsiteX83" fmla="*/ 9723 w 10000"/>
              <a:gd name="connsiteY83" fmla="*/ 5333 h 10000"/>
              <a:gd name="connsiteX84" fmla="*/ 9782 w 10000"/>
              <a:gd name="connsiteY84" fmla="*/ 5243 h 10000"/>
              <a:gd name="connsiteX85" fmla="*/ 9822 w 10000"/>
              <a:gd name="connsiteY85" fmla="*/ 5153 h 10000"/>
              <a:gd name="connsiteX86" fmla="*/ 9803 w 10000"/>
              <a:gd name="connsiteY86" fmla="*/ 4991 h 10000"/>
              <a:gd name="connsiteX87" fmla="*/ 9742 w 10000"/>
              <a:gd name="connsiteY87" fmla="*/ 4919 h 10000"/>
              <a:gd name="connsiteX88" fmla="*/ 9803 w 10000"/>
              <a:gd name="connsiteY88" fmla="*/ 4811 h 10000"/>
              <a:gd name="connsiteX89" fmla="*/ 9762 w 10000"/>
              <a:gd name="connsiteY89" fmla="*/ 4684 h 10000"/>
              <a:gd name="connsiteX90" fmla="*/ 9939 w 10000"/>
              <a:gd name="connsiteY90" fmla="*/ 4379 h 10000"/>
              <a:gd name="connsiteX91" fmla="*/ 9939 w 10000"/>
              <a:gd name="connsiteY91" fmla="*/ 4307 h 10000"/>
              <a:gd name="connsiteX92" fmla="*/ 9981 w 10000"/>
              <a:gd name="connsiteY92" fmla="*/ 4252 h 10000"/>
              <a:gd name="connsiteX93" fmla="*/ 9939 w 10000"/>
              <a:gd name="connsiteY93" fmla="*/ 4180 h 10000"/>
              <a:gd name="connsiteX94" fmla="*/ 10000 w 10000"/>
              <a:gd name="connsiteY94" fmla="*/ 4144 h 10000"/>
              <a:gd name="connsiteX95" fmla="*/ 9939 w 10000"/>
              <a:gd name="connsiteY95" fmla="*/ 4072 h 10000"/>
              <a:gd name="connsiteX96" fmla="*/ 9961 w 10000"/>
              <a:gd name="connsiteY96" fmla="*/ 3964 h 10000"/>
              <a:gd name="connsiteX97" fmla="*/ 9939 w 10000"/>
              <a:gd name="connsiteY97" fmla="*/ 3964 h 10000"/>
              <a:gd name="connsiteX98" fmla="*/ 9900 w 10000"/>
              <a:gd name="connsiteY98" fmla="*/ 3945 h 10000"/>
              <a:gd name="connsiteX99" fmla="*/ 9822 w 10000"/>
              <a:gd name="connsiteY99" fmla="*/ 3820 h 10000"/>
              <a:gd name="connsiteX100" fmla="*/ 9842 w 10000"/>
              <a:gd name="connsiteY100" fmla="*/ 3748 h 10000"/>
              <a:gd name="connsiteX101" fmla="*/ 9742 w 10000"/>
              <a:gd name="connsiteY101" fmla="*/ 3640 h 10000"/>
              <a:gd name="connsiteX102" fmla="*/ 9762 w 10000"/>
              <a:gd name="connsiteY102" fmla="*/ 3604 h 10000"/>
              <a:gd name="connsiteX103" fmla="*/ 9643 w 10000"/>
              <a:gd name="connsiteY103" fmla="*/ 3513 h 10000"/>
              <a:gd name="connsiteX104" fmla="*/ 9662 w 10000"/>
              <a:gd name="connsiteY104" fmla="*/ 3387 h 10000"/>
              <a:gd name="connsiteX105" fmla="*/ 9643 w 10000"/>
              <a:gd name="connsiteY105" fmla="*/ 3279 h 10000"/>
              <a:gd name="connsiteX106" fmla="*/ 9406 w 10000"/>
              <a:gd name="connsiteY106" fmla="*/ 3045 h 10000"/>
              <a:gd name="connsiteX107" fmla="*/ 9385 w 10000"/>
              <a:gd name="connsiteY107" fmla="*/ 1279 h 10000"/>
              <a:gd name="connsiteX108" fmla="*/ 9247 w 10000"/>
              <a:gd name="connsiteY108" fmla="*/ 1225 h 10000"/>
              <a:gd name="connsiteX109" fmla="*/ 9027 w 10000"/>
              <a:gd name="connsiteY109" fmla="*/ 1261 h 10000"/>
              <a:gd name="connsiteX110" fmla="*/ 8949 w 10000"/>
              <a:gd name="connsiteY110" fmla="*/ 1171 h 10000"/>
              <a:gd name="connsiteX111" fmla="*/ 8532 w 10000"/>
              <a:gd name="connsiteY111" fmla="*/ 1045 h 10000"/>
              <a:gd name="connsiteX112" fmla="*/ 8433 w 10000"/>
              <a:gd name="connsiteY112" fmla="*/ 919 h 10000"/>
              <a:gd name="connsiteX113" fmla="*/ 8176 w 10000"/>
              <a:gd name="connsiteY113" fmla="*/ 811 h 10000"/>
              <a:gd name="connsiteX114" fmla="*/ 8059 w 10000"/>
              <a:gd name="connsiteY114" fmla="*/ 919 h 10000"/>
              <a:gd name="connsiteX115" fmla="*/ 7840 w 10000"/>
              <a:gd name="connsiteY115" fmla="*/ 901 h 10000"/>
              <a:gd name="connsiteX116" fmla="*/ 7779 w 10000"/>
              <a:gd name="connsiteY116" fmla="*/ 828 h 10000"/>
              <a:gd name="connsiteX117" fmla="*/ 7601 w 10000"/>
              <a:gd name="connsiteY117" fmla="*/ 883 h 10000"/>
              <a:gd name="connsiteX118" fmla="*/ 7601 w 10000"/>
              <a:gd name="connsiteY118" fmla="*/ 937 h 10000"/>
              <a:gd name="connsiteX119" fmla="*/ 7423 w 10000"/>
              <a:gd name="connsiteY119" fmla="*/ 883 h 10000"/>
              <a:gd name="connsiteX120" fmla="*/ 7206 w 10000"/>
              <a:gd name="connsiteY120" fmla="*/ 955 h 10000"/>
              <a:gd name="connsiteX121" fmla="*/ 7145 w 10000"/>
              <a:gd name="connsiteY121" fmla="*/ 1027 h 10000"/>
              <a:gd name="connsiteX122" fmla="*/ 7077 w 10000"/>
              <a:gd name="connsiteY122" fmla="*/ 1027 h 10000"/>
              <a:gd name="connsiteX123" fmla="*/ 7036 w 10000"/>
              <a:gd name="connsiteY123" fmla="*/ 1099 h 10000"/>
              <a:gd name="connsiteX124" fmla="*/ 6958 w 10000"/>
              <a:gd name="connsiteY124" fmla="*/ 1009 h 10000"/>
              <a:gd name="connsiteX125" fmla="*/ 6660 w 10000"/>
              <a:gd name="connsiteY125" fmla="*/ 919 h 10000"/>
              <a:gd name="connsiteX126" fmla="*/ 6562 w 10000"/>
              <a:gd name="connsiteY126" fmla="*/ 828 h 10000"/>
              <a:gd name="connsiteX127" fmla="*/ 6264 w 10000"/>
              <a:gd name="connsiteY127" fmla="*/ 919 h 10000"/>
              <a:gd name="connsiteX128" fmla="*/ 6284 w 10000"/>
              <a:gd name="connsiteY128" fmla="*/ 955 h 10000"/>
              <a:gd name="connsiteX129" fmla="*/ 6205 w 10000"/>
              <a:gd name="connsiteY129" fmla="*/ 1063 h 10000"/>
              <a:gd name="connsiteX130" fmla="*/ 5886 w 10000"/>
              <a:gd name="connsiteY130" fmla="*/ 937 h 10000"/>
              <a:gd name="connsiteX131" fmla="*/ 5847 w 10000"/>
              <a:gd name="connsiteY131" fmla="*/ 847 h 10000"/>
              <a:gd name="connsiteX132" fmla="*/ 5729 w 10000"/>
              <a:gd name="connsiteY132" fmla="*/ 847 h 10000"/>
              <a:gd name="connsiteX133" fmla="*/ 5729 w 10000"/>
              <a:gd name="connsiteY133" fmla="*/ 775 h 10000"/>
              <a:gd name="connsiteX134" fmla="*/ 5431 w 10000"/>
              <a:gd name="connsiteY134" fmla="*/ 883 h 10000"/>
              <a:gd name="connsiteX135" fmla="*/ 5332 w 10000"/>
              <a:gd name="connsiteY135" fmla="*/ 847 h 10000"/>
              <a:gd name="connsiteX136" fmla="*/ 5214 w 10000"/>
              <a:gd name="connsiteY136" fmla="*/ 684 h 10000"/>
              <a:gd name="connsiteX137" fmla="*/ 4301 w 10000"/>
              <a:gd name="connsiteY137" fmla="*/ 432 h 10000"/>
              <a:gd name="connsiteX138" fmla="*/ 4103 w 10000"/>
              <a:gd name="connsiteY138" fmla="*/ 432 h 10000"/>
              <a:gd name="connsiteX139" fmla="*/ 4083 w 10000"/>
              <a:gd name="connsiteY139" fmla="*/ 288 h 10000"/>
              <a:gd name="connsiteX140" fmla="*/ 3923 w 10000"/>
              <a:gd name="connsiteY140" fmla="*/ 144 h 10000"/>
              <a:gd name="connsiteX141" fmla="*/ 3867 w 10000"/>
              <a:gd name="connsiteY141" fmla="*/ 235 h 10000"/>
              <a:gd name="connsiteX142" fmla="*/ 3726 w 10000"/>
              <a:gd name="connsiteY142" fmla="*/ 197 h 10000"/>
              <a:gd name="connsiteX143" fmla="*/ 3628 w 10000"/>
              <a:gd name="connsiteY143" fmla="*/ 216 h 10000"/>
              <a:gd name="connsiteX144" fmla="*/ 3388 w 10000"/>
              <a:gd name="connsiteY144" fmla="*/ 0 h 10000"/>
              <a:gd name="connsiteX0" fmla="*/ 3388 w 10000"/>
              <a:gd name="connsiteY0" fmla="*/ 0 h 10000"/>
              <a:gd name="connsiteX1" fmla="*/ 0 w 10000"/>
              <a:gd name="connsiteY1" fmla="*/ 5279 h 10000"/>
              <a:gd name="connsiteX2" fmla="*/ 238 w 10000"/>
              <a:gd name="connsiteY2" fmla="*/ 5225 h 10000"/>
              <a:gd name="connsiteX3" fmla="*/ 435 w 10000"/>
              <a:gd name="connsiteY3" fmla="*/ 5279 h 10000"/>
              <a:gd name="connsiteX4" fmla="*/ 1328 w 10000"/>
              <a:gd name="connsiteY4" fmla="*/ 5315 h 10000"/>
              <a:gd name="connsiteX5" fmla="*/ 2100 w 10000"/>
              <a:gd name="connsiteY5" fmla="*/ 6144 h 10000"/>
              <a:gd name="connsiteX6" fmla="*/ 2437 w 10000"/>
              <a:gd name="connsiteY6" fmla="*/ 7009 h 10000"/>
              <a:gd name="connsiteX7" fmla="*/ 2756 w 10000"/>
              <a:gd name="connsiteY7" fmla="*/ 7351 h 10000"/>
              <a:gd name="connsiteX8" fmla="*/ 2914 w 10000"/>
              <a:gd name="connsiteY8" fmla="*/ 7693 h 10000"/>
              <a:gd name="connsiteX9" fmla="*/ 3251 w 10000"/>
              <a:gd name="connsiteY9" fmla="*/ 7928 h 10000"/>
              <a:gd name="connsiteX10" fmla="*/ 3508 w 10000"/>
              <a:gd name="connsiteY10" fmla="*/ 8811 h 10000"/>
              <a:gd name="connsiteX11" fmla="*/ 3845 w 10000"/>
              <a:gd name="connsiteY11" fmla="*/ 9297 h 10000"/>
              <a:gd name="connsiteX12" fmla="*/ 4181 w 10000"/>
              <a:gd name="connsiteY12" fmla="*/ 9513 h 10000"/>
              <a:gd name="connsiteX13" fmla="*/ 4479 w 10000"/>
              <a:gd name="connsiteY13" fmla="*/ 9568 h 10000"/>
              <a:gd name="connsiteX14" fmla="*/ 4776 w 10000"/>
              <a:gd name="connsiteY14" fmla="*/ 9729 h 10000"/>
              <a:gd name="connsiteX15" fmla="*/ 5332 w 10000"/>
              <a:gd name="connsiteY15" fmla="*/ 9784 h 10000"/>
              <a:gd name="connsiteX16" fmla="*/ 5710 w 10000"/>
              <a:gd name="connsiteY16" fmla="*/ 9964 h 10000"/>
              <a:gd name="connsiteX17" fmla="*/ 6064 w 10000"/>
              <a:gd name="connsiteY17" fmla="*/ 10000 h 10000"/>
              <a:gd name="connsiteX18" fmla="*/ 6085 w 10000"/>
              <a:gd name="connsiteY18" fmla="*/ 9945 h 10000"/>
              <a:gd name="connsiteX19" fmla="*/ 6007 w 10000"/>
              <a:gd name="connsiteY19" fmla="*/ 9892 h 10000"/>
              <a:gd name="connsiteX20" fmla="*/ 5867 w 10000"/>
              <a:gd name="connsiteY20" fmla="*/ 9549 h 10000"/>
              <a:gd name="connsiteX21" fmla="*/ 5847 w 10000"/>
              <a:gd name="connsiteY21" fmla="*/ 9513 h 10000"/>
              <a:gd name="connsiteX22" fmla="*/ 5729 w 10000"/>
              <a:gd name="connsiteY22" fmla="*/ 8847 h 10000"/>
              <a:gd name="connsiteX23" fmla="*/ 5807 w 10000"/>
              <a:gd name="connsiteY23" fmla="*/ 8793 h 10000"/>
              <a:gd name="connsiteX24" fmla="*/ 5827 w 10000"/>
              <a:gd name="connsiteY24" fmla="*/ 8576 h 10000"/>
              <a:gd name="connsiteX25" fmla="*/ 5807 w 10000"/>
              <a:gd name="connsiteY25" fmla="*/ 8540 h 10000"/>
              <a:gd name="connsiteX26" fmla="*/ 5669 w 10000"/>
              <a:gd name="connsiteY26" fmla="*/ 8523 h 10000"/>
              <a:gd name="connsiteX27" fmla="*/ 5609 w 10000"/>
              <a:gd name="connsiteY27" fmla="*/ 8487 h 10000"/>
              <a:gd name="connsiteX28" fmla="*/ 5649 w 10000"/>
              <a:gd name="connsiteY28" fmla="*/ 8415 h 10000"/>
              <a:gd name="connsiteX29" fmla="*/ 5787 w 10000"/>
              <a:gd name="connsiteY29" fmla="*/ 8415 h 10000"/>
              <a:gd name="connsiteX30" fmla="*/ 5847 w 10000"/>
              <a:gd name="connsiteY30" fmla="*/ 8468 h 10000"/>
              <a:gd name="connsiteX31" fmla="*/ 5946 w 10000"/>
              <a:gd name="connsiteY31" fmla="*/ 8415 h 10000"/>
              <a:gd name="connsiteX32" fmla="*/ 6007 w 10000"/>
              <a:gd name="connsiteY32" fmla="*/ 8036 h 10000"/>
              <a:gd name="connsiteX33" fmla="*/ 5886 w 10000"/>
              <a:gd name="connsiteY33" fmla="*/ 7856 h 10000"/>
              <a:gd name="connsiteX34" fmla="*/ 6184 w 10000"/>
              <a:gd name="connsiteY34" fmla="*/ 7801 h 10000"/>
              <a:gd name="connsiteX35" fmla="*/ 6284 w 10000"/>
              <a:gd name="connsiteY35" fmla="*/ 7621 h 10000"/>
              <a:gd name="connsiteX36" fmla="*/ 6284 w 10000"/>
              <a:gd name="connsiteY36" fmla="*/ 7585 h 10000"/>
              <a:gd name="connsiteX37" fmla="*/ 6164 w 10000"/>
              <a:gd name="connsiteY37" fmla="*/ 7604 h 10000"/>
              <a:gd name="connsiteX38" fmla="*/ 6164 w 10000"/>
              <a:gd name="connsiteY38" fmla="*/ 7513 h 10000"/>
              <a:gd name="connsiteX39" fmla="*/ 6362 w 10000"/>
              <a:gd name="connsiteY39" fmla="*/ 7424 h 10000"/>
              <a:gd name="connsiteX40" fmla="*/ 6441 w 10000"/>
              <a:gd name="connsiteY40" fmla="*/ 7424 h 10000"/>
              <a:gd name="connsiteX41" fmla="*/ 6562 w 10000"/>
              <a:gd name="connsiteY41" fmla="*/ 7315 h 10000"/>
              <a:gd name="connsiteX42" fmla="*/ 6581 w 10000"/>
              <a:gd name="connsiteY42" fmla="*/ 7243 h 10000"/>
              <a:gd name="connsiteX43" fmla="*/ 6619 w 10000"/>
              <a:gd name="connsiteY43" fmla="*/ 7207 h 10000"/>
              <a:gd name="connsiteX44" fmla="*/ 6820 w 10000"/>
              <a:gd name="connsiteY44" fmla="*/ 7189 h 10000"/>
              <a:gd name="connsiteX45" fmla="*/ 6897 w 10000"/>
              <a:gd name="connsiteY45" fmla="*/ 7153 h 10000"/>
              <a:gd name="connsiteX46" fmla="*/ 6918 w 10000"/>
              <a:gd name="connsiteY46" fmla="*/ 7063 h 10000"/>
              <a:gd name="connsiteX47" fmla="*/ 6800 w 10000"/>
              <a:gd name="connsiteY47" fmla="*/ 6973 h 10000"/>
              <a:gd name="connsiteX48" fmla="*/ 6800 w 10000"/>
              <a:gd name="connsiteY48" fmla="*/ 6901 h 10000"/>
              <a:gd name="connsiteX49" fmla="*/ 6839 w 10000"/>
              <a:gd name="connsiteY49" fmla="*/ 6847 h 10000"/>
              <a:gd name="connsiteX50" fmla="*/ 6937 w 10000"/>
              <a:gd name="connsiteY50" fmla="*/ 6883 h 10000"/>
              <a:gd name="connsiteX51" fmla="*/ 6996 w 10000"/>
              <a:gd name="connsiteY51" fmla="*/ 6937 h 10000"/>
              <a:gd name="connsiteX52" fmla="*/ 7016 w 10000"/>
              <a:gd name="connsiteY52" fmla="*/ 6919 h 10000"/>
              <a:gd name="connsiteX53" fmla="*/ 7016 w 10000"/>
              <a:gd name="connsiteY53" fmla="*/ 6847 h 10000"/>
              <a:gd name="connsiteX54" fmla="*/ 7036 w 10000"/>
              <a:gd name="connsiteY54" fmla="*/ 6811 h 10000"/>
              <a:gd name="connsiteX55" fmla="*/ 7097 w 10000"/>
              <a:gd name="connsiteY55" fmla="*/ 6829 h 10000"/>
              <a:gd name="connsiteX56" fmla="*/ 7127 w 10000"/>
              <a:gd name="connsiteY56" fmla="*/ 6919 h 10000"/>
              <a:gd name="connsiteX57" fmla="*/ 7165 w 10000"/>
              <a:gd name="connsiteY57" fmla="*/ 6919 h 10000"/>
              <a:gd name="connsiteX58" fmla="*/ 7224 w 10000"/>
              <a:gd name="connsiteY58" fmla="*/ 6883 h 10000"/>
              <a:gd name="connsiteX59" fmla="*/ 7264 w 10000"/>
              <a:gd name="connsiteY59" fmla="*/ 6811 h 10000"/>
              <a:gd name="connsiteX60" fmla="*/ 7285 w 10000"/>
              <a:gd name="connsiteY60" fmla="*/ 6793 h 10000"/>
              <a:gd name="connsiteX61" fmla="*/ 7324 w 10000"/>
              <a:gd name="connsiteY61" fmla="*/ 6937 h 10000"/>
              <a:gd name="connsiteX62" fmla="*/ 7640 w 10000"/>
              <a:gd name="connsiteY62" fmla="*/ 6847 h 10000"/>
              <a:gd name="connsiteX63" fmla="*/ 7700 w 10000"/>
              <a:gd name="connsiteY63" fmla="*/ 6865 h 10000"/>
              <a:gd name="connsiteX64" fmla="*/ 7682 w 10000"/>
              <a:gd name="connsiteY64" fmla="*/ 6883 h 10000"/>
              <a:gd name="connsiteX65" fmla="*/ 7224 w 10000"/>
              <a:gd name="connsiteY65" fmla="*/ 7063 h 10000"/>
              <a:gd name="connsiteX66" fmla="*/ 7185 w 10000"/>
              <a:gd name="connsiteY66" fmla="*/ 7117 h 10000"/>
              <a:gd name="connsiteX67" fmla="*/ 7224 w 10000"/>
              <a:gd name="connsiteY67" fmla="*/ 7135 h 10000"/>
              <a:gd name="connsiteX68" fmla="*/ 8274 w 10000"/>
              <a:gd name="connsiteY68" fmla="*/ 6612 h 10000"/>
              <a:gd name="connsiteX69" fmla="*/ 8453 w 10000"/>
              <a:gd name="connsiteY69" fmla="*/ 6235 h 10000"/>
              <a:gd name="connsiteX70" fmla="*/ 8475 w 10000"/>
              <a:gd name="connsiteY70" fmla="*/ 5657 h 10000"/>
              <a:gd name="connsiteX71" fmla="*/ 8532 w 10000"/>
              <a:gd name="connsiteY71" fmla="*/ 5604 h 10000"/>
              <a:gd name="connsiteX72" fmla="*/ 8593 w 10000"/>
              <a:gd name="connsiteY72" fmla="*/ 5568 h 10000"/>
              <a:gd name="connsiteX73" fmla="*/ 8652 w 10000"/>
              <a:gd name="connsiteY73" fmla="*/ 5568 h 10000"/>
              <a:gd name="connsiteX74" fmla="*/ 8652 w 10000"/>
              <a:gd name="connsiteY74" fmla="*/ 5784 h 10000"/>
              <a:gd name="connsiteX75" fmla="*/ 8791 w 10000"/>
              <a:gd name="connsiteY75" fmla="*/ 5784 h 10000"/>
              <a:gd name="connsiteX76" fmla="*/ 8771 w 10000"/>
              <a:gd name="connsiteY76" fmla="*/ 5873 h 10000"/>
              <a:gd name="connsiteX77" fmla="*/ 8633 w 10000"/>
              <a:gd name="connsiteY77" fmla="*/ 5909 h 10000"/>
              <a:gd name="connsiteX78" fmla="*/ 8691 w 10000"/>
              <a:gd name="connsiteY78" fmla="*/ 5928 h 10000"/>
              <a:gd name="connsiteX79" fmla="*/ 9306 w 10000"/>
              <a:gd name="connsiteY79" fmla="*/ 5676 h 10000"/>
              <a:gd name="connsiteX80" fmla="*/ 9662 w 10000"/>
              <a:gd name="connsiteY80" fmla="*/ 5657 h 10000"/>
              <a:gd name="connsiteX81" fmla="*/ 9545 w 10000"/>
              <a:gd name="connsiteY81" fmla="*/ 5532 h 10000"/>
              <a:gd name="connsiteX82" fmla="*/ 9662 w 10000"/>
              <a:gd name="connsiteY82" fmla="*/ 5441 h 10000"/>
              <a:gd name="connsiteX83" fmla="*/ 9723 w 10000"/>
              <a:gd name="connsiteY83" fmla="*/ 5333 h 10000"/>
              <a:gd name="connsiteX84" fmla="*/ 9782 w 10000"/>
              <a:gd name="connsiteY84" fmla="*/ 5243 h 10000"/>
              <a:gd name="connsiteX85" fmla="*/ 9822 w 10000"/>
              <a:gd name="connsiteY85" fmla="*/ 5153 h 10000"/>
              <a:gd name="connsiteX86" fmla="*/ 9803 w 10000"/>
              <a:gd name="connsiteY86" fmla="*/ 4991 h 10000"/>
              <a:gd name="connsiteX87" fmla="*/ 9742 w 10000"/>
              <a:gd name="connsiteY87" fmla="*/ 4919 h 10000"/>
              <a:gd name="connsiteX88" fmla="*/ 9803 w 10000"/>
              <a:gd name="connsiteY88" fmla="*/ 4811 h 10000"/>
              <a:gd name="connsiteX89" fmla="*/ 9762 w 10000"/>
              <a:gd name="connsiteY89" fmla="*/ 4684 h 10000"/>
              <a:gd name="connsiteX90" fmla="*/ 9939 w 10000"/>
              <a:gd name="connsiteY90" fmla="*/ 4379 h 10000"/>
              <a:gd name="connsiteX91" fmla="*/ 9939 w 10000"/>
              <a:gd name="connsiteY91" fmla="*/ 4307 h 10000"/>
              <a:gd name="connsiteX92" fmla="*/ 9981 w 10000"/>
              <a:gd name="connsiteY92" fmla="*/ 4252 h 10000"/>
              <a:gd name="connsiteX93" fmla="*/ 9939 w 10000"/>
              <a:gd name="connsiteY93" fmla="*/ 4180 h 10000"/>
              <a:gd name="connsiteX94" fmla="*/ 10000 w 10000"/>
              <a:gd name="connsiteY94" fmla="*/ 4144 h 10000"/>
              <a:gd name="connsiteX95" fmla="*/ 9939 w 10000"/>
              <a:gd name="connsiteY95" fmla="*/ 4072 h 10000"/>
              <a:gd name="connsiteX96" fmla="*/ 9961 w 10000"/>
              <a:gd name="connsiteY96" fmla="*/ 3964 h 10000"/>
              <a:gd name="connsiteX97" fmla="*/ 9939 w 10000"/>
              <a:gd name="connsiteY97" fmla="*/ 3964 h 10000"/>
              <a:gd name="connsiteX98" fmla="*/ 9900 w 10000"/>
              <a:gd name="connsiteY98" fmla="*/ 3945 h 10000"/>
              <a:gd name="connsiteX99" fmla="*/ 9822 w 10000"/>
              <a:gd name="connsiteY99" fmla="*/ 3820 h 10000"/>
              <a:gd name="connsiteX100" fmla="*/ 9842 w 10000"/>
              <a:gd name="connsiteY100" fmla="*/ 3748 h 10000"/>
              <a:gd name="connsiteX101" fmla="*/ 9742 w 10000"/>
              <a:gd name="connsiteY101" fmla="*/ 3640 h 10000"/>
              <a:gd name="connsiteX102" fmla="*/ 9762 w 10000"/>
              <a:gd name="connsiteY102" fmla="*/ 3604 h 10000"/>
              <a:gd name="connsiteX103" fmla="*/ 9643 w 10000"/>
              <a:gd name="connsiteY103" fmla="*/ 3513 h 10000"/>
              <a:gd name="connsiteX104" fmla="*/ 9662 w 10000"/>
              <a:gd name="connsiteY104" fmla="*/ 3387 h 10000"/>
              <a:gd name="connsiteX105" fmla="*/ 9643 w 10000"/>
              <a:gd name="connsiteY105" fmla="*/ 3279 h 10000"/>
              <a:gd name="connsiteX106" fmla="*/ 9406 w 10000"/>
              <a:gd name="connsiteY106" fmla="*/ 3045 h 10000"/>
              <a:gd name="connsiteX107" fmla="*/ 9385 w 10000"/>
              <a:gd name="connsiteY107" fmla="*/ 1279 h 10000"/>
              <a:gd name="connsiteX108" fmla="*/ 9247 w 10000"/>
              <a:gd name="connsiteY108" fmla="*/ 1225 h 10000"/>
              <a:gd name="connsiteX109" fmla="*/ 9027 w 10000"/>
              <a:gd name="connsiteY109" fmla="*/ 1261 h 10000"/>
              <a:gd name="connsiteX110" fmla="*/ 8949 w 10000"/>
              <a:gd name="connsiteY110" fmla="*/ 1171 h 10000"/>
              <a:gd name="connsiteX111" fmla="*/ 8532 w 10000"/>
              <a:gd name="connsiteY111" fmla="*/ 1045 h 10000"/>
              <a:gd name="connsiteX112" fmla="*/ 8433 w 10000"/>
              <a:gd name="connsiteY112" fmla="*/ 919 h 10000"/>
              <a:gd name="connsiteX113" fmla="*/ 8176 w 10000"/>
              <a:gd name="connsiteY113" fmla="*/ 811 h 10000"/>
              <a:gd name="connsiteX114" fmla="*/ 8059 w 10000"/>
              <a:gd name="connsiteY114" fmla="*/ 919 h 10000"/>
              <a:gd name="connsiteX115" fmla="*/ 7840 w 10000"/>
              <a:gd name="connsiteY115" fmla="*/ 901 h 10000"/>
              <a:gd name="connsiteX116" fmla="*/ 7779 w 10000"/>
              <a:gd name="connsiteY116" fmla="*/ 828 h 10000"/>
              <a:gd name="connsiteX117" fmla="*/ 7601 w 10000"/>
              <a:gd name="connsiteY117" fmla="*/ 883 h 10000"/>
              <a:gd name="connsiteX118" fmla="*/ 7601 w 10000"/>
              <a:gd name="connsiteY118" fmla="*/ 937 h 10000"/>
              <a:gd name="connsiteX119" fmla="*/ 7423 w 10000"/>
              <a:gd name="connsiteY119" fmla="*/ 883 h 10000"/>
              <a:gd name="connsiteX120" fmla="*/ 7206 w 10000"/>
              <a:gd name="connsiteY120" fmla="*/ 955 h 10000"/>
              <a:gd name="connsiteX121" fmla="*/ 7145 w 10000"/>
              <a:gd name="connsiteY121" fmla="*/ 1027 h 10000"/>
              <a:gd name="connsiteX122" fmla="*/ 7077 w 10000"/>
              <a:gd name="connsiteY122" fmla="*/ 1027 h 10000"/>
              <a:gd name="connsiteX123" fmla="*/ 7036 w 10000"/>
              <a:gd name="connsiteY123" fmla="*/ 1099 h 10000"/>
              <a:gd name="connsiteX124" fmla="*/ 6958 w 10000"/>
              <a:gd name="connsiteY124" fmla="*/ 1009 h 10000"/>
              <a:gd name="connsiteX125" fmla="*/ 6660 w 10000"/>
              <a:gd name="connsiteY125" fmla="*/ 919 h 10000"/>
              <a:gd name="connsiteX126" fmla="*/ 6264 w 10000"/>
              <a:gd name="connsiteY126" fmla="*/ 919 h 10000"/>
              <a:gd name="connsiteX127" fmla="*/ 6284 w 10000"/>
              <a:gd name="connsiteY127" fmla="*/ 955 h 10000"/>
              <a:gd name="connsiteX128" fmla="*/ 6205 w 10000"/>
              <a:gd name="connsiteY128" fmla="*/ 1063 h 10000"/>
              <a:gd name="connsiteX129" fmla="*/ 5886 w 10000"/>
              <a:gd name="connsiteY129" fmla="*/ 937 h 10000"/>
              <a:gd name="connsiteX130" fmla="*/ 5847 w 10000"/>
              <a:gd name="connsiteY130" fmla="*/ 847 h 10000"/>
              <a:gd name="connsiteX131" fmla="*/ 5729 w 10000"/>
              <a:gd name="connsiteY131" fmla="*/ 847 h 10000"/>
              <a:gd name="connsiteX132" fmla="*/ 5729 w 10000"/>
              <a:gd name="connsiteY132" fmla="*/ 775 h 10000"/>
              <a:gd name="connsiteX133" fmla="*/ 5431 w 10000"/>
              <a:gd name="connsiteY133" fmla="*/ 883 h 10000"/>
              <a:gd name="connsiteX134" fmla="*/ 5332 w 10000"/>
              <a:gd name="connsiteY134" fmla="*/ 847 h 10000"/>
              <a:gd name="connsiteX135" fmla="*/ 5214 w 10000"/>
              <a:gd name="connsiteY135" fmla="*/ 684 h 10000"/>
              <a:gd name="connsiteX136" fmla="*/ 4301 w 10000"/>
              <a:gd name="connsiteY136" fmla="*/ 432 h 10000"/>
              <a:gd name="connsiteX137" fmla="*/ 4103 w 10000"/>
              <a:gd name="connsiteY137" fmla="*/ 432 h 10000"/>
              <a:gd name="connsiteX138" fmla="*/ 4083 w 10000"/>
              <a:gd name="connsiteY138" fmla="*/ 288 h 10000"/>
              <a:gd name="connsiteX139" fmla="*/ 3923 w 10000"/>
              <a:gd name="connsiteY139" fmla="*/ 144 h 10000"/>
              <a:gd name="connsiteX140" fmla="*/ 3867 w 10000"/>
              <a:gd name="connsiteY140" fmla="*/ 235 h 10000"/>
              <a:gd name="connsiteX141" fmla="*/ 3726 w 10000"/>
              <a:gd name="connsiteY141" fmla="*/ 197 h 10000"/>
              <a:gd name="connsiteX142" fmla="*/ 3628 w 10000"/>
              <a:gd name="connsiteY142" fmla="*/ 216 h 10000"/>
              <a:gd name="connsiteX143" fmla="*/ 3388 w 10000"/>
              <a:gd name="connsiteY143" fmla="*/ 0 h 10000"/>
              <a:gd name="connsiteX0" fmla="*/ 3388 w 10000"/>
              <a:gd name="connsiteY0" fmla="*/ 0 h 10000"/>
              <a:gd name="connsiteX1" fmla="*/ 0 w 10000"/>
              <a:gd name="connsiteY1" fmla="*/ 5279 h 10000"/>
              <a:gd name="connsiteX2" fmla="*/ 238 w 10000"/>
              <a:gd name="connsiteY2" fmla="*/ 5225 h 10000"/>
              <a:gd name="connsiteX3" fmla="*/ 435 w 10000"/>
              <a:gd name="connsiteY3" fmla="*/ 5279 h 10000"/>
              <a:gd name="connsiteX4" fmla="*/ 1328 w 10000"/>
              <a:gd name="connsiteY4" fmla="*/ 5315 h 10000"/>
              <a:gd name="connsiteX5" fmla="*/ 2100 w 10000"/>
              <a:gd name="connsiteY5" fmla="*/ 6144 h 10000"/>
              <a:gd name="connsiteX6" fmla="*/ 2437 w 10000"/>
              <a:gd name="connsiteY6" fmla="*/ 7009 h 10000"/>
              <a:gd name="connsiteX7" fmla="*/ 2756 w 10000"/>
              <a:gd name="connsiteY7" fmla="*/ 7351 h 10000"/>
              <a:gd name="connsiteX8" fmla="*/ 2914 w 10000"/>
              <a:gd name="connsiteY8" fmla="*/ 7693 h 10000"/>
              <a:gd name="connsiteX9" fmla="*/ 3251 w 10000"/>
              <a:gd name="connsiteY9" fmla="*/ 7928 h 10000"/>
              <a:gd name="connsiteX10" fmla="*/ 3508 w 10000"/>
              <a:gd name="connsiteY10" fmla="*/ 8811 h 10000"/>
              <a:gd name="connsiteX11" fmla="*/ 3845 w 10000"/>
              <a:gd name="connsiteY11" fmla="*/ 9297 h 10000"/>
              <a:gd name="connsiteX12" fmla="*/ 4181 w 10000"/>
              <a:gd name="connsiteY12" fmla="*/ 9513 h 10000"/>
              <a:gd name="connsiteX13" fmla="*/ 4479 w 10000"/>
              <a:gd name="connsiteY13" fmla="*/ 9568 h 10000"/>
              <a:gd name="connsiteX14" fmla="*/ 4776 w 10000"/>
              <a:gd name="connsiteY14" fmla="*/ 9729 h 10000"/>
              <a:gd name="connsiteX15" fmla="*/ 5332 w 10000"/>
              <a:gd name="connsiteY15" fmla="*/ 9784 h 10000"/>
              <a:gd name="connsiteX16" fmla="*/ 5710 w 10000"/>
              <a:gd name="connsiteY16" fmla="*/ 9964 h 10000"/>
              <a:gd name="connsiteX17" fmla="*/ 6064 w 10000"/>
              <a:gd name="connsiteY17" fmla="*/ 10000 h 10000"/>
              <a:gd name="connsiteX18" fmla="*/ 6085 w 10000"/>
              <a:gd name="connsiteY18" fmla="*/ 9945 h 10000"/>
              <a:gd name="connsiteX19" fmla="*/ 6007 w 10000"/>
              <a:gd name="connsiteY19" fmla="*/ 9892 h 10000"/>
              <a:gd name="connsiteX20" fmla="*/ 5867 w 10000"/>
              <a:gd name="connsiteY20" fmla="*/ 9549 h 10000"/>
              <a:gd name="connsiteX21" fmla="*/ 5847 w 10000"/>
              <a:gd name="connsiteY21" fmla="*/ 9513 h 10000"/>
              <a:gd name="connsiteX22" fmla="*/ 5729 w 10000"/>
              <a:gd name="connsiteY22" fmla="*/ 8847 h 10000"/>
              <a:gd name="connsiteX23" fmla="*/ 5807 w 10000"/>
              <a:gd name="connsiteY23" fmla="*/ 8793 h 10000"/>
              <a:gd name="connsiteX24" fmla="*/ 5827 w 10000"/>
              <a:gd name="connsiteY24" fmla="*/ 8576 h 10000"/>
              <a:gd name="connsiteX25" fmla="*/ 5807 w 10000"/>
              <a:gd name="connsiteY25" fmla="*/ 8540 h 10000"/>
              <a:gd name="connsiteX26" fmla="*/ 5669 w 10000"/>
              <a:gd name="connsiteY26" fmla="*/ 8523 h 10000"/>
              <a:gd name="connsiteX27" fmla="*/ 5609 w 10000"/>
              <a:gd name="connsiteY27" fmla="*/ 8487 h 10000"/>
              <a:gd name="connsiteX28" fmla="*/ 5649 w 10000"/>
              <a:gd name="connsiteY28" fmla="*/ 8415 h 10000"/>
              <a:gd name="connsiteX29" fmla="*/ 5787 w 10000"/>
              <a:gd name="connsiteY29" fmla="*/ 8415 h 10000"/>
              <a:gd name="connsiteX30" fmla="*/ 5847 w 10000"/>
              <a:gd name="connsiteY30" fmla="*/ 8468 h 10000"/>
              <a:gd name="connsiteX31" fmla="*/ 5946 w 10000"/>
              <a:gd name="connsiteY31" fmla="*/ 8415 h 10000"/>
              <a:gd name="connsiteX32" fmla="*/ 6007 w 10000"/>
              <a:gd name="connsiteY32" fmla="*/ 8036 h 10000"/>
              <a:gd name="connsiteX33" fmla="*/ 5886 w 10000"/>
              <a:gd name="connsiteY33" fmla="*/ 7856 h 10000"/>
              <a:gd name="connsiteX34" fmla="*/ 6184 w 10000"/>
              <a:gd name="connsiteY34" fmla="*/ 7801 h 10000"/>
              <a:gd name="connsiteX35" fmla="*/ 6284 w 10000"/>
              <a:gd name="connsiteY35" fmla="*/ 7621 h 10000"/>
              <a:gd name="connsiteX36" fmla="*/ 6284 w 10000"/>
              <a:gd name="connsiteY36" fmla="*/ 7585 h 10000"/>
              <a:gd name="connsiteX37" fmla="*/ 6164 w 10000"/>
              <a:gd name="connsiteY37" fmla="*/ 7604 h 10000"/>
              <a:gd name="connsiteX38" fmla="*/ 6164 w 10000"/>
              <a:gd name="connsiteY38" fmla="*/ 7513 h 10000"/>
              <a:gd name="connsiteX39" fmla="*/ 6362 w 10000"/>
              <a:gd name="connsiteY39" fmla="*/ 7424 h 10000"/>
              <a:gd name="connsiteX40" fmla="*/ 6441 w 10000"/>
              <a:gd name="connsiteY40" fmla="*/ 7424 h 10000"/>
              <a:gd name="connsiteX41" fmla="*/ 6562 w 10000"/>
              <a:gd name="connsiteY41" fmla="*/ 7315 h 10000"/>
              <a:gd name="connsiteX42" fmla="*/ 6581 w 10000"/>
              <a:gd name="connsiteY42" fmla="*/ 7243 h 10000"/>
              <a:gd name="connsiteX43" fmla="*/ 6619 w 10000"/>
              <a:gd name="connsiteY43" fmla="*/ 7207 h 10000"/>
              <a:gd name="connsiteX44" fmla="*/ 6820 w 10000"/>
              <a:gd name="connsiteY44" fmla="*/ 7189 h 10000"/>
              <a:gd name="connsiteX45" fmla="*/ 6897 w 10000"/>
              <a:gd name="connsiteY45" fmla="*/ 7153 h 10000"/>
              <a:gd name="connsiteX46" fmla="*/ 6918 w 10000"/>
              <a:gd name="connsiteY46" fmla="*/ 7063 h 10000"/>
              <a:gd name="connsiteX47" fmla="*/ 6800 w 10000"/>
              <a:gd name="connsiteY47" fmla="*/ 6973 h 10000"/>
              <a:gd name="connsiteX48" fmla="*/ 6800 w 10000"/>
              <a:gd name="connsiteY48" fmla="*/ 6901 h 10000"/>
              <a:gd name="connsiteX49" fmla="*/ 6839 w 10000"/>
              <a:gd name="connsiteY49" fmla="*/ 6847 h 10000"/>
              <a:gd name="connsiteX50" fmla="*/ 6937 w 10000"/>
              <a:gd name="connsiteY50" fmla="*/ 6883 h 10000"/>
              <a:gd name="connsiteX51" fmla="*/ 6996 w 10000"/>
              <a:gd name="connsiteY51" fmla="*/ 6937 h 10000"/>
              <a:gd name="connsiteX52" fmla="*/ 7016 w 10000"/>
              <a:gd name="connsiteY52" fmla="*/ 6919 h 10000"/>
              <a:gd name="connsiteX53" fmla="*/ 7016 w 10000"/>
              <a:gd name="connsiteY53" fmla="*/ 6847 h 10000"/>
              <a:gd name="connsiteX54" fmla="*/ 7036 w 10000"/>
              <a:gd name="connsiteY54" fmla="*/ 6811 h 10000"/>
              <a:gd name="connsiteX55" fmla="*/ 7097 w 10000"/>
              <a:gd name="connsiteY55" fmla="*/ 6829 h 10000"/>
              <a:gd name="connsiteX56" fmla="*/ 7127 w 10000"/>
              <a:gd name="connsiteY56" fmla="*/ 6919 h 10000"/>
              <a:gd name="connsiteX57" fmla="*/ 7165 w 10000"/>
              <a:gd name="connsiteY57" fmla="*/ 6919 h 10000"/>
              <a:gd name="connsiteX58" fmla="*/ 7224 w 10000"/>
              <a:gd name="connsiteY58" fmla="*/ 6883 h 10000"/>
              <a:gd name="connsiteX59" fmla="*/ 7264 w 10000"/>
              <a:gd name="connsiteY59" fmla="*/ 6811 h 10000"/>
              <a:gd name="connsiteX60" fmla="*/ 7285 w 10000"/>
              <a:gd name="connsiteY60" fmla="*/ 6793 h 10000"/>
              <a:gd name="connsiteX61" fmla="*/ 7324 w 10000"/>
              <a:gd name="connsiteY61" fmla="*/ 6937 h 10000"/>
              <a:gd name="connsiteX62" fmla="*/ 7640 w 10000"/>
              <a:gd name="connsiteY62" fmla="*/ 6847 h 10000"/>
              <a:gd name="connsiteX63" fmla="*/ 7700 w 10000"/>
              <a:gd name="connsiteY63" fmla="*/ 6865 h 10000"/>
              <a:gd name="connsiteX64" fmla="*/ 7682 w 10000"/>
              <a:gd name="connsiteY64" fmla="*/ 6883 h 10000"/>
              <a:gd name="connsiteX65" fmla="*/ 7224 w 10000"/>
              <a:gd name="connsiteY65" fmla="*/ 7063 h 10000"/>
              <a:gd name="connsiteX66" fmla="*/ 7185 w 10000"/>
              <a:gd name="connsiteY66" fmla="*/ 7117 h 10000"/>
              <a:gd name="connsiteX67" fmla="*/ 7224 w 10000"/>
              <a:gd name="connsiteY67" fmla="*/ 7135 h 10000"/>
              <a:gd name="connsiteX68" fmla="*/ 8274 w 10000"/>
              <a:gd name="connsiteY68" fmla="*/ 6612 h 10000"/>
              <a:gd name="connsiteX69" fmla="*/ 8453 w 10000"/>
              <a:gd name="connsiteY69" fmla="*/ 6235 h 10000"/>
              <a:gd name="connsiteX70" fmla="*/ 8475 w 10000"/>
              <a:gd name="connsiteY70" fmla="*/ 5657 h 10000"/>
              <a:gd name="connsiteX71" fmla="*/ 8532 w 10000"/>
              <a:gd name="connsiteY71" fmla="*/ 5604 h 10000"/>
              <a:gd name="connsiteX72" fmla="*/ 8593 w 10000"/>
              <a:gd name="connsiteY72" fmla="*/ 5568 h 10000"/>
              <a:gd name="connsiteX73" fmla="*/ 8652 w 10000"/>
              <a:gd name="connsiteY73" fmla="*/ 5568 h 10000"/>
              <a:gd name="connsiteX74" fmla="*/ 8652 w 10000"/>
              <a:gd name="connsiteY74" fmla="*/ 5784 h 10000"/>
              <a:gd name="connsiteX75" fmla="*/ 8791 w 10000"/>
              <a:gd name="connsiteY75" fmla="*/ 5784 h 10000"/>
              <a:gd name="connsiteX76" fmla="*/ 8771 w 10000"/>
              <a:gd name="connsiteY76" fmla="*/ 5873 h 10000"/>
              <a:gd name="connsiteX77" fmla="*/ 8633 w 10000"/>
              <a:gd name="connsiteY77" fmla="*/ 5909 h 10000"/>
              <a:gd name="connsiteX78" fmla="*/ 8691 w 10000"/>
              <a:gd name="connsiteY78" fmla="*/ 5928 h 10000"/>
              <a:gd name="connsiteX79" fmla="*/ 9306 w 10000"/>
              <a:gd name="connsiteY79" fmla="*/ 5676 h 10000"/>
              <a:gd name="connsiteX80" fmla="*/ 9662 w 10000"/>
              <a:gd name="connsiteY80" fmla="*/ 5657 h 10000"/>
              <a:gd name="connsiteX81" fmla="*/ 9545 w 10000"/>
              <a:gd name="connsiteY81" fmla="*/ 5532 h 10000"/>
              <a:gd name="connsiteX82" fmla="*/ 9662 w 10000"/>
              <a:gd name="connsiteY82" fmla="*/ 5441 h 10000"/>
              <a:gd name="connsiteX83" fmla="*/ 9723 w 10000"/>
              <a:gd name="connsiteY83" fmla="*/ 5333 h 10000"/>
              <a:gd name="connsiteX84" fmla="*/ 9782 w 10000"/>
              <a:gd name="connsiteY84" fmla="*/ 5243 h 10000"/>
              <a:gd name="connsiteX85" fmla="*/ 9822 w 10000"/>
              <a:gd name="connsiteY85" fmla="*/ 5153 h 10000"/>
              <a:gd name="connsiteX86" fmla="*/ 9803 w 10000"/>
              <a:gd name="connsiteY86" fmla="*/ 4991 h 10000"/>
              <a:gd name="connsiteX87" fmla="*/ 9742 w 10000"/>
              <a:gd name="connsiteY87" fmla="*/ 4919 h 10000"/>
              <a:gd name="connsiteX88" fmla="*/ 9803 w 10000"/>
              <a:gd name="connsiteY88" fmla="*/ 4811 h 10000"/>
              <a:gd name="connsiteX89" fmla="*/ 9762 w 10000"/>
              <a:gd name="connsiteY89" fmla="*/ 4684 h 10000"/>
              <a:gd name="connsiteX90" fmla="*/ 9939 w 10000"/>
              <a:gd name="connsiteY90" fmla="*/ 4379 h 10000"/>
              <a:gd name="connsiteX91" fmla="*/ 9939 w 10000"/>
              <a:gd name="connsiteY91" fmla="*/ 4307 h 10000"/>
              <a:gd name="connsiteX92" fmla="*/ 9981 w 10000"/>
              <a:gd name="connsiteY92" fmla="*/ 4252 h 10000"/>
              <a:gd name="connsiteX93" fmla="*/ 9939 w 10000"/>
              <a:gd name="connsiteY93" fmla="*/ 4180 h 10000"/>
              <a:gd name="connsiteX94" fmla="*/ 10000 w 10000"/>
              <a:gd name="connsiteY94" fmla="*/ 4144 h 10000"/>
              <a:gd name="connsiteX95" fmla="*/ 9939 w 10000"/>
              <a:gd name="connsiteY95" fmla="*/ 4072 h 10000"/>
              <a:gd name="connsiteX96" fmla="*/ 9961 w 10000"/>
              <a:gd name="connsiteY96" fmla="*/ 3964 h 10000"/>
              <a:gd name="connsiteX97" fmla="*/ 9939 w 10000"/>
              <a:gd name="connsiteY97" fmla="*/ 3964 h 10000"/>
              <a:gd name="connsiteX98" fmla="*/ 9900 w 10000"/>
              <a:gd name="connsiteY98" fmla="*/ 3945 h 10000"/>
              <a:gd name="connsiteX99" fmla="*/ 9822 w 10000"/>
              <a:gd name="connsiteY99" fmla="*/ 3820 h 10000"/>
              <a:gd name="connsiteX100" fmla="*/ 9842 w 10000"/>
              <a:gd name="connsiteY100" fmla="*/ 3748 h 10000"/>
              <a:gd name="connsiteX101" fmla="*/ 9742 w 10000"/>
              <a:gd name="connsiteY101" fmla="*/ 3640 h 10000"/>
              <a:gd name="connsiteX102" fmla="*/ 9762 w 10000"/>
              <a:gd name="connsiteY102" fmla="*/ 3604 h 10000"/>
              <a:gd name="connsiteX103" fmla="*/ 9643 w 10000"/>
              <a:gd name="connsiteY103" fmla="*/ 3513 h 10000"/>
              <a:gd name="connsiteX104" fmla="*/ 9662 w 10000"/>
              <a:gd name="connsiteY104" fmla="*/ 3387 h 10000"/>
              <a:gd name="connsiteX105" fmla="*/ 9643 w 10000"/>
              <a:gd name="connsiteY105" fmla="*/ 3279 h 10000"/>
              <a:gd name="connsiteX106" fmla="*/ 9406 w 10000"/>
              <a:gd name="connsiteY106" fmla="*/ 3045 h 10000"/>
              <a:gd name="connsiteX107" fmla="*/ 9385 w 10000"/>
              <a:gd name="connsiteY107" fmla="*/ 1279 h 10000"/>
              <a:gd name="connsiteX108" fmla="*/ 9247 w 10000"/>
              <a:gd name="connsiteY108" fmla="*/ 1225 h 10000"/>
              <a:gd name="connsiteX109" fmla="*/ 9027 w 10000"/>
              <a:gd name="connsiteY109" fmla="*/ 1261 h 10000"/>
              <a:gd name="connsiteX110" fmla="*/ 8949 w 10000"/>
              <a:gd name="connsiteY110" fmla="*/ 1171 h 10000"/>
              <a:gd name="connsiteX111" fmla="*/ 8532 w 10000"/>
              <a:gd name="connsiteY111" fmla="*/ 1045 h 10000"/>
              <a:gd name="connsiteX112" fmla="*/ 8433 w 10000"/>
              <a:gd name="connsiteY112" fmla="*/ 919 h 10000"/>
              <a:gd name="connsiteX113" fmla="*/ 8176 w 10000"/>
              <a:gd name="connsiteY113" fmla="*/ 811 h 10000"/>
              <a:gd name="connsiteX114" fmla="*/ 8059 w 10000"/>
              <a:gd name="connsiteY114" fmla="*/ 919 h 10000"/>
              <a:gd name="connsiteX115" fmla="*/ 7840 w 10000"/>
              <a:gd name="connsiteY115" fmla="*/ 901 h 10000"/>
              <a:gd name="connsiteX116" fmla="*/ 7779 w 10000"/>
              <a:gd name="connsiteY116" fmla="*/ 828 h 10000"/>
              <a:gd name="connsiteX117" fmla="*/ 7601 w 10000"/>
              <a:gd name="connsiteY117" fmla="*/ 883 h 10000"/>
              <a:gd name="connsiteX118" fmla="*/ 7601 w 10000"/>
              <a:gd name="connsiteY118" fmla="*/ 937 h 10000"/>
              <a:gd name="connsiteX119" fmla="*/ 7423 w 10000"/>
              <a:gd name="connsiteY119" fmla="*/ 883 h 10000"/>
              <a:gd name="connsiteX120" fmla="*/ 7206 w 10000"/>
              <a:gd name="connsiteY120" fmla="*/ 955 h 10000"/>
              <a:gd name="connsiteX121" fmla="*/ 7145 w 10000"/>
              <a:gd name="connsiteY121" fmla="*/ 1027 h 10000"/>
              <a:gd name="connsiteX122" fmla="*/ 7077 w 10000"/>
              <a:gd name="connsiteY122" fmla="*/ 1027 h 10000"/>
              <a:gd name="connsiteX123" fmla="*/ 7036 w 10000"/>
              <a:gd name="connsiteY123" fmla="*/ 1099 h 10000"/>
              <a:gd name="connsiteX124" fmla="*/ 6958 w 10000"/>
              <a:gd name="connsiteY124" fmla="*/ 1009 h 10000"/>
              <a:gd name="connsiteX125" fmla="*/ 6264 w 10000"/>
              <a:gd name="connsiteY125" fmla="*/ 919 h 10000"/>
              <a:gd name="connsiteX126" fmla="*/ 6284 w 10000"/>
              <a:gd name="connsiteY126" fmla="*/ 955 h 10000"/>
              <a:gd name="connsiteX127" fmla="*/ 6205 w 10000"/>
              <a:gd name="connsiteY127" fmla="*/ 1063 h 10000"/>
              <a:gd name="connsiteX128" fmla="*/ 5886 w 10000"/>
              <a:gd name="connsiteY128" fmla="*/ 937 h 10000"/>
              <a:gd name="connsiteX129" fmla="*/ 5847 w 10000"/>
              <a:gd name="connsiteY129" fmla="*/ 847 h 10000"/>
              <a:gd name="connsiteX130" fmla="*/ 5729 w 10000"/>
              <a:gd name="connsiteY130" fmla="*/ 847 h 10000"/>
              <a:gd name="connsiteX131" fmla="*/ 5729 w 10000"/>
              <a:gd name="connsiteY131" fmla="*/ 775 h 10000"/>
              <a:gd name="connsiteX132" fmla="*/ 5431 w 10000"/>
              <a:gd name="connsiteY132" fmla="*/ 883 h 10000"/>
              <a:gd name="connsiteX133" fmla="*/ 5332 w 10000"/>
              <a:gd name="connsiteY133" fmla="*/ 847 h 10000"/>
              <a:gd name="connsiteX134" fmla="*/ 5214 w 10000"/>
              <a:gd name="connsiteY134" fmla="*/ 684 h 10000"/>
              <a:gd name="connsiteX135" fmla="*/ 4301 w 10000"/>
              <a:gd name="connsiteY135" fmla="*/ 432 h 10000"/>
              <a:gd name="connsiteX136" fmla="*/ 4103 w 10000"/>
              <a:gd name="connsiteY136" fmla="*/ 432 h 10000"/>
              <a:gd name="connsiteX137" fmla="*/ 4083 w 10000"/>
              <a:gd name="connsiteY137" fmla="*/ 288 h 10000"/>
              <a:gd name="connsiteX138" fmla="*/ 3923 w 10000"/>
              <a:gd name="connsiteY138" fmla="*/ 144 h 10000"/>
              <a:gd name="connsiteX139" fmla="*/ 3867 w 10000"/>
              <a:gd name="connsiteY139" fmla="*/ 235 h 10000"/>
              <a:gd name="connsiteX140" fmla="*/ 3726 w 10000"/>
              <a:gd name="connsiteY140" fmla="*/ 197 h 10000"/>
              <a:gd name="connsiteX141" fmla="*/ 3628 w 10000"/>
              <a:gd name="connsiteY141" fmla="*/ 216 h 10000"/>
              <a:gd name="connsiteX142" fmla="*/ 3388 w 10000"/>
              <a:gd name="connsiteY142" fmla="*/ 0 h 10000"/>
              <a:gd name="connsiteX0" fmla="*/ 3388 w 10000"/>
              <a:gd name="connsiteY0" fmla="*/ 0 h 10000"/>
              <a:gd name="connsiteX1" fmla="*/ 0 w 10000"/>
              <a:gd name="connsiteY1" fmla="*/ 5279 h 10000"/>
              <a:gd name="connsiteX2" fmla="*/ 238 w 10000"/>
              <a:gd name="connsiteY2" fmla="*/ 5225 h 10000"/>
              <a:gd name="connsiteX3" fmla="*/ 435 w 10000"/>
              <a:gd name="connsiteY3" fmla="*/ 5279 h 10000"/>
              <a:gd name="connsiteX4" fmla="*/ 1328 w 10000"/>
              <a:gd name="connsiteY4" fmla="*/ 5315 h 10000"/>
              <a:gd name="connsiteX5" fmla="*/ 2100 w 10000"/>
              <a:gd name="connsiteY5" fmla="*/ 6144 h 10000"/>
              <a:gd name="connsiteX6" fmla="*/ 2437 w 10000"/>
              <a:gd name="connsiteY6" fmla="*/ 7009 h 10000"/>
              <a:gd name="connsiteX7" fmla="*/ 2756 w 10000"/>
              <a:gd name="connsiteY7" fmla="*/ 7351 h 10000"/>
              <a:gd name="connsiteX8" fmla="*/ 2914 w 10000"/>
              <a:gd name="connsiteY8" fmla="*/ 7693 h 10000"/>
              <a:gd name="connsiteX9" fmla="*/ 3251 w 10000"/>
              <a:gd name="connsiteY9" fmla="*/ 7928 h 10000"/>
              <a:gd name="connsiteX10" fmla="*/ 3508 w 10000"/>
              <a:gd name="connsiteY10" fmla="*/ 8811 h 10000"/>
              <a:gd name="connsiteX11" fmla="*/ 3845 w 10000"/>
              <a:gd name="connsiteY11" fmla="*/ 9297 h 10000"/>
              <a:gd name="connsiteX12" fmla="*/ 4181 w 10000"/>
              <a:gd name="connsiteY12" fmla="*/ 9513 h 10000"/>
              <a:gd name="connsiteX13" fmla="*/ 4479 w 10000"/>
              <a:gd name="connsiteY13" fmla="*/ 9568 h 10000"/>
              <a:gd name="connsiteX14" fmla="*/ 4776 w 10000"/>
              <a:gd name="connsiteY14" fmla="*/ 9729 h 10000"/>
              <a:gd name="connsiteX15" fmla="*/ 5332 w 10000"/>
              <a:gd name="connsiteY15" fmla="*/ 9784 h 10000"/>
              <a:gd name="connsiteX16" fmla="*/ 5710 w 10000"/>
              <a:gd name="connsiteY16" fmla="*/ 9964 h 10000"/>
              <a:gd name="connsiteX17" fmla="*/ 6064 w 10000"/>
              <a:gd name="connsiteY17" fmla="*/ 10000 h 10000"/>
              <a:gd name="connsiteX18" fmla="*/ 6085 w 10000"/>
              <a:gd name="connsiteY18" fmla="*/ 9945 h 10000"/>
              <a:gd name="connsiteX19" fmla="*/ 6007 w 10000"/>
              <a:gd name="connsiteY19" fmla="*/ 9892 h 10000"/>
              <a:gd name="connsiteX20" fmla="*/ 5867 w 10000"/>
              <a:gd name="connsiteY20" fmla="*/ 9549 h 10000"/>
              <a:gd name="connsiteX21" fmla="*/ 5847 w 10000"/>
              <a:gd name="connsiteY21" fmla="*/ 9513 h 10000"/>
              <a:gd name="connsiteX22" fmla="*/ 5729 w 10000"/>
              <a:gd name="connsiteY22" fmla="*/ 8847 h 10000"/>
              <a:gd name="connsiteX23" fmla="*/ 5807 w 10000"/>
              <a:gd name="connsiteY23" fmla="*/ 8793 h 10000"/>
              <a:gd name="connsiteX24" fmla="*/ 5827 w 10000"/>
              <a:gd name="connsiteY24" fmla="*/ 8576 h 10000"/>
              <a:gd name="connsiteX25" fmla="*/ 5807 w 10000"/>
              <a:gd name="connsiteY25" fmla="*/ 8540 h 10000"/>
              <a:gd name="connsiteX26" fmla="*/ 5669 w 10000"/>
              <a:gd name="connsiteY26" fmla="*/ 8523 h 10000"/>
              <a:gd name="connsiteX27" fmla="*/ 5609 w 10000"/>
              <a:gd name="connsiteY27" fmla="*/ 8487 h 10000"/>
              <a:gd name="connsiteX28" fmla="*/ 5649 w 10000"/>
              <a:gd name="connsiteY28" fmla="*/ 8415 h 10000"/>
              <a:gd name="connsiteX29" fmla="*/ 5787 w 10000"/>
              <a:gd name="connsiteY29" fmla="*/ 8415 h 10000"/>
              <a:gd name="connsiteX30" fmla="*/ 5847 w 10000"/>
              <a:gd name="connsiteY30" fmla="*/ 8468 h 10000"/>
              <a:gd name="connsiteX31" fmla="*/ 5946 w 10000"/>
              <a:gd name="connsiteY31" fmla="*/ 8415 h 10000"/>
              <a:gd name="connsiteX32" fmla="*/ 6007 w 10000"/>
              <a:gd name="connsiteY32" fmla="*/ 8036 h 10000"/>
              <a:gd name="connsiteX33" fmla="*/ 5886 w 10000"/>
              <a:gd name="connsiteY33" fmla="*/ 7856 h 10000"/>
              <a:gd name="connsiteX34" fmla="*/ 6184 w 10000"/>
              <a:gd name="connsiteY34" fmla="*/ 7801 h 10000"/>
              <a:gd name="connsiteX35" fmla="*/ 6284 w 10000"/>
              <a:gd name="connsiteY35" fmla="*/ 7621 h 10000"/>
              <a:gd name="connsiteX36" fmla="*/ 6284 w 10000"/>
              <a:gd name="connsiteY36" fmla="*/ 7585 h 10000"/>
              <a:gd name="connsiteX37" fmla="*/ 6164 w 10000"/>
              <a:gd name="connsiteY37" fmla="*/ 7604 h 10000"/>
              <a:gd name="connsiteX38" fmla="*/ 6164 w 10000"/>
              <a:gd name="connsiteY38" fmla="*/ 7513 h 10000"/>
              <a:gd name="connsiteX39" fmla="*/ 6362 w 10000"/>
              <a:gd name="connsiteY39" fmla="*/ 7424 h 10000"/>
              <a:gd name="connsiteX40" fmla="*/ 6441 w 10000"/>
              <a:gd name="connsiteY40" fmla="*/ 7424 h 10000"/>
              <a:gd name="connsiteX41" fmla="*/ 6562 w 10000"/>
              <a:gd name="connsiteY41" fmla="*/ 7315 h 10000"/>
              <a:gd name="connsiteX42" fmla="*/ 6581 w 10000"/>
              <a:gd name="connsiteY42" fmla="*/ 7243 h 10000"/>
              <a:gd name="connsiteX43" fmla="*/ 6619 w 10000"/>
              <a:gd name="connsiteY43" fmla="*/ 7207 h 10000"/>
              <a:gd name="connsiteX44" fmla="*/ 6820 w 10000"/>
              <a:gd name="connsiteY44" fmla="*/ 7189 h 10000"/>
              <a:gd name="connsiteX45" fmla="*/ 6897 w 10000"/>
              <a:gd name="connsiteY45" fmla="*/ 7153 h 10000"/>
              <a:gd name="connsiteX46" fmla="*/ 6918 w 10000"/>
              <a:gd name="connsiteY46" fmla="*/ 7063 h 10000"/>
              <a:gd name="connsiteX47" fmla="*/ 6800 w 10000"/>
              <a:gd name="connsiteY47" fmla="*/ 6973 h 10000"/>
              <a:gd name="connsiteX48" fmla="*/ 6800 w 10000"/>
              <a:gd name="connsiteY48" fmla="*/ 6901 h 10000"/>
              <a:gd name="connsiteX49" fmla="*/ 6839 w 10000"/>
              <a:gd name="connsiteY49" fmla="*/ 6847 h 10000"/>
              <a:gd name="connsiteX50" fmla="*/ 6937 w 10000"/>
              <a:gd name="connsiteY50" fmla="*/ 6883 h 10000"/>
              <a:gd name="connsiteX51" fmla="*/ 6996 w 10000"/>
              <a:gd name="connsiteY51" fmla="*/ 6937 h 10000"/>
              <a:gd name="connsiteX52" fmla="*/ 7016 w 10000"/>
              <a:gd name="connsiteY52" fmla="*/ 6919 h 10000"/>
              <a:gd name="connsiteX53" fmla="*/ 7016 w 10000"/>
              <a:gd name="connsiteY53" fmla="*/ 6847 h 10000"/>
              <a:gd name="connsiteX54" fmla="*/ 7036 w 10000"/>
              <a:gd name="connsiteY54" fmla="*/ 6811 h 10000"/>
              <a:gd name="connsiteX55" fmla="*/ 7097 w 10000"/>
              <a:gd name="connsiteY55" fmla="*/ 6829 h 10000"/>
              <a:gd name="connsiteX56" fmla="*/ 7127 w 10000"/>
              <a:gd name="connsiteY56" fmla="*/ 6919 h 10000"/>
              <a:gd name="connsiteX57" fmla="*/ 7165 w 10000"/>
              <a:gd name="connsiteY57" fmla="*/ 6919 h 10000"/>
              <a:gd name="connsiteX58" fmla="*/ 7224 w 10000"/>
              <a:gd name="connsiteY58" fmla="*/ 6883 h 10000"/>
              <a:gd name="connsiteX59" fmla="*/ 7264 w 10000"/>
              <a:gd name="connsiteY59" fmla="*/ 6811 h 10000"/>
              <a:gd name="connsiteX60" fmla="*/ 7285 w 10000"/>
              <a:gd name="connsiteY60" fmla="*/ 6793 h 10000"/>
              <a:gd name="connsiteX61" fmla="*/ 7324 w 10000"/>
              <a:gd name="connsiteY61" fmla="*/ 6937 h 10000"/>
              <a:gd name="connsiteX62" fmla="*/ 7640 w 10000"/>
              <a:gd name="connsiteY62" fmla="*/ 6847 h 10000"/>
              <a:gd name="connsiteX63" fmla="*/ 7700 w 10000"/>
              <a:gd name="connsiteY63" fmla="*/ 6865 h 10000"/>
              <a:gd name="connsiteX64" fmla="*/ 7682 w 10000"/>
              <a:gd name="connsiteY64" fmla="*/ 6883 h 10000"/>
              <a:gd name="connsiteX65" fmla="*/ 7224 w 10000"/>
              <a:gd name="connsiteY65" fmla="*/ 7063 h 10000"/>
              <a:gd name="connsiteX66" fmla="*/ 7185 w 10000"/>
              <a:gd name="connsiteY66" fmla="*/ 7117 h 10000"/>
              <a:gd name="connsiteX67" fmla="*/ 7224 w 10000"/>
              <a:gd name="connsiteY67" fmla="*/ 7135 h 10000"/>
              <a:gd name="connsiteX68" fmla="*/ 8274 w 10000"/>
              <a:gd name="connsiteY68" fmla="*/ 6612 h 10000"/>
              <a:gd name="connsiteX69" fmla="*/ 8453 w 10000"/>
              <a:gd name="connsiteY69" fmla="*/ 6235 h 10000"/>
              <a:gd name="connsiteX70" fmla="*/ 8475 w 10000"/>
              <a:gd name="connsiteY70" fmla="*/ 5657 h 10000"/>
              <a:gd name="connsiteX71" fmla="*/ 8532 w 10000"/>
              <a:gd name="connsiteY71" fmla="*/ 5604 h 10000"/>
              <a:gd name="connsiteX72" fmla="*/ 8593 w 10000"/>
              <a:gd name="connsiteY72" fmla="*/ 5568 h 10000"/>
              <a:gd name="connsiteX73" fmla="*/ 8652 w 10000"/>
              <a:gd name="connsiteY73" fmla="*/ 5568 h 10000"/>
              <a:gd name="connsiteX74" fmla="*/ 8652 w 10000"/>
              <a:gd name="connsiteY74" fmla="*/ 5784 h 10000"/>
              <a:gd name="connsiteX75" fmla="*/ 8791 w 10000"/>
              <a:gd name="connsiteY75" fmla="*/ 5784 h 10000"/>
              <a:gd name="connsiteX76" fmla="*/ 8771 w 10000"/>
              <a:gd name="connsiteY76" fmla="*/ 5873 h 10000"/>
              <a:gd name="connsiteX77" fmla="*/ 8633 w 10000"/>
              <a:gd name="connsiteY77" fmla="*/ 5909 h 10000"/>
              <a:gd name="connsiteX78" fmla="*/ 8691 w 10000"/>
              <a:gd name="connsiteY78" fmla="*/ 5928 h 10000"/>
              <a:gd name="connsiteX79" fmla="*/ 9306 w 10000"/>
              <a:gd name="connsiteY79" fmla="*/ 5676 h 10000"/>
              <a:gd name="connsiteX80" fmla="*/ 9662 w 10000"/>
              <a:gd name="connsiteY80" fmla="*/ 5657 h 10000"/>
              <a:gd name="connsiteX81" fmla="*/ 9545 w 10000"/>
              <a:gd name="connsiteY81" fmla="*/ 5532 h 10000"/>
              <a:gd name="connsiteX82" fmla="*/ 9662 w 10000"/>
              <a:gd name="connsiteY82" fmla="*/ 5441 h 10000"/>
              <a:gd name="connsiteX83" fmla="*/ 9723 w 10000"/>
              <a:gd name="connsiteY83" fmla="*/ 5333 h 10000"/>
              <a:gd name="connsiteX84" fmla="*/ 9782 w 10000"/>
              <a:gd name="connsiteY84" fmla="*/ 5243 h 10000"/>
              <a:gd name="connsiteX85" fmla="*/ 9822 w 10000"/>
              <a:gd name="connsiteY85" fmla="*/ 5153 h 10000"/>
              <a:gd name="connsiteX86" fmla="*/ 9803 w 10000"/>
              <a:gd name="connsiteY86" fmla="*/ 4991 h 10000"/>
              <a:gd name="connsiteX87" fmla="*/ 9742 w 10000"/>
              <a:gd name="connsiteY87" fmla="*/ 4919 h 10000"/>
              <a:gd name="connsiteX88" fmla="*/ 9803 w 10000"/>
              <a:gd name="connsiteY88" fmla="*/ 4811 h 10000"/>
              <a:gd name="connsiteX89" fmla="*/ 9762 w 10000"/>
              <a:gd name="connsiteY89" fmla="*/ 4684 h 10000"/>
              <a:gd name="connsiteX90" fmla="*/ 9939 w 10000"/>
              <a:gd name="connsiteY90" fmla="*/ 4379 h 10000"/>
              <a:gd name="connsiteX91" fmla="*/ 9939 w 10000"/>
              <a:gd name="connsiteY91" fmla="*/ 4307 h 10000"/>
              <a:gd name="connsiteX92" fmla="*/ 9981 w 10000"/>
              <a:gd name="connsiteY92" fmla="*/ 4252 h 10000"/>
              <a:gd name="connsiteX93" fmla="*/ 9939 w 10000"/>
              <a:gd name="connsiteY93" fmla="*/ 4180 h 10000"/>
              <a:gd name="connsiteX94" fmla="*/ 10000 w 10000"/>
              <a:gd name="connsiteY94" fmla="*/ 4144 h 10000"/>
              <a:gd name="connsiteX95" fmla="*/ 9939 w 10000"/>
              <a:gd name="connsiteY95" fmla="*/ 4072 h 10000"/>
              <a:gd name="connsiteX96" fmla="*/ 9961 w 10000"/>
              <a:gd name="connsiteY96" fmla="*/ 3964 h 10000"/>
              <a:gd name="connsiteX97" fmla="*/ 9939 w 10000"/>
              <a:gd name="connsiteY97" fmla="*/ 3964 h 10000"/>
              <a:gd name="connsiteX98" fmla="*/ 9900 w 10000"/>
              <a:gd name="connsiteY98" fmla="*/ 3945 h 10000"/>
              <a:gd name="connsiteX99" fmla="*/ 9822 w 10000"/>
              <a:gd name="connsiteY99" fmla="*/ 3820 h 10000"/>
              <a:gd name="connsiteX100" fmla="*/ 9842 w 10000"/>
              <a:gd name="connsiteY100" fmla="*/ 3748 h 10000"/>
              <a:gd name="connsiteX101" fmla="*/ 9742 w 10000"/>
              <a:gd name="connsiteY101" fmla="*/ 3640 h 10000"/>
              <a:gd name="connsiteX102" fmla="*/ 9762 w 10000"/>
              <a:gd name="connsiteY102" fmla="*/ 3604 h 10000"/>
              <a:gd name="connsiteX103" fmla="*/ 9643 w 10000"/>
              <a:gd name="connsiteY103" fmla="*/ 3513 h 10000"/>
              <a:gd name="connsiteX104" fmla="*/ 9662 w 10000"/>
              <a:gd name="connsiteY104" fmla="*/ 3387 h 10000"/>
              <a:gd name="connsiteX105" fmla="*/ 9643 w 10000"/>
              <a:gd name="connsiteY105" fmla="*/ 3279 h 10000"/>
              <a:gd name="connsiteX106" fmla="*/ 9406 w 10000"/>
              <a:gd name="connsiteY106" fmla="*/ 3045 h 10000"/>
              <a:gd name="connsiteX107" fmla="*/ 9385 w 10000"/>
              <a:gd name="connsiteY107" fmla="*/ 1279 h 10000"/>
              <a:gd name="connsiteX108" fmla="*/ 9247 w 10000"/>
              <a:gd name="connsiteY108" fmla="*/ 1225 h 10000"/>
              <a:gd name="connsiteX109" fmla="*/ 9027 w 10000"/>
              <a:gd name="connsiteY109" fmla="*/ 1261 h 10000"/>
              <a:gd name="connsiteX110" fmla="*/ 8949 w 10000"/>
              <a:gd name="connsiteY110" fmla="*/ 1171 h 10000"/>
              <a:gd name="connsiteX111" fmla="*/ 8532 w 10000"/>
              <a:gd name="connsiteY111" fmla="*/ 1045 h 10000"/>
              <a:gd name="connsiteX112" fmla="*/ 8433 w 10000"/>
              <a:gd name="connsiteY112" fmla="*/ 919 h 10000"/>
              <a:gd name="connsiteX113" fmla="*/ 8176 w 10000"/>
              <a:gd name="connsiteY113" fmla="*/ 811 h 10000"/>
              <a:gd name="connsiteX114" fmla="*/ 8059 w 10000"/>
              <a:gd name="connsiteY114" fmla="*/ 919 h 10000"/>
              <a:gd name="connsiteX115" fmla="*/ 7840 w 10000"/>
              <a:gd name="connsiteY115" fmla="*/ 901 h 10000"/>
              <a:gd name="connsiteX116" fmla="*/ 7779 w 10000"/>
              <a:gd name="connsiteY116" fmla="*/ 828 h 10000"/>
              <a:gd name="connsiteX117" fmla="*/ 7601 w 10000"/>
              <a:gd name="connsiteY117" fmla="*/ 883 h 10000"/>
              <a:gd name="connsiteX118" fmla="*/ 7601 w 10000"/>
              <a:gd name="connsiteY118" fmla="*/ 937 h 10000"/>
              <a:gd name="connsiteX119" fmla="*/ 7206 w 10000"/>
              <a:gd name="connsiteY119" fmla="*/ 955 h 10000"/>
              <a:gd name="connsiteX120" fmla="*/ 7145 w 10000"/>
              <a:gd name="connsiteY120" fmla="*/ 1027 h 10000"/>
              <a:gd name="connsiteX121" fmla="*/ 7077 w 10000"/>
              <a:gd name="connsiteY121" fmla="*/ 1027 h 10000"/>
              <a:gd name="connsiteX122" fmla="*/ 7036 w 10000"/>
              <a:gd name="connsiteY122" fmla="*/ 1099 h 10000"/>
              <a:gd name="connsiteX123" fmla="*/ 6958 w 10000"/>
              <a:gd name="connsiteY123" fmla="*/ 1009 h 10000"/>
              <a:gd name="connsiteX124" fmla="*/ 6264 w 10000"/>
              <a:gd name="connsiteY124" fmla="*/ 919 h 10000"/>
              <a:gd name="connsiteX125" fmla="*/ 6284 w 10000"/>
              <a:gd name="connsiteY125" fmla="*/ 955 h 10000"/>
              <a:gd name="connsiteX126" fmla="*/ 6205 w 10000"/>
              <a:gd name="connsiteY126" fmla="*/ 1063 h 10000"/>
              <a:gd name="connsiteX127" fmla="*/ 5886 w 10000"/>
              <a:gd name="connsiteY127" fmla="*/ 937 h 10000"/>
              <a:gd name="connsiteX128" fmla="*/ 5847 w 10000"/>
              <a:gd name="connsiteY128" fmla="*/ 847 h 10000"/>
              <a:gd name="connsiteX129" fmla="*/ 5729 w 10000"/>
              <a:gd name="connsiteY129" fmla="*/ 847 h 10000"/>
              <a:gd name="connsiteX130" fmla="*/ 5729 w 10000"/>
              <a:gd name="connsiteY130" fmla="*/ 775 h 10000"/>
              <a:gd name="connsiteX131" fmla="*/ 5431 w 10000"/>
              <a:gd name="connsiteY131" fmla="*/ 883 h 10000"/>
              <a:gd name="connsiteX132" fmla="*/ 5332 w 10000"/>
              <a:gd name="connsiteY132" fmla="*/ 847 h 10000"/>
              <a:gd name="connsiteX133" fmla="*/ 5214 w 10000"/>
              <a:gd name="connsiteY133" fmla="*/ 684 h 10000"/>
              <a:gd name="connsiteX134" fmla="*/ 4301 w 10000"/>
              <a:gd name="connsiteY134" fmla="*/ 432 h 10000"/>
              <a:gd name="connsiteX135" fmla="*/ 4103 w 10000"/>
              <a:gd name="connsiteY135" fmla="*/ 432 h 10000"/>
              <a:gd name="connsiteX136" fmla="*/ 4083 w 10000"/>
              <a:gd name="connsiteY136" fmla="*/ 288 h 10000"/>
              <a:gd name="connsiteX137" fmla="*/ 3923 w 10000"/>
              <a:gd name="connsiteY137" fmla="*/ 144 h 10000"/>
              <a:gd name="connsiteX138" fmla="*/ 3867 w 10000"/>
              <a:gd name="connsiteY138" fmla="*/ 235 h 10000"/>
              <a:gd name="connsiteX139" fmla="*/ 3726 w 10000"/>
              <a:gd name="connsiteY139" fmla="*/ 197 h 10000"/>
              <a:gd name="connsiteX140" fmla="*/ 3628 w 10000"/>
              <a:gd name="connsiteY140" fmla="*/ 216 h 10000"/>
              <a:gd name="connsiteX141" fmla="*/ 3388 w 10000"/>
              <a:gd name="connsiteY141" fmla="*/ 0 h 10000"/>
              <a:gd name="connsiteX0" fmla="*/ 3388 w 10000"/>
              <a:gd name="connsiteY0" fmla="*/ 0 h 10000"/>
              <a:gd name="connsiteX1" fmla="*/ 0 w 10000"/>
              <a:gd name="connsiteY1" fmla="*/ 5279 h 10000"/>
              <a:gd name="connsiteX2" fmla="*/ 238 w 10000"/>
              <a:gd name="connsiteY2" fmla="*/ 5225 h 10000"/>
              <a:gd name="connsiteX3" fmla="*/ 435 w 10000"/>
              <a:gd name="connsiteY3" fmla="*/ 5279 h 10000"/>
              <a:gd name="connsiteX4" fmla="*/ 1328 w 10000"/>
              <a:gd name="connsiteY4" fmla="*/ 5315 h 10000"/>
              <a:gd name="connsiteX5" fmla="*/ 2100 w 10000"/>
              <a:gd name="connsiteY5" fmla="*/ 6144 h 10000"/>
              <a:gd name="connsiteX6" fmla="*/ 2437 w 10000"/>
              <a:gd name="connsiteY6" fmla="*/ 7009 h 10000"/>
              <a:gd name="connsiteX7" fmla="*/ 2756 w 10000"/>
              <a:gd name="connsiteY7" fmla="*/ 7351 h 10000"/>
              <a:gd name="connsiteX8" fmla="*/ 2914 w 10000"/>
              <a:gd name="connsiteY8" fmla="*/ 7693 h 10000"/>
              <a:gd name="connsiteX9" fmla="*/ 3251 w 10000"/>
              <a:gd name="connsiteY9" fmla="*/ 7928 h 10000"/>
              <a:gd name="connsiteX10" fmla="*/ 3508 w 10000"/>
              <a:gd name="connsiteY10" fmla="*/ 8811 h 10000"/>
              <a:gd name="connsiteX11" fmla="*/ 3845 w 10000"/>
              <a:gd name="connsiteY11" fmla="*/ 9297 h 10000"/>
              <a:gd name="connsiteX12" fmla="*/ 4181 w 10000"/>
              <a:gd name="connsiteY12" fmla="*/ 9513 h 10000"/>
              <a:gd name="connsiteX13" fmla="*/ 4479 w 10000"/>
              <a:gd name="connsiteY13" fmla="*/ 9568 h 10000"/>
              <a:gd name="connsiteX14" fmla="*/ 4776 w 10000"/>
              <a:gd name="connsiteY14" fmla="*/ 9729 h 10000"/>
              <a:gd name="connsiteX15" fmla="*/ 5332 w 10000"/>
              <a:gd name="connsiteY15" fmla="*/ 9784 h 10000"/>
              <a:gd name="connsiteX16" fmla="*/ 5710 w 10000"/>
              <a:gd name="connsiteY16" fmla="*/ 9964 h 10000"/>
              <a:gd name="connsiteX17" fmla="*/ 6064 w 10000"/>
              <a:gd name="connsiteY17" fmla="*/ 10000 h 10000"/>
              <a:gd name="connsiteX18" fmla="*/ 6085 w 10000"/>
              <a:gd name="connsiteY18" fmla="*/ 9945 h 10000"/>
              <a:gd name="connsiteX19" fmla="*/ 6007 w 10000"/>
              <a:gd name="connsiteY19" fmla="*/ 9892 h 10000"/>
              <a:gd name="connsiteX20" fmla="*/ 5867 w 10000"/>
              <a:gd name="connsiteY20" fmla="*/ 9549 h 10000"/>
              <a:gd name="connsiteX21" fmla="*/ 5847 w 10000"/>
              <a:gd name="connsiteY21" fmla="*/ 9513 h 10000"/>
              <a:gd name="connsiteX22" fmla="*/ 5729 w 10000"/>
              <a:gd name="connsiteY22" fmla="*/ 8847 h 10000"/>
              <a:gd name="connsiteX23" fmla="*/ 5807 w 10000"/>
              <a:gd name="connsiteY23" fmla="*/ 8793 h 10000"/>
              <a:gd name="connsiteX24" fmla="*/ 5827 w 10000"/>
              <a:gd name="connsiteY24" fmla="*/ 8576 h 10000"/>
              <a:gd name="connsiteX25" fmla="*/ 5807 w 10000"/>
              <a:gd name="connsiteY25" fmla="*/ 8540 h 10000"/>
              <a:gd name="connsiteX26" fmla="*/ 5669 w 10000"/>
              <a:gd name="connsiteY26" fmla="*/ 8523 h 10000"/>
              <a:gd name="connsiteX27" fmla="*/ 5609 w 10000"/>
              <a:gd name="connsiteY27" fmla="*/ 8487 h 10000"/>
              <a:gd name="connsiteX28" fmla="*/ 5649 w 10000"/>
              <a:gd name="connsiteY28" fmla="*/ 8415 h 10000"/>
              <a:gd name="connsiteX29" fmla="*/ 5787 w 10000"/>
              <a:gd name="connsiteY29" fmla="*/ 8415 h 10000"/>
              <a:gd name="connsiteX30" fmla="*/ 5847 w 10000"/>
              <a:gd name="connsiteY30" fmla="*/ 8468 h 10000"/>
              <a:gd name="connsiteX31" fmla="*/ 5946 w 10000"/>
              <a:gd name="connsiteY31" fmla="*/ 8415 h 10000"/>
              <a:gd name="connsiteX32" fmla="*/ 6007 w 10000"/>
              <a:gd name="connsiteY32" fmla="*/ 8036 h 10000"/>
              <a:gd name="connsiteX33" fmla="*/ 5886 w 10000"/>
              <a:gd name="connsiteY33" fmla="*/ 7856 h 10000"/>
              <a:gd name="connsiteX34" fmla="*/ 6184 w 10000"/>
              <a:gd name="connsiteY34" fmla="*/ 7801 h 10000"/>
              <a:gd name="connsiteX35" fmla="*/ 6284 w 10000"/>
              <a:gd name="connsiteY35" fmla="*/ 7621 h 10000"/>
              <a:gd name="connsiteX36" fmla="*/ 6284 w 10000"/>
              <a:gd name="connsiteY36" fmla="*/ 7585 h 10000"/>
              <a:gd name="connsiteX37" fmla="*/ 6164 w 10000"/>
              <a:gd name="connsiteY37" fmla="*/ 7604 h 10000"/>
              <a:gd name="connsiteX38" fmla="*/ 6164 w 10000"/>
              <a:gd name="connsiteY38" fmla="*/ 7513 h 10000"/>
              <a:gd name="connsiteX39" fmla="*/ 6362 w 10000"/>
              <a:gd name="connsiteY39" fmla="*/ 7424 h 10000"/>
              <a:gd name="connsiteX40" fmla="*/ 6441 w 10000"/>
              <a:gd name="connsiteY40" fmla="*/ 7424 h 10000"/>
              <a:gd name="connsiteX41" fmla="*/ 6562 w 10000"/>
              <a:gd name="connsiteY41" fmla="*/ 7315 h 10000"/>
              <a:gd name="connsiteX42" fmla="*/ 6581 w 10000"/>
              <a:gd name="connsiteY42" fmla="*/ 7243 h 10000"/>
              <a:gd name="connsiteX43" fmla="*/ 6619 w 10000"/>
              <a:gd name="connsiteY43" fmla="*/ 7207 h 10000"/>
              <a:gd name="connsiteX44" fmla="*/ 6820 w 10000"/>
              <a:gd name="connsiteY44" fmla="*/ 7189 h 10000"/>
              <a:gd name="connsiteX45" fmla="*/ 6897 w 10000"/>
              <a:gd name="connsiteY45" fmla="*/ 7153 h 10000"/>
              <a:gd name="connsiteX46" fmla="*/ 6918 w 10000"/>
              <a:gd name="connsiteY46" fmla="*/ 7063 h 10000"/>
              <a:gd name="connsiteX47" fmla="*/ 6800 w 10000"/>
              <a:gd name="connsiteY47" fmla="*/ 6973 h 10000"/>
              <a:gd name="connsiteX48" fmla="*/ 6800 w 10000"/>
              <a:gd name="connsiteY48" fmla="*/ 6901 h 10000"/>
              <a:gd name="connsiteX49" fmla="*/ 6839 w 10000"/>
              <a:gd name="connsiteY49" fmla="*/ 6847 h 10000"/>
              <a:gd name="connsiteX50" fmla="*/ 6937 w 10000"/>
              <a:gd name="connsiteY50" fmla="*/ 6883 h 10000"/>
              <a:gd name="connsiteX51" fmla="*/ 6996 w 10000"/>
              <a:gd name="connsiteY51" fmla="*/ 6937 h 10000"/>
              <a:gd name="connsiteX52" fmla="*/ 7016 w 10000"/>
              <a:gd name="connsiteY52" fmla="*/ 6919 h 10000"/>
              <a:gd name="connsiteX53" fmla="*/ 7016 w 10000"/>
              <a:gd name="connsiteY53" fmla="*/ 6847 h 10000"/>
              <a:gd name="connsiteX54" fmla="*/ 7036 w 10000"/>
              <a:gd name="connsiteY54" fmla="*/ 6811 h 10000"/>
              <a:gd name="connsiteX55" fmla="*/ 7097 w 10000"/>
              <a:gd name="connsiteY55" fmla="*/ 6829 h 10000"/>
              <a:gd name="connsiteX56" fmla="*/ 7127 w 10000"/>
              <a:gd name="connsiteY56" fmla="*/ 6919 h 10000"/>
              <a:gd name="connsiteX57" fmla="*/ 7165 w 10000"/>
              <a:gd name="connsiteY57" fmla="*/ 6919 h 10000"/>
              <a:gd name="connsiteX58" fmla="*/ 7224 w 10000"/>
              <a:gd name="connsiteY58" fmla="*/ 6883 h 10000"/>
              <a:gd name="connsiteX59" fmla="*/ 7264 w 10000"/>
              <a:gd name="connsiteY59" fmla="*/ 6811 h 10000"/>
              <a:gd name="connsiteX60" fmla="*/ 7285 w 10000"/>
              <a:gd name="connsiteY60" fmla="*/ 6793 h 10000"/>
              <a:gd name="connsiteX61" fmla="*/ 7324 w 10000"/>
              <a:gd name="connsiteY61" fmla="*/ 6937 h 10000"/>
              <a:gd name="connsiteX62" fmla="*/ 7640 w 10000"/>
              <a:gd name="connsiteY62" fmla="*/ 6847 h 10000"/>
              <a:gd name="connsiteX63" fmla="*/ 7700 w 10000"/>
              <a:gd name="connsiteY63" fmla="*/ 6865 h 10000"/>
              <a:gd name="connsiteX64" fmla="*/ 7682 w 10000"/>
              <a:gd name="connsiteY64" fmla="*/ 6883 h 10000"/>
              <a:gd name="connsiteX65" fmla="*/ 7224 w 10000"/>
              <a:gd name="connsiteY65" fmla="*/ 7063 h 10000"/>
              <a:gd name="connsiteX66" fmla="*/ 7185 w 10000"/>
              <a:gd name="connsiteY66" fmla="*/ 7117 h 10000"/>
              <a:gd name="connsiteX67" fmla="*/ 7224 w 10000"/>
              <a:gd name="connsiteY67" fmla="*/ 7135 h 10000"/>
              <a:gd name="connsiteX68" fmla="*/ 8274 w 10000"/>
              <a:gd name="connsiteY68" fmla="*/ 6612 h 10000"/>
              <a:gd name="connsiteX69" fmla="*/ 8453 w 10000"/>
              <a:gd name="connsiteY69" fmla="*/ 6235 h 10000"/>
              <a:gd name="connsiteX70" fmla="*/ 8475 w 10000"/>
              <a:gd name="connsiteY70" fmla="*/ 5657 h 10000"/>
              <a:gd name="connsiteX71" fmla="*/ 8532 w 10000"/>
              <a:gd name="connsiteY71" fmla="*/ 5604 h 10000"/>
              <a:gd name="connsiteX72" fmla="*/ 8593 w 10000"/>
              <a:gd name="connsiteY72" fmla="*/ 5568 h 10000"/>
              <a:gd name="connsiteX73" fmla="*/ 8652 w 10000"/>
              <a:gd name="connsiteY73" fmla="*/ 5568 h 10000"/>
              <a:gd name="connsiteX74" fmla="*/ 8652 w 10000"/>
              <a:gd name="connsiteY74" fmla="*/ 5784 h 10000"/>
              <a:gd name="connsiteX75" fmla="*/ 8791 w 10000"/>
              <a:gd name="connsiteY75" fmla="*/ 5784 h 10000"/>
              <a:gd name="connsiteX76" fmla="*/ 8771 w 10000"/>
              <a:gd name="connsiteY76" fmla="*/ 5873 h 10000"/>
              <a:gd name="connsiteX77" fmla="*/ 8633 w 10000"/>
              <a:gd name="connsiteY77" fmla="*/ 5909 h 10000"/>
              <a:gd name="connsiteX78" fmla="*/ 8691 w 10000"/>
              <a:gd name="connsiteY78" fmla="*/ 5928 h 10000"/>
              <a:gd name="connsiteX79" fmla="*/ 9306 w 10000"/>
              <a:gd name="connsiteY79" fmla="*/ 5676 h 10000"/>
              <a:gd name="connsiteX80" fmla="*/ 9662 w 10000"/>
              <a:gd name="connsiteY80" fmla="*/ 5657 h 10000"/>
              <a:gd name="connsiteX81" fmla="*/ 9545 w 10000"/>
              <a:gd name="connsiteY81" fmla="*/ 5532 h 10000"/>
              <a:gd name="connsiteX82" fmla="*/ 9662 w 10000"/>
              <a:gd name="connsiteY82" fmla="*/ 5441 h 10000"/>
              <a:gd name="connsiteX83" fmla="*/ 9723 w 10000"/>
              <a:gd name="connsiteY83" fmla="*/ 5333 h 10000"/>
              <a:gd name="connsiteX84" fmla="*/ 9782 w 10000"/>
              <a:gd name="connsiteY84" fmla="*/ 5243 h 10000"/>
              <a:gd name="connsiteX85" fmla="*/ 9822 w 10000"/>
              <a:gd name="connsiteY85" fmla="*/ 5153 h 10000"/>
              <a:gd name="connsiteX86" fmla="*/ 9803 w 10000"/>
              <a:gd name="connsiteY86" fmla="*/ 4991 h 10000"/>
              <a:gd name="connsiteX87" fmla="*/ 9742 w 10000"/>
              <a:gd name="connsiteY87" fmla="*/ 4919 h 10000"/>
              <a:gd name="connsiteX88" fmla="*/ 9803 w 10000"/>
              <a:gd name="connsiteY88" fmla="*/ 4811 h 10000"/>
              <a:gd name="connsiteX89" fmla="*/ 9762 w 10000"/>
              <a:gd name="connsiteY89" fmla="*/ 4684 h 10000"/>
              <a:gd name="connsiteX90" fmla="*/ 9939 w 10000"/>
              <a:gd name="connsiteY90" fmla="*/ 4379 h 10000"/>
              <a:gd name="connsiteX91" fmla="*/ 9939 w 10000"/>
              <a:gd name="connsiteY91" fmla="*/ 4307 h 10000"/>
              <a:gd name="connsiteX92" fmla="*/ 9981 w 10000"/>
              <a:gd name="connsiteY92" fmla="*/ 4252 h 10000"/>
              <a:gd name="connsiteX93" fmla="*/ 9939 w 10000"/>
              <a:gd name="connsiteY93" fmla="*/ 4180 h 10000"/>
              <a:gd name="connsiteX94" fmla="*/ 10000 w 10000"/>
              <a:gd name="connsiteY94" fmla="*/ 4144 h 10000"/>
              <a:gd name="connsiteX95" fmla="*/ 9939 w 10000"/>
              <a:gd name="connsiteY95" fmla="*/ 4072 h 10000"/>
              <a:gd name="connsiteX96" fmla="*/ 9961 w 10000"/>
              <a:gd name="connsiteY96" fmla="*/ 3964 h 10000"/>
              <a:gd name="connsiteX97" fmla="*/ 9939 w 10000"/>
              <a:gd name="connsiteY97" fmla="*/ 3964 h 10000"/>
              <a:gd name="connsiteX98" fmla="*/ 9900 w 10000"/>
              <a:gd name="connsiteY98" fmla="*/ 3945 h 10000"/>
              <a:gd name="connsiteX99" fmla="*/ 9822 w 10000"/>
              <a:gd name="connsiteY99" fmla="*/ 3820 h 10000"/>
              <a:gd name="connsiteX100" fmla="*/ 9842 w 10000"/>
              <a:gd name="connsiteY100" fmla="*/ 3748 h 10000"/>
              <a:gd name="connsiteX101" fmla="*/ 9742 w 10000"/>
              <a:gd name="connsiteY101" fmla="*/ 3640 h 10000"/>
              <a:gd name="connsiteX102" fmla="*/ 9762 w 10000"/>
              <a:gd name="connsiteY102" fmla="*/ 3604 h 10000"/>
              <a:gd name="connsiteX103" fmla="*/ 9643 w 10000"/>
              <a:gd name="connsiteY103" fmla="*/ 3513 h 10000"/>
              <a:gd name="connsiteX104" fmla="*/ 9662 w 10000"/>
              <a:gd name="connsiteY104" fmla="*/ 3387 h 10000"/>
              <a:gd name="connsiteX105" fmla="*/ 9643 w 10000"/>
              <a:gd name="connsiteY105" fmla="*/ 3279 h 10000"/>
              <a:gd name="connsiteX106" fmla="*/ 9406 w 10000"/>
              <a:gd name="connsiteY106" fmla="*/ 3045 h 10000"/>
              <a:gd name="connsiteX107" fmla="*/ 9385 w 10000"/>
              <a:gd name="connsiteY107" fmla="*/ 1279 h 10000"/>
              <a:gd name="connsiteX108" fmla="*/ 9247 w 10000"/>
              <a:gd name="connsiteY108" fmla="*/ 1225 h 10000"/>
              <a:gd name="connsiteX109" fmla="*/ 9027 w 10000"/>
              <a:gd name="connsiteY109" fmla="*/ 1261 h 10000"/>
              <a:gd name="connsiteX110" fmla="*/ 8949 w 10000"/>
              <a:gd name="connsiteY110" fmla="*/ 1171 h 10000"/>
              <a:gd name="connsiteX111" fmla="*/ 8532 w 10000"/>
              <a:gd name="connsiteY111" fmla="*/ 1045 h 10000"/>
              <a:gd name="connsiteX112" fmla="*/ 8433 w 10000"/>
              <a:gd name="connsiteY112" fmla="*/ 919 h 10000"/>
              <a:gd name="connsiteX113" fmla="*/ 8176 w 10000"/>
              <a:gd name="connsiteY113" fmla="*/ 811 h 10000"/>
              <a:gd name="connsiteX114" fmla="*/ 8059 w 10000"/>
              <a:gd name="connsiteY114" fmla="*/ 919 h 10000"/>
              <a:gd name="connsiteX115" fmla="*/ 7840 w 10000"/>
              <a:gd name="connsiteY115" fmla="*/ 901 h 10000"/>
              <a:gd name="connsiteX116" fmla="*/ 7779 w 10000"/>
              <a:gd name="connsiteY116" fmla="*/ 828 h 10000"/>
              <a:gd name="connsiteX117" fmla="*/ 7601 w 10000"/>
              <a:gd name="connsiteY117" fmla="*/ 883 h 10000"/>
              <a:gd name="connsiteX118" fmla="*/ 7601 w 10000"/>
              <a:gd name="connsiteY118" fmla="*/ 937 h 10000"/>
              <a:gd name="connsiteX119" fmla="*/ 7206 w 10000"/>
              <a:gd name="connsiteY119" fmla="*/ 955 h 10000"/>
              <a:gd name="connsiteX120" fmla="*/ 7145 w 10000"/>
              <a:gd name="connsiteY120" fmla="*/ 1027 h 10000"/>
              <a:gd name="connsiteX121" fmla="*/ 7077 w 10000"/>
              <a:gd name="connsiteY121" fmla="*/ 1027 h 10000"/>
              <a:gd name="connsiteX122" fmla="*/ 7036 w 10000"/>
              <a:gd name="connsiteY122" fmla="*/ 1099 h 10000"/>
              <a:gd name="connsiteX123" fmla="*/ 6264 w 10000"/>
              <a:gd name="connsiteY123" fmla="*/ 919 h 10000"/>
              <a:gd name="connsiteX124" fmla="*/ 6284 w 10000"/>
              <a:gd name="connsiteY124" fmla="*/ 955 h 10000"/>
              <a:gd name="connsiteX125" fmla="*/ 6205 w 10000"/>
              <a:gd name="connsiteY125" fmla="*/ 1063 h 10000"/>
              <a:gd name="connsiteX126" fmla="*/ 5886 w 10000"/>
              <a:gd name="connsiteY126" fmla="*/ 937 h 10000"/>
              <a:gd name="connsiteX127" fmla="*/ 5847 w 10000"/>
              <a:gd name="connsiteY127" fmla="*/ 847 h 10000"/>
              <a:gd name="connsiteX128" fmla="*/ 5729 w 10000"/>
              <a:gd name="connsiteY128" fmla="*/ 847 h 10000"/>
              <a:gd name="connsiteX129" fmla="*/ 5729 w 10000"/>
              <a:gd name="connsiteY129" fmla="*/ 775 h 10000"/>
              <a:gd name="connsiteX130" fmla="*/ 5431 w 10000"/>
              <a:gd name="connsiteY130" fmla="*/ 883 h 10000"/>
              <a:gd name="connsiteX131" fmla="*/ 5332 w 10000"/>
              <a:gd name="connsiteY131" fmla="*/ 847 h 10000"/>
              <a:gd name="connsiteX132" fmla="*/ 5214 w 10000"/>
              <a:gd name="connsiteY132" fmla="*/ 684 h 10000"/>
              <a:gd name="connsiteX133" fmla="*/ 4301 w 10000"/>
              <a:gd name="connsiteY133" fmla="*/ 432 h 10000"/>
              <a:gd name="connsiteX134" fmla="*/ 4103 w 10000"/>
              <a:gd name="connsiteY134" fmla="*/ 432 h 10000"/>
              <a:gd name="connsiteX135" fmla="*/ 4083 w 10000"/>
              <a:gd name="connsiteY135" fmla="*/ 288 h 10000"/>
              <a:gd name="connsiteX136" fmla="*/ 3923 w 10000"/>
              <a:gd name="connsiteY136" fmla="*/ 144 h 10000"/>
              <a:gd name="connsiteX137" fmla="*/ 3867 w 10000"/>
              <a:gd name="connsiteY137" fmla="*/ 235 h 10000"/>
              <a:gd name="connsiteX138" fmla="*/ 3726 w 10000"/>
              <a:gd name="connsiteY138" fmla="*/ 197 h 10000"/>
              <a:gd name="connsiteX139" fmla="*/ 3628 w 10000"/>
              <a:gd name="connsiteY139" fmla="*/ 216 h 10000"/>
              <a:gd name="connsiteX140" fmla="*/ 3388 w 10000"/>
              <a:gd name="connsiteY140" fmla="*/ 0 h 10000"/>
              <a:gd name="connsiteX0" fmla="*/ 3388 w 10000"/>
              <a:gd name="connsiteY0" fmla="*/ 0 h 10000"/>
              <a:gd name="connsiteX1" fmla="*/ 0 w 10000"/>
              <a:gd name="connsiteY1" fmla="*/ 5279 h 10000"/>
              <a:gd name="connsiteX2" fmla="*/ 238 w 10000"/>
              <a:gd name="connsiteY2" fmla="*/ 5225 h 10000"/>
              <a:gd name="connsiteX3" fmla="*/ 435 w 10000"/>
              <a:gd name="connsiteY3" fmla="*/ 5279 h 10000"/>
              <a:gd name="connsiteX4" fmla="*/ 1328 w 10000"/>
              <a:gd name="connsiteY4" fmla="*/ 5315 h 10000"/>
              <a:gd name="connsiteX5" fmla="*/ 2100 w 10000"/>
              <a:gd name="connsiteY5" fmla="*/ 6144 h 10000"/>
              <a:gd name="connsiteX6" fmla="*/ 2437 w 10000"/>
              <a:gd name="connsiteY6" fmla="*/ 7009 h 10000"/>
              <a:gd name="connsiteX7" fmla="*/ 2756 w 10000"/>
              <a:gd name="connsiteY7" fmla="*/ 7351 h 10000"/>
              <a:gd name="connsiteX8" fmla="*/ 2914 w 10000"/>
              <a:gd name="connsiteY8" fmla="*/ 7693 h 10000"/>
              <a:gd name="connsiteX9" fmla="*/ 3251 w 10000"/>
              <a:gd name="connsiteY9" fmla="*/ 7928 h 10000"/>
              <a:gd name="connsiteX10" fmla="*/ 3508 w 10000"/>
              <a:gd name="connsiteY10" fmla="*/ 8811 h 10000"/>
              <a:gd name="connsiteX11" fmla="*/ 3845 w 10000"/>
              <a:gd name="connsiteY11" fmla="*/ 9297 h 10000"/>
              <a:gd name="connsiteX12" fmla="*/ 4181 w 10000"/>
              <a:gd name="connsiteY12" fmla="*/ 9513 h 10000"/>
              <a:gd name="connsiteX13" fmla="*/ 4479 w 10000"/>
              <a:gd name="connsiteY13" fmla="*/ 9568 h 10000"/>
              <a:gd name="connsiteX14" fmla="*/ 4776 w 10000"/>
              <a:gd name="connsiteY14" fmla="*/ 9729 h 10000"/>
              <a:gd name="connsiteX15" fmla="*/ 5332 w 10000"/>
              <a:gd name="connsiteY15" fmla="*/ 9784 h 10000"/>
              <a:gd name="connsiteX16" fmla="*/ 5710 w 10000"/>
              <a:gd name="connsiteY16" fmla="*/ 9964 h 10000"/>
              <a:gd name="connsiteX17" fmla="*/ 6064 w 10000"/>
              <a:gd name="connsiteY17" fmla="*/ 10000 h 10000"/>
              <a:gd name="connsiteX18" fmla="*/ 6085 w 10000"/>
              <a:gd name="connsiteY18" fmla="*/ 9945 h 10000"/>
              <a:gd name="connsiteX19" fmla="*/ 6007 w 10000"/>
              <a:gd name="connsiteY19" fmla="*/ 9892 h 10000"/>
              <a:gd name="connsiteX20" fmla="*/ 5867 w 10000"/>
              <a:gd name="connsiteY20" fmla="*/ 9549 h 10000"/>
              <a:gd name="connsiteX21" fmla="*/ 5847 w 10000"/>
              <a:gd name="connsiteY21" fmla="*/ 9513 h 10000"/>
              <a:gd name="connsiteX22" fmla="*/ 5729 w 10000"/>
              <a:gd name="connsiteY22" fmla="*/ 8847 h 10000"/>
              <a:gd name="connsiteX23" fmla="*/ 5807 w 10000"/>
              <a:gd name="connsiteY23" fmla="*/ 8793 h 10000"/>
              <a:gd name="connsiteX24" fmla="*/ 5827 w 10000"/>
              <a:gd name="connsiteY24" fmla="*/ 8576 h 10000"/>
              <a:gd name="connsiteX25" fmla="*/ 5807 w 10000"/>
              <a:gd name="connsiteY25" fmla="*/ 8540 h 10000"/>
              <a:gd name="connsiteX26" fmla="*/ 5669 w 10000"/>
              <a:gd name="connsiteY26" fmla="*/ 8523 h 10000"/>
              <a:gd name="connsiteX27" fmla="*/ 5609 w 10000"/>
              <a:gd name="connsiteY27" fmla="*/ 8487 h 10000"/>
              <a:gd name="connsiteX28" fmla="*/ 5649 w 10000"/>
              <a:gd name="connsiteY28" fmla="*/ 8415 h 10000"/>
              <a:gd name="connsiteX29" fmla="*/ 5787 w 10000"/>
              <a:gd name="connsiteY29" fmla="*/ 8415 h 10000"/>
              <a:gd name="connsiteX30" fmla="*/ 5847 w 10000"/>
              <a:gd name="connsiteY30" fmla="*/ 8468 h 10000"/>
              <a:gd name="connsiteX31" fmla="*/ 5946 w 10000"/>
              <a:gd name="connsiteY31" fmla="*/ 8415 h 10000"/>
              <a:gd name="connsiteX32" fmla="*/ 6007 w 10000"/>
              <a:gd name="connsiteY32" fmla="*/ 8036 h 10000"/>
              <a:gd name="connsiteX33" fmla="*/ 5886 w 10000"/>
              <a:gd name="connsiteY33" fmla="*/ 7856 h 10000"/>
              <a:gd name="connsiteX34" fmla="*/ 6184 w 10000"/>
              <a:gd name="connsiteY34" fmla="*/ 7801 h 10000"/>
              <a:gd name="connsiteX35" fmla="*/ 6284 w 10000"/>
              <a:gd name="connsiteY35" fmla="*/ 7621 h 10000"/>
              <a:gd name="connsiteX36" fmla="*/ 6284 w 10000"/>
              <a:gd name="connsiteY36" fmla="*/ 7585 h 10000"/>
              <a:gd name="connsiteX37" fmla="*/ 6164 w 10000"/>
              <a:gd name="connsiteY37" fmla="*/ 7604 h 10000"/>
              <a:gd name="connsiteX38" fmla="*/ 6164 w 10000"/>
              <a:gd name="connsiteY38" fmla="*/ 7513 h 10000"/>
              <a:gd name="connsiteX39" fmla="*/ 6362 w 10000"/>
              <a:gd name="connsiteY39" fmla="*/ 7424 h 10000"/>
              <a:gd name="connsiteX40" fmla="*/ 6441 w 10000"/>
              <a:gd name="connsiteY40" fmla="*/ 7424 h 10000"/>
              <a:gd name="connsiteX41" fmla="*/ 6562 w 10000"/>
              <a:gd name="connsiteY41" fmla="*/ 7315 h 10000"/>
              <a:gd name="connsiteX42" fmla="*/ 6581 w 10000"/>
              <a:gd name="connsiteY42" fmla="*/ 7243 h 10000"/>
              <a:gd name="connsiteX43" fmla="*/ 6619 w 10000"/>
              <a:gd name="connsiteY43" fmla="*/ 7207 h 10000"/>
              <a:gd name="connsiteX44" fmla="*/ 6820 w 10000"/>
              <a:gd name="connsiteY44" fmla="*/ 7189 h 10000"/>
              <a:gd name="connsiteX45" fmla="*/ 6897 w 10000"/>
              <a:gd name="connsiteY45" fmla="*/ 7153 h 10000"/>
              <a:gd name="connsiteX46" fmla="*/ 6918 w 10000"/>
              <a:gd name="connsiteY46" fmla="*/ 7063 h 10000"/>
              <a:gd name="connsiteX47" fmla="*/ 6800 w 10000"/>
              <a:gd name="connsiteY47" fmla="*/ 6973 h 10000"/>
              <a:gd name="connsiteX48" fmla="*/ 6800 w 10000"/>
              <a:gd name="connsiteY48" fmla="*/ 6901 h 10000"/>
              <a:gd name="connsiteX49" fmla="*/ 6839 w 10000"/>
              <a:gd name="connsiteY49" fmla="*/ 6847 h 10000"/>
              <a:gd name="connsiteX50" fmla="*/ 6937 w 10000"/>
              <a:gd name="connsiteY50" fmla="*/ 6883 h 10000"/>
              <a:gd name="connsiteX51" fmla="*/ 6996 w 10000"/>
              <a:gd name="connsiteY51" fmla="*/ 6937 h 10000"/>
              <a:gd name="connsiteX52" fmla="*/ 7016 w 10000"/>
              <a:gd name="connsiteY52" fmla="*/ 6919 h 10000"/>
              <a:gd name="connsiteX53" fmla="*/ 7016 w 10000"/>
              <a:gd name="connsiteY53" fmla="*/ 6847 h 10000"/>
              <a:gd name="connsiteX54" fmla="*/ 7036 w 10000"/>
              <a:gd name="connsiteY54" fmla="*/ 6811 h 10000"/>
              <a:gd name="connsiteX55" fmla="*/ 7097 w 10000"/>
              <a:gd name="connsiteY55" fmla="*/ 6829 h 10000"/>
              <a:gd name="connsiteX56" fmla="*/ 7127 w 10000"/>
              <a:gd name="connsiteY56" fmla="*/ 6919 h 10000"/>
              <a:gd name="connsiteX57" fmla="*/ 7165 w 10000"/>
              <a:gd name="connsiteY57" fmla="*/ 6919 h 10000"/>
              <a:gd name="connsiteX58" fmla="*/ 7224 w 10000"/>
              <a:gd name="connsiteY58" fmla="*/ 6883 h 10000"/>
              <a:gd name="connsiteX59" fmla="*/ 7264 w 10000"/>
              <a:gd name="connsiteY59" fmla="*/ 6811 h 10000"/>
              <a:gd name="connsiteX60" fmla="*/ 7285 w 10000"/>
              <a:gd name="connsiteY60" fmla="*/ 6793 h 10000"/>
              <a:gd name="connsiteX61" fmla="*/ 7324 w 10000"/>
              <a:gd name="connsiteY61" fmla="*/ 6937 h 10000"/>
              <a:gd name="connsiteX62" fmla="*/ 7640 w 10000"/>
              <a:gd name="connsiteY62" fmla="*/ 6847 h 10000"/>
              <a:gd name="connsiteX63" fmla="*/ 7700 w 10000"/>
              <a:gd name="connsiteY63" fmla="*/ 6865 h 10000"/>
              <a:gd name="connsiteX64" fmla="*/ 7682 w 10000"/>
              <a:gd name="connsiteY64" fmla="*/ 6883 h 10000"/>
              <a:gd name="connsiteX65" fmla="*/ 7224 w 10000"/>
              <a:gd name="connsiteY65" fmla="*/ 7063 h 10000"/>
              <a:gd name="connsiteX66" fmla="*/ 7185 w 10000"/>
              <a:gd name="connsiteY66" fmla="*/ 7117 h 10000"/>
              <a:gd name="connsiteX67" fmla="*/ 7224 w 10000"/>
              <a:gd name="connsiteY67" fmla="*/ 7135 h 10000"/>
              <a:gd name="connsiteX68" fmla="*/ 8274 w 10000"/>
              <a:gd name="connsiteY68" fmla="*/ 6612 h 10000"/>
              <a:gd name="connsiteX69" fmla="*/ 8453 w 10000"/>
              <a:gd name="connsiteY69" fmla="*/ 6235 h 10000"/>
              <a:gd name="connsiteX70" fmla="*/ 8475 w 10000"/>
              <a:gd name="connsiteY70" fmla="*/ 5657 h 10000"/>
              <a:gd name="connsiteX71" fmla="*/ 8532 w 10000"/>
              <a:gd name="connsiteY71" fmla="*/ 5604 h 10000"/>
              <a:gd name="connsiteX72" fmla="*/ 8593 w 10000"/>
              <a:gd name="connsiteY72" fmla="*/ 5568 h 10000"/>
              <a:gd name="connsiteX73" fmla="*/ 8652 w 10000"/>
              <a:gd name="connsiteY73" fmla="*/ 5568 h 10000"/>
              <a:gd name="connsiteX74" fmla="*/ 8652 w 10000"/>
              <a:gd name="connsiteY74" fmla="*/ 5784 h 10000"/>
              <a:gd name="connsiteX75" fmla="*/ 8791 w 10000"/>
              <a:gd name="connsiteY75" fmla="*/ 5784 h 10000"/>
              <a:gd name="connsiteX76" fmla="*/ 8771 w 10000"/>
              <a:gd name="connsiteY76" fmla="*/ 5873 h 10000"/>
              <a:gd name="connsiteX77" fmla="*/ 8633 w 10000"/>
              <a:gd name="connsiteY77" fmla="*/ 5909 h 10000"/>
              <a:gd name="connsiteX78" fmla="*/ 8691 w 10000"/>
              <a:gd name="connsiteY78" fmla="*/ 5928 h 10000"/>
              <a:gd name="connsiteX79" fmla="*/ 9306 w 10000"/>
              <a:gd name="connsiteY79" fmla="*/ 5676 h 10000"/>
              <a:gd name="connsiteX80" fmla="*/ 9662 w 10000"/>
              <a:gd name="connsiteY80" fmla="*/ 5657 h 10000"/>
              <a:gd name="connsiteX81" fmla="*/ 9545 w 10000"/>
              <a:gd name="connsiteY81" fmla="*/ 5532 h 10000"/>
              <a:gd name="connsiteX82" fmla="*/ 9662 w 10000"/>
              <a:gd name="connsiteY82" fmla="*/ 5441 h 10000"/>
              <a:gd name="connsiteX83" fmla="*/ 9723 w 10000"/>
              <a:gd name="connsiteY83" fmla="*/ 5333 h 10000"/>
              <a:gd name="connsiteX84" fmla="*/ 9782 w 10000"/>
              <a:gd name="connsiteY84" fmla="*/ 5243 h 10000"/>
              <a:gd name="connsiteX85" fmla="*/ 9822 w 10000"/>
              <a:gd name="connsiteY85" fmla="*/ 5153 h 10000"/>
              <a:gd name="connsiteX86" fmla="*/ 9803 w 10000"/>
              <a:gd name="connsiteY86" fmla="*/ 4991 h 10000"/>
              <a:gd name="connsiteX87" fmla="*/ 9742 w 10000"/>
              <a:gd name="connsiteY87" fmla="*/ 4919 h 10000"/>
              <a:gd name="connsiteX88" fmla="*/ 9803 w 10000"/>
              <a:gd name="connsiteY88" fmla="*/ 4811 h 10000"/>
              <a:gd name="connsiteX89" fmla="*/ 9762 w 10000"/>
              <a:gd name="connsiteY89" fmla="*/ 4684 h 10000"/>
              <a:gd name="connsiteX90" fmla="*/ 9939 w 10000"/>
              <a:gd name="connsiteY90" fmla="*/ 4379 h 10000"/>
              <a:gd name="connsiteX91" fmla="*/ 9939 w 10000"/>
              <a:gd name="connsiteY91" fmla="*/ 4307 h 10000"/>
              <a:gd name="connsiteX92" fmla="*/ 9981 w 10000"/>
              <a:gd name="connsiteY92" fmla="*/ 4252 h 10000"/>
              <a:gd name="connsiteX93" fmla="*/ 9939 w 10000"/>
              <a:gd name="connsiteY93" fmla="*/ 4180 h 10000"/>
              <a:gd name="connsiteX94" fmla="*/ 10000 w 10000"/>
              <a:gd name="connsiteY94" fmla="*/ 4144 h 10000"/>
              <a:gd name="connsiteX95" fmla="*/ 9939 w 10000"/>
              <a:gd name="connsiteY95" fmla="*/ 4072 h 10000"/>
              <a:gd name="connsiteX96" fmla="*/ 9961 w 10000"/>
              <a:gd name="connsiteY96" fmla="*/ 3964 h 10000"/>
              <a:gd name="connsiteX97" fmla="*/ 9939 w 10000"/>
              <a:gd name="connsiteY97" fmla="*/ 3964 h 10000"/>
              <a:gd name="connsiteX98" fmla="*/ 9900 w 10000"/>
              <a:gd name="connsiteY98" fmla="*/ 3945 h 10000"/>
              <a:gd name="connsiteX99" fmla="*/ 9822 w 10000"/>
              <a:gd name="connsiteY99" fmla="*/ 3820 h 10000"/>
              <a:gd name="connsiteX100" fmla="*/ 9842 w 10000"/>
              <a:gd name="connsiteY100" fmla="*/ 3748 h 10000"/>
              <a:gd name="connsiteX101" fmla="*/ 9742 w 10000"/>
              <a:gd name="connsiteY101" fmla="*/ 3640 h 10000"/>
              <a:gd name="connsiteX102" fmla="*/ 9762 w 10000"/>
              <a:gd name="connsiteY102" fmla="*/ 3604 h 10000"/>
              <a:gd name="connsiteX103" fmla="*/ 9643 w 10000"/>
              <a:gd name="connsiteY103" fmla="*/ 3513 h 10000"/>
              <a:gd name="connsiteX104" fmla="*/ 9662 w 10000"/>
              <a:gd name="connsiteY104" fmla="*/ 3387 h 10000"/>
              <a:gd name="connsiteX105" fmla="*/ 9643 w 10000"/>
              <a:gd name="connsiteY105" fmla="*/ 3279 h 10000"/>
              <a:gd name="connsiteX106" fmla="*/ 9406 w 10000"/>
              <a:gd name="connsiteY106" fmla="*/ 3045 h 10000"/>
              <a:gd name="connsiteX107" fmla="*/ 9385 w 10000"/>
              <a:gd name="connsiteY107" fmla="*/ 1279 h 10000"/>
              <a:gd name="connsiteX108" fmla="*/ 9247 w 10000"/>
              <a:gd name="connsiteY108" fmla="*/ 1225 h 10000"/>
              <a:gd name="connsiteX109" fmla="*/ 9027 w 10000"/>
              <a:gd name="connsiteY109" fmla="*/ 1261 h 10000"/>
              <a:gd name="connsiteX110" fmla="*/ 8949 w 10000"/>
              <a:gd name="connsiteY110" fmla="*/ 1171 h 10000"/>
              <a:gd name="connsiteX111" fmla="*/ 8532 w 10000"/>
              <a:gd name="connsiteY111" fmla="*/ 1045 h 10000"/>
              <a:gd name="connsiteX112" fmla="*/ 8433 w 10000"/>
              <a:gd name="connsiteY112" fmla="*/ 919 h 10000"/>
              <a:gd name="connsiteX113" fmla="*/ 8176 w 10000"/>
              <a:gd name="connsiteY113" fmla="*/ 811 h 10000"/>
              <a:gd name="connsiteX114" fmla="*/ 8059 w 10000"/>
              <a:gd name="connsiteY114" fmla="*/ 919 h 10000"/>
              <a:gd name="connsiteX115" fmla="*/ 7840 w 10000"/>
              <a:gd name="connsiteY115" fmla="*/ 901 h 10000"/>
              <a:gd name="connsiteX116" fmla="*/ 7779 w 10000"/>
              <a:gd name="connsiteY116" fmla="*/ 828 h 10000"/>
              <a:gd name="connsiteX117" fmla="*/ 7601 w 10000"/>
              <a:gd name="connsiteY117" fmla="*/ 883 h 10000"/>
              <a:gd name="connsiteX118" fmla="*/ 7601 w 10000"/>
              <a:gd name="connsiteY118" fmla="*/ 937 h 10000"/>
              <a:gd name="connsiteX119" fmla="*/ 7206 w 10000"/>
              <a:gd name="connsiteY119" fmla="*/ 955 h 10000"/>
              <a:gd name="connsiteX120" fmla="*/ 7145 w 10000"/>
              <a:gd name="connsiteY120" fmla="*/ 1027 h 10000"/>
              <a:gd name="connsiteX121" fmla="*/ 7077 w 10000"/>
              <a:gd name="connsiteY121" fmla="*/ 1027 h 10000"/>
              <a:gd name="connsiteX122" fmla="*/ 7036 w 10000"/>
              <a:gd name="connsiteY122" fmla="*/ 1099 h 10000"/>
              <a:gd name="connsiteX123" fmla="*/ 6264 w 10000"/>
              <a:gd name="connsiteY123" fmla="*/ 919 h 10000"/>
              <a:gd name="connsiteX124" fmla="*/ 6284 w 10000"/>
              <a:gd name="connsiteY124" fmla="*/ 955 h 10000"/>
              <a:gd name="connsiteX125" fmla="*/ 5886 w 10000"/>
              <a:gd name="connsiteY125" fmla="*/ 937 h 10000"/>
              <a:gd name="connsiteX126" fmla="*/ 5847 w 10000"/>
              <a:gd name="connsiteY126" fmla="*/ 847 h 10000"/>
              <a:gd name="connsiteX127" fmla="*/ 5729 w 10000"/>
              <a:gd name="connsiteY127" fmla="*/ 847 h 10000"/>
              <a:gd name="connsiteX128" fmla="*/ 5729 w 10000"/>
              <a:gd name="connsiteY128" fmla="*/ 775 h 10000"/>
              <a:gd name="connsiteX129" fmla="*/ 5431 w 10000"/>
              <a:gd name="connsiteY129" fmla="*/ 883 h 10000"/>
              <a:gd name="connsiteX130" fmla="*/ 5332 w 10000"/>
              <a:gd name="connsiteY130" fmla="*/ 847 h 10000"/>
              <a:gd name="connsiteX131" fmla="*/ 5214 w 10000"/>
              <a:gd name="connsiteY131" fmla="*/ 684 h 10000"/>
              <a:gd name="connsiteX132" fmla="*/ 4301 w 10000"/>
              <a:gd name="connsiteY132" fmla="*/ 432 h 10000"/>
              <a:gd name="connsiteX133" fmla="*/ 4103 w 10000"/>
              <a:gd name="connsiteY133" fmla="*/ 432 h 10000"/>
              <a:gd name="connsiteX134" fmla="*/ 4083 w 10000"/>
              <a:gd name="connsiteY134" fmla="*/ 288 h 10000"/>
              <a:gd name="connsiteX135" fmla="*/ 3923 w 10000"/>
              <a:gd name="connsiteY135" fmla="*/ 144 h 10000"/>
              <a:gd name="connsiteX136" fmla="*/ 3867 w 10000"/>
              <a:gd name="connsiteY136" fmla="*/ 235 h 10000"/>
              <a:gd name="connsiteX137" fmla="*/ 3726 w 10000"/>
              <a:gd name="connsiteY137" fmla="*/ 197 h 10000"/>
              <a:gd name="connsiteX138" fmla="*/ 3628 w 10000"/>
              <a:gd name="connsiteY138" fmla="*/ 216 h 10000"/>
              <a:gd name="connsiteX139" fmla="*/ 3388 w 10000"/>
              <a:gd name="connsiteY139" fmla="*/ 0 h 10000"/>
              <a:gd name="connsiteX0" fmla="*/ 3388 w 10000"/>
              <a:gd name="connsiteY0" fmla="*/ 0 h 10000"/>
              <a:gd name="connsiteX1" fmla="*/ 0 w 10000"/>
              <a:gd name="connsiteY1" fmla="*/ 5279 h 10000"/>
              <a:gd name="connsiteX2" fmla="*/ 238 w 10000"/>
              <a:gd name="connsiteY2" fmla="*/ 5225 h 10000"/>
              <a:gd name="connsiteX3" fmla="*/ 435 w 10000"/>
              <a:gd name="connsiteY3" fmla="*/ 5279 h 10000"/>
              <a:gd name="connsiteX4" fmla="*/ 1328 w 10000"/>
              <a:gd name="connsiteY4" fmla="*/ 5315 h 10000"/>
              <a:gd name="connsiteX5" fmla="*/ 2100 w 10000"/>
              <a:gd name="connsiteY5" fmla="*/ 6144 h 10000"/>
              <a:gd name="connsiteX6" fmla="*/ 2437 w 10000"/>
              <a:gd name="connsiteY6" fmla="*/ 7009 h 10000"/>
              <a:gd name="connsiteX7" fmla="*/ 2756 w 10000"/>
              <a:gd name="connsiteY7" fmla="*/ 7351 h 10000"/>
              <a:gd name="connsiteX8" fmla="*/ 2914 w 10000"/>
              <a:gd name="connsiteY8" fmla="*/ 7693 h 10000"/>
              <a:gd name="connsiteX9" fmla="*/ 3251 w 10000"/>
              <a:gd name="connsiteY9" fmla="*/ 7928 h 10000"/>
              <a:gd name="connsiteX10" fmla="*/ 3508 w 10000"/>
              <a:gd name="connsiteY10" fmla="*/ 8811 h 10000"/>
              <a:gd name="connsiteX11" fmla="*/ 3845 w 10000"/>
              <a:gd name="connsiteY11" fmla="*/ 9297 h 10000"/>
              <a:gd name="connsiteX12" fmla="*/ 4181 w 10000"/>
              <a:gd name="connsiteY12" fmla="*/ 9513 h 10000"/>
              <a:gd name="connsiteX13" fmla="*/ 4479 w 10000"/>
              <a:gd name="connsiteY13" fmla="*/ 9568 h 10000"/>
              <a:gd name="connsiteX14" fmla="*/ 4776 w 10000"/>
              <a:gd name="connsiteY14" fmla="*/ 9729 h 10000"/>
              <a:gd name="connsiteX15" fmla="*/ 5332 w 10000"/>
              <a:gd name="connsiteY15" fmla="*/ 9784 h 10000"/>
              <a:gd name="connsiteX16" fmla="*/ 5710 w 10000"/>
              <a:gd name="connsiteY16" fmla="*/ 9964 h 10000"/>
              <a:gd name="connsiteX17" fmla="*/ 6064 w 10000"/>
              <a:gd name="connsiteY17" fmla="*/ 10000 h 10000"/>
              <a:gd name="connsiteX18" fmla="*/ 6085 w 10000"/>
              <a:gd name="connsiteY18" fmla="*/ 9945 h 10000"/>
              <a:gd name="connsiteX19" fmla="*/ 6007 w 10000"/>
              <a:gd name="connsiteY19" fmla="*/ 9892 h 10000"/>
              <a:gd name="connsiteX20" fmla="*/ 5867 w 10000"/>
              <a:gd name="connsiteY20" fmla="*/ 9549 h 10000"/>
              <a:gd name="connsiteX21" fmla="*/ 5847 w 10000"/>
              <a:gd name="connsiteY21" fmla="*/ 9513 h 10000"/>
              <a:gd name="connsiteX22" fmla="*/ 5729 w 10000"/>
              <a:gd name="connsiteY22" fmla="*/ 8847 h 10000"/>
              <a:gd name="connsiteX23" fmla="*/ 5807 w 10000"/>
              <a:gd name="connsiteY23" fmla="*/ 8793 h 10000"/>
              <a:gd name="connsiteX24" fmla="*/ 5827 w 10000"/>
              <a:gd name="connsiteY24" fmla="*/ 8576 h 10000"/>
              <a:gd name="connsiteX25" fmla="*/ 5807 w 10000"/>
              <a:gd name="connsiteY25" fmla="*/ 8540 h 10000"/>
              <a:gd name="connsiteX26" fmla="*/ 5669 w 10000"/>
              <a:gd name="connsiteY26" fmla="*/ 8523 h 10000"/>
              <a:gd name="connsiteX27" fmla="*/ 5609 w 10000"/>
              <a:gd name="connsiteY27" fmla="*/ 8487 h 10000"/>
              <a:gd name="connsiteX28" fmla="*/ 5649 w 10000"/>
              <a:gd name="connsiteY28" fmla="*/ 8415 h 10000"/>
              <a:gd name="connsiteX29" fmla="*/ 5787 w 10000"/>
              <a:gd name="connsiteY29" fmla="*/ 8415 h 10000"/>
              <a:gd name="connsiteX30" fmla="*/ 5847 w 10000"/>
              <a:gd name="connsiteY30" fmla="*/ 8468 h 10000"/>
              <a:gd name="connsiteX31" fmla="*/ 5946 w 10000"/>
              <a:gd name="connsiteY31" fmla="*/ 8415 h 10000"/>
              <a:gd name="connsiteX32" fmla="*/ 6007 w 10000"/>
              <a:gd name="connsiteY32" fmla="*/ 8036 h 10000"/>
              <a:gd name="connsiteX33" fmla="*/ 5886 w 10000"/>
              <a:gd name="connsiteY33" fmla="*/ 7856 h 10000"/>
              <a:gd name="connsiteX34" fmla="*/ 6184 w 10000"/>
              <a:gd name="connsiteY34" fmla="*/ 7801 h 10000"/>
              <a:gd name="connsiteX35" fmla="*/ 6284 w 10000"/>
              <a:gd name="connsiteY35" fmla="*/ 7621 h 10000"/>
              <a:gd name="connsiteX36" fmla="*/ 6284 w 10000"/>
              <a:gd name="connsiteY36" fmla="*/ 7585 h 10000"/>
              <a:gd name="connsiteX37" fmla="*/ 6164 w 10000"/>
              <a:gd name="connsiteY37" fmla="*/ 7604 h 10000"/>
              <a:gd name="connsiteX38" fmla="*/ 6164 w 10000"/>
              <a:gd name="connsiteY38" fmla="*/ 7513 h 10000"/>
              <a:gd name="connsiteX39" fmla="*/ 6362 w 10000"/>
              <a:gd name="connsiteY39" fmla="*/ 7424 h 10000"/>
              <a:gd name="connsiteX40" fmla="*/ 6441 w 10000"/>
              <a:gd name="connsiteY40" fmla="*/ 7424 h 10000"/>
              <a:gd name="connsiteX41" fmla="*/ 6562 w 10000"/>
              <a:gd name="connsiteY41" fmla="*/ 7315 h 10000"/>
              <a:gd name="connsiteX42" fmla="*/ 6581 w 10000"/>
              <a:gd name="connsiteY42" fmla="*/ 7243 h 10000"/>
              <a:gd name="connsiteX43" fmla="*/ 6619 w 10000"/>
              <a:gd name="connsiteY43" fmla="*/ 7207 h 10000"/>
              <a:gd name="connsiteX44" fmla="*/ 6820 w 10000"/>
              <a:gd name="connsiteY44" fmla="*/ 7189 h 10000"/>
              <a:gd name="connsiteX45" fmla="*/ 6897 w 10000"/>
              <a:gd name="connsiteY45" fmla="*/ 7153 h 10000"/>
              <a:gd name="connsiteX46" fmla="*/ 6918 w 10000"/>
              <a:gd name="connsiteY46" fmla="*/ 7063 h 10000"/>
              <a:gd name="connsiteX47" fmla="*/ 6800 w 10000"/>
              <a:gd name="connsiteY47" fmla="*/ 6973 h 10000"/>
              <a:gd name="connsiteX48" fmla="*/ 6800 w 10000"/>
              <a:gd name="connsiteY48" fmla="*/ 6901 h 10000"/>
              <a:gd name="connsiteX49" fmla="*/ 6839 w 10000"/>
              <a:gd name="connsiteY49" fmla="*/ 6847 h 10000"/>
              <a:gd name="connsiteX50" fmla="*/ 6937 w 10000"/>
              <a:gd name="connsiteY50" fmla="*/ 6883 h 10000"/>
              <a:gd name="connsiteX51" fmla="*/ 6996 w 10000"/>
              <a:gd name="connsiteY51" fmla="*/ 6937 h 10000"/>
              <a:gd name="connsiteX52" fmla="*/ 7016 w 10000"/>
              <a:gd name="connsiteY52" fmla="*/ 6919 h 10000"/>
              <a:gd name="connsiteX53" fmla="*/ 7016 w 10000"/>
              <a:gd name="connsiteY53" fmla="*/ 6847 h 10000"/>
              <a:gd name="connsiteX54" fmla="*/ 7036 w 10000"/>
              <a:gd name="connsiteY54" fmla="*/ 6811 h 10000"/>
              <a:gd name="connsiteX55" fmla="*/ 7097 w 10000"/>
              <a:gd name="connsiteY55" fmla="*/ 6829 h 10000"/>
              <a:gd name="connsiteX56" fmla="*/ 7127 w 10000"/>
              <a:gd name="connsiteY56" fmla="*/ 6919 h 10000"/>
              <a:gd name="connsiteX57" fmla="*/ 7165 w 10000"/>
              <a:gd name="connsiteY57" fmla="*/ 6919 h 10000"/>
              <a:gd name="connsiteX58" fmla="*/ 7224 w 10000"/>
              <a:gd name="connsiteY58" fmla="*/ 6883 h 10000"/>
              <a:gd name="connsiteX59" fmla="*/ 7264 w 10000"/>
              <a:gd name="connsiteY59" fmla="*/ 6811 h 10000"/>
              <a:gd name="connsiteX60" fmla="*/ 7285 w 10000"/>
              <a:gd name="connsiteY60" fmla="*/ 6793 h 10000"/>
              <a:gd name="connsiteX61" fmla="*/ 7324 w 10000"/>
              <a:gd name="connsiteY61" fmla="*/ 6937 h 10000"/>
              <a:gd name="connsiteX62" fmla="*/ 7640 w 10000"/>
              <a:gd name="connsiteY62" fmla="*/ 6847 h 10000"/>
              <a:gd name="connsiteX63" fmla="*/ 7700 w 10000"/>
              <a:gd name="connsiteY63" fmla="*/ 6865 h 10000"/>
              <a:gd name="connsiteX64" fmla="*/ 7682 w 10000"/>
              <a:gd name="connsiteY64" fmla="*/ 6883 h 10000"/>
              <a:gd name="connsiteX65" fmla="*/ 7224 w 10000"/>
              <a:gd name="connsiteY65" fmla="*/ 7063 h 10000"/>
              <a:gd name="connsiteX66" fmla="*/ 7185 w 10000"/>
              <a:gd name="connsiteY66" fmla="*/ 7117 h 10000"/>
              <a:gd name="connsiteX67" fmla="*/ 7224 w 10000"/>
              <a:gd name="connsiteY67" fmla="*/ 7135 h 10000"/>
              <a:gd name="connsiteX68" fmla="*/ 8274 w 10000"/>
              <a:gd name="connsiteY68" fmla="*/ 6612 h 10000"/>
              <a:gd name="connsiteX69" fmla="*/ 8453 w 10000"/>
              <a:gd name="connsiteY69" fmla="*/ 6235 h 10000"/>
              <a:gd name="connsiteX70" fmla="*/ 8475 w 10000"/>
              <a:gd name="connsiteY70" fmla="*/ 5657 h 10000"/>
              <a:gd name="connsiteX71" fmla="*/ 8532 w 10000"/>
              <a:gd name="connsiteY71" fmla="*/ 5604 h 10000"/>
              <a:gd name="connsiteX72" fmla="*/ 8593 w 10000"/>
              <a:gd name="connsiteY72" fmla="*/ 5568 h 10000"/>
              <a:gd name="connsiteX73" fmla="*/ 8652 w 10000"/>
              <a:gd name="connsiteY73" fmla="*/ 5568 h 10000"/>
              <a:gd name="connsiteX74" fmla="*/ 8652 w 10000"/>
              <a:gd name="connsiteY74" fmla="*/ 5784 h 10000"/>
              <a:gd name="connsiteX75" fmla="*/ 8791 w 10000"/>
              <a:gd name="connsiteY75" fmla="*/ 5784 h 10000"/>
              <a:gd name="connsiteX76" fmla="*/ 8771 w 10000"/>
              <a:gd name="connsiteY76" fmla="*/ 5873 h 10000"/>
              <a:gd name="connsiteX77" fmla="*/ 8633 w 10000"/>
              <a:gd name="connsiteY77" fmla="*/ 5909 h 10000"/>
              <a:gd name="connsiteX78" fmla="*/ 8691 w 10000"/>
              <a:gd name="connsiteY78" fmla="*/ 5928 h 10000"/>
              <a:gd name="connsiteX79" fmla="*/ 9306 w 10000"/>
              <a:gd name="connsiteY79" fmla="*/ 5676 h 10000"/>
              <a:gd name="connsiteX80" fmla="*/ 9662 w 10000"/>
              <a:gd name="connsiteY80" fmla="*/ 5657 h 10000"/>
              <a:gd name="connsiteX81" fmla="*/ 9545 w 10000"/>
              <a:gd name="connsiteY81" fmla="*/ 5532 h 10000"/>
              <a:gd name="connsiteX82" fmla="*/ 9662 w 10000"/>
              <a:gd name="connsiteY82" fmla="*/ 5441 h 10000"/>
              <a:gd name="connsiteX83" fmla="*/ 9723 w 10000"/>
              <a:gd name="connsiteY83" fmla="*/ 5333 h 10000"/>
              <a:gd name="connsiteX84" fmla="*/ 9782 w 10000"/>
              <a:gd name="connsiteY84" fmla="*/ 5243 h 10000"/>
              <a:gd name="connsiteX85" fmla="*/ 9822 w 10000"/>
              <a:gd name="connsiteY85" fmla="*/ 5153 h 10000"/>
              <a:gd name="connsiteX86" fmla="*/ 9803 w 10000"/>
              <a:gd name="connsiteY86" fmla="*/ 4991 h 10000"/>
              <a:gd name="connsiteX87" fmla="*/ 9742 w 10000"/>
              <a:gd name="connsiteY87" fmla="*/ 4919 h 10000"/>
              <a:gd name="connsiteX88" fmla="*/ 9803 w 10000"/>
              <a:gd name="connsiteY88" fmla="*/ 4811 h 10000"/>
              <a:gd name="connsiteX89" fmla="*/ 9762 w 10000"/>
              <a:gd name="connsiteY89" fmla="*/ 4684 h 10000"/>
              <a:gd name="connsiteX90" fmla="*/ 9939 w 10000"/>
              <a:gd name="connsiteY90" fmla="*/ 4379 h 10000"/>
              <a:gd name="connsiteX91" fmla="*/ 9939 w 10000"/>
              <a:gd name="connsiteY91" fmla="*/ 4307 h 10000"/>
              <a:gd name="connsiteX92" fmla="*/ 9981 w 10000"/>
              <a:gd name="connsiteY92" fmla="*/ 4252 h 10000"/>
              <a:gd name="connsiteX93" fmla="*/ 9939 w 10000"/>
              <a:gd name="connsiteY93" fmla="*/ 4180 h 10000"/>
              <a:gd name="connsiteX94" fmla="*/ 10000 w 10000"/>
              <a:gd name="connsiteY94" fmla="*/ 4144 h 10000"/>
              <a:gd name="connsiteX95" fmla="*/ 9939 w 10000"/>
              <a:gd name="connsiteY95" fmla="*/ 4072 h 10000"/>
              <a:gd name="connsiteX96" fmla="*/ 9961 w 10000"/>
              <a:gd name="connsiteY96" fmla="*/ 3964 h 10000"/>
              <a:gd name="connsiteX97" fmla="*/ 9939 w 10000"/>
              <a:gd name="connsiteY97" fmla="*/ 3964 h 10000"/>
              <a:gd name="connsiteX98" fmla="*/ 9900 w 10000"/>
              <a:gd name="connsiteY98" fmla="*/ 3945 h 10000"/>
              <a:gd name="connsiteX99" fmla="*/ 9822 w 10000"/>
              <a:gd name="connsiteY99" fmla="*/ 3820 h 10000"/>
              <a:gd name="connsiteX100" fmla="*/ 9842 w 10000"/>
              <a:gd name="connsiteY100" fmla="*/ 3748 h 10000"/>
              <a:gd name="connsiteX101" fmla="*/ 9742 w 10000"/>
              <a:gd name="connsiteY101" fmla="*/ 3640 h 10000"/>
              <a:gd name="connsiteX102" fmla="*/ 9762 w 10000"/>
              <a:gd name="connsiteY102" fmla="*/ 3604 h 10000"/>
              <a:gd name="connsiteX103" fmla="*/ 9643 w 10000"/>
              <a:gd name="connsiteY103" fmla="*/ 3513 h 10000"/>
              <a:gd name="connsiteX104" fmla="*/ 9662 w 10000"/>
              <a:gd name="connsiteY104" fmla="*/ 3387 h 10000"/>
              <a:gd name="connsiteX105" fmla="*/ 9643 w 10000"/>
              <a:gd name="connsiteY105" fmla="*/ 3279 h 10000"/>
              <a:gd name="connsiteX106" fmla="*/ 9406 w 10000"/>
              <a:gd name="connsiteY106" fmla="*/ 3045 h 10000"/>
              <a:gd name="connsiteX107" fmla="*/ 9385 w 10000"/>
              <a:gd name="connsiteY107" fmla="*/ 1279 h 10000"/>
              <a:gd name="connsiteX108" fmla="*/ 9247 w 10000"/>
              <a:gd name="connsiteY108" fmla="*/ 1225 h 10000"/>
              <a:gd name="connsiteX109" fmla="*/ 9027 w 10000"/>
              <a:gd name="connsiteY109" fmla="*/ 1261 h 10000"/>
              <a:gd name="connsiteX110" fmla="*/ 8949 w 10000"/>
              <a:gd name="connsiteY110" fmla="*/ 1171 h 10000"/>
              <a:gd name="connsiteX111" fmla="*/ 8532 w 10000"/>
              <a:gd name="connsiteY111" fmla="*/ 1045 h 10000"/>
              <a:gd name="connsiteX112" fmla="*/ 8433 w 10000"/>
              <a:gd name="connsiteY112" fmla="*/ 919 h 10000"/>
              <a:gd name="connsiteX113" fmla="*/ 8176 w 10000"/>
              <a:gd name="connsiteY113" fmla="*/ 811 h 10000"/>
              <a:gd name="connsiteX114" fmla="*/ 8059 w 10000"/>
              <a:gd name="connsiteY114" fmla="*/ 919 h 10000"/>
              <a:gd name="connsiteX115" fmla="*/ 7840 w 10000"/>
              <a:gd name="connsiteY115" fmla="*/ 901 h 10000"/>
              <a:gd name="connsiteX116" fmla="*/ 7779 w 10000"/>
              <a:gd name="connsiteY116" fmla="*/ 828 h 10000"/>
              <a:gd name="connsiteX117" fmla="*/ 7601 w 10000"/>
              <a:gd name="connsiteY117" fmla="*/ 883 h 10000"/>
              <a:gd name="connsiteX118" fmla="*/ 7601 w 10000"/>
              <a:gd name="connsiteY118" fmla="*/ 937 h 10000"/>
              <a:gd name="connsiteX119" fmla="*/ 7206 w 10000"/>
              <a:gd name="connsiteY119" fmla="*/ 955 h 10000"/>
              <a:gd name="connsiteX120" fmla="*/ 7145 w 10000"/>
              <a:gd name="connsiteY120" fmla="*/ 1027 h 10000"/>
              <a:gd name="connsiteX121" fmla="*/ 7077 w 10000"/>
              <a:gd name="connsiteY121" fmla="*/ 1027 h 10000"/>
              <a:gd name="connsiteX122" fmla="*/ 6264 w 10000"/>
              <a:gd name="connsiteY122" fmla="*/ 919 h 10000"/>
              <a:gd name="connsiteX123" fmla="*/ 6284 w 10000"/>
              <a:gd name="connsiteY123" fmla="*/ 955 h 10000"/>
              <a:gd name="connsiteX124" fmla="*/ 5886 w 10000"/>
              <a:gd name="connsiteY124" fmla="*/ 937 h 10000"/>
              <a:gd name="connsiteX125" fmla="*/ 5847 w 10000"/>
              <a:gd name="connsiteY125" fmla="*/ 847 h 10000"/>
              <a:gd name="connsiteX126" fmla="*/ 5729 w 10000"/>
              <a:gd name="connsiteY126" fmla="*/ 847 h 10000"/>
              <a:gd name="connsiteX127" fmla="*/ 5729 w 10000"/>
              <a:gd name="connsiteY127" fmla="*/ 775 h 10000"/>
              <a:gd name="connsiteX128" fmla="*/ 5431 w 10000"/>
              <a:gd name="connsiteY128" fmla="*/ 883 h 10000"/>
              <a:gd name="connsiteX129" fmla="*/ 5332 w 10000"/>
              <a:gd name="connsiteY129" fmla="*/ 847 h 10000"/>
              <a:gd name="connsiteX130" fmla="*/ 5214 w 10000"/>
              <a:gd name="connsiteY130" fmla="*/ 684 h 10000"/>
              <a:gd name="connsiteX131" fmla="*/ 4301 w 10000"/>
              <a:gd name="connsiteY131" fmla="*/ 432 h 10000"/>
              <a:gd name="connsiteX132" fmla="*/ 4103 w 10000"/>
              <a:gd name="connsiteY132" fmla="*/ 432 h 10000"/>
              <a:gd name="connsiteX133" fmla="*/ 4083 w 10000"/>
              <a:gd name="connsiteY133" fmla="*/ 288 h 10000"/>
              <a:gd name="connsiteX134" fmla="*/ 3923 w 10000"/>
              <a:gd name="connsiteY134" fmla="*/ 144 h 10000"/>
              <a:gd name="connsiteX135" fmla="*/ 3867 w 10000"/>
              <a:gd name="connsiteY135" fmla="*/ 235 h 10000"/>
              <a:gd name="connsiteX136" fmla="*/ 3726 w 10000"/>
              <a:gd name="connsiteY136" fmla="*/ 197 h 10000"/>
              <a:gd name="connsiteX137" fmla="*/ 3628 w 10000"/>
              <a:gd name="connsiteY137" fmla="*/ 216 h 10000"/>
              <a:gd name="connsiteX138" fmla="*/ 3388 w 10000"/>
              <a:gd name="connsiteY138" fmla="*/ 0 h 10000"/>
              <a:gd name="connsiteX0" fmla="*/ 3388 w 10000"/>
              <a:gd name="connsiteY0" fmla="*/ 0 h 10000"/>
              <a:gd name="connsiteX1" fmla="*/ 0 w 10000"/>
              <a:gd name="connsiteY1" fmla="*/ 5279 h 10000"/>
              <a:gd name="connsiteX2" fmla="*/ 238 w 10000"/>
              <a:gd name="connsiteY2" fmla="*/ 5225 h 10000"/>
              <a:gd name="connsiteX3" fmla="*/ 435 w 10000"/>
              <a:gd name="connsiteY3" fmla="*/ 5279 h 10000"/>
              <a:gd name="connsiteX4" fmla="*/ 1328 w 10000"/>
              <a:gd name="connsiteY4" fmla="*/ 5315 h 10000"/>
              <a:gd name="connsiteX5" fmla="*/ 2100 w 10000"/>
              <a:gd name="connsiteY5" fmla="*/ 6144 h 10000"/>
              <a:gd name="connsiteX6" fmla="*/ 2437 w 10000"/>
              <a:gd name="connsiteY6" fmla="*/ 7009 h 10000"/>
              <a:gd name="connsiteX7" fmla="*/ 2756 w 10000"/>
              <a:gd name="connsiteY7" fmla="*/ 7351 h 10000"/>
              <a:gd name="connsiteX8" fmla="*/ 2914 w 10000"/>
              <a:gd name="connsiteY8" fmla="*/ 7693 h 10000"/>
              <a:gd name="connsiteX9" fmla="*/ 3251 w 10000"/>
              <a:gd name="connsiteY9" fmla="*/ 7928 h 10000"/>
              <a:gd name="connsiteX10" fmla="*/ 3508 w 10000"/>
              <a:gd name="connsiteY10" fmla="*/ 8811 h 10000"/>
              <a:gd name="connsiteX11" fmla="*/ 3845 w 10000"/>
              <a:gd name="connsiteY11" fmla="*/ 9297 h 10000"/>
              <a:gd name="connsiteX12" fmla="*/ 4181 w 10000"/>
              <a:gd name="connsiteY12" fmla="*/ 9513 h 10000"/>
              <a:gd name="connsiteX13" fmla="*/ 4479 w 10000"/>
              <a:gd name="connsiteY13" fmla="*/ 9568 h 10000"/>
              <a:gd name="connsiteX14" fmla="*/ 4776 w 10000"/>
              <a:gd name="connsiteY14" fmla="*/ 9729 h 10000"/>
              <a:gd name="connsiteX15" fmla="*/ 5332 w 10000"/>
              <a:gd name="connsiteY15" fmla="*/ 9784 h 10000"/>
              <a:gd name="connsiteX16" fmla="*/ 5710 w 10000"/>
              <a:gd name="connsiteY16" fmla="*/ 9964 h 10000"/>
              <a:gd name="connsiteX17" fmla="*/ 6064 w 10000"/>
              <a:gd name="connsiteY17" fmla="*/ 10000 h 10000"/>
              <a:gd name="connsiteX18" fmla="*/ 6085 w 10000"/>
              <a:gd name="connsiteY18" fmla="*/ 9945 h 10000"/>
              <a:gd name="connsiteX19" fmla="*/ 6007 w 10000"/>
              <a:gd name="connsiteY19" fmla="*/ 9892 h 10000"/>
              <a:gd name="connsiteX20" fmla="*/ 5867 w 10000"/>
              <a:gd name="connsiteY20" fmla="*/ 9549 h 10000"/>
              <a:gd name="connsiteX21" fmla="*/ 5847 w 10000"/>
              <a:gd name="connsiteY21" fmla="*/ 9513 h 10000"/>
              <a:gd name="connsiteX22" fmla="*/ 5729 w 10000"/>
              <a:gd name="connsiteY22" fmla="*/ 8847 h 10000"/>
              <a:gd name="connsiteX23" fmla="*/ 5807 w 10000"/>
              <a:gd name="connsiteY23" fmla="*/ 8793 h 10000"/>
              <a:gd name="connsiteX24" fmla="*/ 5827 w 10000"/>
              <a:gd name="connsiteY24" fmla="*/ 8576 h 10000"/>
              <a:gd name="connsiteX25" fmla="*/ 5807 w 10000"/>
              <a:gd name="connsiteY25" fmla="*/ 8540 h 10000"/>
              <a:gd name="connsiteX26" fmla="*/ 5669 w 10000"/>
              <a:gd name="connsiteY26" fmla="*/ 8523 h 10000"/>
              <a:gd name="connsiteX27" fmla="*/ 5609 w 10000"/>
              <a:gd name="connsiteY27" fmla="*/ 8487 h 10000"/>
              <a:gd name="connsiteX28" fmla="*/ 5649 w 10000"/>
              <a:gd name="connsiteY28" fmla="*/ 8415 h 10000"/>
              <a:gd name="connsiteX29" fmla="*/ 5787 w 10000"/>
              <a:gd name="connsiteY29" fmla="*/ 8415 h 10000"/>
              <a:gd name="connsiteX30" fmla="*/ 5847 w 10000"/>
              <a:gd name="connsiteY30" fmla="*/ 8468 h 10000"/>
              <a:gd name="connsiteX31" fmla="*/ 5946 w 10000"/>
              <a:gd name="connsiteY31" fmla="*/ 8415 h 10000"/>
              <a:gd name="connsiteX32" fmla="*/ 6007 w 10000"/>
              <a:gd name="connsiteY32" fmla="*/ 8036 h 10000"/>
              <a:gd name="connsiteX33" fmla="*/ 5886 w 10000"/>
              <a:gd name="connsiteY33" fmla="*/ 7856 h 10000"/>
              <a:gd name="connsiteX34" fmla="*/ 6184 w 10000"/>
              <a:gd name="connsiteY34" fmla="*/ 7801 h 10000"/>
              <a:gd name="connsiteX35" fmla="*/ 6284 w 10000"/>
              <a:gd name="connsiteY35" fmla="*/ 7621 h 10000"/>
              <a:gd name="connsiteX36" fmla="*/ 6284 w 10000"/>
              <a:gd name="connsiteY36" fmla="*/ 7585 h 10000"/>
              <a:gd name="connsiteX37" fmla="*/ 6164 w 10000"/>
              <a:gd name="connsiteY37" fmla="*/ 7604 h 10000"/>
              <a:gd name="connsiteX38" fmla="*/ 6164 w 10000"/>
              <a:gd name="connsiteY38" fmla="*/ 7513 h 10000"/>
              <a:gd name="connsiteX39" fmla="*/ 6362 w 10000"/>
              <a:gd name="connsiteY39" fmla="*/ 7424 h 10000"/>
              <a:gd name="connsiteX40" fmla="*/ 6441 w 10000"/>
              <a:gd name="connsiteY40" fmla="*/ 7424 h 10000"/>
              <a:gd name="connsiteX41" fmla="*/ 6562 w 10000"/>
              <a:gd name="connsiteY41" fmla="*/ 7315 h 10000"/>
              <a:gd name="connsiteX42" fmla="*/ 6581 w 10000"/>
              <a:gd name="connsiteY42" fmla="*/ 7243 h 10000"/>
              <a:gd name="connsiteX43" fmla="*/ 6619 w 10000"/>
              <a:gd name="connsiteY43" fmla="*/ 7207 h 10000"/>
              <a:gd name="connsiteX44" fmla="*/ 6820 w 10000"/>
              <a:gd name="connsiteY44" fmla="*/ 7189 h 10000"/>
              <a:gd name="connsiteX45" fmla="*/ 6897 w 10000"/>
              <a:gd name="connsiteY45" fmla="*/ 7153 h 10000"/>
              <a:gd name="connsiteX46" fmla="*/ 6918 w 10000"/>
              <a:gd name="connsiteY46" fmla="*/ 7063 h 10000"/>
              <a:gd name="connsiteX47" fmla="*/ 6800 w 10000"/>
              <a:gd name="connsiteY47" fmla="*/ 6973 h 10000"/>
              <a:gd name="connsiteX48" fmla="*/ 6800 w 10000"/>
              <a:gd name="connsiteY48" fmla="*/ 6901 h 10000"/>
              <a:gd name="connsiteX49" fmla="*/ 6839 w 10000"/>
              <a:gd name="connsiteY49" fmla="*/ 6847 h 10000"/>
              <a:gd name="connsiteX50" fmla="*/ 6937 w 10000"/>
              <a:gd name="connsiteY50" fmla="*/ 6883 h 10000"/>
              <a:gd name="connsiteX51" fmla="*/ 6996 w 10000"/>
              <a:gd name="connsiteY51" fmla="*/ 6937 h 10000"/>
              <a:gd name="connsiteX52" fmla="*/ 7016 w 10000"/>
              <a:gd name="connsiteY52" fmla="*/ 6919 h 10000"/>
              <a:gd name="connsiteX53" fmla="*/ 7016 w 10000"/>
              <a:gd name="connsiteY53" fmla="*/ 6847 h 10000"/>
              <a:gd name="connsiteX54" fmla="*/ 7036 w 10000"/>
              <a:gd name="connsiteY54" fmla="*/ 6811 h 10000"/>
              <a:gd name="connsiteX55" fmla="*/ 7097 w 10000"/>
              <a:gd name="connsiteY55" fmla="*/ 6829 h 10000"/>
              <a:gd name="connsiteX56" fmla="*/ 7127 w 10000"/>
              <a:gd name="connsiteY56" fmla="*/ 6919 h 10000"/>
              <a:gd name="connsiteX57" fmla="*/ 7165 w 10000"/>
              <a:gd name="connsiteY57" fmla="*/ 6919 h 10000"/>
              <a:gd name="connsiteX58" fmla="*/ 7224 w 10000"/>
              <a:gd name="connsiteY58" fmla="*/ 6883 h 10000"/>
              <a:gd name="connsiteX59" fmla="*/ 7264 w 10000"/>
              <a:gd name="connsiteY59" fmla="*/ 6811 h 10000"/>
              <a:gd name="connsiteX60" fmla="*/ 7285 w 10000"/>
              <a:gd name="connsiteY60" fmla="*/ 6793 h 10000"/>
              <a:gd name="connsiteX61" fmla="*/ 7324 w 10000"/>
              <a:gd name="connsiteY61" fmla="*/ 6937 h 10000"/>
              <a:gd name="connsiteX62" fmla="*/ 7640 w 10000"/>
              <a:gd name="connsiteY62" fmla="*/ 6847 h 10000"/>
              <a:gd name="connsiteX63" fmla="*/ 7700 w 10000"/>
              <a:gd name="connsiteY63" fmla="*/ 6865 h 10000"/>
              <a:gd name="connsiteX64" fmla="*/ 7682 w 10000"/>
              <a:gd name="connsiteY64" fmla="*/ 6883 h 10000"/>
              <a:gd name="connsiteX65" fmla="*/ 7224 w 10000"/>
              <a:gd name="connsiteY65" fmla="*/ 7063 h 10000"/>
              <a:gd name="connsiteX66" fmla="*/ 7185 w 10000"/>
              <a:gd name="connsiteY66" fmla="*/ 7117 h 10000"/>
              <a:gd name="connsiteX67" fmla="*/ 7224 w 10000"/>
              <a:gd name="connsiteY67" fmla="*/ 7135 h 10000"/>
              <a:gd name="connsiteX68" fmla="*/ 8274 w 10000"/>
              <a:gd name="connsiteY68" fmla="*/ 6612 h 10000"/>
              <a:gd name="connsiteX69" fmla="*/ 8453 w 10000"/>
              <a:gd name="connsiteY69" fmla="*/ 6235 h 10000"/>
              <a:gd name="connsiteX70" fmla="*/ 8475 w 10000"/>
              <a:gd name="connsiteY70" fmla="*/ 5657 h 10000"/>
              <a:gd name="connsiteX71" fmla="*/ 8532 w 10000"/>
              <a:gd name="connsiteY71" fmla="*/ 5604 h 10000"/>
              <a:gd name="connsiteX72" fmla="*/ 8593 w 10000"/>
              <a:gd name="connsiteY72" fmla="*/ 5568 h 10000"/>
              <a:gd name="connsiteX73" fmla="*/ 8652 w 10000"/>
              <a:gd name="connsiteY73" fmla="*/ 5568 h 10000"/>
              <a:gd name="connsiteX74" fmla="*/ 8652 w 10000"/>
              <a:gd name="connsiteY74" fmla="*/ 5784 h 10000"/>
              <a:gd name="connsiteX75" fmla="*/ 8791 w 10000"/>
              <a:gd name="connsiteY75" fmla="*/ 5784 h 10000"/>
              <a:gd name="connsiteX76" fmla="*/ 8771 w 10000"/>
              <a:gd name="connsiteY76" fmla="*/ 5873 h 10000"/>
              <a:gd name="connsiteX77" fmla="*/ 8633 w 10000"/>
              <a:gd name="connsiteY77" fmla="*/ 5909 h 10000"/>
              <a:gd name="connsiteX78" fmla="*/ 8691 w 10000"/>
              <a:gd name="connsiteY78" fmla="*/ 5928 h 10000"/>
              <a:gd name="connsiteX79" fmla="*/ 9306 w 10000"/>
              <a:gd name="connsiteY79" fmla="*/ 5676 h 10000"/>
              <a:gd name="connsiteX80" fmla="*/ 9662 w 10000"/>
              <a:gd name="connsiteY80" fmla="*/ 5657 h 10000"/>
              <a:gd name="connsiteX81" fmla="*/ 9545 w 10000"/>
              <a:gd name="connsiteY81" fmla="*/ 5532 h 10000"/>
              <a:gd name="connsiteX82" fmla="*/ 9662 w 10000"/>
              <a:gd name="connsiteY82" fmla="*/ 5441 h 10000"/>
              <a:gd name="connsiteX83" fmla="*/ 9723 w 10000"/>
              <a:gd name="connsiteY83" fmla="*/ 5333 h 10000"/>
              <a:gd name="connsiteX84" fmla="*/ 9782 w 10000"/>
              <a:gd name="connsiteY84" fmla="*/ 5243 h 10000"/>
              <a:gd name="connsiteX85" fmla="*/ 9822 w 10000"/>
              <a:gd name="connsiteY85" fmla="*/ 5153 h 10000"/>
              <a:gd name="connsiteX86" fmla="*/ 9803 w 10000"/>
              <a:gd name="connsiteY86" fmla="*/ 4991 h 10000"/>
              <a:gd name="connsiteX87" fmla="*/ 9742 w 10000"/>
              <a:gd name="connsiteY87" fmla="*/ 4919 h 10000"/>
              <a:gd name="connsiteX88" fmla="*/ 9803 w 10000"/>
              <a:gd name="connsiteY88" fmla="*/ 4811 h 10000"/>
              <a:gd name="connsiteX89" fmla="*/ 9762 w 10000"/>
              <a:gd name="connsiteY89" fmla="*/ 4684 h 10000"/>
              <a:gd name="connsiteX90" fmla="*/ 9939 w 10000"/>
              <a:gd name="connsiteY90" fmla="*/ 4379 h 10000"/>
              <a:gd name="connsiteX91" fmla="*/ 9939 w 10000"/>
              <a:gd name="connsiteY91" fmla="*/ 4307 h 10000"/>
              <a:gd name="connsiteX92" fmla="*/ 9981 w 10000"/>
              <a:gd name="connsiteY92" fmla="*/ 4252 h 10000"/>
              <a:gd name="connsiteX93" fmla="*/ 9939 w 10000"/>
              <a:gd name="connsiteY93" fmla="*/ 4180 h 10000"/>
              <a:gd name="connsiteX94" fmla="*/ 10000 w 10000"/>
              <a:gd name="connsiteY94" fmla="*/ 4144 h 10000"/>
              <a:gd name="connsiteX95" fmla="*/ 9939 w 10000"/>
              <a:gd name="connsiteY95" fmla="*/ 4072 h 10000"/>
              <a:gd name="connsiteX96" fmla="*/ 9961 w 10000"/>
              <a:gd name="connsiteY96" fmla="*/ 3964 h 10000"/>
              <a:gd name="connsiteX97" fmla="*/ 9939 w 10000"/>
              <a:gd name="connsiteY97" fmla="*/ 3964 h 10000"/>
              <a:gd name="connsiteX98" fmla="*/ 9900 w 10000"/>
              <a:gd name="connsiteY98" fmla="*/ 3945 h 10000"/>
              <a:gd name="connsiteX99" fmla="*/ 9822 w 10000"/>
              <a:gd name="connsiteY99" fmla="*/ 3820 h 10000"/>
              <a:gd name="connsiteX100" fmla="*/ 9842 w 10000"/>
              <a:gd name="connsiteY100" fmla="*/ 3748 h 10000"/>
              <a:gd name="connsiteX101" fmla="*/ 9742 w 10000"/>
              <a:gd name="connsiteY101" fmla="*/ 3640 h 10000"/>
              <a:gd name="connsiteX102" fmla="*/ 9762 w 10000"/>
              <a:gd name="connsiteY102" fmla="*/ 3604 h 10000"/>
              <a:gd name="connsiteX103" fmla="*/ 9643 w 10000"/>
              <a:gd name="connsiteY103" fmla="*/ 3513 h 10000"/>
              <a:gd name="connsiteX104" fmla="*/ 9662 w 10000"/>
              <a:gd name="connsiteY104" fmla="*/ 3387 h 10000"/>
              <a:gd name="connsiteX105" fmla="*/ 9643 w 10000"/>
              <a:gd name="connsiteY105" fmla="*/ 3279 h 10000"/>
              <a:gd name="connsiteX106" fmla="*/ 9406 w 10000"/>
              <a:gd name="connsiteY106" fmla="*/ 3045 h 10000"/>
              <a:gd name="connsiteX107" fmla="*/ 9385 w 10000"/>
              <a:gd name="connsiteY107" fmla="*/ 1279 h 10000"/>
              <a:gd name="connsiteX108" fmla="*/ 9247 w 10000"/>
              <a:gd name="connsiteY108" fmla="*/ 1225 h 10000"/>
              <a:gd name="connsiteX109" fmla="*/ 9027 w 10000"/>
              <a:gd name="connsiteY109" fmla="*/ 1261 h 10000"/>
              <a:gd name="connsiteX110" fmla="*/ 8949 w 10000"/>
              <a:gd name="connsiteY110" fmla="*/ 1171 h 10000"/>
              <a:gd name="connsiteX111" fmla="*/ 8532 w 10000"/>
              <a:gd name="connsiteY111" fmla="*/ 1045 h 10000"/>
              <a:gd name="connsiteX112" fmla="*/ 8433 w 10000"/>
              <a:gd name="connsiteY112" fmla="*/ 919 h 10000"/>
              <a:gd name="connsiteX113" fmla="*/ 8176 w 10000"/>
              <a:gd name="connsiteY113" fmla="*/ 811 h 10000"/>
              <a:gd name="connsiteX114" fmla="*/ 8059 w 10000"/>
              <a:gd name="connsiteY114" fmla="*/ 919 h 10000"/>
              <a:gd name="connsiteX115" fmla="*/ 7840 w 10000"/>
              <a:gd name="connsiteY115" fmla="*/ 901 h 10000"/>
              <a:gd name="connsiteX116" fmla="*/ 7779 w 10000"/>
              <a:gd name="connsiteY116" fmla="*/ 828 h 10000"/>
              <a:gd name="connsiteX117" fmla="*/ 7601 w 10000"/>
              <a:gd name="connsiteY117" fmla="*/ 883 h 10000"/>
              <a:gd name="connsiteX118" fmla="*/ 7601 w 10000"/>
              <a:gd name="connsiteY118" fmla="*/ 937 h 10000"/>
              <a:gd name="connsiteX119" fmla="*/ 7206 w 10000"/>
              <a:gd name="connsiteY119" fmla="*/ 955 h 10000"/>
              <a:gd name="connsiteX120" fmla="*/ 7145 w 10000"/>
              <a:gd name="connsiteY120" fmla="*/ 1027 h 10000"/>
              <a:gd name="connsiteX121" fmla="*/ 7077 w 10000"/>
              <a:gd name="connsiteY121" fmla="*/ 1027 h 10000"/>
              <a:gd name="connsiteX122" fmla="*/ 6264 w 10000"/>
              <a:gd name="connsiteY122" fmla="*/ 919 h 10000"/>
              <a:gd name="connsiteX123" fmla="*/ 6284 w 10000"/>
              <a:gd name="connsiteY123" fmla="*/ 955 h 10000"/>
              <a:gd name="connsiteX124" fmla="*/ 5886 w 10000"/>
              <a:gd name="connsiteY124" fmla="*/ 937 h 10000"/>
              <a:gd name="connsiteX125" fmla="*/ 5729 w 10000"/>
              <a:gd name="connsiteY125" fmla="*/ 847 h 10000"/>
              <a:gd name="connsiteX126" fmla="*/ 5729 w 10000"/>
              <a:gd name="connsiteY126" fmla="*/ 775 h 10000"/>
              <a:gd name="connsiteX127" fmla="*/ 5431 w 10000"/>
              <a:gd name="connsiteY127" fmla="*/ 883 h 10000"/>
              <a:gd name="connsiteX128" fmla="*/ 5332 w 10000"/>
              <a:gd name="connsiteY128" fmla="*/ 847 h 10000"/>
              <a:gd name="connsiteX129" fmla="*/ 5214 w 10000"/>
              <a:gd name="connsiteY129" fmla="*/ 684 h 10000"/>
              <a:gd name="connsiteX130" fmla="*/ 4301 w 10000"/>
              <a:gd name="connsiteY130" fmla="*/ 432 h 10000"/>
              <a:gd name="connsiteX131" fmla="*/ 4103 w 10000"/>
              <a:gd name="connsiteY131" fmla="*/ 432 h 10000"/>
              <a:gd name="connsiteX132" fmla="*/ 4083 w 10000"/>
              <a:gd name="connsiteY132" fmla="*/ 288 h 10000"/>
              <a:gd name="connsiteX133" fmla="*/ 3923 w 10000"/>
              <a:gd name="connsiteY133" fmla="*/ 144 h 10000"/>
              <a:gd name="connsiteX134" fmla="*/ 3867 w 10000"/>
              <a:gd name="connsiteY134" fmla="*/ 235 h 10000"/>
              <a:gd name="connsiteX135" fmla="*/ 3726 w 10000"/>
              <a:gd name="connsiteY135" fmla="*/ 197 h 10000"/>
              <a:gd name="connsiteX136" fmla="*/ 3628 w 10000"/>
              <a:gd name="connsiteY136" fmla="*/ 216 h 10000"/>
              <a:gd name="connsiteX137" fmla="*/ 3388 w 10000"/>
              <a:gd name="connsiteY137" fmla="*/ 0 h 10000"/>
              <a:gd name="connsiteX0" fmla="*/ 3388 w 10000"/>
              <a:gd name="connsiteY0" fmla="*/ 0 h 10000"/>
              <a:gd name="connsiteX1" fmla="*/ 0 w 10000"/>
              <a:gd name="connsiteY1" fmla="*/ 5279 h 10000"/>
              <a:gd name="connsiteX2" fmla="*/ 238 w 10000"/>
              <a:gd name="connsiteY2" fmla="*/ 5225 h 10000"/>
              <a:gd name="connsiteX3" fmla="*/ 435 w 10000"/>
              <a:gd name="connsiteY3" fmla="*/ 5279 h 10000"/>
              <a:gd name="connsiteX4" fmla="*/ 1328 w 10000"/>
              <a:gd name="connsiteY4" fmla="*/ 5315 h 10000"/>
              <a:gd name="connsiteX5" fmla="*/ 2100 w 10000"/>
              <a:gd name="connsiteY5" fmla="*/ 6144 h 10000"/>
              <a:gd name="connsiteX6" fmla="*/ 2437 w 10000"/>
              <a:gd name="connsiteY6" fmla="*/ 7009 h 10000"/>
              <a:gd name="connsiteX7" fmla="*/ 2756 w 10000"/>
              <a:gd name="connsiteY7" fmla="*/ 7351 h 10000"/>
              <a:gd name="connsiteX8" fmla="*/ 2914 w 10000"/>
              <a:gd name="connsiteY8" fmla="*/ 7693 h 10000"/>
              <a:gd name="connsiteX9" fmla="*/ 3251 w 10000"/>
              <a:gd name="connsiteY9" fmla="*/ 7928 h 10000"/>
              <a:gd name="connsiteX10" fmla="*/ 3508 w 10000"/>
              <a:gd name="connsiteY10" fmla="*/ 8811 h 10000"/>
              <a:gd name="connsiteX11" fmla="*/ 3845 w 10000"/>
              <a:gd name="connsiteY11" fmla="*/ 9297 h 10000"/>
              <a:gd name="connsiteX12" fmla="*/ 4181 w 10000"/>
              <a:gd name="connsiteY12" fmla="*/ 9513 h 10000"/>
              <a:gd name="connsiteX13" fmla="*/ 4479 w 10000"/>
              <a:gd name="connsiteY13" fmla="*/ 9568 h 10000"/>
              <a:gd name="connsiteX14" fmla="*/ 4776 w 10000"/>
              <a:gd name="connsiteY14" fmla="*/ 9729 h 10000"/>
              <a:gd name="connsiteX15" fmla="*/ 5332 w 10000"/>
              <a:gd name="connsiteY15" fmla="*/ 9784 h 10000"/>
              <a:gd name="connsiteX16" fmla="*/ 5710 w 10000"/>
              <a:gd name="connsiteY16" fmla="*/ 9964 h 10000"/>
              <a:gd name="connsiteX17" fmla="*/ 6064 w 10000"/>
              <a:gd name="connsiteY17" fmla="*/ 10000 h 10000"/>
              <a:gd name="connsiteX18" fmla="*/ 6085 w 10000"/>
              <a:gd name="connsiteY18" fmla="*/ 9945 h 10000"/>
              <a:gd name="connsiteX19" fmla="*/ 6007 w 10000"/>
              <a:gd name="connsiteY19" fmla="*/ 9892 h 10000"/>
              <a:gd name="connsiteX20" fmla="*/ 5867 w 10000"/>
              <a:gd name="connsiteY20" fmla="*/ 9549 h 10000"/>
              <a:gd name="connsiteX21" fmla="*/ 5847 w 10000"/>
              <a:gd name="connsiteY21" fmla="*/ 9513 h 10000"/>
              <a:gd name="connsiteX22" fmla="*/ 5729 w 10000"/>
              <a:gd name="connsiteY22" fmla="*/ 8847 h 10000"/>
              <a:gd name="connsiteX23" fmla="*/ 5807 w 10000"/>
              <a:gd name="connsiteY23" fmla="*/ 8793 h 10000"/>
              <a:gd name="connsiteX24" fmla="*/ 5827 w 10000"/>
              <a:gd name="connsiteY24" fmla="*/ 8576 h 10000"/>
              <a:gd name="connsiteX25" fmla="*/ 5807 w 10000"/>
              <a:gd name="connsiteY25" fmla="*/ 8540 h 10000"/>
              <a:gd name="connsiteX26" fmla="*/ 5669 w 10000"/>
              <a:gd name="connsiteY26" fmla="*/ 8523 h 10000"/>
              <a:gd name="connsiteX27" fmla="*/ 5609 w 10000"/>
              <a:gd name="connsiteY27" fmla="*/ 8487 h 10000"/>
              <a:gd name="connsiteX28" fmla="*/ 5649 w 10000"/>
              <a:gd name="connsiteY28" fmla="*/ 8415 h 10000"/>
              <a:gd name="connsiteX29" fmla="*/ 5787 w 10000"/>
              <a:gd name="connsiteY29" fmla="*/ 8415 h 10000"/>
              <a:gd name="connsiteX30" fmla="*/ 5847 w 10000"/>
              <a:gd name="connsiteY30" fmla="*/ 8468 h 10000"/>
              <a:gd name="connsiteX31" fmla="*/ 5946 w 10000"/>
              <a:gd name="connsiteY31" fmla="*/ 8415 h 10000"/>
              <a:gd name="connsiteX32" fmla="*/ 6007 w 10000"/>
              <a:gd name="connsiteY32" fmla="*/ 8036 h 10000"/>
              <a:gd name="connsiteX33" fmla="*/ 5886 w 10000"/>
              <a:gd name="connsiteY33" fmla="*/ 7856 h 10000"/>
              <a:gd name="connsiteX34" fmla="*/ 6184 w 10000"/>
              <a:gd name="connsiteY34" fmla="*/ 7801 h 10000"/>
              <a:gd name="connsiteX35" fmla="*/ 6284 w 10000"/>
              <a:gd name="connsiteY35" fmla="*/ 7621 h 10000"/>
              <a:gd name="connsiteX36" fmla="*/ 6284 w 10000"/>
              <a:gd name="connsiteY36" fmla="*/ 7585 h 10000"/>
              <a:gd name="connsiteX37" fmla="*/ 6164 w 10000"/>
              <a:gd name="connsiteY37" fmla="*/ 7604 h 10000"/>
              <a:gd name="connsiteX38" fmla="*/ 6164 w 10000"/>
              <a:gd name="connsiteY38" fmla="*/ 7513 h 10000"/>
              <a:gd name="connsiteX39" fmla="*/ 6362 w 10000"/>
              <a:gd name="connsiteY39" fmla="*/ 7424 h 10000"/>
              <a:gd name="connsiteX40" fmla="*/ 6441 w 10000"/>
              <a:gd name="connsiteY40" fmla="*/ 7424 h 10000"/>
              <a:gd name="connsiteX41" fmla="*/ 6562 w 10000"/>
              <a:gd name="connsiteY41" fmla="*/ 7315 h 10000"/>
              <a:gd name="connsiteX42" fmla="*/ 6581 w 10000"/>
              <a:gd name="connsiteY42" fmla="*/ 7243 h 10000"/>
              <a:gd name="connsiteX43" fmla="*/ 6619 w 10000"/>
              <a:gd name="connsiteY43" fmla="*/ 7207 h 10000"/>
              <a:gd name="connsiteX44" fmla="*/ 6820 w 10000"/>
              <a:gd name="connsiteY44" fmla="*/ 7189 h 10000"/>
              <a:gd name="connsiteX45" fmla="*/ 6897 w 10000"/>
              <a:gd name="connsiteY45" fmla="*/ 7153 h 10000"/>
              <a:gd name="connsiteX46" fmla="*/ 6918 w 10000"/>
              <a:gd name="connsiteY46" fmla="*/ 7063 h 10000"/>
              <a:gd name="connsiteX47" fmla="*/ 6800 w 10000"/>
              <a:gd name="connsiteY47" fmla="*/ 6973 h 10000"/>
              <a:gd name="connsiteX48" fmla="*/ 6800 w 10000"/>
              <a:gd name="connsiteY48" fmla="*/ 6901 h 10000"/>
              <a:gd name="connsiteX49" fmla="*/ 6839 w 10000"/>
              <a:gd name="connsiteY49" fmla="*/ 6847 h 10000"/>
              <a:gd name="connsiteX50" fmla="*/ 6937 w 10000"/>
              <a:gd name="connsiteY50" fmla="*/ 6883 h 10000"/>
              <a:gd name="connsiteX51" fmla="*/ 6996 w 10000"/>
              <a:gd name="connsiteY51" fmla="*/ 6937 h 10000"/>
              <a:gd name="connsiteX52" fmla="*/ 7016 w 10000"/>
              <a:gd name="connsiteY52" fmla="*/ 6919 h 10000"/>
              <a:gd name="connsiteX53" fmla="*/ 7016 w 10000"/>
              <a:gd name="connsiteY53" fmla="*/ 6847 h 10000"/>
              <a:gd name="connsiteX54" fmla="*/ 7036 w 10000"/>
              <a:gd name="connsiteY54" fmla="*/ 6811 h 10000"/>
              <a:gd name="connsiteX55" fmla="*/ 7097 w 10000"/>
              <a:gd name="connsiteY55" fmla="*/ 6829 h 10000"/>
              <a:gd name="connsiteX56" fmla="*/ 7127 w 10000"/>
              <a:gd name="connsiteY56" fmla="*/ 6919 h 10000"/>
              <a:gd name="connsiteX57" fmla="*/ 7165 w 10000"/>
              <a:gd name="connsiteY57" fmla="*/ 6919 h 10000"/>
              <a:gd name="connsiteX58" fmla="*/ 7224 w 10000"/>
              <a:gd name="connsiteY58" fmla="*/ 6883 h 10000"/>
              <a:gd name="connsiteX59" fmla="*/ 7264 w 10000"/>
              <a:gd name="connsiteY59" fmla="*/ 6811 h 10000"/>
              <a:gd name="connsiteX60" fmla="*/ 7285 w 10000"/>
              <a:gd name="connsiteY60" fmla="*/ 6793 h 10000"/>
              <a:gd name="connsiteX61" fmla="*/ 7324 w 10000"/>
              <a:gd name="connsiteY61" fmla="*/ 6937 h 10000"/>
              <a:gd name="connsiteX62" fmla="*/ 7640 w 10000"/>
              <a:gd name="connsiteY62" fmla="*/ 6847 h 10000"/>
              <a:gd name="connsiteX63" fmla="*/ 7700 w 10000"/>
              <a:gd name="connsiteY63" fmla="*/ 6865 h 10000"/>
              <a:gd name="connsiteX64" fmla="*/ 7682 w 10000"/>
              <a:gd name="connsiteY64" fmla="*/ 6883 h 10000"/>
              <a:gd name="connsiteX65" fmla="*/ 7224 w 10000"/>
              <a:gd name="connsiteY65" fmla="*/ 7063 h 10000"/>
              <a:gd name="connsiteX66" fmla="*/ 7185 w 10000"/>
              <a:gd name="connsiteY66" fmla="*/ 7117 h 10000"/>
              <a:gd name="connsiteX67" fmla="*/ 7224 w 10000"/>
              <a:gd name="connsiteY67" fmla="*/ 7135 h 10000"/>
              <a:gd name="connsiteX68" fmla="*/ 8274 w 10000"/>
              <a:gd name="connsiteY68" fmla="*/ 6612 h 10000"/>
              <a:gd name="connsiteX69" fmla="*/ 8453 w 10000"/>
              <a:gd name="connsiteY69" fmla="*/ 6235 h 10000"/>
              <a:gd name="connsiteX70" fmla="*/ 8475 w 10000"/>
              <a:gd name="connsiteY70" fmla="*/ 5657 h 10000"/>
              <a:gd name="connsiteX71" fmla="*/ 8532 w 10000"/>
              <a:gd name="connsiteY71" fmla="*/ 5604 h 10000"/>
              <a:gd name="connsiteX72" fmla="*/ 8593 w 10000"/>
              <a:gd name="connsiteY72" fmla="*/ 5568 h 10000"/>
              <a:gd name="connsiteX73" fmla="*/ 8652 w 10000"/>
              <a:gd name="connsiteY73" fmla="*/ 5568 h 10000"/>
              <a:gd name="connsiteX74" fmla="*/ 8652 w 10000"/>
              <a:gd name="connsiteY74" fmla="*/ 5784 h 10000"/>
              <a:gd name="connsiteX75" fmla="*/ 8791 w 10000"/>
              <a:gd name="connsiteY75" fmla="*/ 5784 h 10000"/>
              <a:gd name="connsiteX76" fmla="*/ 8771 w 10000"/>
              <a:gd name="connsiteY76" fmla="*/ 5873 h 10000"/>
              <a:gd name="connsiteX77" fmla="*/ 8633 w 10000"/>
              <a:gd name="connsiteY77" fmla="*/ 5909 h 10000"/>
              <a:gd name="connsiteX78" fmla="*/ 8691 w 10000"/>
              <a:gd name="connsiteY78" fmla="*/ 5928 h 10000"/>
              <a:gd name="connsiteX79" fmla="*/ 9306 w 10000"/>
              <a:gd name="connsiteY79" fmla="*/ 5676 h 10000"/>
              <a:gd name="connsiteX80" fmla="*/ 9662 w 10000"/>
              <a:gd name="connsiteY80" fmla="*/ 5657 h 10000"/>
              <a:gd name="connsiteX81" fmla="*/ 9545 w 10000"/>
              <a:gd name="connsiteY81" fmla="*/ 5532 h 10000"/>
              <a:gd name="connsiteX82" fmla="*/ 9662 w 10000"/>
              <a:gd name="connsiteY82" fmla="*/ 5441 h 10000"/>
              <a:gd name="connsiteX83" fmla="*/ 9723 w 10000"/>
              <a:gd name="connsiteY83" fmla="*/ 5333 h 10000"/>
              <a:gd name="connsiteX84" fmla="*/ 9782 w 10000"/>
              <a:gd name="connsiteY84" fmla="*/ 5243 h 10000"/>
              <a:gd name="connsiteX85" fmla="*/ 9822 w 10000"/>
              <a:gd name="connsiteY85" fmla="*/ 5153 h 10000"/>
              <a:gd name="connsiteX86" fmla="*/ 9803 w 10000"/>
              <a:gd name="connsiteY86" fmla="*/ 4991 h 10000"/>
              <a:gd name="connsiteX87" fmla="*/ 9742 w 10000"/>
              <a:gd name="connsiteY87" fmla="*/ 4919 h 10000"/>
              <a:gd name="connsiteX88" fmla="*/ 9803 w 10000"/>
              <a:gd name="connsiteY88" fmla="*/ 4811 h 10000"/>
              <a:gd name="connsiteX89" fmla="*/ 9762 w 10000"/>
              <a:gd name="connsiteY89" fmla="*/ 4684 h 10000"/>
              <a:gd name="connsiteX90" fmla="*/ 9939 w 10000"/>
              <a:gd name="connsiteY90" fmla="*/ 4379 h 10000"/>
              <a:gd name="connsiteX91" fmla="*/ 9939 w 10000"/>
              <a:gd name="connsiteY91" fmla="*/ 4307 h 10000"/>
              <a:gd name="connsiteX92" fmla="*/ 9981 w 10000"/>
              <a:gd name="connsiteY92" fmla="*/ 4252 h 10000"/>
              <a:gd name="connsiteX93" fmla="*/ 9939 w 10000"/>
              <a:gd name="connsiteY93" fmla="*/ 4180 h 10000"/>
              <a:gd name="connsiteX94" fmla="*/ 10000 w 10000"/>
              <a:gd name="connsiteY94" fmla="*/ 4144 h 10000"/>
              <a:gd name="connsiteX95" fmla="*/ 9939 w 10000"/>
              <a:gd name="connsiteY95" fmla="*/ 4072 h 10000"/>
              <a:gd name="connsiteX96" fmla="*/ 9961 w 10000"/>
              <a:gd name="connsiteY96" fmla="*/ 3964 h 10000"/>
              <a:gd name="connsiteX97" fmla="*/ 9939 w 10000"/>
              <a:gd name="connsiteY97" fmla="*/ 3964 h 10000"/>
              <a:gd name="connsiteX98" fmla="*/ 9900 w 10000"/>
              <a:gd name="connsiteY98" fmla="*/ 3945 h 10000"/>
              <a:gd name="connsiteX99" fmla="*/ 9822 w 10000"/>
              <a:gd name="connsiteY99" fmla="*/ 3820 h 10000"/>
              <a:gd name="connsiteX100" fmla="*/ 9842 w 10000"/>
              <a:gd name="connsiteY100" fmla="*/ 3748 h 10000"/>
              <a:gd name="connsiteX101" fmla="*/ 9742 w 10000"/>
              <a:gd name="connsiteY101" fmla="*/ 3640 h 10000"/>
              <a:gd name="connsiteX102" fmla="*/ 9762 w 10000"/>
              <a:gd name="connsiteY102" fmla="*/ 3604 h 10000"/>
              <a:gd name="connsiteX103" fmla="*/ 9643 w 10000"/>
              <a:gd name="connsiteY103" fmla="*/ 3513 h 10000"/>
              <a:gd name="connsiteX104" fmla="*/ 9662 w 10000"/>
              <a:gd name="connsiteY104" fmla="*/ 3387 h 10000"/>
              <a:gd name="connsiteX105" fmla="*/ 9643 w 10000"/>
              <a:gd name="connsiteY105" fmla="*/ 3279 h 10000"/>
              <a:gd name="connsiteX106" fmla="*/ 9406 w 10000"/>
              <a:gd name="connsiteY106" fmla="*/ 3045 h 10000"/>
              <a:gd name="connsiteX107" fmla="*/ 9385 w 10000"/>
              <a:gd name="connsiteY107" fmla="*/ 1279 h 10000"/>
              <a:gd name="connsiteX108" fmla="*/ 9247 w 10000"/>
              <a:gd name="connsiteY108" fmla="*/ 1225 h 10000"/>
              <a:gd name="connsiteX109" fmla="*/ 9027 w 10000"/>
              <a:gd name="connsiteY109" fmla="*/ 1261 h 10000"/>
              <a:gd name="connsiteX110" fmla="*/ 8949 w 10000"/>
              <a:gd name="connsiteY110" fmla="*/ 1171 h 10000"/>
              <a:gd name="connsiteX111" fmla="*/ 8532 w 10000"/>
              <a:gd name="connsiteY111" fmla="*/ 1045 h 10000"/>
              <a:gd name="connsiteX112" fmla="*/ 8433 w 10000"/>
              <a:gd name="connsiteY112" fmla="*/ 919 h 10000"/>
              <a:gd name="connsiteX113" fmla="*/ 8176 w 10000"/>
              <a:gd name="connsiteY113" fmla="*/ 811 h 10000"/>
              <a:gd name="connsiteX114" fmla="*/ 8059 w 10000"/>
              <a:gd name="connsiteY114" fmla="*/ 919 h 10000"/>
              <a:gd name="connsiteX115" fmla="*/ 7840 w 10000"/>
              <a:gd name="connsiteY115" fmla="*/ 901 h 10000"/>
              <a:gd name="connsiteX116" fmla="*/ 7779 w 10000"/>
              <a:gd name="connsiteY116" fmla="*/ 828 h 10000"/>
              <a:gd name="connsiteX117" fmla="*/ 7601 w 10000"/>
              <a:gd name="connsiteY117" fmla="*/ 883 h 10000"/>
              <a:gd name="connsiteX118" fmla="*/ 7601 w 10000"/>
              <a:gd name="connsiteY118" fmla="*/ 937 h 10000"/>
              <a:gd name="connsiteX119" fmla="*/ 7206 w 10000"/>
              <a:gd name="connsiteY119" fmla="*/ 955 h 10000"/>
              <a:gd name="connsiteX120" fmla="*/ 7145 w 10000"/>
              <a:gd name="connsiteY120" fmla="*/ 1027 h 10000"/>
              <a:gd name="connsiteX121" fmla="*/ 7077 w 10000"/>
              <a:gd name="connsiteY121" fmla="*/ 1027 h 10000"/>
              <a:gd name="connsiteX122" fmla="*/ 6264 w 10000"/>
              <a:gd name="connsiteY122" fmla="*/ 919 h 10000"/>
              <a:gd name="connsiteX123" fmla="*/ 6284 w 10000"/>
              <a:gd name="connsiteY123" fmla="*/ 955 h 10000"/>
              <a:gd name="connsiteX124" fmla="*/ 5886 w 10000"/>
              <a:gd name="connsiteY124" fmla="*/ 937 h 10000"/>
              <a:gd name="connsiteX125" fmla="*/ 5729 w 10000"/>
              <a:gd name="connsiteY125" fmla="*/ 847 h 10000"/>
              <a:gd name="connsiteX126" fmla="*/ 5729 w 10000"/>
              <a:gd name="connsiteY126" fmla="*/ 775 h 10000"/>
              <a:gd name="connsiteX127" fmla="*/ 5332 w 10000"/>
              <a:gd name="connsiteY127" fmla="*/ 847 h 10000"/>
              <a:gd name="connsiteX128" fmla="*/ 5214 w 10000"/>
              <a:gd name="connsiteY128" fmla="*/ 684 h 10000"/>
              <a:gd name="connsiteX129" fmla="*/ 4301 w 10000"/>
              <a:gd name="connsiteY129" fmla="*/ 432 h 10000"/>
              <a:gd name="connsiteX130" fmla="*/ 4103 w 10000"/>
              <a:gd name="connsiteY130" fmla="*/ 432 h 10000"/>
              <a:gd name="connsiteX131" fmla="*/ 4083 w 10000"/>
              <a:gd name="connsiteY131" fmla="*/ 288 h 10000"/>
              <a:gd name="connsiteX132" fmla="*/ 3923 w 10000"/>
              <a:gd name="connsiteY132" fmla="*/ 144 h 10000"/>
              <a:gd name="connsiteX133" fmla="*/ 3867 w 10000"/>
              <a:gd name="connsiteY133" fmla="*/ 235 h 10000"/>
              <a:gd name="connsiteX134" fmla="*/ 3726 w 10000"/>
              <a:gd name="connsiteY134" fmla="*/ 197 h 10000"/>
              <a:gd name="connsiteX135" fmla="*/ 3628 w 10000"/>
              <a:gd name="connsiteY135" fmla="*/ 216 h 10000"/>
              <a:gd name="connsiteX136" fmla="*/ 3388 w 10000"/>
              <a:gd name="connsiteY136" fmla="*/ 0 h 10000"/>
              <a:gd name="connsiteX0" fmla="*/ 3388 w 10000"/>
              <a:gd name="connsiteY0" fmla="*/ 0 h 10000"/>
              <a:gd name="connsiteX1" fmla="*/ 0 w 10000"/>
              <a:gd name="connsiteY1" fmla="*/ 5279 h 10000"/>
              <a:gd name="connsiteX2" fmla="*/ 238 w 10000"/>
              <a:gd name="connsiteY2" fmla="*/ 5225 h 10000"/>
              <a:gd name="connsiteX3" fmla="*/ 435 w 10000"/>
              <a:gd name="connsiteY3" fmla="*/ 5279 h 10000"/>
              <a:gd name="connsiteX4" fmla="*/ 1328 w 10000"/>
              <a:gd name="connsiteY4" fmla="*/ 5315 h 10000"/>
              <a:gd name="connsiteX5" fmla="*/ 2100 w 10000"/>
              <a:gd name="connsiteY5" fmla="*/ 6144 h 10000"/>
              <a:gd name="connsiteX6" fmla="*/ 2437 w 10000"/>
              <a:gd name="connsiteY6" fmla="*/ 7009 h 10000"/>
              <a:gd name="connsiteX7" fmla="*/ 2756 w 10000"/>
              <a:gd name="connsiteY7" fmla="*/ 7351 h 10000"/>
              <a:gd name="connsiteX8" fmla="*/ 2914 w 10000"/>
              <a:gd name="connsiteY8" fmla="*/ 7693 h 10000"/>
              <a:gd name="connsiteX9" fmla="*/ 3251 w 10000"/>
              <a:gd name="connsiteY9" fmla="*/ 7928 h 10000"/>
              <a:gd name="connsiteX10" fmla="*/ 3508 w 10000"/>
              <a:gd name="connsiteY10" fmla="*/ 8811 h 10000"/>
              <a:gd name="connsiteX11" fmla="*/ 3845 w 10000"/>
              <a:gd name="connsiteY11" fmla="*/ 9297 h 10000"/>
              <a:gd name="connsiteX12" fmla="*/ 4181 w 10000"/>
              <a:gd name="connsiteY12" fmla="*/ 9513 h 10000"/>
              <a:gd name="connsiteX13" fmla="*/ 4479 w 10000"/>
              <a:gd name="connsiteY13" fmla="*/ 9568 h 10000"/>
              <a:gd name="connsiteX14" fmla="*/ 4776 w 10000"/>
              <a:gd name="connsiteY14" fmla="*/ 9729 h 10000"/>
              <a:gd name="connsiteX15" fmla="*/ 5332 w 10000"/>
              <a:gd name="connsiteY15" fmla="*/ 9784 h 10000"/>
              <a:gd name="connsiteX16" fmla="*/ 5710 w 10000"/>
              <a:gd name="connsiteY16" fmla="*/ 9964 h 10000"/>
              <a:gd name="connsiteX17" fmla="*/ 6064 w 10000"/>
              <a:gd name="connsiteY17" fmla="*/ 10000 h 10000"/>
              <a:gd name="connsiteX18" fmla="*/ 6085 w 10000"/>
              <a:gd name="connsiteY18" fmla="*/ 9945 h 10000"/>
              <a:gd name="connsiteX19" fmla="*/ 6007 w 10000"/>
              <a:gd name="connsiteY19" fmla="*/ 9892 h 10000"/>
              <a:gd name="connsiteX20" fmla="*/ 5867 w 10000"/>
              <a:gd name="connsiteY20" fmla="*/ 9549 h 10000"/>
              <a:gd name="connsiteX21" fmla="*/ 5847 w 10000"/>
              <a:gd name="connsiteY21" fmla="*/ 9513 h 10000"/>
              <a:gd name="connsiteX22" fmla="*/ 5729 w 10000"/>
              <a:gd name="connsiteY22" fmla="*/ 8847 h 10000"/>
              <a:gd name="connsiteX23" fmla="*/ 5807 w 10000"/>
              <a:gd name="connsiteY23" fmla="*/ 8793 h 10000"/>
              <a:gd name="connsiteX24" fmla="*/ 5827 w 10000"/>
              <a:gd name="connsiteY24" fmla="*/ 8576 h 10000"/>
              <a:gd name="connsiteX25" fmla="*/ 5807 w 10000"/>
              <a:gd name="connsiteY25" fmla="*/ 8540 h 10000"/>
              <a:gd name="connsiteX26" fmla="*/ 5669 w 10000"/>
              <a:gd name="connsiteY26" fmla="*/ 8523 h 10000"/>
              <a:gd name="connsiteX27" fmla="*/ 5609 w 10000"/>
              <a:gd name="connsiteY27" fmla="*/ 8487 h 10000"/>
              <a:gd name="connsiteX28" fmla="*/ 5649 w 10000"/>
              <a:gd name="connsiteY28" fmla="*/ 8415 h 10000"/>
              <a:gd name="connsiteX29" fmla="*/ 5787 w 10000"/>
              <a:gd name="connsiteY29" fmla="*/ 8415 h 10000"/>
              <a:gd name="connsiteX30" fmla="*/ 5847 w 10000"/>
              <a:gd name="connsiteY30" fmla="*/ 8468 h 10000"/>
              <a:gd name="connsiteX31" fmla="*/ 5946 w 10000"/>
              <a:gd name="connsiteY31" fmla="*/ 8415 h 10000"/>
              <a:gd name="connsiteX32" fmla="*/ 6007 w 10000"/>
              <a:gd name="connsiteY32" fmla="*/ 8036 h 10000"/>
              <a:gd name="connsiteX33" fmla="*/ 5886 w 10000"/>
              <a:gd name="connsiteY33" fmla="*/ 7856 h 10000"/>
              <a:gd name="connsiteX34" fmla="*/ 6184 w 10000"/>
              <a:gd name="connsiteY34" fmla="*/ 7801 h 10000"/>
              <a:gd name="connsiteX35" fmla="*/ 6284 w 10000"/>
              <a:gd name="connsiteY35" fmla="*/ 7621 h 10000"/>
              <a:gd name="connsiteX36" fmla="*/ 6284 w 10000"/>
              <a:gd name="connsiteY36" fmla="*/ 7585 h 10000"/>
              <a:gd name="connsiteX37" fmla="*/ 6164 w 10000"/>
              <a:gd name="connsiteY37" fmla="*/ 7604 h 10000"/>
              <a:gd name="connsiteX38" fmla="*/ 6164 w 10000"/>
              <a:gd name="connsiteY38" fmla="*/ 7513 h 10000"/>
              <a:gd name="connsiteX39" fmla="*/ 6362 w 10000"/>
              <a:gd name="connsiteY39" fmla="*/ 7424 h 10000"/>
              <a:gd name="connsiteX40" fmla="*/ 6441 w 10000"/>
              <a:gd name="connsiteY40" fmla="*/ 7424 h 10000"/>
              <a:gd name="connsiteX41" fmla="*/ 6562 w 10000"/>
              <a:gd name="connsiteY41" fmla="*/ 7315 h 10000"/>
              <a:gd name="connsiteX42" fmla="*/ 6581 w 10000"/>
              <a:gd name="connsiteY42" fmla="*/ 7243 h 10000"/>
              <a:gd name="connsiteX43" fmla="*/ 6619 w 10000"/>
              <a:gd name="connsiteY43" fmla="*/ 7207 h 10000"/>
              <a:gd name="connsiteX44" fmla="*/ 6820 w 10000"/>
              <a:gd name="connsiteY44" fmla="*/ 7189 h 10000"/>
              <a:gd name="connsiteX45" fmla="*/ 6897 w 10000"/>
              <a:gd name="connsiteY45" fmla="*/ 7153 h 10000"/>
              <a:gd name="connsiteX46" fmla="*/ 6918 w 10000"/>
              <a:gd name="connsiteY46" fmla="*/ 7063 h 10000"/>
              <a:gd name="connsiteX47" fmla="*/ 6800 w 10000"/>
              <a:gd name="connsiteY47" fmla="*/ 6973 h 10000"/>
              <a:gd name="connsiteX48" fmla="*/ 6800 w 10000"/>
              <a:gd name="connsiteY48" fmla="*/ 6901 h 10000"/>
              <a:gd name="connsiteX49" fmla="*/ 6839 w 10000"/>
              <a:gd name="connsiteY49" fmla="*/ 6847 h 10000"/>
              <a:gd name="connsiteX50" fmla="*/ 6937 w 10000"/>
              <a:gd name="connsiteY50" fmla="*/ 6883 h 10000"/>
              <a:gd name="connsiteX51" fmla="*/ 6996 w 10000"/>
              <a:gd name="connsiteY51" fmla="*/ 6937 h 10000"/>
              <a:gd name="connsiteX52" fmla="*/ 7016 w 10000"/>
              <a:gd name="connsiteY52" fmla="*/ 6919 h 10000"/>
              <a:gd name="connsiteX53" fmla="*/ 7016 w 10000"/>
              <a:gd name="connsiteY53" fmla="*/ 6847 h 10000"/>
              <a:gd name="connsiteX54" fmla="*/ 7036 w 10000"/>
              <a:gd name="connsiteY54" fmla="*/ 6811 h 10000"/>
              <a:gd name="connsiteX55" fmla="*/ 7097 w 10000"/>
              <a:gd name="connsiteY55" fmla="*/ 6829 h 10000"/>
              <a:gd name="connsiteX56" fmla="*/ 7127 w 10000"/>
              <a:gd name="connsiteY56" fmla="*/ 6919 h 10000"/>
              <a:gd name="connsiteX57" fmla="*/ 7165 w 10000"/>
              <a:gd name="connsiteY57" fmla="*/ 6919 h 10000"/>
              <a:gd name="connsiteX58" fmla="*/ 7224 w 10000"/>
              <a:gd name="connsiteY58" fmla="*/ 6883 h 10000"/>
              <a:gd name="connsiteX59" fmla="*/ 7264 w 10000"/>
              <a:gd name="connsiteY59" fmla="*/ 6811 h 10000"/>
              <a:gd name="connsiteX60" fmla="*/ 7285 w 10000"/>
              <a:gd name="connsiteY60" fmla="*/ 6793 h 10000"/>
              <a:gd name="connsiteX61" fmla="*/ 7324 w 10000"/>
              <a:gd name="connsiteY61" fmla="*/ 6937 h 10000"/>
              <a:gd name="connsiteX62" fmla="*/ 7640 w 10000"/>
              <a:gd name="connsiteY62" fmla="*/ 6847 h 10000"/>
              <a:gd name="connsiteX63" fmla="*/ 7700 w 10000"/>
              <a:gd name="connsiteY63" fmla="*/ 6865 h 10000"/>
              <a:gd name="connsiteX64" fmla="*/ 7682 w 10000"/>
              <a:gd name="connsiteY64" fmla="*/ 6883 h 10000"/>
              <a:gd name="connsiteX65" fmla="*/ 7224 w 10000"/>
              <a:gd name="connsiteY65" fmla="*/ 7063 h 10000"/>
              <a:gd name="connsiteX66" fmla="*/ 7185 w 10000"/>
              <a:gd name="connsiteY66" fmla="*/ 7117 h 10000"/>
              <a:gd name="connsiteX67" fmla="*/ 7224 w 10000"/>
              <a:gd name="connsiteY67" fmla="*/ 7135 h 10000"/>
              <a:gd name="connsiteX68" fmla="*/ 8274 w 10000"/>
              <a:gd name="connsiteY68" fmla="*/ 6612 h 10000"/>
              <a:gd name="connsiteX69" fmla="*/ 8453 w 10000"/>
              <a:gd name="connsiteY69" fmla="*/ 6235 h 10000"/>
              <a:gd name="connsiteX70" fmla="*/ 8475 w 10000"/>
              <a:gd name="connsiteY70" fmla="*/ 5657 h 10000"/>
              <a:gd name="connsiteX71" fmla="*/ 8532 w 10000"/>
              <a:gd name="connsiteY71" fmla="*/ 5604 h 10000"/>
              <a:gd name="connsiteX72" fmla="*/ 8593 w 10000"/>
              <a:gd name="connsiteY72" fmla="*/ 5568 h 10000"/>
              <a:gd name="connsiteX73" fmla="*/ 8652 w 10000"/>
              <a:gd name="connsiteY73" fmla="*/ 5568 h 10000"/>
              <a:gd name="connsiteX74" fmla="*/ 8652 w 10000"/>
              <a:gd name="connsiteY74" fmla="*/ 5784 h 10000"/>
              <a:gd name="connsiteX75" fmla="*/ 8791 w 10000"/>
              <a:gd name="connsiteY75" fmla="*/ 5784 h 10000"/>
              <a:gd name="connsiteX76" fmla="*/ 8771 w 10000"/>
              <a:gd name="connsiteY76" fmla="*/ 5873 h 10000"/>
              <a:gd name="connsiteX77" fmla="*/ 8633 w 10000"/>
              <a:gd name="connsiteY77" fmla="*/ 5909 h 10000"/>
              <a:gd name="connsiteX78" fmla="*/ 8691 w 10000"/>
              <a:gd name="connsiteY78" fmla="*/ 5928 h 10000"/>
              <a:gd name="connsiteX79" fmla="*/ 9306 w 10000"/>
              <a:gd name="connsiteY79" fmla="*/ 5676 h 10000"/>
              <a:gd name="connsiteX80" fmla="*/ 9662 w 10000"/>
              <a:gd name="connsiteY80" fmla="*/ 5657 h 10000"/>
              <a:gd name="connsiteX81" fmla="*/ 9545 w 10000"/>
              <a:gd name="connsiteY81" fmla="*/ 5532 h 10000"/>
              <a:gd name="connsiteX82" fmla="*/ 9662 w 10000"/>
              <a:gd name="connsiteY82" fmla="*/ 5441 h 10000"/>
              <a:gd name="connsiteX83" fmla="*/ 9723 w 10000"/>
              <a:gd name="connsiteY83" fmla="*/ 5333 h 10000"/>
              <a:gd name="connsiteX84" fmla="*/ 9782 w 10000"/>
              <a:gd name="connsiteY84" fmla="*/ 5243 h 10000"/>
              <a:gd name="connsiteX85" fmla="*/ 9822 w 10000"/>
              <a:gd name="connsiteY85" fmla="*/ 5153 h 10000"/>
              <a:gd name="connsiteX86" fmla="*/ 9803 w 10000"/>
              <a:gd name="connsiteY86" fmla="*/ 4991 h 10000"/>
              <a:gd name="connsiteX87" fmla="*/ 9742 w 10000"/>
              <a:gd name="connsiteY87" fmla="*/ 4919 h 10000"/>
              <a:gd name="connsiteX88" fmla="*/ 9803 w 10000"/>
              <a:gd name="connsiteY88" fmla="*/ 4811 h 10000"/>
              <a:gd name="connsiteX89" fmla="*/ 9762 w 10000"/>
              <a:gd name="connsiteY89" fmla="*/ 4684 h 10000"/>
              <a:gd name="connsiteX90" fmla="*/ 9939 w 10000"/>
              <a:gd name="connsiteY90" fmla="*/ 4379 h 10000"/>
              <a:gd name="connsiteX91" fmla="*/ 9939 w 10000"/>
              <a:gd name="connsiteY91" fmla="*/ 4307 h 10000"/>
              <a:gd name="connsiteX92" fmla="*/ 9981 w 10000"/>
              <a:gd name="connsiteY92" fmla="*/ 4252 h 10000"/>
              <a:gd name="connsiteX93" fmla="*/ 9939 w 10000"/>
              <a:gd name="connsiteY93" fmla="*/ 4180 h 10000"/>
              <a:gd name="connsiteX94" fmla="*/ 10000 w 10000"/>
              <a:gd name="connsiteY94" fmla="*/ 4144 h 10000"/>
              <a:gd name="connsiteX95" fmla="*/ 9939 w 10000"/>
              <a:gd name="connsiteY95" fmla="*/ 4072 h 10000"/>
              <a:gd name="connsiteX96" fmla="*/ 9961 w 10000"/>
              <a:gd name="connsiteY96" fmla="*/ 3964 h 10000"/>
              <a:gd name="connsiteX97" fmla="*/ 9939 w 10000"/>
              <a:gd name="connsiteY97" fmla="*/ 3964 h 10000"/>
              <a:gd name="connsiteX98" fmla="*/ 9900 w 10000"/>
              <a:gd name="connsiteY98" fmla="*/ 3945 h 10000"/>
              <a:gd name="connsiteX99" fmla="*/ 9822 w 10000"/>
              <a:gd name="connsiteY99" fmla="*/ 3820 h 10000"/>
              <a:gd name="connsiteX100" fmla="*/ 9842 w 10000"/>
              <a:gd name="connsiteY100" fmla="*/ 3748 h 10000"/>
              <a:gd name="connsiteX101" fmla="*/ 9742 w 10000"/>
              <a:gd name="connsiteY101" fmla="*/ 3640 h 10000"/>
              <a:gd name="connsiteX102" fmla="*/ 9762 w 10000"/>
              <a:gd name="connsiteY102" fmla="*/ 3604 h 10000"/>
              <a:gd name="connsiteX103" fmla="*/ 9643 w 10000"/>
              <a:gd name="connsiteY103" fmla="*/ 3513 h 10000"/>
              <a:gd name="connsiteX104" fmla="*/ 9662 w 10000"/>
              <a:gd name="connsiteY104" fmla="*/ 3387 h 10000"/>
              <a:gd name="connsiteX105" fmla="*/ 9643 w 10000"/>
              <a:gd name="connsiteY105" fmla="*/ 3279 h 10000"/>
              <a:gd name="connsiteX106" fmla="*/ 9406 w 10000"/>
              <a:gd name="connsiteY106" fmla="*/ 3045 h 10000"/>
              <a:gd name="connsiteX107" fmla="*/ 9385 w 10000"/>
              <a:gd name="connsiteY107" fmla="*/ 1279 h 10000"/>
              <a:gd name="connsiteX108" fmla="*/ 9247 w 10000"/>
              <a:gd name="connsiteY108" fmla="*/ 1225 h 10000"/>
              <a:gd name="connsiteX109" fmla="*/ 9027 w 10000"/>
              <a:gd name="connsiteY109" fmla="*/ 1261 h 10000"/>
              <a:gd name="connsiteX110" fmla="*/ 8949 w 10000"/>
              <a:gd name="connsiteY110" fmla="*/ 1171 h 10000"/>
              <a:gd name="connsiteX111" fmla="*/ 8532 w 10000"/>
              <a:gd name="connsiteY111" fmla="*/ 1045 h 10000"/>
              <a:gd name="connsiteX112" fmla="*/ 8433 w 10000"/>
              <a:gd name="connsiteY112" fmla="*/ 919 h 10000"/>
              <a:gd name="connsiteX113" fmla="*/ 8176 w 10000"/>
              <a:gd name="connsiteY113" fmla="*/ 811 h 10000"/>
              <a:gd name="connsiteX114" fmla="*/ 8059 w 10000"/>
              <a:gd name="connsiteY114" fmla="*/ 919 h 10000"/>
              <a:gd name="connsiteX115" fmla="*/ 7840 w 10000"/>
              <a:gd name="connsiteY115" fmla="*/ 901 h 10000"/>
              <a:gd name="connsiteX116" fmla="*/ 7779 w 10000"/>
              <a:gd name="connsiteY116" fmla="*/ 828 h 10000"/>
              <a:gd name="connsiteX117" fmla="*/ 7601 w 10000"/>
              <a:gd name="connsiteY117" fmla="*/ 883 h 10000"/>
              <a:gd name="connsiteX118" fmla="*/ 7601 w 10000"/>
              <a:gd name="connsiteY118" fmla="*/ 937 h 10000"/>
              <a:gd name="connsiteX119" fmla="*/ 7206 w 10000"/>
              <a:gd name="connsiteY119" fmla="*/ 955 h 10000"/>
              <a:gd name="connsiteX120" fmla="*/ 7145 w 10000"/>
              <a:gd name="connsiteY120" fmla="*/ 1027 h 10000"/>
              <a:gd name="connsiteX121" fmla="*/ 7077 w 10000"/>
              <a:gd name="connsiteY121" fmla="*/ 1027 h 10000"/>
              <a:gd name="connsiteX122" fmla="*/ 6264 w 10000"/>
              <a:gd name="connsiteY122" fmla="*/ 919 h 10000"/>
              <a:gd name="connsiteX123" fmla="*/ 6284 w 10000"/>
              <a:gd name="connsiteY123" fmla="*/ 955 h 10000"/>
              <a:gd name="connsiteX124" fmla="*/ 5886 w 10000"/>
              <a:gd name="connsiteY124" fmla="*/ 937 h 10000"/>
              <a:gd name="connsiteX125" fmla="*/ 5729 w 10000"/>
              <a:gd name="connsiteY125" fmla="*/ 847 h 10000"/>
              <a:gd name="connsiteX126" fmla="*/ 5729 w 10000"/>
              <a:gd name="connsiteY126" fmla="*/ 775 h 10000"/>
              <a:gd name="connsiteX127" fmla="*/ 5332 w 10000"/>
              <a:gd name="connsiteY127" fmla="*/ 847 h 10000"/>
              <a:gd name="connsiteX128" fmla="*/ 4301 w 10000"/>
              <a:gd name="connsiteY128" fmla="*/ 432 h 10000"/>
              <a:gd name="connsiteX129" fmla="*/ 4103 w 10000"/>
              <a:gd name="connsiteY129" fmla="*/ 432 h 10000"/>
              <a:gd name="connsiteX130" fmla="*/ 4083 w 10000"/>
              <a:gd name="connsiteY130" fmla="*/ 288 h 10000"/>
              <a:gd name="connsiteX131" fmla="*/ 3923 w 10000"/>
              <a:gd name="connsiteY131" fmla="*/ 144 h 10000"/>
              <a:gd name="connsiteX132" fmla="*/ 3867 w 10000"/>
              <a:gd name="connsiteY132" fmla="*/ 235 h 10000"/>
              <a:gd name="connsiteX133" fmla="*/ 3726 w 10000"/>
              <a:gd name="connsiteY133" fmla="*/ 197 h 10000"/>
              <a:gd name="connsiteX134" fmla="*/ 3628 w 10000"/>
              <a:gd name="connsiteY134" fmla="*/ 216 h 10000"/>
              <a:gd name="connsiteX135" fmla="*/ 3388 w 10000"/>
              <a:gd name="connsiteY135" fmla="*/ 0 h 10000"/>
              <a:gd name="connsiteX0" fmla="*/ 3628 w 10000"/>
              <a:gd name="connsiteY0" fmla="*/ 72 h 9856"/>
              <a:gd name="connsiteX1" fmla="*/ 0 w 10000"/>
              <a:gd name="connsiteY1" fmla="*/ 5135 h 9856"/>
              <a:gd name="connsiteX2" fmla="*/ 238 w 10000"/>
              <a:gd name="connsiteY2" fmla="*/ 5081 h 9856"/>
              <a:gd name="connsiteX3" fmla="*/ 435 w 10000"/>
              <a:gd name="connsiteY3" fmla="*/ 5135 h 9856"/>
              <a:gd name="connsiteX4" fmla="*/ 1328 w 10000"/>
              <a:gd name="connsiteY4" fmla="*/ 5171 h 9856"/>
              <a:gd name="connsiteX5" fmla="*/ 2100 w 10000"/>
              <a:gd name="connsiteY5" fmla="*/ 6000 h 9856"/>
              <a:gd name="connsiteX6" fmla="*/ 2437 w 10000"/>
              <a:gd name="connsiteY6" fmla="*/ 6865 h 9856"/>
              <a:gd name="connsiteX7" fmla="*/ 2756 w 10000"/>
              <a:gd name="connsiteY7" fmla="*/ 7207 h 9856"/>
              <a:gd name="connsiteX8" fmla="*/ 2914 w 10000"/>
              <a:gd name="connsiteY8" fmla="*/ 7549 h 9856"/>
              <a:gd name="connsiteX9" fmla="*/ 3251 w 10000"/>
              <a:gd name="connsiteY9" fmla="*/ 7784 h 9856"/>
              <a:gd name="connsiteX10" fmla="*/ 3508 w 10000"/>
              <a:gd name="connsiteY10" fmla="*/ 8667 h 9856"/>
              <a:gd name="connsiteX11" fmla="*/ 3845 w 10000"/>
              <a:gd name="connsiteY11" fmla="*/ 9153 h 9856"/>
              <a:gd name="connsiteX12" fmla="*/ 4181 w 10000"/>
              <a:gd name="connsiteY12" fmla="*/ 9369 h 9856"/>
              <a:gd name="connsiteX13" fmla="*/ 4479 w 10000"/>
              <a:gd name="connsiteY13" fmla="*/ 9424 h 9856"/>
              <a:gd name="connsiteX14" fmla="*/ 4776 w 10000"/>
              <a:gd name="connsiteY14" fmla="*/ 9585 h 9856"/>
              <a:gd name="connsiteX15" fmla="*/ 5332 w 10000"/>
              <a:gd name="connsiteY15" fmla="*/ 9640 h 9856"/>
              <a:gd name="connsiteX16" fmla="*/ 5710 w 10000"/>
              <a:gd name="connsiteY16" fmla="*/ 9820 h 9856"/>
              <a:gd name="connsiteX17" fmla="*/ 6064 w 10000"/>
              <a:gd name="connsiteY17" fmla="*/ 9856 h 9856"/>
              <a:gd name="connsiteX18" fmla="*/ 6085 w 10000"/>
              <a:gd name="connsiteY18" fmla="*/ 9801 h 9856"/>
              <a:gd name="connsiteX19" fmla="*/ 6007 w 10000"/>
              <a:gd name="connsiteY19" fmla="*/ 9748 h 9856"/>
              <a:gd name="connsiteX20" fmla="*/ 5867 w 10000"/>
              <a:gd name="connsiteY20" fmla="*/ 9405 h 9856"/>
              <a:gd name="connsiteX21" fmla="*/ 5847 w 10000"/>
              <a:gd name="connsiteY21" fmla="*/ 9369 h 9856"/>
              <a:gd name="connsiteX22" fmla="*/ 5729 w 10000"/>
              <a:gd name="connsiteY22" fmla="*/ 8703 h 9856"/>
              <a:gd name="connsiteX23" fmla="*/ 5807 w 10000"/>
              <a:gd name="connsiteY23" fmla="*/ 8649 h 9856"/>
              <a:gd name="connsiteX24" fmla="*/ 5827 w 10000"/>
              <a:gd name="connsiteY24" fmla="*/ 8432 h 9856"/>
              <a:gd name="connsiteX25" fmla="*/ 5807 w 10000"/>
              <a:gd name="connsiteY25" fmla="*/ 8396 h 9856"/>
              <a:gd name="connsiteX26" fmla="*/ 5669 w 10000"/>
              <a:gd name="connsiteY26" fmla="*/ 8379 h 9856"/>
              <a:gd name="connsiteX27" fmla="*/ 5609 w 10000"/>
              <a:gd name="connsiteY27" fmla="*/ 8343 h 9856"/>
              <a:gd name="connsiteX28" fmla="*/ 5649 w 10000"/>
              <a:gd name="connsiteY28" fmla="*/ 8271 h 9856"/>
              <a:gd name="connsiteX29" fmla="*/ 5787 w 10000"/>
              <a:gd name="connsiteY29" fmla="*/ 8271 h 9856"/>
              <a:gd name="connsiteX30" fmla="*/ 5847 w 10000"/>
              <a:gd name="connsiteY30" fmla="*/ 8324 h 9856"/>
              <a:gd name="connsiteX31" fmla="*/ 5946 w 10000"/>
              <a:gd name="connsiteY31" fmla="*/ 8271 h 9856"/>
              <a:gd name="connsiteX32" fmla="*/ 6007 w 10000"/>
              <a:gd name="connsiteY32" fmla="*/ 7892 h 9856"/>
              <a:gd name="connsiteX33" fmla="*/ 5886 w 10000"/>
              <a:gd name="connsiteY33" fmla="*/ 7712 h 9856"/>
              <a:gd name="connsiteX34" fmla="*/ 6184 w 10000"/>
              <a:gd name="connsiteY34" fmla="*/ 7657 h 9856"/>
              <a:gd name="connsiteX35" fmla="*/ 6284 w 10000"/>
              <a:gd name="connsiteY35" fmla="*/ 7477 h 9856"/>
              <a:gd name="connsiteX36" fmla="*/ 6284 w 10000"/>
              <a:gd name="connsiteY36" fmla="*/ 7441 h 9856"/>
              <a:gd name="connsiteX37" fmla="*/ 6164 w 10000"/>
              <a:gd name="connsiteY37" fmla="*/ 7460 h 9856"/>
              <a:gd name="connsiteX38" fmla="*/ 6164 w 10000"/>
              <a:gd name="connsiteY38" fmla="*/ 7369 h 9856"/>
              <a:gd name="connsiteX39" fmla="*/ 6362 w 10000"/>
              <a:gd name="connsiteY39" fmla="*/ 7280 h 9856"/>
              <a:gd name="connsiteX40" fmla="*/ 6441 w 10000"/>
              <a:gd name="connsiteY40" fmla="*/ 7280 h 9856"/>
              <a:gd name="connsiteX41" fmla="*/ 6562 w 10000"/>
              <a:gd name="connsiteY41" fmla="*/ 7171 h 9856"/>
              <a:gd name="connsiteX42" fmla="*/ 6581 w 10000"/>
              <a:gd name="connsiteY42" fmla="*/ 7099 h 9856"/>
              <a:gd name="connsiteX43" fmla="*/ 6619 w 10000"/>
              <a:gd name="connsiteY43" fmla="*/ 7063 h 9856"/>
              <a:gd name="connsiteX44" fmla="*/ 6820 w 10000"/>
              <a:gd name="connsiteY44" fmla="*/ 7045 h 9856"/>
              <a:gd name="connsiteX45" fmla="*/ 6897 w 10000"/>
              <a:gd name="connsiteY45" fmla="*/ 7009 h 9856"/>
              <a:gd name="connsiteX46" fmla="*/ 6918 w 10000"/>
              <a:gd name="connsiteY46" fmla="*/ 6919 h 9856"/>
              <a:gd name="connsiteX47" fmla="*/ 6800 w 10000"/>
              <a:gd name="connsiteY47" fmla="*/ 6829 h 9856"/>
              <a:gd name="connsiteX48" fmla="*/ 6800 w 10000"/>
              <a:gd name="connsiteY48" fmla="*/ 6757 h 9856"/>
              <a:gd name="connsiteX49" fmla="*/ 6839 w 10000"/>
              <a:gd name="connsiteY49" fmla="*/ 6703 h 9856"/>
              <a:gd name="connsiteX50" fmla="*/ 6937 w 10000"/>
              <a:gd name="connsiteY50" fmla="*/ 6739 h 9856"/>
              <a:gd name="connsiteX51" fmla="*/ 6996 w 10000"/>
              <a:gd name="connsiteY51" fmla="*/ 6793 h 9856"/>
              <a:gd name="connsiteX52" fmla="*/ 7016 w 10000"/>
              <a:gd name="connsiteY52" fmla="*/ 6775 h 9856"/>
              <a:gd name="connsiteX53" fmla="*/ 7016 w 10000"/>
              <a:gd name="connsiteY53" fmla="*/ 6703 h 9856"/>
              <a:gd name="connsiteX54" fmla="*/ 7036 w 10000"/>
              <a:gd name="connsiteY54" fmla="*/ 6667 h 9856"/>
              <a:gd name="connsiteX55" fmla="*/ 7097 w 10000"/>
              <a:gd name="connsiteY55" fmla="*/ 6685 h 9856"/>
              <a:gd name="connsiteX56" fmla="*/ 7127 w 10000"/>
              <a:gd name="connsiteY56" fmla="*/ 6775 h 9856"/>
              <a:gd name="connsiteX57" fmla="*/ 7165 w 10000"/>
              <a:gd name="connsiteY57" fmla="*/ 6775 h 9856"/>
              <a:gd name="connsiteX58" fmla="*/ 7224 w 10000"/>
              <a:gd name="connsiteY58" fmla="*/ 6739 h 9856"/>
              <a:gd name="connsiteX59" fmla="*/ 7264 w 10000"/>
              <a:gd name="connsiteY59" fmla="*/ 6667 h 9856"/>
              <a:gd name="connsiteX60" fmla="*/ 7285 w 10000"/>
              <a:gd name="connsiteY60" fmla="*/ 6649 h 9856"/>
              <a:gd name="connsiteX61" fmla="*/ 7324 w 10000"/>
              <a:gd name="connsiteY61" fmla="*/ 6793 h 9856"/>
              <a:gd name="connsiteX62" fmla="*/ 7640 w 10000"/>
              <a:gd name="connsiteY62" fmla="*/ 6703 h 9856"/>
              <a:gd name="connsiteX63" fmla="*/ 7700 w 10000"/>
              <a:gd name="connsiteY63" fmla="*/ 6721 h 9856"/>
              <a:gd name="connsiteX64" fmla="*/ 7682 w 10000"/>
              <a:gd name="connsiteY64" fmla="*/ 6739 h 9856"/>
              <a:gd name="connsiteX65" fmla="*/ 7224 w 10000"/>
              <a:gd name="connsiteY65" fmla="*/ 6919 h 9856"/>
              <a:gd name="connsiteX66" fmla="*/ 7185 w 10000"/>
              <a:gd name="connsiteY66" fmla="*/ 6973 h 9856"/>
              <a:gd name="connsiteX67" fmla="*/ 7224 w 10000"/>
              <a:gd name="connsiteY67" fmla="*/ 6991 h 9856"/>
              <a:gd name="connsiteX68" fmla="*/ 8274 w 10000"/>
              <a:gd name="connsiteY68" fmla="*/ 6468 h 9856"/>
              <a:gd name="connsiteX69" fmla="*/ 8453 w 10000"/>
              <a:gd name="connsiteY69" fmla="*/ 6091 h 9856"/>
              <a:gd name="connsiteX70" fmla="*/ 8475 w 10000"/>
              <a:gd name="connsiteY70" fmla="*/ 5513 h 9856"/>
              <a:gd name="connsiteX71" fmla="*/ 8532 w 10000"/>
              <a:gd name="connsiteY71" fmla="*/ 5460 h 9856"/>
              <a:gd name="connsiteX72" fmla="*/ 8593 w 10000"/>
              <a:gd name="connsiteY72" fmla="*/ 5424 h 9856"/>
              <a:gd name="connsiteX73" fmla="*/ 8652 w 10000"/>
              <a:gd name="connsiteY73" fmla="*/ 5424 h 9856"/>
              <a:gd name="connsiteX74" fmla="*/ 8652 w 10000"/>
              <a:gd name="connsiteY74" fmla="*/ 5640 h 9856"/>
              <a:gd name="connsiteX75" fmla="*/ 8791 w 10000"/>
              <a:gd name="connsiteY75" fmla="*/ 5640 h 9856"/>
              <a:gd name="connsiteX76" fmla="*/ 8771 w 10000"/>
              <a:gd name="connsiteY76" fmla="*/ 5729 h 9856"/>
              <a:gd name="connsiteX77" fmla="*/ 8633 w 10000"/>
              <a:gd name="connsiteY77" fmla="*/ 5765 h 9856"/>
              <a:gd name="connsiteX78" fmla="*/ 8691 w 10000"/>
              <a:gd name="connsiteY78" fmla="*/ 5784 h 9856"/>
              <a:gd name="connsiteX79" fmla="*/ 9306 w 10000"/>
              <a:gd name="connsiteY79" fmla="*/ 5532 h 9856"/>
              <a:gd name="connsiteX80" fmla="*/ 9662 w 10000"/>
              <a:gd name="connsiteY80" fmla="*/ 5513 h 9856"/>
              <a:gd name="connsiteX81" fmla="*/ 9545 w 10000"/>
              <a:gd name="connsiteY81" fmla="*/ 5388 h 9856"/>
              <a:gd name="connsiteX82" fmla="*/ 9662 w 10000"/>
              <a:gd name="connsiteY82" fmla="*/ 5297 h 9856"/>
              <a:gd name="connsiteX83" fmla="*/ 9723 w 10000"/>
              <a:gd name="connsiteY83" fmla="*/ 5189 h 9856"/>
              <a:gd name="connsiteX84" fmla="*/ 9782 w 10000"/>
              <a:gd name="connsiteY84" fmla="*/ 5099 h 9856"/>
              <a:gd name="connsiteX85" fmla="*/ 9822 w 10000"/>
              <a:gd name="connsiteY85" fmla="*/ 5009 h 9856"/>
              <a:gd name="connsiteX86" fmla="*/ 9803 w 10000"/>
              <a:gd name="connsiteY86" fmla="*/ 4847 h 9856"/>
              <a:gd name="connsiteX87" fmla="*/ 9742 w 10000"/>
              <a:gd name="connsiteY87" fmla="*/ 4775 h 9856"/>
              <a:gd name="connsiteX88" fmla="*/ 9803 w 10000"/>
              <a:gd name="connsiteY88" fmla="*/ 4667 h 9856"/>
              <a:gd name="connsiteX89" fmla="*/ 9762 w 10000"/>
              <a:gd name="connsiteY89" fmla="*/ 4540 h 9856"/>
              <a:gd name="connsiteX90" fmla="*/ 9939 w 10000"/>
              <a:gd name="connsiteY90" fmla="*/ 4235 h 9856"/>
              <a:gd name="connsiteX91" fmla="*/ 9939 w 10000"/>
              <a:gd name="connsiteY91" fmla="*/ 4163 h 9856"/>
              <a:gd name="connsiteX92" fmla="*/ 9981 w 10000"/>
              <a:gd name="connsiteY92" fmla="*/ 4108 h 9856"/>
              <a:gd name="connsiteX93" fmla="*/ 9939 w 10000"/>
              <a:gd name="connsiteY93" fmla="*/ 4036 h 9856"/>
              <a:gd name="connsiteX94" fmla="*/ 10000 w 10000"/>
              <a:gd name="connsiteY94" fmla="*/ 4000 h 9856"/>
              <a:gd name="connsiteX95" fmla="*/ 9939 w 10000"/>
              <a:gd name="connsiteY95" fmla="*/ 3928 h 9856"/>
              <a:gd name="connsiteX96" fmla="*/ 9961 w 10000"/>
              <a:gd name="connsiteY96" fmla="*/ 3820 h 9856"/>
              <a:gd name="connsiteX97" fmla="*/ 9939 w 10000"/>
              <a:gd name="connsiteY97" fmla="*/ 3820 h 9856"/>
              <a:gd name="connsiteX98" fmla="*/ 9900 w 10000"/>
              <a:gd name="connsiteY98" fmla="*/ 3801 h 9856"/>
              <a:gd name="connsiteX99" fmla="*/ 9822 w 10000"/>
              <a:gd name="connsiteY99" fmla="*/ 3676 h 9856"/>
              <a:gd name="connsiteX100" fmla="*/ 9842 w 10000"/>
              <a:gd name="connsiteY100" fmla="*/ 3604 h 9856"/>
              <a:gd name="connsiteX101" fmla="*/ 9742 w 10000"/>
              <a:gd name="connsiteY101" fmla="*/ 3496 h 9856"/>
              <a:gd name="connsiteX102" fmla="*/ 9762 w 10000"/>
              <a:gd name="connsiteY102" fmla="*/ 3460 h 9856"/>
              <a:gd name="connsiteX103" fmla="*/ 9643 w 10000"/>
              <a:gd name="connsiteY103" fmla="*/ 3369 h 9856"/>
              <a:gd name="connsiteX104" fmla="*/ 9662 w 10000"/>
              <a:gd name="connsiteY104" fmla="*/ 3243 h 9856"/>
              <a:gd name="connsiteX105" fmla="*/ 9643 w 10000"/>
              <a:gd name="connsiteY105" fmla="*/ 3135 h 9856"/>
              <a:gd name="connsiteX106" fmla="*/ 9406 w 10000"/>
              <a:gd name="connsiteY106" fmla="*/ 2901 h 9856"/>
              <a:gd name="connsiteX107" fmla="*/ 9385 w 10000"/>
              <a:gd name="connsiteY107" fmla="*/ 1135 h 9856"/>
              <a:gd name="connsiteX108" fmla="*/ 9247 w 10000"/>
              <a:gd name="connsiteY108" fmla="*/ 1081 h 9856"/>
              <a:gd name="connsiteX109" fmla="*/ 9027 w 10000"/>
              <a:gd name="connsiteY109" fmla="*/ 1117 h 9856"/>
              <a:gd name="connsiteX110" fmla="*/ 8949 w 10000"/>
              <a:gd name="connsiteY110" fmla="*/ 1027 h 9856"/>
              <a:gd name="connsiteX111" fmla="*/ 8532 w 10000"/>
              <a:gd name="connsiteY111" fmla="*/ 901 h 9856"/>
              <a:gd name="connsiteX112" fmla="*/ 8433 w 10000"/>
              <a:gd name="connsiteY112" fmla="*/ 775 h 9856"/>
              <a:gd name="connsiteX113" fmla="*/ 8176 w 10000"/>
              <a:gd name="connsiteY113" fmla="*/ 667 h 9856"/>
              <a:gd name="connsiteX114" fmla="*/ 8059 w 10000"/>
              <a:gd name="connsiteY114" fmla="*/ 775 h 9856"/>
              <a:gd name="connsiteX115" fmla="*/ 7840 w 10000"/>
              <a:gd name="connsiteY115" fmla="*/ 757 h 9856"/>
              <a:gd name="connsiteX116" fmla="*/ 7779 w 10000"/>
              <a:gd name="connsiteY116" fmla="*/ 684 h 9856"/>
              <a:gd name="connsiteX117" fmla="*/ 7601 w 10000"/>
              <a:gd name="connsiteY117" fmla="*/ 739 h 9856"/>
              <a:gd name="connsiteX118" fmla="*/ 7601 w 10000"/>
              <a:gd name="connsiteY118" fmla="*/ 793 h 9856"/>
              <a:gd name="connsiteX119" fmla="*/ 7206 w 10000"/>
              <a:gd name="connsiteY119" fmla="*/ 811 h 9856"/>
              <a:gd name="connsiteX120" fmla="*/ 7145 w 10000"/>
              <a:gd name="connsiteY120" fmla="*/ 883 h 9856"/>
              <a:gd name="connsiteX121" fmla="*/ 7077 w 10000"/>
              <a:gd name="connsiteY121" fmla="*/ 883 h 9856"/>
              <a:gd name="connsiteX122" fmla="*/ 6264 w 10000"/>
              <a:gd name="connsiteY122" fmla="*/ 775 h 9856"/>
              <a:gd name="connsiteX123" fmla="*/ 6284 w 10000"/>
              <a:gd name="connsiteY123" fmla="*/ 811 h 9856"/>
              <a:gd name="connsiteX124" fmla="*/ 5886 w 10000"/>
              <a:gd name="connsiteY124" fmla="*/ 793 h 9856"/>
              <a:gd name="connsiteX125" fmla="*/ 5729 w 10000"/>
              <a:gd name="connsiteY125" fmla="*/ 703 h 9856"/>
              <a:gd name="connsiteX126" fmla="*/ 5729 w 10000"/>
              <a:gd name="connsiteY126" fmla="*/ 631 h 9856"/>
              <a:gd name="connsiteX127" fmla="*/ 5332 w 10000"/>
              <a:gd name="connsiteY127" fmla="*/ 703 h 9856"/>
              <a:gd name="connsiteX128" fmla="*/ 4301 w 10000"/>
              <a:gd name="connsiteY128" fmla="*/ 288 h 9856"/>
              <a:gd name="connsiteX129" fmla="*/ 4103 w 10000"/>
              <a:gd name="connsiteY129" fmla="*/ 288 h 9856"/>
              <a:gd name="connsiteX130" fmla="*/ 4083 w 10000"/>
              <a:gd name="connsiteY130" fmla="*/ 144 h 9856"/>
              <a:gd name="connsiteX131" fmla="*/ 3923 w 10000"/>
              <a:gd name="connsiteY131" fmla="*/ 0 h 9856"/>
              <a:gd name="connsiteX132" fmla="*/ 3867 w 10000"/>
              <a:gd name="connsiteY132" fmla="*/ 91 h 9856"/>
              <a:gd name="connsiteX133" fmla="*/ 3726 w 10000"/>
              <a:gd name="connsiteY133" fmla="*/ 53 h 9856"/>
              <a:gd name="connsiteX134" fmla="*/ 3628 w 10000"/>
              <a:gd name="connsiteY134" fmla="*/ 72 h 9856"/>
              <a:gd name="connsiteX0" fmla="*/ 3726 w 10000"/>
              <a:gd name="connsiteY0" fmla="*/ 54 h 10000"/>
              <a:gd name="connsiteX1" fmla="*/ 0 w 10000"/>
              <a:gd name="connsiteY1" fmla="*/ 5210 h 10000"/>
              <a:gd name="connsiteX2" fmla="*/ 238 w 10000"/>
              <a:gd name="connsiteY2" fmla="*/ 5155 h 10000"/>
              <a:gd name="connsiteX3" fmla="*/ 435 w 10000"/>
              <a:gd name="connsiteY3" fmla="*/ 5210 h 10000"/>
              <a:gd name="connsiteX4" fmla="*/ 1328 w 10000"/>
              <a:gd name="connsiteY4" fmla="*/ 5247 h 10000"/>
              <a:gd name="connsiteX5" fmla="*/ 2100 w 10000"/>
              <a:gd name="connsiteY5" fmla="*/ 6088 h 10000"/>
              <a:gd name="connsiteX6" fmla="*/ 2437 w 10000"/>
              <a:gd name="connsiteY6" fmla="*/ 6965 h 10000"/>
              <a:gd name="connsiteX7" fmla="*/ 2756 w 10000"/>
              <a:gd name="connsiteY7" fmla="*/ 7312 h 10000"/>
              <a:gd name="connsiteX8" fmla="*/ 2914 w 10000"/>
              <a:gd name="connsiteY8" fmla="*/ 7659 h 10000"/>
              <a:gd name="connsiteX9" fmla="*/ 3251 w 10000"/>
              <a:gd name="connsiteY9" fmla="*/ 7898 h 10000"/>
              <a:gd name="connsiteX10" fmla="*/ 3508 w 10000"/>
              <a:gd name="connsiteY10" fmla="*/ 8794 h 10000"/>
              <a:gd name="connsiteX11" fmla="*/ 3845 w 10000"/>
              <a:gd name="connsiteY11" fmla="*/ 9287 h 10000"/>
              <a:gd name="connsiteX12" fmla="*/ 4181 w 10000"/>
              <a:gd name="connsiteY12" fmla="*/ 9506 h 10000"/>
              <a:gd name="connsiteX13" fmla="*/ 4479 w 10000"/>
              <a:gd name="connsiteY13" fmla="*/ 9562 h 10000"/>
              <a:gd name="connsiteX14" fmla="*/ 4776 w 10000"/>
              <a:gd name="connsiteY14" fmla="*/ 9725 h 10000"/>
              <a:gd name="connsiteX15" fmla="*/ 5332 w 10000"/>
              <a:gd name="connsiteY15" fmla="*/ 9781 h 10000"/>
              <a:gd name="connsiteX16" fmla="*/ 5710 w 10000"/>
              <a:gd name="connsiteY16" fmla="*/ 9963 h 10000"/>
              <a:gd name="connsiteX17" fmla="*/ 6064 w 10000"/>
              <a:gd name="connsiteY17" fmla="*/ 10000 h 10000"/>
              <a:gd name="connsiteX18" fmla="*/ 6085 w 10000"/>
              <a:gd name="connsiteY18" fmla="*/ 9944 h 10000"/>
              <a:gd name="connsiteX19" fmla="*/ 6007 w 10000"/>
              <a:gd name="connsiteY19" fmla="*/ 9890 h 10000"/>
              <a:gd name="connsiteX20" fmla="*/ 5867 w 10000"/>
              <a:gd name="connsiteY20" fmla="*/ 9542 h 10000"/>
              <a:gd name="connsiteX21" fmla="*/ 5847 w 10000"/>
              <a:gd name="connsiteY21" fmla="*/ 9506 h 10000"/>
              <a:gd name="connsiteX22" fmla="*/ 5729 w 10000"/>
              <a:gd name="connsiteY22" fmla="*/ 8830 h 10000"/>
              <a:gd name="connsiteX23" fmla="*/ 5807 w 10000"/>
              <a:gd name="connsiteY23" fmla="*/ 8775 h 10000"/>
              <a:gd name="connsiteX24" fmla="*/ 5827 w 10000"/>
              <a:gd name="connsiteY24" fmla="*/ 8555 h 10000"/>
              <a:gd name="connsiteX25" fmla="*/ 5807 w 10000"/>
              <a:gd name="connsiteY25" fmla="*/ 8519 h 10000"/>
              <a:gd name="connsiteX26" fmla="*/ 5669 w 10000"/>
              <a:gd name="connsiteY26" fmla="*/ 8501 h 10000"/>
              <a:gd name="connsiteX27" fmla="*/ 5609 w 10000"/>
              <a:gd name="connsiteY27" fmla="*/ 8465 h 10000"/>
              <a:gd name="connsiteX28" fmla="*/ 5649 w 10000"/>
              <a:gd name="connsiteY28" fmla="*/ 8392 h 10000"/>
              <a:gd name="connsiteX29" fmla="*/ 5787 w 10000"/>
              <a:gd name="connsiteY29" fmla="*/ 8392 h 10000"/>
              <a:gd name="connsiteX30" fmla="*/ 5847 w 10000"/>
              <a:gd name="connsiteY30" fmla="*/ 8446 h 10000"/>
              <a:gd name="connsiteX31" fmla="*/ 5946 w 10000"/>
              <a:gd name="connsiteY31" fmla="*/ 8392 h 10000"/>
              <a:gd name="connsiteX32" fmla="*/ 6007 w 10000"/>
              <a:gd name="connsiteY32" fmla="*/ 8007 h 10000"/>
              <a:gd name="connsiteX33" fmla="*/ 5886 w 10000"/>
              <a:gd name="connsiteY33" fmla="*/ 7825 h 10000"/>
              <a:gd name="connsiteX34" fmla="*/ 6184 w 10000"/>
              <a:gd name="connsiteY34" fmla="*/ 7769 h 10000"/>
              <a:gd name="connsiteX35" fmla="*/ 6284 w 10000"/>
              <a:gd name="connsiteY35" fmla="*/ 7586 h 10000"/>
              <a:gd name="connsiteX36" fmla="*/ 6284 w 10000"/>
              <a:gd name="connsiteY36" fmla="*/ 7550 h 10000"/>
              <a:gd name="connsiteX37" fmla="*/ 6164 w 10000"/>
              <a:gd name="connsiteY37" fmla="*/ 7569 h 10000"/>
              <a:gd name="connsiteX38" fmla="*/ 6164 w 10000"/>
              <a:gd name="connsiteY38" fmla="*/ 7477 h 10000"/>
              <a:gd name="connsiteX39" fmla="*/ 6362 w 10000"/>
              <a:gd name="connsiteY39" fmla="*/ 7386 h 10000"/>
              <a:gd name="connsiteX40" fmla="*/ 6441 w 10000"/>
              <a:gd name="connsiteY40" fmla="*/ 7386 h 10000"/>
              <a:gd name="connsiteX41" fmla="*/ 6562 w 10000"/>
              <a:gd name="connsiteY41" fmla="*/ 7276 h 10000"/>
              <a:gd name="connsiteX42" fmla="*/ 6581 w 10000"/>
              <a:gd name="connsiteY42" fmla="*/ 7203 h 10000"/>
              <a:gd name="connsiteX43" fmla="*/ 6619 w 10000"/>
              <a:gd name="connsiteY43" fmla="*/ 7166 h 10000"/>
              <a:gd name="connsiteX44" fmla="*/ 6820 w 10000"/>
              <a:gd name="connsiteY44" fmla="*/ 7148 h 10000"/>
              <a:gd name="connsiteX45" fmla="*/ 6897 w 10000"/>
              <a:gd name="connsiteY45" fmla="*/ 7111 h 10000"/>
              <a:gd name="connsiteX46" fmla="*/ 6918 w 10000"/>
              <a:gd name="connsiteY46" fmla="*/ 7020 h 10000"/>
              <a:gd name="connsiteX47" fmla="*/ 6800 w 10000"/>
              <a:gd name="connsiteY47" fmla="*/ 6929 h 10000"/>
              <a:gd name="connsiteX48" fmla="*/ 6800 w 10000"/>
              <a:gd name="connsiteY48" fmla="*/ 6856 h 10000"/>
              <a:gd name="connsiteX49" fmla="*/ 6839 w 10000"/>
              <a:gd name="connsiteY49" fmla="*/ 6801 h 10000"/>
              <a:gd name="connsiteX50" fmla="*/ 6937 w 10000"/>
              <a:gd name="connsiteY50" fmla="*/ 6837 h 10000"/>
              <a:gd name="connsiteX51" fmla="*/ 6996 w 10000"/>
              <a:gd name="connsiteY51" fmla="*/ 6892 h 10000"/>
              <a:gd name="connsiteX52" fmla="*/ 7016 w 10000"/>
              <a:gd name="connsiteY52" fmla="*/ 6874 h 10000"/>
              <a:gd name="connsiteX53" fmla="*/ 7016 w 10000"/>
              <a:gd name="connsiteY53" fmla="*/ 6801 h 10000"/>
              <a:gd name="connsiteX54" fmla="*/ 7036 w 10000"/>
              <a:gd name="connsiteY54" fmla="*/ 6764 h 10000"/>
              <a:gd name="connsiteX55" fmla="*/ 7097 w 10000"/>
              <a:gd name="connsiteY55" fmla="*/ 6783 h 10000"/>
              <a:gd name="connsiteX56" fmla="*/ 7127 w 10000"/>
              <a:gd name="connsiteY56" fmla="*/ 6874 h 10000"/>
              <a:gd name="connsiteX57" fmla="*/ 7165 w 10000"/>
              <a:gd name="connsiteY57" fmla="*/ 6874 h 10000"/>
              <a:gd name="connsiteX58" fmla="*/ 7224 w 10000"/>
              <a:gd name="connsiteY58" fmla="*/ 6837 h 10000"/>
              <a:gd name="connsiteX59" fmla="*/ 7264 w 10000"/>
              <a:gd name="connsiteY59" fmla="*/ 6764 h 10000"/>
              <a:gd name="connsiteX60" fmla="*/ 7285 w 10000"/>
              <a:gd name="connsiteY60" fmla="*/ 6746 h 10000"/>
              <a:gd name="connsiteX61" fmla="*/ 7324 w 10000"/>
              <a:gd name="connsiteY61" fmla="*/ 6892 h 10000"/>
              <a:gd name="connsiteX62" fmla="*/ 7640 w 10000"/>
              <a:gd name="connsiteY62" fmla="*/ 6801 h 10000"/>
              <a:gd name="connsiteX63" fmla="*/ 7700 w 10000"/>
              <a:gd name="connsiteY63" fmla="*/ 6819 h 10000"/>
              <a:gd name="connsiteX64" fmla="*/ 7682 w 10000"/>
              <a:gd name="connsiteY64" fmla="*/ 6837 h 10000"/>
              <a:gd name="connsiteX65" fmla="*/ 7224 w 10000"/>
              <a:gd name="connsiteY65" fmla="*/ 7020 h 10000"/>
              <a:gd name="connsiteX66" fmla="*/ 7185 w 10000"/>
              <a:gd name="connsiteY66" fmla="*/ 7075 h 10000"/>
              <a:gd name="connsiteX67" fmla="*/ 7224 w 10000"/>
              <a:gd name="connsiteY67" fmla="*/ 7093 h 10000"/>
              <a:gd name="connsiteX68" fmla="*/ 8274 w 10000"/>
              <a:gd name="connsiteY68" fmla="*/ 6563 h 10000"/>
              <a:gd name="connsiteX69" fmla="*/ 8453 w 10000"/>
              <a:gd name="connsiteY69" fmla="*/ 6180 h 10000"/>
              <a:gd name="connsiteX70" fmla="*/ 8475 w 10000"/>
              <a:gd name="connsiteY70" fmla="*/ 5594 h 10000"/>
              <a:gd name="connsiteX71" fmla="*/ 8532 w 10000"/>
              <a:gd name="connsiteY71" fmla="*/ 5540 h 10000"/>
              <a:gd name="connsiteX72" fmla="*/ 8593 w 10000"/>
              <a:gd name="connsiteY72" fmla="*/ 5503 h 10000"/>
              <a:gd name="connsiteX73" fmla="*/ 8652 w 10000"/>
              <a:gd name="connsiteY73" fmla="*/ 5503 h 10000"/>
              <a:gd name="connsiteX74" fmla="*/ 8652 w 10000"/>
              <a:gd name="connsiteY74" fmla="*/ 5722 h 10000"/>
              <a:gd name="connsiteX75" fmla="*/ 8791 w 10000"/>
              <a:gd name="connsiteY75" fmla="*/ 5722 h 10000"/>
              <a:gd name="connsiteX76" fmla="*/ 8771 w 10000"/>
              <a:gd name="connsiteY76" fmla="*/ 5813 h 10000"/>
              <a:gd name="connsiteX77" fmla="*/ 8633 w 10000"/>
              <a:gd name="connsiteY77" fmla="*/ 5849 h 10000"/>
              <a:gd name="connsiteX78" fmla="*/ 8691 w 10000"/>
              <a:gd name="connsiteY78" fmla="*/ 5869 h 10000"/>
              <a:gd name="connsiteX79" fmla="*/ 9306 w 10000"/>
              <a:gd name="connsiteY79" fmla="*/ 5613 h 10000"/>
              <a:gd name="connsiteX80" fmla="*/ 9662 w 10000"/>
              <a:gd name="connsiteY80" fmla="*/ 5594 h 10000"/>
              <a:gd name="connsiteX81" fmla="*/ 9545 w 10000"/>
              <a:gd name="connsiteY81" fmla="*/ 5467 h 10000"/>
              <a:gd name="connsiteX82" fmla="*/ 9662 w 10000"/>
              <a:gd name="connsiteY82" fmla="*/ 5374 h 10000"/>
              <a:gd name="connsiteX83" fmla="*/ 9723 w 10000"/>
              <a:gd name="connsiteY83" fmla="*/ 5265 h 10000"/>
              <a:gd name="connsiteX84" fmla="*/ 9782 w 10000"/>
              <a:gd name="connsiteY84" fmla="*/ 5173 h 10000"/>
              <a:gd name="connsiteX85" fmla="*/ 9822 w 10000"/>
              <a:gd name="connsiteY85" fmla="*/ 5082 h 10000"/>
              <a:gd name="connsiteX86" fmla="*/ 9803 w 10000"/>
              <a:gd name="connsiteY86" fmla="*/ 4918 h 10000"/>
              <a:gd name="connsiteX87" fmla="*/ 9742 w 10000"/>
              <a:gd name="connsiteY87" fmla="*/ 4845 h 10000"/>
              <a:gd name="connsiteX88" fmla="*/ 9803 w 10000"/>
              <a:gd name="connsiteY88" fmla="*/ 4735 h 10000"/>
              <a:gd name="connsiteX89" fmla="*/ 9762 w 10000"/>
              <a:gd name="connsiteY89" fmla="*/ 4606 h 10000"/>
              <a:gd name="connsiteX90" fmla="*/ 9939 w 10000"/>
              <a:gd name="connsiteY90" fmla="*/ 4297 h 10000"/>
              <a:gd name="connsiteX91" fmla="*/ 9939 w 10000"/>
              <a:gd name="connsiteY91" fmla="*/ 4224 h 10000"/>
              <a:gd name="connsiteX92" fmla="*/ 9981 w 10000"/>
              <a:gd name="connsiteY92" fmla="*/ 4168 h 10000"/>
              <a:gd name="connsiteX93" fmla="*/ 9939 w 10000"/>
              <a:gd name="connsiteY93" fmla="*/ 4095 h 10000"/>
              <a:gd name="connsiteX94" fmla="*/ 10000 w 10000"/>
              <a:gd name="connsiteY94" fmla="*/ 4058 h 10000"/>
              <a:gd name="connsiteX95" fmla="*/ 9939 w 10000"/>
              <a:gd name="connsiteY95" fmla="*/ 3985 h 10000"/>
              <a:gd name="connsiteX96" fmla="*/ 9961 w 10000"/>
              <a:gd name="connsiteY96" fmla="*/ 3876 h 10000"/>
              <a:gd name="connsiteX97" fmla="*/ 9939 w 10000"/>
              <a:gd name="connsiteY97" fmla="*/ 3876 h 10000"/>
              <a:gd name="connsiteX98" fmla="*/ 9900 w 10000"/>
              <a:gd name="connsiteY98" fmla="*/ 3857 h 10000"/>
              <a:gd name="connsiteX99" fmla="*/ 9822 w 10000"/>
              <a:gd name="connsiteY99" fmla="*/ 3730 h 10000"/>
              <a:gd name="connsiteX100" fmla="*/ 9842 w 10000"/>
              <a:gd name="connsiteY100" fmla="*/ 3657 h 10000"/>
              <a:gd name="connsiteX101" fmla="*/ 9742 w 10000"/>
              <a:gd name="connsiteY101" fmla="*/ 3547 h 10000"/>
              <a:gd name="connsiteX102" fmla="*/ 9762 w 10000"/>
              <a:gd name="connsiteY102" fmla="*/ 3511 h 10000"/>
              <a:gd name="connsiteX103" fmla="*/ 9643 w 10000"/>
              <a:gd name="connsiteY103" fmla="*/ 3418 h 10000"/>
              <a:gd name="connsiteX104" fmla="*/ 9662 w 10000"/>
              <a:gd name="connsiteY104" fmla="*/ 3290 h 10000"/>
              <a:gd name="connsiteX105" fmla="*/ 9643 w 10000"/>
              <a:gd name="connsiteY105" fmla="*/ 3181 h 10000"/>
              <a:gd name="connsiteX106" fmla="*/ 9406 w 10000"/>
              <a:gd name="connsiteY106" fmla="*/ 2943 h 10000"/>
              <a:gd name="connsiteX107" fmla="*/ 9385 w 10000"/>
              <a:gd name="connsiteY107" fmla="*/ 1152 h 10000"/>
              <a:gd name="connsiteX108" fmla="*/ 9247 w 10000"/>
              <a:gd name="connsiteY108" fmla="*/ 1097 h 10000"/>
              <a:gd name="connsiteX109" fmla="*/ 9027 w 10000"/>
              <a:gd name="connsiteY109" fmla="*/ 1133 h 10000"/>
              <a:gd name="connsiteX110" fmla="*/ 8949 w 10000"/>
              <a:gd name="connsiteY110" fmla="*/ 1042 h 10000"/>
              <a:gd name="connsiteX111" fmla="*/ 8532 w 10000"/>
              <a:gd name="connsiteY111" fmla="*/ 914 h 10000"/>
              <a:gd name="connsiteX112" fmla="*/ 8433 w 10000"/>
              <a:gd name="connsiteY112" fmla="*/ 786 h 10000"/>
              <a:gd name="connsiteX113" fmla="*/ 8176 w 10000"/>
              <a:gd name="connsiteY113" fmla="*/ 677 h 10000"/>
              <a:gd name="connsiteX114" fmla="*/ 8059 w 10000"/>
              <a:gd name="connsiteY114" fmla="*/ 786 h 10000"/>
              <a:gd name="connsiteX115" fmla="*/ 7840 w 10000"/>
              <a:gd name="connsiteY115" fmla="*/ 768 h 10000"/>
              <a:gd name="connsiteX116" fmla="*/ 7779 w 10000"/>
              <a:gd name="connsiteY116" fmla="*/ 694 h 10000"/>
              <a:gd name="connsiteX117" fmla="*/ 7601 w 10000"/>
              <a:gd name="connsiteY117" fmla="*/ 750 h 10000"/>
              <a:gd name="connsiteX118" fmla="*/ 7601 w 10000"/>
              <a:gd name="connsiteY118" fmla="*/ 805 h 10000"/>
              <a:gd name="connsiteX119" fmla="*/ 7206 w 10000"/>
              <a:gd name="connsiteY119" fmla="*/ 823 h 10000"/>
              <a:gd name="connsiteX120" fmla="*/ 7145 w 10000"/>
              <a:gd name="connsiteY120" fmla="*/ 896 h 10000"/>
              <a:gd name="connsiteX121" fmla="*/ 7077 w 10000"/>
              <a:gd name="connsiteY121" fmla="*/ 896 h 10000"/>
              <a:gd name="connsiteX122" fmla="*/ 6264 w 10000"/>
              <a:gd name="connsiteY122" fmla="*/ 786 h 10000"/>
              <a:gd name="connsiteX123" fmla="*/ 6284 w 10000"/>
              <a:gd name="connsiteY123" fmla="*/ 823 h 10000"/>
              <a:gd name="connsiteX124" fmla="*/ 5886 w 10000"/>
              <a:gd name="connsiteY124" fmla="*/ 805 h 10000"/>
              <a:gd name="connsiteX125" fmla="*/ 5729 w 10000"/>
              <a:gd name="connsiteY125" fmla="*/ 713 h 10000"/>
              <a:gd name="connsiteX126" fmla="*/ 5729 w 10000"/>
              <a:gd name="connsiteY126" fmla="*/ 640 h 10000"/>
              <a:gd name="connsiteX127" fmla="*/ 5332 w 10000"/>
              <a:gd name="connsiteY127" fmla="*/ 713 h 10000"/>
              <a:gd name="connsiteX128" fmla="*/ 4301 w 10000"/>
              <a:gd name="connsiteY128" fmla="*/ 292 h 10000"/>
              <a:gd name="connsiteX129" fmla="*/ 4103 w 10000"/>
              <a:gd name="connsiteY129" fmla="*/ 292 h 10000"/>
              <a:gd name="connsiteX130" fmla="*/ 4083 w 10000"/>
              <a:gd name="connsiteY130" fmla="*/ 146 h 10000"/>
              <a:gd name="connsiteX131" fmla="*/ 3923 w 10000"/>
              <a:gd name="connsiteY131" fmla="*/ 0 h 10000"/>
              <a:gd name="connsiteX132" fmla="*/ 3867 w 10000"/>
              <a:gd name="connsiteY132" fmla="*/ 92 h 10000"/>
              <a:gd name="connsiteX133" fmla="*/ 3726 w 10000"/>
              <a:gd name="connsiteY133" fmla="*/ 54 h 10000"/>
              <a:gd name="connsiteX0" fmla="*/ 3726 w 10000"/>
              <a:gd name="connsiteY0" fmla="*/ 403 h 10349"/>
              <a:gd name="connsiteX1" fmla="*/ 0 w 10000"/>
              <a:gd name="connsiteY1" fmla="*/ 5559 h 10349"/>
              <a:gd name="connsiteX2" fmla="*/ 238 w 10000"/>
              <a:gd name="connsiteY2" fmla="*/ 5504 h 10349"/>
              <a:gd name="connsiteX3" fmla="*/ 435 w 10000"/>
              <a:gd name="connsiteY3" fmla="*/ 5559 h 10349"/>
              <a:gd name="connsiteX4" fmla="*/ 1328 w 10000"/>
              <a:gd name="connsiteY4" fmla="*/ 5596 h 10349"/>
              <a:gd name="connsiteX5" fmla="*/ 2100 w 10000"/>
              <a:gd name="connsiteY5" fmla="*/ 6437 h 10349"/>
              <a:gd name="connsiteX6" fmla="*/ 2437 w 10000"/>
              <a:gd name="connsiteY6" fmla="*/ 7314 h 10349"/>
              <a:gd name="connsiteX7" fmla="*/ 2756 w 10000"/>
              <a:gd name="connsiteY7" fmla="*/ 7661 h 10349"/>
              <a:gd name="connsiteX8" fmla="*/ 2914 w 10000"/>
              <a:gd name="connsiteY8" fmla="*/ 8008 h 10349"/>
              <a:gd name="connsiteX9" fmla="*/ 3251 w 10000"/>
              <a:gd name="connsiteY9" fmla="*/ 8247 h 10349"/>
              <a:gd name="connsiteX10" fmla="*/ 3508 w 10000"/>
              <a:gd name="connsiteY10" fmla="*/ 9143 h 10349"/>
              <a:gd name="connsiteX11" fmla="*/ 3845 w 10000"/>
              <a:gd name="connsiteY11" fmla="*/ 9636 h 10349"/>
              <a:gd name="connsiteX12" fmla="*/ 4181 w 10000"/>
              <a:gd name="connsiteY12" fmla="*/ 9855 h 10349"/>
              <a:gd name="connsiteX13" fmla="*/ 4479 w 10000"/>
              <a:gd name="connsiteY13" fmla="*/ 9911 h 10349"/>
              <a:gd name="connsiteX14" fmla="*/ 4776 w 10000"/>
              <a:gd name="connsiteY14" fmla="*/ 10074 h 10349"/>
              <a:gd name="connsiteX15" fmla="*/ 5332 w 10000"/>
              <a:gd name="connsiteY15" fmla="*/ 10130 h 10349"/>
              <a:gd name="connsiteX16" fmla="*/ 5710 w 10000"/>
              <a:gd name="connsiteY16" fmla="*/ 10312 h 10349"/>
              <a:gd name="connsiteX17" fmla="*/ 6064 w 10000"/>
              <a:gd name="connsiteY17" fmla="*/ 10349 h 10349"/>
              <a:gd name="connsiteX18" fmla="*/ 6085 w 10000"/>
              <a:gd name="connsiteY18" fmla="*/ 10293 h 10349"/>
              <a:gd name="connsiteX19" fmla="*/ 6007 w 10000"/>
              <a:gd name="connsiteY19" fmla="*/ 10239 h 10349"/>
              <a:gd name="connsiteX20" fmla="*/ 5867 w 10000"/>
              <a:gd name="connsiteY20" fmla="*/ 9891 h 10349"/>
              <a:gd name="connsiteX21" fmla="*/ 5847 w 10000"/>
              <a:gd name="connsiteY21" fmla="*/ 9855 h 10349"/>
              <a:gd name="connsiteX22" fmla="*/ 5729 w 10000"/>
              <a:gd name="connsiteY22" fmla="*/ 9179 h 10349"/>
              <a:gd name="connsiteX23" fmla="*/ 5807 w 10000"/>
              <a:gd name="connsiteY23" fmla="*/ 9124 h 10349"/>
              <a:gd name="connsiteX24" fmla="*/ 5827 w 10000"/>
              <a:gd name="connsiteY24" fmla="*/ 8904 h 10349"/>
              <a:gd name="connsiteX25" fmla="*/ 5807 w 10000"/>
              <a:gd name="connsiteY25" fmla="*/ 8868 h 10349"/>
              <a:gd name="connsiteX26" fmla="*/ 5669 w 10000"/>
              <a:gd name="connsiteY26" fmla="*/ 8850 h 10349"/>
              <a:gd name="connsiteX27" fmla="*/ 5609 w 10000"/>
              <a:gd name="connsiteY27" fmla="*/ 8814 h 10349"/>
              <a:gd name="connsiteX28" fmla="*/ 5649 w 10000"/>
              <a:gd name="connsiteY28" fmla="*/ 8741 h 10349"/>
              <a:gd name="connsiteX29" fmla="*/ 5787 w 10000"/>
              <a:gd name="connsiteY29" fmla="*/ 8741 h 10349"/>
              <a:gd name="connsiteX30" fmla="*/ 5847 w 10000"/>
              <a:gd name="connsiteY30" fmla="*/ 8795 h 10349"/>
              <a:gd name="connsiteX31" fmla="*/ 5946 w 10000"/>
              <a:gd name="connsiteY31" fmla="*/ 8741 h 10349"/>
              <a:gd name="connsiteX32" fmla="*/ 6007 w 10000"/>
              <a:gd name="connsiteY32" fmla="*/ 8356 h 10349"/>
              <a:gd name="connsiteX33" fmla="*/ 5886 w 10000"/>
              <a:gd name="connsiteY33" fmla="*/ 8174 h 10349"/>
              <a:gd name="connsiteX34" fmla="*/ 6184 w 10000"/>
              <a:gd name="connsiteY34" fmla="*/ 8118 h 10349"/>
              <a:gd name="connsiteX35" fmla="*/ 6284 w 10000"/>
              <a:gd name="connsiteY35" fmla="*/ 7935 h 10349"/>
              <a:gd name="connsiteX36" fmla="*/ 6284 w 10000"/>
              <a:gd name="connsiteY36" fmla="*/ 7899 h 10349"/>
              <a:gd name="connsiteX37" fmla="*/ 6164 w 10000"/>
              <a:gd name="connsiteY37" fmla="*/ 7918 h 10349"/>
              <a:gd name="connsiteX38" fmla="*/ 6164 w 10000"/>
              <a:gd name="connsiteY38" fmla="*/ 7826 h 10349"/>
              <a:gd name="connsiteX39" fmla="*/ 6362 w 10000"/>
              <a:gd name="connsiteY39" fmla="*/ 7735 h 10349"/>
              <a:gd name="connsiteX40" fmla="*/ 6441 w 10000"/>
              <a:gd name="connsiteY40" fmla="*/ 7735 h 10349"/>
              <a:gd name="connsiteX41" fmla="*/ 6562 w 10000"/>
              <a:gd name="connsiteY41" fmla="*/ 7625 h 10349"/>
              <a:gd name="connsiteX42" fmla="*/ 6581 w 10000"/>
              <a:gd name="connsiteY42" fmla="*/ 7552 h 10349"/>
              <a:gd name="connsiteX43" fmla="*/ 6619 w 10000"/>
              <a:gd name="connsiteY43" fmla="*/ 7515 h 10349"/>
              <a:gd name="connsiteX44" fmla="*/ 6820 w 10000"/>
              <a:gd name="connsiteY44" fmla="*/ 7497 h 10349"/>
              <a:gd name="connsiteX45" fmla="*/ 6897 w 10000"/>
              <a:gd name="connsiteY45" fmla="*/ 7460 h 10349"/>
              <a:gd name="connsiteX46" fmla="*/ 6918 w 10000"/>
              <a:gd name="connsiteY46" fmla="*/ 7369 h 10349"/>
              <a:gd name="connsiteX47" fmla="*/ 6800 w 10000"/>
              <a:gd name="connsiteY47" fmla="*/ 7278 h 10349"/>
              <a:gd name="connsiteX48" fmla="*/ 6800 w 10000"/>
              <a:gd name="connsiteY48" fmla="*/ 7205 h 10349"/>
              <a:gd name="connsiteX49" fmla="*/ 6839 w 10000"/>
              <a:gd name="connsiteY49" fmla="*/ 7150 h 10349"/>
              <a:gd name="connsiteX50" fmla="*/ 6937 w 10000"/>
              <a:gd name="connsiteY50" fmla="*/ 7186 h 10349"/>
              <a:gd name="connsiteX51" fmla="*/ 6996 w 10000"/>
              <a:gd name="connsiteY51" fmla="*/ 7241 h 10349"/>
              <a:gd name="connsiteX52" fmla="*/ 7016 w 10000"/>
              <a:gd name="connsiteY52" fmla="*/ 7223 h 10349"/>
              <a:gd name="connsiteX53" fmla="*/ 7016 w 10000"/>
              <a:gd name="connsiteY53" fmla="*/ 7150 h 10349"/>
              <a:gd name="connsiteX54" fmla="*/ 7036 w 10000"/>
              <a:gd name="connsiteY54" fmla="*/ 7113 h 10349"/>
              <a:gd name="connsiteX55" fmla="*/ 7097 w 10000"/>
              <a:gd name="connsiteY55" fmla="*/ 7132 h 10349"/>
              <a:gd name="connsiteX56" fmla="*/ 7127 w 10000"/>
              <a:gd name="connsiteY56" fmla="*/ 7223 h 10349"/>
              <a:gd name="connsiteX57" fmla="*/ 7165 w 10000"/>
              <a:gd name="connsiteY57" fmla="*/ 7223 h 10349"/>
              <a:gd name="connsiteX58" fmla="*/ 7224 w 10000"/>
              <a:gd name="connsiteY58" fmla="*/ 7186 h 10349"/>
              <a:gd name="connsiteX59" fmla="*/ 7264 w 10000"/>
              <a:gd name="connsiteY59" fmla="*/ 7113 h 10349"/>
              <a:gd name="connsiteX60" fmla="*/ 7285 w 10000"/>
              <a:gd name="connsiteY60" fmla="*/ 7095 h 10349"/>
              <a:gd name="connsiteX61" fmla="*/ 7324 w 10000"/>
              <a:gd name="connsiteY61" fmla="*/ 7241 h 10349"/>
              <a:gd name="connsiteX62" fmla="*/ 7640 w 10000"/>
              <a:gd name="connsiteY62" fmla="*/ 7150 h 10349"/>
              <a:gd name="connsiteX63" fmla="*/ 7700 w 10000"/>
              <a:gd name="connsiteY63" fmla="*/ 7168 h 10349"/>
              <a:gd name="connsiteX64" fmla="*/ 7682 w 10000"/>
              <a:gd name="connsiteY64" fmla="*/ 7186 h 10349"/>
              <a:gd name="connsiteX65" fmla="*/ 7224 w 10000"/>
              <a:gd name="connsiteY65" fmla="*/ 7369 h 10349"/>
              <a:gd name="connsiteX66" fmla="*/ 7185 w 10000"/>
              <a:gd name="connsiteY66" fmla="*/ 7424 h 10349"/>
              <a:gd name="connsiteX67" fmla="*/ 7224 w 10000"/>
              <a:gd name="connsiteY67" fmla="*/ 7442 h 10349"/>
              <a:gd name="connsiteX68" fmla="*/ 8274 w 10000"/>
              <a:gd name="connsiteY68" fmla="*/ 6912 h 10349"/>
              <a:gd name="connsiteX69" fmla="*/ 8453 w 10000"/>
              <a:gd name="connsiteY69" fmla="*/ 6529 h 10349"/>
              <a:gd name="connsiteX70" fmla="*/ 8475 w 10000"/>
              <a:gd name="connsiteY70" fmla="*/ 5943 h 10349"/>
              <a:gd name="connsiteX71" fmla="*/ 8532 w 10000"/>
              <a:gd name="connsiteY71" fmla="*/ 5889 h 10349"/>
              <a:gd name="connsiteX72" fmla="*/ 8593 w 10000"/>
              <a:gd name="connsiteY72" fmla="*/ 5852 h 10349"/>
              <a:gd name="connsiteX73" fmla="*/ 8652 w 10000"/>
              <a:gd name="connsiteY73" fmla="*/ 5852 h 10349"/>
              <a:gd name="connsiteX74" fmla="*/ 8652 w 10000"/>
              <a:gd name="connsiteY74" fmla="*/ 6071 h 10349"/>
              <a:gd name="connsiteX75" fmla="*/ 8791 w 10000"/>
              <a:gd name="connsiteY75" fmla="*/ 6071 h 10349"/>
              <a:gd name="connsiteX76" fmla="*/ 8771 w 10000"/>
              <a:gd name="connsiteY76" fmla="*/ 6162 h 10349"/>
              <a:gd name="connsiteX77" fmla="*/ 8633 w 10000"/>
              <a:gd name="connsiteY77" fmla="*/ 6198 h 10349"/>
              <a:gd name="connsiteX78" fmla="*/ 8691 w 10000"/>
              <a:gd name="connsiteY78" fmla="*/ 6218 h 10349"/>
              <a:gd name="connsiteX79" fmla="*/ 9306 w 10000"/>
              <a:gd name="connsiteY79" fmla="*/ 5962 h 10349"/>
              <a:gd name="connsiteX80" fmla="*/ 9662 w 10000"/>
              <a:gd name="connsiteY80" fmla="*/ 5943 h 10349"/>
              <a:gd name="connsiteX81" fmla="*/ 9545 w 10000"/>
              <a:gd name="connsiteY81" fmla="*/ 5816 h 10349"/>
              <a:gd name="connsiteX82" fmla="*/ 9662 w 10000"/>
              <a:gd name="connsiteY82" fmla="*/ 5723 h 10349"/>
              <a:gd name="connsiteX83" fmla="*/ 9723 w 10000"/>
              <a:gd name="connsiteY83" fmla="*/ 5614 h 10349"/>
              <a:gd name="connsiteX84" fmla="*/ 9782 w 10000"/>
              <a:gd name="connsiteY84" fmla="*/ 5522 h 10349"/>
              <a:gd name="connsiteX85" fmla="*/ 9822 w 10000"/>
              <a:gd name="connsiteY85" fmla="*/ 5431 h 10349"/>
              <a:gd name="connsiteX86" fmla="*/ 9803 w 10000"/>
              <a:gd name="connsiteY86" fmla="*/ 5267 h 10349"/>
              <a:gd name="connsiteX87" fmla="*/ 9742 w 10000"/>
              <a:gd name="connsiteY87" fmla="*/ 5194 h 10349"/>
              <a:gd name="connsiteX88" fmla="*/ 9803 w 10000"/>
              <a:gd name="connsiteY88" fmla="*/ 5084 h 10349"/>
              <a:gd name="connsiteX89" fmla="*/ 9762 w 10000"/>
              <a:gd name="connsiteY89" fmla="*/ 4955 h 10349"/>
              <a:gd name="connsiteX90" fmla="*/ 9939 w 10000"/>
              <a:gd name="connsiteY90" fmla="*/ 4646 h 10349"/>
              <a:gd name="connsiteX91" fmla="*/ 9939 w 10000"/>
              <a:gd name="connsiteY91" fmla="*/ 4573 h 10349"/>
              <a:gd name="connsiteX92" fmla="*/ 9981 w 10000"/>
              <a:gd name="connsiteY92" fmla="*/ 4517 h 10349"/>
              <a:gd name="connsiteX93" fmla="*/ 9939 w 10000"/>
              <a:gd name="connsiteY93" fmla="*/ 4444 h 10349"/>
              <a:gd name="connsiteX94" fmla="*/ 10000 w 10000"/>
              <a:gd name="connsiteY94" fmla="*/ 4407 h 10349"/>
              <a:gd name="connsiteX95" fmla="*/ 9939 w 10000"/>
              <a:gd name="connsiteY95" fmla="*/ 4334 h 10349"/>
              <a:gd name="connsiteX96" fmla="*/ 9961 w 10000"/>
              <a:gd name="connsiteY96" fmla="*/ 4225 h 10349"/>
              <a:gd name="connsiteX97" fmla="*/ 9939 w 10000"/>
              <a:gd name="connsiteY97" fmla="*/ 4225 h 10349"/>
              <a:gd name="connsiteX98" fmla="*/ 9900 w 10000"/>
              <a:gd name="connsiteY98" fmla="*/ 4206 h 10349"/>
              <a:gd name="connsiteX99" fmla="*/ 9822 w 10000"/>
              <a:gd name="connsiteY99" fmla="*/ 4079 h 10349"/>
              <a:gd name="connsiteX100" fmla="*/ 9842 w 10000"/>
              <a:gd name="connsiteY100" fmla="*/ 4006 h 10349"/>
              <a:gd name="connsiteX101" fmla="*/ 9742 w 10000"/>
              <a:gd name="connsiteY101" fmla="*/ 3896 h 10349"/>
              <a:gd name="connsiteX102" fmla="*/ 9762 w 10000"/>
              <a:gd name="connsiteY102" fmla="*/ 3860 h 10349"/>
              <a:gd name="connsiteX103" fmla="*/ 9643 w 10000"/>
              <a:gd name="connsiteY103" fmla="*/ 3767 h 10349"/>
              <a:gd name="connsiteX104" fmla="*/ 9662 w 10000"/>
              <a:gd name="connsiteY104" fmla="*/ 3639 h 10349"/>
              <a:gd name="connsiteX105" fmla="*/ 9643 w 10000"/>
              <a:gd name="connsiteY105" fmla="*/ 3530 h 10349"/>
              <a:gd name="connsiteX106" fmla="*/ 9406 w 10000"/>
              <a:gd name="connsiteY106" fmla="*/ 3292 h 10349"/>
              <a:gd name="connsiteX107" fmla="*/ 9385 w 10000"/>
              <a:gd name="connsiteY107" fmla="*/ 1501 h 10349"/>
              <a:gd name="connsiteX108" fmla="*/ 9247 w 10000"/>
              <a:gd name="connsiteY108" fmla="*/ 1446 h 10349"/>
              <a:gd name="connsiteX109" fmla="*/ 9027 w 10000"/>
              <a:gd name="connsiteY109" fmla="*/ 1482 h 10349"/>
              <a:gd name="connsiteX110" fmla="*/ 8949 w 10000"/>
              <a:gd name="connsiteY110" fmla="*/ 1391 h 10349"/>
              <a:gd name="connsiteX111" fmla="*/ 8532 w 10000"/>
              <a:gd name="connsiteY111" fmla="*/ 1263 h 10349"/>
              <a:gd name="connsiteX112" fmla="*/ 8433 w 10000"/>
              <a:gd name="connsiteY112" fmla="*/ 1135 h 10349"/>
              <a:gd name="connsiteX113" fmla="*/ 8176 w 10000"/>
              <a:gd name="connsiteY113" fmla="*/ 1026 h 10349"/>
              <a:gd name="connsiteX114" fmla="*/ 8059 w 10000"/>
              <a:gd name="connsiteY114" fmla="*/ 1135 h 10349"/>
              <a:gd name="connsiteX115" fmla="*/ 7840 w 10000"/>
              <a:gd name="connsiteY115" fmla="*/ 1117 h 10349"/>
              <a:gd name="connsiteX116" fmla="*/ 7779 w 10000"/>
              <a:gd name="connsiteY116" fmla="*/ 1043 h 10349"/>
              <a:gd name="connsiteX117" fmla="*/ 7601 w 10000"/>
              <a:gd name="connsiteY117" fmla="*/ 1099 h 10349"/>
              <a:gd name="connsiteX118" fmla="*/ 7601 w 10000"/>
              <a:gd name="connsiteY118" fmla="*/ 1154 h 10349"/>
              <a:gd name="connsiteX119" fmla="*/ 7206 w 10000"/>
              <a:gd name="connsiteY119" fmla="*/ 1172 h 10349"/>
              <a:gd name="connsiteX120" fmla="*/ 7145 w 10000"/>
              <a:gd name="connsiteY120" fmla="*/ 1245 h 10349"/>
              <a:gd name="connsiteX121" fmla="*/ 7077 w 10000"/>
              <a:gd name="connsiteY121" fmla="*/ 1245 h 10349"/>
              <a:gd name="connsiteX122" fmla="*/ 6264 w 10000"/>
              <a:gd name="connsiteY122" fmla="*/ 1135 h 10349"/>
              <a:gd name="connsiteX123" fmla="*/ 6284 w 10000"/>
              <a:gd name="connsiteY123" fmla="*/ 1172 h 10349"/>
              <a:gd name="connsiteX124" fmla="*/ 5886 w 10000"/>
              <a:gd name="connsiteY124" fmla="*/ 1154 h 10349"/>
              <a:gd name="connsiteX125" fmla="*/ 5729 w 10000"/>
              <a:gd name="connsiteY125" fmla="*/ 1062 h 10349"/>
              <a:gd name="connsiteX126" fmla="*/ 5729 w 10000"/>
              <a:gd name="connsiteY126" fmla="*/ 989 h 10349"/>
              <a:gd name="connsiteX127" fmla="*/ 5332 w 10000"/>
              <a:gd name="connsiteY127" fmla="*/ 1062 h 10349"/>
              <a:gd name="connsiteX128" fmla="*/ 4301 w 10000"/>
              <a:gd name="connsiteY128" fmla="*/ 641 h 10349"/>
              <a:gd name="connsiteX129" fmla="*/ 4103 w 10000"/>
              <a:gd name="connsiteY129" fmla="*/ 641 h 10349"/>
              <a:gd name="connsiteX130" fmla="*/ 4083 w 10000"/>
              <a:gd name="connsiteY130" fmla="*/ 495 h 10349"/>
              <a:gd name="connsiteX131" fmla="*/ 3923 w 10000"/>
              <a:gd name="connsiteY131" fmla="*/ 349 h 10349"/>
              <a:gd name="connsiteX132" fmla="*/ 3726 w 10000"/>
              <a:gd name="connsiteY132" fmla="*/ 403 h 10349"/>
              <a:gd name="connsiteX0" fmla="*/ 3923 w 10000"/>
              <a:gd name="connsiteY0" fmla="*/ 0 h 10000"/>
              <a:gd name="connsiteX1" fmla="*/ 0 w 10000"/>
              <a:gd name="connsiteY1" fmla="*/ 5210 h 10000"/>
              <a:gd name="connsiteX2" fmla="*/ 238 w 10000"/>
              <a:gd name="connsiteY2" fmla="*/ 5155 h 10000"/>
              <a:gd name="connsiteX3" fmla="*/ 435 w 10000"/>
              <a:gd name="connsiteY3" fmla="*/ 5210 h 10000"/>
              <a:gd name="connsiteX4" fmla="*/ 1328 w 10000"/>
              <a:gd name="connsiteY4" fmla="*/ 5247 h 10000"/>
              <a:gd name="connsiteX5" fmla="*/ 2100 w 10000"/>
              <a:gd name="connsiteY5" fmla="*/ 6088 h 10000"/>
              <a:gd name="connsiteX6" fmla="*/ 2437 w 10000"/>
              <a:gd name="connsiteY6" fmla="*/ 6965 h 10000"/>
              <a:gd name="connsiteX7" fmla="*/ 2756 w 10000"/>
              <a:gd name="connsiteY7" fmla="*/ 7312 h 10000"/>
              <a:gd name="connsiteX8" fmla="*/ 2914 w 10000"/>
              <a:gd name="connsiteY8" fmla="*/ 7659 h 10000"/>
              <a:gd name="connsiteX9" fmla="*/ 3251 w 10000"/>
              <a:gd name="connsiteY9" fmla="*/ 7898 h 10000"/>
              <a:gd name="connsiteX10" fmla="*/ 3508 w 10000"/>
              <a:gd name="connsiteY10" fmla="*/ 8794 h 10000"/>
              <a:gd name="connsiteX11" fmla="*/ 3845 w 10000"/>
              <a:gd name="connsiteY11" fmla="*/ 9287 h 10000"/>
              <a:gd name="connsiteX12" fmla="*/ 4181 w 10000"/>
              <a:gd name="connsiteY12" fmla="*/ 9506 h 10000"/>
              <a:gd name="connsiteX13" fmla="*/ 4479 w 10000"/>
              <a:gd name="connsiteY13" fmla="*/ 9562 h 10000"/>
              <a:gd name="connsiteX14" fmla="*/ 4776 w 10000"/>
              <a:gd name="connsiteY14" fmla="*/ 9725 h 10000"/>
              <a:gd name="connsiteX15" fmla="*/ 5332 w 10000"/>
              <a:gd name="connsiteY15" fmla="*/ 9781 h 10000"/>
              <a:gd name="connsiteX16" fmla="*/ 5710 w 10000"/>
              <a:gd name="connsiteY16" fmla="*/ 9963 h 10000"/>
              <a:gd name="connsiteX17" fmla="*/ 6064 w 10000"/>
              <a:gd name="connsiteY17" fmla="*/ 10000 h 10000"/>
              <a:gd name="connsiteX18" fmla="*/ 6085 w 10000"/>
              <a:gd name="connsiteY18" fmla="*/ 9944 h 10000"/>
              <a:gd name="connsiteX19" fmla="*/ 6007 w 10000"/>
              <a:gd name="connsiteY19" fmla="*/ 9890 h 10000"/>
              <a:gd name="connsiteX20" fmla="*/ 5867 w 10000"/>
              <a:gd name="connsiteY20" fmla="*/ 9542 h 10000"/>
              <a:gd name="connsiteX21" fmla="*/ 5847 w 10000"/>
              <a:gd name="connsiteY21" fmla="*/ 9506 h 10000"/>
              <a:gd name="connsiteX22" fmla="*/ 5729 w 10000"/>
              <a:gd name="connsiteY22" fmla="*/ 8830 h 10000"/>
              <a:gd name="connsiteX23" fmla="*/ 5807 w 10000"/>
              <a:gd name="connsiteY23" fmla="*/ 8775 h 10000"/>
              <a:gd name="connsiteX24" fmla="*/ 5827 w 10000"/>
              <a:gd name="connsiteY24" fmla="*/ 8555 h 10000"/>
              <a:gd name="connsiteX25" fmla="*/ 5807 w 10000"/>
              <a:gd name="connsiteY25" fmla="*/ 8519 h 10000"/>
              <a:gd name="connsiteX26" fmla="*/ 5669 w 10000"/>
              <a:gd name="connsiteY26" fmla="*/ 8501 h 10000"/>
              <a:gd name="connsiteX27" fmla="*/ 5609 w 10000"/>
              <a:gd name="connsiteY27" fmla="*/ 8465 h 10000"/>
              <a:gd name="connsiteX28" fmla="*/ 5649 w 10000"/>
              <a:gd name="connsiteY28" fmla="*/ 8392 h 10000"/>
              <a:gd name="connsiteX29" fmla="*/ 5787 w 10000"/>
              <a:gd name="connsiteY29" fmla="*/ 8392 h 10000"/>
              <a:gd name="connsiteX30" fmla="*/ 5847 w 10000"/>
              <a:gd name="connsiteY30" fmla="*/ 8446 h 10000"/>
              <a:gd name="connsiteX31" fmla="*/ 5946 w 10000"/>
              <a:gd name="connsiteY31" fmla="*/ 8392 h 10000"/>
              <a:gd name="connsiteX32" fmla="*/ 6007 w 10000"/>
              <a:gd name="connsiteY32" fmla="*/ 8007 h 10000"/>
              <a:gd name="connsiteX33" fmla="*/ 5886 w 10000"/>
              <a:gd name="connsiteY33" fmla="*/ 7825 h 10000"/>
              <a:gd name="connsiteX34" fmla="*/ 6184 w 10000"/>
              <a:gd name="connsiteY34" fmla="*/ 7769 h 10000"/>
              <a:gd name="connsiteX35" fmla="*/ 6284 w 10000"/>
              <a:gd name="connsiteY35" fmla="*/ 7586 h 10000"/>
              <a:gd name="connsiteX36" fmla="*/ 6284 w 10000"/>
              <a:gd name="connsiteY36" fmla="*/ 7550 h 10000"/>
              <a:gd name="connsiteX37" fmla="*/ 6164 w 10000"/>
              <a:gd name="connsiteY37" fmla="*/ 7569 h 10000"/>
              <a:gd name="connsiteX38" fmla="*/ 6164 w 10000"/>
              <a:gd name="connsiteY38" fmla="*/ 7477 h 10000"/>
              <a:gd name="connsiteX39" fmla="*/ 6362 w 10000"/>
              <a:gd name="connsiteY39" fmla="*/ 7386 h 10000"/>
              <a:gd name="connsiteX40" fmla="*/ 6441 w 10000"/>
              <a:gd name="connsiteY40" fmla="*/ 7386 h 10000"/>
              <a:gd name="connsiteX41" fmla="*/ 6562 w 10000"/>
              <a:gd name="connsiteY41" fmla="*/ 7276 h 10000"/>
              <a:gd name="connsiteX42" fmla="*/ 6581 w 10000"/>
              <a:gd name="connsiteY42" fmla="*/ 7203 h 10000"/>
              <a:gd name="connsiteX43" fmla="*/ 6619 w 10000"/>
              <a:gd name="connsiteY43" fmla="*/ 7166 h 10000"/>
              <a:gd name="connsiteX44" fmla="*/ 6820 w 10000"/>
              <a:gd name="connsiteY44" fmla="*/ 7148 h 10000"/>
              <a:gd name="connsiteX45" fmla="*/ 6897 w 10000"/>
              <a:gd name="connsiteY45" fmla="*/ 7111 h 10000"/>
              <a:gd name="connsiteX46" fmla="*/ 6918 w 10000"/>
              <a:gd name="connsiteY46" fmla="*/ 7020 h 10000"/>
              <a:gd name="connsiteX47" fmla="*/ 6800 w 10000"/>
              <a:gd name="connsiteY47" fmla="*/ 6929 h 10000"/>
              <a:gd name="connsiteX48" fmla="*/ 6800 w 10000"/>
              <a:gd name="connsiteY48" fmla="*/ 6856 h 10000"/>
              <a:gd name="connsiteX49" fmla="*/ 6839 w 10000"/>
              <a:gd name="connsiteY49" fmla="*/ 6801 h 10000"/>
              <a:gd name="connsiteX50" fmla="*/ 6937 w 10000"/>
              <a:gd name="connsiteY50" fmla="*/ 6837 h 10000"/>
              <a:gd name="connsiteX51" fmla="*/ 6996 w 10000"/>
              <a:gd name="connsiteY51" fmla="*/ 6892 h 10000"/>
              <a:gd name="connsiteX52" fmla="*/ 7016 w 10000"/>
              <a:gd name="connsiteY52" fmla="*/ 6874 h 10000"/>
              <a:gd name="connsiteX53" fmla="*/ 7016 w 10000"/>
              <a:gd name="connsiteY53" fmla="*/ 6801 h 10000"/>
              <a:gd name="connsiteX54" fmla="*/ 7036 w 10000"/>
              <a:gd name="connsiteY54" fmla="*/ 6764 h 10000"/>
              <a:gd name="connsiteX55" fmla="*/ 7097 w 10000"/>
              <a:gd name="connsiteY55" fmla="*/ 6783 h 10000"/>
              <a:gd name="connsiteX56" fmla="*/ 7127 w 10000"/>
              <a:gd name="connsiteY56" fmla="*/ 6874 h 10000"/>
              <a:gd name="connsiteX57" fmla="*/ 7165 w 10000"/>
              <a:gd name="connsiteY57" fmla="*/ 6874 h 10000"/>
              <a:gd name="connsiteX58" fmla="*/ 7224 w 10000"/>
              <a:gd name="connsiteY58" fmla="*/ 6837 h 10000"/>
              <a:gd name="connsiteX59" fmla="*/ 7264 w 10000"/>
              <a:gd name="connsiteY59" fmla="*/ 6764 h 10000"/>
              <a:gd name="connsiteX60" fmla="*/ 7285 w 10000"/>
              <a:gd name="connsiteY60" fmla="*/ 6746 h 10000"/>
              <a:gd name="connsiteX61" fmla="*/ 7324 w 10000"/>
              <a:gd name="connsiteY61" fmla="*/ 6892 h 10000"/>
              <a:gd name="connsiteX62" fmla="*/ 7640 w 10000"/>
              <a:gd name="connsiteY62" fmla="*/ 6801 h 10000"/>
              <a:gd name="connsiteX63" fmla="*/ 7700 w 10000"/>
              <a:gd name="connsiteY63" fmla="*/ 6819 h 10000"/>
              <a:gd name="connsiteX64" fmla="*/ 7682 w 10000"/>
              <a:gd name="connsiteY64" fmla="*/ 6837 h 10000"/>
              <a:gd name="connsiteX65" fmla="*/ 7224 w 10000"/>
              <a:gd name="connsiteY65" fmla="*/ 7020 h 10000"/>
              <a:gd name="connsiteX66" fmla="*/ 7185 w 10000"/>
              <a:gd name="connsiteY66" fmla="*/ 7075 h 10000"/>
              <a:gd name="connsiteX67" fmla="*/ 7224 w 10000"/>
              <a:gd name="connsiteY67" fmla="*/ 7093 h 10000"/>
              <a:gd name="connsiteX68" fmla="*/ 8274 w 10000"/>
              <a:gd name="connsiteY68" fmla="*/ 6563 h 10000"/>
              <a:gd name="connsiteX69" fmla="*/ 8453 w 10000"/>
              <a:gd name="connsiteY69" fmla="*/ 6180 h 10000"/>
              <a:gd name="connsiteX70" fmla="*/ 8475 w 10000"/>
              <a:gd name="connsiteY70" fmla="*/ 5594 h 10000"/>
              <a:gd name="connsiteX71" fmla="*/ 8532 w 10000"/>
              <a:gd name="connsiteY71" fmla="*/ 5540 h 10000"/>
              <a:gd name="connsiteX72" fmla="*/ 8593 w 10000"/>
              <a:gd name="connsiteY72" fmla="*/ 5503 h 10000"/>
              <a:gd name="connsiteX73" fmla="*/ 8652 w 10000"/>
              <a:gd name="connsiteY73" fmla="*/ 5503 h 10000"/>
              <a:gd name="connsiteX74" fmla="*/ 8652 w 10000"/>
              <a:gd name="connsiteY74" fmla="*/ 5722 h 10000"/>
              <a:gd name="connsiteX75" fmla="*/ 8791 w 10000"/>
              <a:gd name="connsiteY75" fmla="*/ 5722 h 10000"/>
              <a:gd name="connsiteX76" fmla="*/ 8771 w 10000"/>
              <a:gd name="connsiteY76" fmla="*/ 5813 h 10000"/>
              <a:gd name="connsiteX77" fmla="*/ 8633 w 10000"/>
              <a:gd name="connsiteY77" fmla="*/ 5849 h 10000"/>
              <a:gd name="connsiteX78" fmla="*/ 8691 w 10000"/>
              <a:gd name="connsiteY78" fmla="*/ 5869 h 10000"/>
              <a:gd name="connsiteX79" fmla="*/ 9306 w 10000"/>
              <a:gd name="connsiteY79" fmla="*/ 5613 h 10000"/>
              <a:gd name="connsiteX80" fmla="*/ 9662 w 10000"/>
              <a:gd name="connsiteY80" fmla="*/ 5594 h 10000"/>
              <a:gd name="connsiteX81" fmla="*/ 9545 w 10000"/>
              <a:gd name="connsiteY81" fmla="*/ 5467 h 10000"/>
              <a:gd name="connsiteX82" fmla="*/ 9662 w 10000"/>
              <a:gd name="connsiteY82" fmla="*/ 5374 h 10000"/>
              <a:gd name="connsiteX83" fmla="*/ 9723 w 10000"/>
              <a:gd name="connsiteY83" fmla="*/ 5265 h 10000"/>
              <a:gd name="connsiteX84" fmla="*/ 9782 w 10000"/>
              <a:gd name="connsiteY84" fmla="*/ 5173 h 10000"/>
              <a:gd name="connsiteX85" fmla="*/ 9822 w 10000"/>
              <a:gd name="connsiteY85" fmla="*/ 5082 h 10000"/>
              <a:gd name="connsiteX86" fmla="*/ 9803 w 10000"/>
              <a:gd name="connsiteY86" fmla="*/ 4918 h 10000"/>
              <a:gd name="connsiteX87" fmla="*/ 9742 w 10000"/>
              <a:gd name="connsiteY87" fmla="*/ 4845 h 10000"/>
              <a:gd name="connsiteX88" fmla="*/ 9803 w 10000"/>
              <a:gd name="connsiteY88" fmla="*/ 4735 h 10000"/>
              <a:gd name="connsiteX89" fmla="*/ 9762 w 10000"/>
              <a:gd name="connsiteY89" fmla="*/ 4606 h 10000"/>
              <a:gd name="connsiteX90" fmla="*/ 9939 w 10000"/>
              <a:gd name="connsiteY90" fmla="*/ 4297 h 10000"/>
              <a:gd name="connsiteX91" fmla="*/ 9939 w 10000"/>
              <a:gd name="connsiteY91" fmla="*/ 4224 h 10000"/>
              <a:gd name="connsiteX92" fmla="*/ 9981 w 10000"/>
              <a:gd name="connsiteY92" fmla="*/ 4168 h 10000"/>
              <a:gd name="connsiteX93" fmla="*/ 9939 w 10000"/>
              <a:gd name="connsiteY93" fmla="*/ 4095 h 10000"/>
              <a:gd name="connsiteX94" fmla="*/ 10000 w 10000"/>
              <a:gd name="connsiteY94" fmla="*/ 4058 h 10000"/>
              <a:gd name="connsiteX95" fmla="*/ 9939 w 10000"/>
              <a:gd name="connsiteY95" fmla="*/ 3985 h 10000"/>
              <a:gd name="connsiteX96" fmla="*/ 9961 w 10000"/>
              <a:gd name="connsiteY96" fmla="*/ 3876 h 10000"/>
              <a:gd name="connsiteX97" fmla="*/ 9939 w 10000"/>
              <a:gd name="connsiteY97" fmla="*/ 3876 h 10000"/>
              <a:gd name="connsiteX98" fmla="*/ 9900 w 10000"/>
              <a:gd name="connsiteY98" fmla="*/ 3857 h 10000"/>
              <a:gd name="connsiteX99" fmla="*/ 9822 w 10000"/>
              <a:gd name="connsiteY99" fmla="*/ 3730 h 10000"/>
              <a:gd name="connsiteX100" fmla="*/ 9842 w 10000"/>
              <a:gd name="connsiteY100" fmla="*/ 3657 h 10000"/>
              <a:gd name="connsiteX101" fmla="*/ 9742 w 10000"/>
              <a:gd name="connsiteY101" fmla="*/ 3547 h 10000"/>
              <a:gd name="connsiteX102" fmla="*/ 9762 w 10000"/>
              <a:gd name="connsiteY102" fmla="*/ 3511 h 10000"/>
              <a:gd name="connsiteX103" fmla="*/ 9643 w 10000"/>
              <a:gd name="connsiteY103" fmla="*/ 3418 h 10000"/>
              <a:gd name="connsiteX104" fmla="*/ 9662 w 10000"/>
              <a:gd name="connsiteY104" fmla="*/ 3290 h 10000"/>
              <a:gd name="connsiteX105" fmla="*/ 9643 w 10000"/>
              <a:gd name="connsiteY105" fmla="*/ 3181 h 10000"/>
              <a:gd name="connsiteX106" fmla="*/ 9406 w 10000"/>
              <a:gd name="connsiteY106" fmla="*/ 2943 h 10000"/>
              <a:gd name="connsiteX107" fmla="*/ 9385 w 10000"/>
              <a:gd name="connsiteY107" fmla="*/ 1152 h 10000"/>
              <a:gd name="connsiteX108" fmla="*/ 9247 w 10000"/>
              <a:gd name="connsiteY108" fmla="*/ 1097 h 10000"/>
              <a:gd name="connsiteX109" fmla="*/ 9027 w 10000"/>
              <a:gd name="connsiteY109" fmla="*/ 1133 h 10000"/>
              <a:gd name="connsiteX110" fmla="*/ 8949 w 10000"/>
              <a:gd name="connsiteY110" fmla="*/ 1042 h 10000"/>
              <a:gd name="connsiteX111" fmla="*/ 8532 w 10000"/>
              <a:gd name="connsiteY111" fmla="*/ 914 h 10000"/>
              <a:gd name="connsiteX112" fmla="*/ 8433 w 10000"/>
              <a:gd name="connsiteY112" fmla="*/ 786 h 10000"/>
              <a:gd name="connsiteX113" fmla="*/ 8176 w 10000"/>
              <a:gd name="connsiteY113" fmla="*/ 677 h 10000"/>
              <a:gd name="connsiteX114" fmla="*/ 8059 w 10000"/>
              <a:gd name="connsiteY114" fmla="*/ 786 h 10000"/>
              <a:gd name="connsiteX115" fmla="*/ 7840 w 10000"/>
              <a:gd name="connsiteY115" fmla="*/ 768 h 10000"/>
              <a:gd name="connsiteX116" fmla="*/ 7779 w 10000"/>
              <a:gd name="connsiteY116" fmla="*/ 694 h 10000"/>
              <a:gd name="connsiteX117" fmla="*/ 7601 w 10000"/>
              <a:gd name="connsiteY117" fmla="*/ 750 h 10000"/>
              <a:gd name="connsiteX118" fmla="*/ 7601 w 10000"/>
              <a:gd name="connsiteY118" fmla="*/ 805 h 10000"/>
              <a:gd name="connsiteX119" fmla="*/ 7206 w 10000"/>
              <a:gd name="connsiteY119" fmla="*/ 823 h 10000"/>
              <a:gd name="connsiteX120" fmla="*/ 7145 w 10000"/>
              <a:gd name="connsiteY120" fmla="*/ 896 h 10000"/>
              <a:gd name="connsiteX121" fmla="*/ 7077 w 10000"/>
              <a:gd name="connsiteY121" fmla="*/ 896 h 10000"/>
              <a:gd name="connsiteX122" fmla="*/ 6264 w 10000"/>
              <a:gd name="connsiteY122" fmla="*/ 786 h 10000"/>
              <a:gd name="connsiteX123" fmla="*/ 6284 w 10000"/>
              <a:gd name="connsiteY123" fmla="*/ 823 h 10000"/>
              <a:gd name="connsiteX124" fmla="*/ 5886 w 10000"/>
              <a:gd name="connsiteY124" fmla="*/ 805 h 10000"/>
              <a:gd name="connsiteX125" fmla="*/ 5729 w 10000"/>
              <a:gd name="connsiteY125" fmla="*/ 713 h 10000"/>
              <a:gd name="connsiteX126" fmla="*/ 5729 w 10000"/>
              <a:gd name="connsiteY126" fmla="*/ 640 h 10000"/>
              <a:gd name="connsiteX127" fmla="*/ 5332 w 10000"/>
              <a:gd name="connsiteY127" fmla="*/ 713 h 10000"/>
              <a:gd name="connsiteX128" fmla="*/ 4301 w 10000"/>
              <a:gd name="connsiteY128" fmla="*/ 292 h 10000"/>
              <a:gd name="connsiteX129" fmla="*/ 4103 w 10000"/>
              <a:gd name="connsiteY129" fmla="*/ 292 h 10000"/>
              <a:gd name="connsiteX130" fmla="*/ 4083 w 10000"/>
              <a:gd name="connsiteY130" fmla="*/ 146 h 10000"/>
              <a:gd name="connsiteX131" fmla="*/ 3923 w 10000"/>
              <a:gd name="connsiteY131" fmla="*/ 0 h 10000"/>
              <a:gd name="connsiteX0" fmla="*/ 3923 w 10000"/>
              <a:gd name="connsiteY0" fmla="*/ 0 h 10000"/>
              <a:gd name="connsiteX1" fmla="*/ 0 w 10000"/>
              <a:gd name="connsiteY1" fmla="*/ 5210 h 10000"/>
              <a:gd name="connsiteX2" fmla="*/ 238 w 10000"/>
              <a:gd name="connsiteY2" fmla="*/ 5155 h 10000"/>
              <a:gd name="connsiteX3" fmla="*/ 435 w 10000"/>
              <a:gd name="connsiteY3" fmla="*/ 5210 h 10000"/>
              <a:gd name="connsiteX4" fmla="*/ 1328 w 10000"/>
              <a:gd name="connsiteY4" fmla="*/ 5247 h 10000"/>
              <a:gd name="connsiteX5" fmla="*/ 2100 w 10000"/>
              <a:gd name="connsiteY5" fmla="*/ 6088 h 10000"/>
              <a:gd name="connsiteX6" fmla="*/ 2437 w 10000"/>
              <a:gd name="connsiteY6" fmla="*/ 6965 h 10000"/>
              <a:gd name="connsiteX7" fmla="*/ 2756 w 10000"/>
              <a:gd name="connsiteY7" fmla="*/ 7312 h 10000"/>
              <a:gd name="connsiteX8" fmla="*/ 2914 w 10000"/>
              <a:gd name="connsiteY8" fmla="*/ 7659 h 10000"/>
              <a:gd name="connsiteX9" fmla="*/ 3251 w 10000"/>
              <a:gd name="connsiteY9" fmla="*/ 7898 h 10000"/>
              <a:gd name="connsiteX10" fmla="*/ 3508 w 10000"/>
              <a:gd name="connsiteY10" fmla="*/ 8794 h 10000"/>
              <a:gd name="connsiteX11" fmla="*/ 3845 w 10000"/>
              <a:gd name="connsiteY11" fmla="*/ 9287 h 10000"/>
              <a:gd name="connsiteX12" fmla="*/ 4181 w 10000"/>
              <a:gd name="connsiteY12" fmla="*/ 9506 h 10000"/>
              <a:gd name="connsiteX13" fmla="*/ 4479 w 10000"/>
              <a:gd name="connsiteY13" fmla="*/ 9562 h 10000"/>
              <a:gd name="connsiteX14" fmla="*/ 4776 w 10000"/>
              <a:gd name="connsiteY14" fmla="*/ 9725 h 10000"/>
              <a:gd name="connsiteX15" fmla="*/ 5332 w 10000"/>
              <a:gd name="connsiteY15" fmla="*/ 9781 h 10000"/>
              <a:gd name="connsiteX16" fmla="*/ 5710 w 10000"/>
              <a:gd name="connsiteY16" fmla="*/ 9963 h 10000"/>
              <a:gd name="connsiteX17" fmla="*/ 6064 w 10000"/>
              <a:gd name="connsiteY17" fmla="*/ 10000 h 10000"/>
              <a:gd name="connsiteX18" fmla="*/ 6085 w 10000"/>
              <a:gd name="connsiteY18" fmla="*/ 9944 h 10000"/>
              <a:gd name="connsiteX19" fmla="*/ 6007 w 10000"/>
              <a:gd name="connsiteY19" fmla="*/ 9890 h 10000"/>
              <a:gd name="connsiteX20" fmla="*/ 5867 w 10000"/>
              <a:gd name="connsiteY20" fmla="*/ 9542 h 10000"/>
              <a:gd name="connsiteX21" fmla="*/ 5847 w 10000"/>
              <a:gd name="connsiteY21" fmla="*/ 9506 h 10000"/>
              <a:gd name="connsiteX22" fmla="*/ 5729 w 10000"/>
              <a:gd name="connsiteY22" fmla="*/ 8830 h 10000"/>
              <a:gd name="connsiteX23" fmla="*/ 5807 w 10000"/>
              <a:gd name="connsiteY23" fmla="*/ 8775 h 10000"/>
              <a:gd name="connsiteX24" fmla="*/ 5827 w 10000"/>
              <a:gd name="connsiteY24" fmla="*/ 8555 h 10000"/>
              <a:gd name="connsiteX25" fmla="*/ 5807 w 10000"/>
              <a:gd name="connsiteY25" fmla="*/ 8519 h 10000"/>
              <a:gd name="connsiteX26" fmla="*/ 5669 w 10000"/>
              <a:gd name="connsiteY26" fmla="*/ 8501 h 10000"/>
              <a:gd name="connsiteX27" fmla="*/ 5609 w 10000"/>
              <a:gd name="connsiteY27" fmla="*/ 8465 h 10000"/>
              <a:gd name="connsiteX28" fmla="*/ 5649 w 10000"/>
              <a:gd name="connsiteY28" fmla="*/ 8392 h 10000"/>
              <a:gd name="connsiteX29" fmla="*/ 5787 w 10000"/>
              <a:gd name="connsiteY29" fmla="*/ 8392 h 10000"/>
              <a:gd name="connsiteX30" fmla="*/ 5847 w 10000"/>
              <a:gd name="connsiteY30" fmla="*/ 8446 h 10000"/>
              <a:gd name="connsiteX31" fmla="*/ 5946 w 10000"/>
              <a:gd name="connsiteY31" fmla="*/ 8392 h 10000"/>
              <a:gd name="connsiteX32" fmla="*/ 6007 w 10000"/>
              <a:gd name="connsiteY32" fmla="*/ 8007 h 10000"/>
              <a:gd name="connsiteX33" fmla="*/ 5886 w 10000"/>
              <a:gd name="connsiteY33" fmla="*/ 7825 h 10000"/>
              <a:gd name="connsiteX34" fmla="*/ 6184 w 10000"/>
              <a:gd name="connsiteY34" fmla="*/ 7769 h 10000"/>
              <a:gd name="connsiteX35" fmla="*/ 6284 w 10000"/>
              <a:gd name="connsiteY35" fmla="*/ 7586 h 10000"/>
              <a:gd name="connsiteX36" fmla="*/ 6284 w 10000"/>
              <a:gd name="connsiteY36" fmla="*/ 7550 h 10000"/>
              <a:gd name="connsiteX37" fmla="*/ 6164 w 10000"/>
              <a:gd name="connsiteY37" fmla="*/ 7569 h 10000"/>
              <a:gd name="connsiteX38" fmla="*/ 6164 w 10000"/>
              <a:gd name="connsiteY38" fmla="*/ 7477 h 10000"/>
              <a:gd name="connsiteX39" fmla="*/ 6362 w 10000"/>
              <a:gd name="connsiteY39" fmla="*/ 7386 h 10000"/>
              <a:gd name="connsiteX40" fmla="*/ 6441 w 10000"/>
              <a:gd name="connsiteY40" fmla="*/ 7386 h 10000"/>
              <a:gd name="connsiteX41" fmla="*/ 6562 w 10000"/>
              <a:gd name="connsiteY41" fmla="*/ 7276 h 10000"/>
              <a:gd name="connsiteX42" fmla="*/ 6581 w 10000"/>
              <a:gd name="connsiteY42" fmla="*/ 7203 h 10000"/>
              <a:gd name="connsiteX43" fmla="*/ 6619 w 10000"/>
              <a:gd name="connsiteY43" fmla="*/ 7166 h 10000"/>
              <a:gd name="connsiteX44" fmla="*/ 6820 w 10000"/>
              <a:gd name="connsiteY44" fmla="*/ 7148 h 10000"/>
              <a:gd name="connsiteX45" fmla="*/ 6897 w 10000"/>
              <a:gd name="connsiteY45" fmla="*/ 7111 h 10000"/>
              <a:gd name="connsiteX46" fmla="*/ 6918 w 10000"/>
              <a:gd name="connsiteY46" fmla="*/ 7020 h 10000"/>
              <a:gd name="connsiteX47" fmla="*/ 6800 w 10000"/>
              <a:gd name="connsiteY47" fmla="*/ 6929 h 10000"/>
              <a:gd name="connsiteX48" fmla="*/ 6800 w 10000"/>
              <a:gd name="connsiteY48" fmla="*/ 6856 h 10000"/>
              <a:gd name="connsiteX49" fmla="*/ 6839 w 10000"/>
              <a:gd name="connsiteY49" fmla="*/ 6801 h 10000"/>
              <a:gd name="connsiteX50" fmla="*/ 6937 w 10000"/>
              <a:gd name="connsiteY50" fmla="*/ 6837 h 10000"/>
              <a:gd name="connsiteX51" fmla="*/ 6996 w 10000"/>
              <a:gd name="connsiteY51" fmla="*/ 6892 h 10000"/>
              <a:gd name="connsiteX52" fmla="*/ 7016 w 10000"/>
              <a:gd name="connsiteY52" fmla="*/ 6874 h 10000"/>
              <a:gd name="connsiteX53" fmla="*/ 7016 w 10000"/>
              <a:gd name="connsiteY53" fmla="*/ 6801 h 10000"/>
              <a:gd name="connsiteX54" fmla="*/ 7036 w 10000"/>
              <a:gd name="connsiteY54" fmla="*/ 6764 h 10000"/>
              <a:gd name="connsiteX55" fmla="*/ 7097 w 10000"/>
              <a:gd name="connsiteY55" fmla="*/ 6783 h 10000"/>
              <a:gd name="connsiteX56" fmla="*/ 7127 w 10000"/>
              <a:gd name="connsiteY56" fmla="*/ 6874 h 10000"/>
              <a:gd name="connsiteX57" fmla="*/ 7165 w 10000"/>
              <a:gd name="connsiteY57" fmla="*/ 6874 h 10000"/>
              <a:gd name="connsiteX58" fmla="*/ 7224 w 10000"/>
              <a:gd name="connsiteY58" fmla="*/ 6837 h 10000"/>
              <a:gd name="connsiteX59" fmla="*/ 7264 w 10000"/>
              <a:gd name="connsiteY59" fmla="*/ 6764 h 10000"/>
              <a:gd name="connsiteX60" fmla="*/ 7285 w 10000"/>
              <a:gd name="connsiteY60" fmla="*/ 6746 h 10000"/>
              <a:gd name="connsiteX61" fmla="*/ 7324 w 10000"/>
              <a:gd name="connsiteY61" fmla="*/ 6892 h 10000"/>
              <a:gd name="connsiteX62" fmla="*/ 7640 w 10000"/>
              <a:gd name="connsiteY62" fmla="*/ 6801 h 10000"/>
              <a:gd name="connsiteX63" fmla="*/ 7700 w 10000"/>
              <a:gd name="connsiteY63" fmla="*/ 6819 h 10000"/>
              <a:gd name="connsiteX64" fmla="*/ 7682 w 10000"/>
              <a:gd name="connsiteY64" fmla="*/ 6837 h 10000"/>
              <a:gd name="connsiteX65" fmla="*/ 7224 w 10000"/>
              <a:gd name="connsiteY65" fmla="*/ 7020 h 10000"/>
              <a:gd name="connsiteX66" fmla="*/ 7185 w 10000"/>
              <a:gd name="connsiteY66" fmla="*/ 7075 h 10000"/>
              <a:gd name="connsiteX67" fmla="*/ 7224 w 10000"/>
              <a:gd name="connsiteY67" fmla="*/ 7093 h 10000"/>
              <a:gd name="connsiteX68" fmla="*/ 8274 w 10000"/>
              <a:gd name="connsiteY68" fmla="*/ 6563 h 10000"/>
              <a:gd name="connsiteX69" fmla="*/ 8453 w 10000"/>
              <a:gd name="connsiteY69" fmla="*/ 6180 h 10000"/>
              <a:gd name="connsiteX70" fmla="*/ 8475 w 10000"/>
              <a:gd name="connsiteY70" fmla="*/ 5594 h 10000"/>
              <a:gd name="connsiteX71" fmla="*/ 8532 w 10000"/>
              <a:gd name="connsiteY71" fmla="*/ 5540 h 10000"/>
              <a:gd name="connsiteX72" fmla="*/ 8593 w 10000"/>
              <a:gd name="connsiteY72" fmla="*/ 5503 h 10000"/>
              <a:gd name="connsiteX73" fmla="*/ 8652 w 10000"/>
              <a:gd name="connsiteY73" fmla="*/ 5503 h 10000"/>
              <a:gd name="connsiteX74" fmla="*/ 8652 w 10000"/>
              <a:gd name="connsiteY74" fmla="*/ 5722 h 10000"/>
              <a:gd name="connsiteX75" fmla="*/ 8791 w 10000"/>
              <a:gd name="connsiteY75" fmla="*/ 5722 h 10000"/>
              <a:gd name="connsiteX76" fmla="*/ 8771 w 10000"/>
              <a:gd name="connsiteY76" fmla="*/ 5813 h 10000"/>
              <a:gd name="connsiteX77" fmla="*/ 8633 w 10000"/>
              <a:gd name="connsiteY77" fmla="*/ 5849 h 10000"/>
              <a:gd name="connsiteX78" fmla="*/ 8691 w 10000"/>
              <a:gd name="connsiteY78" fmla="*/ 5869 h 10000"/>
              <a:gd name="connsiteX79" fmla="*/ 9306 w 10000"/>
              <a:gd name="connsiteY79" fmla="*/ 5613 h 10000"/>
              <a:gd name="connsiteX80" fmla="*/ 9662 w 10000"/>
              <a:gd name="connsiteY80" fmla="*/ 5594 h 10000"/>
              <a:gd name="connsiteX81" fmla="*/ 9545 w 10000"/>
              <a:gd name="connsiteY81" fmla="*/ 5467 h 10000"/>
              <a:gd name="connsiteX82" fmla="*/ 9662 w 10000"/>
              <a:gd name="connsiteY82" fmla="*/ 5374 h 10000"/>
              <a:gd name="connsiteX83" fmla="*/ 9723 w 10000"/>
              <a:gd name="connsiteY83" fmla="*/ 5265 h 10000"/>
              <a:gd name="connsiteX84" fmla="*/ 9782 w 10000"/>
              <a:gd name="connsiteY84" fmla="*/ 5173 h 10000"/>
              <a:gd name="connsiteX85" fmla="*/ 9822 w 10000"/>
              <a:gd name="connsiteY85" fmla="*/ 5082 h 10000"/>
              <a:gd name="connsiteX86" fmla="*/ 9803 w 10000"/>
              <a:gd name="connsiteY86" fmla="*/ 4918 h 10000"/>
              <a:gd name="connsiteX87" fmla="*/ 9742 w 10000"/>
              <a:gd name="connsiteY87" fmla="*/ 4845 h 10000"/>
              <a:gd name="connsiteX88" fmla="*/ 9803 w 10000"/>
              <a:gd name="connsiteY88" fmla="*/ 4735 h 10000"/>
              <a:gd name="connsiteX89" fmla="*/ 9762 w 10000"/>
              <a:gd name="connsiteY89" fmla="*/ 4606 h 10000"/>
              <a:gd name="connsiteX90" fmla="*/ 9939 w 10000"/>
              <a:gd name="connsiteY90" fmla="*/ 4297 h 10000"/>
              <a:gd name="connsiteX91" fmla="*/ 9939 w 10000"/>
              <a:gd name="connsiteY91" fmla="*/ 4224 h 10000"/>
              <a:gd name="connsiteX92" fmla="*/ 9981 w 10000"/>
              <a:gd name="connsiteY92" fmla="*/ 4168 h 10000"/>
              <a:gd name="connsiteX93" fmla="*/ 9939 w 10000"/>
              <a:gd name="connsiteY93" fmla="*/ 4095 h 10000"/>
              <a:gd name="connsiteX94" fmla="*/ 10000 w 10000"/>
              <a:gd name="connsiteY94" fmla="*/ 4058 h 10000"/>
              <a:gd name="connsiteX95" fmla="*/ 9939 w 10000"/>
              <a:gd name="connsiteY95" fmla="*/ 3985 h 10000"/>
              <a:gd name="connsiteX96" fmla="*/ 9961 w 10000"/>
              <a:gd name="connsiteY96" fmla="*/ 3876 h 10000"/>
              <a:gd name="connsiteX97" fmla="*/ 9939 w 10000"/>
              <a:gd name="connsiteY97" fmla="*/ 3876 h 10000"/>
              <a:gd name="connsiteX98" fmla="*/ 9900 w 10000"/>
              <a:gd name="connsiteY98" fmla="*/ 3857 h 10000"/>
              <a:gd name="connsiteX99" fmla="*/ 9822 w 10000"/>
              <a:gd name="connsiteY99" fmla="*/ 3730 h 10000"/>
              <a:gd name="connsiteX100" fmla="*/ 9842 w 10000"/>
              <a:gd name="connsiteY100" fmla="*/ 3657 h 10000"/>
              <a:gd name="connsiteX101" fmla="*/ 9742 w 10000"/>
              <a:gd name="connsiteY101" fmla="*/ 3547 h 10000"/>
              <a:gd name="connsiteX102" fmla="*/ 9762 w 10000"/>
              <a:gd name="connsiteY102" fmla="*/ 3511 h 10000"/>
              <a:gd name="connsiteX103" fmla="*/ 9643 w 10000"/>
              <a:gd name="connsiteY103" fmla="*/ 3418 h 10000"/>
              <a:gd name="connsiteX104" fmla="*/ 9662 w 10000"/>
              <a:gd name="connsiteY104" fmla="*/ 3290 h 10000"/>
              <a:gd name="connsiteX105" fmla="*/ 9643 w 10000"/>
              <a:gd name="connsiteY105" fmla="*/ 3181 h 10000"/>
              <a:gd name="connsiteX106" fmla="*/ 9406 w 10000"/>
              <a:gd name="connsiteY106" fmla="*/ 2943 h 10000"/>
              <a:gd name="connsiteX107" fmla="*/ 9385 w 10000"/>
              <a:gd name="connsiteY107" fmla="*/ 1152 h 10000"/>
              <a:gd name="connsiteX108" fmla="*/ 9247 w 10000"/>
              <a:gd name="connsiteY108" fmla="*/ 1097 h 10000"/>
              <a:gd name="connsiteX109" fmla="*/ 9027 w 10000"/>
              <a:gd name="connsiteY109" fmla="*/ 1133 h 10000"/>
              <a:gd name="connsiteX110" fmla="*/ 8532 w 10000"/>
              <a:gd name="connsiteY110" fmla="*/ 914 h 10000"/>
              <a:gd name="connsiteX111" fmla="*/ 8433 w 10000"/>
              <a:gd name="connsiteY111" fmla="*/ 786 h 10000"/>
              <a:gd name="connsiteX112" fmla="*/ 8176 w 10000"/>
              <a:gd name="connsiteY112" fmla="*/ 677 h 10000"/>
              <a:gd name="connsiteX113" fmla="*/ 8059 w 10000"/>
              <a:gd name="connsiteY113" fmla="*/ 786 h 10000"/>
              <a:gd name="connsiteX114" fmla="*/ 7840 w 10000"/>
              <a:gd name="connsiteY114" fmla="*/ 768 h 10000"/>
              <a:gd name="connsiteX115" fmla="*/ 7779 w 10000"/>
              <a:gd name="connsiteY115" fmla="*/ 694 h 10000"/>
              <a:gd name="connsiteX116" fmla="*/ 7601 w 10000"/>
              <a:gd name="connsiteY116" fmla="*/ 750 h 10000"/>
              <a:gd name="connsiteX117" fmla="*/ 7601 w 10000"/>
              <a:gd name="connsiteY117" fmla="*/ 805 h 10000"/>
              <a:gd name="connsiteX118" fmla="*/ 7206 w 10000"/>
              <a:gd name="connsiteY118" fmla="*/ 823 h 10000"/>
              <a:gd name="connsiteX119" fmla="*/ 7145 w 10000"/>
              <a:gd name="connsiteY119" fmla="*/ 896 h 10000"/>
              <a:gd name="connsiteX120" fmla="*/ 7077 w 10000"/>
              <a:gd name="connsiteY120" fmla="*/ 896 h 10000"/>
              <a:gd name="connsiteX121" fmla="*/ 6264 w 10000"/>
              <a:gd name="connsiteY121" fmla="*/ 786 h 10000"/>
              <a:gd name="connsiteX122" fmla="*/ 6284 w 10000"/>
              <a:gd name="connsiteY122" fmla="*/ 823 h 10000"/>
              <a:gd name="connsiteX123" fmla="*/ 5886 w 10000"/>
              <a:gd name="connsiteY123" fmla="*/ 805 h 10000"/>
              <a:gd name="connsiteX124" fmla="*/ 5729 w 10000"/>
              <a:gd name="connsiteY124" fmla="*/ 713 h 10000"/>
              <a:gd name="connsiteX125" fmla="*/ 5729 w 10000"/>
              <a:gd name="connsiteY125" fmla="*/ 640 h 10000"/>
              <a:gd name="connsiteX126" fmla="*/ 5332 w 10000"/>
              <a:gd name="connsiteY126" fmla="*/ 713 h 10000"/>
              <a:gd name="connsiteX127" fmla="*/ 4301 w 10000"/>
              <a:gd name="connsiteY127" fmla="*/ 292 h 10000"/>
              <a:gd name="connsiteX128" fmla="*/ 4103 w 10000"/>
              <a:gd name="connsiteY128" fmla="*/ 292 h 10000"/>
              <a:gd name="connsiteX129" fmla="*/ 4083 w 10000"/>
              <a:gd name="connsiteY129" fmla="*/ 146 h 10000"/>
              <a:gd name="connsiteX130" fmla="*/ 3923 w 10000"/>
              <a:gd name="connsiteY130" fmla="*/ 0 h 10000"/>
              <a:gd name="connsiteX0" fmla="*/ 3923 w 10000"/>
              <a:gd name="connsiteY0" fmla="*/ 0 h 10000"/>
              <a:gd name="connsiteX1" fmla="*/ 0 w 10000"/>
              <a:gd name="connsiteY1" fmla="*/ 5210 h 10000"/>
              <a:gd name="connsiteX2" fmla="*/ 238 w 10000"/>
              <a:gd name="connsiteY2" fmla="*/ 5155 h 10000"/>
              <a:gd name="connsiteX3" fmla="*/ 435 w 10000"/>
              <a:gd name="connsiteY3" fmla="*/ 5210 h 10000"/>
              <a:gd name="connsiteX4" fmla="*/ 1328 w 10000"/>
              <a:gd name="connsiteY4" fmla="*/ 5247 h 10000"/>
              <a:gd name="connsiteX5" fmla="*/ 2100 w 10000"/>
              <a:gd name="connsiteY5" fmla="*/ 6088 h 10000"/>
              <a:gd name="connsiteX6" fmla="*/ 2437 w 10000"/>
              <a:gd name="connsiteY6" fmla="*/ 6965 h 10000"/>
              <a:gd name="connsiteX7" fmla="*/ 2756 w 10000"/>
              <a:gd name="connsiteY7" fmla="*/ 7312 h 10000"/>
              <a:gd name="connsiteX8" fmla="*/ 2914 w 10000"/>
              <a:gd name="connsiteY8" fmla="*/ 7659 h 10000"/>
              <a:gd name="connsiteX9" fmla="*/ 3251 w 10000"/>
              <a:gd name="connsiteY9" fmla="*/ 7898 h 10000"/>
              <a:gd name="connsiteX10" fmla="*/ 3508 w 10000"/>
              <a:gd name="connsiteY10" fmla="*/ 8794 h 10000"/>
              <a:gd name="connsiteX11" fmla="*/ 3845 w 10000"/>
              <a:gd name="connsiteY11" fmla="*/ 9287 h 10000"/>
              <a:gd name="connsiteX12" fmla="*/ 4181 w 10000"/>
              <a:gd name="connsiteY12" fmla="*/ 9506 h 10000"/>
              <a:gd name="connsiteX13" fmla="*/ 4479 w 10000"/>
              <a:gd name="connsiteY13" fmla="*/ 9562 h 10000"/>
              <a:gd name="connsiteX14" fmla="*/ 4776 w 10000"/>
              <a:gd name="connsiteY14" fmla="*/ 9725 h 10000"/>
              <a:gd name="connsiteX15" fmla="*/ 5332 w 10000"/>
              <a:gd name="connsiteY15" fmla="*/ 9781 h 10000"/>
              <a:gd name="connsiteX16" fmla="*/ 5710 w 10000"/>
              <a:gd name="connsiteY16" fmla="*/ 9963 h 10000"/>
              <a:gd name="connsiteX17" fmla="*/ 6064 w 10000"/>
              <a:gd name="connsiteY17" fmla="*/ 10000 h 10000"/>
              <a:gd name="connsiteX18" fmla="*/ 6085 w 10000"/>
              <a:gd name="connsiteY18" fmla="*/ 9944 h 10000"/>
              <a:gd name="connsiteX19" fmla="*/ 6007 w 10000"/>
              <a:gd name="connsiteY19" fmla="*/ 9890 h 10000"/>
              <a:gd name="connsiteX20" fmla="*/ 5867 w 10000"/>
              <a:gd name="connsiteY20" fmla="*/ 9542 h 10000"/>
              <a:gd name="connsiteX21" fmla="*/ 5847 w 10000"/>
              <a:gd name="connsiteY21" fmla="*/ 9506 h 10000"/>
              <a:gd name="connsiteX22" fmla="*/ 5729 w 10000"/>
              <a:gd name="connsiteY22" fmla="*/ 8830 h 10000"/>
              <a:gd name="connsiteX23" fmla="*/ 5807 w 10000"/>
              <a:gd name="connsiteY23" fmla="*/ 8775 h 10000"/>
              <a:gd name="connsiteX24" fmla="*/ 5827 w 10000"/>
              <a:gd name="connsiteY24" fmla="*/ 8555 h 10000"/>
              <a:gd name="connsiteX25" fmla="*/ 5807 w 10000"/>
              <a:gd name="connsiteY25" fmla="*/ 8519 h 10000"/>
              <a:gd name="connsiteX26" fmla="*/ 5669 w 10000"/>
              <a:gd name="connsiteY26" fmla="*/ 8501 h 10000"/>
              <a:gd name="connsiteX27" fmla="*/ 5609 w 10000"/>
              <a:gd name="connsiteY27" fmla="*/ 8465 h 10000"/>
              <a:gd name="connsiteX28" fmla="*/ 5649 w 10000"/>
              <a:gd name="connsiteY28" fmla="*/ 8392 h 10000"/>
              <a:gd name="connsiteX29" fmla="*/ 5787 w 10000"/>
              <a:gd name="connsiteY29" fmla="*/ 8392 h 10000"/>
              <a:gd name="connsiteX30" fmla="*/ 5847 w 10000"/>
              <a:gd name="connsiteY30" fmla="*/ 8446 h 10000"/>
              <a:gd name="connsiteX31" fmla="*/ 5946 w 10000"/>
              <a:gd name="connsiteY31" fmla="*/ 8392 h 10000"/>
              <a:gd name="connsiteX32" fmla="*/ 6007 w 10000"/>
              <a:gd name="connsiteY32" fmla="*/ 8007 h 10000"/>
              <a:gd name="connsiteX33" fmla="*/ 5886 w 10000"/>
              <a:gd name="connsiteY33" fmla="*/ 7825 h 10000"/>
              <a:gd name="connsiteX34" fmla="*/ 6184 w 10000"/>
              <a:gd name="connsiteY34" fmla="*/ 7769 h 10000"/>
              <a:gd name="connsiteX35" fmla="*/ 6284 w 10000"/>
              <a:gd name="connsiteY35" fmla="*/ 7586 h 10000"/>
              <a:gd name="connsiteX36" fmla="*/ 6284 w 10000"/>
              <a:gd name="connsiteY36" fmla="*/ 7550 h 10000"/>
              <a:gd name="connsiteX37" fmla="*/ 6164 w 10000"/>
              <a:gd name="connsiteY37" fmla="*/ 7569 h 10000"/>
              <a:gd name="connsiteX38" fmla="*/ 6164 w 10000"/>
              <a:gd name="connsiteY38" fmla="*/ 7477 h 10000"/>
              <a:gd name="connsiteX39" fmla="*/ 6362 w 10000"/>
              <a:gd name="connsiteY39" fmla="*/ 7386 h 10000"/>
              <a:gd name="connsiteX40" fmla="*/ 6441 w 10000"/>
              <a:gd name="connsiteY40" fmla="*/ 7386 h 10000"/>
              <a:gd name="connsiteX41" fmla="*/ 6562 w 10000"/>
              <a:gd name="connsiteY41" fmla="*/ 7276 h 10000"/>
              <a:gd name="connsiteX42" fmla="*/ 6581 w 10000"/>
              <a:gd name="connsiteY42" fmla="*/ 7203 h 10000"/>
              <a:gd name="connsiteX43" fmla="*/ 6619 w 10000"/>
              <a:gd name="connsiteY43" fmla="*/ 7166 h 10000"/>
              <a:gd name="connsiteX44" fmla="*/ 6820 w 10000"/>
              <a:gd name="connsiteY44" fmla="*/ 7148 h 10000"/>
              <a:gd name="connsiteX45" fmla="*/ 6897 w 10000"/>
              <a:gd name="connsiteY45" fmla="*/ 7111 h 10000"/>
              <a:gd name="connsiteX46" fmla="*/ 6918 w 10000"/>
              <a:gd name="connsiteY46" fmla="*/ 7020 h 10000"/>
              <a:gd name="connsiteX47" fmla="*/ 6800 w 10000"/>
              <a:gd name="connsiteY47" fmla="*/ 6929 h 10000"/>
              <a:gd name="connsiteX48" fmla="*/ 6800 w 10000"/>
              <a:gd name="connsiteY48" fmla="*/ 6856 h 10000"/>
              <a:gd name="connsiteX49" fmla="*/ 6839 w 10000"/>
              <a:gd name="connsiteY49" fmla="*/ 6801 h 10000"/>
              <a:gd name="connsiteX50" fmla="*/ 6937 w 10000"/>
              <a:gd name="connsiteY50" fmla="*/ 6837 h 10000"/>
              <a:gd name="connsiteX51" fmla="*/ 6996 w 10000"/>
              <a:gd name="connsiteY51" fmla="*/ 6892 h 10000"/>
              <a:gd name="connsiteX52" fmla="*/ 7016 w 10000"/>
              <a:gd name="connsiteY52" fmla="*/ 6874 h 10000"/>
              <a:gd name="connsiteX53" fmla="*/ 7016 w 10000"/>
              <a:gd name="connsiteY53" fmla="*/ 6801 h 10000"/>
              <a:gd name="connsiteX54" fmla="*/ 7036 w 10000"/>
              <a:gd name="connsiteY54" fmla="*/ 6764 h 10000"/>
              <a:gd name="connsiteX55" fmla="*/ 7097 w 10000"/>
              <a:gd name="connsiteY55" fmla="*/ 6783 h 10000"/>
              <a:gd name="connsiteX56" fmla="*/ 7127 w 10000"/>
              <a:gd name="connsiteY56" fmla="*/ 6874 h 10000"/>
              <a:gd name="connsiteX57" fmla="*/ 7165 w 10000"/>
              <a:gd name="connsiteY57" fmla="*/ 6874 h 10000"/>
              <a:gd name="connsiteX58" fmla="*/ 7224 w 10000"/>
              <a:gd name="connsiteY58" fmla="*/ 6837 h 10000"/>
              <a:gd name="connsiteX59" fmla="*/ 7264 w 10000"/>
              <a:gd name="connsiteY59" fmla="*/ 6764 h 10000"/>
              <a:gd name="connsiteX60" fmla="*/ 7285 w 10000"/>
              <a:gd name="connsiteY60" fmla="*/ 6746 h 10000"/>
              <a:gd name="connsiteX61" fmla="*/ 7324 w 10000"/>
              <a:gd name="connsiteY61" fmla="*/ 6892 h 10000"/>
              <a:gd name="connsiteX62" fmla="*/ 7640 w 10000"/>
              <a:gd name="connsiteY62" fmla="*/ 6801 h 10000"/>
              <a:gd name="connsiteX63" fmla="*/ 7700 w 10000"/>
              <a:gd name="connsiteY63" fmla="*/ 6819 h 10000"/>
              <a:gd name="connsiteX64" fmla="*/ 7682 w 10000"/>
              <a:gd name="connsiteY64" fmla="*/ 6837 h 10000"/>
              <a:gd name="connsiteX65" fmla="*/ 7224 w 10000"/>
              <a:gd name="connsiteY65" fmla="*/ 7020 h 10000"/>
              <a:gd name="connsiteX66" fmla="*/ 7185 w 10000"/>
              <a:gd name="connsiteY66" fmla="*/ 7075 h 10000"/>
              <a:gd name="connsiteX67" fmla="*/ 7224 w 10000"/>
              <a:gd name="connsiteY67" fmla="*/ 7093 h 10000"/>
              <a:gd name="connsiteX68" fmla="*/ 8274 w 10000"/>
              <a:gd name="connsiteY68" fmla="*/ 6563 h 10000"/>
              <a:gd name="connsiteX69" fmla="*/ 8453 w 10000"/>
              <a:gd name="connsiteY69" fmla="*/ 6180 h 10000"/>
              <a:gd name="connsiteX70" fmla="*/ 8475 w 10000"/>
              <a:gd name="connsiteY70" fmla="*/ 5594 h 10000"/>
              <a:gd name="connsiteX71" fmla="*/ 8532 w 10000"/>
              <a:gd name="connsiteY71" fmla="*/ 5540 h 10000"/>
              <a:gd name="connsiteX72" fmla="*/ 8593 w 10000"/>
              <a:gd name="connsiteY72" fmla="*/ 5503 h 10000"/>
              <a:gd name="connsiteX73" fmla="*/ 8652 w 10000"/>
              <a:gd name="connsiteY73" fmla="*/ 5503 h 10000"/>
              <a:gd name="connsiteX74" fmla="*/ 8652 w 10000"/>
              <a:gd name="connsiteY74" fmla="*/ 5722 h 10000"/>
              <a:gd name="connsiteX75" fmla="*/ 8791 w 10000"/>
              <a:gd name="connsiteY75" fmla="*/ 5722 h 10000"/>
              <a:gd name="connsiteX76" fmla="*/ 8771 w 10000"/>
              <a:gd name="connsiteY76" fmla="*/ 5813 h 10000"/>
              <a:gd name="connsiteX77" fmla="*/ 8633 w 10000"/>
              <a:gd name="connsiteY77" fmla="*/ 5849 h 10000"/>
              <a:gd name="connsiteX78" fmla="*/ 8691 w 10000"/>
              <a:gd name="connsiteY78" fmla="*/ 5869 h 10000"/>
              <a:gd name="connsiteX79" fmla="*/ 9306 w 10000"/>
              <a:gd name="connsiteY79" fmla="*/ 5613 h 10000"/>
              <a:gd name="connsiteX80" fmla="*/ 9662 w 10000"/>
              <a:gd name="connsiteY80" fmla="*/ 5594 h 10000"/>
              <a:gd name="connsiteX81" fmla="*/ 9545 w 10000"/>
              <a:gd name="connsiteY81" fmla="*/ 5467 h 10000"/>
              <a:gd name="connsiteX82" fmla="*/ 9662 w 10000"/>
              <a:gd name="connsiteY82" fmla="*/ 5374 h 10000"/>
              <a:gd name="connsiteX83" fmla="*/ 9723 w 10000"/>
              <a:gd name="connsiteY83" fmla="*/ 5265 h 10000"/>
              <a:gd name="connsiteX84" fmla="*/ 9782 w 10000"/>
              <a:gd name="connsiteY84" fmla="*/ 5173 h 10000"/>
              <a:gd name="connsiteX85" fmla="*/ 9822 w 10000"/>
              <a:gd name="connsiteY85" fmla="*/ 5082 h 10000"/>
              <a:gd name="connsiteX86" fmla="*/ 9803 w 10000"/>
              <a:gd name="connsiteY86" fmla="*/ 4918 h 10000"/>
              <a:gd name="connsiteX87" fmla="*/ 9742 w 10000"/>
              <a:gd name="connsiteY87" fmla="*/ 4845 h 10000"/>
              <a:gd name="connsiteX88" fmla="*/ 9803 w 10000"/>
              <a:gd name="connsiteY88" fmla="*/ 4735 h 10000"/>
              <a:gd name="connsiteX89" fmla="*/ 9762 w 10000"/>
              <a:gd name="connsiteY89" fmla="*/ 4606 h 10000"/>
              <a:gd name="connsiteX90" fmla="*/ 9939 w 10000"/>
              <a:gd name="connsiteY90" fmla="*/ 4297 h 10000"/>
              <a:gd name="connsiteX91" fmla="*/ 9939 w 10000"/>
              <a:gd name="connsiteY91" fmla="*/ 4224 h 10000"/>
              <a:gd name="connsiteX92" fmla="*/ 9981 w 10000"/>
              <a:gd name="connsiteY92" fmla="*/ 4168 h 10000"/>
              <a:gd name="connsiteX93" fmla="*/ 9939 w 10000"/>
              <a:gd name="connsiteY93" fmla="*/ 4095 h 10000"/>
              <a:gd name="connsiteX94" fmla="*/ 10000 w 10000"/>
              <a:gd name="connsiteY94" fmla="*/ 4058 h 10000"/>
              <a:gd name="connsiteX95" fmla="*/ 9939 w 10000"/>
              <a:gd name="connsiteY95" fmla="*/ 3985 h 10000"/>
              <a:gd name="connsiteX96" fmla="*/ 9961 w 10000"/>
              <a:gd name="connsiteY96" fmla="*/ 3876 h 10000"/>
              <a:gd name="connsiteX97" fmla="*/ 9939 w 10000"/>
              <a:gd name="connsiteY97" fmla="*/ 3876 h 10000"/>
              <a:gd name="connsiteX98" fmla="*/ 9900 w 10000"/>
              <a:gd name="connsiteY98" fmla="*/ 3857 h 10000"/>
              <a:gd name="connsiteX99" fmla="*/ 9822 w 10000"/>
              <a:gd name="connsiteY99" fmla="*/ 3730 h 10000"/>
              <a:gd name="connsiteX100" fmla="*/ 9842 w 10000"/>
              <a:gd name="connsiteY100" fmla="*/ 3657 h 10000"/>
              <a:gd name="connsiteX101" fmla="*/ 9742 w 10000"/>
              <a:gd name="connsiteY101" fmla="*/ 3547 h 10000"/>
              <a:gd name="connsiteX102" fmla="*/ 9762 w 10000"/>
              <a:gd name="connsiteY102" fmla="*/ 3511 h 10000"/>
              <a:gd name="connsiteX103" fmla="*/ 9643 w 10000"/>
              <a:gd name="connsiteY103" fmla="*/ 3418 h 10000"/>
              <a:gd name="connsiteX104" fmla="*/ 9662 w 10000"/>
              <a:gd name="connsiteY104" fmla="*/ 3290 h 10000"/>
              <a:gd name="connsiteX105" fmla="*/ 9643 w 10000"/>
              <a:gd name="connsiteY105" fmla="*/ 3181 h 10000"/>
              <a:gd name="connsiteX106" fmla="*/ 9406 w 10000"/>
              <a:gd name="connsiteY106" fmla="*/ 2943 h 10000"/>
              <a:gd name="connsiteX107" fmla="*/ 9385 w 10000"/>
              <a:gd name="connsiteY107" fmla="*/ 1152 h 10000"/>
              <a:gd name="connsiteX108" fmla="*/ 9247 w 10000"/>
              <a:gd name="connsiteY108" fmla="*/ 1097 h 10000"/>
              <a:gd name="connsiteX109" fmla="*/ 8532 w 10000"/>
              <a:gd name="connsiteY109" fmla="*/ 914 h 10000"/>
              <a:gd name="connsiteX110" fmla="*/ 8433 w 10000"/>
              <a:gd name="connsiteY110" fmla="*/ 786 h 10000"/>
              <a:gd name="connsiteX111" fmla="*/ 8176 w 10000"/>
              <a:gd name="connsiteY111" fmla="*/ 677 h 10000"/>
              <a:gd name="connsiteX112" fmla="*/ 8059 w 10000"/>
              <a:gd name="connsiteY112" fmla="*/ 786 h 10000"/>
              <a:gd name="connsiteX113" fmla="*/ 7840 w 10000"/>
              <a:gd name="connsiteY113" fmla="*/ 768 h 10000"/>
              <a:gd name="connsiteX114" fmla="*/ 7779 w 10000"/>
              <a:gd name="connsiteY114" fmla="*/ 694 h 10000"/>
              <a:gd name="connsiteX115" fmla="*/ 7601 w 10000"/>
              <a:gd name="connsiteY115" fmla="*/ 750 h 10000"/>
              <a:gd name="connsiteX116" fmla="*/ 7601 w 10000"/>
              <a:gd name="connsiteY116" fmla="*/ 805 h 10000"/>
              <a:gd name="connsiteX117" fmla="*/ 7206 w 10000"/>
              <a:gd name="connsiteY117" fmla="*/ 823 h 10000"/>
              <a:gd name="connsiteX118" fmla="*/ 7145 w 10000"/>
              <a:gd name="connsiteY118" fmla="*/ 896 h 10000"/>
              <a:gd name="connsiteX119" fmla="*/ 7077 w 10000"/>
              <a:gd name="connsiteY119" fmla="*/ 896 h 10000"/>
              <a:gd name="connsiteX120" fmla="*/ 6264 w 10000"/>
              <a:gd name="connsiteY120" fmla="*/ 786 h 10000"/>
              <a:gd name="connsiteX121" fmla="*/ 6284 w 10000"/>
              <a:gd name="connsiteY121" fmla="*/ 823 h 10000"/>
              <a:gd name="connsiteX122" fmla="*/ 5886 w 10000"/>
              <a:gd name="connsiteY122" fmla="*/ 805 h 10000"/>
              <a:gd name="connsiteX123" fmla="*/ 5729 w 10000"/>
              <a:gd name="connsiteY123" fmla="*/ 713 h 10000"/>
              <a:gd name="connsiteX124" fmla="*/ 5729 w 10000"/>
              <a:gd name="connsiteY124" fmla="*/ 640 h 10000"/>
              <a:gd name="connsiteX125" fmla="*/ 5332 w 10000"/>
              <a:gd name="connsiteY125" fmla="*/ 713 h 10000"/>
              <a:gd name="connsiteX126" fmla="*/ 4301 w 10000"/>
              <a:gd name="connsiteY126" fmla="*/ 292 h 10000"/>
              <a:gd name="connsiteX127" fmla="*/ 4103 w 10000"/>
              <a:gd name="connsiteY127" fmla="*/ 292 h 10000"/>
              <a:gd name="connsiteX128" fmla="*/ 4083 w 10000"/>
              <a:gd name="connsiteY128" fmla="*/ 146 h 10000"/>
              <a:gd name="connsiteX129" fmla="*/ 3923 w 10000"/>
              <a:gd name="connsiteY129" fmla="*/ 0 h 10000"/>
              <a:gd name="connsiteX0" fmla="*/ 3923 w 10000"/>
              <a:gd name="connsiteY0" fmla="*/ 0 h 10000"/>
              <a:gd name="connsiteX1" fmla="*/ 0 w 10000"/>
              <a:gd name="connsiteY1" fmla="*/ 5210 h 10000"/>
              <a:gd name="connsiteX2" fmla="*/ 238 w 10000"/>
              <a:gd name="connsiteY2" fmla="*/ 5155 h 10000"/>
              <a:gd name="connsiteX3" fmla="*/ 435 w 10000"/>
              <a:gd name="connsiteY3" fmla="*/ 5210 h 10000"/>
              <a:gd name="connsiteX4" fmla="*/ 1328 w 10000"/>
              <a:gd name="connsiteY4" fmla="*/ 5247 h 10000"/>
              <a:gd name="connsiteX5" fmla="*/ 2100 w 10000"/>
              <a:gd name="connsiteY5" fmla="*/ 6088 h 10000"/>
              <a:gd name="connsiteX6" fmla="*/ 2437 w 10000"/>
              <a:gd name="connsiteY6" fmla="*/ 6965 h 10000"/>
              <a:gd name="connsiteX7" fmla="*/ 2756 w 10000"/>
              <a:gd name="connsiteY7" fmla="*/ 7312 h 10000"/>
              <a:gd name="connsiteX8" fmla="*/ 2914 w 10000"/>
              <a:gd name="connsiteY8" fmla="*/ 7659 h 10000"/>
              <a:gd name="connsiteX9" fmla="*/ 3251 w 10000"/>
              <a:gd name="connsiteY9" fmla="*/ 7898 h 10000"/>
              <a:gd name="connsiteX10" fmla="*/ 3508 w 10000"/>
              <a:gd name="connsiteY10" fmla="*/ 8794 h 10000"/>
              <a:gd name="connsiteX11" fmla="*/ 3845 w 10000"/>
              <a:gd name="connsiteY11" fmla="*/ 9287 h 10000"/>
              <a:gd name="connsiteX12" fmla="*/ 4181 w 10000"/>
              <a:gd name="connsiteY12" fmla="*/ 9506 h 10000"/>
              <a:gd name="connsiteX13" fmla="*/ 4479 w 10000"/>
              <a:gd name="connsiteY13" fmla="*/ 9562 h 10000"/>
              <a:gd name="connsiteX14" fmla="*/ 4776 w 10000"/>
              <a:gd name="connsiteY14" fmla="*/ 9725 h 10000"/>
              <a:gd name="connsiteX15" fmla="*/ 5332 w 10000"/>
              <a:gd name="connsiteY15" fmla="*/ 9781 h 10000"/>
              <a:gd name="connsiteX16" fmla="*/ 5710 w 10000"/>
              <a:gd name="connsiteY16" fmla="*/ 9963 h 10000"/>
              <a:gd name="connsiteX17" fmla="*/ 6064 w 10000"/>
              <a:gd name="connsiteY17" fmla="*/ 10000 h 10000"/>
              <a:gd name="connsiteX18" fmla="*/ 6085 w 10000"/>
              <a:gd name="connsiteY18" fmla="*/ 9944 h 10000"/>
              <a:gd name="connsiteX19" fmla="*/ 6007 w 10000"/>
              <a:gd name="connsiteY19" fmla="*/ 9890 h 10000"/>
              <a:gd name="connsiteX20" fmla="*/ 5867 w 10000"/>
              <a:gd name="connsiteY20" fmla="*/ 9542 h 10000"/>
              <a:gd name="connsiteX21" fmla="*/ 5847 w 10000"/>
              <a:gd name="connsiteY21" fmla="*/ 9506 h 10000"/>
              <a:gd name="connsiteX22" fmla="*/ 5729 w 10000"/>
              <a:gd name="connsiteY22" fmla="*/ 8830 h 10000"/>
              <a:gd name="connsiteX23" fmla="*/ 5807 w 10000"/>
              <a:gd name="connsiteY23" fmla="*/ 8775 h 10000"/>
              <a:gd name="connsiteX24" fmla="*/ 5827 w 10000"/>
              <a:gd name="connsiteY24" fmla="*/ 8555 h 10000"/>
              <a:gd name="connsiteX25" fmla="*/ 5807 w 10000"/>
              <a:gd name="connsiteY25" fmla="*/ 8519 h 10000"/>
              <a:gd name="connsiteX26" fmla="*/ 5669 w 10000"/>
              <a:gd name="connsiteY26" fmla="*/ 8501 h 10000"/>
              <a:gd name="connsiteX27" fmla="*/ 5609 w 10000"/>
              <a:gd name="connsiteY27" fmla="*/ 8465 h 10000"/>
              <a:gd name="connsiteX28" fmla="*/ 5649 w 10000"/>
              <a:gd name="connsiteY28" fmla="*/ 8392 h 10000"/>
              <a:gd name="connsiteX29" fmla="*/ 5787 w 10000"/>
              <a:gd name="connsiteY29" fmla="*/ 8392 h 10000"/>
              <a:gd name="connsiteX30" fmla="*/ 5847 w 10000"/>
              <a:gd name="connsiteY30" fmla="*/ 8446 h 10000"/>
              <a:gd name="connsiteX31" fmla="*/ 5946 w 10000"/>
              <a:gd name="connsiteY31" fmla="*/ 8392 h 10000"/>
              <a:gd name="connsiteX32" fmla="*/ 6007 w 10000"/>
              <a:gd name="connsiteY32" fmla="*/ 8007 h 10000"/>
              <a:gd name="connsiteX33" fmla="*/ 5886 w 10000"/>
              <a:gd name="connsiteY33" fmla="*/ 7825 h 10000"/>
              <a:gd name="connsiteX34" fmla="*/ 6184 w 10000"/>
              <a:gd name="connsiteY34" fmla="*/ 7769 h 10000"/>
              <a:gd name="connsiteX35" fmla="*/ 6284 w 10000"/>
              <a:gd name="connsiteY35" fmla="*/ 7586 h 10000"/>
              <a:gd name="connsiteX36" fmla="*/ 6284 w 10000"/>
              <a:gd name="connsiteY36" fmla="*/ 7550 h 10000"/>
              <a:gd name="connsiteX37" fmla="*/ 6164 w 10000"/>
              <a:gd name="connsiteY37" fmla="*/ 7569 h 10000"/>
              <a:gd name="connsiteX38" fmla="*/ 6164 w 10000"/>
              <a:gd name="connsiteY38" fmla="*/ 7477 h 10000"/>
              <a:gd name="connsiteX39" fmla="*/ 6362 w 10000"/>
              <a:gd name="connsiteY39" fmla="*/ 7386 h 10000"/>
              <a:gd name="connsiteX40" fmla="*/ 6441 w 10000"/>
              <a:gd name="connsiteY40" fmla="*/ 7386 h 10000"/>
              <a:gd name="connsiteX41" fmla="*/ 6562 w 10000"/>
              <a:gd name="connsiteY41" fmla="*/ 7276 h 10000"/>
              <a:gd name="connsiteX42" fmla="*/ 6581 w 10000"/>
              <a:gd name="connsiteY42" fmla="*/ 7203 h 10000"/>
              <a:gd name="connsiteX43" fmla="*/ 6619 w 10000"/>
              <a:gd name="connsiteY43" fmla="*/ 7166 h 10000"/>
              <a:gd name="connsiteX44" fmla="*/ 6820 w 10000"/>
              <a:gd name="connsiteY44" fmla="*/ 7148 h 10000"/>
              <a:gd name="connsiteX45" fmla="*/ 6897 w 10000"/>
              <a:gd name="connsiteY45" fmla="*/ 7111 h 10000"/>
              <a:gd name="connsiteX46" fmla="*/ 6918 w 10000"/>
              <a:gd name="connsiteY46" fmla="*/ 7020 h 10000"/>
              <a:gd name="connsiteX47" fmla="*/ 6800 w 10000"/>
              <a:gd name="connsiteY47" fmla="*/ 6929 h 10000"/>
              <a:gd name="connsiteX48" fmla="*/ 6800 w 10000"/>
              <a:gd name="connsiteY48" fmla="*/ 6856 h 10000"/>
              <a:gd name="connsiteX49" fmla="*/ 6839 w 10000"/>
              <a:gd name="connsiteY49" fmla="*/ 6801 h 10000"/>
              <a:gd name="connsiteX50" fmla="*/ 6937 w 10000"/>
              <a:gd name="connsiteY50" fmla="*/ 6837 h 10000"/>
              <a:gd name="connsiteX51" fmla="*/ 6996 w 10000"/>
              <a:gd name="connsiteY51" fmla="*/ 6892 h 10000"/>
              <a:gd name="connsiteX52" fmla="*/ 7016 w 10000"/>
              <a:gd name="connsiteY52" fmla="*/ 6874 h 10000"/>
              <a:gd name="connsiteX53" fmla="*/ 7016 w 10000"/>
              <a:gd name="connsiteY53" fmla="*/ 6801 h 10000"/>
              <a:gd name="connsiteX54" fmla="*/ 7036 w 10000"/>
              <a:gd name="connsiteY54" fmla="*/ 6764 h 10000"/>
              <a:gd name="connsiteX55" fmla="*/ 7097 w 10000"/>
              <a:gd name="connsiteY55" fmla="*/ 6783 h 10000"/>
              <a:gd name="connsiteX56" fmla="*/ 7127 w 10000"/>
              <a:gd name="connsiteY56" fmla="*/ 6874 h 10000"/>
              <a:gd name="connsiteX57" fmla="*/ 7165 w 10000"/>
              <a:gd name="connsiteY57" fmla="*/ 6874 h 10000"/>
              <a:gd name="connsiteX58" fmla="*/ 7224 w 10000"/>
              <a:gd name="connsiteY58" fmla="*/ 6837 h 10000"/>
              <a:gd name="connsiteX59" fmla="*/ 7264 w 10000"/>
              <a:gd name="connsiteY59" fmla="*/ 6764 h 10000"/>
              <a:gd name="connsiteX60" fmla="*/ 7285 w 10000"/>
              <a:gd name="connsiteY60" fmla="*/ 6746 h 10000"/>
              <a:gd name="connsiteX61" fmla="*/ 7324 w 10000"/>
              <a:gd name="connsiteY61" fmla="*/ 6892 h 10000"/>
              <a:gd name="connsiteX62" fmla="*/ 7640 w 10000"/>
              <a:gd name="connsiteY62" fmla="*/ 6801 h 10000"/>
              <a:gd name="connsiteX63" fmla="*/ 7700 w 10000"/>
              <a:gd name="connsiteY63" fmla="*/ 6819 h 10000"/>
              <a:gd name="connsiteX64" fmla="*/ 7682 w 10000"/>
              <a:gd name="connsiteY64" fmla="*/ 6837 h 10000"/>
              <a:gd name="connsiteX65" fmla="*/ 7224 w 10000"/>
              <a:gd name="connsiteY65" fmla="*/ 7020 h 10000"/>
              <a:gd name="connsiteX66" fmla="*/ 7185 w 10000"/>
              <a:gd name="connsiteY66" fmla="*/ 7075 h 10000"/>
              <a:gd name="connsiteX67" fmla="*/ 7224 w 10000"/>
              <a:gd name="connsiteY67" fmla="*/ 7093 h 10000"/>
              <a:gd name="connsiteX68" fmla="*/ 8274 w 10000"/>
              <a:gd name="connsiteY68" fmla="*/ 6563 h 10000"/>
              <a:gd name="connsiteX69" fmla="*/ 8453 w 10000"/>
              <a:gd name="connsiteY69" fmla="*/ 6180 h 10000"/>
              <a:gd name="connsiteX70" fmla="*/ 8475 w 10000"/>
              <a:gd name="connsiteY70" fmla="*/ 5594 h 10000"/>
              <a:gd name="connsiteX71" fmla="*/ 8532 w 10000"/>
              <a:gd name="connsiteY71" fmla="*/ 5540 h 10000"/>
              <a:gd name="connsiteX72" fmla="*/ 8593 w 10000"/>
              <a:gd name="connsiteY72" fmla="*/ 5503 h 10000"/>
              <a:gd name="connsiteX73" fmla="*/ 8652 w 10000"/>
              <a:gd name="connsiteY73" fmla="*/ 5503 h 10000"/>
              <a:gd name="connsiteX74" fmla="*/ 8652 w 10000"/>
              <a:gd name="connsiteY74" fmla="*/ 5722 h 10000"/>
              <a:gd name="connsiteX75" fmla="*/ 8791 w 10000"/>
              <a:gd name="connsiteY75" fmla="*/ 5722 h 10000"/>
              <a:gd name="connsiteX76" fmla="*/ 8771 w 10000"/>
              <a:gd name="connsiteY76" fmla="*/ 5813 h 10000"/>
              <a:gd name="connsiteX77" fmla="*/ 8633 w 10000"/>
              <a:gd name="connsiteY77" fmla="*/ 5849 h 10000"/>
              <a:gd name="connsiteX78" fmla="*/ 8691 w 10000"/>
              <a:gd name="connsiteY78" fmla="*/ 5869 h 10000"/>
              <a:gd name="connsiteX79" fmla="*/ 9306 w 10000"/>
              <a:gd name="connsiteY79" fmla="*/ 5613 h 10000"/>
              <a:gd name="connsiteX80" fmla="*/ 9662 w 10000"/>
              <a:gd name="connsiteY80" fmla="*/ 5594 h 10000"/>
              <a:gd name="connsiteX81" fmla="*/ 9545 w 10000"/>
              <a:gd name="connsiteY81" fmla="*/ 5467 h 10000"/>
              <a:gd name="connsiteX82" fmla="*/ 9662 w 10000"/>
              <a:gd name="connsiteY82" fmla="*/ 5374 h 10000"/>
              <a:gd name="connsiteX83" fmla="*/ 9723 w 10000"/>
              <a:gd name="connsiteY83" fmla="*/ 5265 h 10000"/>
              <a:gd name="connsiteX84" fmla="*/ 9782 w 10000"/>
              <a:gd name="connsiteY84" fmla="*/ 5173 h 10000"/>
              <a:gd name="connsiteX85" fmla="*/ 9822 w 10000"/>
              <a:gd name="connsiteY85" fmla="*/ 5082 h 10000"/>
              <a:gd name="connsiteX86" fmla="*/ 9803 w 10000"/>
              <a:gd name="connsiteY86" fmla="*/ 4918 h 10000"/>
              <a:gd name="connsiteX87" fmla="*/ 9742 w 10000"/>
              <a:gd name="connsiteY87" fmla="*/ 4845 h 10000"/>
              <a:gd name="connsiteX88" fmla="*/ 9803 w 10000"/>
              <a:gd name="connsiteY88" fmla="*/ 4735 h 10000"/>
              <a:gd name="connsiteX89" fmla="*/ 9762 w 10000"/>
              <a:gd name="connsiteY89" fmla="*/ 4606 h 10000"/>
              <a:gd name="connsiteX90" fmla="*/ 9939 w 10000"/>
              <a:gd name="connsiteY90" fmla="*/ 4297 h 10000"/>
              <a:gd name="connsiteX91" fmla="*/ 9939 w 10000"/>
              <a:gd name="connsiteY91" fmla="*/ 4224 h 10000"/>
              <a:gd name="connsiteX92" fmla="*/ 9981 w 10000"/>
              <a:gd name="connsiteY92" fmla="*/ 4168 h 10000"/>
              <a:gd name="connsiteX93" fmla="*/ 9939 w 10000"/>
              <a:gd name="connsiteY93" fmla="*/ 4095 h 10000"/>
              <a:gd name="connsiteX94" fmla="*/ 10000 w 10000"/>
              <a:gd name="connsiteY94" fmla="*/ 4058 h 10000"/>
              <a:gd name="connsiteX95" fmla="*/ 9939 w 10000"/>
              <a:gd name="connsiteY95" fmla="*/ 3985 h 10000"/>
              <a:gd name="connsiteX96" fmla="*/ 9961 w 10000"/>
              <a:gd name="connsiteY96" fmla="*/ 3876 h 10000"/>
              <a:gd name="connsiteX97" fmla="*/ 9939 w 10000"/>
              <a:gd name="connsiteY97" fmla="*/ 3876 h 10000"/>
              <a:gd name="connsiteX98" fmla="*/ 9900 w 10000"/>
              <a:gd name="connsiteY98" fmla="*/ 3857 h 10000"/>
              <a:gd name="connsiteX99" fmla="*/ 9822 w 10000"/>
              <a:gd name="connsiteY99" fmla="*/ 3730 h 10000"/>
              <a:gd name="connsiteX100" fmla="*/ 9842 w 10000"/>
              <a:gd name="connsiteY100" fmla="*/ 3657 h 10000"/>
              <a:gd name="connsiteX101" fmla="*/ 9742 w 10000"/>
              <a:gd name="connsiteY101" fmla="*/ 3547 h 10000"/>
              <a:gd name="connsiteX102" fmla="*/ 9762 w 10000"/>
              <a:gd name="connsiteY102" fmla="*/ 3511 h 10000"/>
              <a:gd name="connsiteX103" fmla="*/ 9643 w 10000"/>
              <a:gd name="connsiteY103" fmla="*/ 3418 h 10000"/>
              <a:gd name="connsiteX104" fmla="*/ 9662 w 10000"/>
              <a:gd name="connsiteY104" fmla="*/ 3290 h 10000"/>
              <a:gd name="connsiteX105" fmla="*/ 9643 w 10000"/>
              <a:gd name="connsiteY105" fmla="*/ 3181 h 10000"/>
              <a:gd name="connsiteX106" fmla="*/ 9406 w 10000"/>
              <a:gd name="connsiteY106" fmla="*/ 2943 h 10000"/>
              <a:gd name="connsiteX107" fmla="*/ 9385 w 10000"/>
              <a:gd name="connsiteY107" fmla="*/ 1152 h 10000"/>
              <a:gd name="connsiteX108" fmla="*/ 8532 w 10000"/>
              <a:gd name="connsiteY108" fmla="*/ 914 h 10000"/>
              <a:gd name="connsiteX109" fmla="*/ 8433 w 10000"/>
              <a:gd name="connsiteY109" fmla="*/ 786 h 10000"/>
              <a:gd name="connsiteX110" fmla="*/ 8176 w 10000"/>
              <a:gd name="connsiteY110" fmla="*/ 677 h 10000"/>
              <a:gd name="connsiteX111" fmla="*/ 8059 w 10000"/>
              <a:gd name="connsiteY111" fmla="*/ 786 h 10000"/>
              <a:gd name="connsiteX112" fmla="*/ 7840 w 10000"/>
              <a:gd name="connsiteY112" fmla="*/ 768 h 10000"/>
              <a:gd name="connsiteX113" fmla="*/ 7779 w 10000"/>
              <a:gd name="connsiteY113" fmla="*/ 694 h 10000"/>
              <a:gd name="connsiteX114" fmla="*/ 7601 w 10000"/>
              <a:gd name="connsiteY114" fmla="*/ 750 h 10000"/>
              <a:gd name="connsiteX115" fmla="*/ 7601 w 10000"/>
              <a:gd name="connsiteY115" fmla="*/ 805 h 10000"/>
              <a:gd name="connsiteX116" fmla="*/ 7206 w 10000"/>
              <a:gd name="connsiteY116" fmla="*/ 823 h 10000"/>
              <a:gd name="connsiteX117" fmla="*/ 7145 w 10000"/>
              <a:gd name="connsiteY117" fmla="*/ 896 h 10000"/>
              <a:gd name="connsiteX118" fmla="*/ 7077 w 10000"/>
              <a:gd name="connsiteY118" fmla="*/ 896 h 10000"/>
              <a:gd name="connsiteX119" fmla="*/ 6264 w 10000"/>
              <a:gd name="connsiteY119" fmla="*/ 786 h 10000"/>
              <a:gd name="connsiteX120" fmla="*/ 6284 w 10000"/>
              <a:gd name="connsiteY120" fmla="*/ 823 h 10000"/>
              <a:gd name="connsiteX121" fmla="*/ 5886 w 10000"/>
              <a:gd name="connsiteY121" fmla="*/ 805 h 10000"/>
              <a:gd name="connsiteX122" fmla="*/ 5729 w 10000"/>
              <a:gd name="connsiteY122" fmla="*/ 713 h 10000"/>
              <a:gd name="connsiteX123" fmla="*/ 5729 w 10000"/>
              <a:gd name="connsiteY123" fmla="*/ 640 h 10000"/>
              <a:gd name="connsiteX124" fmla="*/ 5332 w 10000"/>
              <a:gd name="connsiteY124" fmla="*/ 713 h 10000"/>
              <a:gd name="connsiteX125" fmla="*/ 4301 w 10000"/>
              <a:gd name="connsiteY125" fmla="*/ 292 h 10000"/>
              <a:gd name="connsiteX126" fmla="*/ 4103 w 10000"/>
              <a:gd name="connsiteY126" fmla="*/ 292 h 10000"/>
              <a:gd name="connsiteX127" fmla="*/ 4083 w 10000"/>
              <a:gd name="connsiteY127" fmla="*/ 146 h 10000"/>
              <a:gd name="connsiteX128" fmla="*/ 3923 w 10000"/>
              <a:gd name="connsiteY128" fmla="*/ 0 h 10000"/>
              <a:gd name="connsiteX0" fmla="*/ 3923 w 10000"/>
              <a:gd name="connsiteY0" fmla="*/ 0 h 10000"/>
              <a:gd name="connsiteX1" fmla="*/ 0 w 10000"/>
              <a:gd name="connsiteY1" fmla="*/ 5210 h 10000"/>
              <a:gd name="connsiteX2" fmla="*/ 238 w 10000"/>
              <a:gd name="connsiteY2" fmla="*/ 5155 h 10000"/>
              <a:gd name="connsiteX3" fmla="*/ 435 w 10000"/>
              <a:gd name="connsiteY3" fmla="*/ 5210 h 10000"/>
              <a:gd name="connsiteX4" fmla="*/ 1328 w 10000"/>
              <a:gd name="connsiteY4" fmla="*/ 5247 h 10000"/>
              <a:gd name="connsiteX5" fmla="*/ 2100 w 10000"/>
              <a:gd name="connsiteY5" fmla="*/ 6088 h 10000"/>
              <a:gd name="connsiteX6" fmla="*/ 2437 w 10000"/>
              <a:gd name="connsiteY6" fmla="*/ 6965 h 10000"/>
              <a:gd name="connsiteX7" fmla="*/ 2756 w 10000"/>
              <a:gd name="connsiteY7" fmla="*/ 7312 h 10000"/>
              <a:gd name="connsiteX8" fmla="*/ 2914 w 10000"/>
              <a:gd name="connsiteY8" fmla="*/ 7659 h 10000"/>
              <a:gd name="connsiteX9" fmla="*/ 3251 w 10000"/>
              <a:gd name="connsiteY9" fmla="*/ 7898 h 10000"/>
              <a:gd name="connsiteX10" fmla="*/ 3508 w 10000"/>
              <a:gd name="connsiteY10" fmla="*/ 8794 h 10000"/>
              <a:gd name="connsiteX11" fmla="*/ 3845 w 10000"/>
              <a:gd name="connsiteY11" fmla="*/ 9287 h 10000"/>
              <a:gd name="connsiteX12" fmla="*/ 4181 w 10000"/>
              <a:gd name="connsiteY12" fmla="*/ 9506 h 10000"/>
              <a:gd name="connsiteX13" fmla="*/ 4479 w 10000"/>
              <a:gd name="connsiteY13" fmla="*/ 9562 h 10000"/>
              <a:gd name="connsiteX14" fmla="*/ 4776 w 10000"/>
              <a:gd name="connsiteY14" fmla="*/ 9725 h 10000"/>
              <a:gd name="connsiteX15" fmla="*/ 5332 w 10000"/>
              <a:gd name="connsiteY15" fmla="*/ 9781 h 10000"/>
              <a:gd name="connsiteX16" fmla="*/ 5710 w 10000"/>
              <a:gd name="connsiteY16" fmla="*/ 9963 h 10000"/>
              <a:gd name="connsiteX17" fmla="*/ 6064 w 10000"/>
              <a:gd name="connsiteY17" fmla="*/ 10000 h 10000"/>
              <a:gd name="connsiteX18" fmla="*/ 6085 w 10000"/>
              <a:gd name="connsiteY18" fmla="*/ 9944 h 10000"/>
              <a:gd name="connsiteX19" fmla="*/ 6007 w 10000"/>
              <a:gd name="connsiteY19" fmla="*/ 9890 h 10000"/>
              <a:gd name="connsiteX20" fmla="*/ 5867 w 10000"/>
              <a:gd name="connsiteY20" fmla="*/ 9542 h 10000"/>
              <a:gd name="connsiteX21" fmla="*/ 5847 w 10000"/>
              <a:gd name="connsiteY21" fmla="*/ 9506 h 10000"/>
              <a:gd name="connsiteX22" fmla="*/ 5729 w 10000"/>
              <a:gd name="connsiteY22" fmla="*/ 8830 h 10000"/>
              <a:gd name="connsiteX23" fmla="*/ 5807 w 10000"/>
              <a:gd name="connsiteY23" fmla="*/ 8775 h 10000"/>
              <a:gd name="connsiteX24" fmla="*/ 5827 w 10000"/>
              <a:gd name="connsiteY24" fmla="*/ 8555 h 10000"/>
              <a:gd name="connsiteX25" fmla="*/ 5807 w 10000"/>
              <a:gd name="connsiteY25" fmla="*/ 8519 h 10000"/>
              <a:gd name="connsiteX26" fmla="*/ 5669 w 10000"/>
              <a:gd name="connsiteY26" fmla="*/ 8501 h 10000"/>
              <a:gd name="connsiteX27" fmla="*/ 5609 w 10000"/>
              <a:gd name="connsiteY27" fmla="*/ 8465 h 10000"/>
              <a:gd name="connsiteX28" fmla="*/ 5649 w 10000"/>
              <a:gd name="connsiteY28" fmla="*/ 8392 h 10000"/>
              <a:gd name="connsiteX29" fmla="*/ 5787 w 10000"/>
              <a:gd name="connsiteY29" fmla="*/ 8392 h 10000"/>
              <a:gd name="connsiteX30" fmla="*/ 5847 w 10000"/>
              <a:gd name="connsiteY30" fmla="*/ 8446 h 10000"/>
              <a:gd name="connsiteX31" fmla="*/ 5946 w 10000"/>
              <a:gd name="connsiteY31" fmla="*/ 8392 h 10000"/>
              <a:gd name="connsiteX32" fmla="*/ 6007 w 10000"/>
              <a:gd name="connsiteY32" fmla="*/ 8007 h 10000"/>
              <a:gd name="connsiteX33" fmla="*/ 5886 w 10000"/>
              <a:gd name="connsiteY33" fmla="*/ 7825 h 10000"/>
              <a:gd name="connsiteX34" fmla="*/ 6184 w 10000"/>
              <a:gd name="connsiteY34" fmla="*/ 7769 h 10000"/>
              <a:gd name="connsiteX35" fmla="*/ 6284 w 10000"/>
              <a:gd name="connsiteY35" fmla="*/ 7586 h 10000"/>
              <a:gd name="connsiteX36" fmla="*/ 6284 w 10000"/>
              <a:gd name="connsiteY36" fmla="*/ 7550 h 10000"/>
              <a:gd name="connsiteX37" fmla="*/ 6164 w 10000"/>
              <a:gd name="connsiteY37" fmla="*/ 7569 h 10000"/>
              <a:gd name="connsiteX38" fmla="*/ 6164 w 10000"/>
              <a:gd name="connsiteY38" fmla="*/ 7477 h 10000"/>
              <a:gd name="connsiteX39" fmla="*/ 6362 w 10000"/>
              <a:gd name="connsiteY39" fmla="*/ 7386 h 10000"/>
              <a:gd name="connsiteX40" fmla="*/ 6441 w 10000"/>
              <a:gd name="connsiteY40" fmla="*/ 7386 h 10000"/>
              <a:gd name="connsiteX41" fmla="*/ 6562 w 10000"/>
              <a:gd name="connsiteY41" fmla="*/ 7276 h 10000"/>
              <a:gd name="connsiteX42" fmla="*/ 6581 w 10000"/>
              <a:gd name="connsiteY42" fmla="*/ 7203 h 10000"/>
              <a:gd name="connsiteX43" fmla="*/ 6619 w 10000"/>
              <a:gd name="connsiteY43" fmla="*/ 7166 h 10000"/>
              <a:gd name="connsiteX44" fmla="*/ 6820 w 10000"/>
              <a:gd name="connsiteY44" fmla="*/ 7148 h 10000"/>
              <a:gd name="connsiteX45" fmla="*/ 6897 w 10000"/>
              <a:gd name="connsiteY45" fmla="*/ 7111 h 10000"/>
              <a:gd name="connsiteX46" fmla="*/ 6918 w 10000"/>
              <a:gd name="connsiteY46" fmla="*/ 7020 h 10000"/>
              <a:gd name="connsiteX47" fmla="*/ 6800 w 10000"/>
              <a:gd name="connsiteY47" fmla="*/ 6929 h 10000"/>
              <a:gd name="connsiteX48" fmla="*/ 6800 w 10000"/>
              <a:gd name="connsiteY48" fmla="*/ 6856 h 10000"/>
              <a:gd name="connsiteX49" fmla="*/ 6839 w 10000"/>
              <a:gd name="connsiteY49" fmla="*/ 6801 h 10000"/>
              <a:gd name="connsiteX50" fmla="*/ 6937 w 10000"/>
              <a:gd name="connsiteY50" fmla="*/ 6837 h 10000"/>
              <a:gd name="connsiteX51" fmla="*/ 6996 w 10000"/>
              <a:gd name="connsiteY51" fmla="*/ 6892 h 10000"/>
              <a:gd name="connsiteX52" fmla="*/ 7016 w 10000"/>
              <a:gd name="connsiteY52" fmla="*/ 6874 h 10000"/>
              <a:gd name="connsiteX53" fmla="*/ 7016 w 10000"/>
              <a:gd name="connsiteY53" fmla="*/ 6801 h 10000"/>
              <a:gd name="connsiteX54" fmla="*/ 7036 w 10000"/>
              <a:gd name="connsiteY54" fmla="*/ 6764 h 10000"/>
              <a:gd name="connsiteX55" fmla="*/ 7097 w 10000"/>
              <a:gd name="connsiteY55" fmla="*/ 6783 h 10000"/>
              <a:gd name="connsiteX56" fmla="*/ 7127 w 10000"/>
              <a:gd name="connsiteY56" fmla="*/ 6874 h 10000"/>
              <a:gd name="connsiteX57" fmla="*/ 7165 w 10000"/>
              <a:gd name="connsiteY57" fmla="*/ 6874 h 10000"/>
              <a:gd name="connsiteX58" fmla="*/ 7224 w 10000"/>
              <a:gd name="connsiteY58" fmla="*/ 6837 h 10000"/>
              <a:gd name="connsiteX59" fmla="*/ 7264 w 10000"/>
              <a:gd name="connsiteY59" fmla="*/ 6764 h 10000"/>
              <a:gd name="connsiteX60" fmla="*/ 7285 w 10000"/>
              <a:gd name="connsiteY60" fmla="*/ 6746 h 10000"/>
              <a:gd name="connsiteX61" fmla="*/ 7324 w 10000"/>
              <a:gd name="connsiteY61" fmla="*/ 6892 h 10000"/>
              <a:gd name="connsiteX62" fmla="*/ 7640 w 10000"/>
              <a:gd name="connsiteY62" fmla="*/ 6801 h 10000"/>
              <a:gd name="connsiteX63" fmla="*/ 7700 w 10000"/>
              <a:gd name="connsiteY63" fmla="*/ 6819 h 10000"/>
              <a:gd name="connsiteX64" fmla="*/ 7682 w 10000"/>
              <a:gd name="connsiteY64" fmla="*/ 6837 h 10000"/>
              <a:gd name="connsiteX65" fmla="*/ 7224 w 10000"/>
              <a:gd name="connsiteY65" fmla="*/ 7020 h 10000"/>
              <a:gd name="connsiteX66" fmla="*/ 7185 w 10000"/>
              <a:gd name="connsiteY66" fmla="*/ 7075 h 10000"/>
              <a:gd name="connsiteX67" fmla="*/ 7224 w 10000"/>
              <a:gd name="connsiteY67" fmla="*/ 7093 h 10000"/>
              <a:gd name="connsiteX68" fmla="*/ 8274 w 10000"/>
              <a:gd name="connsiteY68" fmla="*/ 6563 h 10000"/>
              <a:gd name="connsiteX69" fmla="*/ 8453 w 10000"/>
              <a:gd name="connsiteY69" fmla="*/ 6180 h 10000"/>
              <a:gd name="connsiteX70" fmla="*/ 8475 w 10000"/>
              <a:gd name="connsiteY70" fmla="*/ 5594 h 10000"/>
              <a:gd name="connsiteX71" fmla="*/ 8532 w 10000"/>
              <a:gd name="connsiteY71" fmla="*/ 5540 h 10000"/>
              <a:gd name="connsiteX72" fmla="*/ 8593 w 10000"/>
              <a:gd name="connsiteY72" fmla="*/ 5503 h 10000"/>
              <a:gd name="connsiteX73" fmla="*/ 8652 w 10000"/>
              <a:gd name="connsiteY73" fmla="*/ 5503 h 10000"/>
              <a:gd name="connsiteX74" fmla="*/ 8652 w 10000"/>
              <a:gd name="connsiteY74" fmla="*/ 5722 h 10000"/>
              <a:gd name="connsiteX75" fmla="*/ 8791 w 10000"/>
              <a:gd name="connsiteY75" fmla="*/ 5722 h 10000"/>
              <a:gd name="connsiteX76" fmla="*/ 8771 w 10000"/>
              <a:gd name="connsiteY76" fmla="*/ 5813 h 10000"/>
              <a:gd name="connsiteX77" fmla="*/ 8633 w 10000"/>
              <a:gd name="connsiteY77" fmla="*/ 5849 h 10000"/>
              <a:gd name="connsiteX78" fmla="*/ 8691 w 10000"/>
              <a:gd name="connsiteY78" fmla="*/ 5869 h 10000"/>
              <a:gd name="connsiteX79" fmla="*/ 9306 w 10000"/>
              <a:gd name="connsiteY79" fmla="*/ 5613 h 10000"/>
              <a:gd name="connsiteX80" fmla="*/ 9662 w 10000"/>
              <a:gd name="connsiteY80" fmla="*/ 5594 h 10000"/>
              <a:gd name="connsiteX81" fmla="*/ 9545 w 10000"/>
              <a:gd name="connsiteY81" fmla="*/ 5467 h 10000"/>
              <a:gd name="connsiteX82" fmla="*/ 9662 w 10000"/>
              <a:gd name="connsiteY82" fmla="*/ 5374 h 10000"/>
              <a:gd name="connsiteX83" fmla="*/ 9723 w 10000"/>
              <a:gd name="connsiteY83" fmla="*/ 5265 h 10000"/>
              <a:gd name="connsiteX84" fmla="*/ 9782 w 10000"/>
              <a:gd name="connsiteY84" fmla="*/ 5173 h 10000"/>
              <a:gd name="connsiteX85" fmla="*/ 9822 w 10000"/>
              <a:gd name="connsiteY85" fmla="*/ 5082 h 10000"/>
              <a:gd name="connsiteX86" fmla="*/ 9803 w 10000"/>
              <a:gd name="connsiteY86" fmla="*/ 4918 h 10000"/>
              <a:gd name="connsiteX87" fmla="*/ 9742 w 10000"/>
              <a:gd name="connsiteY87" fmla="*/ 4845 h 10000"/>
              <a:gd name="connsiteX88" fmla="*/ 9803 w 10000"/>
              <a:gd name="connsiteY88" fmla="*/ 4735 h 10000"/>
              <a:gd name="connsiteX89" fmla="*/ 9762 w 10000"/>
              <a:gd name="connsiteY89" fmla="*/ 4606 h 10000"/>
              <a:gd name="connsiteX90" fmla="*/ 9939 w 10000"/>
              <a:gd name="connsiteY90" fmla="*/ 4297 h 10000"/>
              <a:gd name="connsiteX91" fmla="*/ 9939 w 10000"/>
              <a:gd name="connsiteY91" fmla="*/ 4224 h 10000"/>
              <a:gd name="connsiteX92" fmla="*/ 9981 w 10000"/>
              <a:gd name="connsiteY92" fmla="*/ 4168 h 10000"/>
              <a:gd name="connsiteX93" fmla="*/ 9939 w 10000"/>
              <a:gd name="connsiteY93" fmla="*/ 4095 h 10000"/>
              <a:gd name="connsiteX94" fmla="*/ 10000 w 10000"/>
              <a:gd name="connsiteY94" fmla="*/ 4058 h 10000"/>
              <a:gd name="connsiteX95" fmla="*/ 9939 w 10000"/>
              <a:gd name="connsiteY95" fmla="*/ 3985 h 10000"/>
              <a:gd name="connsiteX96" fmla="*/ 9961 w 10000"/>
              <a:gd name="connsiteY96" fmla="*/ 3876 h 10000"/>
              <a:gd name="connsiteX97" fmla="*/ 9939 w 10000"/>
              <a:gd name="connsiteY97" fmla="*/ 3876 h 10000"/>
              <a:gd name="connsiteX98" fmla="*/ 9900 w 10000"/>
              <a:gd name="connsiteY98" fmla="*/ 3857 h 10000"/>
              <a:gd name="connsiteX99" fmla="*/ 9822 w 10000"/>
              <a:gd name="connsiteY99" fmla="*/ 3730 h 10000"/>
              <a:gd name="connsiteX100" fmla="*/ 9842 w 10000"/>
              <a:gd name="connsiteY100" fmla="*/ 3657 h 10000"/>
              <a:gd name="connsiteX101" fmla="*/ 9742 w 10000"/>
              <a:gd name="connsiteY101" fmla="*/ 3547 h 10000"/>
              <a:gd name="connsiteX102" fmla="*/ 9762 w 10000"/>
              <a:gd name="connsiteY102" fmla="*/ 3511 h 10000"/>
              <a:gd name="connsiteX103" fmla="*/ 9643 w 10000"/>
              <a:gd name="connsiteY103" fmla="*/ 3418 h 10000"/>
              <a:gd name="connsiteX104" fmla="*/ 9662 w 10000"/>
              <a:gd name="connsiteY104" fmla="*/ 3290 h 10000"/>
              <a:gd name="connsiteX105" fmla="*/ 9643 w 10000"/>
              <a:gd name="connsiteY105" fmla="*/ 3181 h 10000"/>
              <a:gd name="connsiteX106" fmla="*/ 9406 w 10000"/>
              <a:gd name="connsiteY106" fmla="*/ 2943 h 10000"/>
              <a:gd name="connsiteX107" fmla="*/ 8532 w 10000"/>
              <a:gd name="connsiteY107" fmla="*/ 914 h 10000"/>
              <a:gd name="connsiteX108" fmla="*/ 8433 w 10000"/>
              <a:gd name="connsiteY108" fmla="*/ 786 h 10000"/>
              <a:gd name="connsiteX109" fmla="*/ 8176 w 10000"/>
              <a:gd name="connsiteY109" fmla="*/ 677 h 10000"/>
              <a:gd name="connsiteX110" fmla="*/ 8059 w 10000"/>
              <a:gd name="connsiteY110" fmla="*/ 786 h 10000"/>
              <a:gd name="connsiteX111" fmla="*/ 7840 w 10000"/>
              <a:gd name="connsiteY111" fmla="*/ 768 h 10000"/>
              <a:gd name="connsiteX112" fmla="*/ 7779 w 10000"/>
              <a:gd name="connsiteY112" fmla="*/ 694 h 10000"/>
              <a:gd name="connsiteX113" fmla="*/ 7601 w 10000"/>
              <a:gd name="connsiteY113" fmla="*/ 750 h 10000"/>
              <a:gd name="connsiteX114" fmla="*/ 7601 w 10000"/>
              <a:gd name="connsiteY114" fmla="*/ 805 h 10000"/>
              <a:gd name="connsiteX115" fmla="*/ 7206 w 10000"/>
              <a:gd name="connsiteY115" fmla="*/ 823 h 10000"/>
              <a:gd name="connsiteX116" fmla="*/ 7145 w 10000"/>
              <a:gd name="connsiteY116" fmla="*/ 896 h 10000"/>
              <a:gd name="connsiteX117" fmla="*/ 7077 w 10000"/>
              <a:gd name="connsiteY117" fmla="*/ 896 h 10000"/>
              <a:gd name="connsiteX118" fmla="*/ 6264 w 10000"/>
              <a:gd name="connsiteY118" fmla="*/ 786 h 10000"/>
              <a:gd name="connsiteX119" fmla="*/ 6284 w 10000"/>
              <a:gd name="connsiteY119" fmla="*/ 823 h 10000"/>
              <a:gd name="connsiteX120" fmla="*/ 5886 w 10000"/>
              <a:gd name="connsiteY120" fmla="*/ 805 h 10000"/>
              <a:gd name="connsiteX121" fmla="*/ 5729 w 10000"/>
              <a:gd name="connsiteY121" fmla="*/ 713 h 10000"/>
              <a:gd name="connsiteX122" fmla="*/ 5729 w 10000"/>
              <a:gd name="connsiteY122" fmla="*/ 640 h 10000"/>
              <a:gd name="connsiteX123" fmla="*/ 5332 w 10000"/>
              <a:gd name="connsiteY123" fmla="*/ 713 h 10000"/>
              <a:gd name="connsiteX124" fmla="*/ 4301 w 10000"/>
              <a:gd name="connsiteY124" fmla="*/ 292 h 10000"/>
              <a:gd name="connsiteX125" fmla="*/ 4103 w 10000"/>
              <a:gd name="connsiteY125" fmla="*/ 292 h 10000"/>
              <a:gd name="connsiteX126" fmla="*/ 4083 w 10000"/>
              <a:gd name="connsiteY126" fmla="*/ 146 h 10000"/>
              <a:gd name="connsiteX127" fmla="*/ 3923 w 10000"/>
              <a:gd name="connsiteY127" fmla="*/ 0 h 10000"/>
              <a:gd name="connsiteX0" fmla="*/ 3923 w 10000"/>
              <a:gd name="connsiteY0" fmla="*/ 0 h 10000"/>
              <a:gd name="connsiteX1" fmla="*/ 0 w 10000"/>
              <a:gd name="connsiteY1" fmla="*/ 5210 h 10000"/>
              <a:gd name="connsiteX2" fmla="*/ 238 w 10000"/>
              <a:gd name="connsiteY2" fmla="*/ 5155 h 10000"/>
              <a:gd name="connsiteX3" fmla="*/ 435 w 10000"/>
              <a:gd name="connsiteY3" fmla="*/ 5210 h 10000"/>
              <a:gd name="connsiteX4" fmla="*/ 1328 w 10000"/>
              <a:gd name="connsiteY4" fmla="*/ 5247 h 10000"/>
              <a:gd name="connsiteX5" fmla="*/ 2100 w 10000"/>
              <a:gd name="connsiteY5" fmla="*/ 6088 h 10000"/>
              <a:gd name="connsiteX6" fmla="*/ 2437 w 10000"/>
              <a:gd name="connsiteY6" fmla="*/ 6965 h 10000"/>
              <a:gd name="connsiteX7" fmla="*/ 2756 w 10000"/>
              <a:gd name="connsiteY7" fmla="*/ 7312 h 10000"/>
              <a:gd name="connsiteX8" fmla="*/ 2914 w 10000"/>
              <a:gd name="connsiteY8" fmla="*/ 7659 h 10000"/>
              <a:gd name="connsiteX9" fmla="*/ 3251 w 10000"/>
              <a:gd name="connsiteY9" fmla="*/ 7898 h 10000"/>
              <a:gd name="connsiteX10" fmla="*/ 3508 w 10000"/>
              <a:gd name="connsiteY10" fmla="*/ 8794 h 10000"/>
              <a:gd name="connsiteX11" fmla="*/ 3845 w 10000"/>
              <a:gd name="connsiteY11" fmla="*/ 9287 h 10000"/>
              <a:gd name="connsiteX12" fmla="*/ 4181 w 10000"/>
              <a:gd name="connsiteY12" fmla="*/ 9506 h 10000"/>
              <a:gd name="connsiteX13" fmla="*/ 4479 w 10000"/>
              <a:gd name="connsiteY13" fmla="*/ 9562 h 10000"/>
              <a:gd name="connsiteX14" fmla="*/ 4776 w 10000"/>
              <a:gd name="connsiteY14" fmla="*/ 9725 h 10000"/>
              <a:gd name="connsiteX15" fmla="*/ 5332 w 10000"/>
              <a:gd name="connsiteY15" fmla="*/ 9781 h 10000"/>
              <a:gd name="connsiteX16" fmla="*/ 5710 w 10000"/>
              <a:gd name="connsiteY16" fmla="*/ 9963 h 10000"/>
              <a:gd name="connsiteX17" fmla="*/ 6064 w 10000"/>
              <a:gd name="connsiteY17" fmla="*/ 10000 h 10000"/>
              <a:gd name="connsiteX18" fmla="*/ 6085 w 10000"/>
              <a:gd name="connsiteY18" fmla="*/ 9944 h 10000"/>
              <a:gd name="connsiteX19" fmla="*/ 6007 w 10000"/>
              <a:gd name="connsiteY19" fmla="*/ 9890 h 10000"/>
              <a:gd name="connsiteX20" fmla="*/ 5867 w 10000"/>
              <a:gd name="connsiteY20" fmla="*/ 9542 h 10000"/>
              <a:gd name="connsiteX21" fmla="*/ 5847 w 10000"/>
              <a:gd name="connsiteY21" fmla="*/ 9506 h 10000"/>
              <a:gd name="connsiteX22" fmla="*/ 5729 w 10000"/>
              <a:gd name="connsiteY22" fmla="*/ 8830 h 10000"/>
              <a:gd name="connsiteX23" fmla="*/ 5807 w 10000"/>
              <a:gd name="connsiteY23" fmla="*/ 8775 h 10000"/>
              <a:gd name="connsiteX24" fmla="*/ 5827 w 10000"/>
              <a:gd name="connsiteY24" fmla="*/ 8555 h 10000"/>
              <a:gd name="connsiteX25" fmla="*/ 5807 w 10000"/>
              <a:gd name="connsiteY25" fmla="*/ 8519 h 10000"/>
              <a:gd name="connsiteX26" fmla="*/ 5669 w 10000"/>
              <a:gd name="connsiteY26" fmla="*/ 8501 h 10000"/>
              <a:gd name="connsiteX27" fmla="*/ 5609 w 10000"/>
              <a:gd name="connsiteY27" fmla="*/ 8465 h 10000"/>
              <a:gd name="connsiteX28" fmla="*/ 5649 w 10000"/>
              <a:gd name="connsiteY28" fmla="*/ 8392 h 10000"/>
              <a:gd name="connsiteX29" fmla="*/ 5787 w 10000"/>
              <a:gd name="connsiteY29" fmla="*/ 8392 h 10000"/>
              <a:gd name="connsiteX30" fmla="*/ 5847 w 10000"/>
              <a:gd name="connsiteY30" fmla="*/ 8446 h 10000"/>
              <a:gd name="connsiteX31" fmla="*/ 5946 w 10000"/>
              <a:gd name="connsiteY31" fmla="*/ 8392 h 10000"/>
              <a:gd name="connsiteX32" fmla="*/ 6007 w 10000"/>
              <a:gd name="connsiteY32" fmla="*/ 8007 h 10000"/>
              <a:gd name="connsiteX33" fmla="*/ 5886 w 10000"/>
              <a:gd name="connsiteY33" fmla="*/ 7825 h 10000"/>
              <a:gd name="connsiteX34" fmla="*/ 6184 w 10000"/>
              <a:gd name="connsiteY34" fmla="*/ 7769 h 10000"/>
              <a:gd name="connsiteX35" fmla="*/ 6284 w 10000"/>
              <a:gd name="connsiteY35" fmla="*/ 7586 h 10000"/>
              <a:gd name="connsiteX36" fmla="*/ 6284 w 10000"/>
              <a:gd name="connsiteY36" fmla="*/ 7550 h 10000"/>
              <a:gd name="connsiteX37" fmla="*/ 6164 w 10000"/>
              <a:gd name="connsiteY37" fmla="*/ 7569 h 10000"/>
              <a:gd name="connsiteX38" fmla="*/ 6164 w 10000"/>
              <a:gd name="connsiteY38" fmla="*/ 7477 h 10000"/>
              <a:gd name="connsiteX39" fmla="*/ 6362 w 10000"/>
              <a:gd name="connsiteY39" fmla="*/ 7386 h 10000"/>
              <a:gd name="connsiteX40" fmla="*/ 6441 w 10000"/>
              <a:gd name="connsiteY40" fmla="*/ 7386 h 10000"/>
              <a:gd name="connsiteX41" fmla="*/ 6562 w 10000"/>
              <a:gd name="connsiteY41" fmla="*/ 7276 h 10000"/>
              <a:gd name="connsiteX42" fmla="*/ 6581 w 10000"/>
              <a:gd name="connsiteY42" fmla="*/ 7203 h 10000"/>
              <a:gd name="connsiteX43" fmla="*/ 6619 w 10000"/>
              <a:gd name="connsiteY43" fmla="*/ 7166 h 10000"/>
              <a:gd name="connsiteX44" fmla="*/ 6820 w 10000"/>
              <a:gd name="connsiteY44" fmla="*/ 7148 h 10000"/>
              <a:gd name="connsiteX45" fmla="*/ 6897 w 10000"/>
              <a:gd name="connsiteY45" fmla="*/ 7111 h 10000"/>
              <a:gd name="connsiteX46" fmla="*/ 6918 w 10000"/>
              <a:gd name="connsiteY46" fmla="*/ 7020 h 10000"/>
              <a:gd name="connsiteX47" fmla="*/ 6800 w 10000"/>
              <a:gd name="connsiteY47" fmla="*/ 6929 h 10000"/>
              <a:gd name="connsiteX48" fmla="*/ 6800 w 10000"/>
              <a:gd name="connsiteY48" fmla="*/ 6856 h 10000"/>
              <a:gd name="connsiteX49" fmla="*/ 6839 w 10000"/>
              <a:gd name="connsiteY49" fmla="*/ 6801 h 10000"/>
              <a:gd name="connsiteX50" fmla="*/ 6937 w 10000"/>
              <a:gd name="connsiteY50" fmla="*/ 6837 h 10000"/>
              <a:gd name="connsiteX51" fmla="*/ 6996 w 10000"/>
              <a:gd name="connsiteY51" fmla="*/ 6892 h 10000"/>
              <a:gd name="connsiteX52" fmla="*/ 7016 w 10000"/>
              <a:gd name="connsiteY52" fmla="*/ 6874 h 10000"/>
              <a:gd name="connsiteX53" fmla="*/ 7016 w 10000"/>
              <a:gd name="connsiteY53" fmla="*/ 6801 h 10000"/>
              <a:gd name="connsiteX54" fmla="*/ 7036 w 10000"/>
              <a:gd name="connsiteY54" fmla="*/ 6764 h 10000"/>
              <a:gd name="connsiteX55" fmla="*/ 7097 w 10000"/>
              <a:gd name="connsiteY55" fmla="*/ 6783 h 10000"/>
              <a:gd name="connsiteX56" fmla="*/ 7127 w 10000"/>
              <a:gd name="connsiteY56" fmla="*/ 6874 h 10000"/>
              <a:gd name="connsiteX57" fmla="*/ 7165 w 10000"/>
              <a:gd name="connsiteY57" fmla="*/ 6874 h 10000"/>
              <a:gd name="connsiteX58" fmla="*/ 7224 w 10000"/>
              <a:gd name="connsiteY58" fmla="*/ 6837 h 10000"/>
              <a:gd name="connsiteX59" fmla="*/ 7264 w 10000"/>
              <a:gd name="connsiteY59" fmla="*/ 6764 h 10000"/>
              <a:gd name="connsiteX60" fmla="*/ 7285 w 10000"/>
              <a:gd name="connsiteY60" fmla="*/ 6746 h 10000"/>
              <a:gd name="connsiteX61" fmla="*/ 7324 w 10000"/>
              <a:gd name="connsiteY61" fmla="*/ 6892 h 10000"/>
              <a:gd name="connsiteX62" fmla="*/ 7640 w 10000"/>
              <a:gd name="connsiteY62" fmla="*/ 6801 h 10000"/>
              <a:gd name="connsiteX63" fmla="*/ 7700 w 10000"/>
              <a:gd name="connsiteY63" fmla="*/ 6819 h 10000"/>
              <a:gd name="connsiteX64" fmla="*/ 7682 w 10000"/>
              <a:gd name="connsiteY64" fmla="*/ 6837 h 10000"/>
              <a:gd name="connsiteX65" fmla="*/ 7224 w 10000"/>
              <a:gd name="connsiteY65" fmla="*/ 7020 h 10000"/>
              <a:gd name="connsiteX66" fmla="*/ 7185 w 10000"/>
              <a:gd name="connsiteY66" fmla="*/ 7075 h 10000"/>
              <a:gd name="connsiteX67" fmla="*/ 7224 w 10000"/>
              <a:gd name="connsiteY67" fmla="*/ 7093 h 10000"/>
              <a:gd name="connsiteX68" fmla="*/ 8274 w 10000"/>
              <a:gd name="connsiteY68" fmla="*/ 6563 h 10000"/>
              <a:gd name="connsiteX69" fmla="*/ 8453 w 10000"/>
              <a:gd name="connsiteY69" fmla="*/ 6180 h 10000"/>
              <a:gd name="connsiteX70" fmla="*/ 8475 w 10000"/>
              <a:gd name="connsiteY70" fmla="*/ 5594 h 10000"/>
              <a:gd name="connsiteX71" fmla="*/ 8532 w 10000"/>
              <a:gd name="connsiteY71" fmla="*/ 5540 h 10000"/>
              <a:gd name="connsiteX72" fmla="*/ 8593 w 10000"/>
              <a:gd name="connsiteY72" fmla="*/ 5503 h 10000"/>
              <a:gd name="connsiteX73" fmla="*/ 8652 w 10000"/>
              <a:gd name="connsiteY73" fmla="*/ 5503 h 10000"/>
              <a:gd name="connsiteX74" fmla="*/ 8652 w 10000"/>
              <a:gd name="connsiteY74" fmla="*/ 5722 h 10000"/>
              <a:gd name="connsiteX75" fmla="*/ 8791 w 10000"/>
              <a:gd name="connsiteY75" fmla="*/ 5722 h 10000"/>
              <a:gd name="connsiteX76" fmla="*/ 8771 w 10000"/>
              <a:gd name="connsiteY76" fmla="*/ 5813 h 10000"/>
              <a:gd name="connsiteX77" fmla="*/ 8633 w 10000"/>
              <a:gd name="connsiteY77" fmla="*/ 5849 h 10000"/>
              <a:gd name="connsiteX78" fmla="*/ 8691 w 10000"/>
              <a:gd name="connsiteY78" fmla="*/ 5869 h 10000"/>
              <a:gd name="connsiteX79" fmla="*/ 9306 w 10000"/>
              <a:gd name="connsiteY79" fmla="*/ 5613 h 10000"/>
              <a:gd name="connsiteX80" fmla="*/ 9662 w 10000"/>
              <a:gd name="connsiteY80" fmla="*/ 5594 h 10000"/>
              <a:gd name="connsiteX81" fmla="*/ 9545 w 10000"/>
              <a:gd name="connsiteY81" fmla="*/ 5467 h 10000"/>
              <a:gd name="connsiteX82" fmla="*/ 9662 w 10000"/>
              <a:gd name="connsiteY82" fmla="*/ 5374 h 10000"/>
              <a:gd name="connsiteX83" fmla="*/ 9723 w 10000"/>
              <a:gd name="connsiteY83" fmla="*/ 5265 h 10000"/>
              <a:gd name="connsiteX84" fmla="*/ 9782 w 10000"/>
              <a:gd name="connsiteY84" fmla="*/ 5173 h 10000"/>
              <a:gd name="connsiteX85" fmla="*/ 9822 w 10000"/>
              <a:gd name="connsiteY85" fmla="*/ 5082 h 10000"/>
              <a:gd name="connsiteX86" fmla="*/ 9803 w 10000"/>
              <a:gd name="connsiteY86" fmla="*/ 4918 h 10000"/>
              <a:gd name="connsiteX87" fmla="*/ 9742 w 10000"/>
              <a:gd name="connsiteY87" fmla="*/ 4845 h 10000"/>
              <a:gd name="connsiteX88" fmla="*/ 9803 w 10000"/>
              <a:gd name="connsiteY88" fmla="*/ 4735 h 10000"/>
              <a:gd name="connsiteX89" fmla="*/ 9762 w 10000"/>
              <a:gd name="connsiteY89" fmla="*/ 4606 h 10000"/>
              <a:gd name="connsiteX90" fmla="*/ 9939 w 10000"/>
              <a:gd name="connsiteY90" fmla="*/ 4297 h 10000"/>
              <a:gd name="connsiteX91" fmla="*/ 9939 w 10000"/>
              <a:gd name="connsiteY91" fmla="*/ 4224 h 10000"/>
              <a:gd name="connsiteX92" fmla="*/ 9981 w 10000"/>
              <a:gd name="connsiteY92" fmla="*/ 4168 h 10000"/>
              <a:gd name="connsiteX93" fmla="*/ 9939 w 10000"/>
              <a:gd name="connsiteY93" fmla="*/ 4095 h 10000"/>
              <a:gd name="connsiteX94" fmla="*/ 10000 w 10000"/>
              <a:gd name="connsiteY94" fmla="*/ 4058 h 10000"/>
              <a:gd name="connsiteX95" fmla="*/ 9939 w 10000"/>
              <a:gd name="connsiteY95" fmla="*/ 3985 h 10000"/>
              <a:gd name="connsiteX96" fmla="*/ 9961 w 10000"/>
              <a:gd name="connsiteY96" fmla="*/ 3876 h 10000"/>
              <a:gd name="connsiteX97" fmla="*/ 9939 w 10000"/>
              <a:gd name="connsiteY97" fmla="*/ 3876 h 10000"/>
              <a:gd name="connsiteX98" fmla="*/ 9900 w 10000"/>
              <a:gd name="connsiteY98" fmla="*/ 3857 h 10000"/>
              <a:gd name="connsiteX99" fmla="*/ 9822 w 10000"/>
              <a:gd name="connsiteY99" fmla="*/ 3730 h 10000"/>
              <a:gd name="connsiteX100" fmla="*/ 9842 w 10000"/>
              <a:gd name="connsiteY100" fmla="*/ 3657 h 10000"/>
              <a:gd name="connsiteX101" fmla="*/ 9742 w 10000"/>
              <a:gd name="connsiteY101" fmla="*/ 3547 h 10000"/>
              <a:gd name="connsiteX102" fmla="*/ 9762 w 10000"/>
              <a:gd name="connsiteY102" fmla="*/ 3511 h 10000"/>
              <a:gd name="connsiteX103" fmla="*/ 9643 w 10000"/>
              <a:gd name="connsiteY103" fmla="*/ 3418 h 10000"/>
              <a:gd name="connsiteX104" fmla="*/ 9662 w 10000"/>
              <a:gd name="connsiteY104" fmla="*/ 3290 h 10000"/>
              <a:gd name="connsiteX105" fmla="*/ 9643 w 10000"/>
              <a:gd name="connsiteY105" fmla="*/ 3181 h 10000"/>
              <a:gd name="connsiteX106" fmla="*/ 9406 w 10000"/>
              <a:gd name="connsiteY106" fmla="*/ 2943 h 10000"/>
              <a:gd name="connsiteX107" fmla="*/ 8532 w 10000"/>
              <a:gd name="connsiteY107" fmla="*/ 914 h 10000"/>
              <a:gd name="connsiteX108" fmla="*/ 8433 w 10000"/>
              <a:gd name="connsiteY108" fmla="*/ 786 h 10000"/>
              <a:gd name="connsiteX109" fmla="*/ 8176 w 10000"/>
              <a:gd name="connsiteY109" fmla="*/ 677 h 10000"/>
              <a:gd name="connsiteX110" fmla="*/ 7840 w 10000"/>
              <a:gd name="connsiteY110" fmla="*/ 768 h 10000"/>
              <a:gd name="connsiteX111" fmla="*/ 7779 w 10000"/>
              <a:gd name="connsiteY111" fmla="*/ 694 h 10000"/>
              <a:gd name="connsiteX112" fmla="*/ 7601 w 10000"/>
              <a:gd name="connsiteY112" fmla="*/ 750 h 10000"/>
              <a:gd name="connsiteX113" fmla="*/ 7601 w 10000"/>
              <a:gd name="connsiteY113" fmla="*/ 805 h 10000"/>
              <a:gd name="connsiteX114" fmla="*/ 7206 w 10000"/>
              <a:gd name="connsiteY114" fmla="*/ 823 h 10000"/>
              <a:gd name="connsiteX115" fmla="*/ 7145 w 10000"/>
              <a:gd name="connsiteY115" fmla="*/ 896 h 10000"/>
              <a:gd name="connsiteX116" fmla="*/ 7077 w 10000"/>
              <a:gd name="connsiteY116" fmla="*/ 896 h 10000"/>
              <a:gd name="connsiteX117" fmla="*/ 6264 w 10000"/>
              <a:gd name="connsiteY117" fmla="*/ 786 h 10000"/>
              <a:gd name="connsiteX118" fmla="*/ 6284 w 10000"/>
              <a:gd name="connsiteY118" fmla="*/ 823 h 10000"/>
              <a:gd name="connsiteX119" fmla="*/ 5886 w 10000"/>
              <a:gd name="connsiteY119" fmla="*/ 805 h 10000"/>
              <a:gd name="connsiteX120" fmla="*/ 5729 w 10000"/>
              <a:gd name="connsiteY120" fmla="*/ 713 h 10000"/>
              <a:gd name="connsiteX121" fmla="*/ 5729 w 10000"/>
              <a:gd name="connsiteY121" fmla="*/ 640 h 10000"/>
              <a:gd name="connsiteX122" fmla="*/ 5332 w 10000"/>
              <a:gd name="connsiteY122" fmla="*/ 713 h 10000"/>
              <a:gd name="connsiteX123" fmla="*/ 4301 w 10000"/>
              <a:gd name="connsiteY123" fmla="*/ 292 h 10000"/>
              <a:gd name="connsiteX124" fmla="*/ 4103 w 10000"/>
              <a:gd name="connsiteY124" fmla="*/ 292 h 10000"/>
              <a:gd name="connsiteX125" fmla="*/ 4083 w 10000"/>
              <a:gd name="connsiteY125" fmla="*/ 146 h 10000"/>
              <a:gd name="connsiteX126" fmla="*/ 3923 w 10000"/>
              <a:gd name="connsiteY126" fmla="*/ 0 h 10000"/>
              <a:gd name="connsiteX0" fmla="*/ 3923 w 10000"/>
              <a:gd name="connsiteY0" fmla="*/ 0 h 10000"/>
              <a:gd name="connsiteX1" fmla="*/ 0 w 10000"/>
              <a:gd name="connsiteY1" fmla="*/ 5210 h 10000"/>
              <a:gd name="connsiteX2" fmla="*/ 238 w 10000"/>
              <a:gd name="connsiteY2" fmla="*/ 5155 h 10000"/>
              <a:gd name="connsiteX3" fmla="*/ 435 w 10000"/>
              <a:gd name="connsiteY3" fmla="*/ 5210 h 10000"/>
              <a:gd name="connsiteX4" fmla="*/ 1328 w 10000"/>
              <a:gd name="connsiteY4" fmla="*/ 5247 h 10000"/>
              <a:gd name="connsiteX5" fmla="*/ 2100 w 10000"/>
              <a:gd name="connsiteY5" fmla="*/ 6088 h 10000"/>
              <a:gd name="connsiteX6" fmla="*/ 2437 w 10000"/>
              <a:gd name="connsiteY6" fmla="*/ 6965 h 10000"/>
              <a:gd name="connsiteX7" fmla="*/ 2756 w 10000"/>
              <a:gd name="connsiteY7" fmla="*/ 7312 h 10000"/>
              <a:gd name="connsiteX8" fmla="*/ 2914 w 10000"/>
              <a:gd name="connsiteY8" fmla="*/ 7659 h 10000"/>
              <a:gd name="connsiteX9" fmla="*/ 3251 w 10000"/>
              <a:gd name="connsiteY9" fmla="*/ 7898 h 10000"/>
              <a:gd name="connsiteX10" fmla="*/ 3508 w 10000"/>
              <a:gd name="connsiteY10" fmla="*/ 8794 h 10000"/>
              <a:gd name="connsiteX11" fmla="*/ 3845 w 10000"/>
              <a:gd name="connsiteY11" fmla="*/ 9287 h 10000"/>
              <a:gd name="connsiteX12" fmla="*/ 4181 w 10000"/>
              <a:gd name="connsiteY12" fmla="*/ 9506 h 10000"/>
              <a:gd name="connsiteX13" fmla="*/ 4479 w 10000"/>
              <a:gd name="connsiteY13" fmla="*/ 9562 h 10000"/>
              <a:gd name="connsiteX14" fmla="*/ 4776 w 10000"/>
              <a:gd name="connsiteY14" fmla="*/ 9725 h 10000"/>
              <a:gd name="connsiteX15" fmla="*/ 5332 w 10000"/>
              <a:gd name="connsiteY15" fmla="*/ 9781 h 10000"/>
              <a:gd name="connsiteX16" fmla="*/ 5710 w 10000"/>
              <a:gd name="connsiteY16" fmla="*/ 9963 h 10000"/>
              <a:gd name="connsiteX17" fmla="*/ 6064 w 10000"/>
              <a:gd name="connsiteY17" fmla="*/ 10000 h 10000"/>
              <a:gd name="connsiteX18" fmla="*/ 6085 w 10000"/>
              <a:gd name="connsiteY18" fmla="*/ 9944 h 10000"/>
              <a:gd name="connsiteX19" fmla="*/ 6007 w 10000"/>
              <a:gd name="connsiteY19" fmla="*/ 9890 h 10000"/>
              <a:gd name="connsiteX20" fmla="*/ 5867 w 10000"/>
              <a:gd name="connsiteY20" fmla="*/ 9542 h 10000"/>
              <a:gd name="connsiteX21" fmla="*/ 5847 w 10000"/>
              <a:gd name="connsiteY21" fmla="*/ 9506 h 10000"/>
              <a:gd name="connsiteX22" fmla="*/ 5729 w 10000"/>
              <a:gd name="connsiteY22" fmla="*/ 8830 h 10000"/>
              <a:gd name="connsiteX23" fmla="*/ 5807 w 10000"/>
              <a:gd name="connsiteY23" fmla="*/ 8775 h 10000"/>
              <a:gd name="connsiteX24" fmla="*/ 5827 w 10000"/>
              <a:gd name="connsiteY24" fmla="*/ 8555 h 10000"/>
              <a:gd name="connsiteX25" fmla="*/ 5807 w 10000"/>
              <a:gd name="connsiteY25" fmla="*/ 8519 h 10000"/>
              <a:gd name="connsiteX26" fmla="*/ 5669 w 10000"/>
              <a:gd name="connsiteY26" fmla="*/ 8501 h 10000"/>
              <a:gd name="connsiteX27" fmla="*/ 5609 w 10000"/>
              <a:gd name="connsiteY27" fmla="*/ 8465 h 10000"/>
              <a:gd name="connsiteX28" fmla="*/ 5649 w 10000"/>
              <a:gd name="connsiteY28" fmla="*/ 8392 h 10000"/>
              <a:gd name="connsiteX29" fmla="*/ 5787 w 10000"/>
              <a:gd name="connsiteY29" fmla="*/ 8392 h 10000"/>
              <a:gd name="connsiteX30" fmla="*/ 5847 w 10000"/>
              <a:gd name="connsiteY30" fmla="*/ 8446 h 10000"/>
              <a:gd name="connsiteX31" fmla="*/ 5946 w 10000"/>
              <a:gd name="connsiteY31" fmla="*/ 8392 h 10000"/>
              <a:gd name="connsiteX32" fmla="*/ 6007 w 10000"/>
              <a:gd name="connsiteY32" fmla="*/ 8007 h 10000"/>
              <a:gd name="connsiteX33" fmla="*/ 5886 w 10000"/>
              <a:gd name="connsiteY33" fmla="*/ 7825 h 10000"/>
              <a:gd name="connsiteX34" fmla="*/ 6184 w 10000"/>
              <a:gd name="connsiteY34" fmla="*/ 7769 h 10000"/>
              <a:gd name="connsiteX35" fmla="*/ 6284 w 10000"/>
              <a:gd name="connsiteY35" fmla="*/ 7586 h 10000"/>
              <a:gd name="connsiteX36" fmla="*/ 6284 w 10000"/>
              <a:gd name="connsiteY36" fmla="*/ 7550 h 10000"/>
              <a:gd name="connsiteX37" fmla="*/ 6164 w 10000"/>
              <a:gd name="connsiteY37" fmla="*/ 7569 h 10000"/>
              <a:gd name="connsiteX38" fmla="*/ 6164 w 10000"/>
              <a:gd name="connsiteY38" fmla="*/ 7477 h 10000"/>
              <a:gd name="connsiteX39" fmla="*/ 6362 w 10000"/>
              <a:gd name="connsiteY39" fmla="*/ 7386 h 10000"/>
              <a:gd name="connsiteX40" fmla="*/ 6441 w 10000"/>
              <a:gd name="connsiteY40" fmla="*/ 7386 h 10000"/>
              <a:gd name="connsiteX41" fmla="*/ 6562 w 10000"/>
              <a:gd name="connsiteY41" fmla="*/ 7276 h 10000"/>
              <a:gd name="connsiteX42" fmla="*/ 6581 w 10000"/>
              <a:gd name="connsiteY42" fmla="*/ 7203 h 10000"/>
              <a:gd name="connsiteX43" fmla="*/ 6619 w 10000"/>
              <a:gd name="connsiteY43" fmla="*/ 7166 h 10000"/>
              <a:gd name="connsiteX44" fmla="*/ 6820 w 10000"/>
              <a:gd name="connsiteY44" fmla="*/ 7148 h 10000"/>
              <a:gd name="connsiteX45" fmla="*/ 6897 w 10000"/>
              <a:gd name="connsiteY45" fmla="*/ 7111 h 10000"/>
              <a:gd name="connsiteX46" fmla="*/ 6918 w 10000"/>
              <a:gd name="connsiteY46" fmla="*/ 7020 h 10000"/>
              <a:gd name="connsiteX47" fmla="*/ 6800 w 10000"/>
              <a:gd name="connsiteY47" fmla="*/ 6929 h 10000"/>
              <a:gd name="connsiteX48" fmla="*/ 6800 w 10000"/>
              <a:gd name="connsiteY48" fmla="*/ 6856 h 10000"/>
              <a:gd name="connsiteX49" fmla="*/ 6839 w 10000"/>
              <a:gd name="connsiteY49" fmla="*/ 6801 h 10000"/>
              <a:gd name="connsiteX50" fmla="*/ 6937 w 10000"/>
              <a:gd name="connsiteY50" fmla="*/ 6837 h 10000"/>
              <a:gd name="connsiteX51" fmla="*/ 6996 w 10000"/>
              <a:gd name="connsiteY51" fmla="*/ 6892 h 10000"/>
              <a:gd name="connsiteX52" fmla="*/ 7016 w 10000"/>
              <a:gd name="connsiteY52" fmla="*/ 6874 h 10000"/>
              <a:gd name="connsiteX53" fmla="*/ 7016 w 10000"/>
              <a:gd name="connsiteY53" fmla="*/ 6801 h 10000"/>
              <a:gd name="connsiteX54" fmla="*/ 7036 w 10000"/>
              <a:gd name="connsiteY54" fmla="*/ 6764 h 10000"/>
              <a:gd name="connsiteX55" fmla="*/ 7097 w 10000"/>
              <a:gd name="connsiteY55" fmla="*/ 6783 h 10000"/>
              <a:gd name="connsiteX56" fmla="*/ 7127 w 10000"/>
              <a:gd name="connsiteY56" fmla="*/ 6874 h 10000"/>
              <a:gd name="connsiteX57" fmla="*/ 7165 w 10000"/>
              <a:gd name="connsiteY57" fmla="*/ 6874 h 10000"/>
              <a:gd name="connsiteX58" fmla="*/ 7224 w 10000"/>
              <a:gd name="connsiteY58" fmla="*/ 6837 h 10000"/>
              <a:gd name="connsiteX59" fmla="*/ 7264 w 10000"/>
              <a:gd name="connsiteY59" fmla="*/ 6764 h 10000"/>
              <a:gd name="connsiteX60" fmla="*/ 7285 w 10000"/>
              <a:gd name="connsiteY60" fmla="*/ 6746 h 10000"/>
              <a:gd name="connsiteX61" fmla="*/ 7324 w 10000"/>
              <a:gd name="connsiteY61" fmla="*/ 6892 h 10000"/>
              <a:gd name="connsiteX62" fmla="*/ 7640 w 10000"/>
              <a:gd name="connsiteY62" fmla="*/ 6801 h 10000"/>
              <a:gd name="connsiteX63" fmla="*/ 7700 w 10000"/>
              <a:gd name="connsiteY63" fmla="*/ 6819 h 10000"/>
              <a:gd name="connsiteX64" fmla="*/ 7682 w 10000"/>
              <a:gd name="connsiteY64" fmla="*/ 6837 h 10000"/>
              <a:gd name="connsiteX65" fmla="*/ 7224 w 10000"/>
              <a:gd name="connsiteY65" fmla="*/ 7020 h 10000"/>
              <a:gd name="connsiteX66" fmla="*/ 7185 w 10000"/>
              <a:gd name="connsiteY66" fmla="*/ 7075 h 10000"/>
              <a:gd name="connsiteX67" fmla="*/ 7224 w 10000"/>
              <a:gd name="connsiteY67" fmla="*/ 7093 h 10000"/>
              <a:gd name="connsiteX68" fmla="*/ 8274 w 10000"/>
              <a:gd name="connsiteY68" fmla="*/ 6563 h 10000"/>
              <a:gd name="connsiteX69" fmla="*/ 8453 w 10000"/>
              <a:gd name="connsiteY69" fmla="*/ 6180 h 10000"/>
              <a:gd name="connsiteX70" fmla="*/ 8475 w 10000"/>
              <a:gd name="connsiteY70" fmla="*/ 5594 h 10000"/>
              <a:gd name="connsiteX71" fmla="*/ 8532 w 10000"/>
              <a:gd name="connsiteY71" fmla="*/ 5540 h 10000"/>
              <a:gd name="connsiteX72" fmla="*/ 8593 w 10000"/>
              <a:gd name="connsiteY72" fmla="*/ 5503 h 10000"/>
              <a:gd name="connsiteX73" fmla="*/ 8652 w 10000"/>
              <a:gd name="connsiteY73" fmla="*/ 5503 h 10000"/>
              <a:gd name="connsiteX74" fmla="*/ 8652 w 10000"/>
              <a:gd name="connsiteY74" fmla="*/ 5722 h 10000"/>
              <a:gd name="connsiteX75" fmla="*/ 8791 w 10000"/>
              <a:gd name="connsiteY75" fmla="*/ 5722 h 10000"/>
              <a:gd name="connsiteX76" fmla="*/ 8771 w 10000"/>
              <a:gd name="connsiteY76" fmla="*/ 5813 h 10000"/>
              <a:gd name="connsiteX77" fmla="*/ 8633 w 10000"/>
              <a:gd name="connsiteY77" fmla="*/ 5849 h 10000"/>
              <a:gd name="connsiteX78" fmla="*/ 8691 w 10000"/>
              <a:gd name="connsiteY78" fmla="*/ 5869 h 10000"/>
              <a:gd name="connsiteX79" fmla="*/ 9306 w 10000"/>
              <a:gd name="connsiteY79" fmla="*/ 5613 h 10000"/>
              <a:gd name="connsiteX80" fmla="*/ 9662 w 10000"/>
              <a:gd name="connsiteY80" fmla="*/ 5594 h 10000"/>
              <a:gd name="connsiteX81" fmla="*/ 9545 w 10000"/>
              <a:gd name="connsiteY81" fmla="*/ 5467 h 10000"/>
              <a:gd name="connsiteX82" fmla="*/ 9662 w 10000"/>
              <a:gd name="connsiteY82" fmla="*/ 5374 h 10000"/>
              <a:gd name="connsiteX83" fmla="*/ 9723 w 10000"/>
              <a:gd name="connsiteY83" fmla="*/ 5265 h 10000"/>
              <a:gd name="connsiteX84" fmla="*/ 9782 w 10000"/>
              <a:gd name="connsiteY84" fmla="*/ 5173 h 10000"/>
              <a:gd name="connsiteX85" fmla="*/ 9822 w 10000"/>
              <a:gd name="connsiteY85" fmla="*/ 5082 h 10000"/>
              <a:gd name="connsiteX86" fmla="*/ 9803 w 10000"/>
              <a:gd name="connsiteY86" fmla="*/ 4918 h 10000"/>
              <a:gd name="connsiteX87" fmla="*/ 9742 w 10000"/>
              <a:gd name="connsiteY87" fmla="*/ 4845 h 10000"/>
              <a:gd name="connsiteX88" fmla="*/ 9803 w 10000"/>
              <a:gd name="connsiteY88" fmla="*/ 4735 h 10000"/>
              <a:gd name="connsiteX89" fmla="*/ 9762 w 10000"/>
              <a:gd name="connsiteY89" fmla="*/ 4606 h 10000"/>
              <a:gd name="connsiteX90" fmla="*/ 9939 w 10000"/>
              <a:gd name="connsiteY90" fmla="*/ 4297 h 10000"/>
              <a:gd name="connsiteX91" fmla="*/ 9939 w 10000"/>
              <a:gd name="connsiteY91" fmla="*/ 4224 h 10000"/>
              <a:gd name="connsiteX92" fmla="*/ 9981 w 10000"/>
              <a:gd name="connsiteY92" fmla="*/ 4168 h 10000"/>
              <a:gd name="connsiteX93" fmla="*/ 9939 w 10000"/>
              <a:gd name="connsiteY93" fmla="*/ 4095 h 10000"/>
              <a:gd name="connsiteX94" fmla="*/ 10000 w 10000"/>
              <a:gd name="connsiteY94" fmla="*/ 4058 h 10000"/>
              <a:gd name="connsiteX95" fmla="*/ 9939 w 10000"/>
              <a:gd name="connsiteY95" fmla="*/ 3985 h 10000"/>
              <a:gd name="connsiteX96" fmla="*/ 9961 w 10000"/>
              <a:gd name="connsiteY96" fmla="*/ 3876 h 10000"/>
              <a:gd name="connsiteX97" fmla="*/ 9939 w 10000"/>
              <a:gd name="connsiteY97" fmla="*/ 3876 h 10000"/>
              <a:gd name="connsiteX98" fmla="*/ 9900 w 10000"/>
              <a:gd name="connsiteY98" fmla="*/ 3857 h 10000"/>
              <a:gd name="connsiteX99" fmla="*/ 9822 w 10000"/>
              <a:gd name="connsiteY99" fmla="*/ 3730 h 10000"/>
              <a:gd name="connsiteX100" fmla="*/ 9842 w 10000"/>
              <a:gd name="connsiteY100" fmla="*/ 3657 h 10000"/>
              <a:gd name="connsiteX101" fmla="*/ 9742 w 10000"/>
              <a:gd name="connsiteY101" fmla="*/ 3547 h 10000"/>
              <a:gd name="connsiteX102" fmla="*/ 9762 w 10000"/>
              <a:gd name="connsiteY102" fmla="*/ 3511 h 10000"/>
              <a:gd name="connsiteX103" fmla="*/ 9643 w 10000"/>
              <a:gd name="connsiteY103" fmla="*/ 3418 h 10000"/>
              <a:gd name="connsiteX104" fmla="*/ 9662 w 10000"/>
              <a:gd name="connsiteY104" fmla="*/ 3290 h 10000"/>
              <a:gd name="connsiteX105" fmla="*/ 9643 w 10000"/>
              <a:gd name="connsiteY105" fmla="*/ 3181 h 10000"/>
              <a:gd name="connsiteX106" fmla="*/ 9406 w 10000"/>
              <a:gd name="connsiteY106" fmla="*/ 2943 h 10000"/>
              <a:gd name="connsiteX107" fmla="*/ 8532 w 10000"/>
              <a:gd name="connsiteY107" fmla="*/ 914 h 10000"/>
              <a:gd name="connsiteX108" fmla="*/ 8433 w 10000"/>
              <a:gd name="connsiteY108" fmla="*/ 786 h 10000"/>
              <a:gd name="connsiteX109" fmla="*/ 8176 w 10000"/>
              <a:gd name="connsiteY109" fmla="*/ 677 h 10000"/>
              <a:gd name="connsiteX110" fmla="*/ 7840 w 10000"/>
              <a:gd name="connsiteY110" fmla="*/ 768 h 10000"/>
              <a:gd name="connsiteX111" fmla="*/ 7601 w 10000"/>
              <a:gd name="connsiteY111" fmla="*/ 750 h 10000"/>
              <a:gd name="connsiteX112" fmla="*/ 7601 w 10000"/>
              <a:gd name="connsiteY112" fmla="*/ 805 h 10000"/>
              <a:gd name="connsiteX113" fmla="*/ 7206 w 10000"/>
              <a:gd name="connsiteY113" fmla="*/ 823 h 10000"/>
              <a:gd name="connsiteX114" fmla="*/ 7145 w 10000"/>
              <a:gd name="connsiteY114" fmla="*/ 896 h 10000"/>
              <a:gd name="connsiteX115" fmla="*/ 7077 w 10000"/>
              <a:gd name="connsiteY115" fmla="*/ 896 h 10000"/>
              <a:gd name="connsiteX116" fmla="*/ 6264 w 10000"/>
              <a:gd name="connsiteY116" fmla="*/ 786 h 10000"/>
              <a:gd name="connsiteX117" fmla="*/ 6284 w 10000"/>
              <a:gd name="connsiteY117" fmla="*/ 823 h 10000"/>
              <a:gd name="connsiteX118" fmla="*/ 5886 w 10000"/>
              <a:gd name="connsiteY118" fmla="*/ 805 h 10000"/>
              <a:gd name="connsiteX119" fmla="*/ 5729 w 10000"/>
              <a:gd name="connsiteY119" fmla="*/ 713 h 10000"/>
              <a:gd name="connsiteX120" fmla="*/ 5729 w 10000"/>
              <a:gd name="connsiteY120" fmla="*/ 640 h 10000"/>
              <a:gd name="connsiteX121" fmla="*/ 5332 w 10000"/>
              <a:gd name="connsiteY121" fmla="*/ 713 h 10000"/>
              <a:gd name="connsiteX122" fmla="*/ 4301 w 10000"/>
              <a:gd name="connsiteY122" fmla="*/ 292 h 10000"/>
              <a:gd name="connsiteX123" fmla="*/ 4103 w 10000"/>
              <a:gd name="connsiteY123" fmla="*/ 292 h 10000"/>
              <a:gd name="connsiteX124" fmla="*/ 4083 w 10000"/>
              <a:gd name="connsiteY124" fmla="*/ 146 h 10000"/>
              <a:gd name="connsiteX125" fmla="*/ 3923 w 10000"/>
              <a:gd name="connsiteY125" fmla="*/ 0 h 10000"/>
              <a:gd name="connsiteX0" fmla="*/ 3923 w 10000"/>
              <a:gd name="connsiteY0" fmla="*/ 0 h 10000"/>
              <a:gd name="connsiteX1" fmla="*/ 0 w 10000"/>
              <a:gd name="connsiteY1" fmla="*/ 5210 h 10000"/>
              <a:gd name="connsiteX2" fmla="*/ 238 w 10000"/>
              <a:gd name="connsiteY2" fmla="*/ 5155 h 10000"/>
              <a:gd name="connsiteX3" fmla="*/ 435 w 10000"/>
              <a:gd name="connsiteY3" fmla="*/ 5210 h 10000"/>
              <a:gd name="connsiteX4" fmla="*/ 1328 w 10000"/>
              <a:gd name="connsiteY4" fmla="*/ 5247 h 10000"/>
              <a:gd name="connsiteX5" fmla="*/ 2100 w 10000"/>
              <a:gd name="connsiteY5" fmla="*/ 6088 h 10000"/>
              <a:gd name="connsiteX6" fmla="*/ 2437 w 10000"/>
              <a:gd name="connsiteY6" fmla="*/ 6965 h 10000"/>
              <a:gd name="connsiteX7" fmla="*/ 2756 w 10000"/>
              <a:gd name="connsiteY7" fmla="*/ 7312 h 10000"/>
              <a:gd name="connsiteX8" fmla="*/ 2914 w 10000"/>
              <a:gd name="connsiteY8" fmla="*/ 7659 h 10000"/>
              <a:gd name="connsiteX9" fmla="*/ 3251 w 10000"/>
              <a:gd name="connsiteY9" fmla="*/ 7898 h 10000"/>
              <a:gd name="connsiteX10" fmla="*/ 3508 w 10000"/>
              <a:gd name="connsiteY10" fmla="*/ 8794 h 10000"/>
              <a:gd name="connsiteX11" fmla="*/ 3845 w 10000"/>
              <a:gd name="connsiteY11" fmla="*/ 9287 h 10000"/>
              <a:gd name="connsiteX12" fmla="*/ 4181 w 10000"/>
              <a:gd name="connsiteY12" fmla="*/ 9506 h 10000"/>
              <a:gd name="connsiteX13" fmla="*/ 4479 w 10000"/>
              <a:gd name="connsiteY13" fmla="*/ 9562 h 10000"/>
              <a:gd name="connsiteX14" fmla="*/ 4776 w 10000"/>
              <a:gd name="connsiteY14" fmla="*/ 9725 h 10000"/>
              <a:gd name="connsiteX15" fmla="*/ 5332 w 10000"/>
              <a:gd name="connsiteY15" fmla="*/ 9781 h 10000"/>
              <a:gd name="connsiteX16" fmla="*/ 5710 w 10000"/>
              <a:gd name="connsiteY16" fmla="*/ 9963 h 10000"/>
              <a:gd name="connsiteX17" fmla="*/ 6064 w 10000"/>
              <a:gd name="connsiteY17" fmla="*/ 10000 h 10000"/>
              <a:gd name="connsiteX18" fmla="*/ 6085 w 10000"/>
              <a:gd name="connsiteY18" fmla="*/ 9944 h 10000"/>
              <a:gd name="connsiteX19" fmla="*/ 6007 w 10000"/>
              <a:gd name="connsiteY19" fmla="*/ 9890 h 10000"/>
              <a:gd name="connsiteX20" fmla="*/ 5867 w 10000"/>
              <a:gd name="connsiteY20" fmla="*/ 9542 h 10000"/>
              <a:gd name="connsiteX21" fmla="*/ 5847 w 10000"/>
              <a:gd name="connsiteY21" fmla="*/ 9506 h 10000"/>
              <a:gd name="connsiteX22" fmla="*/ 5729 w 10000"/>
              <a:gd name="connsiteY22" fmla="*/ 8830 h 10000"/>
              <a:gd name="connsiteX23" fmla="*/ 5807 w 10000"/>
              <a:gd name="connsiteY23" fmla="*/ 8775 h 10000"/>
              <a:gd name="connsiteX24" fmla="*/ 5827 w 10000"/>
              <a:gd name="connsiteY24" fmla="*/ 8555 h 10000"/>
              <a:gd name="connsiteX25" fmla="*/ 5807 w 10000"/>
              <a:gd name="connsiteY25" fmla="*/ 8519 h 10000"/>
              <a:gd name="connsiteX26" fmla="*/ 5669 w 10000"/>
              <a:gd name="connsiteY26" fmla="*/ 8501 h 10000"/>
              <a:gd name="connsiteX27" fmla="*/ 5609 w 10000"/>
              <a:gd name="connsiteY27" fmla="*/ 8465 h 10000"/>
              <a:gd name="connsiteX28" fmla="*/ 5649 w 10000"/>
              <a:gd name="connsiteY28" fmla="*/ 8392 h 10000"/>
              <a:gd name="connsiteX29" fmla="*/ 5787 w 10000"/>
              <a:gd name="connsiteY29" fmla="*/ 8392 h 10000"/>
              <a:gd name="connsiteX30" fmla="*/ 5847 w 10000"/>
              <a:gd name="connsiteY30" fmla="*/ 8446 h 10000"/>
              <a:gd name="connsiteX31" fmla="*/ 5946 w 10000"/>
              <a:gd name="connsiteY31" fmla="*/ 8392 h 10000"/>
              <a:gd name="connsiteX32" fmla="*/ 6007 w 10000"/>
              <a:gd name="connsiteY32" fmla="*/ 8007 h 10000"/>
              <a:gd name="connsiteX33" fmla="*/ 5886 w 10000"/>
              <a:gd name="connsiteY33" fmla="*/ 7825 h 10000"/>
              <a:gd name="connsiteX34" fmla="*/ 6184 w 10000"/>
              <a:gd name="connsiteY34" fmla="*/ 7769 h 10000"/>
              <a:gd name="connsiteX35" fmla="*/ 6284 w 10000"/>
              <a:gd name="connsiteY35" fmla="*/ 7586 h 10000"/>
              <a:gd name="connsiteX36" fmla="*/ 6284 w 10000"/>
              <a:gd name="connsiteY36" fmla="*/ 7550 h 10000"/>
              <a:gd name="connsiteX37" fmla="*/ 6164 w 10000"/>
              <a:gd name="connsiteY37" fmla="*/ 7569 h 10000"/>
              <a:gd name="connsiteX38" fmla="*/ 6164 w 10000"/>
              <a:gd name="connsiteY38" fmla="*/ 7477 h 10000"/>
              <a:gd name="connsiteX39" fmla="*/ 6362 w 10000"/>
              <a:gd name="connsiteY39" fmla="*/ 7386 h 10000"/>
              <a:gd name="connsiteX40" fmla="*/ 6441 w 10000"/>
              <a:gd name="connsiteY40" fmla="*/ 7386 h 10000"/>
              <a:gd name="connsiteX41" fmla="*/ 6562 w 10000"/>
              <a:gd name="connsiteY41" fmla="*/ 7276 h 10000"/>
              <a:gd name="connsiteX42" fmla="*/ 6581 w 10000"/>
              <a:gd name="connsiteY42" fmla="*/ 7203 h 10000"/>
              <a:gd name="connsiteX43" fmla="*/ 6619 w 10000"/>
              <a:gd name="connsiteY43" fmla="*/ 7166 h 10000"/>
              <a:gd name="connsiteX44" fmla="*/ 6820 w 10000"/>
              <a:gd name="connsiteY44" fmla="*/ 7148 h 10000"/>
              <a:gd name="connsiteX45" fmla="*/ 6897 w 10000"/>
              <a:gd name="connsiteY45" fmla="*/ 7111 h 10000"/>
              <a:gd name="connsiteX46" fmla="*/ 6918 w 10000"/>
              <a:gd name="connsiteY46" fmla="*/ 7020 h 10000"/>
              <a:gd name="connsiteX47" fmla="*/ 6800 w 10000"/>
              <a:gd name="connsiteY47" fmla="*/ 6929 h 10000"/>
              <a:gd name="connsiteX48" fmla="*/ 6800 w 10000"/>
              <a:gd name="connsiteY48" fmla="*/ 6856 h 10000"/>
              <a:gd name="connsiteX49" fmla="*/ 6839 w 10000"/>
              <a:gd name="connsiteY49" fmla="*/ 6801 h 10000"/>
              <a:gd name="connsiteX50" fmla="*/ 6937 w 10000"/>
              <a:gd name="connsiteY50" fmla="*/ 6837 h 10000"/>
              <a:gd name="connsiteX51" fmla="*/ 6996 w 10000"/>
              <a:gd name="connsiteY51" fmla="*/ 6892 h 10000"/>
              <a:gd name="connsiteX52" fmla="*/ 7016 w 10000"/>
              <a:gd name="connsiteY52" fmla="*/ 6874 h 10000"/>
              <a:gd name="connsiteX53" fmla="*/ 7016 w 10000"/>
              <a:gd name="connsiteY53" fmla="*/ 6801 h 10000"/>
              <a:gd name="connsiteX54" fmla="*/ 7036 w 10000"/>
              <a:gd name="connsiteY54" fmla="*/ 6764 h 10000"/>
              <a:gd name="connsiteX55" fmla="*/ 7097 w 10000"/>
              <a:gd name="connsiteY55" fmla="*/ 6783 h 10000"/>
              <a:gd name="connsiteX56" fmla="*/ 7127 w 10000"/>
              <a:gd name="connsiteY56" fmla="*/ 6874 h 10000"/>
              <a:gd name="connsiteX57" fmla="*/ 7165 w 10000"/>
              <a:gd name="connsiteY57" fmla="*/ 6874 h 10000"/>
              <a:gd name="connsiteX58" fmla="*/ 7224 w 10000"/>
              <a:gd name="connsiteY58" fmla="*/ 6837 h 10000"/>
              <a:gd name="connsiteX59" fmla="*/ 7264 w 10000"/>
              <a:gd name="connsiteY59" fmla="*/ 6764 h 10000"/>
              <a:gd name="connsiteX60" fmla="*/ 7285 w 10000"/>
              <a:gd name="connsiteY60" fmla="*/ 6746 h 10000"/>
              <a:gd name="connsiteX61" fmla="*/ 7324 w 10000"/>
              <a:gd name="connsiteY61" fmla="*/ 6892 h 10000"/>
              <a:gd name="connsiteX62" fmla="*/ 7640 w 10000"/>
              <a:gd name="connsiteY62" fmla="*/ 6801 h 10000"/>
              <a:gd name="connsiteX63" fmla="*/ 7700 w 10000"/>
              <a:gd name="connsiteY63" fmla="*/ 6819 h 10000"/>
              <a:gd name="connsiteX64" fmla="*/ 7682 w 10000"/>
              <a:gd name="connsiteY64" fmla="*/ 6837 h 10000"/>
              <a:gd name="connsiteX65" fmla="*/ 7224 w 10000"/>
              <a:gd name="connsiteY65" fmla="*/ 7020 h 10000"/>
              <a:gd name="connsiteX66" fmla="*/ 7185 w 10000"/>
              <a:gd name="connsiteY66" fmla="*/ 7075 h 10000"/>
              <a:gd name="connsiteX67" fmla="*/ 7224 w 10000"/>
              <a:gd name="connsiteY67" fmla="*/ 7093 h 10000"/>
              <a:gd name="connsiteX68" fmla="*/ 8274 w 10000"/>
              <a:gd name="connsiteY68" fmla="*/ 6563 h 10000"/>
              <a:gd name="connsiteX69" fmla="*/ 8453 w 10000"/>
              <a:gd name="connsiteY69" fmla="*/ 6180 h 10000"/>
              <a:gd name="connsiteX70" fmla="*/ 8475 w 10000"/>
              <a:gd name="connsiteY70" fmla="*/ 5594 h 10000"/>
              <a:gd name="connsiteX71" fmla="*/ 8532 w 10000"/>
              <a:gd name="connsiteY71" fmla="*/ 5540 h 10000"/>
              <a:gd name="connsiteX72" fmla="*/ 8593 w 10000"/>
              <a:gd name="connsiteY72" fmla="*/ 5503 h 10000"/>
              <a:gd name="connsiteX73" fmla="*/ 8652 w 10000"/>
              <a:gd name="connsiteY73" fmla="*/ 5503 h 10000"/>
              <a:gd name="connsiteX74" fmla="*/ 8652 w 10000"/>
              <a:gd name="connsiteY74" fmla="*/ 5722 h 10000"/>
              <a:gd name="connsiteX75" fmla="*/ 8791 w 10000"/>
              <a:gd name="connsiteY75" fmla="*/ 5722 h 10000"/>
              <a:gd name="connsiteX76" fmla="*/ 8771 w 10000"/>
              <a:gd name="connsiteY76" fmla="*/ 5813 h 10000"/>
              <a:gd name="connsiteX77" fmla="*/ 8633 w 10000"/>
              <a:gd name="connsiteY77" fmla="*/ 5849 h 10000"/>
              <a:gd name="connsiteX78" fmla="*/ 8691 w 10000"/>
              <a:gd name="connsiteY78" fmla="*/ 5869 h 10000"/>
              <a:gd name="connsiteX79" fmla="*/ 9306 w 10000"/>
              <a:gd name="connsiteY79" fmla="*/ 5613 h 10000"/>
              <a:gd name="connsiteX80" fmla="*/ 9662 w 10000"/>
              <a:gd name="connsiteY80" fmla="*/ 5594 h 10000"/>
              <a:gd name="connsiteX81" fmla="*/ 9545 w 10000"/>
              <a:gd name="connsiteY81" fmla="*/ 5467 h 10000"/>
              <a:gd name="connsiteX82" fmla="*/ 9662 w 10000"/>
              <a:gd name="connsiteY82" fmla="*/ 5374 h 10000"/>
              <a:gd name="connsiteX83" fmla="*/ 9723 w 10000"/>
              <a:gd name="connsiteY83" fmla="*/ 5265 h 10000"/>
              <a:gd name="connsiteX84" fmla="*/ 9782 w 10000"/>
              <a:gd name="connsiteY84" fmla="*/ 5173 h 10000"/>
              <a:gd name="connsiteX85" fmla="*/ 9822 w 10000"/>
              <a:gd name="connsiteY85" fmla="*/ 5082 h 10000"/>
              <a:gd name="connsiteX86" fmla="*/ 9803 w 10000"/>
              <a:gd name="connsiteY86" fmla="*/ 4918 h 10000"/>
              <a:gd name="connsiteX87" fmla="*/ 9742 w 10000"/>
              <a:gd name="connsiteY87" fmla="*/ 4845 h 10000"/>
              <a:gd name="connsiteX88" fmla="*/ 9803 w 10000"/>
              <a:gd name="connsiteY88" fmla="*/ 4735 h 10000"/>
              <a:gd name="connsiteX89" fmla="*/ 9762 w 10000"/>
              <a:gd name="connsiteY89" fmla="*/ 4606 h 10000"/>
              <a:gd name="connsiteX90" fmla="*/ 9939 w 10000"/>
              <a:gd name="connsiteY90" fmla="*/ 4297 h 10000"/>
              <a:gd name="connsiteX91" fmla="*/ 9939 w 10000"/>
              <a:gd name="connsiteY91" fmla="*/ 4224 h 10000"/>
              <a:gd name="connsiteX92" fmla="*/ 9981 w 10000"/>
              <a:gd name="connsiteY92" fmla="*/ 4168 h 10000"/>
              <a:gd name="connsiteX93" fmla="*/ 9939 w 10000"/>
              <a:gd name="connsiteY93" fmla="*/ 4095 h 10000"/>
              <a:gd name="connsiteX94" fmla="*/ 10000 w 10000"/>
              <a:gd name="connsiteY94" fmla="*/ 4058 h 10000"/>
              <a:gd name="connsiteX95" fmla="*/ 9939 w 10000"/>
              <a:gd name="connsiteY95" fmla="*/ 3985 h 10000"/>
              <a:gd name="connsiteX96" fmla="*/ 9961 w 10000"/>
              <a:gd name="connsiteY96" fmla="*/ 3876 h 10000"/>
              <a:gd name="connsiteX97" fmla="*/ 9939 w 10000"/>
              <a:gd name="connsiteY97" fmla="*/ 3876 h 10000"/>
              <a:gd name="connsiteX98" fmla="*/ 9900 w 10000"/>
              <a:gd name="connsiteY98" fmla="*/ 3857 h 10000"/>
              <a:gd name="connsiteX99" fmla="*/ 9822 w 10000"/>
              <a:gd name="connsiteY99" fmla="*/ 3730 h 10000"/>
              <a:gd name="connsiteX100" fmla="*/ 9842 w 10000"/>
              <a:gd name="connsiteY100" fmla="*/ 3657 h 10000"/>
              <a:gd name="connsiteX101" fmla="*/ 9742 w 10000"/>
              <a:gd name="connsiteY101" fmla="*/ 3547 h 10000"/>
              <a:gd name="connsiteX102" fmla="*/ 9762 w 10000"/>
              <a:gd name="connsiteY102" fmla="*/ 3511 h 10000"/>
              <a:gd name="connsiteX103" fmla="*/ 9643 w 10000"/>
              <a:gd name="connsiteY103" fmla="*/ 3418 h 10000"/>
              <a:gd name="connsiteX104" fmla="*/ 9662 w 10000"/>
              <a:gd name="connsiteY104" fmla="*/ 3290 h 10000"/>
              <a:gd name="connsiteX105" fmla="*/ 9643 w 10000"/>
              <a:gd name="connsiteY105" fmla="*/ 3181 h 10000"/>
              <a:gd name="connsiteX106" fmla="*/ 9406 w 10000"/>
              <a:gd name="connsiteY106" fmla="*/ 2943 h 10000"/>
              <a:gd name="connsiteX107" fmla="*/ 8532 w 10000"/>
              <a:gd name="connsiteY107" fmla="*/ 914 h 10000"/>
              <a:gd name="connsiteX108" fmla="*/ 8433 w 10000"/>
              <a:gd name="connsiteY108" fmla="*/ 786 h 10000"/>
              <a:gd name="connsiteX109" fmla="*/ 8176 w 10000"/>
              <a:gd name="connsiteY109" fmla="*/ 677 h 10000"/>
              <a:gd name="connsiteX110" fmla="*/ 7840 w 10000"/>
              <a:gd name="connsiteY110" fmla="*/ 768 h 10000"/>
              <a:gd name="connsiteX111" fmla="*/ 7601 w 10000"/>
              <a:gd name="connsiteY111" fmla="*/ 750 h 10000"/>
              <a:gd name="connsiteX112" fmla="*/ 7206 w 10000"/>
              <a:gd name="connsiteY112" fmla="*/ 823 h 10000"/>
              <a:gd name="connsiteX113" fmla="*/ 7145 w 10000"/>
              <a:gd name="connsiteY113" fmla="*/ 896 h 10000"/>
              <a:gd name="connsiteX114" fmla="*/ 7077 w 10000"/>
              <a:gd name="connsiteY114" fmla="*/ 896 h 10000"/>
              <a:gd name="connsiteX115" fmla="*/ 6264 w 10000"/>
              <a:gd name="connsiteY115" fmla="*/ 786 h 10000"/>
              <a:gd name="connsiteX116" fmla="*/ 6284 w 10000"/>
              <a:gd name="connsiteY116" fmla="*/ 823 h 10000"/>
              <a:gd name="connsiteX117" fmla="*/ 5886 w 10000"/>
              <a:gd name="connsiteY117" fmla="*/ 805 h 10000"/>
              <a:gd name="connsiteX118" fmla="*/ 5729 w 10000"/>
              <a:gd name="connsiteY118" fmla="*/ 713 h 10000"/>
              <a:gd name="connsiteX119" fmla="*/ 5729 w 10000"/>
              <a:gd name="connsiteY119" fmla="*/ 640 h 10000"/>
              <a:gd name="connsiteX120" fmla="*/ 5332 w 10000"/>
              <a:gd name="connsiteY120" fmla="*/ 713 h 10000"/>
              <a:gd name="connsiteX121" fmla="*/ 4301 w 10000"/>
              <a:gd name="connsiteY121" fmla="*/ 292 h 10000"/>
              <a:gd name="connsiteX122" fmla="*/ 4103 w 10000"/>
              <a:gd name="connsiteY122" fmla="*/ 292 h 10000"/>
              <a:gd name="connsiteX123" fmla="*/ 4083 w 10000"/>
              <a:gd name="connsiteY123" fmla="*/ 146 h 10000"/>
              <a:gd name="connsiteX124" fmla="*/ 3923 w 10000"/>
              <a:gd name="connsiteY124" fmla="*/ 0 h 10000"/>
              <a:gd name="connsiteX0" fmla="*/ 3923 w 10000"/>
              <a:gd name="connsiteY0" fmla="*/ 0 h 10000"/>
              <a:gd name="connsiteX1" fmla="*/ 0 w 10000"/>
              <a:gd name="connsiteY1" fmla="*/ 5210 h 10000"/>
              <a:gd name="connsiteX2" fmla="*/ 238 w 10000"/>
              <a:gd name="connsiteY2" fmla="*/ 5155 h 10000"/>
              <a:gd name="connsiteX3" fmla="*/ 435 w 10000"/>
              <a:gd name="connsiteY3" fmla="*/ 5210 h 10000"/>
              <a:gd name="connsiteX4" fmla="*/ 1328 w 10000"/>
              <a:gd name="connsiteY4" fmla="*/ 5247 h 10000"/>
              <a:gd name="connsiteX5" fmla="*/ 2100 w 10000"/>
              <a:gd name="connsiteY5" fmla="*/ 6088 h 10000"/>
              <a:gd name="connsiteX6" fmla="*/ 2437 w 10000"/>
              <a:gd name="connsiteY6" fmla="*/ 6965 h 10000"/>
              <a:gd name="connsiteX7" fmla="*/ 2756 w 10000"/>
              <a:gd name="connsiteY7" fmla="*/ 7312 h 10000"/>
              <a:gd name="connsiteX8" fmla="*/ 2914 w 10000"/>
              <a:gd name="connsiteY8" fmla="*/ 7659 h 10000"/>
              <a:gd name="connsiteX9" fmla="*/ 3251 w 10000"/>
              <a:gd name="connsiteY9" fmla="*/ 7898 h 10000"/>
              <a:gd name="connsiteX10" fmla="*/ 3508 w 10000"/>
              <a:gd name="connsiteY10" fmla="*/ 8794 h 10000"/>
              <a:gd name="connsiteX11" fmla="*/ 3845 w 10000"/>
              <a:gd name="connsiteY11" fmla="*/ 9287 h 10000"/>
              <a:gd name="connsiteX12" fmla="*/ 4181 w 10000"/>
              <a:gd name="connsiteY12" fmla="*/ 9506 h 10000"/>
              <a:gd name="connsiteX13" fmla="*/ 4479 w 10000"/>
              <a:gd name="connsiteY13" fmla="*/ 9562 h 10000"/>
              <a:gd name="connsiteX14" fmla="*/ 4776 w 10000"/>
              <a:gd name="connsiteY14" fmla="*/ 9725 h 10000"/>
              <a:gd name="connsiteX15" fmla="*/ 5332 w 10000"/>
              <a:gd name="connsiteY15" fmla="*/ 9781 h 10000"/>
              <a:gd name="connsiteX16" fmla="*/ 5710 w 10000"/>
              <a:gd name="connsiteY16" fmla="*/ 9963 h 10000"/>
              <a:gd name="connsiteX17" fmla="*/ 6064 w 10000"/>
              <a:gd name="connsiteY17" fmla="*/ 10000 h 10000"/>
              <a:gd name="connsiteX18" fmla="*/ 6085 w 10000"/>
              <a:gd name="connsiteY18" fmla="*/ 9944 h 10000"/>
              <a:gd name="connsiteX19" fmla="*/ 6007 w 10000"/>
              <a:gd name="connsiteY19" fmla="*/ 9890 h 10000"/>
              <a:gd name="connsiteX20" fmla="*/ 5867 w 10000"/>
              <a:gd name="connsiteY20" fmla="*/ 9542 h 10000"/>
              <a:gd name="connsiteX21" fmla="*/ 5847 w 10000"/>
              <a:gd name="connsiteY21" fmla="*/ 9506 h 10000"/>
              <a:gd name="connsiteX22" fmla="*/ 5729 w 10000"/>
              <a:gd name="connsiteY22" fmla="*/ 8830 h 10000"/>
              <a:gd name="connsiteX23" fmla="*/ 5807 w 10000"/>
              <a:gd name="connsiteY23" fmla="*/ 8775 h 10000"/>
              <a:gd name="connsiteX24" fmla="*/ 5827 w 10000"/>
              <a:gd name="connsiteY24" fmla="*/ 8555 h 10000"/>
              <a:gd name="connsiteX25" fmla="*/ 5807 w 10000"/>
              <a:gd name="connsiteY25" fmla="*/ 8519 h 10000"/>
              <a:gd name="connsiteX26" fmla="*/ 5669 w 10000"/>
              <a:gd name="connsiteY26" fmla="*/ 8501 h 10000"/>
              <a:gd name="connsiteX27" fmla="*/ 5609 w 10000"/>
              <a:gd name="connsiteY27" fmla="*/ 8465 h 10000"/>
              <a:gd name="connsiteX28" fmla="*/ 5649 w 10000"/>
              <a:gd name="connsiteY28" fmla="*/ 8392 h 10000"/>
              <a:gd name="connsiteX29" fmla="*/ 5787 w 10000"/>
              <a:gd name="connsiteY29" fmla="*/ 8392 h 10000"/>
              <a:gd name="connsiteX30" fmla="*/ 5847 w 10000"/>
              <a:gd name="connsiteY30" fmla="*/ 8446 h 10000"/>
              <a:gd name="connsiteX31" fmla="*/ 5946 w 10000"/>
              <a:gd name="connsiteY31" fmla="*/ 8392 h 10000"/>
              <a:gd name="connsiteX32" fmla="*/ 6007 w 10000"/>
              <a:gd name="connsiteY32" fmla="*/ 8007 h 10000"/>
              <a:gd name="connsiteX33" fmla="*/ 5886 w 10000"/>
              <a:gd name="connsiteY33" fmla="*/ 7825 h 10000"/>
              <a:gd name="connsiteX34" fmla="*/ 6184 w 10000"/>
              <a:gd name="connsiteY34" fmla="*/ 7769 h 10000"/>
              <a:gd name="connsiteX35" fmla="*/ 6284 w 10000"/>
              <a:gd name="connsiteY35" fmla="*/ 7586 h 10000"/>
              <a:gd name="connsiteX36" fmla="*/ 6284 w 10000"/>
              <a:gd name="connsiteY36" fmla="*/ 7550 h 10000"/>
              <a:gd name="connsiteX37" fmla="*/ 6164 w 10000"/>
              <a:gd name="connsiteY37" fmla="*/ 7569 h 10000"/>
              <a:gd name="connsiteX38" fmla="*/ 6164 w 10000"/>
              <a:gd name="connsiteY38" fmla="*/ 7477 h 10000"/>
              <a:gd name="connsiteX39" fmla="*/ 6362 w 10000"/>
              <a:gd name="connsiteY39" fmla="*/ 7386 h 10000"/>
              <a:gd name="connsiteX40" fmla="*/ 6441 w 10000"/>
              <a:gd name="connsiteY40" fmla="*/ 7386 h 10000"/>
              <a:gd name="connsiteX41" fmla="*/ 6562 w 10000"/>
              <a:gd name="connsiteY41" fmla="*/ 7276 h 10000"/>
              <a:gd name="connsiteX42" fmla="*/ 6581 w 10000"/>
              <a:gd name="connsiteY42" fmla="*/ 7203 h 10000"/>
              <a:gd name="connsiteX43" fmla="*/ 6619 w 10000"/>
              <a:gd name="connsiteY43" fmla="*/ 7166 h 10000"/>
              <a:gd name="connsiteX44" fmla="*/ 6820 w 10000"/>
              <a:gd name="connsiteY44" fmla="*/ 7148 h 10000"/>
              <a:gd name="connsiteX45" fmla="*/ 6897 w 10000"/>
              <a:gd name="connsiteY45" fmla="*/ 7111 h 10000"/>
              <a:gd name="connsiteX46" fmla="*/ 6918 w 10000"/>
              <a:gd name="connsiteY46" fmla="*/ 7020 h 10000"/>
              <a:gd name="connsiteX47" fmla="*/ 6800 w 10000"/>
              <a:gd name="connsiteY47" fmla="*/ 6929 h 10000"/>
              <a:gd name="connsiteX48" fmla="*/ 6800 w 10000"/>
              <a:gd name="connsiteY48" fmla="*/ 6856 h 10000"/>
              <a:gd name="connsiteX49" fmla="*/ 6839 w 10000"/>
              <a:gd name="connsiteY49" fmla="*/ 6801 h 10000"/>
              <a:gd name="connsiteX50" fmla="*/ 6937 w 10000"/>
              <a:gd name="connsiteY50" fmla="*/ 6837 h 10000"/>
              <a:gd name="connsiteX51" fmla="*/ 6996 w 10000"/>
              <a:gd name="connsiteY51" fmla="*/ 6892 h 10000"/>
              <a:gd name="connsiteX52" fmla="*/ 7016 w 10000"/>
              <a:gd name="connsiteY52" fmla="*/ 6874 h 10000"/>
              <a:gd name="connsiteX53" fmla="*/ 7016 w 10000"/>
              <a:gd name="connsiteY53" fmla="*/ 6801 h 10000"/>
              <a:gd name="connsiteX54" fmla="*/ 7036 w 10000"/>
              <a:gd name="connsiteY54" fmla="*/ 6764 h 10000"/>
              <a:gd name="connsiteX55" fmla="*/ 7097 w 10000"/>
              <a:gd name="connsiteY55" fmla="*/ 6783 h 10000"/>
              <a:gd name="connsiteX56" fmla="*/ 7127 w 10000"/>
              <a:gd name="connsiteY56" fmla="*/ 6874 h 10000"/>
              <a:gd name="connsiteX57" fmla="*/ 7165 w 10000"/>
              <a:gd name="connsiteY57" fmla="*/ 6874 h 10000"/>
              <a:gd name="connsiteX58" fmla="*/ 7224 w 10000"/>
              <a:gd name="connsiteY58" fmla="*/ 6837 h 10000"/>
              <a:gd name="connsiteX59" fmla="*/ 7264 w 10000"/>
              <a:gd name="connsiteY59" fmla="*/ 6764 h 10000"/>
              <a:gd name="connsiteX60" fmla="*/ 7285 w 10000"/>
              <a:gd name="connsiteY60" fmla="*/ 6746 h 10000"/>
              <a:gd name="connsiteX61" fmla="*/ 7324 w 10000"/>
              <a:gd name="connsiteY61" fmla="*/ 6892 h 10000"/>
              <a:gd name="connsiteX62" fmla="*/ 7640 w 10000"/>
              <a:gd name="connsiteY62" fmla="*/ 6801 h 10000"/>
              <a:gd name="connsiteX63" fmla="*/ 7700 w 10000"/>
              <a:gd name="connsiteY63" fmla="*/ 6819 h 10000"/>
              <a:gd name="connsiteX64" fmla="*/ 7682 w 10000"/>
              <a:gd name="connsiteY64" fmla="*/ 6837 h 10000"/>
              <a:gd name="connsiteX65" fmla="*/ 7224 w 10000"/>
              <a:gd name="connsiteY65" fmla="*/ 7020 h 10000"/>
              <a:gd name="connsiteX66" fmla="*/ 7185 w 10000"/>
              <a:gd name="connsiteY66" fmla="*/ 7075 h 10000"/>
              <a:gd name="connsiteX67" fmla="*/ 7224 w 10000"/>
              <a:gd name="connsiteY67" fmla="*/ 7093 h 10000"/>
              <a:gd name="connsiteX68" fmla="*/ 8274 w 10000"/>
              <a:gd name="connsiteY68" fmla="*/ 6563 h 10000"/>
              <a:gd name="connsiteX69" fmla="*/ 8453 w 10000"/>
              <a:gd name="connsiteY69" fmla="*/ 6180 h 10000"/>
              <a:gd name="connsiteX70" fmla="*/ 8475 w 10000"/>
              <a:gd name="connsiteY70" fmla="*/ 5594 h 10000"/>
              <a:gd name="connsiteX71" fmla="*/ 8532 w 10000"/>
              <a:gd name="connsiteY71" fmla="*/ 5540 h 10000"/>
              <a:gd name="connsiteX72" fmla="*/ 8593 w 10000"/>
              <a:gd name="connsiteY72" fmla="*/ 5503 h 10000"/>
              <a:gd name="connsiteX73" fmla="*/ 8652 w 10000"/>
              <a:gd name="connsiteY73" fmla="*/ 5503 h 10000"/>
              <a:gd name="connsiteX74" fmla="*/ 8652 w 10000"/>
              <a:gd name="connsiteY74" fmla="*/ 5722 h 10000"/>
              <a:gd name="connsiteX75" fmla="*/ 8791 w 10000"/>
              <a:gd name="connsiteY75" fmla="*/ 5722 h 10000"/>
              <a:gd name="connsiteX76" fmla="*/ 8771 w 10000"/>
              <a:gd name="connsiteY76" fmla="*/ 5813 h 10000"/>
              <a:gd name="connsiteX77" fmla="*/ 8633 w 10000"/>
              <a:gd name="connsiteY77" fmla="*/ 5849 h 10000"/>
              <a:gd name="connsiteX78" fmla="*/ 8691 w 10000"/>
              <a:gd name="connsiteY78" fmla="*/ 5869 h 10000"/>
              <a:gd name="connsiteX79" fmla="*/ 9306 w 10000"/>
              <a:gd name="connsiteY79" fmla="*/ 5613 h 10000"/>
              <a:gd name="connsiteX80" fmla="*/ 9662 w 10000"/>
              <a:gd name="connsiteY80" fmla="*/ 5594 h 10000"/>
              <a:gd name="connsiteX81" fmla="*/ 9545 w 10000"/>
              <a:gd name="connsiteY81" fmla="*/ 5467 h 10000"/>
              <a:gd name="connsiteX82" fmla="*/ 9662 w 10000"/>
              <a:gd name="connsiteY82" fmla="*/ 5374 h 10000"/>
              <a:gd name="connsiteX83" fmla="*/ 9723 w 10000"/>
              <a:gd name="connsiteY83" fmla="*/ 5265 h 10000"/>
              <a:gd name="connsiteX84" fmla="*/ 9782 w 10000"/>
              <a:gd name="connsiteY84" fmla="*/ 5173 h 10000"/>
              <a:gd name="connsiteX85" fmla="*/ 9822 w 10000"/>
              <a:gd name="connsiteY85" fmla="*/ 5082 h 10000"/>
              <a:gd name="connsiteX86" fmla="*/ 9803 w 10000"/>
              <a:gd name="connsiteY86" fmla="*/ 4918 h 10000"/>
              <a:gd name="connsiteX87" fmla="*/ 9742 w 10000"/>
              <a:gd name="connsiteY87" fmla="*/ 4845 h 10000"/>
              <a:gd name="connsiteX88" fmla="*/ 9803 w 10000"/>
              <a:gd name="connsiteY88" fmla="*/ 4735 h 10000"/>
              <a:gd name="connsiteX89" fmla="*/ 9762 w 10000"/>
              <a:gd name="connsiteY89" fmla="*/ 4606 h 10000"/>
              <a:gd name="connsiteX90" fmla="*/ 9939 w 10000"/>
              <a:gd name="connsiteY90" fmla="*/ 4297 h 10000"/>
              <a:gd name="connsiteX91" fmla="*/ 9939 w 10000"/>
              <a:gd name="connsiteY91" fmla="*/ 4224 h 10000"/>
              <a:gd name="connsiteX92" fmla="*/ 9981 w 10000"/>
              <a:gd name="connsiteY92" fmla="*/ 4168 h 10000"/>
              <a:gd name="connsiteX93" fmla="*/ 9939 w 10000"/>
              <a:gd name="connsiteY93" fmla="*/ 4095 h 10000"/>
              <a:gd name="connsiteX94" fmla="*/ 10000 w 10000"/>
              <a:gd name="connsiteY94" fmla="*/ 4058 h 10000"/>
              <a:gd name="connsiteX95" fmla="*/ 9939 w 10000"/>
              <a:gd name="connsiteY95" fmla="*/ 3985 h 10000"/>
              <a:gd name="connsiteX96" fmla="*/ 9961 w 10000"/>
              <a:gd name="connsiteY96" fmla="*/ 3876 h 10000"/>
              <a:gd name="connsiteX97" fmla="*/ 9939 w 10000"/>
              <a:gd name="connsiteY97" fmla="*/ 3876 h 10000"/>
              <a:gd name="connsiteX98" fmla="*/ 9900 w 10000"/>
              <a:gd name="connsiteY98" fmla="*/ 3857 h 10000"/>
              <a:gd name="connsiteX99" fmla="*/ 9822 w 10000"/>
              <a:gd name="connsiteY99" fmla="*/ 3730 h 10000"/>
              <a:gd name="connsiteX100" fmla="*/ 9842 w 10000"/>
              <a:gd name="connsiteY100" fmla="*/ 3657 h 10000"/>
              <a:gd name="connsiteX101" fmla="*/ 9742 w 10000"/>
              <a:gd name="connsiteY101" fmla="*/ 3547 h 10000"/>
              <a:gd name="connsiteX102" fmla="*/ 9762 w 10000"/>
              <a:gd name="connsiteY102" fmla="*/ 3511 h 10000"/>
              <a:gd name="connsiteX103" fmla="*/ 9643 w 10000"/>
              <a:gd name="connsiteY103" fmla="*/ 3418 h 10000"/>
              <a:gd name="connsiteX104" fmla="*/ 9662 w 10000"/>
              <a:gd name="connsiteY104" fmla="*/ 3290 h 10000"/>
              <a:gd name="connsiteX105" fmla="*/ 9643 w 10000"/>
              <a:gd name="connsiteY105" fmla="*/ 3181 h 10000"/>
              <a:gd name="connsiteX106" fmla="*/ 9406 w 10000"/>
              <a:gd name="connsiteY106" fmla="*/ 2943 h 10000"/>
              <a:gd name="connsiteX107" fmla="*/ 8532 w 10000"/>
              <a:gd name="connsiteY107" fmla="*/ 914 h 10000"/>
              <a:gd name="connsiteX108" fmla="*/ 8433 w 10000"/>
              <a:gd name="connsiteY108" fmla="*/ 786 h 10000"/>
              <a:gd name="connsiteX109" fmla="*/ 8176 w 10000"/>
              <a:gd name="connsiteY109" fmla="*/ 677 h 10000"/>
              <a:gd name="connsiteX110" fmla="*/ 7840 w 10000"/>
              <a:gd name="connsiteY110" fmla="*/ 768 h 10000"/>
              <a:gd name="connsiteX111" fmla="*/ 7601 w 10000"/>
              <a:gd name="connsiteY111" fmla="*/ 750 h 10000"/>
              <a:gd name="connsiteX112" fmla="*/ 7206 w 10000"/>
              <a:gd name="connsiteY112" fmla="*/ 823 h 10000"/>
              <a:gd name="connsiteX113" fmla="*/ 7145 w 10000"/>
              <a:gd name="connsiteY113" fmla="*/ 896 h 10000"/>
              <a:gd name="connsiteX114" fmla="*/ 6264 w 10000"/>
              <a:gd name="connsiteY114" fmla="*/ 786 h 10000"/>
              <a:gd name="connsiteX115" fmla="*/ 6284 w 10000"/>
              <a:gd name="connsiteY115" fmla="*/ 823 h 10000"/>
              <a:gd name="connsiteX116" fmla="*/ 5886 w 10000"/>
              <a:gd name="connsiteY116" fmla="*/ 805 h 10000"/>
              <a:gd name="connsiteX117" fmla="*/ 5729 w 10000"/>
              <a:gd name="connsiteY117" fmla="*/ 713 h 10000"/>
              <a:gd name="connsiteX118" fmla="*/ 5729 w 10000"/>
              <a:gd name="connsiteY118" fmla="*/ 640 h 10000"/>
              <a:gd name="connsiteX119" fmla="*/ 5332 w 10000"/>
              <a:gd name="connsiteY119" fmla="*/ 713 h 10000"/>
              <a:gd name="connsiteX120" fmla="*/ 4301 w 10000"/>
              <a:gd name="connsiteY120" fmla="*/ 292 h 10000"/>
              <a:gd name="connsiteX121" fmla="*/ 4103 w 10000"/>
              <a:gd name="connsiteY121" fmla="*/ 292 h 10000"/>
              <a:gd name="connsiteX122" fmla="*/ 4083 w 10000"/>
              <a:gd name="connsiteY122" fmla="*/ 146 h 10000"/>
              <a:gd name="connsiteX123" fmla="*/ 3923 w 10000"/>
              <a:gd name="connsiteY123" fmla="*/ 0 h 10000"/>
              <a:gd name="connsiteX0" fmla="*/ 3923 w 10000"/>
              <a:gd name="connsiteY0" fmla="*/ 0 h 10000"/>
              <a:gd name="connsiteX1" fmla="*/ 0 w 10000"/>
              <a:gd name="connsiteY1" fmla="*/ 5210 h 10000"/>
              <a:gd name="connsiteX2" fmla="*/ 238 w 10000"/>
              <a:gd name="connsiteY2" fmla="*/ 5155 h 10000"/>
              <a:gd name="connsiteX3" fmla="*/ 435 w 10000"/>
              <a:gd name="connsiteY3" fmla="*/ 5210 h 10000"/>
              <a:gd name="connsiteX4" fmla="*/ 1328 w 10000"/>
              <a:gd name="connsiteY4" fmla="*/ 5247 h 10000"/>
              <a:gd name="connsiteX5" fmla="*/ 2100 w 10000"/>
              <a:gd name="connsiteY5" fmla="*/ 6088 h 10000"/>
              <a:gd name="connsiteX6" fmla="*/ 2437 w 10000"/>
              <a:gd name="connsiteY6" fmla="*/ 6965 h 10000"/>
              <a:gd name="connsiteX7" fmla="*/ 2756 w 10000"/>
              <a:gd name="connsiteY7" fmla="*/ 7312 h 10000"/>
              <a:gd name="connsiteX8" fmla="*/ 2914 w 10000"/>
              <a:gd name="connsiteY8" fmla="*/ 7659 h 10000"/>
              <a:gd name="connsiteX9" fmla="*/ 3251 w 10000"/>
              <a:gd name="connsiteY9" fmla="*/ 7898 h 10000"/>
              <a:gd name="connsiteX10" fmla="*/ 3508 w 10000"/>
              <a:gd name="connsiteY10" fmla="*/ 8794 h 10000"/>
              <a:gd name="connsiteX11" fmla="*/ 3845 w 10000"/>
              <a:gd name="connsiteY11" fmla="*/ 9287 h 10000"/>
              <a:gd name="connsiteX12" fmla="*/ 4181 w 10000"/>
              <a:gd name="connsiteY12" fmla="*/ 9506 h 10000"/>
              <a:gd name="connsiteX13" fmla="*/ 4479 w 10000"/>
              <a:gd name="connsiteY13" fmla="*/ 9562 h 10000"/>
              <a:gd name="connsiteX14" fmla="*/ 4776 w 10000"/>
              <a:gd name="connsiteY14" fmla="*/ 9725 h 10000"/>
              <a:gd name="connsiteX15" fmla="*/ 5332 w 10000"/>
              <a:gd name="connsiteY15" fmla="*/ 9781 h 10000"/>
              <a:gd name="connsiteX16" fmla="*/ 5710 w 10000"/>
              <a:gd name="connsiteY16" fmla="*/ 9963 h 10000"/>
              <a:gd name="connsiteX17" fmla="*/ 6064 w 10000"/>
              <a:gd name="connsiteY17" fmla="*/ 10000 h 10000"/>
              <a:gd name="connsiteX18" fmla="*/ 6085 w 10000"/>
              <a:gd name="connsiteY18" fmla="*/ 9944 h 10000"/>
              <a:gd name="connsiteX19" fmla="*/ 6007 w 10000"/>
              <a:gd name="connsiteY19" fmla="*/ 9890 h 10000"/>
              <a:gd name="connsiteX20" fmla="*/ 5867 w 10000"/>
              <a:gd name="connsiteY20" fmla="*/ 9542 h 10000"/>
              <a:gd name="connsiteX21" fmla="*/ 5847 w 10000"/>
              <a:gd name="connsiteY21" fmla="*/ 9506 h 10000"/>
              <a:gd name="connsiteX22" fmla="*/ 5729 w 10000"/>
              <a:gd name="connsiteY22" fmla="*/ 8830 h 10000"/>
              <a:gd name="connsiteX23" fmla="*/ 5807 w 10000"/>
              <a:gd name="connsiteY23" fmla="*/ 8775 h 10000"/>
              <a:gd name="connsiteX24" fmla="*/ 5827 w 10000"/>
              <a:gd name="connsiteY24" fmla="*/ 8555 h 10000"/>
              <a:gd name="connsiteX25" fmla="*/ 5807 w 10000"/>
              <a:gd name="connsiteY25" fmla="*/ 8519 h 10000"/>
              <a:gd name="connsiteX26" fmla="*/ 5669 w 10000"/>
              <a:gd name="connsiteY26" fmla="*/ 8501 h 10000"/>
              <a:gd name="connsiteX27" fmla="*/ 5609 w 10000"/>
              <a:gd name="connsiteY27" fmla="*/ 8465 h 10000"/>
              <a:gd name="connsiteX28" fmla="*/ 5649 w 10000"/>
              <a:gd name="connsiteY28" fmla="*/ 8392 h 10000"/>
              <a:gd name="connsiteX29" fmla="*/ 5787 w 10000"/>
              <a:gd name="connsiteY29" fmla="*/ 8392 h 10000"/>
              <a:gd name="connsiteX30" fmla="*/ 5847 w 10000"/>
              <a:gd name="connsiteY30" fmla="*/ 8446 h 10000"/>
              <a:gd name="connsiteX31" fmla="*/ 5946 w 10000"/>
              <a:gd name="connsiteY31" fmla="*/ 8392 h 10000"/>
              <a:gd name="connsiteX32" fmla="*/ 6007 w 10000"/>
              <a:gd name="connsiteY32" fmla="*/ 8007 h 10000"/>
              <a:gd name="connsiteX33" fmla="*/ 5886 w 10000"/>
              <a:gd name="connsiteY33" fmla="*/ 7825 h 10000"/>
              <a:gd name="connsiteX34" fmla="*/ 6184 w 10000"/>
              <a:gd name="connsiteY34" fmla="*/ 7769 h 10000"/>
              <a:gd name="connsiteX35" fmla="*/ 6284 w 10000"/>
              <a:gd name="connsiteY35" fmla="*/ 7586 h 10000"/>
              <a:gd name="connsiteX36" fmla="*/ 6284 w 10000"/>
              <a:gd name="connsiteY36" fmla="*/ 7550 h 10000"/>
              <a:gd name="connsiteX37" fmla="*/ 6164 w 10000"/>
              <a:gd name="connsiteY37" fmla="*/ 7569 h 10000"/>
              <a:gd name="connsiteX38" fmla="*/ 6164 w 10000"/>
              <a:gd name="connsiteY38" fmla="*/ 7477 h 10000"/>
              <a:gd name="connsiteX39" fmla="*/ 6362 w 10000"/>
              <a:gd name="connsiteY39" fmla="*/ 7386 h 10000"/>
              <a:gd name="connsiteX40" fmla="*/ 6441 w 10000"/>
              <a:gd name="connsiteY40" fmla="*/ 7386 h 10000"/>
              <a:gd name="connsiteX41" fmla="*/ 6562 w 10000"/>
              <a:gd name="connsiteY41" fmla="*/ 7276 h 10000"/>
              <a:gd name="connsiteX42" fmla="*/ 6581 w 10000"/>
              <a:gd name="connsiteY42" fmla="*/ 7203 h 10000"/>
              <a:gd name="connsiteX43" fmla="*/ 6619 w 10000"/>
              <a:gd name="connsiteY43" fmla="*/ 7166 h 10000"/>
              <a:gd name="connsiteX44" fmla="*/ 6820 w 10000"/>
              <a:gd name="connsiteY44" fmla="*/ 7148 h 10000"/>
              <a:gd name="connsiteX45" fmla="*/ 6897 w 10000"/>
              <a:gd name="connsiteY45" fmla="*/ 7111 h 10000"/>
              <a:gd name="connsiteX46" fmla="*/ 6918 w 10000"/>
              <a:gd name="connsiteY46" fmla="*/ 7020 h 10000"/>
              <a:gd name="connsiteX47" fmla="*/ 6800 w 10000"/>
              <a:gd name="connsiteY47" fmla="*/ 6929 h 10000"/>
              <a:gd name="connsiteX48" fmla="*/ 6800 w 10000"/>
              <a:gd name="connsiteY48" fmla="*/ 6856 h 10000"/>
              <a:gd name="connsiteX49" fmla="*/ 6839 w 10000"/>
              <a:gd name="connsiteY49" fmla="*/ 6801 h 10000"/>
              <a:gd name="connsiteX50" fmla="*/ 6937 w 10000"/>
              <a:gd name="connsiteY50" fmla="*/ 6837 h 10000"/>
              <a:gd name="connsiteX51" fmla="*/ 6996 w 10000"/>
              <a:gd name="connsiteY51" fmla="*/ 6892 h 10000"/>
              <a:gd name="connsiteX52" fmla="*/ 7016 w 10000"/>
              <a:gd name="connsiteY52" fmla="*/ 6874 h 10000"/>
              <a:gd name="connsiteX53" fmla="*/ 7016 w 10000"/>
              <a:gd name="connsiteY53" fmla="*/ 6801 h 10000"/>
              <a:gd name="connsiteX54" fmla="*/ 7036 w 10000"/>
              <a:gd name="connsiteY54" fmla="*/ 6764 h 10000"/>
              <a:gd name="connsiteX55" fmla="*/ 7097 w 10000"/>
              <a:gd name="connsiteY55" fmla="*/ 6783 h 10000"/>
              <a:gd name="connsiteX56" fmla="*/ 7127 w 10000"/>
              <a:gd name="connsiteY56" fmla="*/ 6874 h 10000"/>
              <a:gd name="connsiteX57" fmla="*/ 7165 w 10000"/>
              <a:gd name="connsiteY57" fmla="*/ 6874 h 10000"/>
              <a:gd name="connsiteX58" fmla="*/ 7224 w 10000"/>
              <a:gd name="connsiteY58" fmla="*/ 6837 h 10000"/>
              <a:gd name="connsiteX59" fmla="*/ 7264 w 10000"/>
              <a:gd name="connsiteY59" fmla="*/ 6764 h 10000"/>
              <a:gd name="connsiteX60" fmla="*/ 7285 w 10000"/>
              <a:gd name="connsiteY60" fmla="*/ 6746 h 10000"/>
              <a:gd name="connsiteX61" fmla="*/ 7324 w 10000"/>
              <a:gd name="connsiteY61" fmla="*/ 6892 h 10000"/>
              <a:gd name="connsiteX62" fmla="*/ 7640 w 10000"/>
              <a:gd name="connsiteY62" fmla="*/ 6801 h 10000"/>
              <a:gd name="connsiteX63" fmla="*/ 7700 w 10000"/>
              <a:gd name="connsiteY63" fmla="*/ 6819 h 10000"/>
              <a:gd name="connsiteX64" fmla="*/ 7682 w 10000"/>
              <a:gd name="connsiteY64" fmla="*/ 6837 h 10000"/>
              <a:gd name="connsiteX65" fmla="*/ 7224 w 10000"/>
              <a:gd name="connsiteY65" fmla="*/ 7020 h 10000"/>
              <a:gd name="connsiteX66" fmla="*/ 7185 w 10000"/>
              <a:gd name="connsiteY66" fmla="*/ 7075 h 10000"/>
              <a:gd name="connsiteX67" fmla="*/ 7224 w 10000"/>
              <a:gd name="connsiteY67" fmla="*/ 7093 h 10000"/>
              <a:gd name="connsiteX68" fmla="*/ 8274 w 10000"/>
              <a:gd name="connsiteY68" fmla="*/ 6563 h 10000"/>
              <a:gd name="connsiteX69" fmla="*/ 8453 w 10000"/>
              <a:gd name="connsiteY69" fmla="*/ 6180 h 10000"/>
              <a:gd name="connsiteX70" fmla="*/ 8475 w 10000"/>
              <a:gd name="connsiteY70" fmla="*/ 5594 h 10000"/>
              <a:gd name="connsiteX71" fmla="*/ 8532 w 10000"/>
              <a:gd name="connsiteY71" fmla="*/ 5540 h 10000"/>
              <a:gd name="connsiteX72" fmla="*/ 8593 w 10000"/>
              <a:gd name="connsiteY72" fmla="*/ 5503 h 10000"/>
              <a:gd name="connsiteX73" fmla="*/ 8652 w 10000"/>
              <a:gd name="connsiteY73" fmla="*/ 5503 h 10000"/>
              <a:gd name="connsiteX74" fmla="*/ 8652 w 10000"/>
              <a:gd name="connsiteY74" fmla="*/ 5722 h 10000"/>
              <a:gd name="connsiteX75" fmla="*/ 8791 w 10000"/>
              <a:gd name="connsiteY75" fmla="*/ 5722 h 10000"/>
              <a:gd name="connsiteX76" fmla="*/ 8771 w 10000"/>
              <a:gd name="connsiteY76" fmla="*/ 5813 h 10000"/>
              <a:gd name="connsiteX77" fmla="*/ 8633 w 10000"/>
              <a:gd name="connsiteY77" fmla="*/ 5849 h 10000"/>
              <a:gd name="connsiteX78" fmla="*/ 8691 w 10000"/>
              <a:gd name="connsiteY78" fmla="*/ 5869 h 10000"/>
              <a:gd name="connsiteX79" fmla="*/ 9306 w 10000"/>
              <a:gd name="connsiteY79" fmla="*/ 5613 h 10000"/>
              <a:gd name="connsiteX80" fmla="*/ 9662 w 10000"/>
              <a:gd name="connsiteY80" fmla="*/ 5594 h 10000"/>
              <a:gd name="connsiteX81" fmla="*/ 9545 w 10000"/>
              <a:gd name="connsiteY81" fmla="*/ 5467 h 10000"/>
              <a:gd name="connsiteX82" fmla="*/ 9662 w 10000"/>
              <a:gd name="connsiteY82" fmla="*/ 5374 h 10000"/>
              <a:gd name="connsiteX83" fmla="*/ 9723 w 10000"/>
              <a:gd name="connsiteY83" fmla="*/ 5265 h 10000"/>
              <a:gd name="connsiteX84" fmla="*/ 9782 w 10000"/>
              <a:gd name="connsiteY84" fmla="*/ 5173 h 10000"/>
              <a:gd name="connsiteX85" fmla="*/ 9822 w 10000"/>
              <a:gd name="connsiteY85" fmla="*/ 5082 h 10000"/>
              <a:gd name="connsiteX86" fmla="*/ 9803 w 10000"/>
              <a:gd name="connsiteY86" fmla="*/ 4918 h 10000"/>
              <a:gd name="connsiteX87" fmla="*/ 9742 w 10000"/>
              <a:gd name="connsiteY87" fmla="*/ 4845 h 10000"/>
              <a:gd name="connsiteX88" fmla="*/ 9803 w 10000"/>
              <a:gd name="connsiteY88" fmla="*/ 4735 h 10000"/>
              <a:gd name="connsiteX89" fmla="*/ 9762 w 10000"/>
              <a:gd name="connsiteY89" fmla="*/ 4606 h 10000"/>
              <a:gd name="connsiteX90" fmla="*/ 9939 w 10000"/>
              <a:gd name="connsiteY90" fmla="*/ 4297 h 10000"/>
              <a:gd name="connsiteX91" fmla="*/ 9939 w 10000"/>
              <a:gd name="connsiteY91" fmla="*/ 4224 h 10000"/>
              <a:gd name="connsiteX92" fmla="*/ 9981 w 10000"/>
              <a:gd name="connsiteY92" fmla="*/ 4168 h 10000"/>
              <a:gd name="connsiteX93" fmla="*/ 9939 w 10000"/>
              <a:gd name="connsiteY93" fmla="*/ 4095 h 10000"/>
              <a:gd name="connsiteX94" fmla="*/ 10000 w 10000"/>
              <a:gd name="connsiteY94" fmla="*/ 4058 h 10000"/>
              <a:gd name="connsiteX95" fmla="*/ 9939 w 10000"/>
              <a:gd name="connsiteY95" fmla="*/ 3985 h 10000"/>
              <a:gd name="connsiteX96" fmla="*/ 9961 w 10000"/>
              <a:gd name="connsiteY96" fmla="*/ 3876 h 10000"/>
              <a:gd name="connsiteX97" fmla="*/ 9939 w 10000"/>
              <a:gd name="connsiteY97" fmla="*/ 3876 h 10000"/>
              <a:gd name="connsiteX98" fmla="*/ 9900 w 10000"/>
              <a:gd name="connsiteY98" fmla="*/ 3857 h 10000"/>
              <a:gd name="connsiteX99" fmla="*/ 9822 w 10000"/>
              <a:gd name="connsiteY99" fmla="*/ 3730 h 10000"/>
              <a:gd name="connsiteX100" fmla="*/ 9842 w 10000"/>
              <a:gd name="connsiteY100" fmla="*/ 3657 h 10000"/>
              <a:gd name="connsiteX101" fmla="*/ 9742 w 10000"/>
              <a:gd name="connsiteY101" fmla="*/ 3547 h 10000"/>
              <a:gd name="connsiteX102" fmla="*/ 9762 w 10000"/>
              <a:gd name="connsiteY102" fmla="*/ 3511 h 10000"/>
              <a:gd name="connsiteX103" fmla="*/ 9643 w 10000"/>
              <a:gd name="connsiteY103" fmla="*/ 3418 h 10000"/>
              <a:gd name="connsiteX104" fmla="*/ 9662 w 10000"/>
              <a:gd name="connsiteY104" fmla="*/ 3290 h 10000"/>
              <a:gd name="connsiteX105" fmla="*/ 9643 w 10000"/>
              <a:gd name="connsiteY105" fmla="*/ 3181 h 10000"/>
              <a:gd name="connsiteX106" fmla="*/ 9406 w 10000"/>
              <a:gd name="connsiteY106" fmla="*/ 2943 h 10000"/>
              <a:gd name="connsiteX107" fmla="*/ 8532 w 10000"/>
              <a:gd name="connsiteY107" fmla="*/ 914 h 10000"/>
              <a:gd name="connsiteX108" fmla="*/ 8433 w 10000"/>
              <a:gd name="connsiteY108" fmla="*/ 786 h 10000"/>
              <a:gd name="connsiteX109" fmla="*/ 8176 w 10000"/>
              <a:gd name="connsiteY109" fmla="*/ 677 h 10000"/>
              <a:gd name="connsiteX110" fmla="*/ 7840 w 10000"/>
              <a:gd name="connsiteY110" fmla="*/ 768 h 10000"/>
              <a:gd name="connsiteX111" fmla="*/ 7206 w 10000"/>
              <a:gd name="connsiteY111" fmla="*/ 823 h 10000"/>
              <a:gd name="connsiteX112" fmla="*/ 7145 w 10000"/>
              <a:gd name="connsiteY112" fmla="*/ 896 h 10000"/>
              <a:gd name="connsiteX113" fmla="*/ 6264 w 10000"/>
              <a:gd name="connsiteY113" fmla="*/ 786 h 10000"/>
              <a:gd name="connsiteX114" fmla="*/ 6284 w 10000"/>
              <a:gd name="connsiteY114" fmla="*/ 823 h 10000"/>
              <a:gd name="connsiteX115" fmla="*/ 5886 w 10000"/>
              <a:gd name="connsiteY115" fmla="*/ 805 h 10000"/>
              <a:gd name="connsiteX116" fmla="*/ 5729 w 10000"/>
              <a:gd name="connsiteY116" fmla="*/ 713 h 10000"/>
              <a:gd name="connsiteX117" fmla="*/ 5729 w 10000"/>
              <a:gd name="connsiteY117" fmla="*/ 640 h 10000"/>
              <a:gd name="connsiteX118" fmla="*/ 5332 w 10000"/>
              <a:gd name="connsiteY118" fmla="*/ 713 h 10000"/>
              <a:gd name="connsiteX119" fmla="*/ 4301 w 10000"/>
              <a:gd name="connsiteY119" fmla="*/ 292 h 10000"/>
              <a:gd name="connsiteX120" fmla="*/ 4103 w 10000"/>
              <a:gd name="connsiteY120" fmla="*/ 292 h 10000"/>
              <a:gd name="connsiteX121" fmla="*/ 4083 w 10000"/>
              <a:gd name="connsiteY121" fmla="*/ 146 h 10000"/>
              <a:gd name="connsiteX122" fmla="*/ 3923 w 10000"/>
              <a:gd name="connsiteY122" fmla="*/ 0 h 10000"/>
              <a:gd name="connsiteX0" fmla="*/ 3923 w 10000"/>
              <a:gd name="connsiteY0" fmla="*/ 0 h 10000"/>
              <a:gd name="connsiteX1" fmla="*/ 0 w 10000"/>
              <a:gd name="connsiteY1" fmla="*/ 5210 h 10000"/>
              <a:gd name="connsiteX2" fmla="*/ 238 w 10000"/>
              <a:gd name="connsiteY2" fmla="*/ 5155 h 10000"/>
              <a:gd name="connsiteX3" fmla="*/ 435 w 10000"/>
              <a:gd name="connsiteY3" fmla="*/ 5210 h 10000"/>
              <a:gd name="connsiteX4" fmla="*/ 1328 w 10000"/>
              <a:gd name="connsiteY4" fmla="*/ 5247 h 10000"/>
              <a:gd name="connsiteX5" fmla="*/ 2100 w 10000"/>
              <a:gd name="connsiteY5" fmla="*/ 6088 h 10000"/>
              <a:gd name="connsiteX6" fmla="*/ 2437 w 10000"/>
              <a:gd name="connsiteY6" fmla="*/ 6965 h 10000"/>
              <a:gd name="connsiteX7" fmla="*/ 2756 w 10000"/>
              <a:gd name="connsiteY7" fmla="*/ 7312 h 10000"/>
              <a:gd name="connsiteX8" fmla="*/ 2914 w 10000"/>
              <a:gd name="connsiteY8" fmla="*/ 7659 h 10000"/>
              <a:gd name="connsiteX9" fmla="*/ 3251 w 10000"/>
              <a:gd name="connsiteY9" fmla="*/ 7898 h 10000"/>
              <a:gd name="connsiteX10" fmla="*/ 3508 w 10000"/>
              <a:gd name="connsiteY10" fmla="*/ 8794 h 10000"/>
              <a:gd name="connsiteX11" fmla="*/ 3845 w 10000"/>
              <a:gd name="connsiteY11" fmla="*/ 9287 h 10000"/>
              <a:gd name="connsiteX12" fmla="*/ 4181 w 10000"/>
              <a:gd name="connsiteY12" fmla="*/ 9506 h 10000"/>
              <a:gd name="connsiteX13" fmla="*/ 4479 w 10000"/>
              <a:gd name="connsiteY13" fmla="*/ 9562 h 10000"/>
              <a:gd name="connsiteX14" fmla="*/ 4776 w 10000"/>
              <a:gd name="connsiteY14" fmla="*/ 9725 h 10000"/>
              <a:gd name="connsiteX15" fmla="*/ 5332 w 10000"/>
              <a:gd name="connsiteY15" fmla="*/ 9781 h 10000"/>
              <a:gd name="connsiteX16" fmla="*/ 5710 w 10000"/>
              <a:gd name="connsiteY16" fmla="*/ 9963 h 10000"/>
              <a:gd name="connsiteX17" fmla="*/ 6064 w 10000"/>
              <a:gd name="connsiteY17" fmla="*/ 10000 h 10000"/>
              <a:gd name="connsiteX18" fmla="*/ 6085 w 10000"/>
              <a:gd name="connsiteY18" fmla="*/ 9944 h 10000"/>
              <a:gd name="connsiteX19" fmla="*/ 6007 w 10000"/>
              <a:gd name="connsiteY19" fmla="*/ 9890 h 10000"/>
              <a:gd name="connsiteX20" fmla="*/ 5867 w 10000"/>
              <a:gd name="connsiteY20" fmla="*/ 9542 h 10000"/>
              <a:gd name="connsiteX21" fmla="*/ 5847 w 10000"/>
              <a:gd name="connsiteY21" fmla="*/ 9506 h 10000"/>
              <a:gd name="connsiteX22" fmla="*/ 5729 w 10000"/>
              <a:gd name="connsiteY22" fmla="*/ 8830 h 10000"/>
              <a:gd name="connsiteX23" fmla="*/ 5807 w 10000"/>
              <a:gd name="connsiteY23" fmla="*/ 8775 h 10000"/>
              <a:gd name="connsiteX24" fmla="*/ 5827 w 10000"/>
              <a:gd name="connsiteY24" fmla="*/ 8555 h 10000"/>
              <a:gd name="connsiteX25" fmla="*/ 5807 w 10000"/>
              <a:gd name="connsiteY25" fmla="*/ 8519 h 10000"/>
              <a:gd name="connsiteX26" fmla="*/ 5669 w 10000"/>
              <a:gd name="connsiteY26" fmla="*/ 8501 h 10000"/>
              <a:gd name="connsiteX27" fmla="*/ 5609 w 10000"/>
              <a:gd name="connsiteY27" fmla="*/ 8465 h 10000"/>
              <a:gd name="connsiteX28" fmla="*/ 5649 w 10000"/>
              <a:gd name="connsiteY28" fmla="*/ 8392 h 10000"/>
              <a:gd name="connsiteX29" fmla="*/ 5787 w 10000"/>
              <a:gd name="connsiteY29" fmla="*/ 8392 h 10000"/>
              <a:gd name="connsiteX30" fmla="*/ 5847 w 10000"/>
              <a:gd name="connsiteY30" fmla="*/ 8446 h 10000"/>
              <a:gd name="connsiteX31" fmla="*/ 5946 w 10000"/>
              <a:gd name="connsiteY31" fmla="*/ 8392 h 10000"/>
              <a:gd name="connsiteX32" fmla="*/ 6007 w 10000"/>
              <a:gd name="connsiteY32" fmla="*/ 8007 h 10000"/>
              <a:gd name="connsiteX33" fmla="*/ 5886 w 10000"/>
              <a:gd name="connsiteY33" fmla="*/ 7825 h 10000"/>
              <a:gd name="connsiteX34" fmla="*/ 6184 w 10000"/>
              <a:gd name="connsiteY34" fmla="*/ 7769 h 10000"/>
              <a:gd name="connsiteX35" fmla="*/ 6284 w 10000"/>
              <a:gd name="connsiteY35" fmla="*/ 7586 h 10000"/>
              <a:gd name="connsiteX36" fmla="*/ 6284 w 10000"/>
              <a:gd name="connsiteY36" fmla="*/ 7550 h 10000"/>
              <a:gd name="connsiteX37" fmla="*/ 6164 w 10000"/>
              <a:gd name="connsiteY37" fmla="*/ 7569 h 10000"/>
              <a:gd name="connsiteX38" fmla="*/ 6164 w 10000"/>
              <a:gd name="connsiteY38" fmla="*/ 7477 h 10000"/>
              <a:gd name="connsiteX39" fmla="*/ 6362 w 10000"/>
              <a:gd name="connsiteY39" fmla="*/ 7386 h 10000"/>
              <a:gd name="connsiteX40" fmla="*/ 6441 w 10000"/>
              <a:gd name="connsiteY40" fmla="*/ 7386 h 10000"/>
              <a:gd name="connsiteX41" fmla="*/ 6562 w 10000"/>
              <a:gd name="connsiteY41" fmla="*/ 7276 h 10000"/>
              <a:gd name="connsiteX42" fmla="*/ 6581 w 10000"/>
              <a:gd name="connsiteY42" fmla="*/ 7203 h 10000"/>
              <a:gd name="connsiteX43" fmla="*/ 6619 w 10000"/>
              <a:gd name="connsiteY43" fmla="*/ 7166 h 10000"/>
              <a:gd name="connsiteX44" fmla="*/ 6820 w 10000"/>
              <a:gd name="connsiteY44" fmla="*/ 7148 h 10000"/>
              <a:gd name="connsiteX45" fmla="*/ 6897 w 10000"/>
              <a:gd name="connsiteY45" fmla="*/ 7111 h 10000"/>
              <a:gd name="connsiteX46" fmla="*/ 6918 w 10000"/>
              <a:gd name="connsiteY46" fmla="*/ 7020 h 10000"/>
              <a:gd name="connsiteX47" fmla="*/ 6800 w 10000"/>
              <a:gd name="connsiteY47" fmla="*/ 6929 h 10000"/>
              <a:gd name="connsiteX48" fmla="*/ 6800 w 10000"/>
              <a:gd name="connsiteY48" fmla="*/ 6856 h 10000"/>
              <a:gd name="connsiteX49" fmla="*/ 6839 w 10000"/>
              <a:gd name="connsiteY49" fmla="*/ 6801 h 10000"/>
              <a:gd name="connsiteX50" fmla="*/ 6937 w 10000"/>
              <a:gd name="connsiteY50" fmla="*/ 6837 h 10000"/>
              <a:gd name="connsiteX51" fmla="*/ 6996 w 10000"/>
              <a:gd name="connsiteY51" fmla="*/ 6892 h 10000"/>
              <a:gd name="connsiteX52" fmla="*/ 7016 w 10000"/>
              <a:gd name="connsiteY52" fmla="*/ 6874 h 10000"/>
              <a:gd name="connsiteX53" fmla="*/ 7016 w 10000"/>
              <a:gd name="connsiteY53" fmla="*/ 6801 h 10000"/>
              <a:gd name="connsiteX54" fmla="*/ 7036 w 10000"/>
              <a:gd name="connsiteY54" fmla="*/ 6764 h 10000"/>
              <a:gd name="connsiteX55" fmla="*/ 7097 w 10000"/>
              <a:gd name="connsiteY55" fmla="*/ 6783 h 10000"/>
              <a:gd name="connsiteX56" fmla="*/ 7127 w 10000"/>
              <a:gd name="connsiteY56" fmla="*/ 6874 h 10000"/>
              <a:gd name="connsiteX57" fmla="*/ 7165 w 10000"/>
              <a:gd name="connsiteY57" fmla="*/ 6874 h 10000"/>
              <a:gd name="connsiteX58" fmla="*/ 7224 w 10000"/>
              <a:gd name="connsiteY58" fmla="*/ 6837 h 10000"/>
              <a:gd name="connsiteX59" fmla="*/ 7264 w 10000"/>
              <a:gd name="connsiteY59" fmla="*/ 6764 h 10000"/>
              <a:gd name="connsiteX60" fmla="*/ 7285 w 10000"/>
              <a:gd name="connsiteY60" fmla="*/ 6746 h 10000"/>
              <a:gd name="connsiteX61" fmla="*/ 7324 w 10000"/>
              <a:gd name="connsiteY61" fmla="*/ 6892 h 10000"/>
              <a:gd name="connsiteX62" fmla="*/ 7640 w 10000"/>
              <a:gd name="connsiteY62" fmla="*/ 6801 h 10000"/>
              <a:gd name="connsiteX63" fmla="*/ 7700 w 10000"/>
              <a:gd name="connsiteY63" fmla="*/ 6819 h 10000"/>
              <a:gd name="connsiteX64" fmla="*/ 7682 w 10000"/>
              <a:gd name="connsiteY64" fmla="*/ 6837 h 10000"/>
              <a:gd name="connsiteX65" fmla="*/ 7224 w 10000"/>
              <a:gd name="connsiteY65" fmla="*/ 7020 h 10000"/>
              <a:gd name="connsiteX66" fmla="*/ 7185 w 10000"/>
              <a:gd name="connsiteY66" fmla="*/ 7075 h 10000"/>
              <a:gd name="connsiteX67" fmla="*/ 7224 w 10000"/>
              <a:gd name="connsiteY67" fmla="*/ 7093 h 10000"/>
              <a:gd name="connsiteX68" fmla="*/ 8274 w 10000"/>
              <a:gd name="connsiteY68" fmla="*/ 6563 h 10000"/>
              <a:gd name="connsiteX69" fmla="*/ 8453 w 10000"/>
              <a:gd name="connsiteY69" fmla="*/ 6180 h 10000"/>
              <a:gd name="connsiteX70" fmla="*/ 8475 w 10000"/>
              <a:gd name="connsiteY70" fmla="*/ 5594 h 10000"/>
              <a:gd name="connsiteX71" fmla="*/ 8532 w 10000"/>
              <a:gd name="connsiteY71" fmla="*/ 5540 h 10000"/>
              <a:gd name="connsiteX72" fmla="*/ 8593 w 10000"/>
              <a:gd name="connsiteY72" fmla="*/ 5503 h 10000"/>
              <a:gd name="connsiteX73" fmla="*/ 8652 w 10000"/>
              <a:gd name="connsiteY73" fmla="*/ 5503 h 10000"/>
              <a:gd name="connsiteX74" fmla="*/ 8652 w 10000"/>
              <a:gd name="connsiteY74" fmla="*/ 5722 h 10000"/>
              <a:gd name="connsiteX75" fmla="*/ 8791 w 10000"/>
              <a:gd name="connsiteY75" fmla="*/ 5722 h 10000"/>
              <a:gd name="connsiteX76" fmla="*/ 8771 w 10000"/>
              <a:gd name="connsiteY76" fmla="*/ 5813 h 10000"/>
              <a:gd name="connsiteX77" fmla="*/ 8633 w 10000"/>
              <a:gd name="connsiteY77" fmla="*/ 5849 h 10000"/>
              <a:gd name="connsiteX78" fmla="*/ 8691 w 10000"/>
              <a:gd name="connsiteY78" fmla="*/ 5869 h 10000"/>
              <a:gd name="connsiteX79" fmla="*/ 9306 w 10000"/>
              <a:gd name="connsiteY79" fmla="*/ 5613 h 10000"/>
              <a:gd name="connsiteX80" fmla="*/ 9662 w 10000"/>
              <a:gd name="connsiteY80" fmla="*/ 5594 h 10000"/>
              <a:gd name="connsiteX81" fmla="*/ 9545 w 10000"/>
              <a:gd name="connsiteY81" fmla="*/ 5467 h 10000"/>
              <a:gd name="connsiteX82" fmla="*/ 9662 w 10000"/>
              <a:gd name="connsiteY82" fmla="*/ 5374 h 10000"/>
              <a:gd name="connsiteX83" fmla="*/ 9723 w 10000"/>
              <a:gd name="connsiteY83" fmla="*/ 5265 h 10000"/>
              <a:gd name="connsiteX84" fmla="*/ 9782 w 10000"/>
              <a:gd name="connsiteY84" fmla="*/ 5173 h 10000"/>
              <a:gd name="connsiteX85" fmla="*/ 9822 w 10000"/>
              <a:gd name="connsiteY85" fmla="*/ 5082 h 10000"/>
              <a:gd name="connsiteX86" fmla="*/ 9803 w 10000"/>
              <a:gd name="connsiteY86" fmla="*/ 4918 h 10000"/>
              <a:gd name="connsiteX87" fmla="*/ 9742 w 10000"/>
              <a:gd name="connsiteY87" fmla="*/ 4845 h 10000"/>
              <a:gd name="connsiteX88" fmla="*/ 9803 w 10000"/>
              <a:gd name="connsiteY88" fmla="*/ 4735 h 10000"/>
              <a:gd name="connsiteX89" fmla="*/ 9762 w 10000"/>
              <a:gd name="connsiteY89" fmla="*/ 4606 h 10000"/>
              <a:gd name="connsiteX90" fmla="*/ 9939 w 10000"/>
              <a:gd name="connsiteY90" fmla="*/ 4297 h 10000"/>
              <a:gd name="connsiteX91" fmla="*/ 9939 w 10000"/>
              <a:gd name="connsiteY91" fmla="*/ 4224 h 10000"/>
              <a:gd name="connsiteX92" fmla="*/ 9981 w 10000"/>
              <a:gd name="connsiteY92" fmla="*/ 4168 h 10000"/>
              <a:gd name="connsiteX93" fmla="*/ 9939 w 10000"/>
              <a:gd name="connsiteY93" fmla="*/ 4095 h 10000"/>
              <a:gd name="connsiteX94" fmla="*/ 10000 w 10000"/>
              <a:gd name="connsiteY94" fmla="*/ 4058 h 10000"/>
              <a:gd name="connsiteX95" fmla="*/ 9939 w 10000"/>
              <a:gd name="connsiteY95" fmla="*/ 3985 h 10000"/>
              <a:gd name="connsiteX96" fmla="*/ 9961 w 10000"/>
              <a:gd name="connsiteY96" fmla="*/ 3876 h 10000"/>
              <a:gd name="connsiteX97" fmla="*/ 9939 w 10000"/>
              <a:gd name="connsiteY97" fmla="*/ 3876 h 10000"/>
              <a:gd name="connsiteX98" fmla="*/ 9900 w 10000"/>
              <a:gd name="connsiteY98" fmla="*/ 3857 h 10000"/>
              <a:gd name="connsiteX99" fmla="*/ 9822 w 10000"/>
              <a:gd name="connsiteY99" fmla="*/ 3730 h 10000"/>
              <a:gd name="connsiteX100" fmla="*/ 9842 w 10000"/>
              <a:gd name="connsiteY100" fmla="*/ 3657 h 10000"/>
              <a:gd name="connsiteX101" fmla="*/ 9742 w 10000"/>
              <a:gd name="connsiteY101" fmla="*/ 3547 h 10000"/>
              <a:gd name="connsiteX102" fmla="*/ 9762 w 10000"/>
              <a:gd name="connsiteY102" fmla="*/ 3511 h 10000"/>
              <a:gd name="connsiteX103" fmla="*/ 9643 w 10000"/>
              <a:gd name="connsiteY103" fmla="*/ 3418 h 10000"/>
              <a:gd name="connsiteX104" fmla="*/ 9662 w 10000"/>
              <a:gd name="connsiteY104" fmla="*/ 3290 h 10000"/>
              <a:gd name="connsiteX105" fmla="*/ 9643 w 10000"/>
              <a:gd name="connsiteY105" fmla="*/ 3181 h 10000"/>
              <a:gd name="connsiteX106" fmla="*/ 9406 w 10000"/>
              <a:gd name="connsiteY106" fmla="*/ 2943 h 10000"/>
              <a:gd name="connsiteX107" fmla="*/ 8532 w 10000"/>
              <a:gd name="connsiteY107" fmla="*/ 914 h 10000"/>
              <a:gd name="connsiteX108" fmla="*/ 8433 w 10000"/>
              <a:gd name="connsiteY108" fmla="*/ 786 h 10000"/>
              <a:gd name="connsiteX109" fmla="*/ 8176 w 10000"/>
              <a:gd name="connsiteY109" fmla="*/ 677 h 10000"/>
              <a:gd name="connsiteX110" fmla="*/ 7840 w 10000"/>
              <a:gd name="connsiteY110" fmla="*/ 768 h 10000"/>
              <a:gd name="connsiteX111" fmla="*/ 7206 w 10000"/>
              <a:gd name="connsiteY111" fmla="*/ 823 h 10000"/>
              <a:gd name="connsiteX112" fmla="*/ 6264 w 10000"/>
              <a:gd name="connsiteY112" fmla="*/ 786 h 10000"/>
              <a:gd name="connsiteX113" fmla="*/ 6284 w 10000"/>
              <a:gd name="connsiteY113" fmla="*/ 823 h 10000"/>
              <a:gd name="connsiteX114" fmla="*/ 5886 w 10000"/>
              <a:gd name="connsiteY114" fmla="*/ 805 h 10000"/>
              <a:gd name="connsiteX115" fmla="*/ 5729 w 10000"/>
              <a:gd name="connsiteY115" fmla="*/ 713 h 10000"/>
              <a:gd name="connsiteX116" fmla="*/ 5729 w 10000"/>
              <a:gd name="connsiteY116" fmla="*/ 640 h 10000"/>
              <a:gd name="connsiteX117" fmla="*/ 5332 w 10000"/>
              <a:gd name="connsiteY117" fmla="*/ 713 h 10000"/>
              <a:gd name="connsiteX118" fmla="*/ 4301 w 10000"/>
              <a:gd name="connsiteY118" fmla="*/ 292 h 10000"/>
              <a:gd name="connsiteX119" fmla="*/ 4103 w 10000"/>
              <a:gd name="connsiteY119" fmla="*/ 292 h 10000"/>
              <a:gd name="connsiteX120" fmla="*/ 4083 w 10000"/>
              <a:gd name="connsiteY120" fmla="*/ 146 h 10000"/>
              <a:gd name="connsiteX121" fmla="*/ 3923 w 10000"/>
              <a:gd name="connsiteY121" fmla="*/ 0 h 10000"/>
              <a:gd name="connsiteX0" fmla="*/ 3923 w 10000"/>
              <a:gd name="connsiteY0" fmla="*/ 0 h 10000"/>
              <a:gd name="connsiteX1" fmla="*/ 0 w 10000"/>
              <a:gd name="connsiteY1" fmla="*/ 5210 h 10000"/>
              <a:gd name="connsiteX2" fmla="*/ 238 w 10000"/>
              <a:gd name="connsiteY2" fmla="*/ 5155 h 10000"/>
              <a:gd name="connsiteX3" fmla="*/ 435 w 10000"/>
              <a:gd name="connsiteY3" fmla="*/ 5210 h 10000"/>
              <a:gd name="connsiteX4" fmla="*/ 1328 w 10000"/>
              <a:gd name="connsiteY4" fmla="*/ 5247 h 10000"/>
              <a:gd name="connsiteX5" fmla="*/ 2100 w 10000"/>
              <a:gd name="connsiteY5" fmla="*/ 6088 h 10000"/>
              <a:gd name="connsiteX6" fmla="*/ 2437 w 10000"/>
              <a:gd name="connsiteY6" fmla="*/ 6965 h 10000"/>
              <a:gd name="connsiteX7" fmla="*/ 2756 w 10000"/>
              <a:gd name="connsiteY7" fmla="*/ 7312 h 10000"/>
              <a:gd name="connsiteX8" fmla="*/ 2914 w 10000"/>
              <a:gd name="connsiteY8" fmla="*/ 7659 h 10000"/>
              <a:gd name="connsiteX9" fmla="*/ 3251 w 10000"/>
              <a:gd name="connsiteY9" fmla="*/ 7898 h 10000"/>
              <a:gd name="connsiteX10" fmla="*/ 3508 w 10000"/>
              <a:gd name="connsiteY10" fmla="*/ 8794 h 10000"/>
              <a:gd name="connsiteX11" fmla="*/ 3845 w 10000"/>
              <a:gd name="connsiteY11" fmla="*/ 9287 h 10000"/>
              <a:gd name="connsiteX12" fmla="*/ 4181 w 10000"/>
              <a:gd name="connsiteY12" fmla="*/ 9506 h 10000"/>
              <a:gd name="connsiteX13" fmla="*/ 4479 w 10000"/>
              <a:gd name="connsiteY13" fmla="*/ 9562 h 10000"/>
              <a:gd name="connsiteX14" fmla="*/ 4776 w 10000"/>
              <a:gd name="connsiteY14" fmla="*/ 9725 h 10000"/>
              <a:gd name="connsiteX15" fmla="*/ 5332 w 10000"/>
              <a:gd name="connsiteY15" fmla="*/ 9781 h 10000"/>
              <a:gd name="connsiteX16" fmla="*/ 5710 w 10000"/>
              <a:gd name="connsiteY16" fmla="*/ 9963 h 10000"/>
              <a:gd name="connsiteX17" fmla="*/ 6064 w 10000"/>
              <a:gd name="connsiteY17" fmla="*/ 10000 h 10000"/>
              <a:gd name="connsiteX18" fmla="*/ 6085 w 10000"/>
              <a:gd name="connsiteY18" fmla="*/ 9944 h 10000"/>
              <a:gd name="connsiteX19" fmla="*/ 6007 w 10000"/>
              <a:gd name="connsiteY19" fmla="*/ 9890 h 10000"/>
              <a:gd name="connsiteX20" fmla="*/ 5867 w 10000"/>
              <a:gd name="connsiteY20" fmla="*/ 9542 h 10000"/>
              <a:gd name="connsiteX21" fmla="*/ 5847 w 10000"/>
              <a:gd name="connsiteY21" fmla="*/ 9506 h 10000"/>
              <a:gd name="connsiteX22" fmla="*/ 5729 w 10000"/>
              <a:gd name="connsiteY22" fmla="*/ 8830 h 10000"/>
              <a:gd name="connsiteX23" fmla="*/ 5807 w 10000"/>
              <a:gd name="connsiteY23" fmla="*/ 8775 h 10000"/>
              <a:gd name="connsiteX24" fmla="*/ 5827 w 10000"/>
              <a:gd name="connsiteY24" fmla="*/ 8555 h 10000"/>
              <a:gd name="connsiteX25" fmla="*/ 5807 w 10000"/>
              <a:gd name="connsiteY25" fmla="*/ 8519 h 10000"/>
              <a:gd name="connsiteX26" fmla="*/ 5669 w 10000"/>
              <a:gd name="connsiteY26" fmla="*/ 8501 h 10000"/>
              <a:gd name="connsiteX27" fmla="*/ 5609 w 10000"/>
              <a:gd name="connsiteY27" fmla="*/ 8465 h 10000"/>
              <a:gd name="connsiteX28" fmla="*/ 5649 w 10000"/>
              <a:gd name="connsiteY28" fmla="*/ 8392 h 10000"/>
              <a:gd name="connsiteX29" fmla="*/ 5787 w 10000"/>
              <a:gd name="connsiteY29" fmla="*/ 8392 h 10000"/>
              <a:gd name="connsiteX30" fmla="*/ 5847 w 10000"/>
              <a:gd name="connsiteY30" fmla="*/ 8446 h 10000"/>
              <a:gd name="connsiteX31" fmla="*/ 5946 w 10000"/>
              <a:gd name="connsiteY31" fmla="*/ 8392 h 10000"/>
              <a:gd name="connsiteX32" fmla="*/ 6007 w 10000"/>
              <a:gd name="connsiteY32" fmla="*/ 8007 h 10000"/>
              <a:gd name="connsiteX33" fmla="*/ 5886 w 10000"/>
              <a:gd name="connsiteY33" fmla="*/ 7825 h 10000"/>
              <a:gd name="connsiteX34" fmla="*/ 6184 w 10000"/>
              <a:gd name="connsiteY34" fmla="*/ 7769 h 10000"/>
              <a:gd name="connsiteX35" fmla="*/ 6284 w 10000"/>
              <a:gd name="connsiteY35" fmla="*/ 7586 h 10000"/>
              <a:gd name="connsiteX36" fmla="*/ 6284 w 10000"/>
              <a:gd name="connsiteY36" fmla="*/ 7550 h 10000"/>
              <a:gd name="connsiteX37" fmla="*/ 6164 w 10000"/>
              <a:gd name="connsiteY37" fmla="*/ 7569 h 10000"/>
              <a:gd name="connsiteX38" fmla="*/ 6164 w 10000"/>
              <a:gd name="connsiteY38" fmla="*/ 7477 h 10000"/>
              <a:gd name="connsiteX39" fmla="*/ 6362 w 10000"/>
              <a:gd name="connsiteY39" fmla="*/ 7386 h 10000"/>
              <a:gd name="connsiteX40" fmla="*/ 6441 w 10000"/>
              <a:gd name="connsiteY40" fmla="*/ 7386 h 10000"/>
              <a:gd name="connsiteX41" fmla="*/ 6562 w 10000"/>
              <a:gd name="connsiteY41" fmla="*/ 7276 h 10000"/>
              <a:gd name="connsiteX42" fmla="*/ 6581 w 10000"/>
              <a:gd name="connsiteY42" fmla="*/ 7203 h 10000"/>
              <a:gd name="connsiteX43" fmla="*/ 6619 w 10000"/>
              <a:gd name="connsiteY43" fmla="*/ 7166 h 10000"/>
              <a:gd name="connsiteX44" fmla="*/ 6820 w 10000"/>
              <a:gd name="connsiteY44" fmla="*/ 7148 h 10000"/>
              <a:gd name="connsiteX45" fmla="*/ 6897 w 10000"/>
              <a:gd name="connsiteY45" fmla="*/ 7111 h 10000"/>
              <a:gd name="connsiteX46" fmla="*/ 6918 w 10000"/>
              <a:gd name="connsiteY46" fmla="*/ 7020 h 10000"/>
              <a:gd name="connsiteX47" fmla="*/ 6800 w 10000"/>
              <a:gd name="connsiteY47" fmla="*/ 6929 h 10000"/>
              <a:gd name="connsiteX48" fmla="*/ 6800 w 10000"/>
              <a:gd name="connsiteY48" fmla="*/ 6856 h 10000"/>
              <a:gd name="connsiteX49" fmla="*/ 6839 w 10000"/>
              <a:gd name="connsiteY49" fmla="*/ 6801 h 10000"/>
              <a:gd name="connsiteX50" fmla="*/ 6937 w 10000"/>
              <a:gd name="connsiteY50" fmla="*/ 6837 h 10000"/>
              <a:gd name="connsiteX51" fmla="*/ 6996 w 10000"/>
              <a:gd name="connsiteY51" fmla="*/ 6892 h 10000"/>
              <a:gd name="connsiteX52" fmla="*/ 7016 w 10000"/>
              <a:gd name="connsiteY52" fmla="*/ 6874 h 10000"/>
              <a:gd name="connsiteX53" fmla="*/ 7016 w 10000"/>
              <a:gd name="connsiteY53" fmla="*/ 6801 h 10000"/>
              <a:gd name="connsiteX54" fmla="*/ 7036 w 10000"/>
              <a:gd name="connsiteY54" fmla="*/ 6764 h 10000"/>
              <a:gd name="connsiteX55" fmla="*/ 7097 w 10000"/>
              <a:gd name="connsiteY55" fmla="*/ 6783 h 10000"/>
              <a:gd name="connsiteX56" fmla="*/ 7127 w 10000"/>
              <a:gd name="connsiteY56" fmla="*/ 6874 h 10000"/>
              <a:gd name="connsiteX57" fmla="*/ 7165 w 10000"/>
              <a:gd name="connsiteY57" fmla="*/ 6874 h 10000"/>
              <a:gd name="connsiteX58" fmla="*/ 7224 w 10000"/>
              <a:gd name="connsiteY58" fmla="*/ 6837 h 10000"/>
              <a:gd name="connsiteX59" fmla="*/ 7264 w 10000"/>
              <a:gd name="connsiteY59" fmla="*/ 6764 h 10000"/>
              <a:gd name="connsiteX60" fmla="*/ 7285 w 10000"/>
              <a:gd name="connsiteY60" fmla="*/ 6746 h 10000"/>
              <a:gd name="connsiteX61" fmla="*/ 7324 w 10000"/>
              <a:gd name="connsiteY61" fmla="*/ 6892 h 10000"/>
              <a:gd name="connsiteX62" fmla="*/ 7640 w 10000"/>
              <a:gd name="connsiteY62" fmla="*/ 6801 h 10000"/>
              <a:gd name="connsiteX63" fmla="*/ 7700 w 10000"/>
              <a:gd name="connsiteY63" fmla="*/ 6819 h 10000"/>
              <a:gd name="connsiteX64" fmla="*/ 7682 w 10000"/>
              <a:gd name="connsiteY64" fmla="*/ 6837 h 10000"/>
              <a:gd name="connsiteX65" fmla="*/ 7224 w 10000"/>
              <a:gd name="connsiteY65" fmla="*/ 7020 h 10000"/>
              <a:gd name="connsiteX66" fmla="*/ 7185 w 10000"/>
              <a:gd name="connsiteY66" fmla="*/ 7075 h 10000"/>
              <a:gd name="connsiteX67" fmla="*/ 7224 w 10000"/>
              <a:gd name="connsiteY67" fmla="*/ 7093 h 10000"/>
              <a:gd name="connsiteX68" fmla="*/ 8274 w 10000"/>
              <a:gd name="connsiteY68" fmla="*/ 6563 h 10000"/>
              <a:gd name="connsiteX69" fmla="*/ 8453 w 10000"/>
              <a:gd name="connsiteY69" fmla="*/ 6180 h 10000"/>
              <a:gd name="connsiteX70" fmla="*/ 8475 w 10000"/>
              <a:gd name="connsiteY70" fmla="*/ 5594 h 10000"/>
              <a:gd name="connsiteX71" fmla="*/ 8532 w 10000"/>
              <a:gd name="connsiteY71" fmla="*/ 5540 h 10000"/>
              <a:gd name="connsiteX72" fmla="*/ 8593 w 10000"/>
              <a:gd name="connsiteY72" fmla="*/ 5503 h 10000"/>
              <a:gd name="connsiteX73" fmla="*/ 8652 w 10000"/>
              <a:gd name="connsiteY73" fmla="*/ 5503 h 10000"/>
              <a:gd name="connsiteX74" fmla="*/ 8652 w 10000"/>
              <a:gd name="connsiteY74" fmla="*/ 5722 h 10000"/>
              <a:gd name="connsiteX75" fmla="*/ 8791 w 10000"/>
              <a:gd name="connsiteY75" fmla="*/ 5722 h 10000"/>
              <a:gd name="connsiteX76" fmla="*/ 8771 w 10000"/>
              <a:gd name="connsiteY76" fmla="*/ 5813 h 10000"/>
              <a:gd name="connsiteX77" fmla="*/ 8633 w 10000"/>
              <a:gd name="connsiteY77" fmla="*/ 5849 h 10000"/>
              <a:gd name="connsiteX78" fmla="*/ 8691 w 10000"/>
              <a:gd name="connsiteY78" fmla="*/ 5869 h 10000"/>
              <a:gd name="connsiteX79" fmla="*/ 9306 w 10000"/>
              <a:gd name="connsiteY79" fmla="*/ 5613 h 10000"/>
              <a:gd name="connsiteX80" fmla="*/ 9662 w 10000"/>
              <a:gd name="connsiteY80" fmla="*/ 5594 h 10000"/>
              <a:gd name="connsiteX81" fmla="*/ 9545 w 10000"/>
              <a:gd name="connsiteY81" fmla="*/ 5467 h 10000"/>
              <a:gd name="connsiteX82" fmla="*/ 9662 w 10000"/>
              <a:gd name="connsiteY82" fmla="*/ 5374 h 10000"/>
              <a:gd name="connsiteX83" fmla="*/ 9723 w 10000"/>
              <a:gd name="connsiteY83" fmla="*/ 5265 h 10000"/>
              <a:gd name="connsiteX84" fmla="*/ 9782 w 10000"/>
              <a:gd name="connsiteY84" fmla="*/ 5173 h 10000"/>
              <a:gd name="connsiteX85" fmla="*/ 9822 w 10000"/>
              <a:gd name="connsiteY85" fmla="*/ 5082 h 10000"/>
              <a:gd name="connsiteX86" fmla="*/ 9803 w 10000"/>
              <a:gd name="connsiteY86" fmla="*/ 4918 h 10000"/>
              <a:gd name="connsiteX87" fmla="*/ 9742 w 10000"/>
              <a:gd name="connsiteY87" fmla="*/ 4845 h 10000"/>
              <a:gd name="connsiteX88" fmla="*/ 9803 w 10000"/>
              <a:gd name="connsiteY88" fmla="*/ 4735 h 10000"/>
              <a:gd name="connsiteX89" fmla="*/ 9762 w 10000"/>
              <a:gd name="connsiteY89" fmla="*/ 4606 h 10000"/>
              <a:gd name="connsiteX90" fmla="*/ 9939 w 10000"/>
              <a:gd name="connsiteY90" fmla="*/ 4297 h 10000"/>
              <a:gd name="connsiteX91" fmla="*/ 9939 w 10000"/>
              <a:gd name="connsiteY91" fmla="*/ 4224 h 10000"/>
              <a:gd name="connsiteX92" fmla="*/ 9981 w 10000"/>
              <a:gd name="connsiteY92" fmla="*/ 4168 h 10000"/>
              <a:gd name="connsiteX93" fmla="*/ 9939 w 10000"/>
              <a:gd name="connsiteY93" fmla="*/ 4095 h 10000"/>
              <a:gd name="connsiteX94" fmla="*/ 10000 w 10000"/>
              <a:gd name="connsiteY94" fmla="*/ 4058 h 10000"/>
              <a:gd name="connsiteX95" fmla="*/ 9939 w 10000"/>
              <a:gd name="connsiteY95" fmla="*/ 3985 h 10000"/>
              <a:gd name="connsiteX96" fmla="*/ 9961 w 10000"/>
              <a:gd name="connsiteY96" fmla="*/ 3876 h 10000"/>
              <a:gd name="connsiteX97" fmla="*/ 9939 w 10000"/>
              <a:gd name="connsiteY97" fmla="*/ 3876 h 10000"/>
              <a:gd name="connsiteX98" fmla="*/ 9900 w 10000"/>
              <a:gd name="connsiteY98" fmla="*/ 3857 h 10000"/>
              <a:gd name="connsiteX99" fmla="*/ 9822 w 10000"/>
              <a:gd name="connsiteY99" fmla="*/ 3730 h 10000"/>
              <a:gd name="connsiteX100" fmla="*/ 9842 w 10000"/>
              <a:gd name="connsiteY100" fmla="*/ 3657 h 10000"/>
              <a:gd name="connsiteX101" fmla="*/ 9742 w 10000"/>
              <a:gd name="connsiteY101" fmla="*/ 3547 h 10000"/>
              <a:gd name="connsiteX102" fmla="*/ 9762 w 10000"/>
              <a:gd name="connsiteY102" fmla="*/ 3511 h 10000"/>
              <a:gd name="connsiteX103" fmla="*/ 9643 w 10000"/>
              <a:gd name="connsiteY103" fmla="*/ 3418 h 10000"/>
              <a:gd name="connsiteX104" fmla="*/ 9662 w 10000"/>
              <a:gd name="connsiteY104" fmla="*/ 3290 h 10000"/>
              <a:gd name="connsiteX105" fmla="*/ 9643 w 10000"/>
              <a:gd name="connsiteY105" fmla="*/ 3181 h 10000"/>
              <a:gd name="connsiteX106" fmla="*/ 9406 w 10000"/>
              <a:gd name="connsiteY106" fmla="*/ 2943 h 10000"/>
              <a:gd name="connsiteX107" fmla="*/ 8532 w 10000"/>
              <a:gd name="connsiteY107" fmla="*/ 914 h 10000"/>
              <a:gd name="connsiteX108" fmla="*/ 8433 w 10000"/>
              <a:gd name="connsiteY108" fmla="*/ 786 h 10000"/>
              <a:gd name="connsiteX109" fmla="*/ 8176 w 10000"/>
              <a:gd name="connsiteY109" fmla="*/ 677 h 10000"/>
              <a:gd name="connsiteX110" fmla="*/ 7840 w 10000"/>
              <a:gd name="connsiteY110" fmla="*/ 768 h 10000"/>
              <a:gd name="connsiteX111" fmla="*/ 7206 w 10000"/>
              <a:gd name="connsiteY111" fmla="*/ 823 h 10000"/>
              <a:gd name="connsiteX112" fmla="*/ 6264 w 10000"/>
              <a:gd name="connsiteY112" fmla="*/ 786 h 10000"/>
              <a:gd name="connsiteX113" fmla="*/ 5886 w 10000"/>
              <a:gd name="connsiteY113" fmla="*/ 805 h 10000"/>
              <a:gd name="connsiteX114" fmla="*/ 5729 w 10000"/>
              <a:gd name="connsiteY114" fmla="*/ 713 h 10000"/>
              <a:gd name="connsiteX115" fmla="*/ 5729 w 10000"/>
              <a:gd name="connsiteY115" fmla="*/ 640 h 10000"/>
              <a:gd name="connsiteX116" fmla="*/ 5332 w 10000"/>
              <a:gd name="connsiteY116" fmla="*/ 713 h 10000"/>
              <a:gd name="connsiteX117" fmla="*/ 4301 w 10000"/>
              <a:gd name="connsiteY117" fmla="*/ 292 h 10000"/>
              <a:gd name="connsiteX118" fmla="*/ 4103 w 10000"/>
              <a:gd name="connsiteY118" fmla="*/ 292 h 10000"/>
              <a:gd name="connsiteX119" fmla="*/ 4083 w 10000"/>
              <a:gd name="connsiteY119" fmla="*/ 146 h 10000"/>
              <a:gd name="connsiteX120" fmla="*/ 3923 w 10000"/>
              <a:gd name="connsiteY120" fmla="*/ 0 h 10000"/>
              <a:gd name="connsiteX0" fmla="*/ 3923 w 10000"/>
              <a:gd name="connsiteY0" fmla="*/ 0 h 10000"/>
              <a:gd name="connsiteX1" fmla="*/ 0 w 10000"/>
              <a:gd name="connsiteY1" fmla="*/ 5210 h 10000"/>
              <a:gd name="connsiteX2" fmla="*/ 238 w 10000"/>
              <a:gd name="connsiteY2" fmla="*/ 5155 h 10000"/>
              <a:gd name="connsiteX3" fmla="*/ 435 w 10000"/>
              <a:gd name="connsiteY3" fmla="*/ 5210 h 10000"/>
              <a:gd name="connsiteX4" fmla="*/ 1328 w 10000"/>
              <a:gd name="connsiteY4" fmla="*/ 5247 h 10000"/>
              <a:gd name="connsiteX5" fmla="*/ 2100 w 10000"/>
              <a:gd name="connsiteY5" fmla="*/ 6088 h 10000"/>
              <a:gd name="connsiteX6" fmla="*/ 2437 w 10000"/>
              <a:gd name="connsiteY6" fmla="*/ 6965 h 10000"/>
              <a:gd name="connsiteX7" fmla="*/ 2756 w 10000"/>
              <a:gd name="connsiteY7" fmla="*/ 7312 h 10000"/>
              <a:gd name="connsiteX8" fmla="*/ 2914 w 10000"/>
              <a:gd name="connsiteY8" fmla="*/ 7659 h 10000"/>
              <a:gd name="connsiteX9" fmla="*/ 3251 w 10000"/>
              <a:gd name="connsiteY9" fmla="*/ 7898 h 10000"/>
              <a:gd name="connsiteX10" fmla="*/ 3508 w 10000"/>
              <a:gd name="connsiteY10" fmla="*/ 8794 h 10000"/>
              <a:gd name="connsiteX11" fmla="*/ 3845 w 10000"/>
              <a:gd name="connsiteY11" fmla="*/ 9287 h 10000"/>
              <a:gd name="connsiteX12" fmla="*/ 4181 w 10000"/>
              <a:gd name="connsiteY12" fmla="*/ 9506 h 10000"/>
              <a:gd name="connsiteX13" fmla="*/ 4479 w 10000"/>
              <a:gd name="connsiteY13" fmla="*/ 9562 h 10000"/>
              <a:gd name="connsiteX14" fmla="*/ 4776 w 10000"/>
              <a:gd name="connsiteY14" fmla="*/ 9725 h 10000"/>
              <a:gd name="connsiteX15" fmla="*/ 5332 w 10000"/>
              <a:gd name="connsiteY15" fmla="*/ 9781 h 10000"/>
              <a:gd name="connsiteX16" fmla="*/ 5710 w 10000"/>
              <a:gd name="connsiteY16" fmla="*/ 9963 h 10000"/>
              <a:gd name="connsiteX17" fmla="*/ 6064 w 10000"/>
              <a:gd name="connsiteY17" fmla="*/ 10000 h 10000"/>
              <a:gd name="connsiteX18" fmla="*/ 6085 w 10000"/>
              <a:gd name="connsiteY18" fmla="*/ 9944 h 10000"/>
              <a:gd name="connsiteX19" fmla="*/ 6007 w 10000"/>
              <a:gd name="connsiteY19" fmla="*/ 9890 h 10000"/>
              <a:gd name="connsiteX20" fmla="*/ 5867 w 10000"/>
              <a:gd name="connsiteY20" fmla="*/ 9542 h 10000"/>
              <a:gd name="connsiteX21" fmla="*/ 5847 w 10000"/>
              <a:gd name="connsiteY21" fmla="*/ 9506 h 10000"/>
              <a:gd name="connsiteX22" fmla="*/ 5729 w 10000"/>
              <a:gd name="connsiteY22" fmla="*/ 8830 h 10000"/>
              <a:gd name="connsiteX23" fmla="*/ 5807 w 10000"/>
              <a:gd name="connsiteY23" fmla="*/ 8775 h 10000"/>
              <a:gd name="connsiteX24" fmla="*/ 5827 w 10000"/>
              <a:gd name="connsiteY24" fmla="*/ 8555 h 10000"/>
              <a:gd name="connsiteX25" fmla="*/ 5807 w 10000"/>
              <a:gd name="connsiteY25" fmla="*/ 8519 h 10000"/>
              <a:gd name="connsiteX26" fmla="*/ 5669 w 10000"/>
              <a:gd name="connsiteY26" fmla="*/ 8501 h 10000"/>
              <a:gd name="connsiteX27" fmla="*/ 5609 w 10000"/>
              <a:gd name="connsiteY27" fmla="*/ 8465 h 10000"/>
              <a:gd name="connsiteX28" fmla="*/ 5649 w 10000"/>
              <a:gd name="connsiteY28" fmla="*/ 8392 h 10000"/>
              <a:gd name="connsiteX29" fmla="*/ 5787 w 10000"/>
              <a:gd name="connsiteY29" fmla="*/ 8392 h 10000"/>
              <a:gd name="connsiteX30" fmla="*/ 5847 w 10000"/>
              <a:gd name="connsiteY30" fmla="*/ 8446 h 10000"/>
              <a:gd name="connsiteX31" fmla="*/ 5946 w 10000"/>
              <a:gd name="connsiteY31" fmla="*/ 8392 h 10000"/>
              <a:gd name="connsiteX32" fmla="*/ 6007 w 10000"/>
              <a:gd name="connsiteY32" fmla="*/ 8007 h 10000"/>
              <a:gd name="connsiteX33" fmla="*/ 5886 w 10000"/>
              <a:gd name="connsiteY33" fmla="*/ 7825 h 10000"/>
              <a:gd name="connsiteX34" fmla="*/ 6184 w 10000"/>
              <a:gd name="connsiteY34" fmla="*/ 7769 h 10000"/>
              <a:gd name="connsiteX35" fmla="*/ 6284 w 10000"/>
              <a:gd name="connsiteY35" fmla="*/ 7586 h 10000"/>
              <a:gd name="connsiteX36" fmla="*/ 6284 w 10000"/>
              <a:gd name="connsiteY36" fmla="*/ 7550 h 10000"/>
              <a:gd name="connsiteX37" fmla="*/ 6164 w 10000"/>
              <a:gd name="connsiteY37" fmla="*/ 7569 h 10000"/>
              <a:gd name="connsiteX38" fmla="*/ 6164 w 10000"/>
              <a:gd name="connsiteY38" fmla="*/ 7477 h 10000"/>
              <a:gd name="connsiteX39" fmla="*/ 6362 w 10000"/>
              <a:gd name="connsiteY39" fmla="*/ 7386 h 10000"/>
              <a:gd name="connsiteX40" fmla="*/ 6441 w 10000"/>
              <a:gd name="connsiteY40" fmla="*/ 7386 h 10000"/>
              <a:gd name="connsiteX41" fmla="*/ 6562 w 10000"/>
              <a:gd name="connsiteY41" fmla="*/ 7276 h 10000"/>
              <a:gd name="connsiteX42" fmla="*/ 6581 w 10000"/>
              <a:gd name="connsiteY42" fmla="*/ 7203 h 10000"/>
              <a:gd name="connsiteX43" fmla="*/ 6619 w 10000"/>
              <a:gd name="connsiteY43" fmla="*/ 7166 h 10000"/>
              <a:gd name="connsiteX44" fmla="*/ 6820 w 10000"/>
              <a:gd name="connsiteY44" fmla="*/ 7148 h 10000"/>
              <a:gd name="connsiteX45" fmla="*/ 6897 w 10000"/>
              <a:gd name="connsiteY45" fmla="*/ 7111 h 10000"/>
              <a:gd name="connsiteX46" fmla="*/ 6918 w 10000"/>
              <a:gd name="connsiteY46" fmla="*/ 7020 h 10000"/>
              <a:gd name="connsiteX47" fmla="*/ 6800 w 10000"/>
              <a:gd name="connsiteY47" fmla="*/ 6929 h 10000"/>
              <a:gd name="connsiteX48" fmla="*/ 6800 w 10000"/>
              <a:gd name="connsiteY48" fmla="*/ 6856 h 10000"/>
              <a:gd name="connsiteX49" fmla="*/ 6839 w 10000"/>
              <a:gd name="connsiteY49" fmla="*/ 6801 h 10000"/>
              <a:gd name="connsiteX50" fmla="*/ 6937 w 10000"/>
              <a:gd name="connsiteY50" fmla="*/ 6837 h 10000"/>
              <a:gd name="connsiteX51" fmla="*/ 6996 w 10000"/>
              <a:gd name="connsiteY51" fmla="*/ 6892 h 10000"/>
              <a:gd name="connsiteX52" fmla="*/ 7016 w 10000"/>
              <a:gd name="connsiteY52" fmla="*/ 6874 h 10000"/>
              <a:gd name="connsiteX53" fmla="*/ 7016 w 10000"/>
              <a:gd name="connsiteY53" fmla="*/ 6801 h 10000"/>
              <a:gd name="connsiteX54" fmla="*/ 7036 w 10000"/>
              <a:gd name="connsiteY54" fmla="*/ 6764 h 10000"/>
              <a:gd name="connsiteX55" fmla="*/ 7097 w 10000"/>
              <a:gd name="connsiteY55" fmla="*/ 6783 h 10000"/>
              <a:gd name="connsiteX56" fmla="*/ 7127 w 10000"/>
              <a:gd name="connsiteY56" fmla="*/ 6874 h 10000"/>
              <a:gd name="connsiteX57" fmla="*/ 7165 w 10000"/>
              <a:gd name="connsiteY57" fmla="*/ 6874 h 10000"/>
              <a:gd name="connsiteX58" fmla="*/ 7224 w 10000"/>
              <a:gd name="connsiteY58" fmla="*/ 6837 h 10000"/>
              <a:gd name="connsiteX59" fmla="*/ 7264 w 10000"/>
              <a:gd name="connsiteY59" fmla="*/ 6764 h 10000"/>
              <a:gd name="connsiteX60" fmla="*/ 7285 w 10000"/>
              <a:gd name="connsiteY60" fmla="*/ 6746 h 10000"/>
              <a:gd name="connsiteX61" fmla="*/ 7324 w 10000"/>
              <a:gd name="connsiteY61" fmla="*/ 6892 h 10000"/>
              <a:gd name="connsiteX62" fmla="*/ 7640 w 10000"/>
              <a:gd name="connsiteY62" fmla="*/ 6801 h 10000"/>
              <a:gd name="connsiteX63" fmla="*/ 7700 w 10000"/>
              <a:gd name="connsiteY63" fmla="*/ 6819 h 10000"/>
              <a:gd name="connsiteX64" fmla="*/ 7682 w 10000"/>
              <a:gd name="connsiteY64" fmla="*/ 6837 h 10000"/>
              <a:gd name="connsiteX65" fmla="*/ 7224 w 10000"/>
              <a:gd name="connsiteY65" fmla="*/ 7020 h 10000"/>
              <a:gd name="connsiteX66" fmla="*/ 7185 w 10000"/>
              <a:gd name="connsiteY66" fmla="*/ 7075 h 10000"/>
              <a:gd name="connsiteX67" fmla="*/ 7224 w 10000"/>
              <a:gd name="connsiteY67" fmla="*/ 7093 h 10000"/>
              <a:gd name="connsiteX68" fmla="*/ 8274 w 10000"/>
              <a:gd name="connsiteY68" fmla="*/ 6563 h 10000"/>
              <a:gd name="connsiteX69" fmla="*/ 8453 w 10000"/>
              <a:gd name="connsiteY69" fmla="*/ 6180 h 10000"/>
              <a:gd name="connsiteX70" fmla="*/ 8475 w 10000"/>
              <a:gd name="connsiteY70" fmla="*/ 5594 h 10000"/>
              <a:gd name="connsiteX71" fmla="*/ 8532 w 10000"/>
              <a:gd name="connsiteY71" fmla="*/ 5540 h 10000"/>
              <a:gd name="connsiteX72" fmla="*/ 8593 w 10000"/>
              <a:gd name="connsiteY72" fmla="*/ 5503 h 10000"/>
              <a:gd name="connsiteX73" fmla="*/ 8652 w 10000"/>
              <a:gd name="connsiteY73" fmla="*/ 5503 h 10000"/>
              <a:gd name="connsiteX74" fmla="*/ 8652 w 10000"/>
              <a:gd name="connsiteY74" fmla="*/ 5722 h 10000"/>
              <a:gd name="connsiteX75" fmla="*/ 8791 w 10000"/>
              <a:gd name="connsiteY75" fmla="*/ 5722 h 10000"/>
              <a:gd name="connsiteX76" fmla="*/ 8771 w 10000"/>
              <a:gd name="connsiteY76" fmla="*/ 5813 h 10000"/>
              <a:gd name="connsiteX77" fmla="*/ 8633 w 10000"/>
              <a:gd name="connsiteY77" fmla="*/ 5849 h 10000"/>
              <a:gd name="connsiteX78" fmla="*/ 8691 w 10000"/>
              <a:gd name="connsiteY78" fmla="*/ 5869 h 10000"/>
              <a:gd name="connsiteX79" fmla="*/ 9306 w 10000"/>
              <a:gd name="connsiteY79" fmla="*/ 5613 h 10000"/>
              <a:gd name="connsiteX80" fmla="*/ 9662 w 10000"/>
              <a:gd name="connsiteY80" fmla="*/ 5594 h 10000"/>
              <a:gd name="connsiteX81" fmla="*/ 9545 w 10000"/>
              <a:gd name="connsiteY81" fmla="*/ 5467 h 10000"/>
              <a:gd name="connsiteX82" fmla="*/ 9662 w 10000"/>
              <a:gd name="connsiteY82" fmla="*/ 5374 h 10000"/>
              <a:gd name="connsiteX83" fmla="*/ 9723 w 10000"/>
              <a:gd name="connsiteY83" fmla="*/ 5265 h 10000"/>
              <a:gd name="connsiteX84" fmla="*/ 9782 w 10000"/>
              <a:gd name="connsiteY84" fmla="*/ 5173 h 10000"/>
              <a:gd name="connsiteX85" fmla="*/ 9822 w 10000"/>
              <a:gd name="connsiteY85" fmla="*/ 5082 h 10000"/>
              <a:gd name="connsiteX86" fmla="*/ 9803 w 10000"/>
              <a:gd name="connsiteY86" fmla="*/ 4918 h 10000"/>
              <a:gd name="connsiteX87" fmla="*/ 9742 w 10000"/>
              <a:gd name="connsiteY87" fmla="*/ 4845 h 10000"/>
              <a:gd name="connsiteX88" fmla="*/ 9803 w 10000"/>
              <a:gd name="connsiteY88" fmla="*/ 4735 h 10000"/>
              <a:gd name="connsiteX89" fmla="*/ 9762 w 10000"/>
              <a:gd name="connsiteY89" fmla="*/ 4606 h 10000"/>
              <a:gd name="connsiteX90" fmla="*/ 9939 w 10000"/>
              <a:gd name="connsiteY90" fmla="*/ 4297 h 10000"/>
              <a:gd name="connsiteX91" fmla="*/ 9939 w 10000"/>
              <a:gd name="connsiteY91" fmla="*/ 4224 h 10000"/>
              <a:gd name="connsiteX92" fmla="*/ 9981 w 10000"/>
              <a:gd name="connsiteY92" fmla="*/ 4168 h 10000"/>
              <a:gd name="connsiteX93" fmla="*/ 9939 w 10000"/>
              <a:gd name="connsiteY93" fmla="*/ 4095 h 10000"/>
              <a:gd name="connsiteX94" fmla="*/ 10000 w 10000"/>
              <a:gd name="connsiteY94" fmla="*/ 4058 h 10000"/>
              <a:gd name="connsiteX95" fmla="*/ 9939 w 10000"/>
              <a:gd name="connsiteY95" fmla="*/ 3985 h 10000"/>
              <a:gd name="connsiteX96" fmla="*/ 9961 w 10000"/>
              <a:gd name="connsiteY96" fmla="*/ 3876 h 10000"/>
              <a:gd name="connsiteX97" fmla="*/ 9939 w 10000"/>
              <a:gd name="connsiteY97" fmla="*/ 3876 h 10000"/>
              <a:gd name="connsiteX98" fmla="*/ 9900 w 10000"/>
              <a:gd name="connsiteY98" fmla="*/ 3857 h 10000"/>
              <a:gd name="connsiteX99" fmla="*/ 9822 w 10000"/>
              <a:gd name="connsiteY99" fmla="*/ 3730 h 10000"/>
              <a:gd name="connsiteX100" fmla="*/ 9842 w 10000"/>
              <a:gd name="connsiteY100" fmla="*/ 3657 h 10000"/>
              <a:gd name="connsiteX101" fmla="*/ 9742 w 10000"/>
              <a:gd name="connsiteY101" fmla="*/ 3547 h 10000"/>
              <a:gd name="connsiteX102" fmla="*/ 9762 w 10000"/>
              <a:gd name="connsiteY102" fmla="*/ 3511 h 10000"/>
              <a:gd name="connsiteX103" fmla="*/ 9643 w 10000"/>
              <a:gd name="connsiteY103" fmla="*/ 3418 h 10000"/>
              <a:gd name="connsiteX104" fmla="*/ 9662 w 10000"/>
              <a:gd name="connsiteY104" fmla="*/ 3290 h 10000"/>
              <a:gd name="connsiteX105" fmla="*/ 9643 w 10000"/>
              <a:gd name="connsiteY105" fmla="*/ 3181 h 10000"/>
              <a:gd name="connsiteX106" fmla="*/ 9406 w 10000"/>
              <a:gd name="connsiteY106" fmla="*/ 2943 h 10000"/>
              <a:gd name="connsiteX107" fmla="*/ 8532 w 10000"/>
              <a:gd name="connsiteY107" fmla="*/ 914 h 10000"/>
              <a:gd name="connsiteX108" fmla="*/ 8433 w 10000"/>
              <a:gd name="connsiteY108" fmla="*/ 786 h 10000"/>
              <a:gd name="connsiteX109" fmla="*/ 8176 w 10000"/>
              <a:gd name="connsiteY109" fmla="*/ 677 h 10000"/>
              <a:gd name="connsiteX110" fmla="*/ 7840 w 10000"/>
              <a:gd name="connsiteY110" fmla="*/ 768 h 10000"/>
              <a:gd name="connsiteX111" fmla="*/ 6264 w 10000"/>
              <a:gd name="connsiteY111" fmla="*/ 786 h 10000"/>
              <a:gd name="connsiteX112" fmla="*/ 5886 w 10000"/>
              <a:gd name="connsiteY112" fmla="*/ 805 h 10000"/>
              <a:gd name="connsiteX113" fmla="*/ 5729 w 10000"/>
              <a:gd name="connsiteY113" fmla="*/ 713 h 10000"/>
              <a:gd name="connsiteX114" fmla="*/ 5729 w 10000"/>
              <a:gd name="connsiteY114" fmla="*/ 640 h 10000"/>
              <a:gd name="connsiteX115" fmla="*/ 5332 w 10000"/>
              <a:gd name="connsiteY115" fmla="*/ 713 h 10000"/>
              <a:gd name="connsiteX116" fmla="*/ 4301 w 10000"/>
              <a:gd name="connsiteY116" fmla="*/ 292 h 10000"/>
              <a:gd name="connsiteX117" fmla="*/ 4103 w 10000"/>
              <a:gd name="connsiteY117" fmla="*/ 292 h 10000"/>
              <a:gd name="connsiteX118" fmla="*/ 4083 w 10000"/>
              <a:gd name="connsiteY118" fmla="*/ 146 h 10000"/>
              <a:gd name="connsiteX119" fmla="*/ 3923 w 10000"/>
              <a:gd name="connsiteY119" fmla="*/ 0 h 10000"/>
              <a:gd name="connsiteX0" fmla="*/ 3923 w 10000"/>
              <a:gd name="connsiteY0" fmla="*/ 0 h 10000"/>
              <a:gd name="connsiteX1" fmla="*/ 0 w 10000"/>
              <a:gd name="connsiteY1" fmla="*/ 5210 h 10000"/>
              <a:gd name="connsiteX2" fmla="*/ 238 w 10000"/>
              <a:gd name="connsiteY2" fmla="*/ 5155 h 10000"/>
              <a:gd name="connsiteX3" fmla="*/ 435 w 10000"/>
              <a:gd name="connsiteY3" fmla="*/ 5210 h 10000"/>
              <a:gd name="connsiteX4" fmla="*/ 1328 w 10000"/>
              <a:gd name="connsiteY4" fmla="*/ 5247 h 10000"/>
              <a:gd name="connsiteX5" fmla="*/ 2100 w 10000"/>
              <a:gd name="connsiteY5" fmla="*/ 6088 h 10000"/>
              <a:gd name="connsiteX6" fmla="*/ 2437 w 10000"/>
              <a:gd name="connsiteY6" fmla="*/ 6965 h 10000"/>
              <a:gd name="connsiteX7" fmla="*/ 2756 w 10000"/>
              <a:gd name="connsiteY7" fmla="*/ 7312 h 10000"/>
              <a:gd name="connsiteX8" fmla="*/ 2914 w 10000"/>
              <a:gd name="connsiteY8" fmla="*/ 7659 h 10000"/>
              <a:gd name="connsiteX9" fmla="*/ 3251 w 10000"/>
              <a:gd name="connsiteY9" fmla="*/ 7898 h 10000"/>
              <a:gd name="connsiteX10" fmla="*/ 3508 w 10000"/>
              <a:gd name="connsiteY10" fmla="*/ 8794 h 10000"/>
              <a:gd name="connsiteX11" fmla="*/ 3845 w 10000"/>
              <a:gd name="connsiteY11" fmla="*/ 9287 h 10000"/>
              <a:gd name="connsiteX12" fmla="*/ 4181 w 10000"/>
              <a:gd name="connsiteY12" fmla="*/ 9506 h 10000"/>
              <a:gd name="connsiteX13" fmla="*/ 4479 w 10000"/>
              <a:gd name="connsiteY13" fmla="*/ 9562 h 10000"/>
              <a:gd name="connsiteX14" fmla="*/ 4776 w 10000"/>
              <a:gd name="connsiteY14" fmla="*/ 9725 h 10000"/>
              <a:gd name="connsiteX15" fmla="*/ 5332 w 10000"/>
              <a:gd name="connsiteY15" fmla="*/ 9781 h 10000"/>
              <a:gd name="connsiteX16" fmla="*/ 5710 w 10000"/>
              <a:gd name="connsiteY16" fmla="*/ 9963 h 10000"/>
              <a:gd name="connsiteX17" fmla="*/ 6064 w 10000"/>
              <a:gd name="connsiteY17" fmla="*/ 10000 h 10000"/>
              <a:gd name="connsiteX18" fmla="*/ 6085 w 10000"/>
              <a:gd name="connsiteY18" fmla="*/ 9944 h 10000"/>
              <a:gd name="connsiteX19" fmla="*/ 6007 w 10000"/>
              <a:gd name="connsiteY19" fmla="*/ 9890 h 10000"/>
              <a:gd name="connsiteX20" fmla="*/ 5867 w 10000"/>
              <a:gd name="connsiteY20" fmla="*/ 9542 h 10000"/>
              <a:gd name="connsiteX21" fmla="*/ 5847 w 10000"/>
              <a:gd name="connsiteY21" fmla="*/ 9506 h 10000"/>
              <a:gd name="connsiteX22" fmla="*/ 5729 w 10000"/>
              <a:gd name="connsiteY22" fmla="*/ 8830 h 10000"/>
              <a:gd name="connsiteX23" fmla="*/ 5807 w 10000"/>
              <a:gd name="connsiteY23" fmla="*/ 8775 h 10000"/>
              <a:gd name="connsiteX24" fmla="*/ 5827 w 10000"/>
              <a:gd name="connsiteY24" fmla="*/ 8555 h 10000"/>
              <a:gd name="connsiteX25" fmla="*/ 5807 w 10000"/>
              <a:gd name="connsiteY25" fmla="*/ 8519 h 10000"/>
              <a:gd name="connsiteX26" fmla="*/ 5669 w 10000"/>
              <a:gd name="connsiteY26" fmla="*/ 8501 h 10000"/>
              <a:gd name="connsiteX27" fmla="*/ 5609 w 10000"/>
              <a:gd name="connsiteY27" fmla="*/ 8465 h 10000"/>
              <a:gd name="connsiteX28" fmla="*/ 5649 w 10000"/>
              <a:gd name="connsiteY28" fmla="*/ 8392 h 10000"/>
              <a:gd name="connsiteX29" fmla="*/ 5787 w 10000"/>
              <a:gd name="connsiteY29" fmla="*/ 8392 h 10000"/>
              <a:gd name="connsiteX30" fmla="*/ 5847 w 10000"/>
              <a:gd name="connsiteY30" fmla="*/ 8446 h 10000"/>
              <a:gd name="connsiteX31" fmla="*/ 5946 w 10000"/>
              <a:gd name="connsiteY31" fmla="*/ 8392 h 10000"/>
              <a:gd name="connsiteX32" fmla="*/ 6007 w 10000"/>
              <a:gd name="connsiteY32" fmla="*/ 8007 h 10000"/>
              <a:gd name="connsiteX33" fmla="*/ 5886 w 10000"/>
              <a:gd name="connsiteY33" fmla="*/ 7825 h 10000"/>
              <a:gd name="connsiteX34" fmla="*/ 6184 w 10000"/>
              <a:gd name="connsiteY34" fmla="*/ 7769 h 10000"/>
              <a:gd name="connsiteX35" fmla="*/ 6284 w 10000"/>
              <a:gd name="connsiteY35" fmla="*/ 7586 h 10000"/>
              <a:gd name="connsiteX36" fmla="*/ 6284 w 10000"/>
              <a:gd name="connsiteY36" fmla="*/ 7550 h 10000"/>
              <a:gd name="connsiteX37" fmla="*/ 6164 w 10000"/>
              <a:gd name="connsiteY37" fmla="*/ 7569 h 10000"/>
              <a:gd name="connsiteX38" fmla="*/ 6164 w 10000"/>
              <a:gd name="connsiteY38" fmla="*/ 7477 h 10000"/>
              <a:gd name="connsiteX39" fmla="*/ 6362 w 10000"/>
              <a:gd name="connsiteY39" fmla="*/ 7386 h 10000"/>
              <a:gd name="connsiteX40" fmla="*/ 6441 w 10000"/>
              <a:gd name="connsiteY40" fmla="*/ 7386 h 10000"/>
              <a:gd name="connsiteX41" fmla="*/ 6562 w 10000"/>
              <a:gd name="connsiteY41" fmla="*/ 7276 h 10000"/>
              <a:gd name="connsiteX42" fmla="*/ 6581 w 10000"/>
              <a:gd name="connsiteY42" fmla="*/ 7203 h 10000"/>
              <a:gd name="connsiteX43" fmla="*/ 6619 w 10000"/>
              <a:gd name="connsiteY43" fmla="*/ 7166 h 10000"/>
              <a:gd name="connsiteX44" fmla="*/ 6820 w 10000"/>
              <a:gd name="connsiteY44" fmla="*/ 7148 h 10000"/>
              <a:gd name="connsiteX45" fmla="*/ 6897 w 10000"/>
              <a:gd name="connsiteY45" fmla="*/ 7111 h 10000"/>
              <a:gd name="connsiteX46" fmla="*/ 6918 w 10000"/>
              <a:gd name="connsiteY46" fmla="*/ 7020 h 10000"/>
              <a:gd name="connsiteX47" fmla="*/ 6800 w 10000"/>
              <a:gd name="connsiteY47" fmla="*/ 6929 h 10000"/>
              <a:gd name="connsiteX48" fmla="*/ 6800 w 10000"/>
              <a:gd name="connsiteY48" fmla="*/ 6856 h 10000"/>
              <a:gd name="connsiteX49" fmla="*/ 6839 w 10000"/>
              <a:gd name="connsiteY49" fmla="*/ 6801 h 10000"/>
              <a:gd name="connsiteX50" fmla="*/ 6937 w 10000"/>
              <a:gd name="connsiteY50" fmla="*/ 6837 h 10000"/>
              <a:gd name="connsiteX51" fmla="*/ 6996 w 10000"/>
              <a:gd name="connsiteY51" fmla="*/ 6892 h 10000"/>
              <a:gd name="connsiteX52" fmla="*/ 7016 w 10000"/>
              <a:gd name="connsiteY52" fmla="*/ 6874 h 10000"/>
              <a:gd name="connsiteX53" fmla="*/ 7016 w 10000"/>
              <a:gd name="connsiteY53" fmla="*/ 6801 h 10000"/>
              <a:gd name="connsiteX54" fmla="*/ 7036 w 10000"/>
              <a:gd name="connsiteY54" fmla="*/ 6764 h 10000"/>
              <a:gd name="connsiteX55" fmla="*/ 7097 w 10000"/>
              <a:gd name="connsiteY55" fmla="*/ 6783 h 10000"/>
              <a:gd name="connsiteX56" fmla="*/ 7127 w 10000"/>
              <a:gd name="connsiteY56" fmla="*/ 6874 h 10000"/>
              <a:gd name="connsiteX57" fmla="*/ 7165 w 10000"/>
              <a:gd name="connsiteY57" fmla="*/ 6874 h 10000"/>
              <a:gd name="connsiteX58" fmla="*/ 7224 w 10000"/>
              <a:gd name="connsiteY58" fmla="*/ 6837 h 10000"/>
              <a:gd name="connsiteX59" fmla="*/ 7264 w 10000"/>
              <a:gd name="connsiteY59" fmla="*/ 6764 h 10000"/>
              <a:gd name="connsiteX60" fmla="*/ 7285 w 10000"/>
              <a:gd name="connsiteY60" fmla="*/ 6746 h 10000"/>
              <a:gd name="connsiteX61" fmla="*/ 7324 w 10000"/>
              <a:gd name="connsiteY61" fmla="*/ 6892 h 10000"/>
              <a:gd name="connsiteX62" fmla="*/ 7640 w 10000"/>
              <a:gd name="connsiteY62" fmla="*/ 6801 h 10000"/>
              <a:gd name="connsiteX63" fmla="*/ 7700 w 10000"/>
              <a:gd name="connsiteY63" fmla="*/ 6819 h 10000"/>
              <a:gd name="connsiteX64" fmla="*/ 7682 w 10000"/>
              <a:gd name="connsiteY64" fmla="*/ 6837 h 10000"/>
              <a:gd name="connsiteX65" fmla="*/ 7224 w 10000"/>
              <a:gd name="connsiteY65" fmla="*/ 7020 h 10000"/>
              <a:gd name="connsiteX66" fmla="*/ 7185 w 10000"/>
              <a:gd name="connsiteY66" fmla="*/ 7075 h 10000"/>
              <a:gd name="connsiteX67" fmla="*/ 7224 w 10000"/>
              <a:gd name="connsiteY67" fmla="*/ 7093 h 10000"/>
              <a:gd name="connsiteX68" fmla="*/ 8274 w 10000"/>
              <a:gd name="connsiteY68" fmla="*/ 6563 h 10000"/>
              <a:gd name="connsiteX69" fmla="*/ 8453 w 10000"/>
              <a:gd name="connsiteY69" fmla="*/ 6180 h 10000"/>
              <a:gd name="connsiteX70" fmla="*/ 8475 w 10000"/>
              <a:gd name="connsiteY70" fmla="*/ 5594 h 10000"/>
              <a:gd name="connsiteX71" fmla="*/ 8532 w 10000"/>
              <a:gd name="connsiteY71" fmla="*/ 5540 h 10000"/>
              <a:gd name="connsiteX72" fmla="*/ 8593 w 10000"/>
              <a:gd name="connsiteY72" fmla="*/ 5503 h 10000"/>
              <a:gd name="connsiteX73" fmla="*/ 8652 w 10000"/>
              <a:gd name="connsiteY73" fmla="*/ 5503 h 10000"/>
              <a:gd name="connsiteX74" fmla="*/ 8652 w 10000"/>
              <a:gd name="connsiteY74" fmla="*/ 5722 h 10000"/>
              <a:gd name="connsiteX75" fmla="*/ 8791 w 10000"/>
              <a:gd name="connsiteY75" fmla="*/ 5722 h 10000"/>
              <a:gd name="connsiteX76" fmla="*/ 8771 w 10000"/>
              <a:gd name="connsiteY76" fmla="*/ 5813 h 10000"/>
              <a:gd name="connsiteX77" fmla="*/ 8633 w 10000"/>
              <a:gd name="connsiteY77" fmla="*/ 5849 h 10000"/>
              <a:gd name="connsiteX78" fmla="*/ 8691 w 10000"/>
              <a:gd name="connsiteY78" fmla="*/ 5869 h 10000"/>
              <a:gd name="connsiteX79" fmla="*/ 9306 w 10000"/>
              <a:gd name="connsiteY79" fmla="*/ 5613 h 10000"/>
              <a:gd name="connsiteX80" fmla="*/ 9662 w 10000"/>
              <a:gd name="connsiteY80" fmla="*/ 5594 h 10000"/>
              <a:gd name="connsiteX81" fmla="*/ 9545 w 10000"/>
              <a:gd name="connsiteY81" fmla="*/ 5467 h 10000"/>
              <a:gd name="connsiteX82" fmla="*/ 9662 w 10000"/>
              <a:gd name="connsiteY82" fmla="*/ 5374 h 10000"/>
              <a:gd name="connsiteX83" fmla="*/ 9723 w 10000"/>
              <a:gd name="connsiteY83" fmla="*/ 5265 h 10000"/>
              <a:gd name="connsiteX84" fmla="*/ 9782 w 10000"/>
              <a:gd name="connsiteY84" fmla="*/ 5173 h 10000"/>
              <a:gd name="connsiteX85" fmla="*/ 9822 w 10000"/>
              <a:gd name="connsiteY85" fmla="*/ 5082 h 10000"/>
              <a:gd name="connsiteX86" fmla="*/ 9803 w 10000"/>
              <a:gd name="connsiteY86" fmla="*/ 4918 h 10000"/>
              <a:gd name="connsiteX87" fmla="*/ 9742 w 10000"/>
              <a:gd name="connsiteY87" fmla="*/ 4845 h 10000"/>
              <a:gd name="connsiteX88" fmla="*/ 9803 w 10000"/>
              <a:gd name="connsiteY88" fmla="*/ 4735 h 10000"/>
              <a:gd name="connsiteX89" fmla="*/ 9762 w 10000"/>
              <a:gd name="connsiteY89" fmla="*/ 4606 h 10000"/>
              <a:gd name="connsiteX90" fmla="*/ 9939 w 10000"/>
              <a:gd name="connsiteY90" fmla="*/ 4297 h 10000"/>
              <a:gd name="connsiteX91" fmla="*/ 9939 w 10000"/>
              <a:gd name="connsiteY91" fmla="*/ 4224 h 10000"/>
              <a:gd name="connsiteX92" fmla="*/ 9981 w 10000"/>
              <a:gd name="connsiteY92" fmla="*/ 4168 h 10000"/>
              <a:gd name="connsiteX93" fmla="*/ 9939 w 10000"/>
              <a:gd name="connsiteY93" fmla="*/ 4095 h 10000"/>
              <a:gd name="connsiteX94" fmla="*/ 10000 w 10000"/>
              <a:gd name="connsiteY94" fmla="*/ 4058 h 10000"/>
              <a:gd name="connsiteX95" fmla="*/ 9939 w 10000"/>
              <a:gd name="connsiteY95" fmla="*/ 3985 h 10000"/>
              <a:gd name="connsiteX96" fmla="*/ 9961 w 10000"/>
              <a:gd name="connsiteY96" fmla="*/ 3876 h 10000"/>
              <a:gd name="connsiteX97" fmla="*/ 9939 w 10000"/>
              <a:gd name="connsiteY97" fmla="*/ 3876 h 10000"/>
              <a:gd name="connsiteX98" fmla="*/ 9900 w 10000"/>
              <a:gd name="connsiteY98" fmla="*/ 3857 h 10000"/>
              <a:gd name="connsiteX99" fmla="*/ 9822 w 10000"/>
              <a:gd name="connsiteY99" fmla="*/ 3730 h 10000"/>
              <a:gd name="connsiteX100" fmla="*/ 9842 w 10000"/>
              <a:gd name="connsiteY100" fmla="*/ 3657 h 10000"/>
              <a:gd name="connsiteX101" fmla="*/ 9742 w 10000"/>
              <a:gd name="connsiteY101" fmla="*/ 3547 h 10000"/>
              <a:gd name="connsiteX102" fmla="*/ 9762 w 10000"/>
              <a:gd name="connsiteY102" fmla="*/ 3511 h 10000"/>
              <a:gd name="connsiteX103" fmla="*/ 9643 w 10000"/>
              <a:gd name="connsiteY103" fmla="*/ 3418 h 10000"/>
              <a:gd name="connsiteX104" fmla="*/ 9662 w 10000"/>
              <a:gd name="connsiteY104" fmla="*/ 3290 h 10000"/>
              <a:gd name="connsiteX105" fmla="*/ 9643 w 10000"/>
              <a:gd name="connsiteY105" fmla="*/ 3181 h 10000"/>
              <a:gd name="connsiteX106" fmla="*/ 9406 w 10000"/>
              <a:gd name="connsiteY106" fmla="*/ 2943 h 10000"/>
              <a:gd name="connsiteX107" fmla="*/ 8532 w 10000"/>
              <a:gd name="connsiteY107" fmla="*/ 914 h 10000"/>
              <a:gd name="connsiteX108" fmla="*/ 8433 w 10000"/>
              <a:gd name="connsiteY108" fmla="*/ 786 h 10000"/>
              <a:gd name="connsiteX109" fmla="*/ 8176 w 10000"/>
              <a:gd name="connsiteY109" fmla="*/ 677 h 10000"/>
              <a:gd name="connsiteX110" fmla="*/ 6264 w 10000"/>
              <a:gd name="connsiteY110" fmla="*/ 786 h 10000"/>
              <a:gd name="connsiteX111" fmla="*/ 5886 w 10000"/>
              <a:gd name="connsiteY111" fmla="*/ 805 h 10000"/>
              <a:gd name="connsiteX112" fmla="*/ 5729 w 10000"/>
              <a:gd name="connsiteY112" fmla="*/ 713 h 10000"/>
              <a:gd name="connsiteX113" fmla="*/ 5729 w 10000"/>
              <a:gd name="connsiteY113" fmla="*/ 640 h 10000"/>
              <a:gd name="connsiteX114" fmla="*/ 5332 w 10000"/>
              <a:gd name="connsiteY114" fmla="*/ 713 h 10000"/>
              <a:gd name="connsiteX115" fmla="*/ 4301 w 10000"/>
              <a:gd name="connsiteY115" fmla="*/ 292 h 10000"/>
              <a:gd name="connsiteX116" fmla="*/ 4103 w 10000"/>
              <a:gd name="connsiteY116" fmla="*/ 292 h 10000"/>
              <a:gd name="connsiteX117" fmla="*/ 4083 w 10000"/>
              <a:gd name="connsiteY117" fmla="*/ 146 h 10000"/>
              <a:gd name="connsiteX118" fmla="*/ 3923 w 10000"/>
              <a:gd name="connsiteY118" fmla="*/ 0 h 10000"/>
              <a:gd name="connsiteX0" fmla="*/ 3923 w 10000"/>
              <a:gd name="connsiteY0" fmla="*/ 0 h 10000"/>
              <a:gd name="connsiteX1" fmla="*/ 0 w 10000"/>
              <a:gd name="connsiteY1" fmla="*/ 5210 h 10000"/>
              <a:gd name="connsiteX2" fmla="*/ 238 w 10000"/>
              <a:gd name="connsiteY2" fmla="*/ 5155 h 10000"/>
              <a:gd name="connsiteX3" fmla="*/ 435 w 10000"/>
              <a:gd name="connsiteY3" fmla="*/ 5210 h 10000"/>
              <a:gd name="connsiteX4" fmla="*/ 1328 w 10000"/>
              <a:gd name="connsiteY4" fmla="*/ 5247 h 10000"/>
              <a:gd name="connsiteX5" fmla="*/ 2100 w 10000"/>
              <a:gd name="connsiteY5" fmla="*/ 6088 h 10000"/>
              <a:gd name="connsiteX6" fmla="*/ 2437 w 10000"/>
              <a:gd name="connsiteY6" fmla="*/ 6965 h 10000"/>
              <a:gd name="connsiteX7" fmla="*/ 2756 w 10000"/>
              <a:gd name="connsiteY7" fmla="*/ 7312 h 10000"/>
              <a:gd name="connsiteX8" fmla="*/ 2914 w 10000"/>
              <a:gd name="connsiteY8" fmla="*/ 7659 h 10000"/>
              <a:gd name="connsiteX9" fmla="*/ 3251 w 10000"/>
              <a:gd name="connsiteY9" fmla="*/ 7898 h 10000"/>
              <a:gd name="connsiteX10" fmla="*/ 3508 w 10000"/>
              <a:gd name="connsiteY10" fmla="*/ 8794 h 10000"/>
              <a:gd name="connsiteX11" fmla="*/ 3845 w 10000"/>
              <a:gd name="connsiteY11" fmla="*/ 9287 h 10000"/>
              <a:gd name="connsiteX12" fmla="*/ 4181 w 10000"/>
              <a:gd name="connsiteY12" fmla="*/ 9506 h 10000"/>
              <a:gd name="connsiteX13" fmla="*/ 4479 w 10000"/>
              <a:gd name="connsiteY13" fmla="*/ 9562 h 10000"/>
              <a:gd name="connsiteX14" fmla="*/ 4776 w 10000"/>
              <a:gd name="connsiteY14" fmla="*/ 9725 h 10000"/>
              <a:gd name="connsiteX15" fmla="*/ 5332 w 10000"/>
              <a:gd name="connsiteY15" fmla="*/ 9781 h 10000"/>
              <a:gd name="connsiteX16" fmla="*/ 5710 w 10000"/>
              <a:gd name="connsiteY16" fmla="*/ 9963 h 10000"/>
              <a:gd name="connsiteX17" fmla="*/ 6064 w 10000"/>
              <a:gd name="connsiteY17" fmla="*/ 10000 h 10000"/>
              <a:gd name="connsiteX18" fmla="*/ 6085 w 10000"/>
              <a:gd name="connsiteY18" fmla="*/ 9944 h 10000"/>
              <a:gd name="connsiteX19" fmla="*/ 6007 w 10000"/>
              <a:gd name="connsiteY19" fmla="*/ 9890 h 10000"/>
              <a:gd name="connsiteX20" fmla="*/ 5867 w 10000"/>
              <a:gd name="connsiteY20" fmla="*/ 9542 h 10000"/>
              <a:gd name="connsiteX21" fmla="*/ 5847 w 10000"/>
              <a:gd name="connsiteY21" fmla="*/ 9506 h 10000"/>
              <a:gd name="connsiteX22" fmla="*/ 5729 w 10000"/>
              <a:gd name="connsiteY22" fmla="*/ 8830 h 10000"/>
              <a:gd name="connsiteX23" fmla="*/ 5807 w 10000"/>
              <a:gd name="connsiteY23" fmla="*/ 8775 h 10000"/>
              <a:gd name="connsiteX24" fmla="*/ 5827 w 10000"/>
              <a:gd name="connsiteY24" fmla="*/ 8555 h 10000"/>
              <a:gd name="connsiteX25" fmla="*/ 5807 w 10000"/>
              <a:gd name="connsiteY25" fmla="*/ 8519 h 10000"/>
              <a:gd name="connsiteX26" fmla="*/ 5669 w 10000"/>
              <a:gd name="connsiteY26" fmla="*/ 8501 h 10000"/>
              <a:gd name="connsiteX27" fmla="*/ 5609 w 10000"/>
              <a:gd name="connsiteY27" fmla="*/ 8465 h 10000"/>
              <a:gd name="connsiteX28" fmla="*/ 5649 w 10000"/>
              <a:gd name="connsiteY28" fmla="*/ 8392 h 10000"/>
              <a:gd name="connsiteX29" fmla="*/ 5787 w 10000"/>
              <a:gd name="connsiteY29" fmla="*/ 8392 h 10000"/>
              <a:gd name="connsiteX30" fmla="*/ 5847 w 10000"/>
              <a:gd name="connsiteY30" fmla="*/ 8446 h 10000"/>
              <a:gd name="connsiteX31" fmla="*/ 5946 w 10000"/>
              <a:gd name="connsiteY31" fmla="*/ 8392 h 10000"/>
              <a:gd name="connsiteX32" fmla="*/ 6007 w 10000"/>
              <a:gd name="connsiteY32" fmla="*/ 8007 h 10000"/>
              <a:gd name="connsiteX33" fmla="*/ 5886 w 10000"/>
              <a:gd name="connsiteY33" fmla="*/ 7825 h 10000"/>
              <a:gd name="connsiteX34" fmla="*/ 6184 w 10000"/>
              <a:gd name="connsiteY34" fmla="*/ 7769 h 10000"/>
              <a:gd name="connsiteX35" fmla="*/ 6284 w 10000"/>
              <a:gd name="connsiteY35" fmla="*/ 7586 h 10000"/>
              <a:gd name="connsiteX36" fmla="*/ 6284 w 10000"/>
              <a:gd name="connsiteY36" fmla="*/ 7550 h 10000"/>
              <a:gd name="connsiteX37" fmla="*/ 6164 w 10000"/>
              <a:gd name="connsiteY37" fmla="*/ 7569 h 10000"/>
              <a:gd name="connsiteX38" fmla="*/ 6164 w 10000"/>
              <a:gd name="connsiteY38" fmla="*/ 7477 h 10000"/>
              <a:gd name="connsiteX39" fmla="*/ 6362 w 10000"/>
              <a:gd name="connsiteY39" fmla="*/ 7386 h 10000"/>
              <a:gd name="connsiteX40" fmla="*/ 6441 w 10000"/>
              <a:gd name="connsiteY40" fmla="*/ 7386 h 10000"/>
              <a:gd name="connsiteX41" fmla="*/ 6562 w 10000"/>
              <a:gd name="connsiteY41" fmla="*/ 7276 h 10000"/>
              <a:gd name="connsiteX42" fmla="*/ 6581 w 10000"/>
              <a:gd name="connsiteY42" fmla="*/ 7203 h 10000"/>
              <a:gd name="connsiteX43" fmla="*/ 6619 w 10000"/>
              <a:gd name="connsiteY43" fmla="*/ 7166 h 10000"/>
              <a:gd name="connsiteX44" fmla="*/ 6820 w 10000"/>
              <a:gd name="connsiteY44" fmla="*/ 7148 h 10000"/>
              <a:gd name="connsiteX45" fmla="*/ 6897 w 10000"/>
              <a:gd name="connsiteY45" fmla="*/ 7111 h 10000"/>
              <a:gd name="connsiteX46" fmla="*/ 6918 w 10000"/>
              <a:gd name="connsiteY46" fmla="*/ 7020 h 10000"/>
              <a:gd name="connsiteX47" fmla="*/ 6800 w 10000"/>
              <a:gd name="connsiteY47" fmla="*/ 6929 h 10000"/>
              <a:gd name="connsiteX48" fmla="*/ 6800 w 10000"/>
              <a:gd name="connsiteY48" fmla="*/ 6856 h 10000"/>
              <a:gd name="connsiteX49" fmla="*/ 6839 w 10000"/>
              <a:gd name="connsiteY49" fmla="*/ 6801 h 10000"/>
              <a:gd name="connsiteX50" fmla="*/ 6937 w 10000"/>
              <a:gd name="connsiteY50" fmla="*/ 6837 h 10000"/>
              <a:gd name="connsiteX51" fmla="*/ 6996 w 10000"/>
              <a:gd name="connsiteY51" fmla="*/ 6892 h 10000"/>
              <a:gd name="connsiteX52" fmla="*/ 7016 w 10000"/>
              <a:gd name="connsiteY52" fmla="*/ 6874 h 10000"/>
              <a:gd name="connsiteX53" fmla="*/ 7016 w 10000"/>
              <a:gd name="connsiteY53" fmla="*/ 6801 h 10000"/>
              <a:gd name="connsiteX54" fmla="*/ 7036 w 10000"/>
              <a:gd name="connsiteY54" fmla="*/ 6764 h 10000"/>
              <a:gd name="connsiteX55" fmla="*/ 7097 w 10000"/>
              <a:gd name="connsiteY55" fmla="*/ 6783 h 10000"/>
              <a:gd name="connsiteX56" fmla="*/ 7127 w 10000"/>
              <a:gd name="connsiteY56" fmla="*/ 6874 h 10000"/>
              <a:gd name="connsiteX57" fmla="*/ 7165 w 10000"/>
              <a:gd name="connsiteY57" fmla="*/ 6874 h 10000"/>
              <a:gd name="connsiteX58" fmla="*/ 7224 w 10000"/>
              <a:gd name="connsiteY58" fmla="*/ 6837 h 10000"/>
              <a:gd name="connsiteX59" fmla="*/ 7264 w 10000"/>
              <a:gd name="connsiteY59" fmla="*/ 6764 h 10000"/>
              <a:gd name="connsiteX60" fmla="*/ 7285 w 10000"/>
              <a:gd name="connsiteY60" fmla="*/ 6746 h 10000"/>
              <a:gd name="connsiteX61" fmla="*/ 7324 w 10000"/>
              <a:gd name="connsiteY61" fmla="*/ 6892 h 10000"/>
              <a:gd name="connsiteX62" fmla="*/ 7640 w 10000"/>
              <a:gd name="connsiteY62" fmla="*/ 6801 h 10000"/>
              <a:gd name="connsiteX63" fmla="*/ 7700 w 10000"/>
              <a:gd name="connsiteY63" fmla="*/ 6819 h 10000"/>
              <a:gd name="connsiteX64" fmla="*/ 7682 w 10000"/>
              <a:gd name="connsiteY64" fmla="*/ 6837 h 10000"/>
              <a:gd name="connsiteX65" fmla="*/ 7224 w 10000"/>
              <a:gd name="connsiteY65" fmla="*/ 7020 h 10000"/>
              <a:gd name="connsiteX66" fmla="*/ 7185 w 10000"/>
              <a:gd name="connsiteY66" fmla="*/ 7075 h 10000"/>
              <a:gd name="connsiteX67" fmla="*/ 7224 w 10000"/>
              <a:gd name="connsiteY67" fmla="*/ 7093 h 10000"/>
              <a:gd name="connsiteX68" fmla="*/ 8274 w 10000"/>
              <a:gd name="connsiteY68" fmla="*/ 6563 h 10000"/>
              <a:gd name="connsiteX69" fmla="*/ 8453 w 10000"/>
              <a:gd name="connsiteY69" fmla="*/ 6180 h 10000"/>
              <a:gd name="connsiteX70" fmla="*/ 8475 w 10000"/>
              <a:gd name="connsiteY70" fmla="*/ 5594 h 10000"/>
              <a:gd name="connsiteX71" fmla="*/ 8532 w 10000"/>
              <a:gd name="connsiteY71" fmla="*/ 5540 h 10000"/>
              <a:gd name="connsiteX72" fmla="*/ 8593 w 10000"/>
              <a:gd name="connsiteY72" fmla="*/ 5503 h 10000"/>
              <a:gd name="connsiteX73" fmla="*/ 8652 w 10000"/>
              <a:gd name="connsiteY73" fmla="*/ 5503 h 10000"/>
              <a:gd name="connsiteX74" fmla="*/ 8652 w 10000"/>
              <a:gd name="connsiteY74" fmla="*/ 5722 h 10000"/>
              <a:gd name="connsiteX75" fmla="*/ 8791 w 10000"/>
              <a:gd name="connsiteY75" fmla="*/ 5722 h 10000"/>
              <a:gd name="connsiteX76" fmla="*/ 8771 w 10000"/>
              <a:gd name="connsiteY76" fmla="*/ 5813 h 10000"/>
              <a:gd name="connsiteX77" fmla="*/ 8633 w 10000"/>
              <a:gd name="connsiteY77" fmla="*/ 5849 h 10000"/>
              <a:gd name="connsiteX78" fmla="*/ 8691 w 10000"/>
              <a:gd name="connsiteY78" fmla="*/ 5869 h 10000"/>
              <a:gd name="connsiteX79" fmla="*/ 9306 w 10000"/>
              <a:gd name="connsiteY79" fmla="*/ 5613 h 10000"/>
              <a:gd name="connsiteX80" fmla="*/ 9662 w 10000"/>
              <a:gd name="connsiteY80" fmla="*/ 5594 h 10000"/>
              <a:gd name="connsiteX81" fmla="*/ 9545 w 10000"/>
              <a:gd name="connsiteY81" fmla="*/ 5467 h 10000"/>
              <a:gd name="connsiteX82" fmla="*/ 9662 w 10000"/>
              <a:gd name="connsiteY82" fmla="*/ 5374 h 10000"/>
              <a:gd name="connsiteX83" fmla="*/ 9723 w 10000"/>
              <a:gd name="connsiteY83" fmla="*/ 5265 h 10000"/>
              <a:gd name="connsiteX84" fmla="*/ 9782 w 10000"/>
              <a:gd name="connsiteY84" fmla="*/ 5173 h 10000"/>
              <a:gd name="connsiteX85" fmla="*/ 9822 w 10000"/>
              <a:gd name="connsiteY85" fmla="*/ 5082 h 10000"/>
              <a:gd name="connsiteX86" fmla="*/ 9803 w 10000"/>
              <a:gd name="connsiteY86" fmla="*/ 4918 h 10000"/>
              <a:gd name="connsiteX87" fmla="*/ 9742 w 10000"/>
              <a:gd name="connsiteY87" fmla="*/ 4845 h 10000"/>
              <a:gd name="connsiteX88" fmla="*/ 9803 w 10000"/>
              <a:gd name="connsiteY88" fmla="*/ 4735 h 10000"/>
              <a:gd name="connsiteX89" fmla="*/ 9762 w 10000"/>
              <a:gd name="connsiteY89" fmla="*/ 4606 h 10000"/>
              <a:gd name="connsiteX90" fmla="*/ 9939 w 10000"/>
              <a:gd name="connsiteY90" fmla="*/ 4297 h 10000"/>
              <a:gd name="connsiteX91" fmla="*/ 9939 w 10000"/>
              <a:gd name="connsiteY91" fmla="*/ 4224 h 10000"/>
              <a:gd name="connsiteX92" fmla="*/ 9981 w 10000"/>
              <a:gd name="connsiteY92" fmla="*/ 4168 h 10000"/>
              <a:gd name="connsiteX93" fmla="*/ 9939 w 10000"/>
              <a:gd name="connsiteY93" fmla="*/ 4095 h 10000"/>
              <a:gd name="connsiteX94" fmla="*/ 10000 w 10000"/>
              <a:gd name="connsiteY94" fmla="*/ 4058 h 10000"/>
              <a:gd name="connsiteX95" fmla="*/ 9939 w 10000"/>
              <a:gd name="connsiteY95" fmla="*/ 3985 h 10000"/>
              <a:gd name="connsiteX96" fmla="*/ 9961 w 10000"/>
              <a:gd name="connsiteY96" fmla="*/ 3876 h 10000"/>
              <a:gd name="connsiteX97" fmla="*/ 9939 w 10000"/>
              <a:gd name="connsiteY97" fmla="*/ 3876 h 10000"/>
              <a:gd name="connsiteX98" fmla="*/ 9900 w 10000"/>
              <a:gd name="connsiteY98" fmla="*/ 3857 h 10000"/>
              <a:gd name="connsiteX99" fmla="*/ 9822 w 10000"/>
              <a:gd name="connsiteY99" fmla="*/ 3730 h 10000"/>
              <a:gd name="connsiteX100" fmla="*/ 9842 w 10000"/>
              <a:gd name="connsiteY100" fmla="*/ 3657 h 10000"/>
              <a:gd name="connsiteX101" fmla="*/ 9742 w 10000"/>
              <a:gd name="connsiteY101" fmla="*/ 3547 h 10000"/>
              <a:gd name="connsiteX102" fmla="*/ 9762 w 10000"/>
              <a:gd name="connsiteY102" fmla="*/ 3511 h 10000"/>
              <a:gd name="connsiteX103" fmla="*/ 9643 w 10000"/>
              <a:gd name="connsiteY103" fmla="*/ 3418 h 10000"/>
              <a:gd name="connsiteX104" fmla="*/ 9662 w 10000"/>
              <a:gd name="connsiteY104" fmla="*/ 3290 h 10000"/>
              <a:gd name="connsiteX105" fmla="*/ 9643 w 10000"/>
              <a:gd name="connsiteY105" fmla="*/ 3181 h 10000"/>
              <a:gd name="connsiteX106" fmla="*/ 9406 w 10000"/>
              <a:gd name="connsiteY106" fmla="*/ 2943 h 10000"/>
              <a:gd name="connsiteX107" fmla="*/ 8532 w 10000"/>
              <a:gd name="connsiteY107" fmla="*/ 914 h 10000"/>
              <a:gd name="connsiteX108" fmla="*/ 8433 w 10000"/>
              <a:gd name="connsiteY108" fmla="*/ 786 h 10000"/>
              <a:gd name="connsiteX109" fmla="*/ 6264 w 10000"/>
              <a:gd name="connsiteY109" fmla="*/ 786 h 10000"/>
              <a:gd name="connsiteX110" fmla="*/ 5886 w 10000"/>
              <a:gd name="connsiteY110" fmla="*/ 805 h 10000"/>
              <a:gd name="connsiteX111" fmla="*/ 5729 w 10000"/>
              <a:gd name="connsiteY111" fmla="*/ 713 h 10000"/>
              <a:gd name="connsiteX112" fmla="*/ 5729 w 10000"/>
              <a:gd name="connsiteY112" fmla="*/ 640 h 10000"/>
              <a:gd name="connsiteX113" fmla="*/ 5332 w 10000"/>
              <a:gd name="connsiteY113" fmla="*/ 713 h 10000"/>
              <a:gd name="connsiteX114" fmla="*/ 4301 w 10000"/>
              <a:gd name="connsiteY114" fmla="*/ 292 h 10000"/>
              <a:gd name="connsiteX115" fmla="*/ 4103 w 10000"/>
              <a:gd name="connsiteY115" fmla="*/ 292 h 10000"/>
              <a:gd name="connsiteX116" fmla="*/ 4083 w 10000"/>
              <a:gd name="connsiteY116" fmla="*/ 146 h 10000"/>
              <a:gd name="connsiteX117" fmla="*/ 3923 w 10000"/>
              <a:gd name="connsiteY117" fmla="*/ 0 h 10000"/>
              <a:gd name="connsiteX0" fmla="*/ 3923 w 10000"/>
              <a:gd name="connsiteY0" fmla="*/ 0 h 10000"/>
              <a:gd name="connsiteX1" fmla="*/ 0 w 10000"/>
              <a:gd name="connsiteY1" fmla="*/ 5210 h 10000"/>
              <a:gd name="connsiteX2" fmla="*/ 238 w 10000"/>
              <a:gd name="connsiteY2" fmla="*/ 5155 h 10000"/>
              <a:gd name="connsiteX3" fmla="*/ 435 w 10000"/>
              <a:gd name="connsiteY3" fmla="*/ 5210 h 10000"/>
              <a:gd name="connsiteX4" fmla="*/ 1328 w 10000"/>
              <a:gd name="connsiteY4" fmla="*/ 5247 h 10000"/>
              <a:gd name="connsiteX5" fmla="*/ 2100 w 10000"/>
              <a:gd name="connsiteY5" fmla="*/ 6088 h 10000"/>
              <a:gd name="connsiteX6" fmla="*/ 2437 w 10000"/>
              <a:gd name="connsiteY6" fmla="*/ 6965 h 10000"/>
              <a:gd name="connsiteX7" fmla="*/ 2756 w 10000"/>
              <a:gd name="connsiteY7" fmla="*/ 7312 h 10000"/>
              <a:gd name="connsiteX8" fmla="*/ 2914 w 10000"/>
              <a:gd name="connsiteY8" fmla="*/ 7659 h 10000"/>
              <a:gd name="connsiteX9" fmla="*/ 3251 w 10000"/>
              <a:gd name="connsiteY9" fmla="*/ 7898 h 10000"/>
              <a:gd name="connsiteX10" fmla="*/ 3508 w 10000"/>
              <a:gd name="connsiteY10" fmla="*/ 8794 h 10000"/>
              <a:gd name="connsiteX11" fmla="*/ 3845 w 10000"/>
              <a:gd name="connsiteY11" fmla="*/ 9287 h 10000"/>
              <a:gd name="connsiteX12" fmla="*/ 4181 w 10000"/>
              <a:gd name="connsiteY12" fmla="*/ 9506 h 10000"/>
              <a:gd name="connsiteX13" fmla="*/ 4479 w 10000"/>
              <a:gd name="connsiteY13" fmla="*/ 9562 h 10000"/>
              <a:gd name="connsiteX14" fmla="*/ 4776 w 10000"/>
              <a:gd name="connsiteY14" fmla="*/ 9725 h 10000"/>
              <a:gd name="connsiteX15" fmla="*/ 5332 w 10000"/>
              <a:gd name="connsiteY15" fmla="*/ 9781 h 10000"/>
              <a:gd name="connsiteX16" fmla="*/ 5710 w 10000"/>
              <a:gd name="connsiteY16" fmla="*/ 9963 h 10000"/>
              <a:gd name="connsiteX17" fmla="*/ 6064 w 10000"/>
              <a:gd name="connsiteY17" fmla="*/ 10000 h 10000"/>
              <a:gd name="connsiteX18" fmla="*/ 6085 w 10000"/>
              <a:gd name="connsiteY18" fmla="*/ 9944 h 10000"/>
              <a:gd name="connsiteX19" fmla="*/ 6007 w 10000"/>
              <a:gd name="connsiteY19" fmla="*/ 9890 h 10000"/>
              <a:gd name="connsiteX20" fmla="*/ 5867 w 10000"/>
              <a:gd name="connsiteY20" fmla="*/ 9542 h 10000"/>
              <a:gd name="connsiteX21" fmla="*/ 5847 w 10000"/>
              <a:gd name="connsiteY21" fmla="*/ 9506 h 10000"/>
              <a:gd name="connsiteX22" fmla="*/ 5729 w 10000"/>
              <a:gd name="connsiteY22" fmla="*/ 8830 h 10000"/>
              <a:gd name="connsiteX23" fmla="*/ 5807 w 10000"/>
              <a:gd name="connsiteY23" fmla="*/ 8775 h 10000"/>
              <a:gd name="connsiteX24" fmla="*/ 5827 w 10000"/>
              <a:gd name="connsiteY24" fmla="*/ 8555 h 10000"/>
              <a:gd name="connsiteX25" fmla="*/ 5807 w 10000"/>
              <a:gd name="connsiteY25" fmla="*/ 8519 h 10000"/>
              <a:gd name="connsiteX26" fmla="*/ 5669 w 10000"/>
              <a:gd name="connsiteY26" fmla="*/ 8501 h 10000"/>
              <a:gd name="connsiteX27" fmla="*/ 5609 w 10000"/>
              <a:gd name="connsiteY27" fmla="*/ 8465 h 10000"/>
              <a:gd name="connsiteX28" fmla="*/ 5649 w 10000"/>
              <a:gd name="connsiteY28" fmla="*/ 8392 h 10000"/>
              <a:gd name="connsiteX29" fmla="*/ 5787 w 10000"/>
              <a:gd name="connsiteY29" fmla="*/ 8392 h 10000"/>
              <a:gd name="connsiteX30" fmla="*/ 5847 w 10000"/>
              <a:gd name="connsiteY30" fmla="*/ 8446 h 10000"/>
              <a:gd name="connsiteX31" fmla="*/ 5946 w 10000"/>
              <a:gd name="connsiteY31" fmla="*/ 8392 h 10000"/>
              <a:gd name="connsiteX32" fmla="*/ 6007 w 10000"/>
              <a:gd name="connsiteY32" fmla="*/ 8007 h 10000"/>
              <a:gd name="connsiteX33" fmla="*/ 5886 w 10000"/>
              <a:gd name="connsiteY33" fmla="*/ 7825 h 10000"/>
              <a:gd name="connsiteX34" fmla="*/ 6184 w 10000"/>
              <a:gd name="connsiteY34" fmla="*/ 7769 h 10000"/>
              <a:gd name="connsiteX35" fmla="*/ 6284 w 10000"/>
              <a:gd name="connsiteY35" fmla="*/ 7586 h 10000"/>
              <a:gd name="connsiteX36" fmla="*/ 6284 w 10000"/>
              <a:gd name="connsiteY36" fmla="*/ 7550 h 10000"/>
              <a:gd name="connsiteX37" fmla="*/ 6164 w 10000"/>
              <a:gd name="connsiteY37" fmla="*/ 7569 h 10000"/>
              <a:gd name="connsiteX38" fmla="*/ 6164 w 10000"/>
              <a:gd name="connsiteY38" fmla="*/ 7477 h 10000"/>
              <a:gd name="connsiteX39" fmla="*/ 6362 w 10000"/>
              <a:gd name="connsiteY39" fmla="*/ 7386 h 10000"/>
              <a:gd name="connsiteX40" fmla="*/ 6441 w 10000"/>
              <a:gd name="connsiteY40" fmla="*/ 7386 h 10000"/>
              <a:gd name="connsiteX41" fmla="*/ 6562 w 10000"/>
              <a:gd name="connsiteY41" fmla="*/ 7276 h 10000"/>
              <a:gd name="connsiteX42" fmla="*/ 6581 w 10000"/>
              <a:gd name="connsiteY42" fmla="*/ 7203 h 10000"/>
              <a:gd name="connsiteX43" fmla="*/ 6619 w 10000"/>
              <a:gd name="connsiteY43" fmla="*/ 7166 h 10000"/>
              <a:gd name="connsiteX44" fmla="*/ 6820 w 10000"/>
              <a:gd name="connsiteY44" fmla="*/ 7148 h 10000"/>
              <a:gd name="connsiteX45" fmla="*/ 6897 w 10000"/>
              <a:gd name="connsiteY45" fmla="*/ 7111 h 10000"/>
              <a:gd name="connsiteX46" fmla="*/ 6918 w 10000"/>
              <a:gd name="connsiteY46" fmla="*/ 7020 h 10000"/>
              <a:gd name="connsiteX47" fmla="*/ 6800 w 10000"/>
              <a:gd name="connsiteY47" fmla="*/ 6929 h 10000"/>
              <a:gd name="connsiteX48" fmla="*/ 6800 w 10000"/>
              <a:gd name="connsiteY48" fmla="*/ 6856 h 10000"/>
              <a:gd name="connsiteX49" fmla="*/ 6839 w 10000"/>
              <a:gd name="connsiteY49" fmla="*/ 6801 h 10000"/>
              <a:gd name="connsiteX50" fmla="*/ 6937 w 10000"/>
              <a:gd name="connsiteY50" fmla="*/ 6837 h 10000"/>
              <a:gd name="connsiteX51" fmla="*/ 6996 w 10000"/>
              <a:gd name="connsiteY51" fmla="*/ 6892 h 10000"/>
              <a:gd name="connsiteX52" fmla="*/ 7016 w 10000"/>
              <a:gd name="connsiteY52" fmla="*/ 6874 h 10000"/>
              <a:gd name="connsiteX53" fmla="*/ 7016 w 10000"/>
              <a:gd name="connsiteY53" fmla="*/ 6801 h 10000"/>
              <a:gd name="connsiteX54" fmla="*/ 7036 w 10000"/>
              <a:gd name="connsiteY54" fmla="*/ 6764 h 10000"/>
              <a:gd name="connsiteX55" fmla="*/ 7097 w 10000"/>
              <a:gd name="connsiteY55" fmla="*/ 6783 h 10000"/>
              <a:gd name="connsiteX56" fmla="*/ 7127 w 10000"/>
              <a:gd name="connsiteY56" fmla="*/ 6874 h 10000"/>
              <a:gd name="connsiteX57" fmla="*/ 7165 w 10000"/>
              <a:gd name="connsiteY57" fmla="*/ 6874 h 10000"/>
              <a:gd name="connsiteX58" fmla="*/ 7224 w 10000"/>
              <a:gd name="connsiteY58" fmla="*/ 6837 h 10000"/>
              <a:gd name="connsiteX59" fmla="*/ 7264 w 10000"/>
              <a:gd name="connsiteY59" fmla="*/ 6764 h 10000"/>
              <a:gd name="connsiteX60" fmla="*/ 7285 w 10000"/>
              <a:gd name="connsiteY60" fmla="*/ 6746 h 10000"/>
              <a:gd name="connsiteX61" fmla="*/ 7324 w 10000"/>
              <a:gd name="connsiteY61" fmla="*/ 6892 h 10000"/>
              <a:gd name="connsiteX62" fmla="*/ 7640 w 10000"/>
              <a:gd name="connsiteY62" fmla="*/ 6801 h 10000"/>
              <a:gd name="connsiteX63" fmla="*/ 7700 w 10000"/>
              <a:gd name="connsiteY63" fmla="*/ 6819 h 10000"/>
              <a:gd name="connsiteX64" fmla="*/ 7682 w 10000"/>
              <a:gd name="connsiteY64" fmla="*/ 6837 h 10000"/>
              <a:gd name="connsiteX65" fmla="*/ 7224 w 10000"/>
              <a:gd name="connsiteY65" fmla="*/ 7020 h 10000"/>
              <a:gd name="connsiteX66" fmla="*/ 7185 w 10000"/>
              <a:gd name="connsiteY66" fmla="*/ 7075 h 10000"/>
              <a:gd name="connsiteX67" fmla="*/ 7224 w 10000"/>
              <a:gd name="connsiteY67" fmla="*/ 7093 h 10000"/>
              <a:gd name="connsiteX68" fmla="*/ 8274 w 10000"/>
              <a:gd name="connsiteY68" fmla="*/ 6563 h 10000"/>
              <a:gd name="connsiteX69" fmla="*/ 8453 w 10000"/>
              <a:gd name="connsiteY69" fmla="*/ 6180 h 10000"/>
              <a:gd name="connsiteX70" fmla="*/ 8475 w 10000"/>
              <a:gd name="connsiteY70" fmla="*/ 5594 h 10000"/>
              <a:gd name="connsiteX71" fmla="*/ 8532 w 10000"/>
              <a:gd name="connsiteY71" fmla="*/ 5540 h 10000"/>
              <a:gd name="connsiteX72" fmla="*/ 8593 w 10000"/>
              <a:gd name="connsiteY72" fmla="*/ 5503 h 10000"/>
              <a:gd name="connsiteX73" fmla="*/ 8652 w 10000"/>
              <a:gd name="connsiteY73" fmla="*/ 5503 h 10000"/>
              <a:gd name="connsiteX74" fmla="*/ 8652 w 10000"/>
              <a:gd name="connsiteY74" fmla="*/ 5722 h 10000"/>
              <a:gd name="connsiteX75" fmla="*/ 8791 w 10000"/>
              <a:gd name="connsiteY75" fmla="*/ 5722 h 10000"/>
              <a:gd name="connsiteX76" fmla="*/ 8771 w 10000"/>
              <a:gd name="connsiteY76" fmla="*/ 5813 h 10000"/>
              <a:gd name="connsiteX77" fmla="*/ 8633 w 10000"/>
              <a:gd name="connsiteY77" fmla="*/ 5849 h 10000"/>
              <a:gd name="connsiteX78" fmla="*/ 8691 w 10000"/>
              <a:gd name="connsiteY78" fmla="*/ 5869 h 10000"/>
              <a:gd name="connsiteX79" fmla="*/ 9306 w 10000"/>
              <a:gd name="connsiteY79" fmla="*/ 5613 h 10000"/>
              <a:gd name="connsiteX80" fmla="*/ 9662 w 10000"/>
              <a:gd name="connsiteY80" fmla="*/ 5594 h 10000"/>
              <a:gd name="connsiteX81" fmla="*/ 9545 w 10000"/>
              <a:gd name="connsiteY81" fmla="*/ 5467 h 10000"/>
              <a:gd name="connsiteX82" fmla="*/ 9662 w 10000"/>
              <a:gd name="connsiteY82" fmla="*/ 5374 h 10000"/>
              <a:gd name="connsiteX83" fmla="*/ 9723 w 10000"/>
              <a:gd name="connsiteY83" fmla="*/ 5265 h 10000"/>
              <a:gd name="connsiteX84" fmla="*/ 9782 w 10000"/>
              <a:gd name="connsiteY84" fmla="*/ 5173 h 10000"/>
              <a:gd name="connsiteX85" fmla="*/ 9822 w 10000"/>
              <a:gd name="connsiteY85" fmla="*/ 5082 h 10000"/>
              <a:gd name="connsiteX86" fmla="*/ 9803 w 10000"/>
              <a:gd name="connsiteY86" fmla="*/ 4918 h 10000"/>
              <a:gd name="connsiteX87" fmla="*/ 9742 w 10000"/>
              <a:gd name="connsiteY87" fmla="*/ 4845 h 10000"/>
              <a:gd name="connsiteX88" fmla="*/ 9803 w 10000"/>
              <a:gd name="connsiteY88" fmla="*/ 4735 h 10000"/>
              <a:gd name="connsiteX89" fmla="*/ 9762 w 10000"/>
              <a:gd name="connsiteY89" fmla="*/ 4606 h 10000"/>
              <a:gd name="connsiteX90" fmla="*/ 9939 w 10000"/>
              <a:gd name="connsiteY90" fmla="*/ 4297 h 10000"/>
              <a:gd name="connsiteX91" fmla="*/ 9939 w 10000"/>
              <a:gd name="connsiteY91" fmla="*/ 4224 h 10000"/>
              <a:gd name="connsiteX92" fmla="*/ 9981 w 10000"/>
              <a:gd name="connsiteY92" fmla="*/ 4168 h 10000"/>
              <a:gd name="connsiteX93" fmla="*/ 9939 w 10000"/>
              <a:gd name="connsiteY93" fmla="*/ 4095 h 10000"/>
              <a:gd name="connsiteX94" fmla="*/ 10000 w 10000"/>
              <a:gd name="connsiteY94" fmla="*/ 4058 h 10000"/>
              <a:gd name="connsiteX95" fmla="*/ 9939 w 10000"/>
              <a:gd name="connsiteY95" fmla="*/ 3985 h 10000"/>
              <a:gd name="connsiteX96" fmla="*/ 9961 w 10000"/>
              <a:gd name="connsiteY96" fmla="*/ 3876 h 10000"/>
              <a:gd name="connsiteX97" fmla="*/ 9939 w 10000"/>
              <a:gd name="connsiteY97" fmla="*/ 3876 h 10000"/>
              <a:gd name="connsiteX98" fmla="*/ 9900 w 10000"/>
              <a:gd name="connsiteY98" fmla="*/ 3857 h 10000"/>
              <a:gd name="connsiteX99" fmla="*/ 9822 w 10000"/>
              <a:gd name="connsiteY99" fmla="*/ 3730 h 10000"/>
              <a:gd name="connsiteX100" fmla="*/ 9842 w 10000"/>
              <a:gd name="connsiteY100" fmla="*/ 3657 h 10000"/>
              <a:gd name="connsiteX101" fmla="*/ 9742 w 10000"/>
              <a:gd name="connsiteY101" fmla="*/ 3547 h 10000"/>
              <a:gd name="connsiteX102" fmla="*/ 9762 w 10000"/>
              <a:gd name="connsiteY102" fmla="*/ 3511 h 10000"/>
              <a:gd name="connsiteX103" fmla="*/ 9643 w 10000"/>
              <a:gd name="connsiteY103" fmla="*/ 3418 h 10000"/>
              <a:gd name="connsiteX104" fmla="*/ 9662 w 10000"/>
              <a:gd name="connsiteY104" fmla="*/ 3290 h 10000"/>
              <a:gd name="connsiteX105" fmla="*/ 9643 w 10000"/>
              <a:gd name="connsiteY105" fmla="*/ 3181 h 10000"/>
              <a:gd name="connsiteX106" fmla="*/ 9406 w 10000"/>
              <a:gd name="connsiteY106" fmla="*/ 2943 h 10000"/>
              <a:gd name="connsiteX107" fmla="*/ 8532 w 10000"/>
              <a:gd name="connsiteY107" fmla="*/ 914 h 10000"/>
              <a:gd name="connsiteX108" fmla="*/ 6264 w 10000"/>
              <a:gd name="connsiteY108" fmla="*/ 786 h 10000"/>
              <a:gd name="connsiteX109" fmla="*/ 5886 w 10000"/>
              <a:gd name="connsiteY109" fmla="*/ 805 h 10000"/>
              <a:gd name="connsiteX110" fmla="*/ 5729 w 10000"/>
              <a:gd name="connsiteY110" fmla="*/ 713 h 10000"/>
              <a:gd name="connsiteX111" fmla="*/ 5729 w 10000"/>
              <a:gd name="connsiteY111" fmla="*/ 640 h 10000"/>
              <a:gd name="connsiteX112" fmla="*/ 5332 w 10000"/>
              <a:gd name="connsiteY112" fmla="*/ 713 h 10000"/>
              <a:gd name="connsiteX113" fmla="*/ 4301 w 10000"/>
              <a:gd name="connsiteY113" fmla="*/ 292 h 10000"/>
              <a:gd name="connsiteX114" fmla="*/ 4103 w 10000"/>
              <a:gd name="connsiteY114" fmla="*/ 292 h 10000"/>
              <a:gd name="connsiteX115" fmla="*/ 4083 w 10000"/>
              <a:gd name="connsiteY115" fmla="*/ 146 h 10000"/>
              <a:gd name="connsiteX116" fmla="*/ 3923 w 10000"/>
              <a:gd name="connsiteY116" fmla="*/ 0 h 10000"/>
              <a:gd name="connsiteX0" fmla="*/ 3923 w 10000"/>
              <a:gd name="connsiteY0" fmla="*/ 0 h 10000"/>
              <a:gd name="connsiteX1" fmla="*/ 0 w 10000"/>
              <a:gd name="connsiteY1" fmla="*/ 5210 h 10000"/>
              <a:gd name="connsiteX2" fmla="*/ 238 w 10000"/>
              <a:gd name="connsiteY2" fmla="*/ 5155 h 10000"/>
              <a:gd name="connsiteX3" fmla="*/ 435 w 10000"/>
              <a:gd name="connsiteY3" fmla="*/ 5210 h 10000"/>
              <a:gd name="connsiteX4" fmla="*/ 1328 w 10000"/>
              <a:gd name="connsiteY4" fmla="*/ 5247 h 10000"/>
              <a:gd name="connsiteX5" fmla="*/ 2100 w 10000"/>
              <a:gd name="connsiteY5" fmla="*/ 6088 h 10000"/>
              <a:gd name="connsiteX6" fmla="*/ 2437 w 10000"/>
              <a:gd name="connsiteY6" fmla="*/ 6965 h 10000"/>
              <a:gd name="connsiteX7" fmla="*/ 2756 w 10000"/>
              <a:gd name="connsiteY7" fmla="*/ 7312 h 10000"/>
              <a:gd name="connsiteX8" fmla="*/ 2914 w 10000"/>
              <a:gd name="connsiteY8" fmla="*/ 7659 h 10000"/>
              <a:gd name="connsiteX9" fmla="*/ 3251 w 10000"/>
              <a:gd name="connsiteY9" fmla="*/ 7898 h 10000"/>
              <a:gd name="connsiteX10" fmla="*/ 3508 w 10000"/>
              <a:gd name="connsiteY10" fmla="*/ 8794 h 10000"/>
              <a:gd name="connsiteX11" fmla="*/ 3845 w 10000"/>
              <a:gd name="connsiteY11" fmla="*/ 9287 h 10000"/>
              <a:gd name="connsiteX12" fmla="*/ 4181 w 10000"/>
              <a:gd name="connsiteY12" fmla="*/ 9506 h 10000"/>
              <a:gd name="connsiteX13" fmla="*/ 4479 w 10000"/>
              <a:gd name="connsiteY13" fmla="*/ 9562 h 10000"/>
              <a:gd name="connsiteX14" fmla="*/ 4776 w 10000"/>
              <a:gd name="connsiteY14" fmla="*/ 9725 h 10000"/>
              <a:gd name="connsiteX15" fmla="*/ 5332 w 10000"/>
              <a:gd name="connsiteY15" fmla="*/ 9781 h 10000"/>
              <a:gd name="connsiteX16" fmla="*/ 5710 w 10000"/>
              <a:gd name="connsiteY16" fmla="*/ 9963 h 10000"/>
              <a:gd name="connsiteX17" fmla="*/ 6064 w 10000"/>
              <a:gd name="connsiteY17" fmla="*/ 10000 h 10000"/>
              <a:gd name="connsiteX18" fmla="*/ 6085 w 10000"/>
              <a:gd name="connsiteY18" fmla="*/ 9944 h 10000"/>
              <a:gd name="connsiteX19" fmla="*/ 6007 w 10000"/>
              <a:gd name="connsiteY19" fmla="*/ 9890 h 10000"/>
              <a:gd name="connsiteX20" fmla="*/ 5867 w 10000"/>
              <a:gd name="connsiteY20" fmla="*/ 9542 h 10000"/>
              <a:gd name="connsiteX21" fmla="*/ 5847 w 10000"/>
              <a:gd name="connsiteY21" fmla="*/ 9506 h 10000"/>
              <a:gd name="connsiteX22" fmla="*/ 5729 w 10000"/>
              <a:gd name="connsiteY22" fmla="*/ 8830 h 10000"/>
              <a:gd name="connsiteX23" fmla="*/ 5807 w 10000"/>
              <a:gd name="connsiteY23" fmla="*/ 8775 h 10000"/>
              <a:gd name="connsiteX24" fmla="*/ 5827 w 10000"/>
              <a:gd name="connsiteY24" fmla="*/ 8555 h 10000"/>
              <a:gd name="connsiteX25" fmla="*/ 5807 w 10000"/>
              <a:gd name="connsiteY25" fmla="*/ 8519 h 10000"/>
              <a:gd name="connsiteX26" fmla="*/ 5669 w 10000"/>
              <a:gd name="connsiteY26" fmla="*/ 8501 h 10000"/>
              <a:gd name="connsiteX27" fmla="*/ 5609 w 10000"/>
              <a:gd name="connsiteY27" fmla="*/ 8465 h 10000"/>
              <a:gd name="connsiteX28" fmla="*/ 5649 w 10000"/>
              <a:gd name="connsiteY28" fmla="*/ 8392 h 10000"/>
              <a:gd name="connsiteX29" fmla="*/ 5787 w 10000"/>
              <a:gd name="connsiteY29" fmla="*/ 8392 h 10000"/>
              <a:gd name="connsiteX30" fmla="*/ 5847 w 10000"/>
              <a:gd name="connsiteY30" fmla="*/ 8446 h 10000"/>
              <a:gd name="connsiteX31" fmla="*/ 5946 w 10000"/>
              <a:gd name="connsiteY31" fmla="*/ 8392 h 10000"/>
              <a:gd name="connsiteX32" fmla="*/ 6007 w 10000"/>
              <a:gd name="connsiteY32" fmla="*/ 8007 h 10000"/>
              <a:gd name="connsiteX33" fmla="*/ 5886 w 10000"/>
              <a:gd name="connsiteY33" fmla="*/ 7825 h 10000"/>
              <a:gd name="connsiteX34" fmla="*/ 6184 w 10000"/>
              <a:gd name="connsiteY34" fmla="*/ 7769 h 10000"/>
              <a:gd name="connsiteX35" fmla="*/ 6284 w 10000"/>
              <a:gd name="connsiteY35" fmla="*/ 7586 h 10000"/>
              <a:gd name="connsiteX36" fmla="*/ 6284 w 10000"/>
              <a:gd name="connsiteY36" fmla="*/ 7550 h 10000"/>
              <a:gd name="connsiteX37" fmla="*/ 6164 w 10000"/>
              <a:gd name="connsiteY37" fmla="*/ 7569 h 10000"/>
              <a:gd name="connsiteX38" fmla="*/ 6164 w 10000"/>
              <a:gd name="connsiteY38" fmla="*/ 7477 h 10000"/>
              <a:gd name="connsiteX39" fmla="*/ 6362 w 10000"/>
              <a:gd name="connsiteY39" fmla="*/ 7386 h 10000"/>
              <a:gd name="connsiteX40" fmla="*/ 6441 w 10000"/>
              <a:gd name="connsiteY40" fmla="*/ 7386 h 10000"/>
              <a:gd name="connsiteX41" fmla="*/ 6562 w 10000"/>
              <a:gd name="connsiteY41" fmla="*/ 7276 h 10000"/>
              <a:gd name="connsiteX42" fmla="*/ 6581 w 10000"/>
              <a:gd name="connsiteY42" fmla="*/ 7203 h 10000"/>
              <a:gd name="connsiteX43" fmla="*/ 6619 w 10000"/>
              <a:gd name="connsiteY43" fmla="*/ 7166 h 10000"/>
              <a:gd name="connsiteX44" fmla="*/ 6820 w 10000"/>
              <a:gd name="connsiteY44" fmla="*/ 7148 h 10000"/>
              <a:gd name="connsiteX45" fmla="*/ 6897 w 10000"/>
              <a:gd name="connsiteY45" fmla="*/ 7111 h 10000"/>
              <a:gd name="connsiteX46" fmla="*/ 6918 w 10000"/>
              <a:gd name="connsiteY46" fmla="*/ 7020 h 10000"/>
              <a:gd name="connsiteX47" fmla="*/ 6800 w 10000"/>
              <a:gd name="connsiteY47" fmla="*/ 6929 h 10000"/>
              <a:gd name="connsiteX48" fmla="*/ 6800 w 10000"/>
              <a:gd name="connsiteY48" fmla="*/ 6856 h 10000"/>
              <a:gd name="connsiteX49" fmla="*/ 6839 w 10000"/>
              <a:gd name="connsiteY49" fmla="*/ 6801 h 10000"/>
              <a:gd name="connsiteX50" fmla="*/ 6937 w 10000"/>
              <a:gd name="connsiteY50" fmla="*/ 6837 h 10000"/>
              <a:gd name="connsiteX51" fmla="*/ 6996 w 10000"/>
              <a:gd name="connsiteY51" fmla="*/ 6892 h 10000"/>
              <a:gd name="connsiteX52" fmla="*/ 7016 w 10000"/>
              <a:gd name="connsiteY52" fmla="*/ 6874 h 10000"/>
              <a:gd name="connsiteX53" fmla="*/ 7016 w 10000"/>
              <a:gd name="connsiteY53" fmla="*/ 6801 h 10000"/>
              <a:gd name="connsiteX54" fmla="*/ 7036 w 10000"/>
              <a:gd name="connsiteY54" fmla="*/ 6764 h 10000"/>
              <a:gd name="connsiteX55" fmla="*/ 7097 w 10000"/>
              <a:gd name="connsiteY55" fmla="*/ 6783 h 10000"/>
              <a:gd name="connsiteX56" fmla="*/ 7127 w 10000"/>
              <a:gd name="connsiteY56" fmla="*/ 6874 h 10000"/>
              <a:gd name="connsiteX57" fmla="*/ 7165 w 10000"/>
              <a:gd name="connsiteY57" fmla="*/ 6874 h 10000"/>
              <a:gd name="connsiteX58" fmla="*/ 7224 w 10000"/>
              <a:gd name="connsiteY58" fmla="*/ 6837 h 10000"/>
              <a:gd name="connsiteX59" fmla="*/ 7264 w 10000"/>
              <a:gd name="connsiteY59" fmla="*/ 6764 h 10000"/>
              <a:gd name="connsiteX60" fmla="*/ 7285 w 10000"/>
              <a:gd name="connsiteY60" fmla="*/ 6746 h 10000"/>
              <a:gd name="connsiteX61" fmla="*/ 7324 w 10000"/>
              <a:gd name="connsiteY61" fmla="*/ 6892 h 10000"/>
              <a:gd name="connsiteX62" fmla="*/ 7640 w 10000"/>
              <a:gd name="connsiteY62" fmla="*/ 6801 h 10000"/>
              <a:gd name="connsiteX63" fmla="*/ 7700 w 10000"/>
              <a:gd name="connsiteY63" fmla="*/ 6819 h 10000"/>
              <a:gd name="connsiteX64" fmla="*/ 7682 w 10000"/>
              <a:gd name="connsiteY64" fmla="*/ 6837 h 10000"/>
              <a:gd name="connsiteX65" fmla="*/ 7224 w 10000"/>
              <a:gd name="connsiteY65" fmla="*/ 7020 h 10000"/>
              <a:gd name="connsiteX66" fmla="*/ 7185 w 10000"/>
              <a:gd name="connsiteY66" fmla="*/ 7075 h 10000"/>
              <a:gd name="connsiteX67" fmla="*/ 7224 w 10000"/>
              <a:gd name="connsiteY67" fmla="*/ 7093 h 10000"/>
              <a:gd name="connsiteX68" fmla="*/ 8274 w 10000"/>
              <a:gd name="connsiteY68" fmla="*/ 6563 h 10000"/>
              <a:gd name="connsiteX69" fmla="*/ 8453 w 10000"/>
              <a:gd name="connsiteY69" fmla="*/ 6180 h 10000"/>
              <a:gd name="connsiteX70" fmla="*/ 8475 w 10000"/>
              <a:gd name="connsiteY70" fmla="*/ 5594 h 10000"/>
              <a:gd name="connsiteX71" fmla="*/ 8532 w 10000"/>
              <a:gd name="connsiteY71" fmla="*/ 5540 h 10000"/>
              <a:gd name="connsiteX72" fmla="*/ 8593 w 10000"/>
              <a:gd name="connsiteY72" fmla="*/ 5503 h 10000"/>
              <a:gd name="connsiteX73" fmla="*/ 8652 w 10000"/>
              <a:gd name="connsiteY73" fmla="*/ 5503 h 10000"/>
              <a:gd name="connsiteX74" fmla="*/ 8652 w 10000"/>
              <a:gd name="connsiteY74" fmla="*/ 5722 h 10000"/>
              <a:gd name="connsiteX75" fmla="*/ 8791 w 10000"/>
              <a:gd name="connsiteY75" fmla="*/ 5722 h 10000"/>
              <a:gd name="connsiteX76" fmla="*/ 8771 w 10000"/>
              <a:gd name="connsiteY76" fmla="*/ 5813 h 10000"/>
              <a:gd name="connsiteX77" fmla="*/ 8633 w 10000"/>
              <a:gd name="connsiteY77" fmla="*/ 5849 h 10000"/>
              <a:gd name="connsiteX78" fmla="*/ 8691 w 10000"/>
              <a:gd name="connsiteY78" fmla="*/ 5869 h 10000"/>
              <a:gd name="connsiteX79" fmla="*/ 9306 w 10000"/>
              <a:gd name="connsiteY79" fmla="*/ 5613 h 10000"/>
              <a:gd name="connsiteX80" fmla="*/ 9662 w 10000"/>
              <a:gd name="connsiteY80" fmla="*/ 5594 h 10000"/>
              <a:gd name="connsiteX81" fmla="*/ 9545 w 10000"/>
              <a:gd name="connsiteY81" fmla="*/ 5467 h 10000"/>
              <a:gd name="connsiteX82" fmla="*/ 9662 w 10000"/>
              <a:gd name="connsiteY82" fmla="*/ 5374 h 10000"/>
              <a:gd name="connsiteX83" fmla="*/ 9723 w 10000"/>
              <a:gd name="connsiteY83" fmla="*/ 5265 h 10000"/>
              <a:gd name="connsiteX84" fmla="*/ 9782 w 10000"/>
              <a:gd name="connsiteY84" fmla="*/ 5173 h 10000"/>
              <a:gd name="connsiteX85" fmla="*/ 9822 w 10000"/>
              <a:gd name="connsiteY85" fmla="*/ 5082 h 10000"/>
              <a:gd name="connsiteX86" fmla="*/ 9803 w 10000"/>
              <a:gd name="connsiteY86" fmla="*/ 4918 h 10000"/>
              <a:gd name="connsiteX87" fmla="*/ 9742 w 10000"/>
              <a:gd name="connsiteY87" fmla="*/ 4845 h 10000"/>
              <a:gd name="connsiteX88" fmla="*/ 9803 w 10000"/>
              <a:gd name="connsiteY88" fmla="*/ 4735 h 10000"/>
              <a:gd name="connsiteX89" fmla="*/ 9762 w 10000"/>
              <a:gd name="connsiteY89" fmla="*/ 4606 h 10000"/>
              <a:gd name="connsiteX90" fmla="*/ 9939 w 10000"/>
              <a:gd name="connsiteY90" fmla="*/ 4297 h 10000"/>
              <a:gd name="connsiteX91" fmla="*/ 9939 w 10000"/>
              <a:gd name="connsiteY91" fmla="*/ 4224 h 10000"/>
              <a:gd name="connsiteX92" fmla="*/ 9981 w 10000"/>
              <a:gd name="connsiteY92" fmla="*/ 4168 h 10000"/>
              <a:gd name="connsiteX93" fmla="*/ 9939 w 10000"/>
              <a:gd name="connsiteY93" fmla="*/ 4095 h 10000"/>
              <a:gd name="connsiteX94" fmla="*/ 10000 w 10000"/>
              <a:gd name="connsiteY94" fmla="*/ 4058 h 10000"/>
              <a:gd name="connsiteX95" fmla="*/ 9939 w 10000"/>
              <a:gd name="connsiteY95" fmla="*/ 3985 h 10000"/>
              <a:gd name="connsiteX96" fmla="*/ 9961 w 10000"/>
              <a:gd name="connsiteY96" fmla="*/ 3876 h 10000"/>
              <a:gd name="connsiteX97" fmla="*/ 9939 w 10000"/>
              <a:gd name="connsiteY97" fmla="*/ 3876 h 10000"/>
              <a:gd name="connsiteX98" fmla="*/ 9900 w 10000"/>
              <a:gd name="connsiteY98" fmla="*/ 3857 h 10000"/>
              <a:gd name="connsiteX99" fmla="*/ 9822 w 10000"/>
              <a:gd name="connsiteY99" fmla="*/ 3730 h 10000"/>
              <a:gd name="connsiteX100" fmla="*/ 9842 w 10000"/>
              <a:gd name="connsiteY100" fmla="*/ 3657 h 10000"/>
              <a:gd name="connsiteX101" fmla="*/ 9742 w 10000"/>
              <a:gd name="connsiteY101" fmla="*/ 3547 h 10000"/>
              <a:gd name="connsiteX102" fmla="*/ 9762 w 10000"/>
              <a:gd name="connsiteY102" fmla="*/ 3511 h 10000"/>
              <a:gd name="connsiteX103" fmla="*/ 9643 w 10000"/>
              <a:gd name="connsiteY103" fmla="*/ 3418 h 10000"/>
              <a:gd name="connsiteX104" fmla="*/ 9662 w 10000"/>
              <a:gd name="connsiteY104" fmla="*/ 3290 h 10000"/>
              <a:gd name="connsiteX105" fmla="*/ 9643 w 10000"/>
              <a:gd name="connsiteY105" fmla="*/ 3181 h 10000"/>
              <a:gd name="connsiteX106" fmla="*/ 9406 w 10000"/>
              <a:gd name="connsiteY106" fmla="*/ 2943 h 10000"/>
              <a:gd name="connsiteX107" fmla="*/ 6264 w 10000"/>
              <a:gd name="connsiteY107" fmla="*/ 786 h 10000"/>
              <a:gd name="connsiteX108" fmla="*/ 5886 w 10000"/>
              <a:gd name="connsiteY108" fmla="*/ 805 h 10000"/>
              <a:gd name="connsiteX109" fmla="*/ 5729 w 10000"/>
              <a:gd name="connsiteY109" fmla="*/ 713 h 10000"/>
              <a:gd name="connsiteX110" fmla="*/ 5729 w 10000"/>
              <a:gd name="connsiteY110" fmla="*/ 640 h 10000"/>
              <a:gd name="connsiteX111" fmla="*/ 5332 w 10000"/>
              <a:gd name="connsiteY111" fmla="*/ 713 h 10000"/>
              <a:gd name="connsiteX112" fmla="*/ 4301 w 10000"/>
              <a:gd name="connsiteY112" fmla="*/ 292 h 10000"/>
              <a:gd name="connsiteX113" fmla="*/ 4103 w 10000"/>
              <a:gd name="connsiteY113" fmla="*/ 292 h 10000"/>
              <a:gd name="connsiteX114" fmla="*/ 4083 w 10000"/>
              <a:gd name="connsiteY114" fmla="*/ 146 h 10000"/>
              <a:gd name="connsiteX115" fmla="*/ 3923 w 10000"/>
              <a:gd name="connsiteY115" fmla="*/ 0 h 10000"/>
              <a:gd name="connsiteX0" fmla="*/ 3923 w 10000"/>
              <a:gd name="connsiteY0" fmla="*/ 0 h 10000"/>
              <a:gd name="connsiteX1" fmla="*/ 0 w 10000"/>
              <a:gd name="connsiteY1" fmla="*/ 5210 h 10000"/>
              <a:gd name="connsiteX2" fmla="*/ 238 w 10000"/>
              <a:gd name="connsiteY2" fmla="*/ 5155 h 10000"/>
              <a:gd name="connsiteX3" fmla="*/ 435 w 10000"/>
              <a:gd name="connsiteY3" fmla="*/ 5210 h 10000"/>
              <a:gd name="connsiteX4" fmla="*/ 1328 w 10000"/>
              <a:gd name="connsiteY4" fmla="*/ 5247 h 10000"/>
              <a:gd name="connsiteX5" fmla="*/ 2100 w 10000"/>
              <a:gd name="connsiteY5" fmla="*/ 6088 h 10000"/>
              <a:gd name="connsiteX6" fmla="*/ 2437 w 10000"/>
              <a:gd name="connsiteY6" fmla="*/ 6965 h 10000"/>
              <a:gd name="connsiteX7" fmla="*/ 2756 w 10000"/>
              <a:gd name="connsiteY7" fmla="*/ 7312 h 10000"/>
              <a:gd name="connsiteX8" fmla="*/ 2914 w 10000"/>
              <a:gd name="connsiteY8" fmla="*/ 7659 h 10000"/>
              <a:gd name="connsiteX9" fmla="*/ 3251 w 10000"/>
              <a:gd name="connsiteY9" fmla="*/ 7898 h 10000"/>
              <a:gd name="connsiteX10" fmla="*/ 3508 w 10000"/>
              <a:gd name="connsiteY10" fmla="*/ 8794 h 10000"/>
              <a:gd name="connsiteX11" fmla="*/ 3845 w 10000"/>
              <a:gd name="connsiteY11" fmla="*/ 9287 h 10000"/>
              <a:gd name="connsiteX12" fmla="*/ 4181 w 10000"/>
              <a:gd name="connsiteY12" fmla="*/ 9506 h 10000"/>
              <a:gd name="connsiteX13" fmla="*/ 4479 w 10000"/>
              <a:gd name="connsiteY13" fmla="*/ 9562 h 10000"/>
              <a:gd name="connsiteX14" fmla="*/ 4776 w 10000"/>
              <a:gd name="connsiteY14" fmla="*/ 9725 h 10000"/>
              <a:gd name="connsiteX15" fmla="*/ 5332 w 10000"/>
              <a:gd name="connsiteY15" fmla="*/ 9781 h 10000"/>
              <a:gd name="connsiteX16" fmla="*/ 5710 w 10000"/>
              <a:gd name="connsiteY16" fmla="*/ 9963 h 10000"/>
              <a:gd name="connsiteX17" fmla="*/ 6064 w 10000"/>
              <a:gd name="connsiteY17" fmla="*/ 10000 h 10000"/>
              <a:gd name="connsiteX18" fmla="*/ 6085 w 10000"/>
              <a:gd name="connsiteY18" fmla="*/ 9944 h 10000"/>
              <a:gd name="connsiteX19" fmla="*/ 6007 w 10000"/>
              <a:gd name="connsiteY19" fmla="*/ 9890 h 10000"/>
              <a:gd name="connsiteX20" fmla="*/ 5867 w 10000"/>
              <a:gd name="connsiteY20" fmla="*/ 9542 h 10000"/>
              <a:gd name="connsiteX21" fmla="*/ 5847 w 10000"/>
              <a:gd name="connsiteY21" fmla="*/ 9506 h 10000"/>
              <a:gd name="connsiteX22" fmla="*/ 5729 w 10000"/>
              <a:gd name="connsiteY22" fmla="*/ 8830 h 10000"/>
              <a:gd name="connsiteX23" fmla="*/ 5807 w 10000"/>
              <a:gd name="connsiteY23" fmla="*/ 8775 h 10000"/>
              <a:gd name="connsiteX24" fmla="*/ 5827 w 10000"/>
              <a:gd name="connsiteY24" fmla="*/ 8555 h 10000"/>
              <a:gd name="connsiteX25" fmla="*/ 5807 w 10000"/>
              <a:gd name="connsiteY25" fmla="*/ 8519 h 10000"/>
              <a:gd name="connsiteX26" fmla="*/ 5669 w 10000"/>
              <a:gd name="connsiteY26" fmla="*/ 8501 h 10000"/>
              <a:gd name="connsiteX27" fmla="*/ 5609 w 10000"/>
              <a:gd name="connsiteY27" fmla="*/ 8465 h 10000"/>
              <a:gd name="connsiteX28" fmla="*/ 5649 w 10000"/>
              <a:gd name="connsiteY28" fmla="*/ 8392 h 10000"/>
              <a:gd name="connsiteX29" fmla="*/ 5787 w 10000"/>
              <a:gd name="connsiteY29" fmla="*/ 8392 h 10000"/>
              <a:gd name="connsiteX30" fmla="*/ 5847 w 10000"/>
              <a:gd name="connsiteY30" fmla="*/ 8446 h 10000"/>
              <a:gd name="connsiteX31" fmla="*/ 5946 w 10000"/>
              <a:gd name="connsiteY31" fmla="*/ 8392 h 10000"/>
              <a:gd name="connsiteX32" fmla="*/ 6007 w 10000"/>
              <a:gd name="connsiteY32" fmla="*/ 8007 h 10000"/>
              <a:gd name="connsiteX33" fmla="*/ 5886 w 10000"/>
              <a:gd name="connsiteY33" fmla="*/ 7825 h 10000"/>
              <a:gd name="connsiteX34" fmla="*/ 6184 w 10000"/>
              <a:gd name="connsiteY34" fmla="*/ 7769 h 10000"/>
              <a:gd name="connsiteX35" fmla="*/ 6284 w 10000"/>
              <a:gd name="connsiteY35" fmla="*/ 7586 h 10000"/>
              <a:gd name="connsiteX36" fmla="*/ 6284 w 10000"/>
              <a:gd name="connsiteY36" fmla="*/ 7550 h 10000"/>
              <a:gd name="connsiteX37" fmla="*/ 6164 w 10000"/>
              <a:gd name="connsiteY37" fmla="*/ 7569 h 10000"/>
              <a:gd name="connsiteX38" fmla="*/ 6164 w 10000"/>
              <a:gd name="connsiteY38" fmla="*/ 7477 h 10000"/>
              <a:gd name="connsiteX39" fmla="*/ 6362 w 10000"/>
              <a:gd name="connsiteY39" fmla="*/ 7386 h 10000"/>
              <a:gd name="connsiteX40" fmla="*/ 6441 w 10000"/>
              <a:gd name="connsiteY40" fmla="*/ 7386 h 10000"/>
              <a:gd name="connsiteX41" fmla="*/ 6562 w 10000"/>
              <a:gd name="connsiteY41" fmla="*/ 7276 h 10000"/>
              <a:gd name="connsiteX42" fmla="*/ 6581 w 10000"/>
              <a:gd name="connsiteY42" fmla="*/ 7203 h 10000"/>
              <a:gd name="connsiteX43" fmla="*/ 6619 w 10000"/>
              <a:gd name="connsiteY43" fmla="*/ 7166 h 10000"/>
              <a:gd name="connsiteX44" fmla="*/ 6820 w 10000"/>
              <a:gd name="connsiteY44" fmla="*/ 7148 h 10000"/>
              <a:gd name="connsiteX45" fmla="*/ 6897 w 10000"/>
              <a:gd name="connsiteY45" fmla="*/ 7111 h 10000"/>
              <a:gd name="connsiteX46" fmla="*/ 6918 w 10000"/>
              <a:gd name="connsiteY46" fmla="*/ 7020 h 10000"/>
              <a:gd name="connsiteX47" fmla="*/ 6800 w 10000"/>
              <a:gd name="connsiteY47" fmla="*/ 6929 h 10000"/>
              <a:gd name="connsiteX48" fmla="*/ 6800 w 10000"/>
              <a:gd name="connsiteY48" fmla="*/ 6856 h 10000"/>
              <a:gd name="connsiteX49" fmla="*/ 6839 w 10000"/>
              <a:gd name="connsiteY49" fmla="*/ 6801 h 10000"/>
              <a:gd name="connsiteX50" fmla="*/ 6937 w 10000"/>
              <a:gd name="connsiteY50" fmla="*/ 6837 h 10000"/>
              <a:gd name="connsiteX51" fmla="*/ 6996 w 10000"/>
              <a:gd name="connsiteY51" fmla="*/ 6892 h 10000"/>
              <a:gd name="connsiteX52" fmla="*/ 7016 w 10000"/>
              <a:gd name="connsiteY52" fmla="*/ 6874 h 10000"/>
              <a:gd name="connsiteX53" fmla="*/ 7016 w 10000"/>
              <a:gd name="connsiteY53" fmla="*/ 6801 h 10000"/>
              <a:gd name="connsiteX54" fmla="*/ 7036 w 10000"/>
              <a:gd name="connsiteY54" fmla="*/ 6764 h 10000"/>
              <a:gd name="connsiteX55" fmla="*/ 7097 w 10000"/>
              <a:gd name="connsiteY55" fmla="*/ 6783 h 10000"/>
              <a:gd name="connsiteX56" fmla="*/ 7127 w 10000"/>
              <a:gd name="connsiteY56" fmla="*/ 6874 h 10000"/>
              <a:gd name="connsiteX57" fmla="*/ 7165 w 10000"/>
              <a:gd name="connsiteY57" fmla="*/ 6874 h 10000"/>
              <a:gd name="connsiteX58" fmla="*/ 7224 w 10000"/>
              <a:gd name="connsiteY58" fmla="*/ 6837 h 10000"/>
              <a:gd name="connsiteX59" fmla="*/ 7264 w 10000"/>
              <a:gd name="connsiteY59" fmla="*/ 6764 h 10000"/>
              <a:gd name="connsiteX60" fmla="*/ 7285 w 10000"/>
              <a:gd name="connsiteY60" fmla="*/ 6746 h 10000"/>
              <a:gd name="connsiteX61" fmla="*/ 7324 w 10000"/>
              <a:gd name="connsiteY61" fmla="*/ 6892 h 10000"/>
              <a:gd name="connsiteX62" fmla="*/ 7640 w 10000"/>
              <a:gd name="connsiteY62" fmla="*/ 6801 h 10000"/>
              <a:gd name="connsiteX63" fmla="*/ 7700 w 10000"/>
              <a:gd name="connsiteY63" fmla="*/ 6819 h 10000"/>
              <a:gd name="connsiteX64" fmla="*/ 7682 w 10000"/>
              <a:gd name="connsiteY64" fmla="*/ 6837 h 10000"/>
              <a:gd name="connsiteX65" fmla="*/ 7224 w 10000"/>
              <a:gd name="connsiteY65" fmla="*/ 7020 h 10000"/>
              <a:gd name="connsiteX66" fmla="*/ 7185 w 10000"/>
              <a:gd name="connsiteY66" fmla="*/ 7075 h 10000"/>
              <a:gd name="connsiteX67" fmla="*/ 7224 w 10000"/>
              <a:gd name="connsiteY67" fmla="*/ 7093 h 10000"/>
              <a:gd name="connsiteX68" fmla="*/ 8274 w 10000"/>
              <a:gd name="connsiteY68" fmla="*/ 6563 h 10000"/>
              <a:gd name="connsiteX69" fmla="*/ 8453 w 10000"/>
              <a:gd name="connsiteY69" fmla="*/ 6180 h 10000"/>
              <a:gd name="connsiteX70" fmla="*/ 8475 w 10000"/>
              <a:gd name="connsiteY70" fmla="*/ 5594 h 10000"/>
              <a:gd name="connsiteX71" fmla="*/ 8532 w 10000"/>
              <a:gd name="connsiteY71" fmla="*/ 5540 h 10000"/>
              <a:gd name="connsiteX72" fmla="*/ 8593 w 10000"/>
              <a:gd name="connsiteY72" fmla="*/ 5503 h 10000"/>
              <a:gd name="connsiteX73" fmla="*/ 8652 w 10000"/>
              <a:gd name="connsiteY73" fmla="*/ 5503 h 10000"/>
              <a:gd name="connsiteX74" fmla="*/ 8652 w 10000"/>
              <a:gd name="connsiteY74" fmla="*/ 5722 h 10000"/>
              <a:gd name="connsiteX75" fmla="*/ 8791 w 10000"/>
              <a:gd name="connsiteY75" fmla="*/ 5722 h 10000"/>
              <a:gd name="connsiteX76" fmla="*/ 8771 w 10000"/>
              <a:gd name="connsiteY76" fmla="*/ 5813 h 10000"/>
              <a:gd name="connsiteX77" fmla="*/ 8633 w 10000"/>
              <a:gd name="connsiteY77" fmla="*/ 5849 h 10000"/>
              <a:gd name="connsiteX78" fmla="*/ 8691 w 10000"/>
              <a:gd name="connsiteY78" fmla="*/ 5869 h 10000"/>
              <a:gd name="connsiteX79" fmla="*/ 9306 w 10000"/>
              <a:gd name="connsiteY79" fmla="*/ 5613 h 10000"/>
              <a:gd name="connsiteX80" fmla="*/ 9662 w 10000"/>
              <a:gd name="connsiteY80" fmla="*/ 5594 h 10000"/>
              <a:gd name="connsiteX81" fmla="*/ 9545 w 10000"/>
              <a:gd name="connsiteY81" fmla="*/ 5467 h 10000"/>
              <a:gd name="connsiteX82" fmla="*/ 9662 w 10000"/>
              <a:gd name="connsiteY82" fmla="*/ 5374 h 10000"/>
              <a:gd name="connsiteX83" fmla="*/ 9723 w 10000"/>
              <a:gd name="connsiteY83" fmla="*/ 5265 h 10000"/>
              <a:gd name="connsiteX84" fmla="*/ 9782 w 10000"/>
              <a:gd name="connsiteY84" fmla="*/ 5173 h 10000"/>
              <a:gd name="connsiteX85" fmla="*/ 9822 w 10000"/>
              <a:gd name="connsiteY85" fmla="*/ 5082 h 10000"/>
              <a:gd name="connsiteX86" fmla="*/ 9803 w 10000"/>
              <a:gd name="connsiteY86" fmla="*/ 4918 h 10000"/>
              <a:gd name="connsiteX87" fmla="*/ 9742 w 10000"/>
              <a:gd name="connsiteY87" fmla="*/ 4845 h 10000"/>
              <a:gd name="connsiteX88" fmla="*/ 9803 w 10000"/>
              <a:gd name="connsiteY88" fmla="*/ 4735 h 10000"/>
              <a:gd name="connsiteX89" fmla="*/ 9762 w 10000"/>
              <a:gd name="connsiteY89" fmla="*/ 4606 h 10000"/>
              <a:gd name="connsiteX90" fmla="*/ 9939 w 10000"/>
              <a:gd name="connsiteY90" fmla="*/ 4297 h 10000"/>
              <a:gd name="connsiteX91" fmla="*/ 9939 w 10000"/>
              <a:gd name="connsiteY91" fmla="*/ 4224 h 10000"/>
              <a:gd name="connsiteX92" fmla="*/ 9981 w 10000"/>
              <a:gd name="connsiteY92" fmla="*/ 4168 h 10000"/>
              <a:gd name="connsiteX93" fmla="*/ 9939 w 10000"/>
              <a:gd name="connsiteY93" fmla="*/ 4095 h 10000"/>
              <a:gd name="connsiteX94" fmla="*/ 10000 w 10000"/>
              <a:gd name="connsiteY94" fmla="*/ 4058 h 10000"/>
              <a:gd name="connsiteX95" fmla="*/ 9939 w 10000"/>
              <a:gd name="connsiteY95" fmla="*/ 3985 h 10000"/>
              <a:gd name="connsiteX96" fmla="*/ 9961 w 10000"/>
              <a:gd name="connsiteY96" fmla="*/ 3876 h 10000"/>
              <a:gd name="connsiteX97" fmla="*/ 9939 w 10000"/>
              <a:gd name="connsiteY97" fmla="*/ 3876 h 10000"/>
              <a:gd name="connsiteX98" fmla="*/ 9900 w 10000"/>
              <a:gd name="connsiteY98" fmla="*/ 3857 h 10000"/>
              <a:gd name="connsiteX99" fmla="*/ 9822 w 10000"/>
              <a:gd name="connsiteY99" fmla="*/ 3730 h 10000"/>
              <a:gd name="connsiteX100" fmla="*/ 9842 w 10000"/>
              <a:gd name="connsiteY100" fmla="*/ 3657 h 10000"/>
              <a:gd name="connsiteX101" fmla="*/ 9742 w 10000"/>
              <a:gd name="connsiteY101" fmla="*/ 3547 h 10000"/>
              <a:gd name="connsiteX102" fmla="*/ 9762 w 10000"/>
              <a:gd name="connsiteY102" fmla="*/ 3511 h 10000"/>
              <a:gd name="connsiteX103" fmla="*/ 9643 w 10000"/>
              <a:gd name="connsiteY103" fmla="*/ 3418 h 10000"/>
              <a:gd name="connsiteX104" fmla="*/ 9662 w 10000"/>
              <a:gd name="connsiteY104" fmla="*/ 3290 h 10000"/>
              <a:gd name="connsiteX105" fmla="*/ 9643 w 10000"/>
              <a:gd name="connsiteY105" fmla="*/ 3181 h 10000"/>
              <a:gd name="connsiteX106" fmla="*/ 9406 w 10000"/>
              <a:gd name="connsiteY106" fmla="*/ 2943 h 10000"/>
              <a:gd name="connsiteX107" fmla="*/ 5886 w 10000"/>
              <a:gd name="connsiteY107" fmla="*/ 805 h 10000"/>
              <a:gd name="connsiteX108" fmla="*/ 5729 w 10000"/>
              <a:gd name="connsiteY108" fmla="*/ 713 h 10000"/>
              <a:gd name="connsiteX109" fmla="*/ 5729 w 10000"/>
              <a:gd name="connsiteY109" fmla="*/ 640 h 10000"/>
              <a:gd name="connsiteX110" fmla="*/ 5332 w 10000"/>
              <a:gd name="connsiteY110" fmla="*/ 713 h 10000"/>
              <a:gd name="connsiteX111" fmla="*/ 4301 w 10000"/>
              <a:gd name="connsiteY111" fmla="*/ 292 h 10000"/>
              <a:gd name="connsiteX112" fmla="*/ 4103 w 10000"/>
              <a:gd name="connsiteY112" fmla="*/ 292 h 10000"/>
              <a:gd name="connsiteX113" fmla="*/ 4083 w 10000"/>
              <a:gd name="connsiteY113" fmla="*/ 146 h 10000"/>
              <a:gd name="connsiteX114" fmla="*/ 3923 w 10000"/>
              <a:gd name="connsiteY114" fmla="*/ 0 h 10000"/>
              <a:gd name="connsiteX0" fmla="*/ 3923 w 10000"/>
              <a:gd name="connsiteY0" fmla="*/ 0 h 10000"/>
              <a:gd name="connsiteX1" fmla="*/ 0 w 10000"/>
              <a:gd name="connsiteY1" fmla="*/ 5210 h 10000"/>
              <a:gd name="connsiteX2" fmla="*/ 238 w 10000"/>
              <a:gd name="connsiteY2" fmla="*/ 5155 h 10000"/>
              <a:gd name="connsiteX3" fmla="*/ 435 w 10000"/>
              <a:gd name="connsiteY3" fmla="*/ 5210 h 10000"/>
              <a:gd name="connsiteX4" fmla="*/ 1328 w 10000"/>
              <a:gd name="connsiteY4" fmla="*/ 5247 h 10000"/>
              <a:gd name="connsiteX5" fmla="*/ 2100 w 10000"/>
              <a:gd name="connsiteY5" fmla="*/ 6088 h 10000"/>
              <a:gd name="connsiteX6" fmla="*/ 2437 w 10000"/>
              <a:gd name="connsiteY6" fmla="*/ 6965 h 10000"/>
              <a:gd name="connsiteX7" fmla="*/ 2756 w 10000"/>
              <a:gd name="connsiteY7" fmla="*/ 7312 h 10000"/>
              <a:gd name="connsiteX8" fmla="*/ 2914 w 10000"/>
              <a:gd name="connsiteY8" fmla="*/ 7659 h 10000"/>
              <a:gd name="connsiteX9" fmla="*/ 3251 w 10000"/>
              <a:gd name="connsiteY9" fmla="*/ 7898 h 10000"/>
              <a:gd name="connsiteX10" fmla="*/ 3508 w 10000"/>
              <a:gd name="connsiteY10" fmla="*/ 8794 h 10000"/>
              <a:gd name="connsiteX11" fmla="*/ 3845 w 10000"/>
              <a:gd name="connsiteY11" fmla="*/ 9287 h 10000"/>
              <a:gd name="connsiteX12" fmla="*/ 4181 w 10000"/>
              <a:gd name="connsiteY12" fmla="*/ 9506 h 10000"/>
              <a:gd name="connsiteX13" fmla="*/ 4479 w 10000"/>
              <a:gd name="connsiteY13" fmla="*/ 9562 h 10000"/>
              <a:gd name="connsiteX14" fmla="*/ 4776 w 10000"/>
              <a:gd name="connsiteY14" fmla="*/ 9725 h 10000"/>
              <a:gd name="connsiteX15" fmla="*/ 5332 w 10000"/>
              <a:gd name="connsiteY15" fmla="*/ 9781 h 10000"/>
              <a:gd name="connsiteX16" fmla="*/ 5710 w 10000"/>
              <a:gd name="connsiteY16" fmla="*/ 9963 h 10000"/>
              <a:gd name="connsiteX17" fmla="*/ 6064 w 10000"/>
              <a:gd name="connsiteY17" fmla="*/ 10000 h 10000"/>
              <a:gd name="connsiteX18" fmla="*/ 6085 w 10000"/>
              <a:gd name="connsiteY18" fmla="*/ 9944 h 10000"/>
              <a:gd name="connsiteX19" fmla="*/ 6007 w 10000"/>
              <a:gd name="connsiteY19" fmla="*/ 9890 h 10000"/>
              <a:gd name="connsiteX20" fmla="*/ 5867 w 10000"/>
              <a:gd name="connsiteY20" fmla="*/ 9542 h 10000"/>
              <a:gd name="connsiteX21" fmla="*/ 5847 w 10000"/>
              <a:gd name="connsiteY21" fmla="*/ 9506 h 10000"/>
              <a:gd name="connsiteX22" fmla="*/ 5729 w 10000"/>
              <a:gd name="connsiteY22" fmla="*/ 8830 h 10000"/>
              <a:gd name="connsiteX23" fmla="*/ 5807 w 10000"/>
              <a:gd name="connsiteY23" fmla="*/ 8775 h 10000"/>
              <a:gd name="connsiteX24" fmla="*/ 5827 w 10000"/>
              <a:gd name="connsiteY24" fmla="*/ 8555 h 10000"/>
              <a:gd name="connsiteX25" fmla="*/ 5807 w 10000"/>
              <a:gd name="connsiteY25" fmla="*/ 8519 h 10000"/>
              <a:gd name="connsiteX26" fmla="*/ 5669 w 10000"/>
              <a:gd name="connsiteY26" fmla="*/ 8501 h 10000"/>
              <a:gd name="connsiteX27" fmla="*/ 5609 w 10000"/>
              <a:gd name="connsiteY27" fmla="*/ 8465 h 10000"/>
              <a:gd name="connsiteX28" fmla="*/ 5649 w 10000"/>
              <a:gd name="connsiteY28" fmla="*/ 8392 h 10000"/>
              <a:gd name="connsiteX29" fmla="*/ 5787 w 10000"/>
              <a:gd name="connsiteY29" fmla="*/ 8392 h 10000"/>
              <a:gd name="connsiteX30" fmla="*/ 5847 w 10000"/>
              <a:gd name="connsiteY30" fmla="*/ 8446 h 10000"/>
              <a:gd name="connsiteX31" fmla="*/ 5946 w 10000"/>
              <a:gd name="connsiteY31" fmla="*/ 8392 h 10000"/>
              <a:gd name="connsiteX32" fmla="*/ 6007 w 10000"/>
              <a:gd name="connsiteY32" fmla="*/ 8007 h 10000"/>
              <a:gd name="connsiteX33" fmla="*/ 5886 w 10000"/>
              <a:gd name="connsiteY33" fmla="*/ 7825 h 10000"/>
              <a:gd name="connsiteX34" fmla="*/ 6184 w 10000"/>
              <a:gd name="connsiteY34" fmla="*/ 7769 h 10000"/>
              <a:gd name="connsiteX35" fmla="*/ 6284 w 10000"/>
              <a:gd name="connsiteY35" fmla="*/ 7586 h 10000"/>
              <a:gd name="connsiteX36" fmla="*/ 6284 w 10000"/>
              <a:gd name="connsiteY36" fmla="*/ 7550 h 10000"/>
              <a:gd name="connsiteX37" fmla="*/ 6164 w 10000"/>
              <a:gd name="connsiteY37" fmla="*/ 7569 h 10000"/>
              <a:gd name="connsiteX38" fmla="*/ 6164 w 10000"/>
              <a:gd name="connsiteY38" fmla="*/ 7477 h 10000"/>
              <a:gd name="connsiteX39" fmla="*/ 6362 w 10000"/>
              <a:gd name="connsiteY39" fmla="*/ 7386 h 10000"/>
              <a:gd name="connsiteX40" fmla="*/ 6441 w 10000"/>
              <a:gd name="connsiteY40" fmla="*/ 7386 h 10000"/>
              <a:gd name="connsiteX41" fmla="*/ 6562 w 10000"/>
              <a:gd name="connsiteY41" fmla="*/ 7276 h 10000"/>
              <a:gd name="connsiteX42" fmla="*/ 6581 w 10000"/>
              <a:gd name="connsiteY42" fmla="*/ 7203 h 10000"/>
              <a:gd name="connsiteX43" fmla="*/ 6619 w 10000"/>
              <a:gd name="connsiteY43" fmla="*/ 7166 h 10000"/>
              <a:gd name="connsiteX44" fmla="*/ 6820 w 10000"/>
              <a:gd name="connsiteY44" fmla="*/ 7148 h 10000"/>
              <a:gd name="connsiteX45" fmla="*/ 6897 w 10000"/>
              <a:gd name="connsiteY45" fmla="*/ 7111 h 10000"/>
              <a:gd name="connsiteX46" fmla="*/ 6918 w 10000"/>
              <a:gd name="connsiteY46" fmla="*/ 7020 h 10000"/>
              <a:gd name="connsiteX47" fmla="*/ 6800 w 10000"/>
              <a:gd name="connsiteY47" fmla="*/ 6929 h 10000"/>
              <a:gd name="connsiteX48" fmla="*/ 6800 w 10000"/>
              <a:gd name="connsiteY48" fmla="*/ 6856 h 10000"/>
              <a:gd name="connsiteX49" fmla="*/ 6839 w 10000"/>
              <a:gd name="connsiteY49" fmla="*/ 6801 h 10000"/>
              <a:gd name="connsiteX50" fmla="*/ 6937 w 10000"/>
              <a:gd name="connsiteY50" fmla="*/ 6837 h 10000"/>
              <a:gd name="connsiteX51" fmla="*/ 6996 w 10000"/>
              <a:gd name="connsiteY51" fmla="*/ 6892 h 10000"/>
              <a:gd name="connsiteX52" fmla="*/ 7016 w 10000"/>
              <a:gd name="connsiteY52" fmla="*/ 6874 h 10000"/>
              <a:gd name="connsiteX53" fmla="*/ 7016 w 10000"/>
              <a:gd name="connsiteY53" fmla="*/ 6801 h 10000"/>
              <a:gd name="connsiteX54" fmla="*/ 7036 w 10000"/>
              <a:gd name="connsiteY54" fmla="*/ 6764 h 10000"/>
              <a:gd name="connsiteX55" fmla="*/ 7097 w 10000"/>
              <a:gd name="connsiteY55" fmla="*/ 6783 h 10000"/>
              <a:gd name="connsiteX56" fmla="*/ 7127 w 10000"/>
              <a:gd name="connsiteY56" fmla="*/ 6874 h 10000"/>
              <a:gd name="connsiteX57" fmla="*/ 7165 w 10000"/>
              <a:gd name="connsiteY57" fmla="*/ 6874 h 10000"/>
              <a:gd name="connsiteX58" fmla="*/ 7224 w 10000"/>
              <a:gd name="connsiteY58" fmla="*/ 6837 h 10000"/>
              <a:gd name="connsiteX59" fmla="*/ 7264 w 10000"/>
              <a:gd name="connsiteY59" fmla="*/ 6764 h 10000"/>
              <a:gd name="connsiteX60" fmla="*/ 7285 w 10000"/>
              <a:gd name="connsiteY60" fmla="*/ 6746 h 10000"/>
              <a:gd name="connsiteX61" fmla="*/ 7324 w 10000"/>
              <a:gd name="connsiteY61" fmla="*/ 6892 h 10000"/>
              <a:gd name="connsiteX62" fmla="*/ 7640 w 10000"/>
              <a:gd name="connsiteY62" fmla="*/ 6801 h 10000"/>
              <a:gd name="connsiteX63" fmla="*/ 7700 w 10000"/>
              <a:gd name="connsiteY63" fmla="*/ 6819 h 10000"/>
              <a:gd name="connsiteX64" fmla="*/ 7682 w 10000"/>
              <a:gd name="connsiteY64" fmla="*/ 6837 h 10000"/>
              <a:gd name="connsiteX65" fmla="*/ 7224 w 10000"/>
              <a:gd name="connsiteY65" fmla="*/ 7020 h 10000"/>
              <a:gd name="connsiteX66" fmla="*/ 7185 w 10000"/>
              <a:gd name="connsiteY66" fmla="*/ 7075 h 10000"/>
              <a:gd name="connsiteX67" fmla="*/ 7224 w 10000"/>
              <a:gd name="connsiteY67" fmla="*/ 7093 h 10000"/>
              <a:gd name="connsiteX68" fmla="*/ 8274 w 10000"/>
              <a:gd name="connsiteY68" fmla="*/ 6563 h 10000"/>
              <a:gd name="connsiteX69" fmla="*/ 8453 w 10000"/>
              <a:gd name="connsiteY69" fmla="*/ 6180 h 10000"/>
              <a:gd name="connsiteX70" fmla="*/ 8475 w 10000"/>
              <a:gd name="connsiteY70" fmla="*/ 5594 h 10000"/>
              <a:gd name="connsiteX71" fmla="*/ 8532 w 10000"/>
              <a:gd name="connsiteY71" fmla="*/ 5540 h 10000"/>
              <a:gd name="connsiteX72" fmla="*/ 8593 w 10000"/>
              <a:gd name="connsiteY72" fmla="*/ 5503 h 10000"/>
              <a:gd name="connsiteX73" fmla="*/ 8652 w 10000"/>
              <a:gd name="connsiteY73" fmla="*/ 5503 h 10000"/>
              <a:gd name="connsiteX74" fmla="*/ 8652 w 10000"/>
              <a:gd name="connsiteY74" fmla="*/ 5722 h 10000"/>
              <a:gd name="connsiteX75" fmla="*/ 8791 w 10000"/>
              <a:gd name="connsiteY75" fmla="*/ 5722 h 10000"/>
              <a:gd name="connsiteX76" fmla="*/ 8771 w 10000"/>
              <a:gd name="connsiteY76" fmla="*/ 5813 h 10000"/>
              <a:gd name="connsiteX77" fmla="*/ 8633 w 10000"/>
              <a:gd name="connsiteY77" fmla="*/ 5849 h 10000"/>
              <a:gd name="connsiteX78" fmla="*/ 8691 w 10000"/>
              <a:gd name="connsiteY78" fmla="*/ 5869 h 10000"/>
              <a:gd name="connsiteX79" fmla="*/ 9306 w 10000"/>
              <a:gd name="connsiteY79" fmla="*/ 5613 h 10000"/>
              <a:gd name="connsiteX80" fmla="*/ 9662 w 10000"/>
              <a:gd name="connsiteY80" fmla="*/ 5594 h 10000"/>
              <a:gd name="connsiteX81" fmla="*/ 9545 w 10000"/>
              <a:gd name="connsiteY81" fmla="*/ 5467 h 10000"/>
              <a:gd name="connsiteX82" fmla="*/ 9662 w 10000"/>
              <a:gd name="connsiteY82" fmla="*/ 5374 h 10000"/>
              <a:gd name="connsiteX83" fmla="*/ 9723 w 10000"/>
              <a:gd name="connsiteY83" fmla="*/ 5265 h 10000"/>
              <a:gd name="connsiteX84" fmla="*/ 9782 w 10000"/>
              <a:gd name="connsiteY84" fmla="*/ 5173 h 10000"/>
              <a:gd name="connsiteX85" fmla="*/ 9822 w 10000"/>
              <a:gd name="connsiteY85" fmla="*/ 5082 h 10000"/>
              <a:gd name="connsiteX86" fmla="*/ 9803 w 10000"/>
              <a:gd name="connsiteY86" fmla="*/ 4918 h 10000"/>
              <a:gd name="connsiteX87" fmla="*/ 9742 w 10000"/>
              <a:gd name="connsiteY87" fmla="*/ 4845 h 10000"/>
              <a:gd name="connsiteX88" fmla="*/ 9803 w 10000"/>
              <a:gd name="connsiteY88" fmla="*/ 4735 h 10000"/>
              <a:gd name="connsiteX89" fmla="*/ 9762 w 10000"/>
              <a:gd name="connsiteY89" fmla="*/ 4606 h 10000"/>
              <a:gd name="connsiteX90" fmla="*/ 9939 w 10000"/>
              <a:gd name="connsiteY90" fmla="*/ 4297 h 10000"/>
              <a:gd name="connsiteX91" fmla="*/ 9939 w 10000"/>
              <a:gd name="connsiteY91" fmla="*/ 4224 h 10000"/>
              <a:gd name="connsiteX92" fmla="*/ 9981 w 10000"/>
              <a:gd name="connsiteY92" fmla="*/ 4168 h 10000"/>
              <a:gd name="connsiteX93" fmla="*/ 9939 w 10000"/>
              <a:gd name="connsiteY93" fmla="*/ 4095 h 10000"/>
              <a:gd name="connsiteX94" fmla="*/ 10000 w 10000"/>
              <a:gd name="connsiteY94" fmla="*/ 4058 h 10000"/>
              <a:gd name="connsiteX95" fmla="*/ 9939 w 10000"/>
              <a:gd name="connsiteY95" fmla="*/ 3985 h 10000"/>
              <a:gd name="connsiteX96" fmla="*/ 9961 w 10000"/>
              <a:gd name="connsiteY96" fmla="*/ 3876 h 10000"/>
              <a:gd name="connsiteX97" fmla="*/ 9939 w 10000"/>
              <a:gd name="connsiteY97" fmla="*/ 3876 h 10000"/>
              <a:gd name="connsiteX98" fmla="*/ 9900 w 10000"/>
              <a:gd name="connsiteY98" fmla="*/ 3857 h 10000"/>
              <a:gd name="connsiteX99" fmla="*/ 9822 w 10000"/>
              <a:gd name="connsiteY99" fmla="*/ 3730 h 10000"/>
              <a:gd name="connsiteX100" fmla="*/ 9842 w 10000"/>
              <a:gd name="connsiteY100" fmla="*/ 3657 h 10000"/>
              <a:gd name="connsiteX101" fmla="*/ 9742 w 10000"/>
              <a:gd name="connsiteY101" fmla="*/ 3547 h 10000"/>
              <a:gd name="connsiteX102" fmla="*/ 9762 w 10000"/>
              <a:gd name="connsiteY102" fmla="*/ 3511 h 10000"/>
              <a:gd name="connsiteX103" fmla="*/ 9643 w 10000"/>
              <a:gd name="connsiteY103" fmla="*/ 3418 h 10000"/>
              <a:gd name="connsiteX104" fmla="*/ 9662 w 10000"/>
              <a:gd name="connsiteY104" fmla="*/ 3290 h 10000"/>
              <a:gd name="connsiteX105" fmla="*/ 9643 w 10000"/>
              <a:gd name="connsiteY105" fmla="*/ 3181 h 10000"/>
              <a:gd name="connsiteX106" fmla="*/ 9406 w 10000"/>
              <a:gd name="connsiteY106" fmla="*/ 2943 h 10000"/>
              <a:gd name="connsiteX107" fmla="*/ 5886 w 10000"/>
              <a:gd name="connsiteY107" fmla="*/ 805 h 10000"/>
              <a:gd name="connsiteX108" fmla="*/ 5729 w 10000"/>
              <a:gd name="connsiteY108" fmla="*/ 713 h 10000"/>
              <a:gd name="connsiteX109" fmla="*/ 5332 w 10000"/>
              <a:gd name="connsiteY109" fmla="*/ 713 h 10000"/>
              <a:gd name="connsiteX110" fmla="*/ 4301 w 10000"/>
              <a:gd name="connsiteY110" fmla="*/ 292 h 10000"/>
              <a:gd name="connsiteX111" fmla="*/ 4103 w 10000"/>
              <a:gd name="connsiteY111" fmla="*/ 292 h 10000"/>
              <a:gd name="connsiteX112" fmla="*/ 4083 w 10000"/>
              <a:gd name="connsiteY112" fmla="*/ 146 h 10000"/>
              <a:gd name="connsiteX113" fmla="*/ 3923 w 10000"/>
              <a:gd name="connsiteY113" fmla="*/ 0 h 10000"/>
              <a:gd name="connsiteX0" fmla="*/ 3923 w 10000"/>
              <a:gd name="connsiteY0" fmla="*/ 0 h 10000"/>
              <a:gd name="connsiteX1" fmla="*/ 0 w 10000"/>
              <a:gd name="connsiteY1" fmla="*/ 5210 h 10000"/>
              <a:gd name="connsiteX2" fmla="*/ 238 w 10000"/>
              <a:gd name="connsiteY2" fmla="*/ 5155 h 10000"/>
              <a:gd name="connsiteX3" fmla="*/ 435 w 10000"/>
              <a:gd name="connsiteY3" fmla="*/ 5210 h 10000"/>
              <a:gd name="connsiteX4" fmla="*/ 1328 w 10000"/>
              <a:gd name="connsiteY4" fmla="*/ 5247 h 10000"/>
              <a:gd name="connsiteX5" fmla="*/ 2100 w 10000"/>
              <a:gd name="connsiteY5" fmla="*/ 6088 h 10000"/>
              <a:gd name="connsiteX6" fmla="*/ 2437 w 10000"/>
              <a:gd name="connsiteY6" fmla="*/ 6965 h 10000"/>
              <a:gd name="connsiteX7" fmla="*/ 2756 w 10000"/>
              <a:gd name="connsiteY7" fmla="*/ 7312 h 10000"/>
              <a:gd name="connsiteX8" fmla="*/ 2914 w 10000"/>
              <a:gd name="connsiteY8" fmla="*/ 7659 h 10000"/>
              <a:gd name="connsiteX9" fmla="*/ 3251 w 10000"/>
              <a:gd name="connsiteY9" fmla="*/ 7898 h 10000"/>
              <a:gd name="connsiteX10" fmla="*/ 3508 w 10000"/>
              <a:gd name="connsiteY10" fmla="*/ 8794 h 10000"/>
              <a:gd name="connsiteX11" fmla="*/ 3845 w 10000"/>
              <a:gd name="connsiteY11" fmla="*/ 9287 h 10000"/>
              <a:gd name="connsiteX12" fmla="*/ 4181 w 10000"/>
              <a:gd name="connsiteY12" fmla="*/ 9506 h 10000"/>
              <a:gd name="connsiteX13" fmla="*/ 4479 w 10000"/>
              <a:gd name="connsiteY13" fmla="*/ 9562 h 10000"/>
              <a:gd name="connsiteX14" fmla="*/ 4776 w 10000"/>
              <a:gd name="connsiteY14" fmla="*/ 9725 h 10000"/>
              <a:gd name="connsiteX15" fmla="*/ 5332 w 10000"/>
              <a:gd name="connsiteY15" fmla="*/ 9781 h 10000"/>
              <a:gd name="connsiteX16" fmla="*/ 5710 w 10000"/>
              <a:gd name="connsiteY16" fmla="*/ 9963 h 10000"/>
              <a:gd name="connsiteX17" fmla="*/ 6064 w 10000"/>
              <a:gd name="connsiteY17" fmla="*/ 10000 h 10000"/>
              <a:gd name="connsiteX18" fmla="*/ 6085 w 10000"/>
              <a:gd name="connsiteY18" fmla="*/ 9944 h 10000"/>
              <a:gd name="connsiteX19" fmla="*/ 6007 w 10000"/>
              <a:gd name="connsiteY19" fmla="*/ 9890 h 10000"/>
              <a:gd name="connsiteX20" fmla="*/ 5867 w 10000"/>
              <a:gd name="connsiteY20" fmla="*/ 9542 h 10000"/>
              <a:gd name="connsiteX21" fmla="*/ 5847 w 10000"/>
              <a:gd name="connsiteY21" fmla="*/ 9506 h 10000"/>
              <a:gd name="connsiteX22" fmla="*/ 5729 w 10000"/>
              <a:gd name="connsiteY22" fmla="*/ 8830 h 10000"/>
              <a:gd name="connsiteX23" fmla="*/ 5807 w 10000"/>
              <a:gd name="connsiteY23" fmla="*/ 8775 h 10000"/>
              <a:gd name="connsiteX24" fmla="*/ 5827 w 10000"/>
              <a:gd name="connsiteY24" fmla="*/ 8555 h 10000"/>
              <a:gd name="connsiteX25" fmla="*/ 5807 w 10000"/>
              <a:gd name="connsiteY25" fmla="*/ 8519 h 10000"/>
              <a:gd name="connsiteX26" fmla="*/ 5669 w 10000"/>
              <a:gd name="connsiteY26" fmla="*/ 8501 h 10000"/>
              <a:gd name="connsiteX27" fmla="*/ 5609 w 10000"/>
              <a:gd name="connsiteY27" fmla="*/ 8465 h 10000"/>
              <a:gd name="connsiteX28" fmla="*/ 5649 w 10000"/>
              <a:gd name="connsiteY28" fmla="*/ 8392 h 10000"/>
              <a:gd name="connsiteX29" fmla="*/ 5787 w 10000"/>
              <a:gd name="connsiteY29" fmla="*/ 8392 h 10000"/>
              <a:gd name="connsiteX30" fmla="*/ 5847 w 10000"/>
              <a:gd name="connsiteY30" fmla="*/ 8446 h 10000"/>
              <a:gd name="connsiteX31" fmla="*/ 5946 w 10000"/>
              <a:gd name="connsiteY31" fmla="*/ 8392 h 10000"/>
              <a:gd name="connsiteX32" fmla="*/ 6007 w 10000"/>
              <a:gd name="connsiteY32" fmla="*/ 8007 h 10000"/>
              <a:gd name="connsiteX33" fmla="*/ 5886 w 10000"/>
              <a:gd name="connsiteY33" fmla="*/ 7825 h 10000"/>
              <a:gd name="connsiteX34" fmla="*/ 6184 w 10000"/>
              <a:gd name="connsiteY34" fmla="*/ 7769 h 10000"/>
              <a:gd name="connsiteX35" fmla="*/ 6284 w 10000"/>
              <a:gd name="connsiteY35" fmla="*/ 7586 h 10000"/>
              <a:gd name="connsiteX36" fmla="*/ 6284 w 10000"/>
              <a:gd name="connsiteY36" fmla="*/ 7550 h 10000"/>
              <a:gd name="connsiteX37" fmla="*/ 6164 w 10000"/>
              <a:gd name="connsiteY37" fmla="*/ 7569 h 10000"/>
              <a:gd name="connsiteX38" fmla="*/ 6164 w 10000"/>
              <a:gd name="connsiteY38" fmla="*/ 7477 h 10000"/>
              <a:gd name="connsiteX39" fmla="*/ 6362 w 10000"/>
              <a:gd name="connsiteY39" fmla="*/ 7386 h 10000"/>
              <a:gd name="connsiteX40" fmla="*/ 6441 w 10000"/>
              <a:gd name="connsiteY40" fmla="*/ 7386 h 10000"/>
              <a:gd name="connsiteX41" fmla="*/ 6562 w 10000"/>
              <a:gd name="connsiteY41" fmla="*/ 7276 h 10000"/>
              <a:gd name="connsiteX42" fmla="*/ 6581 w 10000"/>
              <a:gd name="connsiteY42" fmla="*/ 7203 h 10000"/>
              <a:gd name="connsiteX43" fmla="*/ 6619 w 10000"/>
              <a:gd name="connsiteY43" fmla="*/ 7166 h 10000"/>
              <a:gd name="connsiteX44" fmla="*/ 6820 w 10000"/>
              <a:gd name="connsiteY44" fmla="*/ 7148 h 10000"/>
              <a:gd name="connsiteX45" fmla="*/ 6897 w 10000"/>
              <a:gd name="connsiteY45" fmla="*/ 7111 h 10000"/>
              <a:gd name="connsiteX46" fmla="*/ 6918 w 10000"/>
              <a:gd name="connsiteY46" fmla="*/ 7020 h 10000"/>
              <a:gd name="connsiteX47" fmla="*/ 6800 w 10000"/>
              <a:gd name="connsiteY47" fmla="*/ 6929 h 10000"/>
              <a:gd name="connsiteX48" fmla="*/ 6800 w 10000"/>
              <a:gd name="connsiteY48" fmla="*/ 6856 h 10000"/>
              <a:gd name="connsiteX49" fmla="*/ 6839 w 10000"/>
              <a:gd name="connsiteY49" fmla="*/ 6801 h 10000"/>
              <a:gd name="connsiteX50" fmla="*/ 6937 w 10000"/>
              <a:gd name="connsiteY50" fmla="*/ 6837 h 10000"/>
              <a:gd name="connsiteX51" fmla="*/ 6996 w 10000"/>
              <a:gd name="connsiteY51" fmla="*/ 6892 h 10000"/>
              <a:gd name="connsiteX52" fmla="*/ 7016 w 10000"/>
              <a:gd name="connsiteY52" fmla="*/ 6874 h 10000"/>
              <a:gd name="connsiteX53" fmla="*/ 7016 w 10000"/>
              <a:gd name="connsiteY53" fmla="*/ 6801 h 10000"/>
              <a:gd name="connsiteX54" fmla="*/ 7036 w 10000"/>
              <a:gd name="connsiteY54" fmla="*/ 6764 h 10000"/>
              <a:gd name="connsiteX55" fmla="*/ 7097 w 10000"/>
              <a:gd name="connsiteY55" fmla="*/ 6783 h 10000"/>
              <a:gd name="connsiteX56" fmla="*/ 7127 w 10000"/>
              <a:gd name="connsiteY56" fmla="*/ 6874 h 10000"/>
              <a:gd name="connsiteX57" fmla="*/ 7165 w 10000"/>
              <a:gd name="connsiteY57" fmla="*/ 6874 h 10000"/>
              <a:gd name="connsiteX58" fmla="*/ 7224 w 10000"/>
              <a:gd name="connsiteY58" fmla="*/ 6837 h 10000"/>
              <a:gd name="connsiteX59" fmla="*/ 7264 w 10000"/>
              <a:gd name="connsiteY59" fmla="*/ 6764 h 10000"/>
              <a:gd name="connsiteX60" fmla="*/ 7285 w 10000"/>
              <a:gd name="connsiteY60" fmla="*/ 6746 h 10000"/>
              <a:gd name="connsiteX61" fmla="*/ 7324 w 10000"/>
              <a:gd name="connsiteY61" fmla="*/ 6892 h 10000"/>
              <a:gd name="connsiteX62" fmla="*/ 7640 w 10000"/>
              <a:gd name="connsiteY62" fmla="*/ 6801 h 10000"/>
              <a:gd name="connsiteX63" fmla="*/ 7700 w 10000"/>
              <a:gd name="connsiteY63" fmla="*/ 6819 h 10000"/>
              <a:gd name="connsiteX64" fmla="*/ 7682 w 10000"/>
              <a:gd name="connsiteY64" fmla="*/ 6837 h 10000"/>
              <a:gd name="connsiteX65" fmla="*/ 7224 w 10000"/>
              <a:gd name="connsiteY65" fmla="*/ 7020 h 10000"/>
              <a:gd name="connsiteX66" fmla="*/ 7185 w 10000"/>
              <a:gd name="connsiteY66" fmla="*/ 7075 h 10000"/>
              <a:gd name="connsiteX67" fmla="*/ 7224 w 10000"/>
              <a:gd name="connsiteY67" fmla="*/ 7093 h 10000"/>
              <a:gd name="connsiteX68" fmla="*/ 8274 w 10000"/>
              <a:gd name="connsiteY68" fmla="*/ 6563 h 10000"/>
              <a:gd name="connsiteX69" fmla="*/ 8453 w 10000"/>
              <a:gd name="connsiteY69" fmla="*/ 6180 h 10000"/>
              <a:gd name="connsiteX70" fmla="*/ 8475 w 10000"/>
              <a:gd name="connsiteY70" fmla="*/ 5594 h 10000"/>
              <a:gd name="connsiteX71" fmla="*/ 8532 w 10000"/>
              <a:gd name="connsiteY71" fmla="*/ 5540 h 10000"/>
              <a:gd name="connsiteX72" fmla="*/ 8593 w 10000"/>
              <a:gd name="connsiteY72" fmla="*/ 5503 h 10000"/>
              <a:gd name="connsiteX73" fmla="*/ 8652 w 10000"/>
              <a:gd name="connsiteY73" fmla="*/ 5503 h 10000"/>
              <a:gd name="connsiteX74" fmla="*/ 8652 w 10000"/>
              <a:gd name="connsiteY74" fmla="*/ 5722 h 10000"/>
              <a:gd name="connsiteX75" fmla="*/ 8791 w 10000"/>
              <a:gd name="connsiteY75" fmla="*/ 5722 h 10000"/>
              <a:gd name="connsiteX76" fmla="*/ 8771 w 10000"/>
              <a:gd name="connsiteY76" fmla="*/ 5813 h 10000"/>
              <a:gd name="connsiteX77" fmla="*/ 8633 w 10000"/>
              <a:gd name="connsiteY77" fmla="*/ 5849 h 10000"/>
              <a:gd name="connsiteX78" fmla="*/ 8691 w 10000"/>
              <a:gd name="connsiteY78" fmla="*/ 5869 h 10000"/>
              <a:gd name="connsiteX79" fmla="*/ 9306 w 10000"/>
              <a:gd name="connsiteY79" fmla="*/ 5613 h 10000"/>
              <a:gd name="connsiteX80" fmla="*/ 9662 w 10000"/>
              <a:gd name="connsiteY80" fmla="*/ 5594 h 10000"/>
              <a:gd name="connsiteX81" fmla="*/ 9545 w 10000"/>
              <a:gd name="connsiteY81" fmla="*/ 5467 h 10000"/>
              <a:gd name="connsiteX82" fmla="*/ 9662 w 10000"/>
              <a:gd name="connsiteY82" fmla="*/ 5374 h 10000"/>
              <a:gd name="connsiteX83" fmla="*/ 9723 w 10000"/>
              <a:gd name="connsiteY83" fmla="*/ 5265 h 10000"/>
              <a:gd name="connsiteX84" fmla="*/ 9782 w 10000"/>
              <a:gd name="connsiteY84" fmla="*/ 5173 h 10000"/>
              <a:gd name="connsiteX85" fmla="*/ 9822 w 10000"/>
              <a:gd name="connsiteY85" fmla="*/ 5082 h 10000"/>
              <a:gd name="connsiteX86" fmla="*/ 9803 w 10000"/>
              <a:gd name="connsiteY86" fmla="*/ 4918 h 10000"/>
              <a:gd name="connsiteX87" fmla="*/ 9742 w 10000"/>
              <a:gd name="connsiteY87" fmla="*/ 4845 h 10000"/>
              <a:gd name="connsiteX88" fmla="*/ 9803 w 10000"/>
              <a:gd name="connsiteY88" fmla="*/ 4735 h 10000"/>
              <a:gd name="connsiteX89" fmla="*/ 9762 w 10000"/>
              <a:gd name="connsiteY89" fmla="*/ 4606 h 10000"/>
              <a:gd name="connsiteX90" fmla="*/ 9939 w 10000"/>
              <a:gd name="connsiteY90" fmla="*/ 4297 h 10000"/>
              <a:gd name="connsiteX91" fmla="*/ 9939 w 10000"/>
              <a:gd name="connsiteY91" fmla="*/ 4224 h 10000"/>
              <a:gd name="connsiteX92" fmla="*/ 9981 w 10000"/>
              <a:gd name="connsiteY92" fmla="*/ 4168 h 10000"/>
              <a:gd name="connsiteX93" fmla="*/ 9939 w 10000"/>
              <a:gd name="connsiteY93" fmla="*/ 4095 h 10000"/>
              <a:gd name="connsiteX94" fmla="*/ 10000 w 10000"/>
              <a:gd name="connsiteY94" fmla="*/ 4058 h 10000"/>
              <a:gd name="connsiteX95" fmla="*/ 9939 w 10000"/>
              <a:gd name="connsiteY95" fmla="*/ 3985 h 10000"/>
              <a:gd name="connsiteX96" fmla="*/ 9961 w 10000"/>
              <a:gd name="connsiteY96" fmla="*/ 3876 h 10000"/>
              <a:gd name="connsiteX97" fmla="*/ 9939 w 10000"/>
              <a:gd name="connsiteY97" fmla="*/ 3876 h 10000"/>
              <a:gd name="connsiteX98" fmla="*/ 9900 w 10000"/>
              <a:gd name="connsiteY98" fmla="*/ 3857 h 10000"/>
              <a:gd name="connsiteX99" fmla="*/ 9822 w 10000"/>
              <a:gd name="connsiteY99" fmla="*/ 3730 h 10000"/>
              <a:gd name="connsiteX100" fmla="*/ 9842 w 10000"/>
              <a:gd name="connsiteY100" fmla="*/ 3657 h 10000"/>
              <a:gd name="connsiteX101" fmla="*/ 9742 w 10000"/>
              <a:gd name="connsiteY101" fmla="*/ 3547 h 10000"/>
              <a:gd name="connsiteX102" fmla="*/ 9762 w 10000"/>
              <a:gd name="connsiteY102" fmla="*/ 3511 h 10000"/>
              <a:gd name="connsiteX103" fmla="*/ 9643 w 10000"/>
              <a:gd name="connsiteY103" fmla="*/ 3418 h 10000"/>
              <a:gd name="connsiteX104" fmla="*/ 9662 w 10000"/>
              <a:gd name="connsiteY104" fmla="*/ 3290 h 10000"/>
              <a:gd name="connsiteX105" fmla="*/ 9643 w 10000"/>
              <a:gd name="connsiteY105" fmla="*/ 3181 h 10000"/>
              <a:gd name="connsiteX106" fmla="*/ 9406 w 10000"/>
              <a:gd name="connsiteY106" fmla="*/ 2943 h 10000"/>
              <a:gd name="connsiteX107" fmla="*/ 5886 w 10000"/>
              <a:gd name="connsiteY107" fmla="*/ 805 h 10000"/>
              <a:gd name="connsiteX108" fmla="*/ 5729 w 10000"/>
              <a:gd name="connsiteY108" fmla="*/ 713 h 10000"/>
              <a:gd name="connsiteX109" fmla="*/ 4301 w 10000"/>
              <a:gd name="connsiteY109" fmla="*/ 292 h 10000"/>
              <a:gd name="connsiteX110" fmla="*/ 4103 w 10000"/>
              <a:gd name="connsiteY110" fmla="*/ 292 h 10000"/>
              <a:gd name="connsiteX111" fmla="*/ 4083 w 10000"/>
              <a:gd name="connsiteY111" fmla="*/ 146 h 10000"/>
              <a:gd name="connsiteX112" fmla="*/ 3923 w 10000"/>
              <a:gd name="connsiteY112" fmla="*/ 0 h 10000"/>
              <a:gd name="connsiteX0" fmla="*/ 3923 w 10000"/>
              <a:gd name="connsiteY0" fmla="*/ 0 h 10000"/>
              <a:gd name="connsiteX1" fmla="*/ 0 w 10000"/>
              <a:gd name="connsiteY1" fmla="*/ 5210 h 10000"/>
              <a:gd name="connsiteX2" fmla="*/ 238 w 10000"/>
              <a:gd name="connsiteY2" fmla="*/ 5155 h 10000"/>
              <a:gd name="connsiteX3" fmla="*/ 435 w 10000"/>
              <a:gd name="connsiteY3" fmla="*/ 5210 h 10000"/>
              <a:gd name="connsiteX4" fmla="*/ 1328 w 10000"/>
              <a:gd name="connsiteY4" fmla="*/ 5247 h 10000"/>
              <a:gd name="connsiteX5" fmla="*/ 2100 w 10000"/>
              <a:gd name="connsiteY5" fmla="*/ 6088 h 10000"/>
              <a:gd name="connsiteX6" fmla="*/ 2437 w 10000"/>
              <a:gd name="connsiteY6" fmla="*/ 6965 h 10000"/>
              <a:gd name="connsiteX7" fmla="*/ 2756 w 10000"/>
              <a:gd name="connsiteY7" fmla="*/ 7312 h 10000"/>
              <a:gd name="connsiteX8" fmla="*/ 2914 w 10000"/>
              <a:gd name="connsiteY8" fmla="*/ 7659 h 10000"/>
              <a:gd name="connsiteX9" fmla="*/ 3251 w 10000"/>
              <a:gd name="connsiteY9" fmla="*/ 7898 h 10000"/>
              <a:gd name="connsiteX10" fmla="*/ 3508 w 10000"/>
              <a:gd name="connsiteY10" fmla="*/ 8794 h 10000"/>
              <a:gd name="connsiteX11" fmla="*/ 3845 w 10000"/>
              <a:gd name="connsiteY11" fmla="*/ 9287 h 10000"/>
              <a:gd name="connsiteX12" fmla="*/ 4181 w 10000"/>
              <a:gd name="connsiteY12" fmla="*/ 9506 h 10000"/>
              <a:gd name="connsiteX13" fmla="*/ 4479 w 10000"/>
              <a:gd name="connsiteY13" fmla="*/ 9562 h 10000"/>
              <a:gd name="connsiteX14" fmla="*/ 4776 w 10000"/>
              <a:gd name="connsiteY14" fmla="*/ 9725 h 10000"/>
              <a:gd name="connsiteX15" fmla="*/ 5332 w 10000"/>
              <a:gd name="connsiteY15" fmla="*/ 9781 h 10000"/>
              <a:gd name="connsiteX16" fmla="*/ 5710 w 10000"/>
              <a:gd name="connsiteY16" fmla="*/ 9963 h 10000"/>
              <a:gd name="connsiteX17" fmla="*/ 6064 w 10000"/>
              <a:gd name="connsiteY17" fmla="*/ 10000 h 10000"/>
              <a:gd name="connsiteX18" fmla="*/ 6085 w 10000"/>
              <a:gd name="connsiteY18" fmla="*/ 9944 h 10000"/>
              <a:gd name="connsiteX19" fmla="*/ 6007 w 10000"/>
              <a:gd name="connsiteY19" fmla="*/ 9890 h 10000"/>
              <a:gd name="connsiteX20" fmla="*/ 5867 w 10000"/>
              <a:gd name="connsiteY20" fmla="*/ 9542 h 10000"/>
              <a:gd name="connsiteX21" fmla="*/ 5847 w 10000"/>
              <a:gd name="connsiteY21" fmla="*/ 9506 h 10000"/>
              <a:gd name="connsiteX22" fmla="*/ 5729 w 10000"/>
              <a:gd name="connsiteY22" fmla="*/ 8830 h 10000"/>
              <a:gd name="connsiteX23" fmla="*/ 5807 w 10000"/>
              <a:gd name="connsiteY23" fmla="*/ 8775 h 10000"/>
              <a:gd name="connsiteX24" fmla="*/ 5827 w 10000"/>
              <a:gd name="connsiteY24" fmla="*/ 8555 h 10000"/>
              <a:gd name="connsiteX25" fmla="*/ 5807 w 10000"/>
              <a:gd name="connsiteY25" fmla="*/ 8519 h 10000"/>
              <a:gd name="connsiteX26" fmla="*/ 5669 w 10000"/>
              <a:gd name="connsiteY26" fmla="*/ 8501 h 10000"/>
              <a:gd name="connsiteX27" fmla="*/ 5609 w 10000"/>
              <a:gd name="connsiteY27" fmla="*/ 8465 h 10000"/>
              <a:gd name="connsiteX28" fmla="*/ 5649 w 10000"/>
              <a:gd name="connsiteY28" fmla="*/ 8392 h 10000"/>
              <a:gd name="connsiteX29" fmla="*/ 5787 w 10000"/>
              <a:gd name="connsiteY29" fmla="*/ 8392 h 10000"/>
              <a:gd name="connsiteX30" fmla="*/ 5847 w 10000"/>
              <a:gd name="connsiteY30" fmla="*/ 8446 h 10000"/>
              <a:gd name="connsiteX31" fmla="*/ 5946 w 10000"/>
              <a:gd name="connsiteY31" fmla="*/ 8392 h 10000"/>
              <a:gd name="connsiteX32" fmla="*/ 6007 w 10000"/>
              <a:gd name="connsiteY32" fmla="*/ 8007 h 10000"/>
              <a:gd name="connsiteX33" fmla="*/ 5886 w 10000"/>
              <a:gd name="connsiteY33" fmla="*/ 7825 h 10000"/>
              <a:gd name="connsiteX34" fmla="*/ 6184 w 10000"/>
              <a:gd name="connsiteY34" fmla="*/ 7769 h 10000"/>
              <a:gd name="connsiteX35" fmla="*/ 6284 w 10000"/>
              <a:gd name="connsiteY35" fmla="*/ 7586 h 10000"/>
              <a:gd name="connsiteX36" fmla="*/ 6284 w 10000"/>
              <a:gd name="connsiteY36" fmla="*/ 7550 h 10000"/>
              <a:gd name="connsiteX37" fmla="*/ 6164 w 10000"/>
              <a:gd name="connsiteY37" fmla="*/ 7569 h 10000"/>
              <a:gd name="connsiteX38" fmla="*/ 6164 w 10000"/>
              <a:gd name="connsiteY38" fmla="*/ 7477 h 10000"/>
              <a:gd name="connsiteX39" fmla="*/ 6362 w 10000"/>
              <a:gd name="connsiteY39" fmla="*/ 7386 h 10000"/>
              <a:gd name="connsiteX40" fmla="*/ 6441 w 10000"/>
              <a:gd name="connsiteY40" fmla="*/ 7386 h 10000"/>
              <a:gd name="connsiteX41" fmla="*/ 6562 w 10000"/>
              <a:gd name="connsiteY41" fmla="*/ 7276 h 10000"/>
              <a:gd name="connsiteX42" fmla="*/ 6581 w 10000"/>
              <a:gd name="connsiteY42" fmla="*/ 7203 h 10000"/>
              <a:gd name="connsiteX43" fmla="*/ 6619 w 10000"/>
              <a:gd name="connsiteY43" fmla="*/ 7166 h 10000"/>
              <a:gd name="connsiteX44" fmla="*/ 6820 w 10000"/>
              <a:gd name="connsiteY44" fmla="*/ 7148 h 10000"/>
              <a:gd name="connsiteX45" fmla="*/ 6897 w 10000"/>
              <a:gd name="connsiteY45" fmla="*/ 7111 h 10000"/>
              <a:gd name="connsiteX46" fmla="*/ 6918 w 10000"/>
              <a:gd name="connsiteY46" fmla="*/ 7020 h 10000"/>
              <a:gd name="connsiteX47" fmla="*/ 6800 w 10000"/>
              <a:gd name="connsiteY47" fmla="*/ 6929 h 10000"/>
              <a:gd name="connsiteX48" fmla="*/ 6800 w 10000"/>
              <a:gd name="connsiteY48" fmla="*/ 6856 h 10000"/>
              <a:gd name="connsiteX49" fmla="*/ 6839 w 10000"/>
              <a:gd name="connsiteY49" fmla="*/ 6801 h 10000"/>
              <a:gd name="connsiteX50" fmla="*/ 6937 w 10000"/>
              <a:gd name="connsiteY50" fmla="*/ 6837 h 10000"/>
              <a:gd name="connsiteX51" fmla="*/ 6996 w 10000"/>
              <a:gd name="connsiteY51" fmla="*/ 6892 h 10000"/>
              <a:gd name="connsiteX52" fmla="*/ 7016 w 10000"/>
              <a:gd name="connsiteY52" fmla="*/ 6874 h 10000"/>
              <a:gd name="connsiteX53" fmla="*/ 7016 w 10000"/>
              <a:gd name="connsiteY53" fmla="*/ 6801 h 10000"/>
              <a:gd name="connsiteX54" fmla="*/ 7036 w 10000"/>
              <a:gd name="connsiteY54" fmla="*/ 6764 h 10000"/>
              <a:gd name="connsiteX55" fmla="*/ 7097 w 10000"/>
              <a:gd name="connsiteY55" fmla="*/ 6783 h 10000"/>
              <a:gd name="connsiteX56" fmla="*/ 7127 w 10000"/>
              <a:gd name="connsiteY56" fmla="*/ 6874 h 10000"/>
              <a:gd name="connsiteX57" fmla="*/ 7165 w 10000"/>
              <a:gd name="connsiteY57" fmla="*/ 6874 h 10000"/>
              <a:gd name="connsiteX58" fmla="*/ 7224 w 10000"/>
              <a:gd name="connsiteY58" fmla="*/ 6837 h 10000"/>
              <a:gd name="connsiteX59" fmla="*/ 7264 w 10000"/>
              <a:gd name="connsiteY59" fmla="*/ 6764 h 10000"/>
              <a:gd name="connsiteX60" fmla="*/ 7285 w 10000"/>
              <a:gd name="connsiteY60" fmla="*/ 6746 h 10000"/>
              <a:gd name="connsiteX61" fmla="*/ 7324 w 10000"/>
              <a:gd name="connsiteY61" fmla="*/ 6892 h 10000"/>
              <a:gd name="connsiteX62" fmla="*/ 7640 w 10000"/>
              <a:gd name="connsiteY62" fmla="*/ 6801 h 10000"/>
              <a:gd name="connsiteX63" fmla="*/ 7700 w 10000"/>
              <a:gd name="connsiteY63" fmla="*/ 6819 h 10000"/>
              <a:gd name="connsiteX64" fmla="*/ 7682 w 10000"/>
              <a:gd name="connsiteY64" fmla="*/ 6837 h 10000"/>
              <a:gd name="connsiteX65" fmla="*/ 7224 w 10000"/>
              <a:gd name="connsiteY65" fmla="*/ 7020 h 10000"/>
              <a:gd name="connsiteX66" fmla="*/ 7185 w 10000"/>
              <a:gd name="connsiteY66" fmla="*/ 7075 h 10000"/>
              <a:gd name="connsiteX67" fmla="*/ 7224 w 10000"/>
              <a:gd name="connsiteY67" fmla="*/ 7093 h 10000"/>
              <a:gd name="connsiteX68" fmla="*/ 8274 w 10000"/>
              <a:gd name="connsiteY68" fmla="*/ 6563 h 10000"/>
              <a:gd name="connsiteX69" fmla="*/ 8453 w 10000"/>
              <a:gd name="connsiteY69" fmla="*/ 6180 h 10000"/>
              <a:gd name="connsiteX70" fmla="*/ 8475 w 10000"/>
              <a:gd name="connsiteY70" fmla="*/ 5594 h 10000"/>
              <a:gd name="connsiteX71" fmla="*/ 8532 w 10000"/>
              <a:gd name="connsiteY71" fmla="*/ 5540 h 10000"/>
              <a:gd name="connsiteX72" fmla="*/ 8593 w 10000"/>
              <a:gd name="connsiteY72" fmla="*/ 5503 h 10000"/>
              <a:gd name="connsiteX73" fmla="*/ 8652 w 10000"/>
              <a:gd name="connsiteY73" fmla="*/ 5503 h 10000"/>
              <a:gd name="connsiteX74" fmla="*/ 8652 w 10000"/>
              <a:gd name="connsiteY74" fmla="*/ 5722 h 10000"/>
              <a:gd name="connsiteX75" fmla="*/ 8791 w 10000"/>
              <a:gd name="connsiteY75" fmla="*/ 5722 h 10000"/>
              <a:gd name="connsiteX76" fmla="*/ 8771 w 10000"/>
              <a:gd name="connsiteY76" fmla="*/ 5813 h 10000"/>
              <a:gd name="connsiteX77" fmla="*/ 8633 w 10000"/>
              <a:gd name="connsiteY77" fmla="*/ 5849 h 10000"/>
              <a:gd name="connsiteX78" fmla="*/ 8691 w 10000"/>
              <a:gd name="connsiteY78" fmla="*/ 5869 h 10000"/>
              <a:gd name="connsiteX79" fmla="*/ 9306 w 10000"/>
              <a:gd name="connsiteY79" fmla="*/ 5613 h 10000"/>
              <a:gd name="connsiteX80" fmla="*/ 9662 w 10000"/>
              <a:gd name="connsiteY80" fmla="*/ 5594 h 10000"/>
              <a:gd name="connsiteX81" fmla="*/ 9545 w 10000"/>
              <a:gd name="connsiteY81" fmla="*/ 5467 h 10000"/>
              <a:gd name="connsiteX82" fmla="*/ 9662 w 10000"/>
              <a:gd name="connsiteY82" fmla="*/ 5374 h 10000"/>
              <a:gd name="connsiteX83" fmla="*/ 9723 w 10000"/>
              <a:gd name="connsiteY83" fmla="*/ 5265 h 10000"/>
              <a:gd name="connsiteX84" fmla="*/ 9782 w 10000"/>
              <a:gd name="connsiteY84" fmla="*/ 5173 h 10000"/>
              <a:gd name="connsiteX85" fmla="*/ 9822 w 10000"/>
              <a:gd name="connsiteY85" fmla="*/ 5082 h 10000"/>
              <a:gd name="connsiteX86" fmla="*/ 9803 w 10000"/>
              <a:gd name="connsiteY86" fmla="*/ 4918 h 10000"/>
              <a:gd name="connsiteX87" fmla="*/ 9742 w 10000"/>
              <a:gd name="connsiteY87" fmla="*/ 4845 h 10000"/>
              <a:gd name="connsiteX88" fmla="*/ 9803 w 10000"/>
              <a:gd name="connsiteY88" fmla="*/ 4735 h 10000"/>
              <a:gd name="connsiteX89" fmla="*/ 9762 w 10000"/>
              <a:gd name="connsiteY89" fmla="*/ 4606 h 10000"/>
              <a:gd name="connsiteX90" fmla="*/ 9939 w 10000"/>
              <a:gd name="connsiteY90" fmla="*/ 4297 h 10000"/>
              <a:gd name="connsiteX91" fmla="*/ 9939 w 10000"/>
              <a:gd name="connsiteY91" fmla="*/ 4224 h 10000"/>
              <a:gd name="connsiteX92" fmla="*/ 9981 w 10000"/>
              <a:gd name="connsiteY92" fmla="*/ 4168 h 10000"/>
              <a:gd name="connsiteX93" fmla="*/ 9939 w 10000"/>
              <a:gd name="connsiteY93" fmla="*/ 4095 h 10000"/>
              <a:gd name="connsiteX94" fmla="*/ 10000 w 10000"/>
              <a:gd name="connsiteY94" fmla="*/ 4058 h 10000"/>
              <a:gd name="connsiteX95" fmla="*/ 9939 w 10000"/>
              <a:gd name="connsiteY95" fmla="*/ 3985 h 10000"/>
              <a:gd name="connsiteX96" fmla="*/ 9961 w 10000"/>
              <a:gd name="connsiteY96" fmla="*/ 3876 h 10000"/>
              <a:gd name="connsiteX97" fmla="*/ 9939 w 10000"/>
              <a:gd name="connsiteY97" fmla="*/ 3876 h 10000"/>
              <a:gd name="connsiteX98" fmla="*/ 9900 w 10000"/>
              <a:gd name="connsiteY98" fmla="*/ 3857 h 10000"/>
              <a:gd name="connsiteX99" fmla="*/ 9822 w 10000"/>
              <a:gd name="connsiteY99" fmla="*/ 3730 h 10000"/>
              <a:gd name="connsiteX100" fmla="*/ 9842 w 10000"/>
              <a:gd name="connsiteY100" fmla="*/ 3657 h 10000"/>
              <a:gd name="connsiteX101" fmla="*/ 9742 w 10000"/>
              <a:gd name="connsiteY101" fmla="*/ 3547 h 10000"/>
              <a:gd name="connsiteX102" fmla="*/ 9762 w 10000"/>
              <a:gd name="connsiteY102" fmla="*/ 3511 h 10000"/>
              <a:gd name="connsiteX103" fmla="*/ 9643 w 10000"/>
              <a:gd name="connsiteY103" fmla="*/ 3418 h 10000"/>
              <a:gd name="connsiteX104" fmla="*/ 9662 w 10000"/>
              <a:gd name="connsiteY104" fmla="*/ 3290 h 10000"/>
              <a:gd name="connsiteX105" fmla="*/ 9643 w 10000"/>
              <a:gd name="connsiteY105" fmla="*/ 3181 h 10000"/>
              <a:gd name="connsiteX106" fmla="*/ 9406 w 10000"/>
              <a:gd name="connsiteY106" fmla="*/ 2943 h 10000"/>
              <a:gd name="connsiteX107" fmla="*/ 5886 w 10000"/>
              <a:gd name="connsiteY107" fmla="*/ 805 h 10000"/>
              <a:gd name="connsiteX108" fmla="*/ 4301 w 10000"/>
              <a:gd name="connsiteY108" fmla="*/ 292 h 10000"/>
              <a:gd name="connsiteX109" fmla="*/ 4103 w 10000"/>
              <a:gd name="connsiteY109" fmla="*/ 292 h 10000"/>
              <a:gd name="connsiteX110" fmla="*/ 4083 w 10000"/>
              <a:gd name="connsiteY110" fmla="*/ 146 h 10000"/>
              <a:gd name="connsiteX111" fmla="*/ 3923 w 10000"/>
              <a:gd name="connsiteY111" fmla="*/ 0 h 10000"/>
              <a:gd name="connsiteX0" fmla="*/ 3923 w 10000"/>
              <a:gd name="connsiteY0" fmla="*/ 0 h 10000"/>
              <a:gd name="connsiteX1" fmla="*/ 0 w 10000"/>
              <a:gd name="connsiteY1" fmla="*/ 5210 h 10000"/>
              <a:gd name="connsiteX2" fmla="*/ 238 w 10000"/>
              <a:gd name="connsiteY2" fmla="*/ 5155 h 10000"/>
              <a:gd name="connsiteX3" fmla="*/ 435 w 10000"/>
              <a:gd name="connsiteY3" fmla="*/ 5210 h 10000"/>
              <a:gd name="connsiteX4" fmla="*/ 1328 w 10000"/>
              <a:gd name="connsiteY4" fmla="*/ 5247 h 10000"/>
              <a:gd name="connsiteX5" fmla="*/ 2100 w 10000"/>
              <a:gd name="connsiteY5" fmla="*/ 6088 h 10000"/>
              <a:gd name="connsiteX6" fmla="*/ 2437 w 10000"/>
              <a:gd name="connsiteY6" fmla="*/ 6965 h 10000"/>
              <a:gd name="connsiteX7" fmla="*/ 2756 w 10000"/>
              <a:gd name="connsiteY7" fmla="*/ 7312 h 10000"/>
              <a:gd name="connsiteX8" fmla="*/ 2914 w 10000"/>
              <a:gd name="connsiteY8" fmla="*/ 7659 h 10000"/>
              <a:gd name="connsiteX9" fmla="*/ 3251 w 10000"/>
              <a:gd name="connsiteY9" fmla="*/ 7898 h 10000"/>
              <a:gd name="connsiteX10" fmla="*/ 3508 w 10000"/>
              <a:gd name="connsiteY10" fmla="*/ 8794 h 10000"/>
              <a:gd name="connsiteX11" fmla="*/ 3845 w 10000"/>
              <a:gd name="connsiteY11" fmla="*/ 9287 h 10000"/>
              <a:gd name="connsiteX12" fmla="*/ 4181 w 10000"/>
              <a:gd name="connsiteY12" fmla="*/ 9506 h 10000"/>
              <a:gd name="connsiteX13" fmla="*/ 4479 w 10000"/>
              <a:gd name="connsiteY13" fmla="*/ 9562 h 10000"/>
              <a:gd name="connsiteX14" fmla="*/ 4776 w 10000"/>
              <a:gd name="connsiteY14" fmla="*/ 9725 h 10000"/>
              <a:gd name="connsiteX15" fmla="*/ 5332 w 10000"/>
              <a:gd name="connsiteY15" fmla="*/ 9781 h 10000"/>
              <a:gd name="connsiteX16" fmla="*/ 5710 w 10000"/>
              <a:gd name="connsiteY16" fmla="*/ 9963 h 10000"/>
              <a:gd name="connsiteX17" fmla="*/ 6064 w 10000"/>
              <a:gd name="connsiteY17" fmla="*/ 10000 h 10000"/>
              <a:gd name="connsiteX18" fmla="*/ 6085 w 10000"/>
              <a:gd name="connsiteY18" fmla="*/ 9944 h 10000"/>
              <a:gd name="connsiteX19" fmla="*/ 6007 w 10000"/>
              <a:gd name="connsiteY19" fmla="*/ 9890 h 10000"/>
              <a:gd name="connsiteX20" fmla="*/ 5867 w 10000"/>
              <a:gd name="connsiteY20" fmla="*/ 9542 h 10000"/>
              <a:gd name="connsiteX21" fmla="*/ 5847 w 10000"/>
              <a:gd name="connsiteY21" fmla="*/ 9506 h 10000"/>
              <a:gd name="connsiteX22" fmla="*/ 5729 w 10000"/>
              <a:gd name="connsiteY22" fmla="*/ 8830 h 10000"/>
              <a:gd name="connsiteX23" fmla="*/ 5807 w 10000"/>
              <a:gd name="connsiteY23" fmla="*/ 8775 h 10000"/>
              <a:gd name="connsiteX24" fmla="*/ 5827 w 10000"/>
              <a:gd name="connsiteY24" fmla="*/ 8555 h 10000"/>
              <a:gd name="connsiteX25" fmla="*/ 5807 w 10000"/>
              <a:gd name="connsiteY25" fmla="*/ 8519 h 10000"/>
              <a:gd name="connsiteX26" fmla="*/ 5669 w 10000"/>
              <a:gd name="connsiteY26" fmla="*/ 8501 h 10000"/>
              <a:gd name="connsiteX27" fmla="*/ 5609 w 10000"/>
              <a:gd name="connsiteY27" fmla="*/ 8465 h 10000"/>
              <a:gd name="connsiteX28" fmla="*/ 5649 w 10000"/>
              <a:gd name="connsiteY28" fmla="*/ 8392 h 10000"/>
              <a:gd name="connsiteX29" fmla="*/ 5787 w 10000"/>
              <a:gd name="connsiteY29" fmla="*/ 8392 h 10000"/>
              <a:gd name="connsiteX30" fmla="*/ 5847 w 10000"/>
              <a:gd name="connsiteY30" fmla="*/ 8446 h 10000"/>
              <a:gd name="connsiteX31" fmla="*/ 5946 w 10000"/>
              <a:gd name="connsiteY31" fmla="*/ 8392 h 10000"/>
              <a:gd name="connsiteX32" fmla="*/ 6007 w 10000"/>
              <a:gd name="connsiteY32" fmla="*/ 8007 h 10000"/>
              <a:gd name="connsiteX33" fmla="*/ 5886 w 10000"/>
              <a:gd name="connsiteY33" fmla="*/ 7825 h 10000"/>
              <a:gd name="connsiteX34" fmla="*/ 6184 w 10000"/>
              <a:gd name="connsiteY34" fmla="*/ 7769 h 10000"/>
              <a:gd name="connsiteX35" fmla="*/ 6284 w 10000"/>
              <a:gd name="connsiteY35" fmla="*/ 7586 h 10000"/>
              <a:gd name="connsiteX36" fmla="*/ 6284 w 10000"/>
              <a:gd name="connsiteY36" fmla="*/ 7550 h 10000"/>
              <a:gd name="connsiteX37" fmla="*/ 6164 w 10000"/>
              <a:gd name="connsiteY37" fmla="*/ 7569 h 10000"/>
              <a:gd name="connsiteX38" fmla="*/ 6164 w 10000"/>
              <a:gd name="connsiteY38" fmla="*/ 7477 h 10000"/>
              <a:gd name="connsiteX39" fmla="*/ 6362 w 10000"/>
              <a:gd name="connsiteY39" fmla="*/ 7386 h 10000"/>
              <a:gd name="connsiteX40" fmla="*/ 6441 w 10000"/>
              <a:gd name="connsiteY40" fmla="*/ 7386 h 10000"/>
              <a:gd name="connsiteX41" fmla="*/ 6562 w 10000"/>
              <a:gd name="connsiteY41" fmla="*/ 7276 h 10000"/>
              <a:gd name="connsiteX42" fmla="*/ 6581 w 10000"/>
              <a:gd name="connsiteY42" fmla="*/ 7203 h 10000"/>
              <a:gd name="connsiteX43" fmla="*/ 6619 w 10000"/>
              <a:gd name="connsiteY43" fmla="*/ 7166 h 10000"/>
              <a:gd name="connsiteX44" fmla="*/ 6820 w 10000"/>
              <a:gd name="connsiteY44" fmla="*/ 7148 h 10000"/>
              <a:gd name="connsiteX45" fmla="*/ 6897 w 10000"/>
              <a:gd name="connsiteY45" fmla="*/ 7111 h 10000"/>
              <a:gd name="connsiteX46" fmla="*/ 6918 w 10000"/>
              <a:gd name="connsiteY46" fmla="*/ 7020 h 10000"/>
              <a:gd name="connsiteX47" fmla="*/ 6800 w 10000"/>
              <a:gd name="connsiteY47" fmla="*/ 6929 h 10000"/>
              <a:gd name="connsiteX48" fmla="*/ 6800 w 10000"/>
              <a:gd name="connsiteY48" fmla="*/ 6856 h 10000"/>
              <a:gd name="connsiteX49" fmla="*/ 6839 w 10000"/>
              <a:gd name="connsiteY49" fmla="*/ 6801 h 10000"/>
              <a:gd name="connsiteX50" fmla="*/ 6937 w 10000"/>
              <a:gd name="connsiteY50" fmla="*/ 6837 h 10000"/>
              <a:gd name="connsiteX51" fmla="*/ 6996 w 10000"/>
              <a:gd name="connsiteY51" fmla="*/ 6892 h 10000"/>
              <a:gd name="connsiteX52" fmla="*/ 7016 w 10000"/>
              <a:gd name="connsiteY52" fmla="*/ 6874 h 10000"/>
              <a:gd name="connsiteX53" fmla="*/ 7016 w 10000"/>
              <a:gd name="connsiteY53" fmla="*/ 6801 h 10000"/>
              <a:gd name="connsiteX54" fmla="*/ 7036 w 10000"/>
              <a:gd name="connsiteY54" fmla="*/ 6764 h 10000"/>
              <a:gd name="connsiteX55" fmla="*/ 7097 w 10000"/>
              <a:gd name="connsiteY55" fmla="*/ 6783 h 10000"/>
              <a:gd name="connsiteX56" fmla="*/ 7127 w 10000"/>
              <a:gd name="connsiteY56" fmla="*/ 6874 h 10000"/>
              <a:gd name="connsiteX57" fmla="*/ 7165 w 10000"/>
              <a:gd name="connsiteY57" fmla="*/ 6874 h 10000"/>
              <a:gd name="connsiteX58" fmla="*/ 7224 w 10000"/>
              <a:gd name="connsiteY58" fmla="*/ 6837 h 10000"/>
              <a:gd name="connsiteX59" fmla="*/ 7264 w 10000"/>
              <a:gd name="connsiteY59" fmla="*/ 6764 h 10000"/>
              <a:gd name="connsiteX60" fmla="*/ 7285 w 10000"/>
              <a:gd name="connsiteY60" fmla="*/ 6746 h 10000"/>
              <a:gd name="connsiteX61" fmla="*/ 7324 w 10000"/>
              <a:gd name="connsiteY61" fmla="*/ 6892 h 10000"/>
              <a:gd name="connsiteX62" fmla="*/ 7640 w 10000"/>
              <a:gd name="connsiteY62" fmla="*/ 6801 h 10000"/>
              <a:gd name="connsiteX63" fmla="*/ 7700 w 10000"/>
              <a:gd name="connsiteY63" fmla="*/ 6819 h 10000"/>
              <a:gd name="connsiteX64" fmla="*/ 7682 w 10000"/>
              <a:gd name="connsiteY64" fmla="*/ 6837 h 10000"/>
              <a:gd name="connsiteX65" fmla="*/ 7224 w 10000"/>
              <a:gd name="connsiteY65" fmla="*/ 7020 h 10000"/>
              <a:gd name="connsiteX66" fmla="*/ 7185 w 10000"/>
              <a:gd name="connsiteY66" fmla="*/ 7075 h 10000"/>
              <a:gd name="connsiteX67" fmla="*/ 7224 w 10000"/>
              <a:gd name="connsiteY67" fmla="*/ 7093 h 10000"/>
              <a:gd name="connsiteX68" fmla="*/ 8274 w 10000"/>
              <a:gd name="connsiteY68" fmla="*/ 6563 h 10000"/>
              <a:gd name="connsiteX69" fmla="*/ 8453 w 10000"/>
              <a:gd name="connsiteY69" fmla="*/ 6180 h 10000"/>
              <a:gd name="connsiteX70" fmla="*/ 8475 w 10000"/>
              <a:gd name="connsiteY70" fmla="*/ 5594 h 10000"/>
              <a:gd name="connsiteX71" fmla="*/ 8532 w 10000"/>
              <a:gd name="connsiteY71" fmla="*/ 5540 h 10000"/>
              <a:gd name="connsiteX72" fmla="*/ 8593 w 10000"/>
              <a:gd name="connsiteY72" fmla="*/ 5503 h 10000"/>
              <a:gd name="connsiteX73" fmla="*/ 8652 w 10000"/>
              <a:gd name="connsiteY73" fmla="*/ 5503 h 10000"/>
              <a:gd name="connsiteX74" fmla="*/ 8652 w 10000"/>
              <a:gd name="connsiteY74" fmla="*/ 5722 h 10000"/>
              <a:gd name="connsiteX75" fmla="*/ 8791 w 10000"/>
              <a:gd name="connsiteY75" fmla="*/ 5722 h 10000"/>
              <a:gd name="connsiteX76" fmla="*/ 8771 w 10000"/>
              <a:gd name="connsiteY76" fmla="*/ 5813 h 10000"/>
              <a:gd name="connsiteX77" fmla="*/ 8633 w 10000"/>
              <a:gd name="connsiteY77" fmla="*/ 5849 h 10000"/>
              <a:gd name="connsiteX78" fmla="*/ 8691 w 10000"/>
              <a:gd name="connsiteY78" fmla="*/ 5869 h 10000"/>
              <a:gd name="connsiteX79" fmla="*/ 9306 w 10000"/>
              <a:gd name="connsiteY79" fmla="*/ 5613 h 10000"/>
              <a:gd name="connsiteX80" fmla="*/ 9662 w 10000"/>
              <a:gd name="connsiteY80" fmla="*/ 5594 h 10000"/>
              <a:gd name="connsiteX81" fmla="*/ 9545 w 10000"/>
              <a:gd name="connsiteY81" fmla="*/ 5467 h 10000"/>
              <a:gd name="connsiteX82" fmla="*/ 9662 w 10000"/>
              <a:gd name="connsiteY82" fmla="*/ 5374 h 10000"/>
              <a:gd name="connsiteX83" fmla="*/ 9723 w 10000"/>
              <a:gd name="connsiteY83" fmla="*/ 5265 h 10000"/>
              <a:gd name="connsiteX84" fmla="*/ 9782 w 10000"/>
              <a:gd name="connsiteY84" fmla="*/ 5173 h 10000"/>
              <a:gd name="connsiteX85" fmla="*/ 9822 w 10000"/>
              <a:gd name="connsiteY85" fmla="*/ 5082 h 10000"/>
              <a:gd name="connsiteX86" fmla="*/ 9803 w 10000"/>
              <a:gd name="connsiteY86" fmla="*/ 4918 h 10000"/>
              <a:gd name="connsiteX87" fmla="*/ 9742 w 10000"/>
              <a:gd name="connsiteY87" fmla="*/ 4845 h 10000"/>
              <a:gd name="connsiteX88" fmla="*/ 9803 w 10000"/>
              <a:gd name="connsiteY88" fmla="*/ 4735 h 10000"/>
              <a:gd name="connsiteX89" fmla="*/ 9762 w 10000"/>
              <a:gd name="connsiteY89" fmla="*/ 4606 h 10000"/>
              <a:gd name="connsiteX90" fmla="*/ 9939 w 10000"/>
              <a:gd name="connsiteY90" fmla="*/ 4297 h 10000"/>
              <a:gd name="connsiteX91" fmla="*/ 9939 w 10000"/>
              <a:gd name="connsiteY91" fmla="*/ 4224 h 10000"/>
              <a:gd name="connsiteX92" fmla="*/ 9981 w 10000"/>
              <a:gd name="connsiteY92" fmla="*/ 4168 h 10000"/>
              <a:gd name="connsiteX93" fmla="*/ 9939 w 10000"/>
              <a:gd name="connsiteY93" fmla="*/ 4095 h 10000"/>
              <a:gd name="connsiteX94" fmla="*/ 10000 w 10000"/>
              <a:gd name="connsiteY94" fmla="*/ 4058 h 10000"/>
              <a:gd name="connsiteX95" fmla="*/ 9939 w 10000"/>
              <a:gd name="connsiteY95" fmla="*/ 3985 h 10000"/>
              <a:gd name="connsiteX96" fmla="*/ 9961 w 10000"/>
              <a:gd name="connsiteY96" fmla="*/ 3876 h 10000"/>
              <a:gd name="connsiteX97" fmla="*/ 9939 w 10000"/>
              <a:gd name="connsiteY97" fmla="*/ 3876 h 10000"/>
              <a:gd name="connsiteX98" fmla="*/ 9900 w 10000"/>
              <a:gd name="connsiteY98" fmla="*/ 3857 h 10000"/>
              <a:gd name="connsiteX99" fmla="*/ 9822 w 10000"/>
              <a:gd name="connsiteY99" fmla="*/ 3730 h 10000"/>
              <a:gd name="connsiteX100" fmla="*/ 9842 w 10000"/>
              <a:gd name="connsiteY100" fmla="*/ 3657 h 10000"/>
              <a:gd name="connsiteX101" fmla="*/ 9742 w 10000"/>
              <a:gd name="connsiteY101" fmla="*/ 3547 h 10000"/>
              <a:gd name="connsiteX102" fmla="*/ 9762 w 10000"/>
              <a:gd name="connsiteY102" fmla="*/ 3511 h 10000"/>
              <a:gd name="connsiteX103" fmla="*/ 9643 w 10000"/>
              <a:gd name="connsiteY103" fmla="*/ 3418 h 10000"/>
              <a:gd name="connsiteX104" fmla="*/ 9662 w 10000"/>
              <a:gd name="connsiteY104" fmla="*/ 3290 h 10000"/>
              <a:gd name="connsiteX105" fmla="*/ 9643 w 10000"/>
              <a:gd name="connsiteY105" fmla="*/ 3181 h 10000"/>
              <a:gd name="connsiteX106" fmla="*/ 9406 w 10000"/>
              <a:gd name="connsiteY106" fmla="*/ 2943 h 10000"/>
              <a:gd name="connsiteX107" fmla="*/ 4301 w 10000"/>
              <a:gd name="connsiteY107" fmla="*/ 292 h 10000"/>
              <a:gd name="connsiteX108" fmla="*/ 4103 w 10000"/>
              <a:gd name="connsiteY108" fmla="*/ 292 h 10000"/>
              <a:gd name="connsiteX109" fmla="*/ 4083 w 10000"/>
              <a:gd name="connsiteY109" fmla="*/ 146 h 10000"/>
              <a:gd name="connsiteX110" fmla="*/ 3923 w 10000"/>
              <a:gd name="connsiteY110" fmla="*/ 0 h 10000"/>
              <a:gd name="connsiteX0" fmla="*/ 4083 w 10000"/>
              <a:gd name="connsiteY0" fmla="*/ 0 h 9854"/>
              <a:gd name="connsiteX1" fmla="*/ 0 w 10000"/>
              <a:gd name="connsiteY1" fmla="*/ 5064 h 9854"/>
              <a:gd name="connsiteX2" fmla="*/ 238 w 10000"/>
              <a:gd name="connsiteY2" fmla="*/ 5009 h 9854"/>
              <a:gd name="connsiteX3" fmla="*/ 435 w 10000"/>
              <a:gd name="connsiteY3" fmla="*/ 5064 h 9854"/>
              <a:gd name="connsiteX4" fmla="*/ 1328 w 10000"/>
              <a:gd name="connsiteY4" fmla="*/ 5101 h 9854"/>
              <a:gd name="connsiteX5" fmla="*/ 2100 w 10000"/>
              <a:gd name="connsiteY5" fmla="*/ 5942 h 9854"/>
              <a:gd name="connsiteX6" fmla="*/ 2437 w 10000"/>
              <a:gd name="connsiteY6" fmla="*/ 6819 h 9854"/>
              <a:gd name="connsiteX7" fmla="*/ 2756 w 10000"/>
              <a:gd name="connsiteY7" fmla="*/ 7166 h 9854"/>
              <a:gd name="connsiteX8" fmla="*/ 2914 w 10000"/>
              <a:gd name="connsiteY8" fmla="*/ 7513 h 9854"/>
              <a:gd name="connsiteX9" fmla="*/ 3251 w 10000"/>
              <a:gd name="connsiteY9" fmla="*/ 7752 h 9854"/>
              <a:gd name="connsiteX10" fmla="*/ 3508 w 10000"/>
              <a:gd name="connsiteY10" fmla="*/ 8648 h 9854"/>
              <a:gd name="connsiteX11" fmla="*/ 3845 w 10000"/>
              <a:gd name="connsiteY11" fmla="*/ 9141 h 9854"/>
              <a:gd name="connsiteX12" fmla="*/ 4181 w 10000"/>
              <a:gd name="connsiteY12" fmla="*/ 9360 h 9854"/>
              <a:gd name="connsiteX13" fmla="*/ 4479 w 10000"/>
              <a:gd name="connsiteY13" fmla="*/ 9416 h 9854"/>
              <a:gd name="connsiteX14" fmla="*/ 4776 w 10000"/>
              <a:gd name="connsiteY14" fmla="*/ 9579 h 9854"/>
              <a:gd name="connsiteX15" fmla="*/ 5332 w 10000"/>
              <a:gd name="connsiteY15" fmla="*/ 9635 h 9854"/>
              <a:gd name="connsiteX16" fmla="*/ 5710 w 10000"/>
              <a:gd name="connsiteY16" fmla="*/ 9817 h 9854"/>
              <a:gd name="connsiteX17" fmla="*/ 6064 w 10000"/>
              <a:gd name="connsiteY17" fmla="*/ 9854 h 9854"/>
              <a:gd name="connsiteX18" fmla="*/ 6085 w 10000"/>
              <a:gd name="connsiteY18" fmla="*/ 9798 h 9854"/>
              <a:gd name="connsiteX19" fmla="*/ 6007 w 10000"/>
              <a:gd name="connsiteY19" fmla="*/ 9744 h 9854"/>
              <a:gd name="connsiteX20" fmla="*/ 5867 w 10000"/>
              <a:gd name="connsiteY20" fmla="*/ 9396 h 9854"/>
              <a:gd name="connsiteX21" fmla="*/ 5847 w 10000"/>
              <a:gd name="connsiteY21" fmla="*/ 9360 h 9854"/>
              <a:gd name="connsiteX22" fmla="*/ 5729 w 10000"/>
              <a:gd name="connsiteY22" fmla="*/ 8684 h 9854"/>
              <a:gd name="connsiteX23" fmla="*/ 5807 w 10000"/>
              <a:gd name="connsiteY23" fmla="*/ 8629 h 9854"/>
              <a:gd name="connsiteX24" fmla="*/ 5827 w 10000"/>
              <a:gd name="connsiteY24" fmla="*/ 8409 h 9854"/>
              <a:gd name="connsiteX25" fmla="*/ 5807 w 10000"/>
              <a:gd name="connsiteY25" fmla="*/ 8373 h 9854"/>
              <a:gd name="connsiteX26" fmla="*/ 5669 w 10000"/>
              <a:gd name="connsiteY26" fmla="*/ 8355 h 9854"/>
              <a:gd name="connsiteX27" fmla="*/ 5609 w 10000"/>
              <a:gd name="connsiteY27" fmla="*/ 8319 h 9854"/>
              <a:gd name="connsiteX28" fmla="*/ 5649 w 10000"/>
              <a:gd name="connsiteY28" fmla="*/ 8246 h 9854"/>
              <a:gd name="connsiteX29" fmla="*/ 5787 w 10000"/>
              <a:gd name="connsiteY29" fmla="*/ 8246 h 9854"/>
              <a:gd name="connsiteX30" fmla="*/ 5847 w 10000"/>
              <a:gd name="connsiteY30" fmla="*/ 8300 h 9854"/>
              <a:gd name="connsiteX31" fmla="*/ 5946 w 10000"/>
              <a:gd name="connsiteY31" fmla="*/ 8246 h 9854"/>
              <a:gd name="connsiteX32" fmla="*/ 6007 w 10000"/>
              <a:gd name="connsiteY32" fmla="*/ 7861 h 9854"/>
              <a:gd name="connsiteX33" fmla="*/ 5886 w 10000"/>
              <a:gd name="connsiteY33" fmla="*/ 7679 h 9854"/>
              <a:gd name="connsiteX34" fmla="*/ 6184 w 10000"/>
              <a:gd name="connsiteY34" fmla="*/ 7623 h 9854"/>
              <a:gd name="connsiteX35" fmla="*/ 6284 w 10000"/>
              <a:gd name="connsiteY35" fmla="*/ 7440 h 9854"/>
              <a:gd name="connsiteX36" fmla="*/ 6284 w 10000"/>
              <a:gd name="connsiteY36" fmla="*/ 7404 h 9854"/>
              <a:gd name="connsiteX37" fmla="*/ 6164 w 10000"/>
              <a:gd name="connsiteY37" fmla="*/ 7423 h 9854"/>
              <a:gd name="connsiteX38" fmla="*/ 6164 w 10000"/>
              <a:gd name="connsiteY38" fmla="*/ 7331 h 9854"/>
              <a:gd name="connsiteX39" fmla="*/ 6362 w 10000"/>
              <a:gd name="connsiteY39" fmla="*/ 7240 h 9854"/>
              <a:gd name="connsiteX40" fmla="*/ 6441 w 10000"/>
              <a:gd name="connsiteY40" fmla="*/ 7240 h 9854"/>
              <a:gd name="connsiteX41" fmla="*/ 6562 w 10000"/>
              <a:gd name="connsiteY41" fmla="*/ 7130 h 9854"/>
              <a:gd name="connsiteX42" fmla="*/ 6581 w 10000"/>
              <a:gd name="connsiteY42" fmla="*/ 7057 h 9854"/>
              <a:gd name="connsiteX43" fmla="*/ 6619 w 10000"/>
              <a:gd name="connsiteY43" fmla="*/ 7020 h 9854"/>
              <a:gd name="connsiteX44" fmla="*/ 6820 w 10000"/>
              <a:gd name="connsiteY44" fmla="*/ 7002 h 9854"/>
              <a:gd name="connsiteX45" fmla="*/ 6897 w 10000"/>
              <a:gd name="connsiteY45" fmla="*/ 6965 h 9854"/>
              <a:gd name="connsiteX46" fmla="*/ 6918 w 10000"/>
              <a:gd name="connsiteY46" fmla="*/ 6874 h 9854"/>
              <a:gd name="connsiteX47" fmla="*/ 6800 w 10000"/>
              <a:gd name="connsiteY47" fmla="*/ 6783 h 9854"/>
              <a:gd name="connsiteX48" fmla="*/ 6800 w 10000"/>
              <a:gd name="connsiteY48" fmla="*/ 6710 h 9854"/>
              <a:gd name="connsiteX49" fmla="*/ 6839 w 10000"/>
              <a:gd name="connsiteY49" fmla="*/ 6655 h 9854"/>
              <a:gd name="connsiteX50" fmla="*/ 6937 w 10000"/>
              <a:gd name="connsiteY50" fmla="*/ 6691 h 9854"/>
              <a:gd name="connsiteX51" fmla="*/ 6996 w 10000"/>
              <a:gd name="connsiteY51" fmla="*/ 6746 h 9854"/>
              <a:gd name="connsiteX52" fmla="*/ 7016 w 10000"/>
              <a:gd name="connsiteY52" fmla="*/ 6728 h 9854"/>
              <a:gd name="connsiteX53" fmla="*/ 7016 w 10000"/>
              <a:gd name="connsiteY53" fmla="*/ 6655 h 9854"/>
              <a:gd name="connsiteX54" fmla="*/ 7036 w 10000"/>
              <a:gd name="connsiteY54" fmla="*/ 6618 h 9854"/>
              <a:gd name="connsiteX55" fmla="*/ 7097 w 10000"/>
              <a:gd name="connsiteY55" fmla="*/ 6637 h 9854"/>
              <a:gd name="connsiteX56" fmla="*/ 7127 w 10000"/>
              <a:gd name="connsiteY56" fmla="*/ 6728 h 9854"/>
              <a:gd name="connsiteX57" fmla="*/ 7165 w 10000"/>
              <a:gd name="connsiteY57" fmla="*/ 6728 h 9854"/>
              <a:gd name="connsiteX58" fmla="*/ 7224 w 10000"/>
              <a:gd name="connsiteY58" fmla="*/ 6691 h 9854"/>
              <a:gd name="connsiteX59" fmla="*/ 7264 w 10000"/>
              <a:gd name="connsiteY59" fmla="*/ 6618 h 9854"/>
              <a:gd name="connsiteX60" fmla="*/ 7285 w 10000"/>
              <a:gd name="connsiteY60" fmla="*/ 6600 h 9854"/>
              <a:gd name="connsiteX61" fmla="*/ 7324 w 10000"/>
              <a:gd name="connsiteY61" fmla="*/ 6746 h 9854"/>
              <a:gd name="connsiteX62" fmla="*/ 7640 w 10000"/>
              <a:gd name="connsiteY62" fmla="*/ 6655 h 9854"/>
              <a:gd name="connsiteX63" fmla="*/ 7700 w 10000"/>
              <a:gd name="connsiteY63" fmla="*/ 6673 h 9854"/>
              <a:gd name="connsiteX64" fmla="*/ 7682 w 10000"/>
              <a:gd name="connsiteY64" fmla="*/ 6691 h 9854"/>
              <a:gd name="connsiteX65" fmla="*/ 7224 w 10000"/>
              <a:gd name="connsiteY65" fmla="*/ 6874 h 9854"/>
              <a:gd name="connsiteX66" fmla="*/ 7185 w 10000"/>
              <a:gd name="connsiteY66" fmla="*/ 6929 h 9854"/>
              <a:gd name="connsiteX67" fmla="*/ 7224 w 10000"/>
              <a:gd name="connsiteY67" fmla="*/ 6947 h 9854"/>
              <a:gd name="connsiteX68" fmla="*/ 8274 w 10000"/>
              <a:gd name="connsiteY68" fmla="*/ 6417 h 9854"/>
              <a:gd name="connsiteX69" fmla="*/ 8453 w 10000"/>
              <a:gd name="connsiteY69" fmla="*/ 6034 h 9854"/>
              <a:gd name="connsiteX70" fmla="*/ 8475 w 10000"/>
              <a:gd name="connsiteY70" fmla="*/ 5448 h 9854"/>
              <a:gd name="connsiteX71" fmla="*/ 8532 w 10000"/>
              <a:gd name="connsiteY71" fmla="*/ 5394 h 9854"/>
              <a:gd name="connsiteX72" fmla="*/ 8593 w 10000"/>
              <a:gd name="connsiteY72" fmla="*/ 5357 h 9854"/>
              <a:gd name="connsiteX73" fmla="*/ 8652 w 10000"/>
              <a:gd name="connsiteY73" fmla="*/ 5357 h 9854"/>
              <a:gd name="connsiteX74" fmla="*/ 8652 w 10000"/>
              <a:gd name="connsiteY74" fmla="*/ 5576 h 9854"/>
              <a:gd name="connsiteX75" fmla="*/ 8791 w 10000"/>
              <a:gd name="connsiteY75" fmla="*/ 5576 h 9854"/>
              <a:gd name="connsiteX76" fmla="*/ 8771 w 10000"/>
              <a:gd name="connsiteY76" fmla="*/ 5667 h 9854"/>
              <a:gd name="connsiteX77" fmla="*/ 8633 w 10000"/>
              <a:gd name="connsiteY77" fmla="*/ 5703 h 9854"/>
              <a:gd name="connsiteX78" fmla="*/ 8691 w 10000"/>
              <a:gd name="connsiteY78" fmla="*/ 5723 h 9854"/>
              <a:gd name="connsiteX79" fmla="*/ 9306 w 10000"/>
              <a:gd name="connsiteY79" fmla="*/ 5467 h 9854"/>
              <a:gd name="connsiteX80" fmla="*/ 9662 w 10000"/>
              <a:gd name="connsiteY80" fmla="*/ 5448 h 9854"/>
              <a:gd name="connsiteX81" fmla="*/ 9545 w 10000"/>
              <a:gd name="connsiteY81" fmla="*/ 5321 h 9854"/>
              <a:gd name="connsiteX82" fmla="*/ 9662 w 10000"/>
              <a:gd name="connsiteY82" fmla="*/ 5228 h 9854"/>
              <a:gd name="connsiteX83" fmla="*/ 9723 w 10000"/>
              <a:gd name="connsiteY83" fmla="*/ 5119 h 9854"/>
              <a:gd name="connsiteX84" fmla="*/ 9782 w 10000"/>
              <a:gd name="connsiteY84" fmla="*/ 5027 h 9854"/>
              <a:gd name="connsiteX85" fmla="*/ 9822 w 10000"/>
              <a:gd name="connsiteY85" fmla="*/ 4936 h 9854"/>
              <a:gd name="connsiteX86" fmla="*/ 9803 w 10000"/>
              <a:gd name="connsiteY86" fmla="*/ 4772 h 9854"/>
              <a:gd name="connsiteX87" fmla="*/ 9742 w 10000"/>
              <a:gd name="connsiteY87" fmla="*/ 4699 h 9854"/>
              <a:gd name="connsiteX88" fmla="*/ 9803 w 10000"/>
              <a:gd name="connsiteY88" fmla="*/ 4589 h 9854"/>
              <a:gd name="connsiteX89" fmla="*/ 9762 w 10000"/>
              <a:gd name="connsiteY89" fmla="*/ 4460 h 9854"/>
              <a:gd name="connsiteX90" fmla="*/ 9939 w 10000"/>
              <a:gd name="connsiteY90" fmla="*/ 4151 h 9854"/>
              <a:gd name="connsiteX91" fmla="*/ 9939 w 10000"/>
              <a:gd name="connsiteY91" fmla="*/ 4078 h 9854"/>
              <a:gd name="connsiteX92" fmla="*/ 9981 w 10000"/>
              <a:gd name="connsiteY92" fmla="*/ 4022 h 9854"/>
              <a:gd name="connsiteX93" fmla="*/ 9939 w 10000"/>
              <a:gd name="connsiteY93" fmla="*/ 3949 h 9854"/>
              <a:gd name="connsiteX94" fmla="*/ 10000 w 10000"/>
              <a:gd name="connsiteY94" fmla="*/ 3912 h 9854"/>
              <a:gd name="connsiteX95" fmla="*/ 9939 w 10000"/>
              <a:gd name="connsiteY95" fmla="*/ 3839 h 9854"/>
              <a:gd name="connsiteX96" fmla="*/ 9961 w 10000"/>
              <a:gd name="connsiteY96" fmla="*/ 3730 h 9854"/>
              <a:gd name="connsiteX97" fmla="*/ 9939 w 10000"/>
              <a:gd name="connsiteY97" fmla="*/ 3730 h 9854"/>
              <a:gd name="connsiteX98" fmla="*/ 9900 w 10000"/>
              <a:gd name="connsiteY98" fmla="*/ 3711 h 9854"/>
              <a:gd name="connsiteX99" fmla="*/ 9822 w 10000"/>
              <a:gd name="connsiteY99" fmla="*/ 3584 h 9854"/>
              <a:gd name="connsiteX100" fmla="*/ 9842 w 10000"/>
              <a:gd name="connsiteY100" fmla="*/ 3511 h 9854"/>
              <a:gd name="connsiteX101" fmla="*/ 9742 w 10000"/>
              <a:gd name="connsiteY101" fmla="*/ 3401 h 9854"/>
              <a:gd name="connsiteX102" fmla="*/ 9762 w 10000"/>
              <a:gd name="connsiteY102" fmla="*/ 3365 h 9854"/>
              <a:gd name="connsiteX103" fmla="*/ 9643 w 10000"/>
              <a:gd name="connsiteY103" fmla="*/ 3272 h 9854"/>
              <a:gd name="connsiteX104" fmla="*/ 9662 w 10000"/>
              <a:gd name="connsiteY104" fmla="*/ 3144 h 9854"/>
              <a:gd name="connsiteX105" fmla="*/ 9643 w 10000"/>
              <a:gd name="connsiteY105" fmla="*/ 3035 h 9854"/>
              <a:gd name="connsiteX106" fmla="*/ 9406 w 10000"/>
              <a:gd name="connsiteY106" fmla="*/ 2797 h 9854"/>
              <a:gd name="connsiteX107" fmla="*/ 4301 w 10000"/>
              <a:gd name="connsiteY107" fmla="*/ 146 h 9854"/>
              <a:gd name="connsiteX108" fmla="*/ 4103 w 10000"/>
              <a:gd name="connsiteY108" fmla="*/ 146 h 9854"/>
              <a:gd name="connsiteX109" fmla="*/ 4083 w 10000"/>
              <a:gd name="connsiteY109" fmla="*/ 0 h 9854"/>
              <a:gd name="connsiteX0" fmla="*/ 4103 w 10000"/>
              <a:gd name="connsiteY0" fmla="*/ 0 h 9852"/>
              <a:gd name="connsiteX1" fmla="*/ 0 w 10000"/>
              <a:gd name="connsiteY1" fmla="*/ 4991 h 9852"/>
              <a:gd name="connsiteX2" fmla="*/ 238 w 10000"/>
              <a:gd name="connsiteY2" fmla="*/ 4935 h 9852"/>
              <a:gd name="connsiteX3" fmla="*/ 435 w 10000"/>
              <a:gd name="connsiteY3" fmla="*/ 4991 h 9852"/>
              <a:gd name="connsiteX4" fmla="*/ 1328 w 10000"/>
              <a:gd name="connsiteY4" fmla="*/ 5029 h 9852"/>
              <a:gd name="connsiteX5" fmla="*/ 2100 w 10000"/>
              <a:gd name="connsiteY5" fmla="*/ 5882 h 9852"/>
              <a:gd name="connsiteX6" fmla="*/ 2437 w 10000"/>
              <a:gd name="connsiteY6" fmla="*/ 6772 h 9852"/>
              <a:gd name="connsiteX7" fmla="*/ 2756 w 10000"/>
              <a:gd name="connsiteY7" fmla="*/ 7124 h 9852"/>
              <a:gd name="connsiteX8" fmla="*/ 2914 w 10000"/>
              <a:gd name="connsiteY8" fmla="*/ 7476 h 9852"/>
              <a:gd name="connsiteX9" fmla="*/ 3251 w 10000"/>
              <a:gd name="connsiteY9" fmla="*/ 7719 h 9852"/>
              <a:gd name="connsiteX10" fmla="*/ 3508 w 10000"/>
              <a:gd name="connsiteY10" fmla="*/ 8628 h 9852"/>
              <a:gd name="connsiteX11" fmla="*/ 3845 w 10000"/>
              <a:gd name="connsiteY11" fmla="*/ 9128 h 9852"/>
              <a:gd name="connsiteX12" fmla="*/ 4181 w 10000"/>
              <a:gd name="connsiteY12" fmla="*/ 9351 h 9852"/>
              <a:gd name="connsiteX13" fmla="*/ 4479 w 10000"/>
              <a:gd name="connsiteY13" fmla="*/ 9408 h 9852"/>
              <a:gd name="connsiteX14" fmla="*/ 4776 w 10000"/>
              <a:gd name="connsiteY14" fmla="*/ 9573 h 9852"/>
              <a:gd name="connsiteX15" fmla="*/ 5332 w 10000"/>
              <a:gd name="connsiteY15" fmla="*/ 9630 h 9852"/>
              <a:gd name="connsiteX16" fmla="*/ 5710 w 10000"/>
              <a:gd name="connsiteY16" fmla="*/ 9814 h 9852"/>
              <a:gd name="connsiteX17" fmla="*/ 6064 w 10000"/>
              <a:gd name="connsiteY17" fmla="*/ 9852 h 9852"/>
              <a:gd name="connsiteX18" fmla="*/ 6085 w 10000"/>
              <a:gd name="connsiteY18" fmla="*/ 9795 h 9852"/>
              <a:gd name="connsiteX19" fmla="*/ 6007 w 10000"/>
              <a:gd name="connsiteY19" fmla="*/ 9740 h 9852"/>
              <a:gd name="connsiteX20" fmla="*/ 5867 w 10000"/>
              <a:gd name="connsiteY20" fmla="*/ 9387 h 9852"/>
              <a:gd name="connsiteX21" fmla="*/ 5847 w 10000"/>
              <a:gd name="connsiteY21" fmla="*/ 9351 h 9852"/>
              <a:gd name="connsiteX22" fmla="*/ 5729 w 10000"/>
              <a:gd name="connsiteY22" fmla="*/ 8665 h 9852"/>
              <a:gd name="connsiteX23" fmla="*/ 5807 w 10000"/>
              <a:gd name="connsiteY23" fmla="*/ 8609 h 9852"/>
              <a:gd name="connsiteX24" fmla="*/ 5827 w 10000"/>
              <a:gd name="connsiteY24" fmla="*/ 8386 h 9852"/>
              <a:gd name="connsiteX25" fmla="*/ 5807 w 10000"/>
              <a:gd name="connsiteY25" fmla="*/ 8349 h 9852"/>
              <a:gd name="connsiteX26" fmla="*/ 5669 w 10000"/>
              <a:gd name="connsiteY26" fmla="*/ 8331 h 9852"/>
              <a:gd name="connsiteX27" fmla="*/ 5609 w 10000"/>
              <a:gd name="connsiteY27" fmla="*/ 8294 h 9852"/>
              <a:gd name="connsiteX28" fmla="*/ 5649 w 10000"/>
              <a:gd name="connsiteY28" fmla="*/ 8220 h 9852"/>
              <a:gd name="connsiteX29" fmla="*/ 5787 w 10000"/>
              <a:gd name="connsiteY29" fmla="*/ 8220 h 9852"/>
              <a:gd name="connsiteX30" fmla="*/ 5847 w 10000"/>
              <a:gd name="connsiteY30" fmla="*/ 8275 h 9852"/>
              <a:gd name="connsiteX31" fmla="*/ 5946 w 10000"/>
              <a:gd name="connsiteY31" fmla="*/ 8220 h 9852"/>
              <a:gd name="connsiteX32" fmla="*/ 6007 w 10000"/>
              <a:gd name="connsiteY32" fmla="*/ 7829 h 9852"/>
              <a:gd name="connsiteX33" fmla="*/ 5886 w 10000"/>
              <a:gd name="connsiteY33" fmla="*/ 7645 h 9852"/>
              <a:gd name="connsiteX34" fmla="*/ 6184 w 10000"/>
              <a:gd name="connsiteY34" fmla="*/ 7588 h 9852"/>
              <a:gd name="connsiteX35" fmla="*/ 6284 w 10000"/>
              <a:gd name="connsiteY35" fmla="*/ 7402 h 9852"/>
              <a:gd name="connsiteX36" fmla="*/ 6284 w 10000"/>
              <a:gd name="connsiteY36" fmla="*/ 7366 h 9852"/>
              <a:gd name="connsiteX37" fmla="*/ 6164 w 10000"/>
              <a:gd name="connsiteY37" fmla="*/ 7385 h 9852"/>
              <a:gd name="connsiteX38" fmla="*/ 6164 w 10000"/>
              <a:gd name="connsiteY38" fmla="*/ 7292 h 9852"/>
              <a:gd name="connsiteX39" fmla="*/ 6362 w 10000"/>
              <a:gd name="connsiteY39" fmla="*/ 7199 h 9852"/>
              <a:gd name="connsiteX40" fmla="*/ 6441 w 10000"/>
              <a:gd name="connsiteY40" fmla="*/ 7199 h 9852"/>
              <a:gd name="connsiteX41" fmla="*/ 6562 w 10000"/>
              <a:gd name="connsiteY41" fmla="*/ 7088 h 9852"/>
              <a:gd name="connsiteX42" fmla="*/ 6581 w 10000"/>
              <a:gd name="connsiteY42" fmla="*/ 7014 h 9852"/>
              <a:gd name="connsiteX43" fmla="*/ 6619 w 10000"/>
              <a:gd name="connsiteY43" fmla="*/ 6976 h 9852"/>
              <a:gd name="connsiteX44" fmla="*/ 6820 w 10000"/>
              <a:gd name="connsiteY44" fmla="*/ 6958 h 9852"/>
              <a:gd name="connsiteX45" fmla="*/ 6897 w 10000"/>
              <a:gd name="connsiteY45" fmla="*/ 6920 h 9852"/>
              <a:gd name="connsiteX46" fmla="*/ 6918 w 10000"/>
              <a:gd name="connsiteY46" fmla="*/ 6828 h 9852"/>
              <a:gd name="connsiteX47" fmla="*/ 6800 w 10000"/>
              <a:gd name="connsiteY47" fmla="*/ 6735 h 9852"/>
              <a:gd name="connsiteX48" fmla="*/ 6800 w 10000"/>
              <a:gd name="connsiteY48" fmla="*/ 6661 h 9852"/>
              <a:gd name="connsiteX49" fmla="*/ 6839 w 10000"/>
              <a:gd name="connsiteY49" fmla="*/ 6606 h 9852"/>
              <a:gd name="connsiteX50" fmla="*/ 6937 w 10000"/>
              <a:gd name="connsiteY50" fmla="*/ 6642 h 9852"/>
              <a:gd name="connsiteX51" fmla="*/ 6996 w 10000"/>
              <a:gd name="connsiteY51" fmla="*/ 6698 h 9852"/>
              <a:gd name="connsiteX52" fmla="*/ 7016 w 10000"/>
              <a:gd name="connsiteY52" fmla="*/ 6680 h 9852"/>
              <a:gd name="connsiteX53" fmla="*/ 7016 w 10000"/>
              <a:gd name="connsiteY53" fmla="*/ 6606 h 9852"/>
              <a:gd name="connsiteX54" fmla="*/ 7036 w 10000"/>
              <a:gd name="connsiteY54" fmla="*/ 6568 h 9852"/>
              <a:gd name="connsiteX55" fmla="*/ 7097 w 10000"/>
              <a:gd name="connsiteY55" fmla="*/ 6587 h 9852"/>
              <a:gd name="connsiteX56" fmla="*/ 7127 w 10000"/>
              <a:gd name="connsiteY56" fmla="*/ 6680 h 9852"/>
              <a:gd name="connsiteX57" fmla="*/ 7165 w 10000"/>
              <a:gd name="connsiteY57" fmla="*/ 6680 h 9852"/>
              <a:gd name="connsiteX58" fmla="*/ 7224 w 10000"/>
              <a:gd name="connsiteY58" fmla="*/ 6642 h 9852"/>
              <a:gd name="connsiteX59" fmla="*/ 7264 w 10000"/>
              <a:gd name="connsiteY59" fmla="*/ 6568 h 9852"/>
              <a:gd name="connsiteX60" fmla="*/ 7285 w 10000"/>
              <a:gd name="connsiteY60" fmla="*/ 6550 h 9852"/>
              <a:gd name="connsiteX61" fmla="*/ 7324 w 10000"/>
              <a:gd name="connsiteY61" fmla="*/ 6698 h 9852"/>
              <a:gd name="connsiteX62" fmla="*/ 7640 w 10000"/>
              <a:gd name="connsiteY62" fmla="*/ 6606 h 9852"/>
              <a:gd name="connsiteX63" fmla="*/ 7700 w 10000"/>
              <a:gd name="connsiteY63" fmla="*/ 6624 h 9852"/>
              <a:gd name="connsiteX64" fmla="*/ 7682 w 10000"/>
              <a:gd name="connsiteY64" fmla="*/ 6642 h 9852"/>
              <a:gd name="connsiteX65" fmla="*/ 7224 w 10000"/>
              <a:gd name="connsiteY65" fmla="*/ 6828 h 9852"/>
              <a:gd name="connsiteX66" fmla="*/ 7185 w 10000"/>
              <a:gd name="connsiteY66" fmla="*/ 6884 h 9852"/>
              <a:gd name="connsiteX67" fmla="*/ 7224 w 10000"/>
              <a:gd name="connsiteY67" fmla="*/ 6902 h 9852"/>
              <a:gd name="connsiteX68" fmla="*/ 8274 w 10000"/>
              <a:gd name="connsiteY68" fmla="*/ 6364 h 9852"/>
              <a:gd name="connsiteX69" fmla="*/ 8453 w 10000"/>
              <a:gd name="connsiteY69" fmla="*/ 5975 h 9852"/>
              <a:gd name="connsiteX70" fmla="*/ 8475 w 10000"/>
              <a:gd name="connsiteY70" fmla="*/ 5381 h 9852"/>
              <a:gd name="connsiteX71" fmla="*/ 8532 w 10000"/>
              <a:gd name="connsiteY71" fmla="*/ 5326 h 9852"/>
              <a:gd name="connsiteX72" fmla="*/ 8593 w 10000"/>
              <a:gd name="connsiteY72" fmla="*/ 5288 h 9852"/>
              <a:gd name="connsiteX73" fmla="*/ 8652 w 10000"/>
              <a:gd name="connsiteY73" fmla="*/ 5288 h 9852"/>
              <a:gd name="connsiteX74" fmla="*/ 8652 w 10000"/>
              <a:gd name="connsiteY74" fmla="*/ 5511 h 9852"/>
              <a:gd name="connsiteX75" fmla="*/ 8791 w 10000"/>
              <a:gd name="connsiteY75" fmla="*/ 5511 h 9852"/>
              <a:gd name="connsiteX76" fmla="*/ 8771 w 10000"/>
              <a:gd name="connsiteY76" fmla="*/ 5603 h 9852"/>
              <a:gd name="connsiteX77" fmla="*/ 8633 w 10000"/>
              <a:gd name="connsiteY77" fmla="*/ 5639 h 9852"/>
              <a:gd name="connsiteX78" fmla="*/ 8691 w 10000"/>
              <a:gd name="connsiteY78" fmla="*/ 5660 h 9852"/>
              <a:gd name="connsiteX79" fmla="*/ 9306 w 10000"/>
              <a:gd name="connsiteY79" fmla="*/ 5400 h 9852"/>
              <a:gd name="connsiteX80" fmla="*/ 9662 w 10000"/>
              <a:gd name="connsiteY80" fmla="*/ 5381 h 9852"/>
              <a:gd name="connsiteX81" fmla="*/ 9545 w 10000"/>
              <a:gd name="connsiteY81" fmla="*/ 5252 h 9852"/>
              <a:gd name="connsiteX82" fmla="*/ 9662 w 10000"/>
              <a:gd name="connsiteY82" fmla="*/ 5157 h 9852"/>
              <a:gd name="connsiteX83" fmla="*/ 9723 w 10000"/>
              <a:gd name="connsiteY83" fmla="*/ 5047 h 9852"/>
              <a:gd name="connsiteX84" fmla="*/ 9782 w 10000"/>
              <a:gd name="connsiteY84" fmla="*/ 4953 h 9852"/>
              <a:gd name="connsiteX85" fmla="*/ 9822 w 10000"/>
              <a:gd name="connsiteY85" fmla="*/ 4861 h 9852"/>
              <a:gd name="connsiteX86" fmla="*/ 9803 w 10000"/>
              <a:gd name="connsiteY86" fmla="*/ 4695 h 9852"/>
              <a:gd name="connsiteX87" fmla="*/ 9742 w 10000"/>
              <a:gd name="connsiteY87" fmla="*/ 4621 h 9852"/>
              <a:gd name="connsiteX88" fmla="*/ 9803 w 10000"/>
              <a:gd name="connsiteY88" fmla="*/ 4509 h 9852"/>
              <a:gd name="connsiteX89" fmla="*/ 9762 w 10000"/>
              <a:gd name="connsiteY89" fmla="*/ 4378 h 9852"/>
              <a:gd name="connsiteX90" fmla="*/ 9939 w 10000"/>
              <a:gd name="connsiteY90" fmla="*/ 4065 h 9852"/>
              <a:gd name="connsiteX91" fmla="*/ 9939 w 10000"/>
              <a:gd name="connsiteY91" fmla="*/ 3990 h 9852"/>
              <a:gd name="connsiteX92" fmla="*/ 9981 w 10000"/>
              <a:gd name="connsiteY92" fmla="*/ 3934 h 9852"/>
              <a:gd name="connsiteX93" fmla="*/ 9939 w 10000"/>
              <a:gd name="connsiteY93" fmla="*/ 3860 h 9852"/>
              <a:gd name="connsiteX94" fmla="*/ 10000 w 10000"/>
              <a:gd name="connsiteY94" fmla="*/ 3822 h 9852"/>
              <a:gd name="connsiteX95" fmla="*/ 9939 w 10000"/>
              <a:gd name="connsiteY95" fmla="*/ 3748 h 9852"/>
              <a:gd name="connsiteX96" fmla="*/ 9961 w 10000"/>
              <a:gd name="connsiteY96" fmla="*/ 3637 h 9852"/>
              <a:gd name="connsiteX97" fmla="*/ 9939 w 10000"/>
              <a:gd name="connsiteY97" fmla="*/ 3637 h 9852"/>
              <a:gd name="connsiteX98" fmla="*/ 9900 w 10000"/>
              <a:gd name="connsiteY98" fmla="*/ 3618 h 9852"/>
              <a:gd name="connsiteX99" fmla="*/ 9822 w 10000"/>
              <a:gd name="connsiteY99" fmla="*/ 3489 h 9852"/>
              <a:gd name="connsiteX100" fmla="*/ 9842 w 10000"/>
              <a:gd name="connsiteY100" fmla="*/ 3415 h 9852"/>
              <a:gd name="connsiteX101" fmla="*/ 9742 w 10000"/>
              <a:gd name="connsiteY101" fmla="*/ 3303 h 9852"/>
              <a:gd name="connsiteX102" fmla="*/ 9762 w 10000"/>
              <a:gd name="connsiteY102" fmla="*/ 3267 h 9852"/>
              <a:gd name="connsiteX103" fmla="*/ 9643 w 10000"/>
              <a:gd name="connsiteY103" fmla="*/ 3172 h 9852"/>
              <a:gd name="connsiteX104" fmla="*/ 9662 w 10000"/>
              <a:gd name="connsiteY104" fmla="*/ 3043 h 9852"/>
              <a:gd name="connsiteX105" fmla="*/ 9643 w 10000"/>
              <a:gd name="connsiteY105" fmla="*/ 2932 h 9852"/>
              <a:gd name="connsiteX106" fmla="*/ 9406 w 10000"/>
              <a:gd name="connsiteY106" fmla="*/ 2690 h 9852"/>
              <a:gd name="connsiteX107" fmla="*/ 4301 w 10000"/>
              <a:gd name="connsiteY107" fmla="*/ 0 h 9852"/>
              <a:gd name="connsiteX108" fmla="*/ 4103 w 10000"/>
              <a:gd name="connsiteY108" fmla="*/ 0 h 9852"/>
              <a:gd name="connsiteX0" fmla="*/ 4301 w 10000"/>
              <a:gd name="connsiteY0" fmla="*/ 0 h 10000"/>
              <a:gd name="connsiteX1" fmla="*/ 0 w 10000"/>
              <a:gd name="connsiteY1" fmla="*/ 5066 h 10000"/>
              <a:gd name="connsiteX2" fmla="*/ 238 w 10000"/>
              <a:gd name="connsiteY2" fmla="*/ 5009 h 10000"/>
              <a:gd name="connsiteX3" fmla="*/ 435 w 10000"/>
              <a:gd name="connsiteY3" fmla="*/ 5066 h 10000"/>
              <a:gd name="connsiteX4" fmla="*/ 1328 w 10000"/>
              <a:gd name="connsiteY4" fmla="*/ 5105 h 10000"/>
              <a:gd name="connsiteX5" fmla="*/ 2100 w 10000"/>
              <a:gd name="connsiteY5" fmla="*/ 5970 h 10000"/>
              <a:gd name="connsiteX6" fmla="*/ 2437 w 10000"/>
              <a:gd name="connsiteY6" fmla="*/ 6874 h 10000"/>
              <a:gd name="connsiteX7" fmla="*/ 2756 w 10000"/>
              <a:gd name="connsiteY7" fmla="*/ 7231 h 10000"/>
              <a:gd name="connsiteX8" fmla="*/ 2914 w 10000"/>
              <a:gd name="connsiteY8" fmla="*/ 7588 h 10000"/>
              <a:gd name="connsiteX9" fmla="*/ 3251 w 10000"/>
              <a:gd name="connsiteY9" fmla="*/ 7835 h 10000"/>
              <a:gd name="connsiteX10" fmla="*/ 3508 w 10000"/>
              <a:gd name="connsiteY10" fmla="*/ 8758 h 10000"/>
              <a:gd name="connsiteX11" fmla="*/ 3845 w 10000"/>
              <a:gd name="connsiteY11" fmla="*/ 9265 h 10000"/>
              <a:gd name="connsiteX12" fmla="*/ 4181 w 10000"/>
              <a:gd name="connsiteY12" fmla="*/ 9491 h 10000"/>
              <a:gd name="connsiteX13" fmla="*/ 4479 w 10000"/>
              <a:gd name="connsiteY13" fmla="*/ 9549 h 10000"/>
              <a:gd name="connsiteX14" fmla="*/ 4776 w 10000"/>
              <a:gd name="connsiteY14" fmla="*/ 9717 h 10000"/>
              <a:gd name="connsiteX15" fmla="*/ 5332 w 10000"/>
              <a:gd name="connsiteY15" fmla="*/ 9775 h 10000"/>
              <a:gd name="connsiteX16" fmla="*/ 5710 w 10000"/>
              <a:gd name="connsiteY16" fmla="*/ 9961 h 10000"/>
              <a:gd name="connsiteX17" fmla="*/ 6064 w 10000"/>
              <a:gd name="connsiteY17" fmla="*/ 10000 h 10000"/>
              <a:gd name="connsiteX18" fmla="*/ 6085 w 10000"/>
              <a:gd name="connsiteY18" fmla="*/ 9942 h 10000"/>
              <a:gd name="connsiteX19" fmla="*/ 6007 w 10000"/>
              <a:gd name="connsiteY19" fmla="*/ 9886 h 10000"/>
              <a:gd name="connsiteX20" fmla="*/ 5867 w 10000"/>
              <a:gd name="connsiteY20" fmla="*/ 9528 h 10000"/>
              <a:gd name="connsiteX21" fmla="*/ 5847 w 10000"/>
              <a:gd name="connsiteY21" fmla="*/ 9491 h 10000"/>
              <a:gd name="connsiteX22" fmla="*/ 5729 w 10000"/>
              <a:gd name="connsiteY22" fmla="*/ 8795 h 10000"/>
              <a:gd name="connsiteX23" fmla="*/ 5807 w 10000"/>
              <a:gd name="connsiteY23" fmla="*/ 8738 h 10000"/>
              <a:gd name="connsiteX24" fmla="*/ 5827 w 10000"/>
              <a:gd name="connsiteY24" fmla="*/ 8512 h 10000"/>
              <a:gd name="connsiteX25" fmla="*/ 5807 w 10000"/>
              <a:gd name="connsiteY25" fmla="*/ 8474 h 10000"/>
              <a:gd name="connsiteX26" fmla="*/ 5669 w 10000"/>
              <a:gd name="connsiteY26" fmla="*/ 8456 h 10000"/>
              <a:gd name="connsiteX27" fmla="*/ 5609 w 10000"/>
              <a:gd name="connsiteY27" fmla="*/ 8419 h 10000"/>
              <a:gd name="connsiteX28" fmla="*/ 5649 w 10000"/>
              <a:gd name="connsiteY28" fmla="*/ 8343 h 10000"/>
              <a:gd name="connsiteX29" fmla="*/ 5787 w 10000"/>
              <a:gd name="connsiteY29" fmla="*/ 8343 h 10000"/>
              <a:gd name="connsiteX30" fmla="*/ 5847 w 10000"/>
              <a:gd name="connsiteY30" fmla="*/ 8399 h 10000"/>
              <a:gd name="connsiteX31" fmla="*/ 5946 w 10000"/>
              <a:gd name="connsiteY31" fmla="*/ 8343 h 10000"/>
              <a:gd name="connsiteX32" fmla="*/ 6007 w 10000"/>
              <a:gd name="connsiteY32" fmla="*/ 7947 h 10000"/>
              <a:gd name="connsiteX33" fmla="*/ 5886 w 10000"/>
              <a:gd name="connsiteY33" fmla="*/ 7760 h 10000"/>
              <a:gd name="connsiteX34" fmla="*/ 6184 w 10000"/>
              <a:gd name="connsiteY34" fmla="*/ 7702 h 10000"/>
              <a:gd name="connsiteX35" fmla="*/ 6284 w 10000"/>
              <a:gd name="connsiteY35" fmla="*/ 7513 h 10000"/>
              <a:gd name="connsiteX36" fmla="*/ 6284 w 10000"/>
              <a:gd name="connsiteY36" fmla="*/ 7477 h 10000"/>
              <a:gd name="connsiteX37" fmla="*/ 6164 w 10000"/>
              <a:gd name="connsiteY37" fmla="*/ 7496 h 10000"/>
              <a:gd name="connsiteX38" fmla="*/ 6164 w 10000"/>
              <a:gd name="connsiteY38" fmla="*/ 7402 h 10000"/>
              <a:gd name="connsiteX39" fmla="*/ 6362 w 10000"/>
              <a:gd name="connsiteY39" fmla="*/ 7307 h 10000"/>
              <a:gd name="connsiteX40" fmla="*/ 6441 w 10000"/>
              <a:gd name="connsiteY40" fmla="*/ 7307 h 10000"/>
              <a:gd name="connsiteX41" fmla="*/ 6562 w 10000"/>
              <a:gd name="connsiteY41" fmla="*/ 7194 h 10000"/>
              <a:gd name="connsiteX42" fmla="*/ 6581 w 10000"/>
              <a:gd name="connsiteY42" fmla="*/ 7119 h 10000"/>
              <a:gd name="connsiteX43" fmla="*/ 6619 w 10000"/>
              <a:gd name="connsiteY43" fmla="*/ 7081 h 10000"/>
              <a:gd name="connsiteX44" fmla="*/ 6820 w 10000"/>
              <a:gd name="connsiteY44" fmla="*/ 7063 h 10000"/>
              <a:gd name="connsiteX45" fmla="*/ 6897 w 10000"/>
              <a:gd name="connsiteY45" fmla="*/ 7024 h 10000"/>
              <a:gd name="connsiteX46" fmla="*/ 6918 w 10000"/>
              <a:gd name="connsiteY46" fmla="*/ 6931 h 10000"/>
              <a:gd name="connsiteX47" fmla="*/ 6800 w 10000"/>
              <a:gd name="connsiteY47" fmla="*/ 6836 h 10000"/>
              <a:gd name="connsiteX48" fmla="*/ 6800 w 10000"/>
              <a:gd name="connsiteY48" fmla="*/ 6761 h 10000"/>
              <a:gd name="connsiteX49" fmla="*/ 6839 w 10000"/>
              <a:gd name="connsiteY49" fmla="*/ 6705 h 10000"/>
              <a:gd name="connsiteX50" fmla="*/ 6937 w 10000"/>
              <a:gd name="connsiteY50" fmla="*/ 6742 h 10000"/>
              <a:gd name="connsiteX51" fmla="*/ 6996 w 10000"/>
              <a:gd name="connsiteY51" fmla="*/ 6799 h 10000"/>
              <a:gd name="connsiteX52" fmla="*/ 7016 w 10000"/>
              <a:gd name="connsiteY52" fmla="*/ 6780 h 10000"/>
              <a:gd name="connsiteX53" fmla="*/ 7016 w 10000"/>
              <a:gd name="connsiteY53" fmla="*/ 6705 h 10000"/>
              <a:gd name="connsiteX54" fmla="*/ 7036 w 10000"/>
              <a:gd name="connsiteY54" fmla="*/ 6667 h 10000"/>
              <a:gd name="connsiteX55" fmla="*/ 7097 w 10000"/>
              <a:gd name="connsiteY55" fmla="*/ 6686 h 10000"/>
              <a:gd name="connsiteX56" fmla="*/ 7127 w 10000"/>
              <a:gd name="connsiteY56" fmla="*/ 6780 h 10000"/>
              <a:gd name="connsiteX57" fmla="*/ 7165 w 10000"/>
              <a:gd name="connsiteY57" fmla="*/ 6780 h 10000"/>
              <a:gd name="connsiteX58" fmla="*/ 7224 w 10000"/>
              <a:gd name="connsiteY58" fmla="*/ 6742 h 10000"/>
              <a:gd name="connsiteX59" fmla="*/ 7264 w 10000"/>
              <a:gd name="connsiteY59" fmla="*/ 6667 h 10000"/>
              <a:gd name="connsiteX60" fmla="*/ 7285 w 10000"/>
              <a:gd name="connsiteY60" fmla="*/ 6648 h 10000"/>
              <a:gd name="connsiteX61" fmla="*/ 7324 w 10000"/>
              <a:gd name="connsiteY61" fmla="*/ 6799 h 10000"/>
              <a:gd name="connsiteX62" fmla="*/ 7640 w 10000"/>
              <a:gd name="connsiteY62" fmla="*/ 6705 h 10000"/>
              <a:gd name="connsiteX63" fmla="*/ 7700 w 10000"/>
              <a:gd name="connsiteY63" fmla="*/ 6724 h 10000"/>
              <a:gd name="connsiteX64" fmla="*/ 7682 w 10000"/>
              <a:gd name="connsiteY64" fmla="*/ 6742 h 10000"/>
              <a:gd name="connsiteX65" fmla="*/ 7224 w 10000"/>
              <a:gd name="connsiteY65" fmla="*/ 6931 h 10000"/>
              <a:gd name="connsiteX66" fmla="*/ 7185 w 10000"/>
              <a:gd name="connsiteY66" fmla="*/ 6987 h 10000"/>
              <a:gd name="connsiteX67" fmla="*/ 7224 w 10000"/>
              <a:gd name="connsiteY67" fmla="*/ 7006 h 10000"/>
              <a:gd name="connsiteX68" fmla="*/ 8274 w 10000"/>
              <a:gd name="connsiteY68" fmla="*/ 6460 h 10000"/>
              <a:gd name="connsiteX69" fmla="*/ 8453 w 10000"/>
              <a:gd name="connsiteY69" fmla="*/ 6065 h 10000"/>
              <a:gd name="connsiteX70" fmla="*/ 8475 w 10000"/>
              <a:gd name="connsiteY70" fmla="*/ 5462 h 10000"/>
              <a:gd name="connsiteX71" fmla="*/ 8532 w 10000"/>
              <a:gd name="connsiteY71" fmla="*/ 5406 h 10000"/>
              <a:gd name="connsiteX72" fmla="*/ 8593 w 10000"/>
              <a:gd name="connsiteY72" fmla="*/ 5367 h 10000"/>
              <a:gd name="connsiteX73" fmla="*/ 8652 w 10000"/>
              <a:gd name="connsiteY73" fmla="*/ 5367 h 10000"/>
              <a:gd name="connsiteX74" fmla="*/ 8652 w 10000"/>
              <a:gd name="connsiteY74" fmla="*/ 5594 h 10000"/>
              <a:gd name="connsiteX75" fmla="*/ 8791 w 10000"/>
              <a:gd name="connsiteY75" fmla="*/ 5594 h 10000"/>
              <a:gd name="connsiteX76" fmla="*/ 8771 w 10000"/>
              <a:gd name="connsiteY76" fmla="*/ 5687 h 10000"/>
              <a:gd name="connsiteX77" fmla="*/ 8633 w 10000"/>
              <a:gd name="connsiteY77" fmla="*/ 5724 h 10000"/>
              <a:gd name="connsiteX78" fmla="*/ 8691 w 10000"/>
              <a:gd name="connsiteY78" fmla="*/ 5745 h 10000"/>
              <a:gd name="connsiteX79" fmla="*/ 9306 w 10000"/>
              <a:gd name="connsiteY79" fmla="*/ 5481 h 10000"/>
              <a:gd name="connsiteX80" fmla="*/ 9662 w 10000"/>
              <a:gd name="connsiteY80" fmla="*/ 5462 h 10000"/>
              <a:gd name="connsiteX81" fmla="*/ 9545 w 10000"/>
              <a:gd name="connsiteY81" fmla="*/ 5331 h 10000"/>
              <a:gd name="connsiteX82" fmla="*/ 9662 w 10000"/>
              <a:gd name="connsiteY82" fmla="*/ 5234 h 10000"/>
              <a:gd name="connsiteX83" fmla="*/ 9723 w 10000"/>
              <a:gd name="connsiteY83" fmla="*/ 5123 h 10000"/>
              <a:gd name="connsiteX84" fmla="*/ 9782 w 10000"/>
              <a:gd name="connsiteY84" fmla="*/ 5027 h 10000"/>
              <a:gd name="connsiteX85" fmla="*/ 9822 w 10000"/>
              <a:gd name="connsiteY85" fmla="*/ 4934 h 10000"/>
              <a:gd name="connsiteX86" fmla="*/ 9803 w 10000"/>
              <a:gd name="connsiteY86" fmla="*/ 4766 h 10000"/>
              <a:gd name="connsiteX87" fmla="*/ 9742 w 10000"/>
              <a:gd name="connsiteY87" fmla="*/ 4690 h 10000"/>
              <a:gd name="connsiteX88" fmla="*/ 9803 w 10000"/>
              <a:gd name="connsiteY88" fmla="*/ 4577 h 10000"/>
              <a:gd name="connsiteX89" fmla="*/ 9762 w 10000"/>
              <a:gd name="connsiteY89" fmla="*/ 4444 h 10000"/>
              <a:gd name="connsiteX90" fmla="*/ 9939 w 10000"/>
              <a:gd name="connsiteY90" fmla="*/ 4126 h 10000"/>
              <a:gd name="connsiteX91" fmla="*/ 9939 w 10000"/>
              <a:gd name="connsiteY91" fmla="*/ 4050 h 10000"/>
              <a:gd name="connsiteX92" fmla="*/ 9981 w 10000"/>
              <a:gd name="connsiteY92" fmla="*/ 3993 h 10000"/>
              <a:gd name="connsiteX93" fmla="*/ 9939 w 10000"/>
              <a:gd name="connsiteY93" fmla="*/ 3918 h 10000"/>
              <a:gd name="connsiteX94" fmla="*/ 10000 w 10000"/>
              <a:gd name="connsiteY94" fmla="*/ 3879 h 10000"/>
              <a:gd name="connsiteX95" fmla="*/ 9939 w 10000"/>
              <a:gd name="connsiteY95" fmla="*/ 3804 h 10000"/>
              <a:gd name="connsiteX96" fmla="*/ 9961 w 10000"/>
              <a:gd name="connsiteY96" fmla="*/ 3692 h 10000"/>
              <a:gd name="connsiteX97" fmla="*/ 9939 w 10000"/>
              <a:gd name="connsiteY97" fmla="*/ 3692 h 10000"/>
              <a:gd name="connsiteX98" fmla="*/ 9900 w 10000"/>
              <a:gd name="connsiteY98" fmla="*/ 3672 h 10000"/>
              <a:gd name="connsiteX99" fmla="*/ 9822 w 10000"/>
              <a:gd name="connsiteY99" fmla="*/ 3541 h 10000"/>
              <a:gd name="connsiteX100" fmla="*/ 9842 w 10000"/>
              <a:gd name="connsiteY100" fmla="*/ 3466 h 10000"/>
              <a:gd name="connsiteX101" fmla="*/ 9742 w 10000"/>
              <a:gd name="connsiteY101" fmla="*/ 3353 h 10000"/>
              <a:gd name="connsiteX102" fmla="*/ 9762 w 10000"/>
              <a:gd name="connsiteY102" fmla="*/ 3316 h 10000"/>
              <a:gd name="connsiteX103" fmla="*/ 9643 w 10000"/>
              <a:gd name="connsiteY103" fmla="*/ 3220 h 10000"/>
              <a:gd name="connsiteX104" fmla="*/ 9662 w 10000"/>
              <a:gd name="connsiteY104" fmla="*/ 3089 h 10000"/>
              <a:gd name="connsiteX105" fmla="*/ 9643 w 10000"/>
              <a:gd name="connsiteY105" fmla="*/ 2976 h 10000"/>
              <a:gd name="connsiteX106" fmla="*/ 9406 w 10000"/>
              <a:gd name="connsiteY106" fmla="*/ 2730 h 10000"/>
              <a:gd name="connsiteX107" fmla="*/ 4301 w 10000"/>
              <a:gd name="connsiteY107" fmla="*/ 0 h 10000"/>
              <a:gd name="connsiteX0" fmla="*/ 9406 w 10000"/>
              <a:gd name="connsiteY0" fmla="*/ 0 h 7270"/>
              <a:gd name="connsiteX1" fmla="*/ 0 w 10000"/>
              <a:gd name="connsiteY1" fmla="*/ 2336 h 7270"/>
              <a:gd name="connsiteX2" fmla="*/ 238 w 10000"/>
              <a:gd name="connsiteY2" fmla="*/ 2279 h 7270"/>
              <a:gd name="connsiteX3" fmla="*/ 435 w 10000"/>
              <a:gd name="connsiteY3" fmla="*/ 2336 h 7270"/>
              <a:gd name="connsiteX4" fmla="*/ 1328 w 10000"/>
              <a:gd name="connsiteY4" fmla="*/ 2375 h 7270"/>
              <a:gd name="connsiteX5" fmla="*/ 2100 w 10000"/>
              <a:gd name="connsiteY5" fmla="*/ 3240 h 7270"/>
              <a:gd name="connsiteX6" fmla="*/ 2437 w 10000"/>
              <a:gd name="connsiteY6" fmla="*/ 4144 h 7270"/>
              <a:gd name="connsiteX7" fmla="*/ 2756 w 10000"/>
              <a:gd name="connsiteY7" fmla="*/ 4501 h 7270"/>
              <a:gd name="connsiteX8" fmla="*/ 2914 w 10000"/>
              <a:gd name="connsiteY8" fmla="*/ 4858 h 7270"/>
              <a:gd name="connsiteX9" fmla="*/ 3251 w 10000"/>
              <a:gd name="connsiteY9" fmla="*/ 5105 h 7270"/>
              <a:gd name="connsiteX10" fmla="*/ 3508 w 10000"/>
              <a:gd name="connsiteY10" fmla="*/ 6028 h 7270"/>
              <a:gd name="connsiteX11" fmla="*/ 3845 w 10000"/>
              <a:gd name="connsiteY11" fmla="*/ 6535 h 7270"/>
              <a:gd name="connsiteX12" fmla="*/ 4181 w 10000"/>
              <a:gd name="connsiteY12" fmla="*/ 6761 h 7270"/>
              <a:gd name="connsiteX13" fmla="*/ 4479 w 10000"/>
              <a:gd name="connsiteY13" fmla="*/ 6819 h 7270"/>
              <a:gd name="connsiteX14" fmla="*/ 4776 w 10000"/>
              <a:gd name="connsiteY14" fmla="*/ 6987 h 7270"/>
              <a:gd name="connsiteX15" fmla="*/ 5332 w 10000"/>
              <a:gd name="connsiteY15" fmla="*/ 7045 h 7270"/>
              <a:gd name="connsiteX16" fmla="*/ 5710 w 10000"/>
              <a:gd name="connsiteY16" fmla="*/ 7231 h 7270"/>
              <a:gd name="connsiteX17" fmla="*/ 6064 w 10000"/>
              <a:gd name="connsiteY17" fmla="*/ 7270 h 7270"/>
              <a:gd name="connsiteX18" fmla="*/ 6085 w 10000"/>
              <a:gd name="connsiteY18" fmla="*/ 7212 h 7270"/>
              <a:gd name="connsiteX19" fmla="*/ 6007 w 10000"/>
              <a:gd name="connsiteY19" fmla="*/ 7156 h 7270"/>
              <a:gd name="connsiteX20" fmla="*/ 5867 w 10000"/>
              <a:gd name="connsiteY20" fmla="*/ 6798 h 7270"/>
              <a:gd name="connsiteX21" fmla="*/ 5847 w 10000"/>
              <a:gd name="connsiteY21" fmla="*/ 6761 h 7270"/>
              <a:gd name="connsiteX22" fmla="*/ 5729 w 10000"/>
              <a:gd name="connsiteY22" fmla="*/ 6065 h 7270"/>
              <a:gd name="connsiteX23" fmla="*/ 5807 w 10000"/>
              <a:gd name="connsiteY23" fmla="*/ 6008 h 7270"/>
              <a:gd name="connsiteX24" fmla="*/ 5827 w 10000"/>
              <a:gd name="connsiteY24" fmla="*/ 5782 h 7270"/>
              <a:gd name="connsiteX25" fmla="*/ 5807 w 10000"/>
              <a:gd name="connsiteY25" fmla="*/ 5744 h 7270"/>
              <a:gd name="connsiteX26" fmla="*/ 5669 w 10000"/>
              <a:gd name="connsiteY26" fmla="*/ 5726 h 7270"/>
              <a:gd name="connsiteX27" fmla="*/ 5609 w 10000"/>
              <a:gd name="connsiteY27" fmla="*/ 5689 h 7270"/>
              <a:gd name="connsiteX28" fmla="*/ 5649 w 10000"/>
              <a:gd name="connsiteY28" fmla="*/ 5613 h 7270"/>
              <a:gd name="connsiteX29" fmla="*/ 5787 w 10000"/>
              <a:gd name="connsiteY29" fmla="*/ 5613 h 7270"/>
              <a:gd name="connsiteX30" fmla="*/ 5847 w 10000"/>
              <a:gd name="connsiteY30" fmla="*/ 5669 h 7270"/>
              <a:gd name="connsiteX31" fmla="*/ 5946 w 10000"/>
              <a:gd name="connsiteY31" fmla="*/ 5613 h 7270"/>
              <a:gd name="connsiteX32" fmla="*/ 6007 w 10000"/>
              <a:gd name="connsiteY32" fmla="*/ 5217 h 7270"/>
              <a:gd name="connsiteX33" fmla="*/ 5886 w 10000"/>
              <a:gd name="connsiteY33" fmla="*/ 5030 h 7270"/>
              <a:gd name="connsiteX34" fmla="*/ 6184 w 10000"/>
              <a:gd name="connsiteY34" fmla="*/ 4972 h 7270"/>
              <a:gd name="connsiteX35" fmla="*/ 6284 w 10000"/>
              <a:gd name="connsiteY35" fmla="*/ 4783 h 7270"/>
              <a:gd name="connsiteX36" fmla="*/ 6284 w 10000"/>
              <a:gd name="connsiteY36" fmla="*/ 4747 h 7270"/>
              <a:gd name="connsiteX37" fmla="*/ 6164 w 10000"/>
              <a:gd name="connsiteY37" fmla="*/ 4766 h 7270"/>
              <a:gd name="connsiteX38" fmla="*/ 6164 w 10000"/>
              <a:gd name="connsiteY38" fmla="*/ 4672 h 7270"/>
              <a:gd name="connsiteX39" fmla="*/ 6362 w 10000"/>
              <a:gd name="connsiteY39" fmla="*/ 4577 h 7270"/>
              <a:gd name="connsiteX40" fmla="*/ 6441 w 10000"/>
              <a:gd name="connsiteY40" fmla="*/ 4577 h 7270"/>
              <a:gd name="connsiteX41" fmla="*/ 6562 w 10000"/>
              <a:gd name="connsiteY41" fmla="*/ 4464 h 7270"/>
              <a:gd name="connsiteX42" fmla="*/ 6581 w 10000"/>
              <a:gd name="connsiteY42" fmla="*/ 4389 h 7270"/>
              <a:gd name="connsiteX43" fmla="*/ 6619 w 10000"/>
              <a:gd name="connsiteY43" fmla="*/ 4351 h 7270"/>
              <a:gd name="connsiteX44" fmla="*/ 6820 w 10000"/>
              <a:gd name="connsiteY44" fmla="*/ 4333 h 7270"/>
              <a:gd name="connsiteX45" fmla="*/ 6897 w 10000"/>
              <a:gd name="connsiteY45" fmla="*/ 4294 h 7270"/>
              <a:gd name="connsiteX46" fmla="*/ 6918 w 10000"/>
              <a:gd name="connsiteY46" fmla="*/ 4201 h 7270"/>
              <a:gd name="connsiteX47" fmla="*/ 6800 w 10000"/>
              <a:gd name="connsiteY47" fmla="*/ 4106 h 7270"/>
              <a:gd name="connsiteX48" fmla="*/ 6800 w 10000"/>
              <a:gd name="connsiteY48" fmla="*/ 4031 h 7270"/>
              <a:gd name="connsiteX49" fmla="*/ 6839 w 10000"/>
              <a:gd name="connsiteY49" fmla="*/ 3975 h 7270"/>
              <a:gd name="connsiteX50" fmla="*/ 6937 w 10000"/>
              <a:gd name="connsiteY50" fmla="*/ 4012 h 7270"/>
              <a:gd name="connsiteX51" fmla="*/ 6996 w 10000"/>
              <a:gd name="connsiteY51" fmla="*/ 4069 h 7270"/>
              <a:gd name="connsiteX52" fmla="*/ 7016 w 10000"/>
              <a:gd name="connsiteY52" fmla="*/ 4050 h 7270"/>
              <a:gd name="connsiteX53" fmla="*/ 7016 w 10000"/>
              <a:gd name="connsiteY53" fmla="*/ 3975 h 7270"/>
              <a:gd name="connsiteX54" fmla="*/ 7036 w 10000"/>
              <a:gd name="connsiteY54" fmla="*/ 3937 h 7270"/>
              <a:gd name="connsiteX55" fmla="*/ 7097 w 10000"/>
              <a:gd name="connsiteY55" fmla="*/ 3956 h 7270"/>
              <a:gd name="connsiteX56" fmla="*/ 7127 w 10000"/>
              <a:gd name="connsiteY56" fmla="*/ 4050 h 7270"/>
              <a:gd name="connsiteX57" fmla="*/ 7165 w 10000"/>
              <a:gd name="connsiteY57" fmla="*/ 4050 h 7270"/>
              <a:gd name="connsiteX58" fmla="*/ 7224 w 10000"/>
              <a:gd name="connsiteY58" fmla="*/ 4012 h 7270"/>
              <a:gd name="connsiteX59" fmla="*/ 7264 w 10000"/>
              <a:gd name="connsiteY59" fmla="*/ 3937 h 7270"/>
              <a:gd name="connsiteX60" fmla="*/ 7285 w 10000"/>
              <a:gd name="connsiteY60" fmla="*/ 3918 h 7270"/>
              <a:gd name="connsiteX61" fmla="*/ 7324 w 10000"/>
              <a:gd name="connsiteY61" fmla="*/ 4069 h 7270"/>
              <a:gd name="connsiteX62" fmla="*/ 7640 w 10000"/>
              <a:gd name="connsiteY62" fmla="*/ 3975 h 7270"/>
              <a:gd name="connsiteX63" fmla="*/ 7700 w 10000"/>
              <a:gd name="connsiteY63" fmla="*/ 3994 h 7270"/>
              <a:gd name="connsiteX64" fmla="*/ 7682 w 10000"/>
              <a:gd name="connsiteY64" fmla="*/ 4012 h 7270"/>
              <a:gd name="connsiteX65" fmla="*/ 7224 w 10000"/>
              <a:gd name="connsiteY65" fmla="*/ 4201 h 7270"/>
              <a:gd name="connsiteX66" fmla="*/ 7185 w 10000"/>
              <a:gd name="connsiteY66" fmla="*/ 4257 h 7270"/>
              <a:gd name="connsiteX67" fmla="*/ 7224 w 10000"/>
              <a:gd name="connsiteY67" fmla="*/ 4276 h 7270"/>
              <a:gd name="connsiteX68" fmla="*/ 8274 w 10000"/>
              <a:gd name="connsiteY68" fmla="*/ 3730 h 7270"/>
              <a:gd name="connsiteX69" fmla="*/ 8453 w 10000"/>
              <a:gd name="connsiteY69" fmla="*/ 3335 h 7270"/>
              <a:gd name="connsiteX70" fmla="*/ 8475 w 10000"/>
              <a:gd name="connsiteY70" fmla="*/ 2732 h 7270"/>
              <a:gd name="connsiteX71" fmla="*/ 8532 w 10000"/>
              <a:gd name="connsiteY71" fmla="*/ 2676 h 7270"/>
              <a:gd name="connsiteX72" fmla="*/ 8593 w 10000"/>
              <a:gd name="connsiteY72" fmla="*/ 2637 h 7270"/>
              <a:gd name="connsiteX73" fmla="*/ 8652 w 10000"/>
              <a:gd name="connsiteY73" fmla="*/ 2637 h 7270"/>
              <a:gd name="connsiteX74" fmla="*/ 8652 w 10000"/>
              <a:gd name="connsiteY74" fmla="*/ 2864 h 7270"/>
              <a:gd name="connsiteX75" fmla="*/ 8791 w 10000"/>
              <a:gd name="connsiteY75" fmla="*/ 2864 h 7270"/>
              <a:gd name="connsiteX76" fmla="*/ 8771 w 10000"/>
              <a:gd name="connsiteY76" fmla="*/ 2957 h 7270"/>
              <a:gd name="connsiteX77" fmla="*/ 8633 w 10000"/>
              <a:gd name="connsiteY77" fmla="*/ 2994 h 7270"/>
              <a:gd name="connsiteX78" fmla="*/ 8691 w 10000"/>
              <a:gd name="connsiteY78" fmla="*/ 3015 h 7270"/>
              <a:gd name="connsiteX79" fmla="*/ 9306 w 10000"/>
              <a:gd name="connsiteY79" fmla="*/ 2751 h 7270"/>
              <a:gd name="connsiteX80" fmla="*/ 9662 w 10000"/>
              <a:gd name="connsiteY80" fmla="*/ 2732 h 7270"/>
              <a:gd name="connsiteX81" fmla="*/ 9545 w 10000"/>
              <a:gd name="connsiteY81" fmla="*/ 2601 h 7270"/>
              <a:gd name="connsiteX82" fmla="*/ 9662 w 10000"/>
              <a:gd name="connsiteY82" fmla="*/ 2504 h 7270"/>
              <a:gd name="connsiteX83" fmla="*/ 9723 w 10000"/>
              <a:gd name="connsiteY83" fmla="*/ 2393 h 7270"/>
              <a:gd name="connsiteX84" fmla="*/ 9782 w 10000"/>
              <a:gd name="connsiteY84" fmla="*/ 2297 h 7270"/>
              <a:gd name="connsiteX85" fmla="*/ 9822 w 10000"/>
              <a:gd name="connsiteY85" fmla="*/ 2204 h 7270"/>
              <a:gd name="connsiteX86" fmla="*/ 9803 w 10000"/>
              <a:gd name="connsiteY86" fmla="*/ 2036 h 7270"/>
              <a:gd name="connsiteX87" fmla="*/ 9742 w 10000"/>
              <a:gd name="connsiteY87" fmla="*/ 1960 h 7270"/>
              <a:gd name="connsiteX88" fmla="*/ 9803 w 10000"/>
              <a:gd name="connsiteY88" fmla="*/ 1847 h 7270"/>
              <a:gd name="connsiteX89" fmla="*/ 9762 w 10000"/>
              <a:gd name="connsiteY89" fmla="*/ 1714 h 7270"/>
              <a:gd name="connsiteX90" fmla="*/ 9939 w 10000"/>
              <a:gd name="connsiteY90" fmla="*/ 1396 h 7270"/>
              <a:gd name="connsiteX91" fmla="*/ 9939 w 10000"/>
              <a:gd name="connsiteY91" fmla="*/ 1320 h 7270"/>
              <a:gd name="connsiteX92" fmla="*/ 9981 w 10000"/>
              <a:gd name="connsiteY92" fmla="*/ 1263 h 7270"/>
              <a:gd name="connsiteX93" fmla="*/ 9939 w 10000"/>
              <a:gd name="connsiteY93" fmla="*/ 1188 h 7270"/>
              <a:gd name="connsiteX94" fmla="*/ 10000 w 10000"/>
              <a:gd name="connsiteY94" fmla="*/ 1149 h 7270"/>
              <a:gd name="connsiteX95" fmla="*/ 9939 w 10000"/>
              <a:gd name="connsiteY95" fmla="*/ 1074 h 7270"/>
              <a:gd name="connsiteX96" fmla="*/ 9961 w 10000"/>
              <a:gd name="connsiteY96" fmla="*/ 962 h 7270"/>
              <a:gd name="connsiteX97" fmla="*/ 9939 w 10000"/>
              <a:gd name="connsiteY97" fmla="*/ 962 h 7270"/>
              <a:gd name="connsiteX98" fmla="*/ 9900 w 10000"/>
              <a:gd name="connsiteY98" fmla="*/ 942 h 7270"/>
              <a:gd name="connsiteX99" fmla="*/ 9822 w 10000"/>
              <a:gd name="connsiteY99" fmla="*/ 811 h 7270"/>
              <a:gd name="connsiteX100" fmla="*/ 9842 w 10000"/>
              <a:gd name="connsiteY100" fmla="*/ 736 h 7270"/>
              <a:gd name="connsiteX101" fmla="*/ 9742 w 10000"/>
              <a:gd name="connsiteY101" fmla="*/ 623 h 7270"/>
              <a:gd name="connsiteX102" fmla="*/ 9762 w 10000"/>
              <a:gd name="connsiteY102" fmla="*/ 586 h 7270"/>
              <a:gd name="connsiteX103" fmla="*/ 9643 w 10000"/>
              <a:gd name="connsiteY103" fmla="*/ 490 h 7270"/>
              <a:gd name="connsiteX104" fmla="*/ 9662 w 10000"/>
              <a:gd name="connsiteY104" fmla="*/ 359 h 7270"/>
              <a:gd name="connsiteX105" fmla="*/ 9643 w 10000"/>
              <a:gd name="connsiteY105" fmla="*/ 246 h 7270"/>
              <a:gd name="connsiteX106" fmla="*/ 9406 w 10000"/>
              <a:gd name="connsiteY106" fmla="*/ 0 h 7270"/>
              <a:gd name="connsiteX0" fmla="*/ 9643 w 10000"/>
              <a:gd name="connsiteY0" fmla="*/ 0 h 9662"/>
              <a:gd name="connsiteX1" fmla="*/ 0 w 10000"/>
              <a:gd name="connsiteY1" fmla="*/ 2875 h 9662"/>
              <a:gd name="connsiteX2" fmla="*/ 238 w 10000"/>
              <a:gd name="connsiteY2" fmla="*/ 2797 h 9662"/>
              <a:gd name="connsiteX3" fmla="*/ 435 w 10000"/>
              <a:gd name="connsiteY3" fmla="*/ 2875 h 9662"/>
              <a:gd name="connsiteX4" fmla="*/ 1328 w 10000"/>
              <a:gd name="connsiteY4" fmla="*/ 2929 h 9662"/>
              <a:gd name="connsiteX5" fmla="*/ 2100 w 10000"/>
              <a:gd name="connsiteY5" fmla="*/ 4119 h 9662"/>
              <a:gd name="connsiteX6" fmla="*/ 2437 w 10000"/>
              <a:gd name="connsiteY6" fmla="*/ 5362 h 9662"/>
              <a:gd name="connsiteX7" fmla="*/ 2756 w 10000"/>
              <a:gd name="connsiteY7" fmla="*/ 5853 h 9662"/>
              <a:gd name="connsiteX8" fmla="*/ 2914 w 10000"/>
              <a:gd name="connsiteY8" fmla="*/ 6344 h 9662"/>
              <a:gd name="connsiteX9" fmla="*/ 3251 w 10000"/>
              <a:gd name="connsiteY9" fmla="*/ 6684 h 9662"/>
              <a:gd name="connsiteX10" fmla="*/ 3508 w 10000"/>
              <a:gd name="connsiteY10" fmla="*/ 7954 h 9662"/>
              <a:gd name="connsiteX11" fmla="*/ 3845 w 10000"/>
              <a:gd name="connsiteY11" fmla="*/ 8651 h 9662"/>
              <a:gd name="connsiteX12" fmla="*/ 4181 w 10000"/>
              <a:gd name="connsiteY12" fmla="*/ 8962 h 9662"/>
              <a:gd name="connsiteX13" fmla="*/ 4479 w 10000"/>
              <a:gd name="connsiteY13" fmla="*/ 9042 h 9662"/>
              <a:gd name="connsiteX14" fmla="*/ 4776 w 10000"/>
              <a:gd name="connsiteY14" fmla="*/ 9273 h 9662"/>
              <a:gd name="connsiteX15" fmla="*/ 5332 w 10000"/>
              <a:gd name="connsiteY15" fmla="*/ 9353 h 9662"/>
              <a:gd name="connsiteX16" fmla="*/ 5710 w 10000"/>
              <a:gd name="connsiteY16" fmla="*/ 9608 h 9662"/>
              <a:gd name="connsiteX17" fmla="*/ 6064 w 10000"/>
              <a:gd name="connsiteY17" fmla="*/ 9662 h 9662"/>
              <a:gd name="connsiteX18" fmla="*/ 6085 w 10000"/>
              <a:gd name="connsiteY18" fmla="*/ 9582 h 9662"/>
              <a:gd name="connsiteX19" fmla="*/ 6007 w 10000"/>
              <a:gd name="connsiteY19" fmla="*/ 9505 h 9662"/>
              <a:gd name="connsiteX20" fmla="*/ 5867 w 10000"/>
              <a:gd name="connsiteY20" fmla="*/ 9013 h 9662"/>
              <a:gd name="connsiteX21" fmla="*/ 5847 w 10000"/>
              <a:gd name="connsiteY21" fmla="*/ 8962 h 9662"/>
              <a:gd name="connsiteX22" fmla="*/ 5729 w 10000"/>
              <a:gd name="connsiteY22" fmla="*/ 8005 h 9662"/>
              <a:gd name="connsiteX23" fmla="*/ 5807 w 10000"/>
              <a:gd name="connsiteY23" fmla="*/ 7926 h 9662"/>
              <a:gd name="connsiteX24" fmla="*/ 5827 w 10000"/>
              <a:gd name="connsiteY24" fmla="*/ 7615 h 9662"/>
              <a:gd name="connsiteX25" fmla="*/ 5807 w 10000"/>
              <a:gd name="connsiteY25" fmla="*/ 7563 h 9662"/>
              <a:gd name="connsiteX26" fmla="*/ 5669 w 10000"/>
              <a:gd name="connsiteY26" fmla="*/ 7538 h 9662"/>
              <a:gd name="connsiteX27" fmla="*/ 5609 w 10000"/>
              <a:gd name="connsiteY27" fmla="*/ 7487 h 9662"/>
              <a:gd name="connsiteX28" fmla="*/ 5649 w 10000"/>
              <a:gd name="connsiteY28" fmla="*/ 7383 h 9662"/>
              <a:gd name="connsiteX29" fmla="*/ 5787 w 10000"/>
              <a:gd name="connsiteY29" fmla="*/ 7383 h 9662"/>
              <a:gd name="connsiteX30" fmla="*/ 5847 w 10000"/>
              <a:gd name="connsiteY30" fmla="*/ 7460 h 9662"/>
              <a:gd name="connsiteX31" fmla="*/ 5946 w 10000"/>
              <a:gd name="connsiteY31" fmla="*/ 7383 h 9662"/>
              <a:gd name="connsiteX32" fmla="*/ 6007 w 10000"/>
              <a:gd name="connsiteY32" fmla="*/ 6838 h 9662"/>
              <a:gd name="connsiteX33" fmla="*/ 5886 w 10000"/>
              <a:gd name="connsiteY33" fmla="*/ 6581 h 9662"/>
              <a:gd name="connsiteX34" fmla="*/ 6184 w 10000"/>
              <a:gd name="connsiteY34" fmla="*/ 6501 h 9662"/>
              <a:gd name="connsiteX35" fmla="*/ 6284 w 10000"/>
              <a:gd name="connsiteY35" fmla="*/ 6241 h 9662"/>
              <a:gd name="connsiteX36" fmla="*/ 6284 w 10000"/>
              <a:gd name="connsiteY36" fmla="*/ 6192 h 9662"/>
              <a:gd name="connsiteX37" fmla="*/ 6164 w 10000"/>
              <a:gd name="connsiteY37" fmla="*/ 6218 h 9662"/>
              <a:gd name="connsiteX38" fmla="*/ 6164 w 10000"/>
              <a:gd name="connsiteY38" fmla="*/ 6088 h 9662"/>
              <a:gd name="connsiteX39" fmla="*/ 6362 w 10000"/>
              <a:gd name="connsiteY39" fmla="*/ 5958 h 9662"/>
              <a:gd name="connsiteX40" fmla="*/ 6441 w 10000"/>
              <a:gd name="connsiteY40" fmla="*/ 5958 h 9662"/>
              <a:gd name="connsiteX41" fmla="*/ 6562 w 10000"/>
              <a:gd name="connsiteY41" fmla="*/ 5802 h 9662"/>
              <a:gd name="connsiteX42" fmla="*/ 6581 w 10000"/>
              <a:gd name="connsiteY42" fmla="*/ 5699 h 9662"/>
              <a:gd name="connsiteX43" fmla="*/ 6619 w 10000"/>
              <a:gd name="connsiteY43" fmla="*/ 5647 h 9662"/>
              <a:gd name="connsiteX44" fmla="*/ 6820 w 10000"/>
              <a:gd name="connsiteY44" fmla="*/ 5622 h 9662"/>
              <a:gd name="connsiteX45" fmla="*/ 6897 w 10000"/>
              <a:gd name="connsiteY45" fmla="*/ 5568 h 9662"/>
              <a:gd name="connsiteX46" fmla="*/ 6918 w 10000"/>
              <a:gd name="connsiteY46" fmla="*/ 5441 h 9662"/>
              <a:gd name="connsiteX47" fmla="*/ 6800 w 10000"/>
              <a:gd name="connsiteY47" fmla="*/ 5310 h 9662"/>
              <a:gd name="connsiteX48" fmla="*/ 6800 w 10000"/>
              <a:gd name="connsiteY48" fmla="*/ 5207 h 9662"/>
              <a:gd name="connsiteX49" fmla="*/ 6839 w 10000"/>
              <a:gd name="connsiteY49" fmla="*/ 5130 h 9662"/>
              <a:gd name="connsiteX50" fmla="*/ 6937 w 10000"/>
              <a:gd name="connsiteY50" fmla="*/ 5181 h 9662"/>
              <a:gd name="connsiteX51" fmla="*/ 6996 w 10000"/>
              <a:gd name="connsiteY51" fmla="*/ 5259 h 9662"/>
              <a:gd name="connsiteX52" fmla="*/ 7016 w 10000"/>
              <a:gd name="connsiteY52" fmla="*/ 5233 h 9662"/>
              <a:gd name="connsiteX53" fmla="*/ 7016 w 10000"/>
              <a:gd name="connsiteY53" fmla="*/ 5130 h 9662"/>
              <a:gd name="connsiteX54" fmla="*/ 7036 w 10000"/>
              <a:gd name="connsiteY54" fmla="*/ 5077 h 9662"/>
              <a:gd name="connsiteX55" fmla="*/ 7097 w 10000"/>
              <a:gd name="connsiteY55" fmla="*/ 5104 h 9662"/>
              <a:gd name="connsiteX56" fmla="*/ 7127 w 10000"/>
              <a:gd name="connsiteY56" fmla="*/ 5233 h 9662"/>
              <a:gd name="connsiteX57" fmla="*/ 7165 w 10000"/>
              <a:gd name="connsiteY57" fmla="*/ 5233 h 9662"/>
              <a:gd name="connsiteX58" fmla="*/ 7224 w 10000"/>
              <a:gd name="connsiteY58" fmla="*/ 5181 h 9662"/>
              <a:gd name="connsiteX59" fmla="*/ 7264 w 10000"/>
              <a:gd name="connsiteY59" fmla="*/ 5077 h 9662"/>
              <a:gd name="connsiteX60" fmla="*/ 7285 w 10000"/>
              <a:gd name="connsiteY60" fmla="*/ 5051 h 9662"/>
              <a:gd name="connsiteX61" fmla="*/ 7324 w 10000"/>
              <a:gd name="connsiteY61" fmla="*/ 5259 h 9662"/>
              <a:gd name="connsiteX62" fmla="*/ 7640 w 10000"/>
              <a:gd name="connsiteY62" fmla="*/ 5130 h 9662"/>
              <a:gd name="connsiteX63" fmla="*/ 7700 w 10000"/>
              <a:gd name="connsiteY63" fmla="*/ 5156 h 9662"/>
              <a:gd name="connsiteX64" fmla="*/ 7682 w 10000"/>
              <a:gd name="connsiteY64" fmla="*/ 5181 h 9662"/>
              <a:gd name="connsiteX65" fmla="*/ 7224 w 10000"/>
              <a:gd name="connsiteY65" fmla="*/ 5441 h 9662"/>
              <a:gd name="connsiteX66" fmla="*/ 7185 w 10000"/>
              <a:gd name="connsiteY66" fmla="*/ 5518 h 9662"/>
              <a:gd name="connsiteX67" fmla="*/ 7224 w 10000"/>
              <a:gd name="connsiteY67" fmla="*/ 5544 h 9662"/>
              <a:gd name="connsiteX68" fmla="*/ 8274 w 10000"/>
              <a:gd name="connsiteY68" fmla="*/ 4793 h 9662"/>
              <a:gd name="connsiteX69" fmla="*/ 8453 w 10000"/>
              <a:gd name="connsiteY69" fmla="*/ 4249 h 9662"/>
              <a:gd name="connsiteX70" fmla="*/ 8475 w 10000"/>
              <a:gd name="connsiteY70" fmla="*/ 3420 h 9662"/>
              <a:gd name="connsiteX71" fmla="*/ 8532 w 10000"/>
              <a:gd name="connsiteY71" fmla="*/ 3343 h 9662"/>
              <a:gd name="connsiteX72" fmla="*/ 8593 w 10000"/>
              <a:gd name="connsiteY72" fmla="*/ 3289 h 9662"/>
              <a:gd name="connsiteX73" fmla="*/ 8652 w 10000"/>
              <a:gd name="connsiteY73" fmla="*/ 3289 h 9662"/>
              <a:gd name="connsiteX74" fmla="*/ 8652 w 10000"/>
              <a:gd name="connsiteY74" fmla="*/ 3601 h 9662"/>
              <a:gd name="connsiteX75" fmla="*/ 8791 w 10000"/>
              <a:gd name="connsiteY75" fmla="*/ 3601 h 9662"/>
              <a:gd name="connsiteX76" fmla="*/ 8771 w 10000"/>
              <a:gd name="connsiteY76" fmla="*/ 3729 h 9662"/>
              <a:gd name="connsiteX77" fmla="*/ 8633 w 10000"/>
              <a:gd name="connsiteY77" fmla="*/ 3780 h 9662"/>
              <a:gd name="connsiteX78" fmla="*/ 8691 w 10000"/>
              <a:gd name="connsiteY78" fmla="*/ 3809 h 9662"/>
              <a:gd name="connsiteX79" fmla="*/ 9306 w 10000"/>
              <a:gd name="connsiteY79" fmla="*/ 3446 h 9662"/>
              <a:gd name="connsiteX80" fmla="*/ 9662 w 10000"/>
              <a:gd name="connsiteY80" fmla="*/ 3420 h 9662"/>
              <a:gd name="connsiteX81" fmla="*/ 9545 w 10000"/>
              <a:gd name="connsiteY81" fmla="*/ 3240 h 9662"/>
              <a:gd name="connsiteX82" fmla="*/ 9662 w 10000"/>
              <a:gd name="connsiteY82" fmla="*/ 3106 h 9662"/>
              <a:gd name="connsiteX83" fmla="*/ 9723 w 10000"/>
              <a:gd name="connsiteY83" fmla="*/ 2954 h 9662"/>
              <a:gd name="connsiteX84" fmla="*/ 9782 w 10000"/>
              <a:gd name="connsiteY84" fmla="*/ 2822 h 9662"/>
              <a:gd name="connsiteX85" fmla="*/ 9822 w 10000"/>
              <a:gd name="connsiteY85" fmla="*/ 2694 h 9662"/>
              <a:gd name="connsiteX86" fmla="*/ 9803 w 10000"/>
              <a:gd name="connsiteY86" fmla="*/ 2463 h 9662"/>
              <a:gd name="connsiteX87" fmla="*/ 9742 w 10000"/>
              <a:gd name="connsiteY87" fmla="*/ 2358 h 9662"/>
              <a:gd name="connsiteX88" fmla="*/ 9803 w 10000"/>
              <a:gd name="connsiteY88" fmla="*/ 2203 h 9662"/>
              <a:gd name="connsiteX89" fmla="*/ 9762 w 10000"/>
              <a:gd name="connsiteY89" fmla="*/ 2020 h 9662"/>
              <a:gd name="connsiteX90" fmla="*/ 9939 w 10000"/>
              <a:gd name="connsiteY90" fmla="*/ 1582 h 9662"/>
              <a:gd name="connsiteX91" fmla="*/ 9939 w 10000"/>
              <a:gd name="connsiteY91" fmla="*/ 1478 h 9662"/>
              <a:gd name="connsiteX92" fmla="*/ 9981 w 10000"/>
              <a:gd name="connsiteY92" fmla="*/ 1399 h 9662"/>
              <a:gd name="connsiteX93" fmla="*/ 9939 w 10000"/>
              <a:gd name="connsiteY93" fmla="*/ 1296 h 9662"/>
              <a:gd name="connsiteX94" fmla="*/ 10000 w 10000"/>
              <a:gd name="connsiteY94" fmla="*/ 1242 h 9662"/>
              <a:gd name="connsiteX95" fmla="*/ 9939 w 10000"/>
              <a:gd name="connsiteY95" fmla="*/ 1139 h 9662"/>
              <a:gd name="connsiteX96" fmla="*/ 9961 w 10000"/>
              <a:gd name="connsiteY96" fmla="*/ 985 h 9662"/>
              <a:gd name="connsiteX97" fmla="*/ 9939 w 10000"/>
              <a:gd name="connsiteY97" fmla="*/ 985 h 9662"/>
              <a:gd name="connsiteX98" fmla="*/ 9900 w 10000"/>
              <a:gd name="connsiteY98" fmla="*/ 958 h 9662"/>
              <a:gd name="connsiteX99" fmla="*/ 9822 w 10000"/>
              <a:gd name="connsiteY99" fmla="*/ 778 h 9662"/>
              <a:gd name="connsiteX100" fmla="*/ 9842 w 10000"/>
              <a:gd name="connsiteY100" fmla="*/ 674 h 9662"/>
              <a:gd name="connsiteX101" fmla="*/ 9742 w 10000"/>
              <a:gd name="connsiteY101" fmla="*/ 519 h 9662"/>
              <a:gd name="connsiteX102" fmla="*/ 9762 w 10000"/>
              <a:gd name="connsiteY102" fmla="*/ 468 h 9662"/>
              <a:gd name="connsiteX103" fmla="*/ 9643 w 10000"/>
              <a:gd name="connsiteY103" fmla="*/ 336 h 9662"/>
              <a:gd name="connsiteX104" fmla="*/ 9662 w 10000"/>
              <a:gd name="connsiteY104" fmla="*/ 156 h 9662"/>
              <a:gd name="connsiteX105" fmla="*/ 9643 w 10000"/>
              <a:gd name="connsiteY105" fmla="*/ 0 h 9662"/>
              <a:gd name="connsiteX0" fmla="*/ 9662 w 10000"/>
              <a:gd name="connsiteY0" fmla="*/ 0 h 9839"/>
              <a:gd name="connsiteX1" fmla="*/ 0 w 10000"/>
              <a:gd name="connsiteY1" fmla="*/ 2815 h 9839"/>
              <a:gd name="connsiteX2" fmla="*/ 238 w 10000"/>
              <a:gd name="connsiteY2" fmla="*/ 2734 h 9839"/>
              <a:gd name="connsiteX3" fmla="*/ 435 w 10000"/>
              <a:gd name="connsiteY3" fmla="*/ 2815 h 9839"/>
              <a:gd name="connsiteX4" fmla="*/ 1328 w 10000"/>
              <a:gd name="connsiteY4" fmla="*/ 2870 h 9839"/>
              <a:gd name="connsiteX5" fmla="*/ 2100 w 10000"/>
              <a:gd name="connsiteY5" fmla="*/ 4102 h 9839"/>
              <a:gd name="connsiteX6" fmla="*/ 2437 w 10000"/>
              <a:gd name="connsiteY6" fmla="*/ 5389 h 9839"/>
              <a:gd name="connsiteX7" fmla="*/ 2756 w 10000"/>
              <a:gd name="connsiteY7" fmla="*/ 5897 h 9839"/>
              <a:gd name="connsiteX8" fmla="*/ 2914 w 10000"/>
              <a:gd name="connsiteY8" fmla="*/ 6405 h 9839"/>
              <a:gd name="connsiteX9" fmla="*/ 3251 w 10000"/>
              <a:gd name="connsiteY9" fmla="*/ 6757 h 9839"/>
              <a:gd name="connsiteX10" fmla="*/ 3508 w 10000"/>
              <a:gd name="connsiteY10" fmla="*/ 8071 h 9839"/>
              <a:gd name="connsiteX11" fmla="*/ 3845 w 10000"/>
              <a:gd name="connsiteY11" fmla="*/ 8793 h 9839"/>
              <a:gd name="connsiteX12" fmla="*/ 4181 w 10000"/>
              <a:gd name="connsiteY12" fmla="*/ 9115 h 9839"/>
              <a:gd name="connsiteX13" fmla="*/ 4479 w 10000"/>
              <a:gd name="connsiteY13" fmla="*/ 9197 h 9839"/>
              <a:gd name="connsiteX14" fmla="*/ 4776 w 10000"/>
              <a:gd name="connsiteY14" fmla="*/ 9436 h 9839"/>
              <a:gd name="connsiteX15" fmla="*/ 5332 w 10000"/>
              <a:gd name="connsiteY15" fmla="*/ 9519 h 9839"/>
              <a:gd name="connsiteX16" fmla="*/ 5710 w 10000"/>
              <a:gd name="connsiteY16" fmla="*/ 9783 h 9839"/>
              <a:gd name="connsiteX17" fmla="*/ 6064 w 10000"/>
              <a:gd name="connsiteY17" fmla="*/ 9839 h 9839"/>
              <a:gd name="connsiteX18" fmla="*/ 6085 w 10000"/>
              <a:gd name="connsiteY18" fmla="*/ 9756 h 9839"/>
              <a:gd name="connsiteX19" fmla="*/ 6007 w 10000"/>
              <a:gd name="connsiteY19" fmla="*/ 9677 h 9839"/>
              <a:gd name="connsiteX20" fmla="*/ 5867 w 10000"/>
              <a:gd name="connsiteY20" fmla="*/ 9167 h 9839"/>
              <a:gd name="connsiteX21" fmla="*/ 5847 w 10000"/>
              <a:gd name="connsiteY21" fmla="*/ 9115 h 9839"/>
              <a:gd name="connsiteX22" fmla="*/ 5729 w 10000"/>
              <a:gd name="connsiteY22" fmla="*/ 8124 h 9839"/>
              <a:gd name="connsiteX23" fmla="*/ 5807 w 10000"/>
              <a:gd name="connsiteY23" fmla="*/ 8042 h 9839"/>
              <a:gd name="connsiteX24" fmla="*/ 5827 w 10000"/>
              <a:gd name="connsiteY24" fmla="*/ 7720 h 9839"/>
              <a:gd name="connsiteX25" fmla="*/ 5807 w 10000"/>
              <a:gd name="connsiteY25" fmla="*/ 7667 h 9839"/>
              <a:gd name="connsiteX26" fmla="*/ 5669 w 10000"/>
              <a:gd name="connsiteY26" fmla="*/ 7641 h 9839"/>
              <a:gd name="connsiteX27" fmla="*/ 5609 w 10000"/>
              <a:gd name="connsiteY27" fmla="*/ 7588 h 9839"/>
              <a:gd name="connsiteX28" fmla="*/ 5649 w 10000"/>
              <a:gd name="connsiteY28" fmla="*/ 7480 h 9839"/>
              <a:gd name="connsiteX29" fmla="*/ 5787 w 10000"/>
              <a:gd name="connsiteY29" fmla="*/ 7480 h 9839"/>
              <a:gd name="connsiteX30" fmla="*/ 5847 w 10000"/>
              <a:gd name="connsiteY30" fmla="*/ 7560 h 9839"/>
              <a:gd name="connsiteX31" fmla="*/ 5946 w 10000"/>
              <a:gd name="connsiteY31" fmla="*/ 7480 h 9839"/>
              <a:gd name="connsiteX32" fmla="*/ 6007 w 10000"/>
              <a:gd name="connsiteY32" fmla="*/ 6916 h 9839"/>
              <a:gd name="connsiteX33" fmla="*/ 5886 w 10000"/>
              <a:gd name="connsiteY33" fmla="*/ 6650 h 9839"/>
              <a:gd name="connsiteX34" fmla="*/ 6184 w 10000"/>
              <a:gd name="connsiteY34" fmla="*/ 6567 h 9839"/>
              <a:gd name="connsiteX35" fmla="*/ 6284 w 10000"/>
              <a:gd name="connsiteY35" fmla="*/ 6298 h 9839"/>
              <a:gd name="connsiteX36" fmla="*/ 6284 w 10000"/>
              <a:gd name="connsiteY36" fmla="*/ 6248 h 9839"/>
              <a:gd name="connsiteX37" fmla="*/ 6164 w 10000"/>
              <a:gd name="connsiteY37" fmla="*/ 6275 h 9839"/>
              <a:gd name="connsiteX38" fmla="*/ 6164 w 10000"/>
              <a:gd name="connsiteY38" fmla="*/ 6140 h 9839"/>
              <a:gd name="connsiteX39" fmla="*/ 6362 w 10000"/>
              <a:gd name="connsiteY39" fmla="*/ 6005 h 9839"/>
              <a:gd name="connsiteX40" fmla="*/ 6441 w 10000"/>
              <a:gd name="connsiteY40" fmla="*/ 6005 h 9839"/>
              <a:gd name="connsiteX41" fmla="*/ 6562 w 10000"/>
              <a:gd name="connsiteY41" fmla="*/ 5844 h 9839"/>
              <a:gd name="connsiteX42" fmla="*/ 6581 w 10000"/>
              <a:gd name="connsiteY42" fmla="*/ 5737 h 9839"/>
              <a:gd name="connsiteX43" fmla="*/ 6619 w 10000"/>
              <a:gd name="connsiteY43" fmla="*/ 5684 h 9839"/>
              <a:gd name="connsiteX44" fmla="*/ 6820 w 10000"/>
              <a:gd name="connsiteY44" fmla="*/ 5658 h 9839"/>
              <a:gd name="connsiteX45" fmla="*/ 6897 w 10000"/>
              <a:gd name="connsiteY45" fmla="*/ 5602 h 9839"/>
              <a:gd name="connsiteX46" fmla="*/ 6918 w 10000"/>
              <a:gd name="connsiteY46" fmla="*/ 5470 h 9839"/>
              <a:gd name="connsiteX47" fmla="*/ 6800 w 10000"/>
              <a:gd name="connsiteY47" fmla="*/ 5335 h 9839"/>
              <a:gd name="connsiteX48" fmla="*/ 6800 w 10000"/>
              <a:gd name="connsiteY48" fmla="*/ 5228 h 9839"/>
              <a:gd name="connsiteX49" fmla="*/ 6839 w 10000"/>
              <a:gd name="connsiteY49" fmla="*/ 5148 h 9839"/>
              <a:gd name="connsiteX50" fmla="*/ 6937 w 10000"/>
              <a:gd name="connsiteY50" fmla="*/ 5201 h 9839"/>
              <a:gd name="connsiteX51" fmla="*/ 6996 w 10000"/>
              <a:gd name="connsiteY51" fmla="*/ 5282 h 9839"/>
              <a:gd name="connsiteX52" fmla="*/ 7016 w 10000"/>
              <a:gd name="connsiteY52" fmla="*/ 5255 h 9839"/>
              <a:gd name="connsiteX53" fmla="*/ 7016 w 10000"/>
              <a:gd name="connsiteY53" fmla="*/ 5148 h 9839"/>
              <a:gd name="connsiteX54" fmla="*/ 7036 w 10000"/>
              <a:gd name="connsiteY54" fmla="*/ 5094 h 9839"/>
              <a:gd name="connsiteX55" fmla="*/ 7097 w 10000"/>
              <a:gd name="connsiteY55" fmla="*/ 5122 h 9839"/>
              <a:gd name="connsiteX56" fmla="*/ 7127 w 10000"/>
              <a:gd name="connsiteY56" fmla="*/ 5255 h 9839"/>
              <a:gd name="connsiteX57" fmla="*/ 7165 w 10000"/>
              <a:gd name="connsiteY57" fmla="*/ 5255 h 9839"/>
              <a:gd name="connsiteX58" fmla="*/ 7224 w 10000"/>
              <a:gd name="connsiteY58" fmla="*/ 5201 h 9839"/>
              <a:gd name="connsiteX59" fmla="*/ 7264 w 10000"/>
              <a:gd name="connsiteY59" fmla="*/ 5094 h 9839"/>
              <a:gd name="connsiteX60" fmla="*/ 7285 w 10000"/>
              <a:gd name="connsiteY60" fmla="*/ 5067 h 9839"/>
              <a:gd name="connsiteX61" fmla="*/ 7324 w 10000"/>
              <a:gd name="connsiteY61" fmla="*/ 5282 h 9839"/>
              <a:gd name="connsiteX62" fmla="*/ 7640 w 10000"/>
              <a:gd name="connsiteY62" fmla="*/ 5148 h 9839"/>
              <a:gd name="connsiteX63" fmla="*/ 7700 w 10000"/>
              <a:gd name="connsiteY63" fmla="*/ 5175 h 9839"/>
              <a:gd name="connsiteX64" fmla="*/ 7682 w 10000"/>
              <a:gd name="connsiteY64" fmla="*/ 5201 h 9839"/>
              <a:gd name="connsiteX65" fmla="*/ 7224 w 10000"/>
              <a:gd name="connsiteY65" fmla="*/ 5470 h 9839"/>
              <a:gd name="connsiteX66" fmla="*/ 7185 w 10000"/>
              <a:gd name="connsiteY66" fmla="*/ 5550 h 9839"/>
              <a:gd name="connsiteX67" fmla="*/ 7224 w 10000"/>
              <a:gd name="connsiteY67" fmla="*/ 5577 h 9839"/>
              <a:gd name="connsiteX68" fmla="*/ 8274 w 10000"/>
              <a:gd name="connsiteY68" fmla="*/ 4800 h 9839"/>
              <a:gd name="connsiteX69" fmla="*/ 8453 w 10000"/>
              <a:gd name="connsiteY69" fmla="*/ 4237 h 9839"/>
              <a:gd name="connsiteX70" fmla="*/ 8475 w 10000"/>
              <a:gd name="connsiteY70" fmla="*/ 3379 h 9839"/>
              <a:gd name="connsiteX71" fmla="*/ 8532 w 10000"/>
              <a:gd name="connsiteY71" fmla="*/ 3299 h 9839"/>
              <a:gd name="connsiteX72" fmla="*/ 8593 w 10000"/>
              <a:gd name="connsiteY72" fmla="*/ 3243 h 9839"/>
              <a:gd name="connsiteX73" fmla="*/ 8652 w 10000"/>
              <a:gd name="connsiteY73" fmla="*/ 3243 h 9839"/>
              <a:gd name="connsiteX74" fmla="*/ 8652 w 10000"/>
              <a:gd name="connsiteY74" fmla="*/ 3566 h 9839"/>
              <a:gd name="connsiteX75" fmla="*/ 8791 w 10000"/>
              <a:gd name="connsiteY75" fmla="*/ 3566 h 9839"/>
              <a:gd name="connsiteX76" fmla="*/ 8771 w 10000"/>
              <a:gd name="connsiteY76" fmla="*/ 3698 h 9839"/>
              <a:gd name="connsiteX77" fmla="*/ 8633 w 10000"/>
              <a:gd name="connsiteY77" fmla="*/ 3751 h 9839"/>
              <a:gd name="connsiteX78" fmla="*/ 8691 w 10000"/>
              <a:gd name="connsiteY78" fmla="*/ 3781 h 9839"/>
              <a:gd name="connsiteX79" fmla="*/ 9306 w 10000"/>
              <a:gd name="connsiteY79" fmla="*/ 3406 h 9839"/>
              <a:gd name="connsiteX80" fmla="*/ 9662 w 10000"/>
              <a:gd name="connsiteY80" fmla="*/ 3379 h 9839"/>
              <a:gd name="connsiteX81" fmla="*/ 9545 w 10000"/>
              <a:gd name="connsiteY81" fmla="*/ 3192 h 9839"/>
              <a:gd name="connsiteX82" fmla="*/ 9662 w 10000"/>
              <a:gd name="connsiteY82" fmla="*/ 3054 h 9839"/>
              <a:gd name="connsiteX83" fmla="*/ 9723 w 10000"/>
              <a:gd name="connsiteY83" fmla="*/ 2896 h 9839"/>
              <a:gd name="connsiteX84" fmla="*/ 9782 w 10000"/>
              <a:gd name="connsiteY84" fmla="*/ 2760 h 9839"/>
              <a:gd name="connsiteX85" fmla="*/ 9822 w 10000"/>
              <a:gd name="connsiteY85" fmla="*/ 2627 h 9839"/>
              <a:gd name="connsiteX86" fmla="*/ 9803 w 10000"/>
              <a:gd name="connsiteY86" fmla="*/ 2388 h 9839"/>
              <a:gd name="connsiteX87" fmla="*/ 9742 w 10000"/>
              <a:gd name="connsiteY87" fmla="*/ 2279 h 9839"/>
              <a:gd name="connsiteX88" fmla="*/ 9803 w 10000"/>
              <a:gd name="connsiteY88" fmla="*/ 2119 h 9839"/>
              <a:gd name="connsiteX89" fmla="*/ 9762 w 10000"/>
              <a:gd name="connsiteY89" fmla="*/ 1930 h 9839"/>
              <a:gd name="connsiteX90" fmla="*/ 9939 w 10000"/>
              <a:gd name="connsiteY90" fmla="*/ 1476 h 9839"/>
              <a:gd name="connsiteX91" fmla="*/ 9939 w 10000"/>
              <a:gd name="connsiteY91" fmla="*/ 1369 h 9839"/>
              <a:gd name="connsiteX92" fmla="*/ 9981 w 10000"/>
              <a:gd name="connsiteY92" fmla="*/ 1287 h 9839"/>
              <a:gd name="connsiteX93" fmla="*/ 9939 w 10000"/>
              <a:gd name="connsiteY93" fmla="*/ 1180 h 9839"/>
              <a:gd name="connsiteX94" fmla="*/ 10000 w 10000"/>
              <a:gd name="connsiteY94" fmla="*/ 1124 h 9839"/>
              <a:gd name="connsiteX95" fmla="*/ 9939 w 10000"/>
              <a:gd name="connsiteY95" fmla="*/ 1018 h 9839"/>
              <a:gd name="connsiteX96" fmla="*/ 9961 w 10000"/>
              <a:gd name="connsiteY96" fmla="*/ 858 h 9839"/>
              <a:gd name="connsiteX97" fmla="*/ 9939 w 10000"/>
              <a:gd name="connsiteY97" fmla="*/ 858 h 9839"/>
              <a:gd name="connsiteX98" fmla="*/ 9900 w 10000"/>
              <a:gd name="connsiteY98" fmla="*/ 831 h 9839"/>
              <a:gd name="connsiteX99" fmla="*/ 9822 w 10000"/>
              <a:gd name="connsiteY99" fmla="*/ 644 h 9839"/>
              <a:gd name="connsiteX100" fmla="*/ 9842 w 10000"/>
              <a:gd name="connsiteY100" fmla="*/ 537 h 9839"/>
              <a:gd name="connsiteX101" fmla="*/ 9742 w 10000"/>
              <a:gd name="connsiteY101" fmla="*/ 376 h 9839"/>
              <a:gd name="connsiteX102" fmla="*/ 9762 w 10000"/>
              <a:gd name="connsiteY102" fmla="*/ 323 h 9839"/>
              <a:gd name="connsiteX103" fmla="*/ 9643 w 10000"/>
              <a:gd name="connsiteY103" fmla="*/ 187 h 9839"/>
              <a:gd name="connsiteX104" fmla="*/ 9662 w 10000"/>
              <a:gd name="connsiteY104" fmla="*/ 0 h 9839"/>
              <a:gd name="connsiteX0" fmla="*/ 9643 w 10000"/>
              <a:gd name="connsiteY0" fmla="*/ 0 h 9810"/>
              <a:gd name="connsiteX1" fmla="*/ 0 w 10000"/>
              <a:gd name="connsiteY1" fmla="*/ 2671 h 9810"/>
              <a:gd name="connsiteX2" fmla="*/ 238 w 10000"/>
              <a:gd name="connsiteY2" fmla="*/ 2589 h 9810"/>
              <a:gd name="connsiteX3" fmla="*/ 435 w 10000"/>
              <a:gd name="connsiteY3" fmla="*/ 2671 h 9810"/>
              <a:gd name="connsiteX4" fmla="*/ 1328 w 10000"/>
              <a:gd name="connsiteY4" fmla="*/ 2727 h 9810"/>
              <a:gd name="connsiteX5" fmla="*/ 2100 w 10000"/>
              <a:gd name="connsiteY5" fmla="*/ 3979 h 9810"/>
              <a:gd name="connsiteX6" fmla="*/ 2437 w 10000"/>
              <a:gd name="connsiteY6" fmla="*/ 5287 h 9810"/>
              <a:gd name="connsiteX7" fmla="*/ 2756 w 10000"/>
              <a:gd name="connsiteY7" fmla="*/ 5803 h 9810"/>
              <a:gd name="connsiteX8" fmla="*/ 2914 w 10000"/>
              <a:gd name="connsiteY8" fmla="*/ 6320 h 9810"/>
              <a:gd name="connsiteX9" fmla="*/ 3251 w 10000"/>
              <a:gd name="connsiteY9" fmla="*/ 6678 h 9810"/>
              <a:gd name="connsiteX10" fmla="*/ 3508 w 10000"/>
              <a:gd name="connsiteY10" fmla="*/ 8013 h 9810"/>
              <a:gd name="connsiteX11" fmla="*/ 3845 w 10000"/>
              <a:gd name="connsiteY11" fmla="*/ 8747 h 9810"/>
              <a:gd name="connsiteX12" fmla="*/ 4181 w 10000"/>
              <a:gd name="connsiteY12" fmla="*/ 9074 h 9810"/>
              <a:gd name="connsiteX13" fmla="*/ 4479 w 10000"/>
              <a:gd name="connsiteY13" fmla="*/ 9157 h 9810"/>
              <a:gd name="connsiteX14" fmla="*/ 4776 w 10000"/>
              <a:gd name="connsiteY14" fmla="*/ 9400 h 9810"/>
              <a:gd name="connsiteX15" fmla="*/ 5332 w 10000"/>
              <a:gd name="connsiteY15" fmla="*/ 9485 h 9810"/>
              <a:gd name="connsiteX16" fmla="*/ 5710 w 10000"/>
              <a:gd name="connsiteY16" fmla="*/ 9753 h 9810"/>
              <a:gd name="connsiteX17" fmla="*/ 6064 w 10000"/>
              <a:gd name="connsiteY17" fmla="*/ 9810 h 9810"/>
              <a:gd name="connsiteX18" fmla="*/ 6085 w 10000"/>
              <a:gd name="connsiteY18" fmla="*/ 9726 h 9810"/>
              <a:gd name="connsiteX19" fmla="*/ 6007 w 10000"/>
              <a:gd name="connsiteY19" fmla="*/ 9645 h 9810"/>
              <a:gd name="connsiteX20" fmla="*/ 5867 w 10000"/>
              <a:gd name="connsiteY20" fmla="*/ 9127 h 9810"/>
              <a:gd name="connsiteX21" fmla="*/ 5847 w 10000"/>
              <a:gd name="connsiteY21" fmla="*/ 9074 h 9810"/>
              <a:gd name="connsiteX22" fmla="*/ 5729 w 10000"/>
              <a:gd name="connsiteY22" fmla="*/ 8067 h 9810"/>
              <a:gd name="connsiteX23" fmla="*/ 5807 w 10000"/>
              <a:gd name="connsiteY23" fmla="*/ 7984 h 9810"/>
              <a:gd name="connsiteX24" fmla="*/ 5827 w 10000"/>
              <a:gd name="connsiteY24" fmla="*/ 7656 h 9810"/>
              <a:gd name="connsiteX25" fmla="*/ 5807 w 10000"/>
              <a:gd name="connsiteY25" fmla="*/ 7602 h 9810"/>
              <a:gd name="connsiteX26" fmla="*/ 5669 w 10000"/>
              <a:gd name="connsiteY26" fmla="*/ 7576 h 9810"/>
              <a:gd name="connsiteX27" fmla="*/ 5609 w 10000"/>
              <a:gd name="connsiteY27" fmla="*/ 7522 h 9810"/>
              <a:gd name="connsiteX28" fmla="*/ 5649 w 10000"/>
              <a:gd name="connsiteY28" fmla="*/ 7412 h 9810"/>
              <a:gd name="connsiteX29" fmla="*/ 5787 w 10000"/>
              <a:gd name="connsiteY29" fmla="*/ 7412 h 9810"/>
              <a:gd name="connsiteX30" fmla="*/ 5847 w 10000"/>
              <a:gd name="connsiteY30" fmla="*/ 7494 h 9810"/>
              <a:gd name="connsiteX31" fmla="*/ 5946 w 10000"/>
              <a:gd name="connsiteY31" fmla="*/ 7412 h 9810"/>
              <a:gd name="connsiteX32" fmla="*/ 6007 w 10000"/>
              <a:gd name="connsiteY32" fmla="*/ 6839 h 9810"/>
              <a:gd name="connsiteX33" fmla="*/ 5886 w 10000"/>
              <a:gd name="connsiteY33" fmla="*/ 6569 h 9810"/>
              <a:gd name="connsiteX34" fmla="*/ 6184 w 10000"/>
              <a:gd name="connsiteY34" fmla="*/ 6484 h 9810"/>
              <a:gd name="connsiteX35" fmla="*/ 6284 w 10000"/>
              <a:gd name="connsiteY35" fmla="*/ 6211 h 9810"/>
              <a:gd name="connsiteX36" fmla="*/ 6284 w 10000"/>
              <a:gd name="connsiteY36" fmla="*/ 6160 h 9810"/>
              <a:gd name="connsiteX37" fmla="*/ 6164 w 10000"/>
              <a:gd name="connsiteY37" fmla="*/ 6188 h 9810"/>
              <a:gd name="connsiteX38" fmla="*/ 6164 w 10000"/>
              <a:gd name="connsiteY38" fmla="*/ 6050 h 9810"/>
              <a:gd name="connsiteX39" fmla="*/ 6362 w 10000"/>
              <a:gd name="connsiteY39" fmla="*/ 5913 h 9810"/>
              <a:gd name="connsiteX40" fmla="*/ 6441 w 10000"/>
              <a:gd name="connsiteY40" fmla="*/ 5913 h 9810"/>
              <a:gd name="connsiteX41" fmla="*/ 6562 w 10000"/>
              <a:gd name="connsiteY41" fmla="*/ 5750 h 9810"/>
              <a:gd name="connsiteX42" fmla="*/ 6581 w 10000"/>
              <a:gd name="connsiteY42" fmla="*/ 5641 h 9810"/>
              <a:gd name="connsiteX43" fmla="*/ 6619 w 10000"/>
              <a:gd name="connsiteY43" fmla="*/ 5587 h 9810"/>
              <a:gd name="connsiteX44" fmla="*/ 6820 w 10000"/>
              <a:gd name="connsiteY44" fmla="*/ 5561 h 9810"/>
              <a:gd name="connsiteX45" fmla="*/ 6897 w 10000"/>
              <a:gd name="connsiteY45" fmla="*/ 5504 h 9810"/>
              <a:gd name="connsiteX46" fmla="*/ 6918 w 10000"/>
              <a:gd name="connsiteY46" fmla="*/ 5370 h 9810"/>
              <a:gd name="connsiteX47" fmla="*/ 6800 w 10000"/>
              <a:gd name="connsiteY47" fmla="*/ 5232 h 9810"/>
              <a:gd name="connsiteX48" fmla="*/ 6800 w 10000"/>
              <a:gd name="connsiteY48" fmla="*/ 5124 h 9810"/>
              <a:gd name="connsiteX49" fmla="*/ 6839 w 10000"/>
              <a:gd name="connsiteY49" fmla="*/ 5042 h 9810"/>
              <a:gd name="connsiteX50" fmla="*/ 6937 w 10000"/>
              <a:gd name="connsiteY50" fmla="*/ 5096 h 9810"/>
              <a:gd name="connsiteX51" fmla="*/ 6996 w 10000"/>
              <a:gd name="connsiteY51" fmla="*/ 5178 h 9810"/>
              <a:gd name="connsiteX52" fmla="*/ 7016 w 10000"/>
              <a:gd name="connsiteY52" fmla="*/ 5151 h 9810"/>
              <a:gd name="connsiteX53" fmla="*/ 7016 w 10000"/>
              <a:gd name="connsiteY53" fmla="*/ 5042 h 9810"/>
              <a:gd name="connsiteX54" fmla="*/ 7036 w 10000"/>
              <a:gd name="connsiteY54" fmla="*/ 4987 h 9810"/>
              <a:gd name="connsiteX55" fmla="*/ 7097 w 10000"/>
              <a:gd name="connsiteY55" fmla="*/ 5016 h 9810"/>
              <a:gd name="connsiteX56" fmla="*/ 7127 w 10000"/>
              <a:gd name="connsiteY56" fmla="*/ 5151 h 9810"/>
              <a:gd name="connsiteX57" fmla="*/ 7165 w 10000"/>
              <a:gd name="connsiteY57" fmla="*/ 5151 h 9810"/>
              <a:gd name="connsiteX58" fmla="*/ 7224 w 10000"/>
              <a:gd name="connsiteY58" fmla="*/ 5096 h 9810"/>
              <a:gd name="connsiteX59" fmla="*/ 7264 w 10000"/>
              <a:gd name="connsiteY59" fmla="*/ 4987 h 9810"/>
              <a:gd name="connsiteX60" fmla="*/ 7285 w 10000"/>
              <a:gd name="connsiteY60" fmla="*/ 4960 h 9810"/>
              <a:gd name="connsiteX61" fmla="*/ 7324 w 10000"/>
              <a:gd name="connsiteY61" fmla="*/ 5178 h 9810"/>
              <a:gd name="connsiteX62" fmla="*/ 7640 w 10000"/>
              <a:gd name="connsiteY62" fmla="*/ 5042 h 9810"/>
              <a:gd name="connsiteX63" fmla="*/ 7700 w 10000"/>
              <a:gd name="connsiteY63" fmla="*/ 5070 h 9810"/>
              <a:gd name="connsiteX64" fmla="*/ 7682 w 10000"/>
              <a:gd name="connsiteY64" fmla="*/ 5096 h 9810"/>
              <a:gd name="connsiteX65" fmla="*/ 7224 w 10000"/>
              <a:gd name="connsiteY65" fmla="*/ 5370 h 9810"/>
              <a:gd name="connsiteX66" fmla="*/ 7185 w 10000"/>
              <a:gd name="connsiteY66" fmla="*/ 5451 h 9810"/>
              <a:gd name="connsiteX67" fmla="*/ 7224 w 10000"/>
              <a:gd name="connsiteY67" fmla="*/ 5478 h 9810"/>
              <a:gd name="connsiteX68" fmla="*/ 8274 w 10000"/>
              <a:gd name="connsiteY68" fmla="*/ 4689 h 9810"/>
              <a:gd name="connsiteX69" fmla="*/ 8453 w 10000"/>
              <a:gd name="connsiteY69" fmla="*/ 4116 h 9810"/>
              <a:gd name="connsiteX70" fmla="*/ 8475 w 10000"/>
              <a:gd name="connsiteY70" fmla="*/ 3244 h 9810"/>
              <a:gd name="connsiteX71" fmla="*/ 8532 w 10000"/>
              <a:gd name="connsiteY71" fmla="*/ 3163 h 9810"/>
              <a:gd name="connsiteX72" fmla="*/ 8593 w 10000"/>
              <a:gd name="connsiteY72" fmla="*/ 3106 h 9810"/>
              <a:gd name="connsiteX73" fmla="*/ 8652 w 10000"/>
              <a:gd name="connsiteY73" fmla="*/ 3106 h 9810"/>
              <a:gd name="connsiteX74" fmla="*/ 8652 w 10000"/>
              <a:gd name="connsiteY74" fmla="*/ 3434 h 9810"/>
              <a:gd name="connsiteX75" fmla="*/ 8791 w 10000"/>
              <a:gd name="connsiteY75" fmla="*/ 3434 h 9810"/>
              <a:gd name="connsiteX76" fmla="*/ 8771 w 10000"/>
              <a:gd name="connsiteY76" fmla="*/ 3569 h 9810"/>
              <a:gd name="connsiteX77" fmla="*/ 8633 w 10000"/>
              <a:gd name="connsiteY77" fmla="*/ 3622 h 9810"/>
              <a:gd name="connsiteX78" fmla="*/ 8691 w 10000"/>
              <a:gd name="connsiteY78" fmla="*/ 3653 h 9810"/>
              <a:gd name="connsiteX79" fmla="*/ 9306 w 10000"/>
              <a:gd name="connsiteY79" fmla="*/ 3272 h 9810"/>
              <a:gd name="connsiteX80" fmla="*/ 9662 w 10000"/>
              <a:gd name="connsiteY80" fmla="*/ 3244 h 9810"/>
              <a:gd name="connsiteX81" fmla="*/ 9545 w 10000"/>
              <a:gd name="connsiteY81" fmla="*/ 3054 h 9810"/>
              <a:gd name="connsiteX82" fmla="*/ 9662 w 10000"/>
              <a:gd name="connsiteY82" fmla="*/ 2914 h 9810"/>
              <a:gd name="connsiteX83" fmla="*/ 9723 w 10000"/>
              <a:gd name="connsiteY83" fmla="*/ 2753 h 9810"/>
              <a:gd name="connsiteX84" fmla="*/ 9782 w 10000"/>
              <a:gd name="connsiteY84" fmla="*/ 2615 h 9810"/>
              <a:gd name="connsiteX85" fmla="*/ 9822 w 10000"/>
              <a:gd name="connsiteY85" fmla="*/ 2480 h 9810"/>
              <a:gd name="connsiteX86" fmla="*/ 9803 w 10000"/>
              <a:gd name="connsiteY86" fmla="*/ 2237 h 9810"/>
              <a:gd name="connsiteX87" fmla="*/ 9742 w 10000"/>
              <a:gd name="connsiteY87" fmla="*/ 2126 h 9810"/>
              <a:gd name="connsiteX88" fmla="*/ 9803 w 10000"/>
              <a:gd name="connsiteY88" fmla="*/ 1964 h 9810"/>
              <a:gd name="connsiteX89" fmla="*/ 9762 w 10000"/>
              <a:gd name="connsiteY89" fmla="*/ 1772 h 9810"/>
              <a:gd name="connsiteX90" fmla="*/ 9939 w 10000"/>
              <a:gd name="connsiteY90" fmla="*/ 1310 h 9810"/>
              <a:gd name="connsiteX91" fmla="*/ 9939 w 10000"/>
              <a:gd name="connsiteY91" fmla="*/ 1201 h 9810"/>
              <a:gd name="connsiteX92" fmla="*/ 9981 w 10000"/>
              <a:gd name="connsiteY92" fmla="*/ 1118 h 9810"/>
              <a:gd name="connsiteX93" fmla="*/ 9939 w 10000"/>
              <a:gd name="connsiteY93" fmla="*/ 1009 h 9810"/>
              <a:gd name="connsiteX94" fmla="*/ 10000 w 10000"/>
              <a:gd name="connsiteY94" fmla="*/ 952 h 9810"/>
              <a:gd name="connsiteX95" fmla="*/ 9939 w 10000"/>
              <a:gd name="connsiteY95" fmla="*/ 845 h 9810"/>
              <a:gd name="connsiteX96" fmla="*/ 9961 w 10000"/>
              <a:gd name="connsiteY96" fmla="*/ 682 h 9810"/>
              <a:gd name="connsiteX97" fmla="*/ 9939 w 10000"/>
              <a:gd name="connsiteY97" fmla="*/ 682 h 9810"/>
              <a:gd name="connsiteX98" fmla="*/ 9900 w 10000"/>
              <a:gd name="connsiteY98" fmla="*/ 655 h 9810"/>
              <a:gd name="connsiteX99" fmla="*/ 9822 w 10000"/>
              <a:gd name="connsiteY99" fmla="*/ 465 h 9810"/>
              <a:gd name="connsiteX100" fmla="*/ 9842 w 10000"/>
              <a:gd name="connsiteY100" fmla="*/ 356 h 9810"/>
              <a:gd name="connsiteX101" fmla="*/ 9742 w 10000"/>
              <a:gd name="connsiteY101" fmla="*/ 192 h 9810"/>
              <a:gd name="connsiteX102" fmla="*/ 9762 w 10000"/>
              <a:gd name="connsiteY102" fmla="*/ 138 h 9810"/>
              <a:gd name="connsiteX103" fmla="*/ 9643 w 10000"/>
              <a:gd name="connsiteY103" fmla="*/ 0 h 9810"/>
              <a:gd name="connsiteX0" fmla="*/ 9762 w 10000"/>
              <a:gd name="connsiteY0" fmla="*/ 0 h 9859"/>
              <a:gd name="connsiteX1" fmla="*/ 0 w 10000"/>
              <a:gd name="connsiteY1" fmla="*/ 2582 h 9859"/>
              <a:gd name="connsiteX2" fmla="*/ 238 w 10000"/>
              <a:gd name="connsiteY2" fmla="*/ 2498 h 9859"/>
              <a:gd name="connsiteX3" fmla="*/ 435 w 10000"/>
              <a:gd name="connsiteY3" fmla="*/ 2582 h 9859"/>
              <a:gd name="connsiteX4" fmla="*/ 1328 w 10000"/>
              <a:gd name="connsiteY4" fmla="*/ 2639 h 9859"/>
              <a:gd name="connsiteX5" fmla="*/ 2100 w 10000"/>
              <a:gd name="connsiteY5" fmla="*/ 3915 h 9859"/>
              <a:gd name="connsiteX6" fmla="*/ 2437 w 10000"/>
              <a:gd name="connsiteY6" fmla="*/ 5248 h 9859"/>
              <a:gd name="connsiteX7" fmla="*/ 2756 w 10000"/>
              <a:gd name="connsiteY7" fmla="*/ 5774 h 9859"/>
              <a:gd name="connsiteX8" fmla="*/ 2914 w 10000"/>
              <a:gd name="connsiteY8" fmla="*/ 6301 h 9859"/>
              <a:gd name="connsiteX9" fmla="*/ 3251 w 10000"/>
              <a:gd name="connsiteY9" fmla="*/ 6666 h 9859"/>
              <a:gd name="connsiteX10" fmla="*/ 3508 w 10000"/>
              <a:gd name="connsiteY10" fmla="*/ 8027 h 9859"/>
              <a:gd name="connsiteX11" fmla="*/ 3845 w 10000"/>
              <a:gd name="connsiteY11" fmla="*/ 8775 h 9859"/>
              <a:gd name="connsiteX12" fmla="*/ 4181 w 10000"/>
              <a:gd name="connsiteY12" fmla="*/ 9109 h 9859"/>
              <a:gd name="connsiteX13" fmla="*/ 4479 w 10000"/>
              <a:gd name="connsiteY13" fmla="*/ 9193 h 9859"/>
              <a:gd name="connsiteX14" fmla="*/ 4776 w 10000"/>
              <a:gd name="connsiteY14" fmla="*/ 9441 h 9859"/>
              <a:gd name="connsiteX15" fmla="*/ 5332 w 10000"/>
              <a:gd name="connsiteY15" fmla="*/ 9528 h 9859"/>
              <a:gd name="connsiteX16" fmla="*/ 5710 w 10000"/>
              <a:gd name="connsiteY16" fmla="*/ 9801 h 9859"/>
              <a:gd name="connsiteX17" fmla="*/ 6064 w 10000"/>
              <a:gd name="connsiteY17" fmla="*/ 9859 h 9859"/>
              <a:gd name="connsiteX18" fmla="*/ 6085 w 10000"/>
              <a:gd name="connsiteY18" fmla="*/ 9773 h 9859"/>
              <a:gd name="connsiteX19" fmla="*/ 6007 w 10000"/>
              <a:gd name="connsiteY19" fmla="*/ 9691 h 9859"/>
              <a:gd name="connsiteX20" fmla="*/ 5867 w 10000"/>
              <a:gd name="connsiteY20" fmla="*/ 9163 h 9859"/>
              <a:gd name="connsiteX21" fmla="*/ 5847 w 10000"/>
              <a:gd name="connsiteY21" fmla="*/ 9109 h 9859"/>
              <a:gd name="connsiteX22" fmla="*/ 5729 w 10000"/>
              <a:gd name="connsiteY22" fmla="*/ 8082 h 9859"/>
              <a:gd name="connsiteX23" fmla="*/ 5807 w 10000"/>
              <a:gd name="connsiteY23" fmla="*/ 7998 h 9859"/>
              <a:gd name="connsiteX24" fmla="*/ 5827 w 10000"/>
              <a:gd name="connsiteY24" fmla="*/ 7663 h 9859"/>
              <a:gd name="connsiteX25" fmla="*/ 5807 w 10000"/>
              <a:gd name="connsiteY25" fmla="*/ 7608 h 9859"/>
              <a:gd name="connsiteX26" fmla="*/ 5669 w 10000"/>
              <a:gd name="connsiteY26" fmla="*/ 7582 h 9859"/>
              <a:gd name="connsiteX27" fmla="*/ 5609 w 10000"/>
              <a:gd name="connsiteY27" fmla="*/ 7527 h 9859"/>
              <a:gd name="connsiteX28" fmla="*/ 5649 w 10000"/>
              <a:gd name="connsiteY28" fmla="*/ 7415 h 9859"/>
              <a:gd name="connsiteX29" fmla="*/ 5787 w 10000"/>
              <a:gd name="connsiteY29" fmla="*/ 7415 h 9859"/>
              <a:gd name="connsiteX30" fmla="*/ 5847 w 10000"/>
              <a:gd name="connsiteY30" fmla="*/ 7498 h 9859"/>
              <a:gd name="connsiteX31" fmla="*/ 5946 w 10000"/>
              <a:gd name="connsiteY31" fmla="*/ 7415 h 9859"/>
              <a:gd name="connsiteX32" fmla="*/ 6007 w 10000"/>
              <a:gd name="connsiteY32" fmla="*/ 6830 h 9859"/>
              <a:gd name="connsiteX33" fmla="*/ 5886 w 10000"/>
              <a:gd name="connsiteY33" fmla="*/ 6555 h 9859"/>
              <a:gd name="connsiteX34" fmla="*/ 6184 w 10000"/>
              <a:gd name="connsiteY34" fmla="*/ 6469 h 9859"/>
              <a:gd name="connsiteX35" fmla="*/ 6284 w 10000"/>
              <a:gd name="connsiteY35" fmla="*/ 6190 h 9859"/>
              <a:gd name="connsiteX36" fmla="*/ 6284 w 10000"/>
              <a:gd name="connsiteY36" fmla="*/ 6138 h 9859"/>
              <a:gd name="connsiteX37" fmla="*/ 6164 w 10000"/>
              <a:gd name="connsiteY37" fmla="*/ 6167 h 9859"/>
              <a:gd name="connsiteX38" fmla="*/ 6164 w 10000"/>
              <a:gd name="connsiteY38" fmla="*/ 6026 h 9859"/>
              <a:gd name="connsiteX39" fmla="*/ 6362 w 10000"/>
              <a:gd name="connsiteY39" fmla="*/ 5887 h 9859"/>
              <a:gd name="connsiteX40" fmla="*/ 6441 w 10000"/>
              <a:gd name="connsiteY40" fmla="*/ 5887 h 9859"/>
              <a:gd name="connsiteX41" fmla="*/ 6562 w 10000"/>
              <a:gd name="connsiteY41" fmla="*/ 5720 h 9859"/>
              <a:gd name="connsiteX42" fmla="*/ 6581 w 10000"/>
              <a:gd name="connsiteY42" fmla="*/ 5609 h 9859"/>
              <a:gd name="connsiteX43" fmla="*/ 6619 w 10000"/>
              <a:gd name="connsiteY43" fmla="*/ 5554 h 9859"/>
              <a:gd name="connsiteX44" fmla="*/ 6820 w 10000"/>
              <a:gd name="connsiteY44" fmla="*/ 5528 h 9859"/>
              <a:gd name="connsiteX45" fmla="*/ 6897 w 10000"/>
              <a:gd name="connsiteY45" fmla="*/ 5470 h 9859"/>
              <a:gd name="connsiteX46" fmla="*/ 6918 w 10000"/>
              <a:gd name="connsiteY46" fmla="*/ 5333 h 9859"/>
              <a:gd name="connsiteX47" fmla="*/ 6800 w 10000"/>
              <a:gd name="connsiteY47" fmla="*/ 5192 h 9859"/>
              <a:gd name="connsiteX48" fmla="*/ 6800 w 10000"/>
              <a:gd name="connsiteY48" fmla="*/ 5082 h 9859"/>
              <a:gd name="connsiteX49" fmla="*/ 6839 w 10000"/>
              <a:gd name="connsiteY49" fmla="*/ 4999 h 9859"/>
              <a:gd name="connsiteX50" fmla="*/ 6937 w 10000"/>
              <a:gd name="connsiteY50" fmla="*/ 5054 h 9859"/>
              <a:gd name="connsiteX51" fmla="*/ 6996 w 10000"/>
              <a:gd name="connsiteY51" fmla="*/ 5137 h 9859"/>
              <a:gd name="connsiteX52" fmla="*/ 7016 w 10000"/>
              <a:gd name="connsiteY52" fmla="*/ 5110 h 9859"/>
              <a:gd name="connsiteX53" fmla="*/ 7016 w 10000"/>
              <a:gd name="connsiteY53" fmla="*/ 4999 h 9859"/>
              <a:gd name="connsiteX54" fmla="*/ 7036 w 10000"/>
              <a:gd name="connsiteY54" fmla="*/ 4943 h 9859"/>
              <a:gd name="connsiteX55" fmla="*/ 7097 w 10000"/>
              <a:gd name="connsiteY55" fmla="*/ 4972 h 9859"/>
              <a:gd name="connsiteX56" fmla="*/ 7127 w 10000"/>
              <a:gd name="connsiteY56" fmla="*/ 5110 h 9859"/>
              <a:gd name="connsiteX57" fmla="*/ 7165 w 10000"/>
              <a:gd name="connsiteY57" fmla="*/ 5110 h 9859"/>
              <a:gd name="connsiteX58" fmla="*/ 7224 w 10000"/>
              <a:gd name="connsiteY58" fmla="*/ 5054 h 9859"/>
              <a:gd name="connsiteX59" fmla="*/ 7264 w 10000"/>
              <a:gd name="connsiteY59" fmla="*/ 4943 h 9859"/>
              <a:gd name="connsiteX60" fmla="*/ 7285 w 10000"/>
              <a:gd name="connsiteY60" fmla="*/ 4915 h 9859"/>
              <a:gd name="connsiteX61" fmla="*/ 7324 w 10000"/>
              <a:gd name="connsiteY61" fmla="*/ 5137 h 9859"/>
              <a:gd name="connsiteX62" fmla="*/ 7640 w 10000"/>
              <a:gd name="connsiteY62" fmla="*/ 4999 h 9859"/>
              <a:gd name="connsiteX63" fmla="*/ 7700 w 10000"/>
              <a:gd name="connsiteY63" fmla="*/ 5027 h 9859"/>
              <a:gd name="connsiteX64" fmla="*/ 7682 w 10000"/>
              <a:gd name="connsiteY64" fmla="*/ 5054 h 9859"/>
              <a:gd name="connsiteX65" fmla="*/ 7224 w 10000"/>
              <a:gd name="connsiteY65" fmla="*/ 5333 h 9859"/>
              <a:gd name="connsiteX66" fmla="*/ 7185 w 10000"/>
              <a:gd name="connsiteY66" fmla="*/ 5416 h 9859"/>
              <a:gd name="connsiteX67" fmla="*/ 7224 w 10000"/>
              <a:gd name="connsiteY67" fmla="*/ 5443 h 9859"/>
              <a:gd name="connsiteX68" fmla="*/ 8274 w 10000"/>
              <a:gd name="connsiteY68" fmla="*/ 4639 h 9859"/>
              <a:gd name="connsiteX69" fmla="*/ 8453 w 10000"/>
              <a:gd name="connsiteY69" fmla="*/ 4055 h 9859"/>
              <a:gd name="connsiteX70" fmla="*/ 8475 w 10000"/>
              <a:gd name="connsiteY70" fmla="*/ 3166 h 9859"/>
              <a:gd name="connsiteX71" fmla="*/ 8532 w 10000"/>
              <a:gd name="connsiteY71" fmla="*/ 3083 h 9859"/>
              <a:gd name="connsiteX72" fmla="*/ 8593 w 10000"/>
              <a:gd name="connsiteY72" fmla="*/ 3025 h 9859"/>
              <a:gd name="connsiteX73" fmla="*/ 8652 w 10000"/>
              <a:gd name="connsiteY73" fmla="*/ 3025 h 9859"/>
              <a:gd name="connsiteX74" fmla="*/ 8652 w 10000"/>
              <a:gd name="connsiteY74" fmla="*/ 3360 h 9859"/>
              <a:gd name="connsiteX75" fmla="*/ 8791 w 10000"/>
              <a:gd name="connsiteY75" fmla="*/ 3360 h 9859"/>
              <a:gd name="connsiteX76" fmla="*/ 8771 w 10000"/>
              <a:gd name="connsiteY76" fmla="*/ 3497 h 9859"/>
              <a:gd name="connsiteX77" fmla="*/ 8633 w 10000"/>
              <a:gd name="connsiteY77" fmla="*/ 3551 h 9859"/>
              <a:gd name="connsiteX78" fmla="*/ 8691 w 10000"/>
              <a:gd name="connsiteY78" fmla="*/ 3583 h 9859"/>
              <a:gd name="connsiteX79" fmla="*/ 9306 w 10000"/>
              <a:gd name="connsiteY79" fmla="*/ 3194 h 9859"/>
              <a:gd name="connsiteX80" fmla="*/ 9662 w 10000"/>
              <a:gd name="connsiteY80" fmla="*/ 3166 h 9859"/>
              <a:gd name="connsiteX81" fmla="*/ 9545 w 10000"/>
              <a:gd name="connsiteY81" fmla="*/ 2972 h 9859"/>
              <a:gd name="connsiteX82" fmla="*/ 9662 w 10000"/>
              <a:gd name="connsiteY82" fmla="*/ 2829 h 9859"/>
              <a:gd name="connsiteX83" fmla="*/ 9723 w 10000"/>
              <a:gd name="connsiteY83" fmla="*/ 2665 h 9859"/>
              <a:gd name="connsiteX84" fmla="*/ 9782 w 10000"/>
              <a:gd name="connsiteY84" fmla="*/ 2525 h 9859"/>
              <a:gd name="connsiteX85" fmla="*/ 9822 w 10000"/>
              <a:gd name="connsiteY85" fmla="*/ 2387 h 9859"/>
              <a:gd name="connsiteX86" fmla="*/ 9803 w 10000"/>
              <a:gd name="connsiteY86" fmla="*/ 2139 h 9859"/>
              <a:gd name="connsiteX87" fmla="*/ 9742 w 10000"/>
              <a:gd name="connsiteY87" fmla="*/ 2026 h 9859"/>
              <a:gd name="connsiteX88" fmla="*/ 9803 w 10000"/>
              <a:gd name="connsiteY88" fmla="*/ 1861 h 9859"/>
              <a:gd name="connsiteX89" fmla="*/ 9762 w 10000"/>
              <a:gd name="connsiteY89" fmla="*/ 1665 h 9859"/>
              <a:gd name="connsiteX90" fmla="*/ 9939 w 10000"/>
              <a:gd name="connsiteY90" fmla="*/ 1194 h 9859"/>
              <a:gd name="connsiteX91" fmla="*/ 9939 w 10000"/>
              <a:gd name="connsiteY91" fmla="*/ 1083 h 9859"/>
              <a:gd name="connsiteX92" fmla="*/ 9981 w 10000"/>
              <a:gd name="connsiteY92" fmla="*/ 999 h 9859"/>
              <a:gd name="connsiteX93" fmla="*/ 9939 w 10000"/>
              <a:gd name="connsiteY93" fmla="*/ 888 h 9859"/>
              <a:gd name="connsiteX94" fmla="*/ 10000 w 10000"/>
              <a:gd name="connsiteY94" fmla="*/ 829 h 9859"/>
              <a:gd name="connsiteX95" fmla="*/ 9939 w 10000"/>
              <a:gd name="connsiteY95" fmla="*/ 720 h 9859"/>
              <a:gd name="connsiteX96" fmla="*/ 9961 w 10000"/>
              <a:gd name="connsiteY96" fmla="*/ 554 h 9859"/>
              <a:gd name="connsiteX97" fmla="*/ 9939 w 10000"/>
              <a:gd name="connsiteY97" fmla="*/ 554 h 9859"/>
              <a:gd name="connsiteX98" fmla="*/ 9900 w 10000"/>
              <a:gd name="connsiteY98" fmla="*/ 527 h 9859"/>
              <a:gd name="connsiteX99" fmla="*/ 9822 w 10000"/>
              <a:gd name="connsiteY99" fmla="*/ 333 h 9859"/>
              <a:gd name="connsiteX100" fmla="*/ 9842 w 10000"/>
              <a:gd name="connsiteY100" fmla="*/ 222 h 9859"/>
              <a:gd name="connsiteX101" fmla="*/ 9742 w 10000"/>
              <a:gd name="connsiteY101" fmla="*/ 55 h 9859"/>
              <a:gd name="connsiteX102" fmla="*/ 9762 w 10000"/>
              <a:gd name="connsiteY102" fmla="*/ 0 h 9859"/>
              <a:gd name="connsiteX0" fmla="*/ 9742 w 10000"/>
              <a:gd name="connsiteY0" fmla="*/ 0 h 9944"/>
              <a:gd name="connsiteX1" fmla="*/ 0 w 10000"/>
              <a:gd name="connsiteY1" fmla="*/ 2563 h 9944"/>
              <a:gd name="connsiteX2" fmla="*/ 238 w 10000"/>
              <a:gd name="connsiteY2" fmla="*/ 2478 h 9944"/>
              <a:gd name="connsiteX3" fmla="*/ 435 w 10000"/>
              <a:gd name="connsiteY3" fmla="*/ 2563 h 9944"/>
              <a:gd name="connsiteX4" fmla="*/ 1328 w 10000"/>
              <a:gd name="connsiteY4" fmla="*/ 2621 h 9944"/>
              <a:gd name="connsiteX5" fmla="*/ 2100 w 10000"/>
              <a:gd name="connsiteY5" fmla="*/ 3915 h 9944"/>
              <a:gd name="connsiteX6" fmla="*/ 2437 w 10000"/>
              <a:gd name="connsiteY6" fmla="*/ 5267 h 9944"/>
              <a:gd name="connsiteX7" fmla="*/ 2756 w 10000"/>
              <a:gd name="connsiteY7" fmla="*/ 5801 h 9944"/>
              <a:gd name="connsiteX8" fmla="*/ 2914 w 10000"/>
              <a:gd name="connsiteY8" fmla="*/ 6335 h 9944"/>
              <a:gd name="connsiteX9" fmla="*/ 3251 w 10000"/>
              <a:gd name="connsiteY9" fmla="*/ 6705 h 9944"/>
              <a:gd name="connsiteX10" fmla="*/ 3508 w 10000"/>
              <a:gd name="connsiteY10" fmla="*/ 8086 h 9944"/>
              <a:gd name="connsiteX11" fmla="*/ 3845 w 10000"/>
              <a:gd name="connsiteY11" fmla="*/ 8844 h 9944"/>
              <a:gd name="connsiteX12" fmla="*/ 4181 w 10000"/>
              <a:gd name="connsiteY12" fmla="*/ 9183 h 9944"/>
              <a:gd name="connsiteX13" fmla="*/ 4479 w 10000"/>
              <a:gd name="connsiteY13" fmla="*/ 9268 h 9944"/>
              <a:gd name="connsiteX14" fmla="*/ 4776 w 10000"/>
              <a:gd name="connsiteY14" fmla="*/ 9520 h 9944"/>
              <a:gd name="connsiteX15" fmla="*/ 5332 w 10000"/>
              <a:gd name="connsiteY15" fmla="*/ 9608 h 9944"/>
              <a:gd name="connsiteX16" fmla="*/ 5710 w 10000"/>
              <a:gd name="connsiteY16" fmla="*/ 9885 h 9944"/>
              <a:gd name="connsiteX17" fmla="*/ 6064 w 10000"/>
              <a:gd name="connsiteY17" fmla="*/ 9944 h 9944"/>
              <a:gd name="connsiteX18" fmla="*/ 6085 w 10000"/>
              <a:gd name="connsiteY18" fmla="*/ 9857 h 9944"/>
              <a:gd name="connsiteX19" fmla="*/ 6007 w 10000"/>
              <a:gd name="connsiteY19" fmla="*/ 9774 h 9944"/>
              <a:gd name="connsiteX20" fmla="*/ 5867 w 10000"/>
              <a:gd name="connsiteY20" fmla="*/ 9238 h 9944"/>
              <a:gd name="connsiteX21" fmla="*/ 5847 w 10000"/>
              <a:gd name="connsiteY21" fmla="*/ 9183 h 9944"/>
              <a:gd name="connsiteX22" fmla="*/ 5729 w 10000"/>
              <a:gd name="connsiteY22" fmla="*/ 8142 h 9944"/>
              <a:gd name="connsiteX23" fmla="*/ 5807 w 10000"/>
              <a:gd name="connsiteY23" fmla="*/ 8056 h 9944"/>
              <a:gd name="connsiteX24" fmla="*/ 5827 w 10000"/>
              <a:gd name="connsiteY24" fmla="*/ 7717 h 9944"/>
              <a:gd name="connsiteX25" fmla="*/ 5807 w 10000"/>
              <a:gd name="connsiteY25" fmla="*/ 7661 h 9944"/>
              <a:gd name="connsiteX26" fmla="*/ 5669 w 10000"/>
              <a:gd name="connsiteY26" fmla="*/ 7634 h 9944"/>
              <a:gd name="connsiteX27" fmla="*/ 5609 w 10000"/>
              <a:gd name="connsiteY27" fmla="*/ 7579 h 9944"/>
              <a:gd name="connsiteX28" fmla="*/ 5649 w 10000"/>
              <a:gd name="connsiteY28" fmla="*/ 7465 h 9944"/>
              <a:gd name="connsiteX29" fmla="*/ 5787 w 10000"/>
              <a:gd name="connsiteY29" fmla="*/ 7465 h 9944"/>
              <a:gd name="connsiteX30" fmla="*/ 5847 w 10000"/>
              <a:gd name="connsiteY30" fmla="*/ 7549 h 9944"/>
              <a:gd name="connsiteX31" fmla="*/ 5946 w 10000"/>
              <a:gd name="connsiteY31" fmla="*/ 7465 h 9944"/>
              <a:gd name="connsiteX32" fmla="*/ 6007 w 10000"/>
              <a:gd name="connsiteY32" fmla="*/ 6872 h 9944"/>
              <a:gd name="connsiteX33" fmla="*/ 5886 w 10000"/>
              <a:gd name="connsiteY33" fmla="*/ 6593 h 9944"/>
              <a:gd name="connsiteX34" fmla="*/ 6184 w 10000"/>
              <a:gd name="connsiteY34" fmla="*/ 6506 h 9944"/>
              <a:gd name="connsiteX35" fmla="*/ 6284 w 10000"/>
              <a:gd name="connsiteY35" fmla="*/ 6223 h 9944"/>
              <a:gd name="connsiteX36" fmla="*/ 6284 w 10000"/>
              <a:gd name="connsiteY36" fmla="*/ 6170 h 9944"/>
              <a:gd name="connsiteX37" fmla="*/ 6164 w 10000"/>
              <a:gd name="connsiteY37" fmla="*/ 6199 h 9944"/>
              <a:gd name="connsiteX38" fmla="*/ 6164 w 10000"/>
              <a:gd name="connsiteY38" fmla="*/ 6056 h 9944"/>
              <a:gd name="connsiteX39" fmla="*/ 6362 w 10000"/>
              <a:gd name="connsiteY39" fmla="*/ 5915 h 9944"/>
              <a:gd name="connsiteX40" fmla="*/ 6441 w 10000"/>
              <a:gd name="connsiteY40" fmla="*/ 5915 h 9944"/>
              <a:gd name="connsiteX41" fmla="*/ 6562 w 10000"/>
              <a:gd name="connsiteY41" fmla="*/ 5746 h 9944"/>
              <a:gd name="connsiteX42" fmla="*/ 6581 w 10000"/>
              <a:gd name="connsiteY42" fmla="*/ 5633 h 9944"/>
              <a:gd name="connsiteX43" fmla="*/ 6619 w 10000"/>
              <a:gd name="connsiteY43" fmla="*/ 5577 h 9944"/>
              <a:gd name="connsiteX44" fmla="*/ 6820 w 10000"/>
              <a:gd name="connsiteY44" fmla="*/ 5551 h 9944"/>
              <a:gd name="connsiteX45" fmla="*/ 6897 w 10000"/>
              <a:gd name="connsiteY45" fmla="*/ 5492 h 9944"/>
              <a:gd name="connsiteX46" fmla="*/ 6918 w 10000"/>
              <a:gd name="connsiteY46" fmla="*/ 5353 h 9944"/>
              <a:gd name="connsiteX47" fmla="*/ 6800 w 10000"/>
              <a:gd name="connsiteY47" fmla="*/ 5210 h 9944"/>
              <a:gd name="connsiteX48" fmla="*/ 6800 w 10000"/>
              <a:gd name="connsiteY48" fmla="*/ 5099 h 9944"/>
              <a:gd name="connsiteX49" fmla="*/ 6839 w 10000"/>
              <a:gd name="connsiteY49" fmla="*/ 5014 h 9944"/>
              <a:gd name="connsiteX50" fmla="*/ 6937 w 10000"/>
              <a:gd name="connsiteY50" fmla="*/ 5070 h 9944"/>
              <a:gd name="connsiteX51" fmla="*/ 6996 w 10000"/>
              <a:gd name="connsiteY51" fmla="*/ 5154 h 9944"/>
              <a:gd name="connsiteX52" fmla="*/ 7016 w 10000"/>
              <a:gd name="connsiteY52" fmla="*/ 5127 h 9944"/>
              <a:gd name="connsiteX53" fmla="*/ 7016 w 10000"/>
              <a:gd name="connsiteY53" fmla="*/ 5014 h 9944"/>
              <a:gd name="connsiteX54" fmla="*/ 7036 w 10000"/>
              <a:gd name="connsiteY54" fmla="*/ 4958 h 9944"/>
              <a:gd name="connsiteX55" fmla="*/ 7097 w 10000"/>
              <a:gd name="connsiteY55" fmla="*/ 4987 h 9944"/>
              <a:gd name="connsiteX56" fmla="*/ 7127 w 10000"/>
              <a:gd name="connsiteY56" fmla="*/ 5127 h 9944"/>
              <a:gd name="connsiteX57" fmla="*/ 7165 w 10000"/>
              <a:gd name="connsiteY57" fmla="*/ 5127 h 9944"/>
              <a:gd name="connsiteX58" fmla="*/ 7224 w 10000"/>
              <a:gd name="connsiteY58" fmla="*/ 5070 h 9944"/>
              <a:gd name="connsiteX59" fmla="*/ 7264 w 10000"/>
              <a:gd name="connsiteY59" fmla="*/ 4958 h 9944"/>
              <a:gd name="connsiteX60" fmla="*/ 7285 w 10000"/>
              <a:gd name="connsiteY60" fmla="*/ 4929 h 9944"/>
              <a:gd name="connsiteX61" fmla="*/ 7324 w 10000"/>
              <a:gd name="connsiteY61" fmla="*/ 5154 h 9944"/>
              <a:gd name="connsiteX62" fmla="*/ 7640 w 10000"/>
              <a:gd name="connsiteY62" fmla="*/ 5014 h 9944"/>
              <a:gd name="connsiteX63" fmla="*/ 7700 w 10000"/>
              <a:gd name="connsiteY63" fmla="*/ 5043 h 9944"/>
              <a:gd name="connsiteX64" fmla="*/ 7682 w 10000"/>
              <a:gd name="connsiteY64" fmla="*/ 5070 h 9944"/>
              <a:gd name="connsiteX65" fmla="*/ 7224 w 10000"/>
              <a:gd name="connsiteY65" fmla="*/ 5353 h 9944"/>
              <a:gd name="connsiteX66" fmla="*/ 7185 w 10000"/>
              <a:gd name="connsiteY66" fmla="*/ 5437 h 9944"/>
              <a:gd name="connsiteX67" fmla="*/ 7224 w 10000"/>
              <a:gd name="connsiteY67" fmla="*/ 5465 h 9944"/>
              <a:gd name="connsiteX68" fmla="*/ 8274 w 10000"/>
              <a:gd name="connsiteY68" fmla="*/ 4649 h 9944"/>
              <a:gd name="connsiteX69" fmla="*/ 8453 w 10000"/>
              <a:gd name="connsiteY69" fmla="*/ 4057 h 9944"/>
              <a:gd name="connsiteX70" fmla="*/ 8475 w 10000"/>
              <a:gd name="connsiteY70" fmla="*/ 3155 h 9944"/>
              <a:gd name="connsiteX71" fmla="*/ 8532 w 10000"/>
              <a:gd name="connsiteY71" fmla="*/ 3071 h 9944"/>
              <a:gd name="connsiteX72" fmla="*/ 8593 w 10000"/>
              <a:gd name="connsiteY72" fmla="*/ 3012 h 9944"/>
              <a:gd name="connsiteX73" fmla="*/ 8652 w 10000"/>
              <a:gd name="connsiteY73" fmla="*/ 3012 h 9944"/>
              <a:gd name="connsiteX74" fmla="*/ 8652 w 10000"/>
              <a:gd name="connsiteY74" fmla="*/ 3352 h 9944"/>
              <a:gd name="connsiteX75" fmla="*/ 8791 w 10000"/>
              <a:gd name="connsiteY75" fmla="*/ 3352 h 9944"/>
              <a:gd name="connsiteX76" fmla="*/ 8771 w 10000"/>
              <a:gd name="connsiteY76" fmla="*/ 3491 h 9944"/>
              <a:gd name="connsiteX77" fmla="*/ 8633 w 10000"/>
              <a:gd name="connsiteY77" fmla="*/ 3546 h 9944"/>
              <a:gd name="connsiteX78" fmla="*/ 8691 w 10000"/>
              <a:gd name="connsiteY78" fmla="*/ 3578 h 9944"/>
              <a:gd name="connsiteX79" fmla="*/ 9306 w 10000"/>
              <a:gd name="connsiteY79" fmla="*/ 3184 h 9944"/>
              <a:gd name="connsiteX80" fmla="*/ 9662 w 10000"/>
              <a:gd name="connsiteY80" fmla="*/ 3155 h 9944"/>
              <a:gd name="connsiteX81" fmla="*/ 9545 w 10000"/>
              <a:gd name="connsiteY81" fmla="*/ 2959 h 9944"/>
              <a:gd name="connsiteX82" fmla="*/ 9662 w 10000"/>
              <a:gd name="connsiteY82" fmla="*/ 2813 h 9944"/>
              <a:gd name="connsiteX83" fmla="*/ 9723 w 10000"/>
              <a:gd name="connsiteY83" fmla="*/ 2647 h 9944"/>
              <a:gd name="connsiteX84" fmla="*/ 9782 w 10000"/>
              <a:gd name="connsiteY84" fmla="*/ 2505 h 9944"/>
              <a:gd name="connsiteX85" fmla="*/ 9822 w 10000"/>
              <a:gd name="connsiteY85" fmla="*/ 2365 h 9944"/>
              <a:gd name="connsiteX86" fmla="*/ 9803 w 10000"/>
              <a:gd name="connsiteY86" fmla="*/ 2114 h 9944"/>
              <a:gd name="connsiteX87" fmla="*/ 9742 w 10000"/>
              <a:gd name="connsiteY87" fmla="*/ 1999 h 9944"/>
              <a:gd name="connsiteX88" fmla="*/ 9803 w 10000"/>
              <a:gd name="connsiteY88" fmla="*/ 1832 h 9944"/>
              <a:gd name="connsiteX89" fmla="*/ 9762 w 10000"/>
              <a:gd name="connsiteY89" fmla="*/ 1633 h 9944"/>
              <a:gd name="connsiteX90" fmla="*/ 9939 w 10000"/>
              <a:gd name="connsiteY90" fmla="*/ 1155 h 9944"/>
              <a:gd name="connsiteX91" fmla="*/ 9939 w 10000"/>
              <a:gd name="connsiteY91" fmla="*/ 1042 h 9944"/>
              <a:gd name="connsiteX92" fmla="*/ 9981 w 10000"/>
              <a:gd name="connsiteY92" fmla="*/ 957 h 9944"/>
              <a:gd name="connsiteX93" fmla="*/ 9939 w 10000"/>
              <a:gd name="connsiteY93" fmla="*/ 845 h 9944"/>
              <a:gd name="connsiteX94" fmla="*/ 10000 w 10000"/>
              <a:gd name="connsiteY94" fmla="*/ 785 h 9944"/>
              <a:gd name="connsiteX95" fmla="*/ 9939 w 10000"/>
              <a:gd name="connsiteY95" fmla="*/ 674 h 9944"/>
              <a:gd name="connsiteX96" fmla="*/ 9961 w 10000"/>
              <a:gd name="connsiteY96" fmla="*/ 506 h 9944"/>
              <a:gd name="connsiteX97" fmla="*/ 9939 w 10000"/>
              <a:gd name="connsiteY97" fmla="*/ 506 h 9944"/>
              <a:gd name="connsiteX98" fmla="*/ 9900 w 10000"/>
              <a:gd name="connsiteY98" fmla="*/ 479 h 9944"/>
              <a:gd name="connsiteX99" fmla="*/ 9822 w 10000"/>
              <a:gd name="connsiteY99" fmla="*/ 282 h 9944"/>
              <a:gd name="connsiteX100" fmla="*/ 9842 w 10000"/>
              <a:gd name="connsiteY100" fmla="*/ 169 h 9944"/>
              <a:gd name="connsiteX101" fmla="*/ 9742 w 10000"/>
              <a:gd name="connsiteY101" fmla="*/ 0 h 9944"/>
              <a:gd name="connsiteX0" fmla="*/ 9842 w 10000"/>
              <a:gd name="connsiteY0" fmla="*/ 0 h 9830"/>
              <a:gd name="connsiteX1" fmla="*/ 0 w 10000"/>
              <a:gd name="connsiteY1" fmla="*/ 2407 h 9830"/>
              <a:gd name="connsiteX2" fmla="*/ 238 w 10000"/>
              <a:gd name="connsiteY2" fmla="*/ 2322 h 9830"/>
              <a:gd name="connsiteX3" fmla="*/ 435 w 10000"/>
              <a:gd name="connsiteY3" fmla="*/ 2407 h 9830"/>
              <a:gd name="connsiteX4" fmla="*/ 1328 w 10000"/>
              <a:gd name="connsiteY4" fmla="*/ 2466 h 9830"/>
              <a:gd name="connsiteX5" fmla="*/ 2100 w 10000"/>
              <a:gd name="connsiteY5" fmla="*/ 3767 h 9830"/>
              <a:gd name="connsiteX6" fmla="*/ 2437 w 10000"/>
              <a:gd name="connsiteY6" fmla="*/ 5127 h 9830"/>
              <a:gd name="connsiteX7" fmla="*/ 2756 w 10000"/>
              <a:gd name="connsiteY7" fmla="*/ 5664 h 9830"/>
              <a:gd name="connsiteX8" fmla="*/ 2914 w 10000"/>
              <a:gd name="connsiteY8" fmla="*/ 6201 h 9830"/>
              <a:gd name="connsiteX9" fmla="*/ 3251 w 10000"/>
              <a:gd name="connsiteY9" fmla="*/ 6573 h 9830"/>
              <a:gd name="connsiteX10" fmla="*/ 3508 w 10000"/>
              <a:gd name="connsiteY10" fmla="*/ 7962 h 9830"/>
              <a:gd name="connsiteX11" fmla="*/ 3845 w 10000"/>
              <a:gd name="connsiteY11" fmla="*/ 8724 h 9830"/>
              <a:gd name="connsiteX12" fmla="*/ 4181 w 10000"/>
              <a:gd name="connsiteY12" fmla="*/ 9065 h 9830"/>
              <a:gd name="connsiteX13" fmla="*/ 4479 w 10000"/>
              <a:gd name="connsiteY13" fmla="*/ 9150 h 9830"/>
              <a:gd name="connsiteX14" fmla="*/ 4776 w 10000"/>
              <a:gd name="connsiteY14" fmla="*/ 9404 h 9830"/>
              <a:gd name="connsiteX15" fmla="*/ 5332 w 10000"/>
              <a:gd name="connsiteY15" fmla="*/ 9492 h 9830"/>
              <a:gd name="connsiteX16" fmla="*/ 5710 w 10000"/>
              <a:gd name="connsiteY16" fmla="*/ 9771 h 9830"/>
              <a:gd name="connsiteX17" fmla="*/ 6064 w 10000"/>
              <a:gd name="connsiteY17" fmla="*/ 9830 h 9830"/>
              <a:gd name="connsiteX18" fmla="*/ 6085 w 10000"/>
              <a:gd name="connsiteY18" fmla="*/ 9743 h 9830"/>
              <a:gd name="connsiteX19" fmla="*/ 6007 w 10000"/>
              <a:gd name="connsiteY19" fmla="*/ 9659 h 9830"/>
              <a:gd name="connsiteX20" fmla="*/ 5867 w 10000"/>
              <a:gd name="connsiteY20" fmla="*/ 9120 h 9830"/>
              <a:gd name="connsiteX21" fmla="*/ 5847 w 10000"/>
              <a:gd name="connsiteY21" fmla="*/ 9065 h 9830"/>
              <a:gd name="connsiteX22" fmla="*/ 5729 w 10000"/>
              <a:gd name="connsiteY22" fmla="*/ 8018 h 9830"/>
              <a:gd name="connsiteX23" fmla="*/ 5807 w 10000"/>
              <a:gd name="connsiteY23" fmla="*/ 7931 h 9830"/>
              <a:gd name="connsiteX24" fmla="*/ 5827 w 10000"/>
              <a:gd name="connsiteY24" fmla="*/ 7590 h 9830"/>
              <a:gd name="connsiteX25" fmla="*/ 5807 w 10000"/>
              <a:gd name="connsiteY25" fmla="*/ 7534 h 9830"/>
              <a:gd name="connsiteX26" fmla="*/ 5669 w 10000"/>
              <a:gd name="connsiteY26" fmla="*/ 7507 h 9830"/>
              <a:gd name="connsiteX27" fmla="*/ 5609 w 10000"/>
              <a:gd name="connsiteY27" fmla="*/ 7452 h 9830"/>
              <a:gd name="connsiteX28" fmla="*/ 5649 w 10000"/>
              <a:gd name="connsiteY28" fmla="*/ 7337 h 9830"/>
              <a:gd name="connsiteX29" fmla="*/ 5787 w 10000"/>
              <a:gd name="connsiteY29" fmla="*/ 7337 h 9830"/>
              <a:gd name="connsiteX30" fmla="*/ 5847 w 10000"/>
              <a:gd name="connsiteY30" fmla="*/ 7422 h 9830"/>
              <a:gd name="connsiteX31" fmla="*/ 5946 w 10000"/>
              <a:gd name="connsiteY31" fmla="*/ 7337 h 9830"/>
              <a:gd name="connsiteX32" fmla="*/ 6007 w 10000"/>
              <a:gd name="connsiteY32" fmla="*/ 6741 h 9830"/>
              <a:gd name="connsiteX33" fmla="*/ 5886 w 10000"/>
              <a:gd name="connsiteY33" fmla="*/ 6460 h 9830"/>
              <a:gd name="connsiteX34" fmla="*/ 6184 w 10000"/>
              <a:gd name="connsiteY34" fmla="*/ 6373 h 9830"/>
              <a:gd name="connsiteX35" fmla="*/ 6284 w 10000"/>
              <a:gd name="connsiteY35" fmla="*/ 6088 h 9830"/>
              <a:gd name="connsiteX36" fmla="*/ 6284 w 10000"/>
              <a:gd name="connsiteY36" fmla="*/ 6035 h 9830"/>
              <a:gd name="connsiteX37" fmla="*/ 6164 w 10000"/>
              <a:gd name="connsiteY37" fmla="*/ 6064 h 9830"/>
              <a:gd name="connsiteX38" fmla="*/ 6164 w 10000"/>
              <a:gd name="connsiteY38" fmla="*/ 5920 h 9830"/>
              <a:gd name="connsiteX39" fmla="*/ 6362 w 10000"/>
              <a:gd name="connsiteY39" fmla="*/ 5778 h 9830"/>
              <a:gd name="connsiteX40" fmla="*/ 6441 w 10000"/>
              <a:gd name="connsiteY40" fmla="*/ 5778 h 9830"/>
              <a:gd name="connsiteX41" fmla="*/ 6562 w 10000"/>
              <a:gd name="connsiteY41" fmla="*/ 5608 h 9830"/>
              <a:gd name="connsiteX42" fmla="*/ 6581 w 10000"/>
              <a:gd name="connsiteY42" fmla="*/ 5495 h 9830"/>
              <a:gd name="connsiteX43" fmla="*/ 6619 w 10000"/>
              <a:gd name="connsiteY43" fmla="*/ 5438 h 9830"/>
              <a:gd name="connsiteX44" fmla="*/ 6820 w 10000"/>
              <a:gd name="connsiteY44" fmla="*/ 5412 h 9830"/>
              <a:gd name="connsiteX45" fmla="*/ 6897 w 10000"/>
              <a:gd name="connsiteY45" fmla="*/ 5353 h 9830"/>
              <a:gd name="connsiteX46" fmla="*/ 6918 w 10000"/>
              <a:gd name="connsiteY46" fmla="*/ 5213 h 9830"/>
              <a:gd name="connsiteX47" fmla="*/ 6800 w 10000"/>
              <a:gd name="connsiteY47" fmla="*/ 5069 h 9830"/>
              <a:gd name="connsiteX48" fmla="*/ 6800 w 10000"/>
              <a:gd name="connsiteY48" fmla="*/ 4958 h 9830"/>
              <a:gd name="connsiteX49" fmla="*/ 6839 w 10000"/>
              <a:gd name="connsiteY49" fmla="*/ 4872 h 9830"/>
              <a:gd name="connsiteX50" fmla="*/ 6937 w 10000"/>
              <a:gd name="connsiteY50" fmla="*/ 4929 h 9830"/>
              <a:gd name="connsiteX51" fmla="*/ 6996 w 10000"/>
              <a:gd name="connsiteY51" fmla="*/ 5013 h 9830"/>
              <a:gd name="connsiteX52" fmla="*/ 7016 w 10000"/>
              <a:gd name="connsiteY52" fmla="*/ 4986 h 9830"/>
              <a:gd name="connsiteX53" fmla="*/ 7016 w 10000"/>
              <a:gd name="connsiteY53" fmla="*/ 4872 h 9830"/>
              <a:gd name="connsiteX54" fmla="*/ 7036 w 10000"/>
              <a:gd name="connsiteY54" fmla="*/ 4816 h 9830"/>
              <a:gd name="connsiteX55" fmla="*/ 7097 w 10000"/>
              <a:gd name="connsiteY55" fmla="*/ 4845 h 9830"/>
              <a:gd name="connsiteX56" fmla="*/ 7127 w 10000"/>
              <a:gd name="connsiteY56" fmla="*/ 4986 h 9830"/>
              <a:gd name="connsiteX57" fmla="*/ 7165 w 10000"/>
              <a:gd name="connsiteY57" fmla="*/ 4986 h 9830"/>
              <a:gd name="connsiteX58" fmla="*/ 7224 w 10000"/>
              <a:gd name="connsiteY58" fmla="*/ 4929 h 9830"/>
              <a:gd name="connsiteX59" fmla="*/ 7264 w 10000"/>
              <a:gd name="connsiteY59" fmla="*/ 4816 h 9830"/>
              <a:gd name="connsiteX60" fmla="*/ 7285 w 10000"/>
              <a:gd name="connsiteY60" fmla="*/ 4787 h 9830"/>
              <a:gd name="connsiteX61" fmla="*/ 7324 w 10000"/>
              <a:gd name="connsiteY61" fmla="*/ 5013 h 9830"/>
              <a:gd name="connsiteX62" fmla="*/ 7640 w 10000"/>
              <a:gd name="connsiteY62" fmla="*/ 4872 h 9830"/>
              <a:gd name="connsiteX63" fmla="*/ 7700 w 10000"/>
              <a:gd name="connsiteY63" fmla="*/ 4901 h 9830"/>
              <a:gd name="connsiteX64" fmla="*/ 7682 w 10000"/>
              <a:gd name="connsiteY64" fmla="*/ 4929 h 9830"/>
              <a:gd name="connsiteX65" fmla="*/ 7224 w 10000"/>
              <a:gd name="connsiteY65" fmla="*/ 5213 h 9830"/>
              <a:gd name="connsiteX66" fmla="*/ 7185 w 10000"/>
              <a:gd name="connsiteY66" fmla="*/ 5298 h 9830"/>
              <a:gd name="connsiteX67" fmla="*/ 7224 w 10000"/>
              <a:gd name="connsiteY67" fmla="*/ 5326 h 9830"/>
              <a:gd name="connsiteX68" fmla="*/ 8274 w 10000"/>
              <a:gd name="connsiteY68" fmla="*/ 4505 h 9830"/>
              <a:gd name="connsiteX69" fmla="*/ 8453 w 10000"/>
              <a:gd name="connsiteY69" fmla="*/ 3910 h 9830"/>
              <a:gd name="connsiteX70" fmla="*/ 8475 w 10000"/>
              <a:gd name="connsiteY70" fmla="*/ 3003 h 9830"/>
              <a:gd name="connsiteX71" fmla="*/ 8532 w 10000"/>
              <a:gd name="connsiteY71" fmla="*/ 2918 h 9830"/>
              <a:gd name="connsiteX72" fmla="*/ 8593 w 10000"/>
              <a:gd name="connsiteY72" fmla="*/ 2859 h 9830"/>
              <a:gd name="connsiteX73" fmla="*/ 8652 w 10000"/>
              <a:gd name="connsiteY73" fmla="*/ 2859 h 9830"/>
              <a:gd name="connsiteX74" fmla="*/ 8652 w 10000"/>
              <a:gd name="connsiteY74" fmla="*/ 3201 h 9830"/>
              <a:gd name="connsiteX75" fmla="*/ 8791 w 10000"/>
              <a:gd name="connsiteY75" fmla="*/ 3201 h 9830"/>
              <a:gd name="connsiteX76" fmla="*/ 8771 w 10000"/>
              <a:gd name="connsiteY76" fmla="*/ 3341 h 9830"/>
              <a:gd name="connsiteX77" fmla="*/ 8633 w 10000"/>
              <a:gd name="connsiteY77" fmla="*/ 3396 h 9830"/>
              <a:gd name="connsiteX78" fmla="*/ 8691 w 10000"/>
              <a:gd name="connsiteY78" fmla="*/ 3428 h 9830"/>
              <a:gd name="connsiteX79" fmla="*/ 9306 w 10000"/>
              <a:gd name="connsiteY79" fmla="*/ 3032 h 9830"/>
              <a:gd name="connsiteX80" fmla="*/ 9662 w 10000"/>
              <a:gd name="connsiteY80" fmla="*/ 3003 h 9830"/>
              <a:gd name="connsiteX81" fmla="*/ 9545 w 10000"/>
              <a:gd name="connsiteY81" fmla="*/ 2806 h 9830"/>
              <a:gd name="connsiteX82" fmla="*/ 9662 w 10000"/>
              <a:gd name="connsiteY82" fmla="*/ 2659 h 9830"/>
              <a:gd name="connsiteX83" fmla="*/ 9723 w 10000"/>
              <a:gd name="connsiteY83" fmla="*/ 2492 h 9830"/>
              <a:gd name="connsiteX84" fmla="*/ 9782 w 10000"/>
              <a:gd name="connsiteY84" fmla="*/ 2349 h 9830"/>
              <a:gd name="connsiteX85" fmla="*/ 9822 w 10000"/>
              <a:gd name="connsiteY85" fmla="*/ 2208 h 9830"/>
              <a:gd name="connsiteX86" fmla="*/ 9803 w 10000"/>
              <a:gd name="connsiteY86" fmla="*/ 1956 h 9830"/>
              <a:gd name="connsiteX87" fmla="*/ 9742 w 10000"/>
              <a:gd name="connsiteY87" fmla="*/ 1840 h 9830"/>
              <a:gd name="connsiteX88" fmla="*/ 9803 w 10000"/>
              <a:gd name="connsiteY88" fmla="*/ 1672 h 9830"/>
              <a:gd name="connsiteX89" fmla="*/ 9762 w 10000"/>
              <a:gd name="connsiteY89" fmla="*/ 1472 h 9830"/>
              <a:gd name="connsiteX90" fmla="*/ 9939 w 10000"/>
              <a:gd name="connsiteY90" fmla="*/ 992 h 9830"/>
              <a:gd name="connsiteX91" fmla="*/ 9939 w 10000"/>
              <a:gd name="connsiteY91" fmla="*/ 878 h 9830"/>
              <a:gd name="connsiteX92" fmla="*/ 9981 w 10000"/>
              <a:gd name="connsiteY92" fmla="*/ 792 h 9830"/>
              <a:gd name="connsiteX93" fmla="*/ 9939 w 10000"/>
              <a:gd name="connsiteY93" fmla="*/ 680 h 9830"/>
              <a:gd name="connsiteX94" fmla="*/ 10000 w 10000"/>
              <a:gd name="connsiteY94" fmla="*/ 619 h 9830"/>
              <a:gd name="connsiteX95" fmla="*/ 9939 w 10000"/>
              <a:gd name="connsiteY95" fmla="*/ 508 h 9830"/>
              <a:gd name="connsiteX96" fmla="*/ 9961 w 10000"/>
              <a:gd name="connsiteY96" fmla="*/ 339 h 9830"/>
              <a:gd name="connsiteX97" fmla="*/ 9939 w 10000"/>
              <a:gd name="connsiteY97" fmla="*/ 339 h 9830"/>
              <a:gd name="connsiteX98" fmla="*/ 9900 w 10000"/>
              <a:gd name="connsiteY98" fmla="*/ 312 h 9830"/>
              <a:gd name="connsiteX99" fmla="*/ 9822 w 10000"/>
              <a:gd name="connsiteY99" fmla="*/ 114 h 9830"/>
              <a:gd name="connsiteX100" fmla="*/ 9842 w 10000"/>
              <a:gd name="connsiteY100" fmla="*/ 0 h 9830"/>
              <a:gd name="connsiteX0" fmla="*/ 9822 w 10000"/>
              <a:gd name="connsiteY0" fmla="*/ 0 h 9884"/>
              <a:gd name="connsiteX1" fmla="*/ 0 w 10000"/>
              <a:gd name="connsiteY1" fmla="*/ 2333 h 9884"/>
              <a:gd name="connsiteX2" fmla="*/ 238 w 10000"/>
              <a:gd name="connsiteY2" fmla="*/ 2246 h 9884"/>
              <a:gd name="connsiteX3" fmla="*/ 435 w 10000"/>
              <a:gd name="connsiteY3" fmla="*/ 2333 h 9884"/>
              <a:gd name="connsiteX4" fmla="*/ 1328 w 10000"/>
              <a:gd name="connsiteY4" fmla="*/ 2393 h 9884"/>
              <a:gd name="connsiteX5" fmla="*/ 2100 w 10000"/>
              <a:gd name="connsiteY5" fmla="*/ 3716 h 9884"/>
              <a:gd name="connsiteX6" fmla="*/ 2437 w 10000"/>
              <a:gd name="connsiteY6" fmla="*/ 5100 h 9884"/>
              <a:gd name="connsiteX7" fmla="*/ 2756 w 10000"/>
              <a:gd name="connsiteY7" fmla="*/ 5646 h 9884"/>
              <a:gd name="connsiteX8" fmla="*/ 2914 w 10000"/>
              <a:gd name="connsiteY8" fmla="*/ 6192 h 9884"/>
              <a:gd name="connsiteX9" fmla="*/ 3251 w 10000"/>
              <a:gd name="connsiteY9" fmla="*/ 6571 h 9884"/>
              <a:gd name="connsiteX10" fmla="*/ 3508 w 10000"/>
              <a:gd name="connsiteY10" fmla="*/ 7984 h 9884"/>
              <a:gd name="connsiteX11" fmla="*/ 3845 w 10000"/>
              <a:gd name="connsiteY11" fmla="*/ 8759 h 9884"/>
              <a:gd name="connsiteX12" fmla="*/ 4181 w 10000"/>
              <a:gd name="connsiteY12" fmla="*/ 9106 h 9884"/>
              <a:gd name="connsiteX13" fmla="*/ 4479 w 10000"/>
              <a:gd name="connsiteY13" fmla="*/ 9192 h 9884"/>
              <a:gd name="connsiteX14" fmla="*/ 4776 w 10000"/>
              <a:gd name="connsiteY14" fmla="*/ 9451 h 9884"/>
              <a:gd name="connsiteX15" fmla="*/ 5332 w 10000"/>
              <a:gd name="connsiteY15" fmla="*/ 9540 h 9884"/>
              <a:gd name="connsiteX16" fmla="*/ 5710 w 10000"/>
              <a:gd name="connsiteY16" fmla="*/ 9824 h 9884"/>
              <a:gd name="connsiteX17" fmla="*/ 6064 w 10000"/>
              <a:gd name="connsiteY17" fmla="*/ 9884 h 9884"/>
              <a:gd name="connsiteX18" fmla="*/ 6085 w 10000"/>
              <a:gd name="connsiteY18" fmla="*/ 9795 h 9884"/>
              <a:gd name="connsiteX19" fmla="*/ 6007 w 10000"/>
              <a:gd name="connsiteY19" fmla="*/ 9710 h 9884"/>
              <a:gd name="connsiteX20" fmla="*/ 5867 w 10000"/>
              <a:gd name="connsiteY20" fmla="*/ 9162 h 9884"/>
              <a:gd name="connsiteX21" fmla="*/ 5847 w 10000"/>
              <a:gd name="connsiteY21" fmla="*/ 9106 h 9884"/>
              <a:gd name="connsiteX22" fmla="*/ 5729 w 10000"/>
              <a:gd name="connsiteY22" fmla="*/ 8041 h 9884"/>
              <a:gd name="connsiteX23" fmla="*/ 5807 w 10000"/>
              <a:gd name="connsiteY23" fmla="*/ 7952 h 9884"/>
              <a:gd name="connsiteX24" fmla="*/ 5827 w 10000"/>
              <a:gd name="connsiteY24" fmla="*/ 7605 h 9884"/>
              <a:gd name="connsiteX25" fmla="*/ 5807 w 10000"/>
              <a:gd name="connsiteY25" fmla="*/ 7548 h 9884"/>
              <a:gd name="connsiteX26" fmla="*/ 5669 w 10000"/>
              <a:gd name="connsiteY26" fmla="*/ 7521 h 9884"/>
              <a:gd name="connsiteX27" fmla="*/ 5609 w 10000"/>
              <a:gd name="connsiteY27" fmla="*/ 7465 h 9884"/>
              <a:gd name="connsiteX28" fmla="*/ 5649 w 10000"/>
              <a:gd name="connsiteY28" fmla="*/ 7348 h 9884"/>
              <a:gd name="connsiteX29" fmla="*/ 5787 w 10000"/>
              <a:gd name="connsiteY29" fmla="*/ 7348 h 9884"/>
              <a:gd name="connsiteX30" fmla="*/ 5847 w 10000"/>
              <a:gd name="connsiteY30" fmla="*/ 7434 h 9884"/>
              <a:gd name="connsiteX31" fmla="*/ 5946 w 10000"/>
              <a:gd name="connsiteY31" fmla="*/ 7348 h 9884"/>
              <a:gd name="connsiteX32" fmla="*/ 6007 w 10000"/>
              <a:gd name="connsiteY32" fmla="*/ 6742 h 9884"/>
              <a:gd name="connsiteX33" fmla="*/ 5886 w 10000"/>
              <a:gd name="connsiteY33" fmla="*/ 6456 h 9884"/>
              <a:gd name="connsiteX34" fmla="*/ 6184 w 10000"/>
              <a:gd name="connsiteY34" fmla="*/ 6367 h 9884"/>
              <a:gd name="connsiteX35" fmla="*/ 6284 w 10000"/>
              <a:gd name="connsiteY35" fmla="*/ 6077 h 9884"/>
              <a:gd name="connsiteX36" fmla="*/ 6284 w 10000"/>
              <a:gd name="connsiteY36" fmla="*/ 6023 h 9884"/>
              <a:gd name="connsiteX37" fmla="*/ 6164 w 10000"/>
              <a:gd name="connsiteY37" fmla="*/ 6053 h 9884"/>
              <a:gd name="connsiteX38" fmla="*/ 6164 w 10000"/>
              <a:gd name="connsiteY38" fmla="*/ 5906 h 9884"/>
              <a:gd name="connsiteX39" fmla="*/ 6362 w 10000"/>
              <a:gd name="connsiteY39" fmla="*/ 5762 h 9884"/>
              <a:gd name="connsiteX40" fmla="*/ 6441 w 10000"/>
              <a:gd name="connsiteY40" fmla="*/ 5762 h 9884"/>
              <a:gd name="connsiteX41" fmla="*/ 6562 w 10000"/>
              <a:gd name="connsiteY41" fmla="*/ 5589 h 9884"/>
              <a:gd name="connsiteX42" fmla="*/ 6581 w 10000"/>
              <a:gd name="connsiteY42" fmla="*/ 5474 h 9884"/>
              <a:gd name="connsiteX43" fmla="*/ 6619 w 10000"/>
              <a:gd name="connsiteY43" fmla="*/ 5416 h 9884"/>
              <a:gd name="connsiteX44" fmla="*/ 6820 w 10000"/>
              <a:gd name="connsiteY44" fmla="*/ 5390 h 9884"/>
              <a:gd name="connsiteX45" fmla="*/ 6897 w 10000"/>
              <a:gd name="connsiteY45" fmla="*/ 5330 h 9884"/>
              <a:gd name="connsiteX46" fmla="*/ 6918 w 10000"/>
              <a:gd name="connsiteY46" fmla="*/ 5187 h 9884"/>
              <a:gd name="connsiteX47" fmla="*/ 6800 w 10000"/>
              <a:gd name="connsiteY47" fmla="*/ 5041 h 9884"/>
              <a:gd name="connsiteX48" fmla="*/ 6800 w 10000"/>
              <a:gd name="connsiteY48" fmla="*/ 4928 h 9884"/>
              <a:gd name="connsiteX49" fmla="*/ 6839 w 10000"/>
              <a:gd name="connsiteY49" fmla="*/ 4840 h 9884"/>
              <a:gd name="connsiteX50" fmla="*/ 6937 w 10000"/>
              <a:gd name="connsiteY50" fmla="*/ 4898 h 9884"/>
              <a:gd name="connsiteX51" fmla="*/ 6996 w 10000"/>
              <a:gd name="connsiteY51" fmla="*/ 4984 h 9884"/>
              <a:gd name="connsiteX52" fmla="*/ 7016 w 10000"/>
              <a:gd name="connsiteY52" fmla="*/ 4956 h 9884"/>
              <a:gd name="connsiteX53" fmla="*/ 7016 w 10000"/>
              <a:gd name="connsiteY53" fmla="*/ 4840 h 9884"/>
              <a:gd name="connsiteX54" fmla="*/ 7036 w 10000"/>
              <a:gd name="connsiteY54" fmla="*/ 4783 h 9884"/>
              <a:gd name="connsiteX55" fmla="*/ 7097 w 10000"/>
              <a:gd name="connsiteY55" fmla="*/ 4813 h 9884"/>
              <a:gd name="connsiteX56" fmla="*/ 7127 w 10000"/>
              <a:gd name="connsiteY56" fmla="*/ 4956 h 9884"/>
              <a:gd name="connsiteX57" fmla="*/ 7165 w 10000"/>
              <a:gd name="connsiteY57" fmla="*/ 4956 h 9884"/>
              <a:gd name="connsiteX58" fmla="*/ 7224 w 10000"/>
              <a:gd name="connsiteY58" fmla="*/ 4898 h 9884"/>
              <a:gd name="connsiteX59" fmla="*/ 7264 w 10000"/>
              <a:gd name="connsiteY59" fmla="*/ 4783 h 9884"/>
              <a:gd name="connsiteX60" fmla="*/ 7285 w 10000"/>
              <a:gd name="connsiteY60" fmla="*/ 4754 h 9884"/>
              <a:gd name="connsiteX61" fmla="*/ 7324 w 10000"/>
              <a:gd name="connsiteY61" fmla="*/ 4984 h 9884"/>
              <a:gd name="connsiteX62" fmla="*/ 7640 w 10000"/>
              <a:gd name="connsiteY62" fmla="*/ 4840 h 9884"/>
              <a:gd name="connsiteX63" fmla="*/ 7700 w 10000"/>
              <a:gd name="connsiteY63" fmla="*/ 4870 h 9884"/>
              <a:gd name="connsiteX64" fmla="*/ 7682 w 10000"/>
              <a:gd name="connsiteY64" fmla="*/ 4898 h 9884"/>
              <a:gd name="connsiteX65" fmla="*/ 7224 w 10000"/>
              <a:gd name="connsiteY65" fmla="*/ 5187 h 9884"/>
              <a:gd name="connsiteX66" fmla="*/ 7185 w 10000"/>
              <a:gd name="connsiteY66" fmla="*/ 5274 h 9884"/>
              <a:gd name="connsiteX67" fmla="*/ 7224 w 10000"/>
              <a:gd name="connsiteY67" fmla="*/ 5302 h 9884"/>
              <a:gd name="connsiteX68" fmla="*/ 8274 w 10000"/>
              <a:gd name="connsiteY68" fmla="*/ 4467 h 9884"/>
              <a:gd name="connsiteX69" fmla="*/ 8453 w 10000"/>
              <a:gd name="connsiteY69" fmla="*/ 3862 h 9884"/>
              <a:gd name="connsiteX70" fmla="*/ 8475 w 10000"/>
              <a:gd name="connsiteY70" fmla="*/ 2939 h 9884"/>
              <a:gd name="connsiteX71" fmla="*/ 8532 w 10000"/>
              <a:gd name="connsiteY71" fmla="*/ 2852 h 9884"/>
              <a:gd name="connsiteX72" fmla="*/ 8593 w 10000"/>
              <a:gd name="connsiteY72" fmla="*/ 2792 h 9884"/>
              <a:gd name="connsiteX73" fmla="*/ 8652 w 10000"/>
              <a:gd name="connsiteY73" fmla="*/ 2792 h 9884"/>
              <a:gd name="connsiteX74" fmla="*/ 8652 w 10000"/>
              <a:gd name="connsiteY74" fmla="*/ 3140 h 9884"/>
              <a:gd name="connsiteX75" fmla="*/ 8791 w 10000"/>
              <a:gd name="connsiteY75" fmla="*/ 3140 h 9884"/>
              <a:gd name="connsiteX76" fmla="*/ 8771 w 10000"/>
              <a:gd name="connsiteY76" fmla="*/ 3283 h 9884"/>
              <a:gd name="connsiteX77" fmla="*/ 8633 w 10000"/>
              <a:gd name="connsiteY77" fmla="*/ 3339 h 9884"/>
              <a:gd name="connsiteX78" fmla="*/ 8691 w 10000"/>
              <a:gd name="connsiteY78" fmla="*/ 3371 h 9884"/>
              <a:gd name="connsiteX79" fmla="*/ 9306 w 10000"/>
              <a:gd name="connsiteY79" fmla="*/ 2968 h 9884"/>
              <a:gd name="connsiteX80" fmla="*/ 9662 w 10000"/>
              <a:gd name="connsiteY80" fmla="*/ 2939 h 9884"/>
              <a:gd name="connsiteX81" fmla="*/ 9545 w 10000"/>
              <a:gd name="connsiteY81" fmla="*/ 2739 h 9884"/>
              <a:gd name="connsiteX82" fmla="*/ 9662 w 10000"/>
              <a:gd name="connsiteY82" fmla="*/ 2589 h 9884"/>
              <a:gd name="connsiteX83" fmla="*/ 9723 w 10000"/>
              <a:gd name="connsiteY83" fmla="*/ 2419 h 9884"/>
              <a:gd name="connsiteX84" fmla="*/ 9782 w 10000"/>
              <a:gd name="connsiteY84" fmla="*/ 2274 h 9884"/>
              <a:gd name="connsiteX85" fmla="*/ 9822 w 10000"/>
              <a:gd name="connsiteY85" fmla="*/ 2130 h 9884"/>
              <a:gd name="connsiteX86" fmla="*/ 9803 w 10000"/>
              <a:gd name="connsiteY86" fmla="*/ 1874 h 9884"/>
              <a:gd name="connsiteX87" fmla="*/ 9742 w 10000"/>
              <a:gd name="connsiteY87" fmla="*/ 1756 h 9884"/>
              <a:gd name="connsiteX88" fmla="*/ 9803 w 10000"/>
              <a:gd name="connsiteY88" fmla="*/ 1585 h 9884"/>
              <a:gd name="connsiteX89" fmla="*/ 9762 w 10000"/>
              <a:gd name="connsiteY89" fmla="*/ 1381 h 9884"/>
              <a:gd name="connsiteX90" fmla="*/ 9939 w 10000"/>
              <a:gd name="connsiteY90" fmla="*/ 893 h 9884"/>
              <a:gd name="connsiteX91" fmla="*/ 9939 w 10000"/>
              <a:gd name="connsiteY91" fmla="*/ 777 h 9884"/>
              <a:gd name="connsiteX92" fmla="*/ 9981 w 10000"/>
              <a:gd name="connsiteY92" fmla="*/ 690 h 9884"/>
              <a:gd name="connsiteX93" fmla="*/ 9939 w 10000"/>
              <a:gd name="connsiteY93" fmla="*/ 576 h 9884"/>
              <a:gd name="connsiteX94" fmla="*/ 10000 w 10000"/>
              <a:gd name="connsiteY94" fmla="*/ 514 h 9884"/>
              <a:gd name="connsiteX95" fmla="*/ 9939 w 10000"/>
              <a:gd name="connsiteY95" fmla="*/ 401 h 9884"/>
              <a:gd name="connsiteX96" fmla="*/ 9961 w 10000"/>
              <a:gd name="connsiteY96" fmla="*/ 229 h 9884"/>
              <a:gd name="connsiteX97" fmla="*/ 9939 w 10000"/>
              <a:gd name="connsiteY97" fmla="*/ 229 h 9884"/>
              <a:gd name="connsiteX98" fmla="*/ 9900 w 10000"/>
              <a:gd name="connsiteY98" fmla="*/ 201 h 9884"/>
              <a:gd name="connsiteX99" fmla="*/ 9822 w 10000"/>
              <a:gd name="connsiteY99" fmla="*/ 0 h 9884"/>
              <a:gd name="connsiteX0" fmla="*/ 9900 w 10000"/>
              <a:gd name="connsiteY0" fmla="*/ 0 h 9797"/>
              <a:gd name="connsiteX1" fmla="*/ 0 w 10000"/>
              <a:gd name="connsiteY1" fmla="*/ 2157 h 9797"/>
              <a:gd name="connsiteX2" fmla="*/ 238 w 10000"/>
              <a:gd name="connsiteY2" fmla="*/ 2069 h 9797"/>
              <a:gd name="connsiteX3" fmla="*/ 435 w 10000"/>
              <a:gd name="connsiteY3" fmla="*/ 2157 h 9797"/>
              <a:gd name="connsiteX4" fmla="*/ 1328 w 10000"/>
              <a:gd name="connsiteY4" fmla="*/ 2218 h 9797"/>
              <a:gd name="connsiteX5" fmla="*/ 2100 w 10000"/>
              <a:gd name="connsiteY5" fmla="*/ 3557 h 9797"/>
              <a:gd name="connsiteX6" fmla="*/ 2437 w 10000"/>
              <a:gd name="connsiteY6" fmla="*/ 4957 h 9797"/>
              <a:gd name="connsiteX7" fmla="*/ 2756 w 10000"/>
              <a:gd name="connsiteY7" fmla="*/ 5509 h 9797"/>
              <a:gd name="connsiteX8" fmla="*/ 2914 w 10000"/>
              <a:gd name="connsiteY8" fmla="*/ 6062 h 9797"/>
              <a:gd name="connsiteX9" fmla="*/ 3251 w 10000"/>
              <a:gd name="connsiteY9" fmla="*/ 6445 h 9797"/>
              <a:gd name="connsiteX10" fmla="*/ 3508 w 10000"/>
              <a:gd name="connsiteY10" fmla="*/ 7875 h 9797"/>
              <a:gd name="connsiteX11" fmla="*/ 3845 w 10000"/>
              <a:gd name="connsiteY11" fmla="*/ 8659 h 9797"/>
              <a:gd name="connsiteX12" fmla="*/ 4181 w 10000"/>
              <a:gd name="connsiteY12" fmla="*/ 9010 h 9797"/>
              <a:gd name="connsiteX13" fmla="*/ 4479 w 10000"/>
              <a:gd name="connsiteY13" fmla="*/ 9097 h 9797"/>
              <a:gd name="connsiteX14" fmla="*/ 4776 w 10000"/>
              <a:gd name="connsiteY14" fmla="*/ 9359 h 9797"/>
              <a:gd name="connsiteX15" fmla="*/ 5332 w 10000"/>
              <a:gd name="connsiteY15" fmla="*/ 9449 h 9797"/>
              <a:gd name="connsiteX16" fmla="*/ 5710 w 10000"/>
              <a:gd name="connsiteY16" fmla="*/ 9736 h 9797"/>
              <a:gd name="connsiteX17" fmla="*/ 6064 w 10000"/>
              <a:gd name="connsiteY17" fmla="*/ 9797 h 9797"/>
              <a:gd name="connsiteX18" fmla="*/ 6085 w 10000"/>
              <a:gd name="connsiteY18" fmla="*/ 9707 h 9797"/>
              <a:gd name="connsiteX19" fmla="*/ 6007 w 10000"/>
              <a:gd name="connsiteY19" fmla="*/ 9621 h 9797"/>
              <a:gd name="connsiteX20" fmla="*/ 5867 w 10000"/>
              <a:gd name="connsiteY20" fmla="*/ 9067 h 9797"/>
              <a:gd name="connsiteX21" fmla="*/ 5847 w 10000"/>
              <a:gd name="connsiteY21" fmla="*/ 9010 h 9797"/>
              <a:gd name="connsiteX22" fmla="*/ 5729 w 10000"/>
              <a:gd name="connsiteY22" fmla="*/ 7932 h 9797"/>
              <a:gd name="connsiteX23" fmla="*/ 5807 w 10000"/>
              <a:gd name="connsiteY23" fmla="*/ 7842 h 9797"/>
              <a:gd name="connsiteX24" fmla="*/ 5827 w 10000"/>
              <a:gd name="connsiteY24" fmla="*/ 7491 h 9797"/>
              <a:gd name="connsiteX25" fmla="*/ 5807 w 10000"/>
              <a:gd name="connsiteY25" fmla="*/ 7434 h 9797"/>
              <a:gd name="connsiteX26" fmla="*/ 5669 w 10000"/>
              <a:gd name="connsiteY26" fmla="*/ 7406 h 9797"/>
              <a:gd name="connsiteX27" fmla="*/ 5609 w 10000"/>
              <a:gd name="connsiteY27" fmla="*/ 7350 h 9797"/>
              <a:gd name="connsiteX28" fmla="*/ 5649 w 10000"/>
              <a:gd name="connsiteY28" fmla="*/ 7231 h 9797"/>
              <a:gd name="connsiteX29" fmla="*/ 5787 w 10000"/>
              <a:gd name="connsiteY29" fmla="*/ 7231 h 9797"/>
              <a:gd name="connsiteX30" fmla="*/ 5847 w 10000"/>
              <a:gd name="connsiteY30" fmla="*/ 7318 h 9797"/>
              <a:gd name="connsiteX31" fmla="*/ 5946 w 10000"/>
              <a:gd name="connsiteY31" fmla="*/ 7231 h 9797"/>
              <a:gd name="connsiteX32" fmla="*/ 6007 w 10000"/>
              <a:gd name="connsiteY32" fmla="*/ 6618 h 9797"/>
              <a:gd name="connsiteX33" fmla="*/ 5886 w 10000"/>
              <a:gd name="connsiteY33" fmla="*/ 6329 h 9797"/>
              <a:gd name="connsiteX34" fmla="*/ 6184 w 10000"/>
              <a:gd name="connsiteY34" fmla="*/ 6239 h 9797"/>
              <a:gd name="connsiteX35" fmla="*/ 6284 w 10000"/>
              <a:gd name="connsiteY35" fmla="*/ 5945 h 9797"/>
              <a:gd name="connsiteX36" fmla="*/ 6284 w 10000"/>
              <a:gd name="connsiteY36" fmla="*/ 5891 h 9797"/>
              <a:gd name="connsiteX37" fmla="*/ 6164 w 10000"/>
              <a:gd name="connsiteY37" fmla="*/ 5921 h 9797"/>
              <a:gd name="connsiteX38" fmla="*/ 6164 w 10000"/>
              <a:gd name="connsiteY38" fmla="*/ 5772 h 9797"/>
              <a:gd name="connsiteX39" fmla="*/ 6362 w 10000"/>
              <a:gd name="connsiteY39" fmla="*/ 5627 h 9797"/>
              <a:gd name="connsiteX40" fmla="*/ 6441 w 10000"/>
              <a:gd name="connsiteY40" fmla="*/ 5627 h 9797"/>
              <a:gd name="connsiteX41" fmla="*/ 6562 w 10000"/>
              <a:gd name="connsiteY41" fmla="*/ 5452 h 9797"/>
              <a:gd name="connsiteX42" fmla="*/ 6581 w 10000"/>
              <a:gd name="connsiteY42" fmla="*/ 5335 h 9797"/>
              <a:gd name="connsiteX43" fmla="*/ 6619 w 10000"/>
              <a:gd name="connsiteY43" fmla="*/ 5277 h 9797"/>
              <a:gd name="connsiteX44" fmla="*/ 6820 w 10000"/>
              <a:gd name="connsiteY44" fmla="*/ 5250 h 9797"/>
              <a:gd name="connsiteX45" fmla="*/ 6897 w 10000"/>
              <a:gd name="connsiteY45" fmla="*/ 5190 h 9797"/>
              <a:gd name="connsiteX46" fmla="*/ 6918 w 10000"/>
              <a:gd name="connsiteY46" fmla="*/ 5045 h 9797"/>
              <a:gd name="connsiteX47" fmla="*/ 6800 w 10000"/>
              <a:gd name="connsiteY47" fmla="*/ 4897 h 9797"/>
              <a:gd name="connsiteX48" fmla="*/ 6800 w 10000"/>
              <a:gd name="connsiteY48" fmla="*/ 4783 h 9797"/>
              <a:gd name="connsiteX49" fmla="*/ 6839 w 10000"/>
              <a:gd name="connsiteY49" fmla="*/ 4694 h 9797"/>
              <a:gd name="connsiteX50" fmla="*/ 6937 w 10000"/>
              <a:gd name="connsiteY50" fmla="*/ 4752 h 9797"/>
              <a:gd name="connsiteX51" fmla="*/ 6996 w 10000"/>
              <a:gd name="connsiteY51" fmla="*/ 4839 h 9797"/>
              <a:gd name="connsiteX52" fmla="*/ 7016 w 10000"/>
              <a:gd name="connsiteY52" fmla="*/ 4811 h 9797"/>
              <a:gd name="connsiteX53" fmla="*/ 7016 w 10000"/>
              <a:gd name="connsiteY53" fmla="*/ 4694 h 9797"/>
              <a:gd name="connsiteX54" fmla="*/ 7036 w 10000"/>
              <a:gd name="connsiteY54" fmla="*/ 4636 h 9797"/>
              <a:gd name="connsiteX55" fmla="*/ 7097 w 10000"/>
              <a:gd name="connsiteY55" fmla="*/ 4666 h 9797"/>
              <a:gd name="connsiteX56" fmla="*/ 7127 w 10000"/>
              <a:gd name="connsiteY56" fmla="*/ 4811 h 9797"/>
              <a:gd name="connsiteX57" fmla="*/ 7165 w 10000"/>
              <a:gd name="connsiteY57" fmla="*/ 4811 h 9797"/>
              <a:gd name="connsiteX58" fmla="*/ 7224 w 10000"/>
              <a:gd name="connsiteY58" fmla="*/ 4752 h 9797"/>
              <a:gd name="connsiteX59" fmla="*/ 7264 w 10000"/>
              <a:gd name="connsiteY59" fmla="*/ 4636 h 9797"/>
              <a:gd name="connsiteX60" fmla="*/ 7285 w 10000"/>
              <a:gd name="connsiteY60" fmla="*/ 4607 h 9797"/>
              <a:gd name="connsiteX61" fmla="*/ 7324 w 10000"/>
              <a:gd name="connsiteY61" fmla="*/ 4839 h 9797"/>
              <a:gd name="connsiteX62" fmla="*/ 7640 w 10000"/>
              <a:gd name="connsiteY62" fmla="*/ 4694 h 9797"/>
              <a:gd name="connsiteX63" fmla="*/ 7700 w 10000"/>
              <a:gd name="connsiteY63" fmla="*/ 4724 h 9797"/>
              <a:gd name="connsiteX64" fmla="*/ 7682 w 10000"/>
              <a:gd name="connsiteY64" fmla="*/ 4752 h 9797"/>
              <a:gd name="connsiteX65" fmla="*/ 7224 w 10000"/>
              <a:gd name="connsiteY65" fmla="*/ 5045 h 9797"/>
              <a:gd name="connsiteX66" fmla="*/ 7185 w 10000"/>
              <a:gd name="connsiteY66" fmla="*/ 5133 h 9797"/>
              <a:gd name="connsiteX67" fmla="*/ 7224 w 10000"/>
              <a:gd name="connsiteY67" fmla="*/ 5161 h 9797"/>
              <a:gd name="connsiteX68" fmla="*/ 8274 w 10000"/>
              <a:gd name="connsiteY68" fmla="*/ 4316 h 9797"/>
              <a:gd name="connsiteX69" fmla="*/ 8453 w 10000"/>
              <a:gd name="connsiteY69" fmla="*/ 3704 h 9797"/>
              <a:gd name="connsiteX70" fmla="*/ 8475 w 10000"/>
              <a:gd name="connsiteY70" fmla="*/ 2770 h 9797"/>
              <a:gd name="connsiteX71" fmla="*/ 8532 w 10000"/>
              <a:gd name="connsiteY71" fmla="*/ 2682 h 9797"/>
              <a:gd name="connsiteX72" fmla="*/ 8593 w 10000"/>
              <a:gd name="connsiteY72" fmla="*/ 2622 h 9797"/>
              <a:gd name="connsiteX73" fmla="*/ 8652 w 10000"/>
              <a:gd name="connsiteY73" fmla="*/ 2622 h 9797"/>
              <a:gd name="connsiteX74" fmla="*/ 8652 w 10000"/>
              <a:gd name="connsiteY74" fmla="*/ 2974 h 9797"/>
              <a:gd name="connsiteX75" fmla="*/ 8791 w 10000"/>
              <a:gd name="connsiteY75" fmla="*/ 2974 h 9797"/>
              <a:gd name="connsiteX76" fmla="*/ 8771 w 10000"/>
              <a:gd name="connsiteY76" fmla="*/ 3119 h 9797"/>
              <a:gd name="connsiteX77" fmla="*/ 8633 w 10000"/>
              <a:gd name="connsiteY77" fmla="*/ 3175 h 9797"/>
              <a:gd name="connsiteX78" fmla="*/ 8691 w 10000"/>
              <a:gd name="connsiteY78" fmla="*/ 3208 h 9797"/>
              <a:gd name="connsiteX79" fmla="*/ 9306 w 10000"/>
              <a:gd name="connsiteY79" fmla="*/ 2800 h 9797"/>
              <a:gd name="connsiteX80" fmla="*/ 9662 w 10000"/>
              <a:gd name="connsiteY80" fmla="*/ 2770 h 9797"/>
              <a:gd name="connsiteX81" fmla="*/ 9545 w 10000"/>
              <a:gd name="connsiteY81" fmla="*/ 2568 h 9797"/>
              <a:gd name="connsiteX82" fmla="*/ 9662 w 10000"/>
              <a:gd name="connsiteY82" fmla="*/ 2416 h 9797"/>
              <a:gd name="connsiteX83" fmla="*/ 9723 w 10000"/>
              <a:gd name="connsiteY83" fmla="*/ 2244 h 9797"/>
              <a:gd name="connsiteX84" fmla="*/ 9782 w 10000"/>
              <a:gd name="connsiteY84" fmla="*/ 2098 h 9797"/>
              <a:gd name="connsiteX85" fmla="*/ 9822 w 10000"/>
              <a:gd name="connsiteY85" fmla="*/ 1952 h 9797"/>
              <a:gd name="connsiteX86" fmla="*/ 9803 w 10000"/>
              <a:gd name="connsiteY86" fmla="*/ 1693 h 9797"/>
              <a:gd name="connsiteX87" fmla="*/ 9742 w 10000"/>
              <a:gd name="connsiteY87" fmla="*/ 1574 h 9797"/>
              <a:gd name="connsiteX88" fmla="*/ 9803 w 10000"/>
              <a:gd name="connsiteY88" fmla="*/ 1401 h 9797"/>
              <a:gd name="connsiteX89" fmla="*/ 9762 w 10000"/>
              <a:gd name="connsiteY89" fmla="*/ 1194 h 9797"/>
              <a:gd name="connsiteX90" fmla="*/ 9939 w 10000"/>
              <a:gd name="connsiteY90" fmla="*/ 700 h 9797"/>
              <a:gd name="connsiteX91" fmla="*/ 9939 w 10000"/>
              <a:gd name="connsiteY91" fmla="*/ 583 h 9797"/>
              <a:gd name="connsiteX92" fmla="*/ 9981 w 10000"/>
              <a:gd name="connsiteY92" fmla="*/ 495 h 9797"/>
              <a:gd name="connsiteX93" fmla="*/ 9939 w 10000"/>
              <a:gd name="connsiteY93" fmla="*/ 380 h 9797"/>
              <a:gd name="connsiteX94" fmla="*/ 10000 w 10000"/>
              <a:gd name="connsiteY94" fmla="*/ 317 h 9797"/>
              <a:gd name="connsiteX95" fmla="*/ 9939 w 10000"/>
              <a:gd name="connsiteY95" fmla="*/ 203 h 9797"/>
              <a:gd name="connsiteX96" fmla="*/ 9961 w 10000"/>
              <a:gd name="connsiteY96" fmla="*/ 29 h 9797"/>
              <a:gd name="connsiteX97" fmla="*/ 9939 w 10000"/>
              <a:gd name="connsiteY97" fmla="*/ 29 h 9797"/>
              <a:gd name="connsiteX98" fmla="*/ 9900 w 10000"/>
              <a:gd name="connsiteY98" fmla="*/ 0 h 9797"/>
              <a:gd name="connsiteX0" fmla="*/ 9939 w 10000"/>
              <a:gd name="connsiteY0" fmla="*/ 0 h 9970"/>
              <a:gd name="connsiteX1" fmla="*/ 0 w 10000"/>
              <a:gd name="connsiteY1" fmla="*/ 2172 h 9970"/>
              <a:gd name="connsiteX2" fmla="*/ 238 w 10000"/>
              <a:gd name="connsiteY2" fmla="*/ 2082 h 9970"/>
              <a:gd name="connsiteX3" fmla="*/ 435 w 10000"/>
              <a:gd name="connsiteY3" fmla="*/ 2172 h 9970"/>
              <a:gd name="connsiteX4" fmla="*/ 1328 w 10000"/>
              <a:gd name="connsiteY4" fmla="*/ 2234 h 9970"/>
              <a:gd name="connsiteX5" fmla="*/ 2100 w 10000"/>
              <a:gd name="connsiteY5" fmla="*/ 3601 h 9970"/>
              <a:gd name="connsiteX6" fmla="*/ 2437 w 10000"/>
              <a:gd name="connsiteY6" fmla="*/ 5030 h 9970"/>
              <a:gd name="connsiteX7" fmla="*/ 2756 w 10000"/>
              <a:gd name="connsiteY7" fmla="*/ 5593 h 9970"/>
              <a:gd name="connsiteX8" fmla="*/ 2914 w 10000"/>
              <a:gd name="connsiteY8" fmla="*/ 6158 h 9970"/>
              <a:gd name="connsiteX9" fmla="*/ 3251 w 10000"/>
              <a:gd name="connsiteY9" fmla="*/ 6549 h 9970"/>
              <a:gd name="connsiteX10" fmla="*/ 3508 w 10000"/>
              <a:gd name="connsiteY10" fmla="*/ 8008 h 9970"/>
              <a:gd name="connsiteX11" fmla="*/ 3845 w 10000"/>
              <a:gd name="connsiteY11" fmla="*/ 8808 h 9970"/>
              <a:gd name="connsiteX12" fmla="*/ 4181 w 10000"/>
              <a:gd name="connsiteY12" fmla="*/ 9167 h 9970"/>
              <a:gd name="connsiteX13" fmla="*/ 4479 w 10000"/>
              <a:gd name="connsiteY13" fmla="*/ 9255 h 9970"/>
              <a:gd name="connsiteX14" fmla="*/ 4776 w 10000"/>
              <a:gd name="connsiteY14" fmla="*/ 9523 h 9970"/>
              <a:gd name="connsiteX15" fmla="*/ 5332 w 10000"/>
              <a:gd name="connsiteY15" fmla="*/ 9615 h 9970"/>
              <a:gd name="connsiteX16" fmla="*/ 5710 w 10000"/>
              <a:gd name="connsiteY16" fmla="*/ 9908 h 9970"/>
              <a:gd name="connsiteX17" fmla="*/ 6064 w 10000"/>
              <a:gd name="connsiteY17" fmla="*/ 9970 h 9970"/>
              <a:gd name="connsiteX18" fmla="*/ 6085 w 10000"/>
              <a:gd name="connsiteY18" fmla="*/ 9878 h 9970"/>
              <a:gd name="connsiteX19" fmla="*/ 6007 w 10000"/>
              <a:gd name="connsiteY19" fmla="*/ 9790 h 9970"/>
              <a:gd name="connsiteX20" fmla="*/ 5867 w 10000"/>
              <a:gd name="connsiteY20" fmla="*/ 9225 h 9970"/>
              <a:gd name="connsiteX21" fmla="*/ 5847 w 10000"/>
              <a:gd name="connsiteY21" fmla="*/ 9167 h 9970"/>
              <a:gd name="connsiteX22" fmla="*/ 5729 w 10000"/>
              <a:gd name="connsiteY22" fmla="*/ 8066 h 9970"/>
              <a:gd name="connsiteX23" fmla="*/ 5807 w 10000"/>
              <a:gd name="connsiteY23" fmla="*/ 7974 h 9970"/>
              <a:gd name="connsiteX24" fmla="*/ 5827 w 10000"/>
              <a:gd name="connsiteY24" fmla="*/ 7616 h 9970"/>
              <a:gd name="connsiteX25" fmla="*/ 5807 w 10000"/>
              <a:gd name="connsiteY25" fmla="*/ 7558 h 9970"/>
              <a:gd name="connsiteX26" fmla="*/ 5669 w 10000"/>
              <a:gd name="connsiteY26" fmla="*/ 7529 h 9970"/>
              <a:gd name="connsiteX27" fmla="*/ 5609 w 10000"/>
              <a:gd name="connsiteY27" fmla="*/ 7472 h 9970"/>
              <a:gd name="connsiteX28" fmla="*/ 5649 w 10000"/>
              <a:gd name="connsiteY28" fmla="*/ 7351 h 9970"/>
              <a:gd name="connsiteX29" fmla="*/ 5787 w 10000"/>
              <a:gd name="connsiteY29" fmla="*/ 7351 h 9970"/>
              <a:gd name="connsiteX30" fmla="*/ 5847 w 10000"/>
              <a:gd name="connsiteY30" fmla="*/ 7440 h 9970"/>
              <a:gd name="connsiteX31" fmla="*/ 5946 w 10000"/>
              <a:gd name="connsiteY31" fmla="*/ 7351 h 9970"/>
              <a:gd name="connsiteX32" fmla="*/ 6007 w 10000"/>
              <a:gd name="connsiteY32" fmla="*/ 6725 h 9970"/>
              <a:gd name="connsiteX33" fmla="*/ 5886 w 10000"/>
              <a:gd name="connsiteY33" fmla="*/ 6430 h 9970"/>
              <a:gd name="connsiteX34" fmla="*/ 6184 w 10000"/>
              <a:gd name="connsiteY34" fmla="*/ 6338 h 9970"/>
              <a:gd name="connsiteX35" fmla="*/ 6284 w 10000"/>
              <a:gd name="connsiteY35" fmla="*/ 6038 h 9970"/>
              <a:gd name="connsiteX36" fmla="*/ 6284 w 10000"/>
              <a:gd name="connsiteY36" fmla="*/ 5983 h 9970"/>
              <a:gd name="connsiteX37" fmla="*/ 6164 w 10000"/>
              <a:gd name="connsiteY37" fmla="*/ 6014 h 9970"/>
              <a:gd name="connsiteX38" fmla="*/ 6164 w 10000"/>
              <a:gd name="connsiteY38" fmla="*/ 5862 h 9970"/>
              <a:gd name="connsiteX39" fmla="*/ 6362 w 10000"/>
              <a:gd name="connsiteY39" fmla="*/ 5714 h 9970"/>
              <a:gd name="connsiteX40" fmla="*/ 6441 w 10000"/>
              <a:gd name="connsiteY40" fmla="*/ 5714 h 9970"/>
              <a:gd name="connsiteX41" fmla="*/ 6562 w 10000"/>
              <a:gd name="connsiteY41" fmla="*/ 5535 h 9970"/>
              <a:gd name="connsiteX42" fmla="*/ 6581 w 10000"/>
              <a:gd name="connsiteY42" fmla="*/ 5416 h 9970"/>
              <a:gd name="connsiteX43" fmla="*/ 6619 w 10000"/>
              <a:gd name="connsiteY43" fmla="*/ 5356 h 9970"/>
              <a:gd name="connsiteX44" fmla="*/ 6820 w 10000"/>
              <a:gd name="connsiteY44" fmla="*/ 5329 h 9970"/>
              <a:gd name="connsiteX45" fmla="*/ 6897 w 10000"/>
              <a:gd name="connsiteY45" fmla="*/ 5268 h 9970"/>
              <a:gd name="connsiteX46" fmla="*/ 6918 w 10000"/>
              <a:gd name="connsiteY46" fmla="*/ 5120 h 9970"/>
              <a:gd name="connsiteX47" fmla="*/ 6800 w 10000"/>
              <a:gd name="connsiteY47" fmla="*/ 4968 h 9970"/>
              <a:gd name="connsiteX48" fmla="*/ 6800 w 10000"/>
              <a:gd name="connsiteY48" fmla="*/ 4852 h 9970"/>
              <a:gd name="connsiteX49" fmla="*/ 6839 w 10000"/>
              <a:gd name="connsiteY49" fmla="*/ 4761 h 9970"/>
              <a:gd name="connsiteX50" fmla="*/ 6937 w 10000"/>
              <a:gd name="connsiteY50" fmla="*/ 4820 h 9970"/>
              <a:gd name="connsiteX51" fmla="*/ 6996 w 10000"/>
              <a:gd name="connsiteY51" fmla="*/ 4909 h 9970"/>
              <a:gd name="connsiteX52" fmla="*/ 7016 w 10000"/>
              <a:gd name="connsiteY52" fmla="*/ 4881 h 9970"/>
              <a:gd name="connsiteX53" fmla="*/ 7016 w 10000"/>
              <a:gd name="connsiteY53" fmla="*/ 4761 h 9970"/>
              <a:gd name="connsiteX54" fmla="*/ 7036 w 10000"/>
              <a:gd name="connsiteY54" fmla="*/ 4702 h 9970"/>
              <a:gd name="connsiteX55" fmla="*/ 7097 w 10000"/>
              <a:gd name="connsiteY55" fmla="*/ 4733 h 9970"/>
              <a:gd name="connsiteX56" fmla="*/ 7127 w 10000"/>
              <a:gd name="connsiteY56" fmla="*/ 4881 h 9970"/>
              <a:gd name="connsiteX57" fmla="*/ 7165 w 10000"/>
              <a:gd name="connsiteY57" fmla="*/ 4881 h 9970"/>
              <a:gd name="connsiteX58" fmla="*/ 7224 w 10000"/>
              <a:gd name="connsiteY58" fmla="*/ 4820 h 9970"/>
              <a:gd name="connsiteX59" fmla="*/ 7264 w 10000"/>
              <a:gd name="connsiteY59" fmla="*/ 4702 h 9970"/>
              <a:gd name="connsiteX60" fmla="*/ 7285 w 10000"/>
              <a:gd name="connsiteY60" fmla="*/ 4672 h 9970"/>
              <a:gd name="connsiteX61" fmla="*/ 7324 w 10000"/>
              <a:gd name="connsiteY61" fmla="*/ 4909 h 9970"/>
              <a:gd name="connsiteX62" fmla="*/ 7640 w 10000"/>
              <a:gd name="connsiteY62" fmla="*/ 4761 h 9970"/>
              <a:gd name="connsiteX63" fmla="*/ 7700 w 10000"/>
              <a:gd name="connsiteY63" fmla="*/ 4792 h 9970"/>
              <a:gd name="connsiteX64" fmla="*/ 7682 w 10000"/>
              <a:gd name="connsiteY64" fmla="*/ 4820 h 9970"/>
              <a:gd name="connsiteX65" fmla="*/ 7224 w 10000"/>
              <a:gd name="connsiteY65" fmla="*/ 5120 h 9970"/>
              <a:gd name="connsiteX66" fmla="*/ 7185 w 10000"/>
              <a:gd name="connsiteY66" fmla="*/ 5209 h 9970"/>
              <a:gd name="connsiteX67" fmla="*/ 7224 w 10000"/>
              <a:gd name="connsiteY67" fmla="*/ 5238 h 9970"/>
              <a:gd name="connsiteX68" fmla="*/ 8274 w 10000"/>
              <a:gd name="connsiteY68" fmla="*/ 4375 h 9970"/>
              <a:gd name="connsiteX69" fmla="*/ 8453 w 10000"/>
              <a:gd name="connsiteY69" fmla="*/ 3751 h 9970"/>
              <a:gd name="connsiteX70" fmla="*/ 8475 w 10000"/>
              <a:gd name="connsiteY70" fmla="*/ 2797 h 9970"/>
              <a:gd name="connsiteX71" fmla="*/ 8532 w 10000"/>
              <a:gd name="connsiteY71" fmla="*/ 2708 h 9970"/>
              <a:gd name="connsiteX72" fmla="*/ 8593 w 10000"/>
              <a:gd name="connsiteY72" fmla="*/ 2646 h 9970"/>
              <a:gd name="connsiteX73" fmla="*/ 8652 w 10000"/>
              <a:gd name="connsiteY73" fmla="*/ 2646 h 9970"/>
              <a:gd name="connsiteX74" fmla="*/ 8652 w 10000"/>
              <a:gd name="connsiteY74" fmla="*/ 3006 h 9970"/>
              <a:gd name="connsiteX75" fmla="*/ 8791 w 10000"/>
              <a:gd name="connsiteY75" fmla="*/ 3006 h 9970"/>
              <a:gd name="connsiteX76" fmla="*/ 8771 w 10000"/>
              <a:gd name="connsiteY76" fmla="*/ 3154 h 9970"/>
              <a:gd name="connsiteX77" fmla="*/ 8633 w 10000"/>
              <a:gd name="connsiteY77" fmla="*/ 3211 h 9970"/>
              <a:gd name="connsiteX78" fmla="*/ 8691 w 10000"/>
              <a:gd name="connsiteY78" fmla="*/ 3244 h 9970"/>
              <a:gd name="connsiteX79" fmla="*/ 9306 w 10000"/>
              <a:gd name="connsiteY79" fmla="*/ 2828 h 9970"/>
              <a:gd name="connsiteX80" fmla="*/ 9662 w 10000"/>
              <a:gd name="connsiteY80" fmla="*/ 2797 h 9970"/>
              <a:gd name="connsiteX81" fmla="*/ 9545 w 10000"/>
              <a:gd name="connsiteY81" fmla="*/ 2591 h 9970"/>
              <a:gd name="connsiteX82" fmla="*/ 9662 w 10000"/>
              <a:gd name="connsiteY82" fmla="*/ 2436 h 9970"/>
              <a:gd name="connsiteX83" fmla="*/ 9723 w 10000"/>
              <a:gd name="connsiteY83" fmla="*/ 2260 h 9970"/>
              <a:gd name="connsiteX84" fmla="*/ 9782 w 10000"/>
              <a:gd name="connsiteY84" fmla="*/ 2111 h 9970"/>
              <a:gd name="connsiteX85" fmla="*/ 9822 w 10000"/>
              <a:gd name="connsiteY85" fmla="*/ 1962 h 9970"/>
              <a:gd name="connsiteX86" fmla="*/ 9803 w 10000"/>
              <a:gd name="connsiteY86" fmla="*/ 1698 h 9970"/>
              <a:gd name="connsiteX87" fmla="*/ 9742 w 10000"/>
              <a:gd name="connsiteY87" fmla="*/ 1577 h 9970"/>
              <a:gd name="connsiteX88" fmla="*/ 9803 w 10000"/>
              <a:gd name="connsiteY88" fmla="*/ 1400 h 9970"/>
              <a:gd name="connsiteX89" fmla="*/ 9762 w 10000"/>
              <a:gd name="connsiteY89" fmla="*/ 1189 h 9970"/>
              <a:gd name="connsiteX90" fmla="*/ 9939 w 10000"/>
              <a:gd name="connsiteY90" fmla="*/ 685 h 9970"/>
              <a:gd name="connsiteX91" fmla="*/ 9939 w 10000"/>
              <a:gd name="connsiteY91" fmla="*/ 565 h 9970"/>
              <a:gd name="connsiteX92" fmla="*/ 9981 w 10000"/>
              <a:gd name="connsiteY92" fmla="*/ 475 h 9970"/>
              <a:gd name="connsiteX93" fmla="*/ 9939 w 10000"/>
              <a:gd name="connsiteY93" fmla="*/ 358 h 9970"/>
              <a:gd name="connsiteX94" fmla="*/ 10000 w 10000"/>
              <a:gd name="connsiteY94" fmla="*/ 294 h 9970"/>
              <a:gd name="connsiteX95" fmla="*/ 9939 w 10000"/>
              <a:gd name="connsiteY95" fmla="*/ 177 h 9970"/>
              <a:gd name="connsiteX96" fmla="*/ 9961 w 10000"/>
              <a:gd name="connsiteY96" fmla="*/ 0 h 9970"/>
              <a:gd name="connsiteX97" fmla="*/ 9939 w 10000"/>
              <a:gd name="connsiteY97" fmla="*/ 0 h 9970"/>
              <a:gd name="connsiteX0" fmla="*/ 9939 w 10000"/>
              <a:gd name="connsiteY0" fmla="*/ 0 h 10000"/>
              <a:gd name="connsiteX1" fmla="*/ 8072 w 10000"/>
              <a:gd name="connsiteY1" fmla="*/ 538 h 10000"/>
              <a:gd name="connsiteX2" fmla="*/ 0 w 10000"/>
              <a:gd name="connsiteY2" fmla="*/ 2179 h 10000"/>
              <a:gd name="connsiteX3" fmla="*/ 238 w 10000"/>
              <a:gd name="connsiteY3" fmla="*/ 2088 h 10000"/>
              <a:gd name="connsiteX4" fmla="*/ 435 w 10000"/>
              <a:gd name="connsiteY4" fmla="*/ 2179 h 10000"/>
              <a:gd name="connsiteX5" fmla="*/ 1328 w 10000"/>
              <a:gd name="connsiteY5" fmla="*/ 2241 h 10000"/>
              <a:gd name="connsiteX6" fmla="*/ 2100 w 10000"/>
              <a:gd name="connsiteY6" fmla="*/ 3612 h 10000"/>
              <a:gd name="connsiteX7" fmla="*/ 2437 w 10000"/>
              <a:gd name="connsiteY7" fmla="*/ 5045 h 10000"/>
              <a:gd name="connsiteX8" fmla="*/ 2756 w 10000"/>
              <a:gd name="connsiteY8" fmla="*/ 5610 h 10000"/>
              <a:gd name="connsiteX9" fmla="*/ 2914 w 10000"/>
              <a:gd name="connsiteY9" fmla="*/ 6177 h 10000"/>
              <a:gd name="connsiteX10" fmla="*/ 3251 w 10000"/>
              <a:gd name="connsiteY10" fmla="*/ 6569 h 10000"/>
              <a:gd name="connsiteX11" fmla="*/ 3508 w 10000"/>
              <a:gd name="connsiteY11" fmla="*/ 8032 h 10000"/>
              <a:gd name="connsiteX12" fmla="*/ 3845 w 10000"/>
              <a:gd name="connsiteY12" fmla="*/ 8835 h 10000"/>
              <a:gd name="connsiteX13" fmla="*/ 4181 w 10000"/>
              <a:gd name="connsiteY13" fmla="*/ 9195 h 10000"/>
              <a:gd name="connsiteX14" fmla="*/ 4479 w 10000"/>
              <a:gd name="connsiteY14" fmla="*/ 9283 h 10000"/>
              <a:gd name="connsiteX15" fmla="*/ 4776 w 10000"/>
              <a:gd name="connsiteY15" fmla="*/ 9552 h 10000"/>
              <a:gd name="connsiteX16" fmla="*/ 5332 w 10000"/>
              <a:gd name="connsiteY16" fmla="*/ 9644 h 10000"/>
              <a:gd name="connsiteX17" fmla="*/ 5710 w 10000"/>
              <a:gd name="connsiteY17" fmla="*/ 9938 h 10000"/>
              <a:gd name="connsiteX18" fmla="*/ 6064 w 10000"/>
              <a:gd name="connsiteY18" fmla="*/ 10000 h 10000"/>
              <a:gd name="connsiteX19" fmla="*/ 6085 w 10000"/>
              <a:gd name="connsiteY19" fmla="*/ 9908 h 10000"/>
              <a:gd name="connsiteX20" fmla="*/ 6007 w 10000"/>
              <a:gd name="connsiteY20" fmla="*/ 9819 h 10000"/>
              <a:gd name="connsiteX21" fmla="*/ 5867 w 10000"/>
              <a:gd name="connsiteY21" fmla="*/ 9253 h 10000"/>
              <a:gd name="connsiteX22" fmla="*/ 5847 w 10000"/>
              <a:gd name="connsiteY22" fmla="*/ 9195 h 10000"/>
              <a:gd name="connsiteX23" fmla="*/ 5729 w 10000"/>
              <a:gd name="connsiteY23" fmla="*/ 8090 h 10000"/>
              <a:gd name="connsiteX24" fmla="*/ 5807 w 10000"/>
              <a:gd name="connsiteY24" fmla="*/ 7998 h 10000"/>
              <a:gd name="connsiteX25" fmla="*/ 5827 w 10000"/>
              <a:gd name="connsiteY25" fmla="*/ 7639 h 10000"/>
              <a:gd name="connsiteX26" fmla="*/ 5807 w 10000"/>
              <a:gd name="connsiteY26" fmla="*/ 7581 h 10000"/>
              <a:gd name="connsiteX27" fmla="*/ 5669 w 10000"/>
              <a:gd name="connsiteY27" fmla="*/ 7552 h 10000"/>
              <a:gd name="connsiteX28" fmla="*/ 5609 w 10000"/>
              <a:gd name="connsiteY28" fmla="*/ 7494 h 10000"/>
              <a:gd name="connsiteX29" fmla="*/ 5649 w 10000"/>
              <a:gd name="connsiteY29" fmla="*/ 7373 h 10000"/>
              <a:gd name="connsiteX30" fmla="*/ 5787 w 10000"/>
              <a:gd name="connsiteY30" fmla="*/ 7373 h 10000"/>
              <a:gd name="connsiteX31" fmla="*/ 5847 w 10000"/>
              <a:gd name="connsiteY31" fmla="*/ 7462 h 10000"/>
              <a:gd name="connsiteX32" fmla="*/ 5946 w 10000"/>
              <a:gd name="connsiteY32" fmla="*/ 7373 h 10000"/>
              <a:gd name="connsiteX33" fmla="*/ 6007 w 10000"/>
              <a:gd name="connsiteY33" fmla="*/ 6745 h 10000"/>
              <a:gd name="connsiteX34" fmla="*/ 5886 w 10000"/>
              <a:gd name="connsiteY34" fmla="*/ 6449 h 10000"/>
              <a:gd name="connsiteX35" fmla="*/ 6184 w 10000"/>
              <a:gd name="connsiteY35" fmla="*/ 6357 h 10000"/>
              <a:gd name="connsiteX36" fmla="*/ 6284 w 10000"/>
              <a:gd name="connsiteY36" fmla="*/ 6056 h 10000"/>
              <a:gd name="connsiteX37" fmla="*/ 6284 w 10000"/>
              <a:gd name="connsiteY37" fmla="*/ 6001 h 10000"/>
              <a:gd name="connsiteX38" fmla="*/ 6164 w 10000"/>
              <a:gd name="connsiteY38" fmla="*/ 6032 h 10000"/>
              <a:gd name="connsiteX39" fmla="*/ 6164 w 10000"/>
              <a:gd name="connsiteY39" fmla="*/ 5880 h 10000"/>
              <a:gd name="connsiteX40" fmla="*/ 6362 w 10000"/>
              <a:gd name="connsiteY40" fmla="*/ 5731 h 10000"/>
              <a:gd name="connsiteX41" fmla="*/ 6441 w 10000"/>
              <a:gd name="connsiteY41" fmla="*/ 5731 h 10000"/>
              <a:gd name="connsiteX42" fmla="*/ 6562 w 10000"/>
              <a:gd name="connsiteY42" fmla="*/ 5552 h 10000"/>
              <a:gd name="connsiteX43" fmla="*/ 6581 w 10000"/>
              <a:gd name="connsiteY43" fmla="*/ 5432 h 10000"/>
              <a:gd name="connsiteX44" fmla="*/ 6619 w 10000"/>
              <a:gd name="connsiteY44" fmla="*/ 5372 h 10000"/>
              <a:gd name="connsiteX45" fmla="*/ 6820 w 10000"/>
              <a:gd name="connsiteY45" fmla="*/ 5345 h 10000"/>
              <a:gd name="connsiteX46" fmla="*/ 6897 w 10000"/>
              <a:gd name="connsiteY46" fmla="*/ 5284 h 10000"/>
              <a:gd name="connsiteX47" fmla="*/ 6918 w 10000"/>
              <a:gd name="connsiteY47" fmla="*/ 5135 h 10000"/>
              <a:gd name="connsiteX48" fmla="*/ 6800 w 10000"/>
              <a:gd name="connsiteY48" fmla="*/ 4983 h 10000"/>
              <a:gd name="connsiteX49" fmla="*/ 6800 w 10000"/>
              <a:gd name="connsiteY49" fmla="*/ 4867 h 10000"/>
              <a:gd name="connsiteX50" fmla="*/ 6839 w 10000"/>
              <a:gd name="connsiteY50" fmla="*/ 4775 h 10000"/>
              <a:gd name="connsiteX51" fmla="*/ 6937 w 10000"/>
              <a:gd name="connsiteY51" fmla="*/ 4835 h 10000"/>
              <a:gd name="connsiteX52" fmla="*/ 6996 w 10000"/>
              <a:gd name="connsiteY52" fmla="*/ 4924 h 10000"/>
              <a:gd name="connsiteX53" fmla="*/ 7016 w 10000"/>
              <a:gd name="connsiteY53" fmla="*/ 4896 h 10000"/>
              <a:gd name="connsiteX54" fmla="*/ 7016 w 10000"/>
              <a:gd name="connsiteY54" fmla="*/ 4775 h 10000"/>
              <a:gd name="connsiteX55" fmla="*/ 7036 w 10000"/>
              <a:gd name="connsiteY55" fmla="*/ 4716 h 10000"/>
              <a:gd name="connsiteX56" fmla="*/ 7097 w 10000"/>
              <a:gd name="connsiteY56" fmla="*/ 4747 h 10000"/>
              <a:gd name="connsiteX57" fmla="*/ 7127 w 10000"/>
              <a:gd name="connsiteY57" fmla="*/ 4896 h 10000"/>
              <a:gd name="connsiteX58" fmla="*/ 7165 w 10000"/>
              <a:gd name="connsiteY58" fmla="*/ 4896 h 10000"/>
              <a:gd name="connsiteX59" fmla="*/ 7224 w 10000"/>
              <a:gd name="connsiteY59" fmla="*/ 4835 h 10000"/>
              <a:gd name="connsiteX60" fmla="*/ 7264 w 10000"/>
              <a:gd name="connsiteY60" fmla="*/ 4716 h 10000"/>
              <a:gd name="connsiteX61" fmla="*/ 7285 w 10000"/>
              <a:gd name="connsiteY61" fmla="*/ 4686 h 10000"/>
              <a:gd name="connsiteX62" fmla="*/ 7324 w 10000"/>
              <a:gd name="connsiteY62" fmla="*/ 4924 h 10000"/>
              <a:gd name="connsiteX63" fmla="*/ 7640 w 10000"/>
              <a:gd name="connsiteY63" fmla="*/ 4775 h 10000"/>
              <a:gd name="connsiteX64" fmla="*/ 7700 w 10000"/>
              <a:gd name="connsiteY64" fmla="*/ 4806 h 10000"/>
              <a:gd name="connsiteX65" fmla="*/ 7682 w 10000"/>
              <a:gd name="connsiteY65" fmla="*/ 4835 h 10000"/>
              <a:gd name="connsiteX66" fmla="*/ 7224 w 10000"/>
              <a:gd name="connsiteY66" fmla="*/ 5135 h 10000"/>
              <a:gd name="connsiteX67" fmla="*/ 7185 w 10000"/>
              <a:gd name="connsiteY67" fmla="*/ 5225 h 10000"/>
              <a:gd name="connsiteX68" fmla="*/ 7224 w 10000"/>
              <a:gd name="connsiteY68" fmla="*/ 5254 h 10000"/>
              <a:gd name="connsiteX69" fmla="*/ 8274 w 10000"/>
              <a:gd name="connsiteY69" fmla="*/ 4388 h 10000"/>
              <a:gd name="connsiteX70" fmla="*/ 8453 w 10000"/>
              <a:gd name="connsiteY70" fmla="*/ 3762 h 10000"/>
              <a:gd name="connsiteX71" fmla="*/ 8475 w 10000"/>
              <a:gd name="connsiteY71" fmla="*/ 2805 h 10000"/>
              <a:gd name="connsiteX72" fmla="*/ 8532 w 10000"/>
              <a:gd name="connsiteY72" fmla="*/ 2716 h 10000"/>
              <a:gd name="connsiteX73" fmla="*/ 8593 w 10000"/>
              <a:gd name="connsiteY73" fmla="*/ 2654 h 10000"/>
              <a:gd name="connsiteX74" fmla="*/ 8652 w 10000"/>
              <a:gd name="connsiteY74" fmla="*/ 2654 h 10000"/>
              <a:gd name="connsiteX75" fmla="*/ 8652 w 10000"/>
              <a:gd name="connsiteY75" fmla="*/ 3015 h 10000"/>
              <a:gd name="connsiteX76" fmla="*/ 8791 w 10000"/>
              <a:gd name="connsiteY76" fmla="*/ 3015 h 10000"/>
              <a:gd name="connsiteX77" fmla="*/ 8771 w 10000"/>
              <a:gd name="connsiteY77" fmla="*/ 3163 h 10000"/>
              <a:gd name="connsiteX78" fmla="*/ 8633 w 10000"/>
              <a:gd name="connsiteY78" fmla="*/ 3221 h 10000"/>
              <a:gd name="connsiteX79" fmla="*/ 8691 w 10000"/>
              <a:gd name="connsiteY79" fmla="*/ 3254 h 10000"/>
              <a:gd name="connsiteX80" fmla="*/ 9306 w 10000"/>
              <a:gd name="connsiteY80" fmla="*/ 2837 h 10000"/>
              <a:gd name="connsiteX81" fmla="*/ 9662 w 10000"/>
              <a:gd name="connsiteY81" fmla="*/ 2805 h 10000"/>
              <a:gd name="connsiteX82" fmla="*/ 9545 w 10000"/>
              <a:gd name="connsiteY82" fmla="*/ 2599 h 10000"/>
              <a:gd name="connsiteX83" fmla="*/ 9662 w 10000"/>
              <a:gd name="connsiteY83" fmla="*/ 2443 h 10000"/>
              <a:gd name="connsiteX84" fmla="*/ 9723 w 10000"/>
              <a:gd name="connsiteY84" fmla="*/ 2267 h 10000"/>
              <a:gd name="connsiteX85" fmla="*/ 9782 w 10000"/>
              <a:gd name="connsiteY85" fmla="*/ 2117 h 10000"/>
              <a:gd name="connsiteX86" fmla="*/ 9822 w 10000"/>
              <a:gd name="connsiteY86" fmla="*/ 1968 h 10000"/>
              <a:gd name="connsiteX87" fmla="*/ 9803 w 10000"/>
              <a:gd name="connsiteY87" fmla="*/ 1703 h 10000"/>
              <a:gd name="connsiteX88" fmla="*/ 9742 w 10000"/>
              <a:gd name="connsiteY88" fmla="*/ 1582 h 10000"/>
              <a:gd name="connsiteX89" fmla="*/ 9803 w 10000"/>
              <a:gd name="connsiteY89" fmla="*/ 1404 h 10000"/>
              <a:gd name="connsiteX90" fmla="*/ 9762 w 10000"/>
              <a:gd name="connsiteY90" fmla="*/ 1193 h 10000"/>
              <a:gd name="connsiteX91" fmla="*/ 9939 w 10000"/>
              <a:gd name="connsiteY91" fmla="*/ 687 h 10000"/>
              <a:gd name="connsiteX92" fmla="*/ 9939 w 10000"/>
              <a:gd name="connsiteY92" fmla="*/ 567 h 10000"/>
              <a:gd name="connsiteX93" fmla="*/ 9981 w 10000"/>
              <a:gd name="connsiteY93" fmla="*/ 476 h 10000"/>
              <a:gd name="connsiteX94" fmla="*/ 9939 w 10000"/>
              <a:gd name="connsiteY94" fmla="*/ 359 h 10000"/>
              <a:gd name="connsiteX95" fmla="*/ 10000 w 10000"/>
              <a:gd name="connsiteY95" fmla="*/ 295 h 10000"/>
              <a:gd name="connsiteX96" fmla="*/ 9939 w 10000"/>
              <a:gd name="connsiteY96" fmla="*/ 178 h 10000"/>
              <a:gd name="connsiteX97" fmla="*/ 9961 w 10000"/>
              <a:gd name="connsiteY97" fmla="*/ 0 h 10000"/>
              <a:gd name="connsiteX98" fmla="*/ 9939 w 10000"/>
              <a:gd name="connsiteY98" fmla="*/ 0 h 10000"/>
              <a:gd name="connsiteX0" fmla="*/ 9939 w 10000"/>
              <a:gd name="connsiteY0" fmla="*/ 0 h 10000"/>
              <a:gd name="connsiteX1" fmla="*/ 8072 w 10000"/>
              <a:gd name="connsiteY1" fmla="*/ 538 h 10000"/>
              <a:gd name="connsiteX2" fmla="*/ 4636 w 10000"/>
              <a:gd name="connsiteY2" fmla="*/ 1416 h 10000"/>
              <a:gd name="connsiteX3" fmla="*/ 0 w 10000"/>
              <a:gd name="connsiteY3" fmla="*/ 2179 h 10000"/>
              <a:gd name="connsiteX4" fmla="*/ 238 w 10000"/>
              <a:gd name="connsiteY4" fmla="*/ 2088 h 10000"/>
              <a:gd name="connsiteX5" fmla="*/ 435 w 10000"/>
              <a:gd name="connsiteY5" fmla="*/ 2179 h 10000"/>
              <a:gd name="connsiteX6" fmla="*/ 1328 w 10000"/>
              <a:gd name="connsiteY6" fmla="*/ 2241 h 10000"/>
              <a:gd name="connsiteX7" fmla="*/ 2100 w 10000"/>
              <a:gd name="connsiteY7" fmla="*/ 3612 h 10000"/>
              <a:gd name="connsiteX8" fmla="*/ 2437 w 10000"/>
              <a:gd name="connsiteY8" fmla="*/ 5045 h 10000"/>
              <a:gd name="connsiteX9" fmla="*/ 2756 w 10000"/>
              <a:gd name="connsiteY9" fmla="*/ 5610 h 10000"/>
              <a:gd name="connsiteX10" fmla="*/ 2914 w 10000"/>
              <a:gd name="connsiteY10" fmla="*/ 6177 h 10000"/>
              <a:gd name="connsiteX11" fmla="*/ 3251 w 10000"/>
              <a:gd name="connsiteY11" fmla="*/ 6569 h 10000"/>
              <a:gd name="connsiteX12" fmla="*/ 3508 w 10000"/>
              <a:gd name="connsiteY12" fmla="*/ 8032 h 10000"/>
              <a:gd name="connsiteX13" fmla="*/ 3845 w 10000"/>
              <a:gd name="connsiteY13" fmla="*/ 8835 h 10000"/>
              <a:gd name="connsiteX14" fmla="*/ 4181 w 10000"/>
              <a:gd name="connsiteY14" fmla="*/ 9195 h 10000"/>
              <a:gd name="connsiteX15" fmla="*/ 4479 w 10000"/>
              <a:gd name="connsiteY15" fmla="*/ 9283 h 10000"/>
              <a:gd name="connsiteX16" fmla="*/ 4776 w 10000"/>
              <a:gd name="connsiteY16" fmla="*/ 9552 h 10000"/>
              <a:gd name="connsiteX17" fmla="*/ 5332 w 10000"/>
              <a:gd name="connsiteY17" fmla="*/ 9644 h 10000"/>
              <a:gd name="connsiteX18" fmla="*/ 5710 w 10000"/>
              <a:gd name="connsiteY18" fmla="*/ 9938 h 10000"/>
              <a:gd name="connsiteX19" fmla="*/ 6064 w 10000"/>
              <a:gd name="connsiteY19" fmla="*/ 10000 h 10000"/>
              <a:gd name="connsiteX20" fmla="*/ 6085 w 10000"/>
              <a:gd name="connsiteY20" fmla="*/ 9908 h 10000"/>
              <a:gd name="connsiteX21" fmla="*/ 6007 w 10000"/>
              <a:gd name="connsiteY21" fmla="*/ 9819 h 10000"/>
              <a:gd name="connsiteX22" fmla="*/ 5867 w 10000"/>
              <a:gd name="connsiteY22" fmla="*/ 9253 h 10000"/>
              <a:gd name="connsiteX23" fmla="*/ 5847 w 10000"/>
              <a:gd name="connsiteY23" fmla="*/ 9195 h 10000"/>
              <a:gd name="connsiteX24" fmla="*/ 5729 w 10000"/>
              <a:gd name="connsiteY24" fmla="*/ 8090 h 10000"/>
              <a:gd name="connsiteX25" fmla="*/ 5807 w 10000"/>
              <a:gd name="connsiteY25" fmla="*/ 7998 h 10000"/>
              <a:gd name="connsiteX26" fmla="*/ 5827 w 10000"/>
              <a:gd name="connsiteY26" fmla="*/ 7639 h 10000"/>
              <a:gd name="connsiteX27" fmla="*/ 5807 w 10000"/>
              <a:gd name="connsiteY27" fmla="*/ 7581 h 10000"/>
              <a:gd name="connsiteX28" fmla="*/ 5669 w 10000"/>
              <a:gd name="connsiteY28" fmla="*/ 7552 h 10000"/>
              <a:gd name="connsiteX29" fmla="*/ 5609 w 10000"/>
              <a:gd name="connsiteY29" fmla="*/ 7494 h 10000"/>
              <a:gd name="connsiteX30" fmla="*/ 5649 w 10000"/>
              <a:gd name="connsiteY30" fmla="*/ 7373 h 10000"/>
              <a:gd name="connsiteX31" fmla="*/ 5787 w 10000"/>
              <a:gd name="connsiteY31" fmla="*/ 7373 h 10000"/>
              <a:gd name="connsiteX32" fmla="*/ 5847 w 10000"/>
              <a:gd name="connsiteY32" fmla="*/ 7462 h 10000"/>
              <a:gd name="connsiteX33" fmla="*/ 5946 w 10000"/>
              <a:gd name="connsiteY33" fmla="*/ 7373 h 10000"/>
              <a:gd name="connsiteX34" fmla="*/ 6007 w 10000"/>
              <a:gd name="connsiteY34" fmla="*/ 6745 h 10000"/>
              <a:gd name="connsiteX35" fmla="*/ 5886 w 10000"/>
              <a:gd name="connsiteY35" fmla="*/ 6449 h 10000"/>
              <a:gd name="connsiteX36" fmla="*/ 6184 w 10000"/>
              <a:gd name="connsiteY36" fmla="*/ 6357 h 10000"/>
              <a:gd name="connsiteX37" fmla="*/ 6284 w 10000"/>
              <a:gd name="connsiteY37" fmla="*/ 6056 h 10000"/>
              <a:gd name="connsiteX38" fmla="*/ 6284 w 10000"/>
              <a:gd name="connsiteY38" fmla="*/ 6001 h 10000"/>
              <a:gd name="connsiteX39" fmla="*/ 6164 w 10000"/>
              <a:gd name="connsiteY39" fmla="*/ 6032 h 10000"/>
              <a:gd name="connsiteX40" fmla="*/ 6164 w 10000"/>
              <a:gd name="connsiteY40" fmla="*/ 5880 h 10000"/>
              <a:gd name="connsiteX41" fmla="*/ 6362 w 10000"/>
              <a:gd name="connsiteY41" fmla="*/ 5731 h 10000"/>
              <a:gd name="connsiteX42" fmla="*/ 6441 w 10000"/>
              <a:gd name="connsiteY42" fmla="*/ 5731 h 10000"/>
              <a:gd name="connsiteX43" fmla="*/ 6562 w 10000"/>
              <a:gd name="connsiteY43" fmla="*/ 5552 h 10000"/>
              <a:gd name="connsiteX44" fmla="*/ 6581 w 10000"/>
              <a:gd name="connsiteY44" fmla="*/ 5432 h 10000"/>
              <a:gd name="connsiteX45" fmla="*/ 6619 w 10000"/>
              <a:gd name="connsiteY45" fmla="*/ 5372 h 10000"/>
              <a:gd name="connsiteX46" fmla="*/ 6820 w 10000"/>
              <a:gd name="connsiteY46" fmla="*/ 5345 h 10000"/>
              <a:gd name="connsiteX47" fmla="*/ 6897 w 10000"/>
              <a:gd name="connsiteY47" fmla="*/ 5284 h 10000"/>
              <a:gd name="connsiteX48" fmla="*/ 6918 w 10000"/>
              <a:gd name="connsiteY48" fmla="*/ 5135 h 10000"/>
              <a:gd name="connsiteX49" fmla="*/ 6800 w 10000"/>
              <a:gd name="connsiteY49" fmla="*/ 4983 h 10000"/>
              <a:gd name="connsiteX50" fmla="*/ 6800 w 10000"/>
              <a:gd name="connsiteY50" fmla="*/ 4867 h 10000"/>
              <a:gd name="connsiteX51" fmla="*/ 6839 w 10000"/>
              <a:gd name="connsiteY51" fmla="*/ 4775 h 10000"/>
              <a:gd name="connsiteX52" fmla="*/ 6937 w 10000"/>
              <a:gd name="connsiteY52" fmla="*/ 4835 h 10000"/>
              <a:gd name="connsiteX53" fmla="*/ 6996 w 10000"/>
              <a:gd name="connsiteY53" fmla="*/ 4924 h 10000"/>
              <a:gd name="connsiteX54" fmla="*/ 7016 w 10000"/>
              <a:gd name="connsiteY54" fmla="*/ 4896 h 10000"/>
              <a:gd name="connsiteX55" fmla="*/ 7016 w 10000"/>
              <a:gd name="connsiteY55" fmla="*/ 4775 h 10000"/>
              <a:gd name="connsiteX56" fmla="*/ 7036 w 10000"/>
              <a:gd name="connsiteY56" fmla="*/ 4716 h 10000"/>
              <a:gd name="connsiteX57" fmla="*/ 7097 w 10000"/>
              <a:gd name="connsiteY57" fmla="*/ 4747 h 10000"/>
              <a:gd name="connsiteX58" fmla="*/ 7127 w 10000"/>
              <a:gd name="connsiteY58" fmla="*/ 4896 h 10000"/>
              <a:gd name="connsiteX59" fmla="*/ 7165 w 10000"/>
              <a:gd name="connsiteY59" fmla="*/ 4896 h 10000"/>
              <a:gd name="connsiteX60" fmla="*/ 7224 w 10000"/>
              <a:gd name="connsiteY60" fmla="*/ 4835 h 10000"/>
              <a:gd name="connsiteX61" fmla="*/ 7264 w 10000"/>
              <a:gd name="connsiteY61" fmla="*/ 4716 h 10000"/>
              <a:gd name="connsiteX62" fmla="*/ 7285 w 10000"/>
              <a:gd name="connsiteY62" fmla="*/ 4686 h 10000"/>
              <a:gd name="connsiteX63" fmla="*/ 7324 w 10000"/>
              <a:gd name="connsiteY63" fmla="*/ 4924 h 10000"/>
              <a:gd name="connsiteX64" fmla="*/ 7640 w 10000"/>
              <a:gd name="connsiteY64" fmla="*/ 4775 h 10000"/>
              <a:gd name="connsiteX65" fmla="*/ 7700 w 10000"/>
              <a:gd name="connsiteY65" fmla="*/ 4806 h 10000"/>
              <a:gd name="connsiteX66" fmla="*/ 7682 w 10000"/>
              <a:gd name="connsiteY66" fmla="*/ 4835 h 10000"/>
              <a:gd name="connsiteX67" fmla="*/ 7224 w 10000"/>
              <a:gd name="connsiteY67" fmla="*/ 5135 h 10000"/>
              <a:gd name="connsiteX68" fmla="*/ 7185 w 10000"/>
              <a:gd name="connsiteY68" fmla="*/ 5225 h 10000"/>
              <a:gd name="connsiteX69" fmla="*/ 7224 w 10000"/>
              <a:gd name="connsiteY69" fmla="*/ 5254 h 10000"/>
              <a:gd name="connsiteX70" fmla="*/ 8274 w 10000"/>
              <a:gd name="connsiteY70" fmla="*/ 4388 h 10000"/>
              <a:gd name="connsiteX71" fmla="*/ 8453 w 10000"/>
              <a:gd name="connsiteY71" fmla="*/ 3762 h 10000"/>
              <a:gd name="connsiteX72" fmla="*/ 8475 w 10000"/>
              <a:gd name="connsiteY72" fmla="*/ 2805 h 10000"/>
              <a:gd name="connsiteX73" fmla="*/ 8532 w 10000"/>
              <a:gd name="connsiteY73" fmla="*/ 2716 h 10000"/>
              <a:gd name="connsiteX74" fmla="*/ 8593 w 10000"/>
              <a:gd name="connsiteY74" fmla="*/ 2654 h 10000"/>
              <a:gd name="connsiteX75" fmla="*/ 8652 w 10000"/>
              <a:gd name="connsiteY75" fmla="*/ 2654 h 10000"/>
              <a:gd name="connsiteX76" fmla="*/ 8652 w 10000"/>
              <a:gd name="connsiteY76" fmla="*/ 3015 h 10000"/>
              <a:gd name="connsiteX77" fmla="*/ 8791 w 10000"/>
              <a:gd name="connsiteY77" fmla="*/ 3015 h 10000"/>
              <a:gd name="connsiteX78" fmla="*/ 8771 w 10000"/>
              <a:gd name="connsiteY78" fmla="*/ 3163 h 10000"/>
              <a:gd name="connsiteX79" fmla="*/ 8633 w 10000"/>
              <a:gd name="connsiteY79" fmla="*/ 3221 h 10000"/>
              <a:gd name="connsiteX80" fmla="*/ 8691 w 10000"/>
              <a:gd name="connsiteY80" fmla="*/ 3254 h 10000"/>
              <a:gd name="connsiteX81" fmla="*/ 9306 w 10000"/>
              <a:gd name="connsiteY81" fmla="*/ 2837 h 10000"/>
              <a:gd name="connsiteX82" fmla="*/ 9662 w 10000"/>
              <a:gd name="connsiteY82" fmla="*/ 2805 h 10000"/>
              <a:gd name="connsiteX83" fmla="*/ 9545 w 10000"/>
              <a:gd name="connsiteY83" fmla="*/ 2599 h 10000"/>
              <a:gd name="connsiteX84" fmla="*/ 9662 w 10000"/>
              <a:gd name="connsiteY84" fmla="*/ 2443 h 10000"/>
              <a:gd name="connsiteX85" fmla="*/ 9723 w 10000"/>
              <a:gd name="connsiteY85" fmla="*/ 2267 h 10000"/>
              <a:gd name="connsiteX86" fmla="*/ 9782 w 10000"/>
              <a:gd name="connsiteY86" fmla="*/ 2117 h 10000"/>
              <a:gd name="connsiteX87" fmla="*/ 9822 w 10000"/>
              <a:gd name="connsiteY87" fmla="*/ 1968 h 10000"/>
              <a:gd name="connsiteX88" fmla="*/ 9803 w 10000"/>
              <a:gd name="connsiteY88" fmla="*/ 1703 h 10000"/>
              <a:gd name="connsiteX89" fmla="*/ 9742 w 10000"/>
              <a:gd name="connsiteY89" fmla="*/ 1582 h 10000"/>
              <a:gd name="connsiteX90" fmla="*/ 9803 w 10000"/>
              <a:gd name="connsiteY90" fmla="*/ 1404 h 10000"/>
              <a:gd name="connsiteX91" fmla="*/ 9762 w 10000"/>
              <a:gd name="connsiteY91" fmla="*/ 1193 h 10000"/>
              <a:gd name="connsiteX92" fmla="*/ 9939 w 10000"/>
              <a:gd name="connsiteY92" fmla="*/ 687 h 10000"/>
              <a:gd name="connsiteX93" fmla="*/ 9939 w 10000"/>
              <a:gd name="connsiteY93" fmla="*/ 567 h 10000"/>
              <a:gd name="connsiteX94" fmla="*/ 9981 w 10000"/>
              <a:gd name="connsiteY94" fmla="*/ 476 h 10000"/>
              <a:gd name="connsiteX95" fmla="*/ 9939 w 10000"/>
              <a:gd name="connsiteY95" fmla="*/ 359 h 10000"/>
              <a:gd name="connsiteX96" fmla="*/ 10000 w 10000"/>
              <a:gd name="connsiteY96" fmla="*/ 295 h 10000"/>
              <a:gd name="connsiteX97" fmla="*/ 9939 w 10000"/>
              <a:gd name="connsiteY97" fmla="*/ 178 h 10000"/>
              <a:gd name="connsiteX98" fmla="*/ 9961 w 10000"/>
              <a:gd name="connsiteY98" fmla="*/ 0 h 10000"/>
              <a:gd name="connsiteX99" fmla="*/ 9939 w 10000"/>
              <a:gd name="connsiteY99" fmla="*/ 0 h 10000"/>
              <a:gd name="connsiteX0" fmla="*/ 9939 w 10000"/>
              <a:gd name="connsiteY0" fmla="*/ 0 h 10000"/>
              <a:gd name="connsiteX1" fmla="*/ 8072 w 10000"/>
              <a:gd name="connsiteY1" fmla="*/ 538 h 10000"/>
              <a:gd name="connsiteX2" fmla="*/ 4636 w 10000"/>
              <a:gd name="connsiteY2" fmla="*/ 1416 h 10000"/>
              <a:gd name="connsiteX3" fmla="*/ 2014 w 10000"/>
              <a:gd name="connsiteY3" fmla="*/ 1854 h 10000"/>
              <a:gd name="connsiteX4" fmla="*/ 0 w 10000"/>
              <a:gd name="connsiteY4" fmla="*/ 2179 h 10000"/>
              <a:gd name="connsiteX5" fmla="*/ 238 w 10000"/>
              <a:gd name="connsiteY5" fmla="*/ 2088 h 10000"/>
              <a:gd name="connsiteX6" fmla="*/ 435 w 10000"/>
              <a:gd name="connsiteY6" fmla="*/ 2179 h 10000"/>
              <a:gd name="connsiteX7" fmla="*/ 1328 w 10000"/>
              <a:gd name="connsiteY7" fmla="*/ 2241 h 10000"/>
              <a:gd name="connsiteX8" fmla="*/ 2100 w 10000"/>
              <a:gd name="connsiteY8" fmla="*/ 3612 h 10000"/>
              <a:gd name="connsiteX9" fmla="*/ 2437 w 10000"/>
              <a:gd name="connsiteY9" fmla="*/ 5045 h 10000"/>
              <a:gd name="connsiteX10" fmla="*/ 2756 w 10000"/>
              <a:gd name="connsiteY10" fmla="*/ 5610 h 10000"/>
              <a:gd name="connsiteX11" fmla="*/ 2914 w 10000"/>
              <a:gd name="connsiteY11" fmla="*/ 6177 h 10000"/>
              <a:gd name="connsiteX12" fmla="*/ 3251 w 10000"/>
              <a:gd name="connsiteY12" fmla="*/ 6569 h 10000"/>
              <a:gd name="connsiteX13" fmla="*/ 3508 w 10000"/>
              <a:gd name="connsiteY13" fmla="*/ 8032 h 10000"/>
              <a:gd name="connsiteX14" fmla="*/ 3845 w 10000"/>
              <a:gd name="connsiteY14" fmla="*/ 8835 h 10000"/>
              <a:gd name="connsiteX15" fmla="*/ 4181 w 10000"/>
              <a:gd name="connsiteY15" fmla="*/ 9195 h 10000"/>
              <a:gd name="connsiteX16" fmla="*/ 4479 w 10000"/>
              <a:gd name="connsiteY16" fmla="*/ 9283 h 10000"/>
              <a:gd name="connsiteX17" fmla="*/ 4776 w 10000"/>
              <a:gd name="connsiteY17" fmla="*/ 9552 h 10000"/>
              <a:gd name="connsiteX18" fmla="*/ 5332 w 10000"/>
              <a:gd name="connsiteY18" fmla="*/ 9644 h 10000"/>
              <a:gd name="connsiteX19" fmla="*/ 5710 w 10000"/>
              <a:gd name="connsiteY19" fmla="*/ 9938 h 10000"/>
              <a:gd name="connsiteX20" fmla="*/ 6064 w 10000"/>
              <a:gd name="connsiteY20" fmla="*/ 10000 h 10000"/>
              <a:gd name="connsiteX21" fmla="*/ 6085 w 10000"/>
              <a:gd name="connsiteY21" fmla="*/ 9908 h 10000"/>
              <a:gd name="connsiteX22" fmla="*/ 6007 w 10000"/>
              <a:gd name="connsiteY22" fmla="*/ 9819 h 10000"/>
              <a:gd name="connsiteX23" fmla="*/ 5867 w 10000"/>
              <a:gd name="connsiteY23" fmla="*/ 9253 h 10000"/>
              <a:gd name="connsiteX24" fmla="*/ 5847 w 10000"/>
              <a:gd name="connsiteY24" fmla="*/ 9195 h 10000"/>
              <a:gd name="connsiteX25" fmla="*/ 5729 w 10000"/>
              <a:gd name="connsiteY25" fmla="*/ 8090 h 10000"/>
              <a:gd name="connsiteX26" fmla="*/ 5807 w 10000"/>
              <a:gd name="connsiteY26" fmla="*/ 7998 h 10000"/>
              <a:gd name="connsiteX27" fmla="*/ 5827 w 10000"/>
              <a:gd name="connsiteY27" fmla="*/ 7639 h 10000"/>
              <a:gd name="connsiteX28" fmla="*/ 5807 w 10000"/>
              <a:gd name="connsiteY28" fmla="*/ 7581 h 10000"/>
              <a:gd name="connsiteX29" fmla="*/ 5669 w 10000"/>
              <a:gd name="connsiteY29" fmla="*/ 7552 h 10000"/>
              <a:gd name="connsiteX30" fmla="*/ 5609 w 10000"/>
              <a:gd name="connsiteY30" fmla="*/ 7494 h 10000"/>
              <a:gd name="connsiteX31" fmla="*/ 5649 w 10000"/>
              <a:gd name="connsiteY31" fmla="*/ 7373 h 10000"/>
              <a:gd name="connsiteX32" fmla="*/ 5787 w 10000"/>
              <a:gd name="connsiteY32" fmla="*/ 7373 h 10000"/>
              <a:gd name="connsiteX33" fmla="*/ 5847 w 10000"/>
              <a:gd name="connsiteY33" fmla="*/ 7462 h 10000"/>
              <a:gd name="connsiteX34" fmla="*/ 5946 w 10000"/>
              <a:gd name="connsiteY34" fmla="*/ 7373 h 10000"/>
              <a:gd name="connsiteX35" fmla="*/ 6007 w 10000"/>
              <a:gd name="connsiteY35" fmla="*/ 6745 h 10000"/>
              <a:gd name="connsiteX36" fmla="*/ 5886 w 10000"/>
              <a:gd name="connsiteY36" fmla="*/ 6449 h 10000"/>
              <a:gd name="connsiteX37" fmla="*/ 6184 w 10000"/>
              <a:gd name="connsiteY37" fmla="*/ 6357 h 10000"/>
              <a:gd name="connsiteX38" fmla="*/ 6284 w 10000"/>
              <a:gd name="connsiteY38" fmla="*/ 6056 h 10000"/>
              <a:gd name="connsiteX39" fmla="*/ 6284 w 10000"/>
              <a:gd name="connsiteY39" fmla="*/ 6001 h 10000"/>
              <a:gd name="connsiteX40" fmla="*/ 6164 w 10000"/>
              <a:gd name="connsiteY40" fmla="*/ 6032 h 10000"/>
              <a:gd name="connsiteX41" fmla="*/ 6164 w 10000"/>
              <a:gd name="connsiteY41" fmla="*/ 5880 h 10000"/>
              <a:gd name="connsiteX42" fmla="*/ 6362 w 10000"/>
              <a:gd name="connsiteY42" fmla="*/ 5731 h 10000"/>
              <a:gd name="connsiteX43" fmla="*/ 6441 w 10000"/>
              <a:gd name="connsiteY43" fmla="*/ 5731 h 10000"/>
              <a:gd name="connsiteX44" fmla="*/ 6562 w 10000"/>
              <a:gd name="connsiteY44" fmla="*/ 5552 h 10000"/>
              <a:gd name="connsiteX45" fmla="*/ 6581 w 10000"/>
              <a:gd name="connsiteY45" fmla="*/ 5432 h 10000"/>
              <a:gd name="connsiteX46" fmla="*/ 6619 w 10000"/>
              <a:gd name="connsiteY46" fmla="*/ 5372 h 10000"/>
              <a:gd name="connsiteX47" fmla="*/ 6820 w 10000"/>
              <a:gd name="connsiteY47" fmla="*/ 5345 h 10000"/>
              <a:gd name="connsiteX48" fmla="*/ 6897 w 10000"/>
              <a:gd name="connsiteY48" fmla="*/ 5284 h 10000"/>
              <a:gd name="connsiteX49" fmla="*/ 6918 w 10000"/>
              <a:gd name="connsiteY49" fmla="*/ 5135 h 10000"/>
              <a:gd name="connsiteX50" fmla="*/ 6800 w 10000"/>
              <a:gd name="connsiteY50" fmla="*/ 4983 h 10000"/>
              <a:gd name="connsiteX51" fmla="*/ 6800 w 10000"/>
              <a:gd name="connsiteY51" fmla="*/ 4867 h 10000"/>
              <a:gd name="connsiteX52" fmla="*/ 6839 w 10000"/>
              <a:gd name="connsiteY52" fmla="*/ 4775 h 10000"/>
              <a:gd name="connsiteX53" fmla="*/ 6937 w 10000"/>
              <a:gd name="connsiteY53" fmla="*/ 4835 h 10000"/>
              <a:gd name="connsiteX54" fmla="*/ 6996 w 10000"/>
              <a:gd name="connsiteY54" fmla="*/ 4924 h 10000"/>
              <a:gd name="connsiteX55" fmla="*/ 7016 w 10000"/>
              <a:gd name="connsiteY55" fmla="*/ 4896 h 10000"/>
              <a:gd name="connsiteX56" fmla="*/ 7016 w 10000"/>
              <a:gd name="connsiteY56" fmla="*/ 4775 h 10000"/>
              <a:gd name="connsiteX57" fmla="*/ 7036 w 10000"/>
              <a:gd name="connsiteY57" fmla="*/ 4716 h 10000"/>
              <a:gd name="connsiteX58" fmla="*/ 7097 w 10000"/>
              <a:gd name="connsiteY58" fmla="*/ 4747 h 10000"/>
              <a:gd name="connsiteX59" fmla="*/ 7127 w 10000"/>
              <a:gd name="connsiteY59" fmla="*/ 4896 h 10000"/>
              <a:gd name="connsiteX60" fmla="*/ 7165 w 10000"/>
              <a:gd name="connsiteY60" fmla="*/ 4896 h 10000"/>
              <a:gd name="connsiteX61" fmla="*/ 7224 w 10000"/>
              <a:gd name="connsiteY61" fmla="*/ 4835 h 10000"/>
              <a:gd name="connsiteX62" fmla="*/ 7264 w 10000"/>
              <a:gd name="connsiteY62" fmla="*/ 4716 h 10000"/>
              <a:gd name="connsiteX63" fmla="*/ 7285 w 10000"/>
              <a:gd name="connsiteY63" fmla="*/ 4686 h 10000"/>
              <a:gd name="connsiteX64" fmla="*/ 7324 w 10000"/>
              <a:gd name="connsiteY64" fmla="*/ 4924 h 10000"/>
              <a:gd name="connsiteX65" fmla="*/ 7640 w 10000"/>
              <a:gd name="connsiteY65" fmla="*/ 4775 h 10000"/>
              <a:gd name="connsiteX66" fmla="*/ 7700 w 10000"/>
              <a:gd name="connsiteY66" fmla="*/ 4806 h 10000"/>
              <a:gd name="connsiteX67" fmla="*/ 7682 w 10000"/>
              <a:gd name="connsiteY67" fmla="*/ 4835 h 10000"/>
              <a:gd name="connsiteX68" fmla="*/ 7224 w 10000"/>
              <a:gd name="connsiteY68" fmla="*/ 5135 h 10000"/>
              <a:gd name="connsiteX69" fmla="*/ 7185 w 10000"/>
              <a:gd name="connsiteY69" fmla="*/ 5225 h 10000"/>
              <a:gd name="connsiteX70" fmla="*/ 7224 w 10000"/>
              <a:gd name="connsiteY70" fmla="*/ 5254 h 10000"/>
              <a:gd name="connsiteX71" fmla="*/ 8274 w 10000"/>
              <a:gd name="connsiteY71" fmla="*/ 4388 h 10000"/>
              <a:gd name="connsiteX72" fmla="*/ 8453 w 10000"/>
              <a:gd name="connsiteY72" fmla="*/ 3762 h 10000"/>
              <a:gd name="connsiteX73" fmla="*/ 8475 w 10000"/>
              <a:gd name="connsiteY73" fmla="*/ 2805 h 10000"/>
              <a:gd name="connsiteX74" fmla="*/ 8532 w 10000"/>
              <a:gd name="connsiteY74" fmla="*/ 2716 h 10000"/>
              <a:gd name="connsiteX75" fmla="*/ 8593 w 10000"/>
              <a:gd name="connsiteY75" fmla="*/ 2654 h 10000"/>
              <a:gd name="connsiteX76" fmla="*/ 8652 w 10000"/>
              <a:gd name="connsiteY76" fmla="*/ 2654 h 10000"/>
              <a:gd name="connsiteX77" fmla="*/ 8652 w 10000"/>
              <a:gd name="connsiteY77" fmla="*/ 3015 h 10000"/>
              <a:gd name="connsiteX78" fmla="*/ 8791 w 10000"/>
              <a:gd name="connsiteY78" fmla="*/ 3015 h 10000"/>
              <a:gd name="connsiteX79" fmla="*/ 8771 w 10000"/>
              <a:gd name="connsiteY79" fmla="*/ 3163 h 10000"/>
              <a:gd name="connsiteX80" fmla="*/ 8633 w 10000"/>
              <a:gd name="connsiteY80" fmla="*/ 3221 h 10000"/>
              <a:gd name="connsiteX81" fmla="*/ 8691 w 10000"/>
              <a:gd name="connsiteY81" fmla="*/ 3254 h 10000"/>
              <a:gd name="connsiteX82" fmla="*/ 9306 w 10000"/>
              <a:gd name="connsiteY82" fmla="*/ 2837 h 10000"/>
              <a:gd name="connsiteX83" fmla="*/ 9662 w 10000"/>
              <a:gd name="connsiteY83" fmla="*/ 2805 h 10000"/>
              <a:gd name="connsiteX84" fmla="*/ 9545 w 10000"/>
              <a:gd name="connsiteY84" fmla="*/ 2599 h 10000"/>
              <a:gd name="connsiteX85" fmla="*/ 9662 w 10000"/>
              <a:gd name="connsiteY85" fmla="*/ 2443 h 10000"/>
              <a:gd name="connsiteX86" fmla="*/ 9723 w 10000"/>
              <a:gd name="connsiteY86" fmla="*/ 2267 h 10000"/>
              <a:gd name="connsiteX87" fmla="*/ 9782 w 10000"/>
              <a:gd name="connsiteY87" fmla="*/ 2117 h 10000"/>
              <a:gd name="connsiteX88" fmla="*/ 9822 w 10000"/>
              <a:gd name="connsiteY88" fmla="*/ 1968 h 10000"/>
              <a:gd name="connsiteX89" fmla="*/ 9803 w 10000"/>
              <a:gd name="connsiteY89" fmla="*/ 1703 h 10000"/>
              <a:gd name="connsiteX90" fmla="*/ 9742 w 10000"/>
              <a:gd name="connsiteY90" fmla="*/ 1582 h 10000"/>
              <a:gd name="connsiteX91" fmla="*/ 9803 w 10000"/>
              <a:gd name="connsiteY91" fmla="*/ 1404 h 10000"/>
              <a:gd name="connsiteX92" fmla="*/ 9762 w 10000"/>
              <a:gd name="connsiteY92" fmla="*/ 1193 h 10000"/>
              <a:gd name="connsiteX93" fmla="*/ 9939 w 10000"/>
              <a:gd name="connsiteY93" fmla="*/ 687 h 10000"/>
              <a:gd name="connsiteX94" fmla="*/ 9939 w 10000"/>
              <a:gd name="connsiteY94" fmla="*/ 567 h 10000"/>
              <a:gd name="connsiteX95" fmla="*/ 9981 w 10000"/>
              <a:gd name="connsiteY95" fmla="*/ 476 h 10000"/>
              <a:gd name="connsiteX96" fmla="*/ 9939 w 10000"/>
              <a:gd name="connsiteY96" fmla="*/ 359 h 10000"/>
              <a:gd name="connsiteX97" fmla="*/ 10000 w 10000"/>
              <a:gd name="connsiteY97" fmla="*/ 295 h 10000"/>
              <a:gd name="connsiteX98" fmla="*/ 9939 w 10000"/>
              <a:gd name="connsiteY98" fmla="*/ 178 h 10000"/>
              <a:gd name="connsiteX99" fmla="*/ 9961 w 10000"/>
              <a:gd name="connsiteY99" fmla="*/ 0 h 10000"/>
              <a:gd name="connsiteX100" fmla="*/ 9939 w 10000"/>
              <a:gd name="connsiteY100" fmla="*/ 0 h 10000"/>
              <a:gd name="connsiteX0" fmla="*/ 9939 w 10000"/>
              <a:gd name="connsiteY0" fmla="*/ 515 h 10515"/>
              <a:gd name="connsiteX1" fmla="*/ 8072 w 10000"/>
              <a:gd name="connsiteY1" fmla="*/ 1053 h 10515"/>
              <a:gd name="connsiteX2" fmla="*/ 4636 w 10000"/>
              <a:gd name="connsiteY2" fmla="*/ 1931 h 10515"/>
              <a:gd name="connsiteX3" fmla="*/ 1606 w 10000"/>
              <a:gd name="connsiteY3" fmla="*/ 0 h 10515"/>
              <a:gd name="connsiteX4" fmla="*/ 0 w 10000"/>
              <a:gd name="connsiteY4" fmla="*/ 2694 h 10515"/>
              <a:gd name="connsiteX5" fmla="*/ 238 w 10000"/>
              <a:gd name="connsiteY5" fmla="*/ 2603 h 10515"/>
              <a:gd name="connsiteX6" fmla="*/ 435 w 10000"/>
              <a:gd name="connsiteY6" fmla="*/ 2694 h 10515"/>
              <a:gd name="connsiteX7" fmla="*/ 1328 w 10000"/>
              <a:gd name="connsiteY7" fmla="*/ 2756 h 10515"/>
              <a:gd name="connsiteX8" fmla="*/ 2100 w 10000"/>
              <a:gd name="connsiteY8" fmla="*/ 4127 h 10515"/>
              <a:gd name="connsiteX9" fmla="*/ 2437 w 10000"/>
              <a:gd name="connsiteY9" fmla="*/ 5560 h 10515"/>
              <a:gd name="connsiteX10" fmla="*/ 2756 w 10000"/>
              <a:gd name="connsiteY10" fmla="*/ 6125 h 10515"/>
              <a:gd name="connsiteX11" fmla="*/ 2914 w 10000"/>
              <a:gd name="connsiteY11" fmla="*/ 6692 h 10515"/>
              <a:gd name="connsiteX12" fmla="*/ 3251 w 10000"/>
              <a:gd name="connsiteY12" fmla="*/ 7084 h 10515"/>
              <a:gd name="connsiteX13" fmla="*/ 3508 w 10000"/>
              <a:gd name="connsiteY13" fmla="*/ 8547 h 10515"/>
              <a:gd name="connsiteX14" fmla="*/ 3845 w 10000"/>
              <a:gd name="connsiteY14" fmla="*/ 9350 h 10515"/>
              <a:gd name="connsiteX15" fmla="*/ 4181 w 10000"/>
              <a:gd name="connsiteY15" fmla="*/ 9710 h 10515"/>
              <a:gd name="connsiteX16" fmla="*/ 4479 w 10000"/>
              <a:gd name="connsiteY16" fmla="*/ 9798 h 10515"/>
              <a:gd name="connsiteX17" fmla="*/ 4776 w 10000"/>
              <a:gd name="connsiteY17" fmla="*/ 10067 h 10515"/>
              <a:gd name="connsiteX18" fmla="*/ 5332 w 10000"/>
              <a:gd name="connsiteY18" fmla="*/ 10159 h 10515"/>
              <a:gd name="connsiteX19" fmla="*/ 5710 w 10000"/>
              <a:gd name="connsiteY19" fmla="*/ 10453 h 10515"/>
              <a:gd name="connsiteX20" fmla="*/ 6064 w 10000"/>
              <a:gd name="connsiteY20" fmla="*/ 10515 h 10515"/>
              <a:gd name="connsiteX21" fmla="*/ 6085 w 10000"/>
              <a:gd name="connsiteY21" fmla="*/ 10423 h 10515"/>
              <a:gd name="connsiteX22" fmla="*/ 6007 w 10000"/>
              <a:gd name="connsiteY22" fmla="*/ 10334 h 10515"/>
              <a:gd name="connsiteX23" fmla="*/ 5867 w 10000"/>
              <a:gd name="connsiteY23" fmla="*/ 9768 h 10515"/>
              <a:gd name="connsiteX24" fmla="*/ 5847 w 10000"/>
              <a:gd name="connsiteY24" fmla="*/ 9710 h 10515"/>
              <a:gd name="connsiteX25" fmla="*/ 5729 w 10000"/>
              <a:gd name="connsiteY25" fmla="*/ 8605 h 10515"/>
              <a:gd name="connsiteX26" fmla="*/ 5807 w 10000"/>
              <a:gd name="connsiteY26" fmla="*/ 8513 h 10515"/>
              <a:gd name="connsiteX27" fmla="*/ 5827 w 10000"/>
              <a:gd name="connsiteY27" fmla="*/ 8154 h 10515"/>
              <a:gd name="connsiteX28" fmla="*/ 5807 w 10000"/>
              <a:gd name="connsiteY28" fmla="*/ 8096 h 10515"/>
              <a:gd name="connsiteX29" fmla="*/ 5669 w 10000"/>
              <a:gd name="connsiteY29" fmla="*/ 8067 h 10515"/>
              <a:gd name="connsiteX30" fmla="*/ 5609 w 10000"/>
              <a:gd name="connsiteY30" fmla="*/ 8009 h 10515"/>
              <a:gd name="connsiteX31" fmla="*/ 5649 w 10000"/>
              <a:gd name="connsiteY31" fmla="*/ 7888 h 10515"/>
              <a:gd name="connsiteX32" fmla="*/ 5787 w 10000"/>
              <a:gd name="connsiteY32" fmla="*/ 7888 h 10515"/>
              <a:gd name="connsiteX33" fmla="*/ 5847 w 10000"/>
              <a:gd name="connsiteY33" fmla="*/ 7977 h 10515"/>
              <a:gd name="connsiteX34" fmla="*/ 5946 w 10000"/>
              <a:gd name="connsiteY34" fmla="*/ 7888 h 10515"/>
              <a:gd name="connsiteX35" fmla="*/ 6007 w 10000"/>
              <a:gd name="connsiteY35" fmla="*/ 7260 h 10515"/>
              <a:gd name="connsiteX36" fmla="*/ 5886 w 10000"/>
              <a:gd name="connsiteY36" fmla="*/ 6964 h 10515"/>
              <a:gd name="connsiteX37" fmla="*/ 6184 w 10000"/>
              <a:gd name="connsiteY37" fmla="*/ 6872 h 10515"/>
              <a:gd name="connsiteX38" fmla="*/ 6284 w 10000"/>
              <a:gd name="connsiteY38" fmla="*/ 6571 h 10515"/>
              <a:gd name="connsiteX39" fmla="*/ 6284 w 10000"/>
              <a:gd name="connsiteY39" fmla="*/ 6516 h 10515"/>
              <a:gd name="connsiteX40" fmla="*/ 6164 w 10000"/>
              <a:gd name="connsiteY40" fmla="*/ 6547 h 10515"/>
              <a:gd name="connsiteX41" fmla="*/ 6164 w 10000"/>
              <a:gd name="connsiteY41" fmla="*/ 6395 h 10515"/>
              <a:gd name="connsiteX42" fmla="*/ 6362 w 10000"/>
              <a:gd name="connsiteY42" fmla="*/ 6246 h 10515"/>
              <a:gd name="connsiteX43" fmla="*/ 6441 w 10000"/>
              <a:gd name="connsiteY43" fmla="*/ 6246 h 10515"/>
              <a:gd name="connsiteX44" fmla="*/ 6562 w 10000"/>
              <a:gd name="connsiteY44" fmla="*/ 6067 h 10515"/>
              <a:gd name="connsiteX45" fmla="*/ 6581 w 10000"/>
              <a:gd name="connsiteY45" fmla="*/ 5947 h 10515"/>
              <a:gd name="connsiteX46" fmla="*/ 6619 w 10000"/>
              <a:gd name="connsiteY46" fmla="*/ 5887 h 10515"/>
              <a:gd name="connsiteX47" fmla="*/ 6820 w 10000"/>
              <a:gd name="connsiteY47" fmla="*/ 5860 h 10515"/>
              <a:gd name="connsiteX48" fmla="*/ 6897 w 10000"/>
              <a:gd name="connsiteY48" fmla="*/ 5799 h 10515"/>
              <a:gd name="connsiteX49" fmla="*/ 6918 w 10000"/>
              <a:gd name="connsiteY49" fmla="*/ 5650 h 10515"/>
              <a:gd name="connsiteX50" fmla="*/ 6800 w 10000"/>
              <a:gd name="connsiteY50" fmla="*/ 5498 h 10515"/>
              <a:gd name="connsiteX51" fmla="*/ 6800 w 10000"/>
              <a:gd name="connsiteY51" fmla="*/ 5382 h 10515"/>
              <a:gd name="connsiteX52" fmla="*/ 6839 w 10000"/>
              <a:gd name="connsiteY52" fmla="*/ 5290 h 10515"/>
              <a:gd name="connsiteX53" fmla="*/ 6937 w 10000"/>
              <a:gd name="connsiteY53" fmla="*/ 5350 h 10515"/>
              <a:gd name="connsiteX54" fmla="*/ 6996 w 10000"/>
              <a:gd name="connsiteY54" fmla="*/ 5439 h 10515"/>
              <a:gd name="connsiteX55" fmla="*/ 7016 w 10000"/>
              <a:gd name="connsiteY55" fmla="*/ 5411 h 10515"/>
              <a:gd name="connsiteX56" fmla="*/ 7016 w 10000"/>
              <a:gd name="connsiteY56" fmla="*/ 5290 h 10515"/>
              <a:gd name="connsiteX57" fmla="*/ 7036 w 10000"/>
              <a:gd name="connsiteY57" fmla="*/ 5231 h 10515"/>
              <a:gd name="connsiteX58" fmla="*/ 7097 w 10000"/>
              <a:gd name="connsiteY58" fmla="*/ 5262 h 10515"/>
              <a:gd name="connsiteX59" fmla="*/ 7127 w 10000"/>
              <a:gd name="connsiteY59" fmla="*/ 5411 h 10515"/>
              <a:gd name="connsiteX60" fmla="*/ 7165 w 10000"/>
              <a:gd name="connsiteY60" fmla="*/ 5411 h 10515"/>
              <a:gd name="connsiteX61" fmla="*/ 7224 w 10000"/>
              <a:gd name="connsiteY61" fmla="*/ 5350 h 10515"/>
              <a:gd name="connsiteX62" fmla="*/ 7264 w 10000"/>
              <a:gd name="connsiteY62" fmla="*/ 5231 h 10515"/>
              <a:gd name="connsiteX63" fmla="*/ 7285 w 10000"/>
              <a:gd name="connsiteY63" fmla="*/ 5201 h 10515"/>
              <a:gd name="connsiteX64" fmla="*/ 7324 w 10000"/>
              <a:gd name="connsiteY64" fmla="*/ 5439 h 10515"/>
              <a:gd name="connsiteX65" fmla="*/ 7640 w 10000"/>
              <a:gd name="connsiteY65" fmla="*/ 5290 h 10515"/>
              <a:gd name="connsiteX66" fmla="*/ 7700 w 10000"/>
              <a:gd name="connsiteY66" fmla="*/ 5321 h 10515"/>
              <a:gd name="connsiteX67" fmla="*/ 7682 w 10000"/>
              <a:gd name="connsiteY67" fmla="*/ 5350 h 10515"/>
              <a:gd name="connsiteX68" fmla="*/ 7224 w 10000"/>
              <a:gd name="connsiteY68" fmla="*/ 5650 h 10515"/>
              <a:gd name="connsiteX69" fmla="*/ 7185 w 10000"/>
              <a:gd name="connsiteY69" fmla="*/ 5740 h 10515"/>
              <a:gd name="connsiteX70" fmla="*/ 7224 w 10000"/>
              <a:gd name="connsiteY70" fmla="*/ 5769 h 10515"/>
              <a:gd name="connsiteX71" fmla="*/ 8274 w 10000"/>
              <a:gd name="connsiteY71" fmla="*/ 4903 h 10515"/>
              <a:gd name="connsiteX72" fmla="*/ 8453 w 10000"/>
              <a:gd name="connsiteY72" fmla="*/ 4277 h 10515"/>
              <a:gd name="connsiteX73" fmla="*/ 8475 w 10000"/>
              <a:gd name="connsiteY73" fmla="*/ 3320 h 10515"/>
              <a:gd name="connsiteX74" fmla="*/ 8532 w 10000"/>
              <a:gd name="connsiteY74" fmla="*/ 3231 h 10515"/>
              <a:gd name="connsiteX75" fmla="*/ 8593 w 10000"/>
              <a:gd name="connsiteY75" fmla="*/ 3169 h 10515"/>
              <a:gd name="connsiteX76" fmla="*/ 8652 w 10000"/>
              <a:gd name="connsiteY76" fmla="*/ 3169 h 10515"/>
              <a:gd name="connsiteX77" fmla="*/ 8652 w 10000"/>
              <a:gd name="connsiteY77" fmla="*/ 3530 h 10515"/>
              <a:gd name="connsiteX78" fmla="*/ 8791 w 10000"/>
              <a:gd name="connsiteY78" fmla="*/ 3530 h 10515"/>
              <a:gd name="connsiteX79" fmla="*/ 8771 w 10000"/>
              <a:gd name="connsiteY79" fmla="*/ 3678 h 10515"/>
              <a:gd name="connsiteX80" fmla="*/ 8633 w 10000"/>
              <a:gd name="connsiteY80" fmla="*/ 3736 h 10515"/>
              <a:gd name="connsiteX81" fmla="*/ 8691 w 10000"/>
              <a:gd name="connsiteY81" fmla="*/ 3769 h 10515"/>
              <a:gd name="connsiteX82" fmla="*/ 9306 w 10000"/>
              <a:gd name="connsiteY82" fmla="*/ 3352 h 10515"/>
              <a:gd name="connsiteX83" fmla="*/ 9662 w 10000"/>
              <a:gd name="connsiteY83" fmla="*/ 3320 h 10515"/>
              <a:gd name="connsiteX84" fmla="*/ 9545 w 10000"/>
              <a:gd name="connsiteY84" fmla="*/ 3114 h 10515"/>
              <a:gd name="connsiteX85" fmla="*/ 9662 w 10000"/>
              <a:gd name="connsiteY85" fmla="*/ 2958 h 10515"/>
              <a:gd name="connsiteX86" fmla="*/ 9723 w 10000"/>
              <a:gd name="connsiteY86" fmla="*/ 2782 h 10515"/>
              <a:gd name="connsiteX87" fmla="*/ 9782 w 10000"/>
              <a:gd name="connsiteY87" fmla="*/ 2632 h 10515"/>
              <a:gd name="connsiteX88" fmla="*/ 9822 w 10000"/>
              <a:gd name="connsiteY88" fmla="*/ 2483 h 10515"/>
              <a:gd name="connsiteX89" fmla="*/ 9803 w 10000"/>
              <a:gd name="connsiteY89" fmla="*/ 2218 h 10515"/>
              <a:gd name="connsiteX90" fmla="*/ 9742 w 10000"/>
              <a:gd name="connsiteY90" fmla="*/ 2097 h 10515"/>
              <a:gd name="connsiteX91" fmla="*/ 9803 w 10000"/>
              <a:gd name="connsiteY91" fmla="*/ 1919 h 10515"/>
              <a:gd name="connsiteX92" fmla="*/ 9762 w 10000"/>
              <a:gd name="connsiteY92" fmla="*/ 1708 h 10515"/>
              <a:gd name="connsiteX93" fmla="*/ 9939 w 10000"/>
              <a:gd name="connsiteY93" fmla="*/ 1202 h 10515"/>
              <a:gd name="connsiteX94" fmla="*/ 9939 w 10000"/>
              <a:gd name="connsiteY94" fmla="*/ 1082 h 10515"/>
              <a:gd name="connsiteX95" fmla="*/ 9981 w 10000"/>
              <a:gd name="connsiteY95" fmla="*/ 991 h 10515"/>
              <a:gd name="connsiteX96" fmla="*/ 9939 w 10000"/>
              <a:gd name="connsiteY96" fmla="*/ 874 h 10515"/>
              <a:gd name="connsiteX97" fmla="*/ 10000 w 10000"/>
              <a:gd name="connsiteY97" fmla="*/ 810 h 10515"/>
              <a:gd name="connsiteX98" fmla="*/ 9939 w 10000"/>
              <a:gd name="connsiteY98" fmla="*/ 693 h 10515"/>
              <a:gd name="connsiteX99" fmla="*/ 9961 w 10000"/>
              <a:gd name="connsiteY99" fmla="*/ 515 h 10515"/>
              <a:gd name="connsiteX100" fmla="*/ 9939 w 10000"/>
              <a:gd name="connsiteY100" fmla="*/ 515 h 10515"/>
              <a:gd name="connsiteX0" fmla="*/ 9939 w 10000"/>
              <a:gd name="connsiteY0" fmla="*/ 515 h 10515"/>
              <a:gd name="connsiteX1" fmla="*/ 8072 w 10000"/>
              <a:gd name="connsiteY1" fmla="*/ 1053 h 10515"/>
              <a:gd name="connsiteX2" fmla="*/ 4636 w 10000"/>
              <a:gd name="connsiteY2" fmla="*/ 1931 h 10515"/>
              <a:gd name="connsiteX3" fmla="*/ 1606 w 10000"/>
              <a:gd name="connsiteY3" fmla="*/ 0 h 10515"/>
              <a:gd name="connsiteX4" fmla="*/ 0 w 10000"/>
              <a:gd name="connsiteY4" fmla="*/ 2694 h 10515"/>
              <a:gd name="connsiteX5" fmla="*/ 238 w 10000"/>
              <a:gd name="connsiteY5" fmla="*/ 2603 h 10515"/>
              <a:gd name="connsiteX6" fmla="*/ 435 w 10000"/>
              <a:gd name="connsiteY6" fmla="*/ 2694 h 10515"/>
              <a:gd name="connsiteX7" fmla="*/ 791 w 10000"/>
              <a:gd name="connsiteY7" fmla="*/ 2711 h 10515"/>
              <a:gd name="connsiteX8" fmla="*/ 1328 w 10000"/>
              <a:gd name="connsiteY8" fmla="*/ 2756 h 10515"/>
              <a:gd name="connsiteX9" fmla="*/ 2100 w 10000"/>
              <a:gd name="connsiteY9" fmla="*/ 4127 h 10515"/>
              <a:gd name="connsiteX10" fmla="*/ 2437 w 10000"/>
              <a:gd name="connsiteY10" fmla="*/ 5560 h 10515"/>
              <a:gd name="connsiteX11" fmla="*/ 2756 w 10000"/>
              <a:gd name="connsiteY11" fmla="*/ 6125 h 10515"/>
              <a:gd name="connsiteX12" fmla="*/ 2914 w 10000"/>
              <a:gd name="connsiteY12" fmla="*/ 6692 h 10515"/>
              <a:gd name="connsiteX13" fmla="*/ 3251 w 10000"/>
              <a:gd name="connsiteY13" fmla="*/ 7084 h 10515"/>
              <a:gd name="connsiteX14" fmla="*/ 3508 w 10000"/>
              <a:gd name="connsiteY14" fmla="*/ 8547 h 10515"/>
              <a:gd name="connsiteX15" fmla="*/ 3845 w 10000"/>
              <a:gd name="connsiteY15" fmla="*/ 9350 h 10515"/>
              <a:gd name="connsiteX16" fmla="*/ 4181 w 10000"/>
              <a:gd name="connsiteY16" fmla="*/ 9710 h 10515"/>
              <a:gd name="connsiteX17" fmla="*/ 4479 w 10000"/>
              <a:gd name="connsiteY17" fmla="*/ 9798 h 10515"/>
              <a:gd name="connsiteX18" fmla="*/ 4776 w 10000"/>
              <a:gd name="connsiteY18" fmla="*/ 10067 h 10515"/>
              <a:gd name="connsiteX19" fmla="*/ 5332 w 10000"/>
              <a:gd name="connsiteY19" fmla="*/ 10159 h 10515"/>
              <a:gd name="connsiteX20" fmla="*/ 5710 w 10000"/>
              <a:gd name="connsiteY20" fmla="*/ 10453 h 10515"/>
              <a:gd name="connsiteX21" fmla="*/ 6064 w 10000"/>
              <a:gd name="connsiteY21" fmla="*/ 10515 h 10515"/>
              <a:gd name="connsiteX22" fmla="*/ 6085 w 10000"/>
              <a:gd name="connsiteY22" fmla="*/ 10423 h 10515"/>
              <a:gd name="connsiteX23" fmla="*/ 6007 w 10000"/>
              <a:gd name="connsiteY23" fmla="*/ 10334 h 10515"/>
              <a:gd name="connsiteX24" fmla="*/ 5867 w 10000"/>
              <a:gd name="connsiteY24" fmla="*/ 9768 h 10515"/>
              <a:gd name="connsiteX25" fmla="*/ 5847 w 10000"/>
              <a:gd name="connsiteY25" fmla="*/ 9710 h 10515"/>
              <a:gd name="connsiteX26" fmla="*/ 5729 w 10000"/>
              <a:gd name="connsiteY26" fmla="*/ 8605 h 10515"/>
              <a:gd name="connsiteX27" fmla="*/ 5807 w 10000"/>
              <a:gd name="connsiteY27" fmla="*/ 8513 h 10515"/>
              <a:gd name="connsiteX28" fmla="*/ 5827 w 10000"/>
              <a:gd name="connsiteY28" fmla="*/ 8154 h 10515"/>
              <a:gd name="connsiteX29" fmla="*/ 5807 w 10000"/>
              <a:gd name="connsiteY29" fmla="*/ 8096 h 10515"/>
              <a:gd name="connsiteX30" fmla="*/ 5669 w 10000"/>
              <a:gd name="connsiteY30" fmla="*/ 8067 h 10515"/>
              <a:gd name="connsiteX31" fmla="*/ 5609 w 10000"/>
              <a:gd name="connsiteY31" fmla="*/ 8009 h 10515"/>
              <a:gd name="connsiteX32" fmla="*/ 5649 w 10000"/>
              <a:gd name="connsiteY32" fmla="*/ 7888 h 10515"/>
              <a:gd name="connsiteX33" fmla="*/ 5787 w 10000"/>
              <a:gd name="connsiteY33" fmla="*/ 7888 h 10515"/>
              <a:gd name="connsiteX34" fmla="*/ 5847 w 10000"/>
              <a:gd name="connsiteY34" fmla="*/ 7977 h 10515"/>
              <a:gd name="connsiteX35" fmla="*/ 5946 w 10000"/>
              <a:gd name="connsiteY35" fmla="*/ 7888 h 10515"/>
              <a:gd name="connsiteX36" fmla="*/ 6007 w 10000"/>
              <a:gd name="connsiteY36" fmla="*/ 7260 h 10515"/>
              <a:gd name="connsiteX37" fmla="*/ 5886 w 10000"/>
              <a:gd name="connsiteY37" fmla="*/ 6964 h 10515"/>
              <a:gd name="connsiteX38" fmla="*/ 6184 w 10000"/>
              <a:gd name="connsiteY38" fmla="*/ 6872 h 10515"/>
              <a:gd name="connsiteX39" fmla="*/ 6284 w 10000"/>
              <a:gd name="connsiteY39" fmla="*/ 6571 h 10515"/>
              <a:gd name="connsiteX40" fmla="*/ 6284 w 10000"/>
              <a:gd name="connsiteY40" fmla="*/ 6516 h 10515"/>
              <a:gd name="connsiteX41" fmla="*/ 6164 w 10000"/>
              <a:gd name="connsiteY41" fmla="*/ 6547 h 10515"/>
              <a:gd name="connsiteX42" fmla="*/ 6164 w 10000"/>
              <a:gd name="connsiteY42" fmla="*/ 6395 h 10515"/>
              <a:gd name="connsiteX43" fmla="*/ 6362 w 10000"/>
              <a:gd name="connsiteY43" fmla="*/ 6246 h 10515"/>
              <a:gd name="connsiteX44" fmla="*/ 6441 w 10000"/>
              <a:gd name="connsiteY44" fmla="*/ 6246 h 10515"/>
              <a:gd name="connsiteX45" fmla="*/ 6562 w 10000"/>
              <a:gd name="connsiteY45" fmla="*/ 6067 h 10515"/>
              <a:gd name="connsiteX46" fmla="*/ 6581 w 10000"/>
              <a:gd name="connsiteY46" fmla="*/ 5947 h 10515"/>
              <a:gd name="connsiteX47" fmla="*/ 6619 w 10000"/>
              <a:gd name="connsiteY47" fmla="*/ 5887 h 10515"/>
              <a:gd name="connsiteX48" fmla="*/ 6820 w 10000"/>
              <a:gd name="connsiteY48" fmla="*/ 5860 h 10515"/>
              <a:gd name="connsiteX49" fmla="*/ 6897 w 10000"/>
              <a:gd name="connsiteY49" fmla="*/ 5799 h 10515"/>
              <a:gd name="connsiteX50" fmla="*/ 6918 w 10000"/>
              <a:gd name="connsiteY50" fmla="*/ 5650 h 10515"/>
              <a:gd name="connsiteX51" fmla="*/ 6800 w 10000"/>
              <a:gd name="connsiteY51" fmla="*/ 5498 h 10515"/>
              <a:gd name="connsiteX52" fmla="*/ 6800 w 10000"/>
              <a:gd name="connsiteY52" fmla="*/ 5382 h 10515"/>
              <a:gd name="connsiteX53" fmla="*/ 6839 w 10000"/>
              <a:gd name="connsiteY53" fmla="*/ 5290 h 10515"/>
              <a:gd name="connsiteX54" fmla="*/ 6937 w 10000"/>
              <a:gd name="connsiteY54" fmla="*/ 5350 h 10515"/>
              <a:gd name="connsiteX55" fmla="*/ 6996 w 10000"/>
              <a:gd name="connsiteY55" fmla="*/ 5439 h 10515"/>
              <a:gd name="connsiteX56" fmla="*/ 7016 w 10000"/>
              <a:gd name="connsiteY56" fmla="*/ 5411 h 10515"/>
              <a:gd name="connsiteX57" fmla="*/ 7016 w 10000"/>
              <a:gd name="connsiteY57" fmla="*/ 5290 h 10515"/>
              <a:gd name="connsiteX58" fmla="*/ 7036 w 10000"/>
              <a:gd name="connsiteY58" fmla="*/ 5231 h 10515"/>
              <a:gd name="connsiteX59" fmla="*/ 7097 w 10000"/>
              <a:gd name="connsiteY59" fmla="*/ 5262 h 10515"/>
              <a:gd name="connsiteX60" fmla="*/ 7127 w 10000"/>
              <a:gd name="connsiteY60" fmla="*/ 5411 h 10515"/>
              <a:gd name="connsiteX61" fmla="*/ 7165 w 10000"/>
              <a:gd name="connsiteY61" fmla="*/ 5411 h 10515"/>
              <a:gd name="connsiteX62" fmla="*/ 7224 w 10000"/>
              <a:gd name="connsiteY62" fmla="*/ 5350 h 10515"/>
              <a:gd name="connsiteX63" fmla="*/ 7264 w 10000"/>
              <a:gd name="connsiteY63" fmla="*/ 5231 h 10515"/>
              <a:gd name="connsiteX64" fmla="*/ 7285 w 10000"/>
              <a:gd name="connsiteY64" fmla="*/ 5201 h 10515"/>
              <a:gd name="connsiteX65" fmla="*/ 7324 w 10000"/>
              <a:gd name="connsiteY65" fmla="*/ 5439 h 10515"/>
              <a:gd name="connsiteX66" fmla="*/ 7640 w 10000"/>
              <a:gd name="connsiteY66" fmla="*/ 5290 h 10515"/>
              <a:gd name="connsiteX67" fmla="*/ 7700 w 10000"/>
              <a:gd name="connsiteY67" fmla="*/ 5321 h 10515"/>
              <a:gd name="connsiteX68" fmla="*/ 7682 w 10000"/>
              <a:gd name="connsiteY68" fmla="*/ 5350 h 10515"/>
              <a:gd name="connsiteX69" fmla="*/ 7224 w 10000"/>
              <a:gd name="connsiteY69" fmla="*/ 5650 h 10515"/>
              <a:gd name="connsiteX70" fmla="*/ 7185 w 10000"/>
              <a:gd name="connsiteY70" fmla="*/ 5740 h 10515"/>
              <a:gd name="connsiteX71" fmla="*/ 7224 w 10000"/>
              <a:gd name="connsiteY71" fmla="*/ 5769 h 10515"/>
              <a:gd name="connsiteX72" fmla="*/ 8274 w 10000"/>
              <a:gd name="connsiteY72" fmla="*/ 4903 h 10515"/>
              <a:gd name="connsiteX73" fmla="*/ 8453 w 10000"/>
              <a:gd name="connsiteY73" fmla="*/ 4277 h 10515"/>
              <a:gd name="connsiteX74" fmla="*/ 8475 w 10000"/>
              <a:gd name="connsiteY74" fmla="*/ 3320 h 10515"/>
              <a:gd name="connsiteX75" fmla="*/ 8532 w 10000"/>
              <a:gd name="connsiteY75" fmla="*/ 3231 h 10515"/>
              <a:gd name="connsiteX76" fmla="*/ 8593 w 10000"/>
              <a:gd name="connsiteY76" fmla="*/ 3169 h 10515"/>
              <a:gd name="connsiteX77" fmla="*/ 8652 w 10000"/>
              <a:gd name="connsiteY77" fmla="*/ 3169 h 10515"/>
              <a:gd name="connsiteX78" fmla="*/ 8652 w 10000"/>
              <a:gd name="connsiteY78" fmla="*/ 3530 h 10515"/>
              <a:gd name="connsiteX79" fmla="*/ 8791 w 10000"/>
              <a:gd name="connsiteY79" fmla="*/ 3530 h 10515"/>
              <a:gd name="connsiteX80" fmla="*/ 8771 w 10000"/>
              <a:gd name="connsiteY80" fmla="*/ 3678 h 10515"/>
              <a:gd name="connsiteX81" fmla="*/ 8633 w 10000"/>
              <a:gd name="connsiteY81" fmla="*/ 3736 h 10515"/>
              <a:gd name="connsiteX82" fmla="*/ 8691 w 10000"/>
              <a:gd name="connsiteY82" fmla="*/ 3769 h 10515"/>
              <a:gd name="connsiteX83" fmla="*/ 9306 w 10000"/>
              <a:gd name="connsiteY83" fmla="*/ 3352 h 10515"/>
              <a:gd name="connsiteX84" fmla="*/ 9662 w 10000"/>
              <a:gd name="connsiteY84" fmla="*/ 3320 h 10515"/>
              <a:gd name="connsiteX85" fmla="*/ 9545 w 10000"/>
              <a:gd name="connsiteY85" fmla="*/ 3114 h 10515"/>
              <a:gd name="connsiteX86" fmla="*/ 9662 w 10000"/>
              <a:gd name="connsiteY86" fmla="*/ 2958 h 10515"/>
              <a:gd name="connsiteX87" fmla="*/ 9723 w 10000"/>
              <a:gd name="connsiteY87" fmla="*/ 2782 h 10515"/>
              <a:gd name="connsiteX88" fmla="*/ 9782 w 10000"/>
              <a:gd name="connsiteY88" fmla="*/ 2632 h 10515"/>
              <a:gd name="connsiteX89" fmla="*/ 9822 w 10000"/>
              <a:gd name="connsiteY89" fmla="*/ 2483 h 10515"/>
              <a:gd name="connsiteX90" fmla="*/ 9803 w 10000"/>
              <a:gd name="connsiteY90" fmla="*/ 2218 h 10515"/>
              <a:gd name="connsiteX91" fmla="*/ 9742 w 10000"/>
              <a:gd name="connsiteY91" fmla="*/ 2097 h 10515"/>
              <a:gd name="connsiteX92" fmla="*/ 9803 w 10000"/>
              <a:gd name="connsiteY92" fmla="*/ 1919 h 10515"/>
              <a:gd name="connsiteX93" fmla="*/ 9762 w 10000"/>
              <a:gd name="connsiteY93" fmla="*/ 1708 h 10515"/>
              <a:gd name="connsiteX94" fmla="*/ 9939 w 10000"/>
              <a:gd name="connsiteY94" fmla="*/ 1202 h 10515"/>
              <a:gd name="connsiteX95" fmla="*/ 9939 w 10000"/>
              <a:gd name="connsiteY95" fmla="*/ 1082 h 10515"/>
              <a:gd name="connsiteX96" fmla="*/ 9981 w 10000"/>
              <a:gd name="connsiteY96" fmla="*/ 991 h 10515"/>
              <a:gd name="connsiteX97" fmla="*/ 9939 w 10000"/>
              <a:gd name="connsiteY97" fmla="*/ 874 h 10515"/>
              <a:gd name="connsiteX98" fmla="*/ 10000 w 10000"/>
              <a:gd name="connsiteY98" fmla="*/ 810 h 10515"/>
              <a:gd name="connsiteX99" fmla="*/ 9939 w 10000"/>
              <a:gd name="connsiteY99" fmla="*/ 693 h 10515"/>
              <a:gd name="connsiteX100" fmla="*/ 9961 w 10000"/>
              <a:gd name="connsiteY100" fmla="*/ 515 h 10515"/>
              <a:gd name="connsiteX101" fmla="*/ 9939 w 10000"/>
              <a:gd name="connsiteY101" fmla="*/ 515 h 10515"/>
              <a:gd name="connsiteX0" fmla="*/ 9701 w 9762"/>
              <a:gd name="connsiteY0" fmla="*/ 515 h 10515"/>
              <a:gd name="connsiteX1" fmla="*/ 7834 w 9762"/>
              <a:gd name="connsiteY1" fmla="*/ 1053 h 10515"/>
              <a:gd name="connsiteX2" fmla="*/ 4398 w 9762"/>
              <a:gd name="connsiteY2" fmla="*/ 1931 h 10515"/>
              <a:gd name="connsiteX3" fmla="*/ 1368 w 9762"/>
              <a:gd name="connsiteY3" fmla="*/ 0 h 10515"/>
              <a:gd name="connsiteX4" fmla="*/ 0 w 9762"/>
              <a:gd name="connsiteY4" fmla="*/ 2603 h 10515"/>
              <a:gd name="connsiteX5" fmla="*/ 197 w 9762"/>
              <a:gd name="connsiteY5" fmla="*/ 2694 h 10515"/>
              <a:gd name="connsiteX6" fmla="*/ 553 w 9762"/>
              <a:gd name="connsiteY6" fmla="*/ 2711 h 10515"/>
              <a:gd name="connsiteX7" fmla="*/ 1090 w 9762"/>
              <a:gd name="connsiteY7" fmla="*/ 2756 h 10515"/>
              <a:gd name="connsiteX8" fmla="*/ 1862 w 9762"/>
              <a:gd name="connsiteY8" fmla="*/ 4127 h 10515"/>
              <a:gd name="connsiteX9" fmla="*/ 2199 w 9762"/>
              <a:gd name="connsiteY9" fmla="*/ 5560 h 10515"/>
              <a:gd name="connsiteX10" fmla="*/ 2518 w 9762"/>
              <a:gd name="connsiteY10" fmla="*/ 6125 h 10515"/>
              <a:gd name="connsiteX11" fmla="*/ 2676 w 9762"/>
              <a:gd name="connsiteY11" fmla="*/ 6692 h 10515"/>
              <a:gd name="connsiteX12" fmla="*/ 3013 w 9762"/>
              <a:gd name="connsiteY12" fmla="*/ 7084 h 10515"/>
              <a:gd name="connsiteX13" fmla="*/ 3270 w 9762"/>
              <a:gd name="connsiteY13" fmla="*/ 8547 h 10515"/>
              <a:gd name="connsiteX14" fmla="*/ 3607 w 9762"/>
              <a:gd name="connsiteY14" fmla="*/ 9350 h 10515"/>
              <a:gd name="connsiteX15" fmla="*/ 3943 w 9762"/>
              <a:gd name="connsiteY15" fmla="*/ 9710 h 10515"/>
              <a:gd name="connsiteX16" fmla="*/ 4241 w 9762"/>
              <a:gd name="connsiteY16" fmla="*/ 9798 h 10515"/>
              <a:gd name="connsiteX17" fmla="*/ 4538 w 9762"/>
              <a:gd name="connsiteY17" fmla="*/ 10067 h 10515"/>
              <a:gd name="connsiteX18" fmla="*/ 5094 w 9762"/>
              <a:gd name="connsiteY18" fmla="*/ 10159 h 10515"/>
              <a:gd name="connsiteX19" fmla="*/ 5472 w 9762"/>
              <a:gd name="connsiteY19" fmla="*/ 10453 h 10515"/>
              <a:gd name="connsiteX20" fmla="*/ 5826 w 9762"/>
              <a:gd name="connsiteY20" fmla="*/ 10515 h 10515"/>
              <a:gd name="connsiteX21" fmla="*/ 5847 w 9762"/>
              <a:gd name="connsiteY21" fmla="*/ 10423 h 10515"/>
              <a:gd name="connsiteX22" fmla="*/ 5769 w 9762"/>
              <a:gd name="connsiteY22" fmla="*/ 10334 h 10515"/>
              <a:gd name="connsiteX23" fmla="*/ 5629 w 9762"/>
              <a:gd name="connsiteY23" fmla="*/ 9768 h 10515"/>
              <a:gd name="connsiteX24" fmla="*/ 5609 w 9762"/>
              <a:gd name="connsiteY24" fmla="*/ 9710 h 10515"/>
              <a:gd name="connsiteX25" fmla="*/ 5491 w 9762"/>
              <a:gd name="connsiteY25" fmla="*/ 8605 h 10515"/>
              <a:gd name="connsiteX26" fmla="*/ 5569 w 9762"/>
              <a:gd name="connsiteY26" fmla="*/ 8513 h 10515"/>
              <a:gd name="connsiteX27" fmla="*/ 5589 w 9762"/>
              <a:gd name="connsiteY27" fmla="*/ 8154 h 10515"/>
              <a:gd name="connsiteX28" fmla="*/ 5569 w 9762"/>
              <a:gd name="connsiteY28" fmla="*/ 8096 h 10515"/>
              <a:gd name="connsiteX29" fmla="*/ 5431 w 9762"/>
              <a:gd name="connsiteY29" fmla="*/ 8067 h 10515"/>
              <a:gd name="connsiteX30" fmla="*/ 5371 w 9762"/>
              <a:gd name="connsiteY30" fmla="*/ 8009 h 10515"/>
              <a:gd name="connsiteX31" fmla="*/ 5411 w 9762"/>
              <a:gd name="connsiteY31" fmla="*/ 7888 h 10515"/>
              <a:gd name="connsiteX32" fmla="*/ 5549 w 9762"/>
              <a:gd name="connsiteY32" fmla="*/ 7888 h 10515"/>
              <a:gd name="connsiteX33" fmla="*/ 5609 w 9762"/>
              <a:gd name="connsiteY33" fmla="*/ 7977 h 10515"/>
              <a:gd name="connsiteX34" fmla="*/ 5708 w 9762"/>
              <a:gd name="connsiteY34" fmla="*/ 7888 h 10515"/>
              <a:gd name="connsiteX35" fmla="*/ 5769 w 9762"/>
              <a:gd name="connsiteY35" fmla="*/ 7260 h 10515"/>
              <a:gd name="connsiteX36" fmla="*/ 5648 w 9762"/>
              <a:gd name="connsiteY36" fmla="*/ 6964 h 10515"/>
              <a:gd name="connsiteX37" fmla="*/ 5946 w 9762"/>
              <a:gd name="connsiteY37" fmla="*/ 6872 h 10515"/>
              <a:gd name="connsiteX38" fmla="*/ 6046 w 9762"/>
              <a:gd name="connsiteY38" fmla="*/ 6571 h 10515"/>
              <a:gd name="connsiteX39" fmla="*/ 6046 w 9762"/>
              <a:gd name="connsiteY39" fmla="*/ 6516 h 10515"/>
              <a:gd name="connsiteX40" fmla="*/ 5926 w 9762"/>
              <a:gd name="connsiteY40" fmla="*/ 6547 h 10515"/>
              <a:gd name="connsiteX41" fmla="*/ 5926 w 9762"/>
              <a:gd name="connsiteY41" fmla="*/ 6395 h 10515"/>
              <a:gd name="connsiteX42" fmla="*/ 6124 w 9762"/>
              <a:gd name="connsiteY42" fmla="*/ 6246 h 10515"/>
              <a:gd name="connsiteX43" fmla="*/ 6203 w 9762"/>
              <a:gd name="connsiteY43" fmla="*/ 6246 h 10515"/>
              <a:gd name="connsiteX44" fmla="*/ 6324 w 9762"/>
              <a:gd name="connsiteY44" fmla="*/ 6067 h 10515"/>
              <a:gd name="connsiteX45" fmla="*/ 6343 w 9762"/>
              <a:gd name="connsiteY45" fmla="*/ 5947 h 10515"/>
              <a:gd name="connsiteX46" fmla="*/ 6381 w 9762"/>
              <a:gd name="connsiteY46" fmla="*/ 5887 h 10515"/>
              <a:gd name="connsiteX47" fmla="*/ 6582 w 9762"/>
              <a:gd name="connsiteY47" fmla="*/ 5860 h 10515"/>
              <a:gd name="connsiteX48" fmla="*/ 6659 w 9762"/>
              <a:gd name="connsiteY48" fmla="*/ 5799 h 10515"/>
              <a:gd name="connsiteX49" fmla="*/ 6680 w 9762"/>
              <a:gd name="connsiteY49" fmla="*/ 5650 h 10515"/>
              <a:gd name="connsiteX50" fmla="*/ 6562 w 9762"/>
              <a:gd name="connsiteY50" fmla="*/ 5498 h 10515"/>
              <a:gd name="connsiteX51" fmla="*/ 6562 w 9762"/>
              <a:gd name="connsiteY51" fmla="*/ 5382 h 10515"/>
              <a:gd name="connsiteX52" fmla="*/ 6601 w 9762"/>
              <a:gd name="connsiteY52" fmla="*/ 5290 h 10515"/>
              <a:gd name="connsiteX53" fmla="*/ 6699 w 9762"/>
              <a:gd name="connsiteY53" fmla="*/ 5350 h 10515"/>
              <a:gd name="connsiteX54" fmla="*/ 6758 w 9762"/>
              <a:gd name="connsiteY54" fmla="*/ 5439 h 10515"/>
              <a:gd name="connsiteX55" fmla="*/ 6778 w 9762"/>
              <a:gd name="connsiteY55" fmla="*/ 5411 h 10515"/>
              <a:gd name="connsiteX56" fmla="*/ 6778 w 9762"/>
              <a:gd name="connsiteY56" fmla="*/ 5290 h 10515"/>
              <a:gd name="connsiteX57" fmla="*/ 6798 w 9762"/>
              <a:gd name="connsiteY57" fmla="*/ 5231 h 10515"/>
              <a:gd name="connsiteX58" fmla="*/ 6859 w 9762"/>
              <a:gd name="connsiteY58" fmla="*/ 5262 h 10515"/>
              <a:gd name="connsiteX59" fmla="*/ 6889 w 9762"/>
              <a:gd name="connsiteY59" fmla="*/ 5411 h 10515"/>
              <a:gd name="connsiteX60" fmla="*/ 6927 w 9762"/>
              <a:gd name="connsiteY60" fmla="*/ 5411 h 10515"/>
              <a:gd name="connsiteX61" fmla="*/ 6986 w 9762"/>
              <a:gd name="connsiteY61" fmla="*/ 5350 h 10515"/>
              <a:gd name="connsiteX62" fmla="*/ 7026 w 9762"/>
              <a:gd name="connsiteY62" fmla="*/ 5231 h 10515"/>
              <a:gd name="connsiteX63" fmla="*/ 7047 w 9762"/>
              <a:gd name="connsiteY63" fmla="*/ 5201 h 10515"/>
              <a:gd name="connsiteX64" fmla="*/ 7086 w 9762"/>
              <a:gd name="connsiteY64" fmla="*/ 5439 h 10515"/>
              <a:gd name="connsiteX65" fmla="*/ 7402 w 9762"/>
              <a:gd name="connsiteY65" fmla="*/ 5290 h 10515"/>
              <a:gd name="connsiteX66" fmla="*/ 7462 w 9762"/>
              <a:gd name="connsiteY66" fmla="*/ 5321 h 10515"/>
              <a:gd name="connsiteX67" fmla="*/ 7444 w 9762"/>
              <a:gd name="connsiteY67" fmla="*/ 5350 h 10515"/>
              <a:gd name="connsiteX68" fmla="*/ 6986 w 9762"/>
              <a:gd name="connsiteY68" fmla="*/ 5650 h 10515"/>
              <a:gd name="connsiteX69" fmla="*/ 6947 w 9762"/>
              <a:gd name="connsiteY69" fmla="*/ 5740 h 10515"/>
              <a:gd name="connsiteX70" fmla="*/ 6986 w 9762"/>
              <a:gd name="connsiteY70" fmla="*/ 5769 h 10515"/>
              <a:gd name="connsiteX71" fmla="*/ 8036 w 9762"/>
              <a:gd name="connsiteY71" fmla="*/ 4903 h 10515"/>
              <a:gd name="connsiteX72" fmla="*/ 8215 w 9762"/>
              <a:gd name="connsiteY72" fmla="*/ 4277 h 10515"/>
              <a:gd name="connsiteX73" fmla="*/ 8237 w 9762"/>
              <a:gd name="connsiteY73" fmla="*/ 3320 h 10515"/>
              <a:gd name="connsiteX74" fmla="*/ 8294 w 9762"/>
              <a:gd name="connsiteY74" fmla="*/ 3231 h 10515"/>
              <a:gd name="connsiteX75" fmla="*/ 8355 w 9762"/>
              <a:gd name="connsiteY75" fmla="*/ 3169 h 10515"/>
              <a:gd name="connsiteX76" fmla="*/ 8414 w 9762"/>
              <a:gd name="connsiteY76" fmla="*/ 3169 h 10515"/>
              <a:gd name="connsiteX77" fmla="*/ 8414 w 9762"/>
              <a:gd name="connsiteY77" fmla="*/ 3530 h 10515"/>
              <a:gd name="connsiteX78" fmla="*/ 8553 w 9762"/>
              <a:gd name="connsiteY78" fmla="*/ 3530 h 10515"/>
              <a:gd name="connsiteX79" fmla="*/ 8533 w 9762"/>
              <a:gd name="connsiteY79" fmla="*/ 3678 h 10515"/>
              <a:gd name="connsiteX80" fmla="*/ 8395 w 9762"/>
              <a:gd name="connsiteY80" fmla="*/ 3736 h 10515"/>
              <a:gd name="connsiteX81" fmla="*/ 8453 w 9762"/>
              <a:gd name="connsiteY81" fmla="*/ 3769 h 10515"/>
              <a:gd name="connsiteX82" fmla="*/ 9068 w 9762"/>
              <a:gd name="connsiteY82" fmla="*/ 3352 h 10515"/>
              <a:gd name="connsiteX83" fmla="*/ 9424 w 9762"/>
              <a:gd name="connsiteY83" fmla="*/ 3320 h 10515"/>
              <a:gd name="connsiteX84" fmla="*/ 9307 w 9762"/>
              <a:gd name="connsiteY84" fmla="*/ 3114 h 10515"/>
              <a:gd name="connsiteX85" fmla="*/ 9424 w 9762"/>
              <a:gd name="connsiteY85" fmla="*/ 2958 h 10515"/>
              <a:gd name="connsiteX86" fmla="*/ 9485 w 9762"/>
              <a:gd name="connsiteY86" fmla="*/ 2782 h 10515"/>
              <a:gd name="connsiteX87" fmla="*/ 9544 w 9762"/>
              <a:gd name="connsiteY87" fmla="*/ 2632 h 10515"/>
              <a:gd name="connsiteX88" fmla="*/ 9584 w 9762"/>
              <a:gd name="connsiteY88" fmla="*/ 2483 h 10515"/>
              <a:gd name="connsiteX89" fmla="*/ 9565 w 9762"/>
              <a:gd name="connsiteY89" fmla="*/ 2218 h 10515"/>
              <a:gd name="connsiteX90" fmla="*/ 9504 w 9762"/>
              <a:gd name="connsiteY90" fmla="*/ 2097 h 10515"/>
              <a:gd name="connsiteX91" fmla="*/ 9565 w 9762"/>
              <a:gd name="connsiteY91" fmla="*/ 1919 h 10515"/>
              <a:gd name="connsiteX92" fmla="*/ 9524 w 9762"/>
              <a:gd name="connsiteY92" fmla="*/ 1708 h 10515"/>
              <a:gd name="connsiteX93" fmla="*/ 9701 w 9762"/>
              <a:gd name="connsiteY93" fmla="*/ 1202 h 10515"/>
              <a:gd name="connsiteX94" fmla="*/ 9701 w 9762"/>
              <a:gd name="connsiteY94" fmla="*/ 1082 h 10515"/>
              <a:gd name="connsiteX95" fmla="*/ 9743 w 9762"/>
              <a:gd name="connsiteY95" fmla="*/ 991 h 10515"/>
              <a:gd name="connsiteX96" fmla="*/ 9701 w 9762"/>
              <a:gd name="connsiteY96" fmla="*/ 874 h 10515"/>
              <a:gd name="connsiteX97" fmla="*/ 9762 w 9762"/>
              <a:gd name="connsiteY97" fmla="*/ 810 h 10515"/>
              <a:gd name="connsiteX98" fmla="*/ 9701 w 9762"/>
              <a:gd name="connsiteY98" fmla="*/ 693 h 10515"/>
              <a:gd name="connsiteX99" fmla="*/ 9723 w 9762"/>
              <a:gd name="connsiteY99" fmla="*/ 515 h 10515"/>
              <a:gd name="connsiteX100" fmla="*/ 9701 w 9762"/>
              <a:gd name="connsiteY100" fmla="*/ 515 h 10515"/>
              <a:gd name="connsiteX0" fmla="*/ 9938 w 10000"/>
              <a:gd name="connsiteY0" fmla="*/ 490 h 10000"/>
              <a:gd name="connsiteX1" fmla="*/ 8025 w 10000"/>
              <a:gd name="connsiteY1" fmla="*/ 1001 h 10000"/>
              <a:gd name="connsiteX2" fmla="*/ 4505 w 10000"/>
              <a:gd name="connsiteY2" fmla="*/ 1836 h 10000"/>
              <a:gd name="connsiteX3" fmla="*/ 1401 w 10000"/>
              <a:gd name="connsiteY3" fmla="*/ 0 h 10000"/>
              <a:gd name="connsiteX4" fmla="*/ 0 w 10000"/>
              <a:gd name="connsiteY4" fmla="*/ 2476 h 10000"/>
              <a:gd name="connsiteX5" fmla="*/ 566 w 10000"/>
              <a:gd name="connsiteY5" fmla="*/ 2578 h 10000"/>
              <a:gd name="connsiteX6" fmla="*/ 1117 w 10000"/>
              <a:gd name="connsiteY6" fmla="*/ 2621 h 10000"/>
              <a:gd name="connsiteX7" fmla="*/ 1907 w 10000"/>
              <a:gd name="connsiteY7" fmla="*/ 3925 h 10000"/>
              <a:gd name="connsiteX8" fmla="*/ 2253 w 10000"/>
              <a:gd name="connsiteY8" fmla="*/ 5288 h 10000"/>
              <a:gd name="connsiteX9" fmla="*/ 2579 w 10000"/>
              <a:gd name="connsiteY9" fmla="*/ 5825 h 10000"/>
              <a:gd name="connsiteX10" fmla="*/ 2741 w 10000"/>
              <a:gd name="connsiteY10" fmla="*/ 6364 h 10000"/>
              <a:gd name="connsiteX11" fmla="*/ 3086 w 10000"/>
              <a:gd name="connsiteY11" fmla="*/ 6737 h 10000"/>
              <a:gd name="connsiteX12" fmla="*/ 3350 w 10000"/>
              <a:gd name="connsiteY12" fmla="*/ 8128 h 10000"/>
              <a:gd name="connsiteX13" fmla="*/ 3695 w 10000"/>
              <a:gd name="connsiteY13" fmla="*/ 8892 h 10000"/>
              <a:gd name="connsiteX14" fmla="*/ 4039 w 10000"/>
              <a:gd name="connsiteY14" fmla="*/ 9234 h 10000"/>
              <a:gd name="connsiteX15" fmla="*/ 4344 w 10000"/>
              <a:gd name="connsiteY15" fmla="*/ 9318 h 10000"/>
              <a:gd name="connsiteX16" fmla="*/ 4649 w 10000"/>
              <a:gd name="connsiteY16" fmla="*/ 9574 h 10000"/>
              <a:gd name="connsiteX17" fmla="*/ 5218 w 10000"/>
              <a:gd name="connsiteY17" fmla="*/ 9661 h 10000"/>
              <a:gd name="connsiteX18" fmla="*/ 5605 w 10000"/>
              <a:gd name="connsiteY18" fmla="*/ 9941 h 10000"/>
              <a:gd name="connsiteX19" fmla="*/ 5968 w 10000"/>
              <a:gd name="connsiteY19" fmla="*/ 10000 h 10000"/>
              <a:gd name="connsiteX20" fmla="*/ 5990 w 10000"/>
              <a:gd name="connsiteY20" fmla="*/ 9913 h 10000"/>
              <a:gd name="connsiteX21" fmla="*/ 5910 w 10000"/>
              <a:gd name="connsiteY21" fmla="*/ 9828 h 10000"/>
              <a:gd name="connsiteX22" fmla="*/ 5766 w 10000"/>
              <a:gd name="connsiteY22" fmla="*/ 9290 h 10000"/>
              <a:gd name="connsiteX23" fmla="*/ 5746 w 10000"/>
              <a:gd name="connsiteY23" fmla="*/ 9234 h 10000"/>
              <a:gd name="connsiteX24" fmla="*/ 5625 w 10000"/>
              <a:gd name="connsiteY24" fmla="*/ 8184 h 10000"/>
              <a:gd name="connsiteX25" fmla="*/ 5705 w 10000"/>
              <a:gd name="connsiteY25" fmla="*/ 8096 h 10000"/>
              <a:gd name="connsiteX26" fmla="*/ 5725 w 10000"/>
              <a:gd name="connsiteY26" fmla="*/ 7755 h 10000"/>
              <a:gd name="connsiteX27" fmla="*/ 5705 w 10000"/>
              <a:gd name="connsiteY27" fmla="*/ 7699 h 10000"/>
              <a:gd name="connsiteX28" fmla="*/ 5563 w 10000"/>
              <a:gd name="connsiteY28" fmla="*/ 7672 h 10000"/>
              <a:gd name="connsiteX29" fmla="*/ 5502 w 10000"/>
              <a:gd name="connsiteY29" fmla="*/ 7617 h 10000"/>
              <a:gd name="connsiteX30" fmla="*/ 5543 w 10000"/>
              <a:gd name="connsiteY30" fmla="*/ 7502 h 10000"/>
              <a:gd name="connsiteX31" fmla="*/ 5684 w 10000"/>
              <a:gd name="connsiteY31" fmla="*/ 7502 h 10000"/>
              <a:gd name="connsiteX32" fmla="*/ 5746 w 10000"/>
              <a:gd name="connsiteY32" fmla="*/ 7586 h 10000"/>
              <a:gd name="connsiteX33" fmla="*/ 5847 w 10000"/>
              <a:gd name="connsiteY33" fmla="*/ 7502 h 10000"/>
              <a:gd name="connsiteX34" fmla="*/ 5910 w 10000"/>
              <a:gd name="connsiteY34" fmla="*/ 6904 h 10000"/>
              <a:gd name="connsiteX35" fmla="*/ 5786 w 10000"/>
              <a:gd name="connsiteY35" fmla="*/ 6623 h 10000"/>
              <a:gd name="connsiteX36" fmla="*/ 6091 w 10000"/>
              <a:gd name="connsiteY36" fmla="*/ 6535 h 10000"/>
              <a:gd name="connsiteX37" fmla="*/ 6193 w 10000"/>
              <a:gd name="connsiteY37" fmla="*/ 6249 h 10000"/>
              <a:gd name="connsiteX38" fmla="*/ 6193 w 10000"/>
              <a:gd name="connsiteY38" fmla="*/ 6197 h 10000"/>
              <a:gd name="connsiteX39" fmla="*/ 6070 w 10000"/>
              <a:gd name="connsiteY39" fmla="*/ 6226 h 10000"/>
              <a:gd name="connsiteX40" fmla="*/ 6070 w 10000"/>
              <a:gd name="connsiteY40" fmla="*/ 6082 h 10000"/>
              <a:gd name="connsiteX41" fmla="*/ 6273 w 10000"/>
              <a:gd name="connsiteY41" fmla="*/ 5940 h 10000"/>
              <a:gd name="connsiteX42" fmla="*/ 6354 w 10000"/>
              <a:gd name="connsiteY42" fmla="*/ 5940 h 10000"/>
              <a:gd name="connsiteX43" fmla="*/ 6478 w 10000"/>
              <a:gd name="connsiteY43" fmla="*/ 5770 h 10000"/>
              <a:gd name="connsiteX44" fmla="*/ 6498 w 10000"/>
              <a:gd name="connsiteY44" fmla="*/ 5656 h 10000"/>
              <a:gd name="connsiteX45" fmla="*/ 6537 w 10000"/>
              <a:gd name="connsiteY45" fmla="*/ 5599 h 10000"/>
              <a:gd name="connsiteX46" fmla="*/ 6742 w 10000"/>
              <a:gd name="connsiteY46" fmla="*/ 5573 h 10000"/>
              <a:gd name="connsiteX47" fmla="*/ 6821 w 10000"/>
              <a:gd name="connsiteY47" fmla="*/ 5515 h 10000"/>
              <a:gd name="connsiteX48" fmla="*/ 6843 w 10000"/>
              <a:gd name="connsiteY48" fmla="*/ 5373 h 10000"/>
              <a:gd name="connsiteX49" fmla="*/ 6722 w 10000"/>
              <a:gd name="connsiteY49" fmla="*/ 5229 h 10000"/>
              <a:gd name="connsiteX50" fmla="*/ 6722 w 10000"/>
              <a:gd name="connsiteY50" fmla="*/ 5118 h 10000"/>
              <a:gd name="connsiteX51" fmla="*/ 6762 w 10000"/>
              <a:gd name="connsiteY51" fmla="*/ 5031 h 10000"/>
              <a:gd name="connsiteX52" fmla="*/ 6862 w 10000"/>
              <a:gd name="connsiteY52" fmla="*/ 5088 h 10000"/>
              <a:gd name="connsiteX53" fmla="*/ 6923 w 10000"/>
              <a:gd name="connsiteY53" fmla="*/ 5173 h 10000"/>
              <a:gd name="connsiteX54" fmla="*/ 6943 w 10000"/>
              <a:gd name="connsiteY54" fmla="*/ 5146 h 10000"/>
              <a:gd name="connsiteX55" fmla="*/ 6943 w 10000"/>
              <a:gd name="connsiteY55" fmla="*/ 5031 h 10000"/>
              <a:gd name="connsiteX56" fmla="*/ 6964 w 10000"/>
              <a:gd name="connsiteY56" fmla="*/ 4975 h 10000"/>
              <a:gd name="connsiteX57" fmla="*/ 7026 w 10000"/>
              <a:gd name="connsiteY57" fmla="*/ 5004 h 10000"/>
              <a:gd name="connsiteX58" fmla="*/ 7057 w 10000"/>
              <a:gd name="connsiteY58" fmla="*/ 5146 h 10000"/>
              <a:gd name="connsiteX59" fmla="*/ 7096 w 10000"/>
              <a:gd name="connsiteY59" fmla="*/ 5146 h 10000"/>
              <a:gd name="connsiteX60" fmla="*/ 7156 w 10000"/>
              <a:gd name="connsiteY60" fmla="*/ 5088 h 10000"/>
              <a:gd name="connsiteX61" fmla="*/ 7197 w 10000"/>
              <a:gd name="connsiteY61" fmla="*/ 4975 h 10000"/>
              <a:gd name="connsiteX62" fmla="*/ 7219 w 10000"/>
              <a:gd name="connsiteY62" fmla="*/ 4946 h 10000"/>
              <a:gd name="connsiteX63" fmla="*/ 7259 w 10000"/>
              <a:gd name="connsiteY63" fmla="*/ 5173 h 10000"/>
              <a:gd name="connsiteX64" fmla="*/ 7582 w 10000"/>
              <a:gd name="connsiteY64" fmla="*/ 5031 h 10000"/>
              <a:gd name="connsiteX65" fmla="*/ 7644 w 10000"/>
              <a:gd name="connsiteY65" fmla="*/ 5060 h 10000"/>
              <a:gd name="connsiteX66" fmla="*/ 7625 w 10000"/>
              <a:gd name="connsiteY66" fmla="*/ 5088 h 10000"/>
              <a:gd name="connsiteX67" fmla="*/ 7156 w 10000"/>
              <a:gd name="connsiteY67" fmla="*/ 5373 h 10000"/>
              <a:gd name="connsiteX68" fmla="*/ 7116 w 10000"/>
              <a:gd name="connsiteY68" fmla="*/ 5459 h 10000"/>
              <a:gd name="connsiteX69" fmla="*/ 7156 w 10000"/>
              <a:gd name="connsiteY69" fmla="*/ 5486 h 10000"/>
              <a:gd name="connsiteX70" fmla="*/ 8232 w 10000"/>
              <a:gd name="connsiteY70" fmla="*/ 4663 h 10000"/>
              <a:gd name="connsiteX71" fmla="*/ 8415 w 10000"/>
              <a:gd name="connsiteY71" fmla="*/ 4068 h 10000"/>
              <a:gd name="connsiteX72" fmla="*/ 8438 w 10000"/>
              <a:gd name="connsiteY72" fmla="*/ 3157 h 10000"/>
              <a:gd name="connsiteX73" fmla="*/ 8496 w 10000"/>
              <a:gd name="connsiteY73" fmla="*/ 3073 h 10000"/>
              <a:gd name="connsiteX74" fmla="*/ 8559 w 10000"/>
              <a:gd name="connsiteY74" fmla="*/ 3014 h 10000"/>
              <a:gd name="connsiteX75" fmla="*/ 8619 w 10000"/>
              <a:gd name="connsiteY75" fmla="*/ 3014 h 10000"/>
              <a:gd name="connsiteX76" fmla="*/ 8619 w 10000"/>
              <a:gd name="connsiteY76" fmla="*/ 3357 h 10000"/>
              <a:gd name="connsiteX77" fmla="*/ 8762 w 10000"/>
              <a:gd name="connsiteY77" fmla="*/ 3357 h 10000"/>
              <a:gd name="connsiteX78" fmla="*/ 8741 w 10000"/>
              <a:gd name="connsiteY78" fmla="*/ 3498 h 10000"/>
              <a:gd name="connsiteX79" fmla="*/ 8600 w 10000"/>
              <a:gd name="connsiteY79" fmla="*/ 3553 h 10000"/>
              <a:gd name="connsiteX80" fmla="*/ 8659 w 10000"/>
              <a:gd name="connsiteY80" fmla="*/ 3584 h 10000"/>
              <a:gd name="connsiteX81" fmla="*/ 9289 w 10000"/>
              <a:gd name="connsiteY81" fmla="*/ 3188 h 10000"/>
              <a:gd name="connsiteX82" fmla="*/ 9654 w 10000"/>
              <a:gd name="connsiteY82" fmla="*/ 3157 h 10000"/>
              <a:gd name="connsiteX83" fmla="*/ 9534 w 10000"/>
              <a:gd name="connsiteY83" fmla="*/ 2961 h 10000"/>
              <a:gd name="connsiteX84" fmla="*/ 9654 w 10000"/>
              <a:gd name="connsiteY84" fmla="*/ 2813 h 10000"/>
              <a:gd name="connsiteX85" fmla="*/ 9716 w 10000"/>
              <a:gd name="connsiteY85" fmla="*/ 2646 h 10000"/>
              <a:gd name="connsiteX86" fmla="*/ 9777 w 10000"/>
              <a:gd name="connsiteY86" fmla="*/ 2503 h 10000"/>
              <a:gd name="connsiteX87" fmla="*/ 9818 w 10000"/>
              <a:gd name="connsiteY87" fmla="*/ 2361 h 10000"/>
              <a:gd name="connsiteX88" fmla="*/ 9798 w 10000"/>
              <a:gd name="connsiteY88" fmla="*/ 2109 h 10000"/>
              <a:gd name="connsiteX89" fmla="*/ 9736 w 10000"/>
              <a:gd name="connsiteY89" fmla="*/ 1994 h 10000"/>
              <a:gd name="connsiteX90" fmla="*/ 9798 w 10000"/>
              <a:gd name="connsiteY90" fmla="*/ 1825 h 10000"/>
              <a:gd name="connsiteX91" fmla="*/ 9756 w 10000"/>
              <a:gd name="connsiteY91" fmla="*/ 1624 h 10000"/>
              <a:gd name="connsiteX92" fmla="*/ 9938 w 10000"/>
              <a:gd name="connsiteY92" fmla="*/ 1143 h 10000"/>
              <a:gd name="connsiteX93" fmla="*/ 9938 w 10000"/>
              <a:gd name="connsiteY93" fmla="*/ 1029 h 10000"/>
              <a:gd name="connsiteX94" fmla="*/ 9981 w 10000"/>
              <a:gd name="connsiteY94" fmla="*/ 942 h 10000"/>
              <a:gd name="connsiteX95" fmla="*/ 9938 w 10000"/>
              <a:gd name="connsiteY95" fmla="*/ 831 h 10000"/>
              <a:gd name="connsiteX96" fmla="*/ 10000 w 10000"/>
              <a:gd name="connsiteY96" fmla="*/ 770 h 10000"/>
              <a:gd name="connsiteX97" fmla="*/ 9938 w 10000"/>
              <a:gd name="connsiteY97" fmla="*/ 659 h 10000"/>
              <a:gd name="connsiteX98" fmla="*/ 9960 w 10000"/>
              <a:gd name="connsiteY98" fmla="*/ 490 h 10000"/>
              <a:gd name="connsiteX99" fmla="*/ 9938 w 10000"/>
              <a:gd name="connsiteY99" fmla="*/ 490 h 10000"/>
              <a:gd name="connsiteX0" fmla="*/ 9372 w 9434"/>
              <a:gd name="connsiteY0" fmla="*/ 490 h 10000"/>
              <a:gd name="connsiteX1" fmla="*/ 7459 w 9434"/>
              <a:gd name="connsiteY1" fmla="*/ 1001 h 10000"/>
              <a:gd name="connsiteX2" fmla="*/ 3939 w 9434"/>
              <a:gd name="connsiteY2" fmla="*/ 1836 h 10000"/>
              <a:gd name="connsiteX3" fmla="*/ 835 w 9434"/>
              <a:gd name="connsiteY3" fmla="*/ 0 h 10000"/>
              <a:gd name="connsiteX4" fmla="*/ 0 w 9434"/>
              <a:gd name="connsiteY4" fmla="*/ 2578 h 10000"/>
              <a:gd name="connsiteX5" fmla="*/ 551 w 9434"/>
              <a:gd name="connsiteY5" fmla="*/ 2621 h 10000"/>
              <a:gd name="connsiteX6" fmla="*/ 1341 w 9434"/>
              <a:gd name="connsiteY6" fmla="*/ 3925 h 10000"/>
              <a:gd name="connsiteX7" fmla="*/ 1687 w 9434"/>
              <a:gd name="connsiteY7" fmla="*/ 5288 h 10000"/>
              <a:gd name="connsiteX8" fmla="*/ 2013 w 9434"/>
              <a:gd name="connsiteY8" fmla="*/ 5825 h 10000"/>
              <a:gd name="connsiteX9" fmla="*/ 2175 w 9434"/>
              <a:gd name="connsiteY9" fmla="*/ 6364 h 10000"/>
              <a:gd name="connsiteX10" fmla="*/ 2520 w 9434"/>
              <a:gd name="connsiteY10" fmla="*/ 6737 h 10000"/>
              <a:gd name="connsiteX11" fmla="*/ 2784 w 9434"/>
              <a:gd name="connsiteY11" fmla="*/ 8128 h 10000"/>
              <a:gd name="connsiteX12" fmla="*/ 3129 w 9434"/>
              <a:gd name="connsiteY12" fmla="*/ 8892 h 10000"/>
              <a:gd name="connsiteX13" fmla="*/ 3473 w 9434"/>
              <a:gd name="connsiteY13" fmla="*/ 9234 h 10000"/>
              <a:gd name="connsiteX14" fmla="*/ 3778 w 9434"/>
              <a:gd name="connsiteY14" fmla="*/ 9318 h 10000"/>
              <a:gd name="connsiteX15" fmla="*/ 4083 w 9434"/>
              <a:gd name="connsiteY15" fmla="*/ 9574 h 10000"/>
              <a:gd name="connsiteX16" fmla="*/ 4652 w 9434"/>
              <a:gd name="connsiteY16" fmla="*/ 9661 h 10000"/>
              <a:gd name="connsiteX17" fmla="*/ 5039 w 9434"/>
              <a:gd name="connsiteY17" fmla="*/ 9941 h 10000"/>
              <a:gd name="connsiteX18" fmla="*/ 5402 w 9434"/>
              <a:gd name="connsiteY18" fmla="*/ 10000 h 10000"/>
              <a:gd name="connsiteX19" fmla="*/ 5424 w 9434"/>
              <a:gd name="connsiteY19" fmla="*/ 9913 h 10000"/>
              <a:gd name="connsiteX20" fmla="*/ 5344 w 9434"/>
              <a:gd name="connsiteY20" fmla="*/ 9828 h 10000"/>
              <a:gd name="connsiteX21" fmla="*/ 5200 w 9434"/>
              <a:gd name="connsiteY21" fmla="*/ 9290 h 10000"/>
              <a:gd name="connsiteX22" fmla="*/ 5180 w 9434"/>
              <a:gd name="connsiteY22" fmla="*/ 9234 h 10000"/>
              <a:gd name="connsiteX23" fmla="*/ 5059 w 9434"/>
              <a:gd name="connsiteY23" fmla="*/ 8184 h 10000"/>
              <a:gd name="connsiteX24" fmla="*/ 5139 w 9434"/>
              <a:gd name="connsiteY24" fmla="*/ 8096 h 10000"/>
              <a:gd name="connsiteX25" fmla="*/ 5159 w 9434"/>
              <a:gd name="connsiteY25" fmla="*/ 7755 h 10000"/>
              <a:gd name="connsiteX26" fmla="*/ 5139 w 9434"/>
              <a:gd name="connsiteY26" fmla="*/ 7699 h 10000"/>
              <a:gd name="connsiteX27" fmla="*/ 4997 w 9434"/>
              <a:gd name="connsiteY27" fmla="*/ 7672 h 10000"/>
              <a:gd name="connsiteX28" fmla="*/ 4936 w 9434"/>
              <a:gd name="connsiteY28" fmla="*/ 7617 h 10000"/>
              <a:gd name="connsiteX29" fmla="*/ 4977 w 9434"/>
              <a:gd name="connsiteY29" fmla="*/ 7502 h 10000"/>
              <a:gd name="connsiteX30" fmla="*/ 5118 w 9434"/>
              <a:gd name="connsiteY30" fmla="*/ 7502 h 10000"/>
              <a:gd name="connsiteX31" fmla="*/ 5180 w 9434"/>
              <a:gd name="connsiteY31" fmla="*/ 7586 h 10000"/>
              <a:gd name="connsiteX32" fmla="*/ 5281 w 9434"/>
              <a:gd name="connsiteY32" fmla="*/ 7502 h 10000"/>
              <a:gd name="connsiteX33" fmla="*/ 5344 w 9434"/>
              <a:gd name="connsiteY33" fmla="*/ 6904 h 10000"/>
              <a:gd name="connsiteX34" fmla="*/ 5220 w 9434"/>
              <a:gd name="connsiteY34" fmla="*/ 6623 h 10000"/>
              <a:gd name="connsiteX35" fmla="*/ 5525 w 9434"/>
              <a:gd name="connsiteY35" fmla="*/ 6535 h 10000"/>
              <a:gd name="connsiteX36" fmla="*/ 5627 w 9434"/>
              <a:gd name="connsiteY36" fmla="*/ 6249 h 10000"/>
              <a:gd name="connsiteX37" fmla="*/ 5627 w 9434"/>
              <a:gd name="connsiteY37" fmla="*/ 6197 h 10000"/>
              <a:gd name="connsiteX38" fmla="*/ 5504 w 9434"/>
              <a:gd name="connsiteY38" fmla="*/ 6226 h 10000"/>
              <a:gd name="connsiteX39" fmla="*/ 5504 w 9434"/>
              <a:gd name="connsiteY39" fmla="*/ 6082 h 10000"/>
              <a:gd name="connsiteX40" fmla="*/ 5707 w 9434"/>
              <a:gd name="connsiteY40" fmla="*/ 5940 h 10000"/>
              <a:gd name="connsiteX41" fmla="*/ 5788 w 9434"/>
              <a:gd name="connsiteY41" fmla="*/ 5940 h 10000"/>
              <a:gd name="connsiteX42" fmla="*/ 5912 w 9434"/>
              <a:gd name="connsiteY42" fmla="*/ 5770 h 10000"/>
              <a:gd name="connsiteX43" fmla="*/ 5932 w 9434"/>
              <a:gd name="connsiteY43" fmla="*/ 5656 h 10000"/>
              <a:gd name="connsiteX44" fmla="*/ 5971 w 9434"/>
              <a:gd name="connsiteY44" fmla="*/ 5599 h 10000"/>
              <a:gd name="connsiteX45" fmla="*/ 6176 w 9434"/>
              <a:gd name="connsiteY45" fmla="*/ 5573 h 10000"/>
              <a:gd name="connsiteX46" fmla="*/ 6255 w 9434"/>
              <a:gd name="connsiteY46" fmla="*/ 5515 h 10000"/>
              <a:gd name="connsiteX47" fmla="*/ 6277 w 9434"/>
              <a:gd name="connsiteY47" fmla="*/ 5373 h 10000"/>
              <a:gd name="connsiteX48" fmla="*/ 6156 w 9434"/>
              <a:gd name="connsiteY48" fmla="*/ 5229 h 10000"/>
              <a:gd name="connsiteX49" fmla="*/ 6156 w 9434"/>
              <a:gd name="connsiteY49" fmla="*/ 5118 h 10000"/>
              <a:gd name="connsiteX50" fmla="*/ 6196 w 9434"/>
              <a:gd name="connsiteY50" fmla="*/ 5031 h 10000"/>
              <a:gd name="connsiteX51" fmla="*/ 6296 w 9434"/>
              <a:gd name="connsiteY51" fmla="*/ 5088 h 10000"/>
              <a:gd name="connsiteX52" fmla="*/ 6357 w 9434"/>
              <a:gd name="connsiteY52" fmla="*/ 5173 h 10000"/>
              <a:gd name="connsiteX53" fmla="*/ 6377 w 9434"/>
              <a:gd name="connsiteY53" fmla="*/ 5146 h 10000"/>
              <a:gd name="connsiteX54" fmla="*/ 6377 w 9434"/>
              <a:gd name="connsiteY54" fmla="*/ 5031 h 10000"/>
              <a:gd name="connsiteX55" fmla="*/ 6398 w 9434"/>
              <a:gd name="connsiteY55" fmla="*/ 4975 h 10000"/>
              <a:gd name="connsiteX56" fmla="*/ 6460 w 9434"/>
              <a:gd name="connsiteY56" fmla="*/ 5004 h 10000"/>
              <a:gd name="connsiteX57" fmla="*/ 6491 w 9434"/>
              <a:gd name="connsiteY57" fmla="*/ 5146 h 10000"/>
              <a:gd name="connsiteX58" fmla="*/ 6530 w 9434"/>
              <a:gd name="connsiteY58" fmla="*/ 5146 h 10000"/>
              <a:gd name="connsiteX59" fmla="*/ 6590 w 9434"/>
              <a:gd name="connsiteY59" fmla="*/ 5088 h 10000"/>
              <a:gd name="connsiteX60" fmla="*/ 6631 w 9434"/>
              <a:gd name="connsiteY60" fmla="*/ 4975 h 10000"/>
              <a:gd name="connsiteX61" fmla="*/ 6653 w 9434"/>
              <a:gd name="connsiteY61" fmla="*/ 4946 h 10000"/>
              <a:gd name="connsiteX62" fmla="*/ 6693 w 9434"/>
              <a:gd name="connsiteY62" fmla="*/ 5173 h 10000"/>
              <a:gd name="connsiteX63" fmla="*/ 7016 w 9434"/>
              <a:gd name="connsiteY63" fmla="*/ 5031 h 10000"/>
              <a:gd name="connsiteX64" fmla="*/ 7078 w 9434"/>
              <a:gd name="connsiteY64" fmla="*/ 5060 h 10000"/>
              <a:gd name="connsiteX65" fmla="*/ 7059 w 9434"/>
              <a:gd name="connsiteY65" fmla="*/ 5088 h 10000"/>
              <a:gd name="connsiteX66" fmla="*/ 6590 w 9434"/>
              <a:gd name="connsiteY66" fmla="*/ 5373 h 10000"/>
              <a:gd name="connsiteX67" fmla="*/ 6550 w 9434"/>
              <a:gd name="connsiteY67" fmla="*/ 5459 h 10000"/>
              <a:gd name="connsiteX68" fmla="*/ 6590 w 9434"/>
              <a:gd name="connsiteY68" fmla="*/ 5486 h 10000"/>
              <a:gd name="connsiteX69" fmla="*/ 7666 w 9434"/>
              <a:gd name="connsiteY69" fmla="*/ 4663 h 10000"/>
              <a:gd name="connsiteX70" fmla="*/ 7849 w 9434"/>
              <a:gd name="connsiteY70" fmla="*/ 4068 h 10000"/>
              <a:gd name="connsiteX71" fmla="*/ 7872 w 9434"/>
              <a:gd name="connsiteY71" fmla="*/ 3157 h 10000"/>
              <a:gd name="connsiteX72" fmla="*/ 7930 w 9434"/>
              <a:gd name="connsiteY72" fmla="*/ 3073 h 10000"/>
              <a:gd name="connsiteX73" fmla="*/ 7993 w 9434"/>
              <a:gd name="connsiteY73" fmla="*/ 3014 h 10000"/>
              <a:gd name="connsiteX74" fmla="*/ 8053 w 9434"/>
              <a:gd name="connsiteY74" fmla="*/ 3014 h 10000"/>
              <a:gd name="connsiteX75" fmla="*/ 8053 w 9434"/>
              <a:gd name="connsiteY75" fmla="*/ 3357 h 10000"/>
              <a:gd name="connsiteX76" fmla="*/ 8196 w 9434"/>
              <a:gd name="connsiteY76" fmla="*/ 3357 h 10000"/>
              <a:gd name="connsiteX77" fmla="*/ 8175 w 9434"/>
              <a:gd name="connsiteY77" fmla="*/ 3498 h 10000"/>
              <a:gd name="connsiteX78" fmla="*/ 8034 w 9434"/>
              <a:gd name="connsiteY78" fmla="*/ 3553 h 10000"/>
              <a:gd name="connsiteX79" fmla="*/ 8093 w 9434"/>
              <a:gd name="connsiteY79" fmla="*/ 3584 h 10000"/>
              <a:gd name="connsiteX80" fmla="*/ 8723 w 9434"/>
              <a:gd name="connsiteY80" fmla="*/ 3188 h 10000"/>
              <a:gd name="connsiteX81" fmla="*/ 9088 w 9434"/>
              <a:gd name="connsiteY81" fmla="*/ 3157 h 10000"/>
              <a:gd name="connsiteX82" fmla="*/ 8968 w 9434"/>
              <a:gd name="connsiteY82" fmla="*/ 2961 h 10000"/>
              <a:gd name="connsiteX83" fmla="*/ 9088 w 9434"/>
              <a:gd name="connsiteY83" fmla="*/ 2813 h 10000"/>
              <a:gd name="connsiteX84" fmla="*/ 9150 w 9434"/>
              <a:gd name="connsiteY84" fmla="*/ 2646 h 10000"/>
              <a:gd name="connsiteX85" fmla="*/ 9211 w 9434"/>
              <a:gd name="connsiteY85" fmla="*/ 2503 h 10000"/>
              <a:gd name="connsiteX86" fmla="*/ 9252 w 9434"/>
              <a:gd name="connsiteY86" fmla="*/ 2361 h 10000"/>
              <a:gd name="connsiteX87" fmla="*/ 9232 w 9434"/>
              <a:gd name="connsiteY87" fmla="*/ 2109 h 10000"/>
              <a:gd name="connsiteX88" fmla="*/ 9170 w 9434"/>
              <a:gd name="connsiteY88" fmla="*/ 1994 h 10000"/>
              <a:gd name="connsiteX89" fmla="*/ 9232 w 9434"/>
              <a:gd name="connsiteY89" fmla="*/ 1825 h 10000"/>
              <a:gd name="connsiteX90" fmla="*/ 9190 w 9434"/>
              <a:gd name="connsiteY90" fmla="*/ 1624 h 10000"/>
              <a:gd name="connsiteX91" fmla="*/ 9372 w 9434"/>
              <a:gd name="connsiteY91" fmla="*/ 1143 h 10000"/>
              <a:gd name="connsiteX92" fmla="*/ 9372 w 9434"/>
              <a:gd name="connsiteY92" fmla="*/ 1029 h 10000"/>
              <a:gd name="connsiteX93" fmla="*/ 9415 w 9434"/>
              <a:gd name="connsiteY93" fmla="*/ 942 h 10000"/>
              <a:gd name="connsiteX94" fmla="*/ 9372 w 9434"/>
              <a:gd name="connsiteY94" fmla="*/ 831 h 10000"/>
              <a:gd name="connsiteX95" fmla="*/ 9434 w 9434"/>
              <a:gd name="connsiteY95" fmla="*/ 770 h 10000"/>
              <a:gd name="connsiteX96" fmla="*/ 9372 w 9434"/>
              <a:gd name="connsiteY96" fmla="*/ 659 h 10000"/>
              <a:gd name="connsiteX97" fmla="*/ 9394 w 9434"/>
              <a:gd name="connsiteY97" fmla="*/ 490 h 10000"/>
              <a:gd name="connsiteX98" fmla="*/ 9372 w 9434"/>
              <a:gd name="connsiteY98" fmla="*/ 490 h 10000"/>
              <a:gd name="connsiteX0" fmla="*/ 9934 w 10000"/>
              <a:gd name="connsiteY0" fmla="*/ 0 h 9510"/>
              <a:gd name="connsiteX1" fmla="*/ 7907 w 10000"/>
              <a:gd name="connsiteY1" fmla="*/ 511 h 9510"/>
              <a:gd name="connsiteX2" fmla="*/ 4175 w 10000"/>
              <a:gd name="connsiteY2" fmla="*/ 1346 h 9510"/>
              <a:gd name="connsiteX3" fmla="*/ 63 w 10000"/>
              <a:gd name="connsiteY3" fmla="*/ 1012 h 9510"/>
              <a:gd name="connsiteX4" fmla="*/ 0 w 10000"/>
              <a:gd name="connsiteY4" fmla="*/ 2088 h 9510"/>
              <a:gd name="connsiteX5" fmla="*/ 584 w 10000"/>
              <a:gd name="connsiteY5" fmla="*/ 2131 h 9510"/>
              <a:gd name="connsiteX6" fmla="*/ 1421 w 10000"/>
              <a:gd name="connsiteY6" fmla="*/ 3435 h 9510"/>
              <a:gd name="connsiteX7" fmla="*/ 1788 w 10000"/>
              <a:gd name="connsiteY7" fmla="*/ 4798 h 9510"/>
              <a:gd name="connsiteX8" fmla="*/ 2134 w 10000"/>
              <a:gd name="connsiteY8" fmla="*/ 5335 h 9510"/>
              <a:gd name="connsiteX9" fmla="*/ 2305 w 10000"/>
              <a:gd name="connsiteY9" fmla="*/ 5874 h 9510"/>
              <a:gd name="connsiteX10" fmla="*/ 2671 w 10000"/>
              <a:gd name="connsiteY10" fmla="*/ 6247 h 9510"/>
              <a:gd name="connsiteX11" fmla="*/ 2951 w 10000"/>
              <a:gd name="connsiteY11" fmla="*/ 7638 h 9510"/>
              <a:gd name="connsiteX12" fmla="*/ 3317 w 10000"/>
              <a:gd name="connsiteY12" fmla="*/ 8402 h 9510"/>
              <a:gd name="connsiteX13" fmla="*/ 3681 w 10000"/>
              <a:gd name="connsiteY13" fmla="*/ 8744 h 9510"/>
              <a:gd name="connsiteX14" fmla="*/ 4005 w 10000"/>
              <a:gd name="connsiteY14" fmla="*/ 8828 h 9510"/>
              <a:gd name="connsiteX15" fmla="*/ 4328 w 10000"/>
              <a:gd name="connsiteY15" fmla="*/ 9084 h 9510"/>
              <a:gd name="connsiteX16" fmla="*/ 4931 w 10000"/>
              <a:gd name="connsiteY16" fmla="*/ 9171 h 9510"/>
              <a:gd name="connsiteX17" fmla="*/ 5341 w 10000"/>
              <a:gd name="connsiteY17" fmla="*/ 9451 h 9510"/>
              <a:gd name="connsiteX18" fmla="*/ 5726 w 10000"/>
              <a:gd name="connsiteY18" fmla="*/ 9510 h 9510"/>
              <a:gd name="connsiteX19" fmla="*/ 5749 w 10000"/>
              <a:gd name="connsiteY19" fmla="*/ 9423 h 9510"/>
              <a:gd name="connsiteX20" fmla="*/ 5665 w 10000"/>
              <a:gd name="connsiteY20" fmla="*/ 9338 h 9510"/>
              <a:gd name="connsiteX21" fmla="*/ 5512 w 10000"/>
              <a:gd name="connsiteY21" fmla="*/ 8800 h 9510"/>
              <a:gd name="connsiteX22" fmla="*/ 5491 w 10000"/>
              <a:gd name="connsiteY22" fmla="*/ 8744 h 9510"/>
              <a:gd name="connsiteX23" fmla="*/ 5363 w 10000"/>
              <a:gd name="connsiteY23" fmla="*/ 7694 h 9510"/>
              <a:gd name="connsiteX24" fmla="*/ 5447 w 10000"/>
              <a:gd name="connsiteY24" fmla="*/ 7606 h 9510"/>
              <a:gd name="connsiteX25" fmla="*/ 5469 w 10000"/>
              <a:gd name="connsiteY25" fmla="*/ 7265 h 9510"/>
              <a:gd name="connsiteX26" fmla="*/ 5447 w 10000"/>
              <a:gd name="connsiteY26" fmla="*/ 7209 h 9510"/>
              <a:gd name="connsiteX27" fmla="*/ 5297 w 10000"/>
              <a:gd name="connsiteY27" fmla="*/ 7182 h 9510"/>
              <a:gd name="connsiteX28" fmla="*/ 5232 w 10000"/>
              <a:gd name="connsiteY28" fmla="*/ 7127 h 9510"/>
              <a:gd name="connsiteX29" fmla="*/ 5276 w 10000"/>
              <a:gd name="connsiteY29" fmla="*/ 7012 h 9510"/>
              <a:gd name="connsiteX30" fmla="*/ 5425 w 10000"/>
              <a:gd name="connsiteY30" fmla="*/ 7012 h 9510"/>
              <a:gd name="connsiteX31" fmla="*/ 5491 w 10000"/>
              <a:gd name="connsiteY31" fmla="*/ 7096 h 9510"/>
              <a:gd name="connsiteX32" fmla="*/ 5598 w 10000"/>
              <a:gd name="connsiteY32" fmla="*/ 7012 h 9510"/>
              <a:gd name="connsiteX33" fmla="*/ 5665 w 10000"/>
              <a:gd name="connsiteY33" fmla="*/ 6414 h 9510"/>
              <a:gd name="connsiteX34" fmla="*/ 5533 w 10000"/>
              <a:gd name="connsiteY34" fmla="*/ 6133 h 9510"/>
              <a:gd name="connsiteX35" fmla="*/ 5856 w 10000"/>
              <a:gd name="connsiteY35" fmla="*/ 6045 h 9510"/>
              <a:gd name="connsiteX36" fmla="*/ 5965 w 10000"/>
              <a:gd name="connsiteY36" fmla="*/ 5759 h 9510"/>
              <a:gd name="connsiteX37" fmla="*/ 5965 w 10000"/>
              <a:gd name="connsiteY37" fmla="*/ 5707 h 9510"/>
              <a:gd name="connsiteX38" fmla="*/ 5834 w 10000"/>
              <a:gd name="connsiteY38" fmla="*/ 5736 h 9510"/>
              <a:gd name="connsiteX39" fmla="*/ 5834 w 10000"/>
              <a:gd name="connsiteY39" fmla="*/ 5592 h 9510"/>
              <a:gd name="connsiteX40" fmla="*/ 6049 w 10000"/>
              <a:gd name="connsiteY40" fmla="*/ 5450 h 9510"/>
              <a:gd name="connsiteX41" fmla="*/ 6135 w 10000"/>
              <a:gd name="connsiteY41" fmla="*/ 5450 h 9510"/>
              <a:gd name="connsiteX42" fmla="*/ 6267 w 10000"/>
              <a:gd name="connsiteY42" fmla="*/ 5280 h 9510"/>
              <a:gd name="connsiteX43" fmla="*/ 6288 w 10000"/>
              <a:gd name="connsiteY43" fmla="*/ 5166 h 9510"/>
              <a:gd name="connsiteX44" fmla="*/ 6329 w 10000"/>
              <a:gd name="connsiteY44" fmla="*/ 5109 h 9510"/>
              <a:gd name="connsiteX45" fmla="*/ 6547 w 10000"/>
              <a:gd name="connsiteY45" fmla="*/ 5083 h 9510"/>
              <a:gd name="connsiteX46" fmla="*/ 6630 w 10000"/>
              <a:gd name="connsiteY46" fmla="*/ 5025 h 9510"/>
              <a:gd name="connsiteX47" fmla="*/ 6654 w 10000"/>
              <a:gd name="connsiteY47" fmla="*/ 4883 h 9510"/>
              <a:gd name="connsiteX48" fmla="*/ 6525 w 10000"/>
              <a:gd name="connsiteY48" fmla="*/ 4739 h 9510"/>
              <a:gd name="connsiteX49" fmla="*/ 6525 w 10000"/>
              <a:gd name="connsiteY49" fmla="*/ 4628 h 9510"/>
              <a:gd name="connsiteX50" fmla="*/ 6568 w 10000"/>
              <a:gd name="connsiteY50" fmla="*/ 4541 h 9510"/>
              <a:gd name="connsiteX51" fmla="*/ 6674 w 10000"/>
              <a:gd name="connsiteY51" fmla="*/ 4598 h 9510"/>
              <a:gd name="connsiteX52" fmla="*/ 6738 w 10000"/>
              <a:gd name="connsiteY52" fmla="*/ 4683 h 9510"/>
              <a:gd name="connsiteX53" fmla="*/ 6760 w 10000"/>
              <a:gd name="connsiteY53" fmla="*/ 4656 h 9510"/>
              <a:gd name="connsiteX54" fmla="*/ 6760 w 10000"/>
              <a:gd name="connsiteY54" fmla="*/ 4541 h 9510"/>
              <a:gd name="connsiteX55" fmla="*/ 6782 w 10000"/>
              <a:gd name="connsiteY55" fmla="*/ 4485 h 9510"/>
              <a:gd name="connsiteX56" fmla="*/ 6848 w 10000"/>
              <a:gd name="connsiteY56" fmla="*/ 4514 h 9510"/>
              <a:gd name="connsiteX57" fmla="*/ 6880 w 10000"/>
              <a:gd name="connsiteY57" fmla="*/ 4656 h 9510"/>
              <a:gd name="connsiteX58" fmla="*/ 6922 w 10000"/>
              <a:gd name="connsiteY58" fmla="*/ 4656 h 9510"/>
              <a:gd name="connsiteX59" fmla="*/ 6985 w 10000"/>
              <a:gd name="connsiteY59" fmla="*/ 4598 h 9510"/>
              <a:gd name="connsiteX60" fmla="*/ 7029 w 10000"/>
              <a:gd name="connsiteY60" fmla="*/ 4485 h 9510"/>
              <a:gd name="connsiteX61" fmla="*/ 7052 w 10000"/>
              <a:gd name="connsiteY61" fmla="*/ 4456 h 9510"/>
              <a:gd name="connsiteX62" fmla="*/ 7095 w 10000"/>
              <a:gd name="connsiteY62" fmla="*/ 4683 h 9510"/>
              <a:gd name="connsiteX63" fmla="*/ 7437 w 10000"/>
              <a:gd name="connsiteY63" fmla="*/ 4541 h 9510"/>
              <a:gd name="connsiteX64" fmla="*/ 7503 w 10000"/>
              <a:gd name="connsiteY64" fmla="*/ 4570 h 9510"/>
              <a:gd name="connsiteX65" fmla="*/ 7483 w 10000"/>
              <a:gd name="connsiteY65" fmla="*/ 4598 h 9510"/>
              <a:gd name="connsiteX66" fmla="*/ 6985 w 10000"/>
              <a:gd name="connsiteY66" fmla="*/ 4883 h 9510"/>
              <a:gd name="connsiteX67" fmla="*/ 6943 w 10000"/>
              <a:gd name="connsiteY67" fmla="*/ 4969 h 9510"/>
              <a:gd name="connsiteX68" fmla="*/ 6985 w 10000"/>
              <a:gd name="connsiteY68" fmla="*/ 4996 h 9510"/>
              <a:gd name="connsiteX69" fmla="*/ 8126 w 10000"/>
              <a:gd name="connsiteY69" fmla="*/ 4173 h 9510"/>
              <a:gd name="connsiteX70" fmla="*/ 8320 w 10000"/>
              <a:gd name="connsiteY70" fmla="*/ 3578 h 9510"/>
              <a:gd name="connsiteX71" fmla="*/ 8344 w 10000"/>
              <a:gd name="connsiteY71" fmla="*/ 2667 h 9510"/>
              <a:gd name="connsiteX72" fmla="*/ 8406 w 10000"/>
              <a:gd name="connsiteY72" fmla="*/ 2583 h 9510"/>
              <a:gd name="connsiteX73" fmla="*/ 8473 w 10000"/>
              <a:gd name="connsiteY73" fmla="*/ 2524 h 9510"/>
              <a:gd name="connsiteX74" fmla="*/ 8536 w 10000"/>
              <a:gd name="connsiteY74" fmla="*/ 2524 h 9510"/>
              <a:gd name="connsiteX75" fmla="*/ 8536 w 10000"/>
              <a:gd name="connsiteY75" fmla="*/ 2867 h 9510"/>
              <a:gd name="connsiteX76" fmla="*/ 8688 w 10000"/>
              <a:gd name="connsiteY76" fmla="*/ 2867 h 9510"/>
              <a:gd name="connsiteX77" fmla="*/ 8665 w 10000"/>
              <a:gd name="connsiteY77" fmla="*/ 3008 h 9510"/>
              <a:gd name="connsiteX78" fmla="*/ 8516 w 10000"/>
              <a:gd name="connsiteY78" fmla="*/ 3063 h 9510"/>
              <a:gd name="connsiteX79" fmla="*/ 8579 w 10000"/>
              <a:gd name="connsiteY79" fmla="*/ 3094 h 9510"/>
              <a:gd name="connsiteX80" fmla="*/ 9246 w 10000"/>
              <a:gd name="connsiteY80" fmla="*/ 2698 h 9510"/>
              <a:gd name="connsiteX81" fmla="*/ 9633 w 10000"/>
              <a:gd name="connsiteY81" fmla="*/ 2667 h 9510"/>
              <a:gd name="connsiteX82" fmla="*/ 9506 w 10000"/>
              <a:gd name="connsiteY82" fmla="*/ 2471 h 9510"/>
              <a:gd name="connsiteX83" fmla="*/ 9633 w 10000"/>
              <a:gd name="connsiteY83" fmla="*/ 2323 h 9510"/>
              <a:gd name="connsiteX84" fmla="*/ 9699 w 10000"/>
              <a:gd name="connsiteY84" fmla="*/ 2156 h 9510"/>
              <a:gd name="connsiteX85" fmla="*/ 9764 w 10000"/>
              <a:gd name="connsiteY85" fmla="*/ 2013 h 9510"/>
              <a:gd name="connsiteX86" fmla="*/ 9807 w 10000"/>
              <a:gd name="connsiteY86" fmla="*/ 1871 h 9510"/>
              <a:gd name="connsiteX87" fmla="*/ 9786 w 10000"/>
              <a:gd name="connsiteY87" fmla="*/ 1619 h 9510"/>
              <a:gd name="connsiteX88" fmla="*/ 9720 w 10000"/>
              <a:gd name="connsiteY88" fmla="*/ 1504 h 9510"/>
              <a:gd name="connsiteX89" fmla="*/ 9786 w 10000"/>
              <a:gd name="connsiteY89" fmla="*/ 1335 h 9510"/>
              <a:gd name="connsiteX90" fmla="*/ 9741 w 10000"/>
              <a:gd name="connsiteY90" fmla="*/ 1134 h 9510"/>
              <a:gd name="connsiteX91" fmla="*/ 9934 w 10000"/>
              <a:gd name="connsiteY91" fmla="*/ 653 h 9510"/>
              <a:gd name="connsiteX92" fmla="*/ 9934 w 10000"/>
              <a:gd name="connsiteY92" fmla="*/ 539 h 9510"/>
              <a:gd name="connsiteX93" fmla="*/ 9980 w 10000"/>
              <a:gd name="connsiteY93" fmla="*/ 452 h 9510"/>
              <a:gd name="connsiteX94" fmla="*/ 9934 w 10000"/>
              <a:gd name="connsiteY94" fmla="*/ 341 h 9510"/>
              <a:gd name="connsiteX95" fmla="*/ 10000 w 10000"/>
              <a:gd name="connsiteY95" fmla="*/ 280 h 9510"/>
              <a:gd name="connsiteX96" fmla="*/ 9934 w 10000"/>
              <a:gd name="connsiteY96" fmla="*/ 169 h 9510"/>
              <a:gd name="connsiteX97" fmla="*/ 9958 w 10000"/>
              <a:gd name="connsiteY97" fmla="*/ 0 h 9510"/>
              <a:gd name="connsiteX98" fmla="*/ 9934 w 10000"/>
              <a:gd name="connsiteY98" fmla="*/ 0 h 9510"/>
              <a:gd name="connsiteX0" fmla="*/ 9934 w 10000"/>
              <a:gd name="connsiteY0" fmla="*/ 0 h 10000"/>
              <a:gd name="connsiteX1" fmla="*/ 7907 w 10000"/>
              <a:gd name="connsiteY1" fmla="*/ 537 h 10000"/>
              <a:gd name="connsiteX2" fmla="*/ 4175 w 10000"/>
              <a:gd name="connsiteY2" fmla="*/ 1415 h 10000"/>
              <a:gd name="connsiteX3" fmla="*/ 3289 w 10000"/>
              <a:gd name="connsiteY3" fmla="*/ 1406 h 10000"/>
              <a:gd name="connsiteX4" fmla="*/ 63 w 10000"/>
              <a:gd name="connsiteY4" fmla="*/ 1064 h 10000"/>
              <a:gd name="connsiteX5" fmla="*/ 0 w 10000"/>
              <a:gd name="connsiteY5" fmla="*/ 2196 h 10000"/>
              <a:gd name="connsiteX6" fmla="*/ 584 w 10000"/>
              <a:gd name="connsiteY6" fmla="*/ 2241 h 10000"/>
              <a:gd name="connsiteX7" fmla="*/ 1421 w 10000"/>
              <a:gd name="connsiteY7" fmla="*/ 3612 h 10000"/>
              <a:gd name="connsiteX8" fmla="*/ 1788 w 10000"/>
              <a:gd name="connsiteY8" fmla="*/ 5045 h 10000"/>
              <a:gd name="connsiteX9" fmla="*/ 2134 w 10000"/>
              <a:gd name="connsiteY9" fmla="*/ 5610 h 10000"/>
              <a:gd name="connsiteX10" fmla="*/ 2305 w 10000"/>
              <a:gd name="connsiteY10" fmla="*/ 6177 h 10000"/>
              <a:gd name="connsiteX11" fmla="*/ 2671 w 10000"/>
              <a:gd name="connsiteY11" fmla="*/ 6569 h 10000"/>
              <a:gd name="connsiteX12" fmla="*/ 2951 w 10000"/>
              <a:gd name="connsiteY12" fmla="*/ 8032 h 10000"/>
              <a:gd name="connsiteX13" fmla="*/ 3317 w 10000"/>
              <a:gd name="connsiteY13" fmla="*/ 8835 h 10000"/>
              <a:gd name="connsiteX14" fmla="*/ 3681 w 10000"/>
              <a:gd name="connsiteY14" fmla="*/ 9195 h 10000"/>
              <a:gd name="connsiteX15" fmla="*/ 4005 w 10000"/>
              <a:gd name="connsiteY15" fmla="*/ 9283 h 10000"/>
              <a:gd name="connsiteX16" fmla="*/ 4328 w 10000"/>
              <a:gd name="connsiteY16" fmla="*/ 9552 h 10000"/>
              <a:gd name="connsiteX17" fmla="*/ 4931 w 10000"/>
              <a:gd name="connsiteY17" fmla="*/ 9644 h 10000"/>
              <a:gd name="connsiteX18" fmla="*/ 5341 w 10000"/>
              <a:gd name="connsiteY18" fmla="*/ 9938 h 10000"/>
              <a:gd name="connsiteX19" fmla="*/ 5726 w 10000"/>
              <a:gd name="connsiteY19" fmla="*/ 10000 h 10000"/>
              <a:gd name="connsiteX20" fmla="*/ 5749 w 10000"/>
              <a:gd name="connsiteY20" fmla="*/ 9909 h 10000"/>
              <a:gd name="connsiteX21" fmla="*/ 5665 w 10000"/>
              <a:gd name="connsiteY21" fmla="*/ 9819 h 10000"/>
              <a:gd name="connsiteX22" fmla="*/ 5512 w 10000"/>
              <a:gd name="connsiteY22" fmla="*/ 9253 h 10000"/>
              <a:gd name="connsiteX23" fmla="*/ 5491 w 10000"/>
              <a:gd name="connsiteY23" fmla="*/ 9195 h 10000"/>
              <a:gd name="connsiteX24" fmla="*/ 5363 w 10000"/>
              <a:gd name="connsiteY24" fmla="*/ 8090 h 10000"/>
              <a:gd name="connsiteX25" fmla="*/ 5447 w 10000"/>
              <a:gd name="connsiteY25" fmla="*/ 7998 h 10000"/>
              <a:gd name="connsiteX26" fmla="*/ 5469 w 10000"/>
              <a:gd name="connsiteY26" fmla="*/ 7639 h 10000"/>
              <a:gd name="connsiteX27" fmla="*/ 5447 w 10000"/>
              <a:gd name="connsiteY27" fmla="*/ 7580 h 10000"/>
              <a:gd name="connsiteX28" fmla="*/ 5297 w 10000"/>
              <a:gd name="connsiteY28" fmla="*/ 7552 h 10000"/>
              <a:gd name="connsiteX29" fmla="*/ 5232 w 10000"/>
              <a:gd name="connsiteY29" fmla="*/ 7494 h 10000"/>
              <a:gd name="connsiteX30" fmla="*/ 5276 w 10000"/>
              <a:gd name="connsiteY30" fmla="*/ 7373 h 10000"/>
              <a:gd name="connsiteX31" fmla="*/ 5425 w 10000"/>
              <a:gd name="connsiteY31" fmla="*/ 7373 h 10000"/>
              <a:gd name="connsiteX32" fmla="*/ 5491 w 10000"/>
              <a:gd name="connsiteY32" fmla="*/ 7462 h 10000"/>
              <a:gd name="connsiteX33" fmla="*/ 5598 w 10000"/>
              <a:gd name="connsiteY33" fmla="*/ 7373 h 10000"/>
              <a:gd name="connsiteX34" fmla="*/ 5665 w 10000"/>
              <a:gd name="connsiteY34" fmla="*/ 6744 h 10000"/>
              <a:gd name="connsiteX35" fmla="*/ 5533 w 10000"/>
              <a:gd name="connsiteY35" fmla="*/ 6449 h 10000"/>
              <a:gd name="connsiteX36" fmla="*/ 5856 w 10000"/>
              <a:gd name="connsiteY36" fmla="*/ 6356 h 10000"/>
              <a:gd name="connsiteX37" fmla="*/ 5965 w 10000"/>
              <a:gd name="connsiteY37" fmla="*/ 6056 h 10000"/>
              <a:gd name="connsiteX38" fmla="*/ 5965 w 10000"/>
              <a:gd name="connsiteY38" fmla="*/ 6001 h 10000"/>
              <a:gd name="connsiteX39" fmla="*/ 5834 w 10000"/>
              <a:gd name="connsiteY39" fmla="*/ 6032 h 10000"/>
              <a:gd name="connsiteX40" fmla="*/ 5834 w 10000"/>
              <a:gd name="connsiteY40" fmla="*/ 5880 h 10000"/>
              <a:gd name="connsiteX41" fmla="*/ 6049 w 10000"/>
              <a:gd name="connsiteY41" fmla="*/ 5731 h 10000"/>
              <a:gd name="connsiteX42" fmla="*/ 6135 w 10000"/>
              <a:gd name="connsiteY42" fmla="*/ 5731 h 10000"/>
              <a:gd name="connsiteX43" fmla="*/ 6267 w 10000"/>
              <a:gd name="connsiteY43" fmla="*/ 5552 h 10000"/>
              <a:gd name="connsiteX44" fmla="*/ 6288 w 10000"/>
              <a:gd name="connsiteY44" fmla="*/ 5432 h 10000"/>
              <a:gd name="connsiteX45" fmla="*/ 6329 w 10000"/>
              <a:gd name="connsiteY45" fmla="*/ 5372 h 10000"/>
              <a:gd name="connsiteX46" fmla="*/ 6547 w 10000"/>
              <a:gd name="connsiteY46" fmla="*/ 5345 h 10000"/>
              <a:gd name="connsiteX47" fmla="*/ 6630 w 10000"/>
              <a:gd name="connsiteY47" fmla="*/ 5284 h 10000"/>
              <a:gd name="connsiteX48" fmla="*/ 6654 w 10000"/>
              <a:gd name="connsiteY48" fmla="*/ 5135 h 10000"/>
              <a:gd name="connsiteX49" fmla="*/ 6525 w 10000"/>
              <a:gd name="connsiteY49" fmla="*/ 4983 h 10000"/>
              <a:gd name="connsiteX50" fmla="*/ 6525 w 10000"/>
              <a:gd name="connsiteY50" fmla="*/ 4866 h 10000"/>
              <a:gd name="connsiteX51" fmla="*/ 6568 w 10000"/>
              <a:gd name="connsiteY51" fmla="*/ 4775 h 10000"/>
              <a:gd name="connsiteX52" fmla="*/ 6674 w 10000"/>
              <a:gd name="connsiteY52" fmla="*/ 4835 h 10000"/>
              <a:gd name="connsiteX53" fmla="*/ 6738 w 10000"/>
              <a:gd name="connsiteY53" fmla="*/ 4924 h 10000"/>
              <a:gd name="connsiteX54" fmla="*/ 6760 w 10000"/>
              <a:gd name="connsiteY54" fmla="*/ 4896 h 10000"/>
              <a:gd name="connsiteX55" fmla="*/ 6760 w 10000"/>
              <a:gd name="connsiteY55" fmla="*/ 4775 h 10000"/>
              <a:gd name="connsiteX56" fmla="*/ 6782 w 10000"/>
              <a:gd name="connsiteY56" fmla="*/ 4716 h 10000"/>
              <a:gd name="connsiteX57" fmla="*/ 6848 w 10000"/>
              <a:gd name="connsiteY57" fmla="*/ 4747 h 10000"/>
              <a:gd name="connsiteX58" fmla="*/ 6880 w 10000"/>
              <a:gd name="connsiteY58" fmla="*/ 4896 h 10000"/>
              <a:gd name="connsiteX59" fmla="*/ 6922 w 10000"/>
              <a:gd name="connsiteY59" fmla="*/ 4896 h 10000"/>
              <a:gd name="connsiteX60" fmla="*/ 6985 w 10000"/>
              <a:gd name="connsiteY60" fmla="*/ 4835 h 10000"/>
              <a:gd name="connsiteX61" fmla="*/ 7029 w 10000"/>
              <a:gd name="connsiteY61" fmla="*/ 4716 h 10000"/>
              <a:gd name="connsiteX62" fmla="*/ 7052 w 10000"/>
              <a:gd name="connsiteY62" fmla="*/ 4686 h 10000"/>
              <a:gd name="connsiteX63" fmla="*/ 7095 w 10000"/>
              <a:gd name="connsiteY63" fmla="*/ 4924 h 10000"/>
              <a:gd name="connsiteX64" fmla="*/ 7437 w 10000"/>
              <a:gd name="connsiteY64" fmla="*/ 4775 h 10000"/>
              <a:gd name="connsiteX65" fmla="*/ 7503 w 10000"/>
              <a:gd name="connsiteY65" fmla="*/ 4805 h 10000"/>
              <a:gd name="connsiteX66" fmla="*/ 7483 w 10000"/>
              <a:gd name="connsiteY66" fmla="*/ 4835 h 10000"/>
              <a:gd name="connsiteX67" fmla="*/ 6985 w 10000"/>
              <a:gd name="connsiteY67" fmla="*/ 5135 h 10000"/>
              <a:gd name="connsiteX68" fmla="*/ 6943 w 10000"/>
              <a:gd name="connsiteY68" fmla="*/ 5225 h 10000"/>
              <a:gd name="connsiteX69" fmla="*/ 6985 w 10000"/>
              <a:gd name="connsiteY69" fmla="*/ 5253 h 10000"/>
              <a:gd name="connsiteX70" fmla="*/ 8126 w 10000"/>
              <a:gd name="connsiteY70" fmla="*/ 4388 h 10000"/>
              <a:gd name="connsiteX71" fmla="*/ 8320 w 10000"/>
              <a:gd name="connsiteY71" fmla="*/ 3762 h 10000"/>
              <a:gd name="connsiteX72" fmla="*/ 8344 w 10000"/>
              <a:gd name="connsiteY72" fmla="*/ 2804 h 10000"/>
              <a:gd name="connsiteX73" fmla="*/ 8406 w 10000"/>
              <a:gd name="connsiteY73" fmla="*/ 2716 h 10000"/>
              <a:gd name="connsiteX74" fmla="*/ 8473 w 10000"/>
              <a:gd name="connsiteY74" fmla="*/ 2654 h 10000"/>
              <a:gd name="connsiteX75" fmla="*/ 8536 w 10000"/>
              <a:gd name="connsiteY75" fmla="*/ 2654 h 10000"/>
              <a:gd name="connsiteX76" fmla="*/ 8536 w 10000"/>
              <a:gd name="connsiteY76" fmla="*/ 3015 h 10000"/>
              <a:gd name="connsiteX77" fmla="*/ 8688 w 10000"/>
              <a:gd name="connsiteY77" fmla="*/ 3015 h 10000"/>
              <a:gd name="connsiteX78" fmla="*/ 8665 w 10000"/>
              <a:gd name="connsiteY78" fmla="*/ 3163 h 10000"/>
              <a:gd name="connsiteX79" fmla="*/ 8516 w 10000"/>
              <a:gd name="connsiteY79" fmla="*/ 3221 h 10000"/>
              <a:gd name="connsiteX80" fmla="*/ 8579 w 10000"/>
              <a:gd name="connsiteY80" fmla="*/ 3253 h 10000"/>
              <a:gd name="connsiteX81" fmla="*/ 9246 w 10000"/>
              <a:gd name="connsiteY81" fmla="*/ 2837 h 10000"/>
              <a:gd name="connsiteX82" fmla="*/ 9633 w 10000"/>
              <a:gd name="connsiteY82" fmla="*/ 2804 h 10000"/>
              <a:gd name="connsiteX83" fmla="*/ 9506 w 10000"/>
              <a:gd name="connsiteY83" fmla="*/ 2598 h 10000"/>
              <a:gd name="connsiteX84" fmla="*/ 9633 w 10000"/>
              <a:gd name="connsiteY84" fmla="*/ 2443 h 10000"/>
              <a:gd name="connsiteX85" fmla="*/ 9699 w 10000"/>
              <a:gd name="connsiteY85" fmla="*/ 2267 h 10000"/>
              <a:gd name="connsiteX86" fmla="*/ 9764 w 10000"/>
              <a:gd name="connsiteY86" fmla="*/ 2117 h 10000"/>
              <a:gd name="connsiteX87" fmla="*/ 9807 w 10000"/>
              <a:gd name="connsiteY87" fmla="*/ 1967 h 10000"/>
              <a:gd name="connsiteX88" fmla="*/ 9786 w 10000"/>
              <a:gd name="connsiteY88" fmla="*/ 1702 h 10000"/>
              <a:gd name="connsiteX89" fmla="*/ 9720 w 10000"/>
              <a:gd name="connsiteY89" fmla="*/ 1581 h 10000"/>
              <a:gd name="connsiteX90" fmla="*/ 9786 w 10000"/>
              <a:gd name="connsiteY90" fmla="*/ 1404 h 10000"/>
              <a:gd name="connsiteX91" fmla="*/ 9741 w 10000"/>
              <a:gd name="connsiteY91" fmla="*/ 1192 h 10000"/>
              <a:gd name="connsiteX92" fmla="*/ 9934 w 10000"/>
              <a:gd name="connsiteY92" fmla="*/ 687 h 10000"/>
              <a:gd name="connsiteX93" fmla="*/ 9934 w 10000"/>
              <a:gd name="connsiteY93" fmla="*/ 567 h 10000"/>
              <a:gd name="connsiteX94" fmla="*/ 9980 w 10000"/>
              <a:gd name="connsiteY94" fmla="*/ 475 h 10000"/>
              <a:gd name="connsiteX95" fmla="*/ 9934 w 10000"/>
              <a:gd name="connsiteY95" fmla="*/ 359 h 10000"/>
              <a:gd name="connsiteX96" fmla="*/ 10000 w 10000"/>
              <a:gd name="connsiteY96" fmla="*/ 294 h 10000"/>
              <a:gd name="connsiteX97" fmla="*/ 9934 w 10000"/>
              <a:gd name="connsiteY97" fmla="*/ 178 h 10000"/>
              <a:gd name="connsiteX98" fmla="*/ 9958 w 10000"/>
              <a:gd name="connsiteY98" fmla="*/ 0 h 10000"/>
              <a:gd name="connsiteX99" fmla="*/ 9934 w 10000"/>
              <a:gd name="connsiteY99" fmla="*/ 0 h 10000"/>
              <a:gd name="connsiteX0" fmla="*/ 9934 w 10000"/>
              <a:gd name="connsiteY0" fmla="*/ 0 h 10000"/>
              <a:gd name="connsiteX1" fmla="*/ 7907 w 10000"/>
              <a:gd name="connsiteY1" fmla="*/ 537 h 10000"/>
              <a:gd name="connsiteX2" fmla="*/ 5630 w 10000"/>
              <a:gd name="connsiteY2" fmla="*/ 1055 h 10000"/>
              <a:gd name="connsiteX3" fmla="*/ 4175 w 10000"/>
              <a:gd name="connsiteY3" fmla="*/ 1415 h 10000"/>
              <a:gd name="connsiteX4" fmla="*/ 3289 w 10000"/>
              <a:gd name="connsiteY4" fmla="*/ 1406 h 10000"/>
              <a:gd name="connsiteX5" fmla="*/ 63 w 10000"/>
              <a:gd name="connsiteY5" fmla="*/ 1064 h 10000"/>
              <a:gd name="connsiteX6" fmla="*/ 0 w 10000"/>
              <a:gd name="connsiteY6" fmla="*/ 2196 h 10000"/>
              <a:gd name="connsiteX7" fmla="*/ 584 w 10000"/>
              <a:gd name="connsiteY7" fmla="*/ 2241 h 10000"/>
              <a:gd name="connsiteX8" fmla="*/ 1421 w 10000"/>
              <a:gd name="connsiteY8" fmla="*/ 3612 h 10000"/>
              <a:gd name="connsiteX9" fmla="*/ 1788 w 10000"/>
              <a:gd name="connsiteY9" fmla="*/ 5045 h 10000"/>
              <a:gd name="connsiteX10" fmla="*/ 2134 w 10000"/>
              <a:gd name="connsiteY10" fmla="*/ 5610 h 10000"/>
              <a:gd name="connsiteX11" fmla="*/ 2305 w 10000"/>
              <a:gd name="connsiteY11" fmla="*/ 6177 h 10000"/>
              <a:gd name="connsiteX12" fmla="*/ 2671 w 10000"/>
              <a:gd name="connsiteY12" fmla="*/ 6569 h 10000"/>
              <a:gd name="connsiteX13" fmla="*/ 2951 w 10000"/>
              <a:gd name="connsiteY13" fmla="*/ 8032 h 10000"/>
              <a:gd name="connsiteX14" fmla="*/ 3317 w 10000"/>
              <a:gd name="connsiteY14" fmla="*/ 8835 h 10000"/>
              <a:gd name="connsiteX15" fmla="*/ 3681 w 10000"/>
              <a:gd name="connsiteY15" fmla="*/ 9195 h 10000"/>
              <a:gd name="connsiteX16" fmla="*/ 4005 w 10000"/>
              <a:gd name="connsiteY16" fmla="*/ 9283 h 10000"/>
              <a:gd name="connsiteX17" fmla="*/ 4328 w 10000"/>
              <a:gd name="connsiteY17" fmla="*/ 9552 h 10000"/>
              <a:gd name="connsiteX18" fmla="*/ 4931 w 10000"/>
              <a:gd name="connsiteY18" fmla="*/ 9644 h 10000"/>
              <a:gd name="connsiteX19" fmla="*/ 5341 w 10000"/>
              <a:gd name="connsiteY19" fmla="*/ 9938 h 10000"/>
              <a:gd name="connsiteX20" fmla="*/ 5726 w 10000"/>
              <a:gd name="connsiteY20" fmla="*/ 10000 h 10000"/>
              <a:gd name="connsiteX21" fmla="*/ 5749 w 10000"/>
              <a:gd name="connsiteY21" fmla="*/ 9909 h 10000"/>
              <a:gd name="connsiteX22" fmla="*/ 5665 w 10000"/>
              <a:gd name="connsiteY22" fmla="*/ 9819 h 10000"/>
              <a:gd name="connsiteX23" fmla="*/ 5512 w 10000"/>
              <a:gd name="connsiteY23" fmla="*/ 9253 h 10000"/>
              <a:gd name="connsiteX24" fmla="*/ 5491 w 10000"/>
              <a:gd name="connsiteY24" fmla="*/ 9195 h 10000"/>
              <a:gd name="connsiteX25" fmla="*/ 5363 w 10000"/>
              <a:gd name="connsiteY25" fmla="*/ 8090 h 10000"/>
              <a:gd name="connsiteX26" fmla="*/ 5447 w 10000"/>
              <a:gd name="connsiteY26" fmla="*/ 7998 h 10000"/>
              <a:gd name="connsiteX27" fmla="*/ 5469 w 10000"/>
              <a:gd name="connsiteY27" fmla="*/ 7639 h 10000"/>
              <a:gd name="connsiteX28" fmla="*/ 5447 w 10000"/>
              <a:gd name="connsiteY28" fmla="*/ 7580 h 10000"/>
              <a:gd name="connsiteX29" fmla="*/ 5297 w 10000"/>
              <a:gd name="connsiteY29" fmla="*/ 7552 h 10000"/>
              <a:gd name="connsiteX30" fmla="*/ 5232 w 10000"/>
              <a:gd name="connsiteY30" fmla="*/ 7494 h 10000"/>
              <a:gd name="connsiteX31" fmla="*/ 5276 w 10000"/>
              <a:gd name="connsiteY31" fmla="*/ 7373 h 10000"/>
              <a:gd name="connsiteX32" fmla="*/ 5425 w 10000"/>
              <a:gd name="connsiteY32" fmla="*/ 7373 h 10000"/>
              <a:gd name="connsiteX33" fmla="*/ 5491 w 10000"/>
              <a:gd name="connsiteY33" fmla="*/ 7462 h 10000"/>
              <a:gd name="connsiteX34" fmla="*/ 5598 w 10000"/>
              <a:gd name="connsiteY34" fmla="*/ 7373 h 10000"/>
              <a:gd name="connsiteX35" fmla="*/ 5665 w 10000"/>
              <a:gd name="connsiteY35" fmla="*/ 6744 h 10000"/>
              <a:gd name="connsiteX36" fmla="*/ 5533 w 10000"/>
              <a:gd name="connsiteY36" fmla="*/ 6449 h 10000"/>
              <a:gd name="connsiteX37" fmla="*/ 5856 w 10000"/>
              <a:gd name="connsiteY37" fmla="*/ 6356 h 10000"/>
              <a:gd name="connsiteX38" fmla="*/ 5965 w 10000"/>
              <a:gd name="connsiteY38" fmla="*/ 6056 h 10000"/>
              <a:gd name="connsiteX39" fmla="*/ 5965 w 10000"/>
              <a:gd name="connsiteY39" fmla="*/ 6001 h 10000"/>
              <a:gd name="connsiteX40" fmla="*/ 5834 w 10000"/>
              <a:gd name="connsiteY40" fmla="*/ 6032 h 10000"/>
              <a:gd name="connsiteX41" fmla="*/ 5834 w 10000"/>
              <a:gd name="connsiteY41" fmla="*/ 5880 h 10000"/>
              <a:gd name="connsiteX42" fmla="*/ 6049 w 10000"/>
              <a:gd name="connsiteY42" fmla="*/ 5731 h 10000"/>
              <a:gd name="connsiteX43" fmla="*/ 6135 w 10000"/>
              <a:gd name="connsiteY43" fmla="*/ 5731 h 10000"/>
              <a:gd name="connsiteX44" fmla="*/ 6267 w 10000"/>
              <a:gd name="connsiteY44" fmla="*/ 5552 h 10000"/>
              <a:gd name="connsiteX45" fmla="*/ 6288 w 10000"/>
              <a:gd name="connsiteY45" fmla="*/ 5432 h 10000"/>
              <a:gd name="connsiteX46" fmla="*/ 6329 w 10000"/>
              <a:gd name="connsiteY46" fmla="*/ 5372 h 10000"/>
              <a:gd name="connsiteX47" fmla="*/ 6547 w 10000"/>
              <a:gd name="connsiteY47" fmla="*/ 5345 h 10000"/>
              <a:gd name="connsiteX48" fmla="*/ 6630 w 10000"/>
              <a:gd name="connsiteY48" fmla="*/ 5284 h 10000"/>
              <a:gd name="connsiteX49" fmla="*/ 6654 w 10000"/>
              <a:gd name="connsiteY49" fmla="*/ 5135 h 10000"/>
              <a:gd name="connsiteX50" fmla="*/ 6525 w 10000"/>
              <a:gd name="connsiteY50" fmla="*/ 4983 h 10000"/>
              <a:gd name="connsiteX51" fmla="*/ 6525 w 10000"/>
              <a:gd name="connsiteY51" fmla="*/ 4866 h 10000"/>
              <a:gd name="connsiteX52" fmla="*/ 6568 w 10000"/>
              <a:gd name="connsiteY52" fmla="*/ 4775 h 10000"/>
              <a:gd name="connsiteX53" fmla="*/ 6674 w 10000"/>
              <a:gd name="connsiteY53" fmla="*/ 4835 h 10000"/>
              <a:gd name="connsiteX54" fmla="*/ 6738 w 10000"/>
              <a:gd name="connsiteY54" fmla="*/ 4924 h 10000"/>
              <a:gd name="connsiteX55" fmla="*/ 6760 w 10000"/>
              <a:gd name="connsiteY55" fmla="*/ 4896 h 10000"/>
              <a:gd name="connsiteX56" fmla="*/ 6760 w 10000"/>
              <a:gd name="connsiteY56" fmla="*/ 4775 h 10000"/>
              <a:gd name="connsiteX57" fmla="*/ 6782 w 10000"/>
              <a:gd name="connsiteY57" fmla="*/ 4716 h 10000"/>
              <a:gd name="connsiteX58" fmla="*/ 6848 w 10000"/>
              <a:gd name="connsiteY58" fmla="*/ 4747 h 10000"/>
              <a:gd name="connsiteX59" fmla="*/ 6880 w 10000"/>
              <a:gd name="connsiteY59" fmla="*/ 4896 h 10000"/>
              <a:gd name="connsiteX60" fmla="*/ 6922 w 10000"/>
              <a:gd name="connsiteY60" fmla="*/ 4896 h 10000"/>
              <a:gd name="connsiteX61" fmla="*/ 6985 w 10000"/>
              <a:gd name="connsiteY61" fmla="*/ 4835 h 10000"/>
              <a:gd name="connsiteX62" fmla="*/ 7029 w 10000"/>
              <a:gd name="connsiteY62" fmla="*/ 4716 h 10000"/>
              <a:gd name="connsiteX63" fmla="*/ 7052 w 10000"/>
              <a:gd name="connsiteY63" fmla="*/ 4686 h 10000"/>
              <a:gd name="connsiteX64" fmla="*/ 7095 w 10000"/>
              <a:gd name="connsiteY64" fmla="*/ 4924 h 10000"/>
              <a:gd name="connsiteX65" fmla="*/ 7437 w 10000"/>
              <a:gd name="connsiteY65" fmla="*/ 4775 h 10000"/>
              <a:gd name="connsiteX66" fmla="*/ 7503 w 10000"/>
              <a:gd name="connsiteY66" fmla="*/ 4805 h 10000"/>
              <a:gd name="connsiteX67" fmla="*/ 7483 w 10000"/>
              <a:gd name="connsiteY67" fmla="*/ 4835 h 10000"/>
              <a:gd name="connsiteX68" fmla="*/ 6985 w 10000"/>
              <a:gd name="connsiteY68" fmla="*/ 5135 h 10000"/>
              <a:gd name="connsiteX69" fmla="*/ 6943 w 10000"/>
              <a:gd name="connsiteY69" fmla="*/ 5225 h 10000"/>
              <a:gd name="connsiteX70" fmla="*/ 6985 w 10000"/>
              <a:gd name="connsiteY70" fmla="*/ 5253 h 10000"/>
              <a:gd name="connsiteX71" fmla="*/ 8126 w 10000"/>
              <a:gd name="connsiteY71" fmla="*/ 4388 h 10000"/>
              <a:gd name="connsiteX72" fmla="*/ 8320 w 10000"/>
              <a:gd name="connsiteY72" fmla="*/ 3762 h 10000"/>
              <a:gd name="connsiteX73" fmla="*/ 8344 w 10000"/>
              <a:gd name="connsiteY73" fmla="*/ 2804 h 10000"/>
              <a:gd name="connsiteX74" fmla="*/ 8406 w 10000"/>
              <a:gd name="connsiteY74" fmla="*/ 2716 h 10000"/>
              <a:gd name="connsiteX75" fmla="*/ 8473 w 10000"/>
              <a:gd name="connsiteY75" fmla="*/ 2654 h 10000"/>
              <a:gd name="connsiteX76" fmla="*/ 8536 w 10000"/>
              <a:gd name="connsiteY76" fmla="*/ 2654 h 10000"/>
              <a:gd name="connsiteX77" fmla="*/ 8536 w 10000"/>
              <a:gd name="connsiteY77" fmla="*/ 3015 h 10000"/>
              <a:gd name="connsiteX78" fmla="*/ 8688 w 10000"/>
              <a:gd name="connsiteY78" fmla="*/ 3015 h 10000"/>
              <a:gd name="connsiteX79" fmla="*/ 8665 w 10000"/>
              <a:gd name="connsiteY79" fmla="*/ 3163 h 10000"/>
              <a:gd name="connsiteX80" fmla="*/ 8516 w 10000"/>
              <a:gd name="connsiteY80" fmla="*/ 3221 h 10000"/>
              <a:gd name="connsiteX81" fmla="*/ 8579 w 10000"/>
              <a:gd name="connsiteY81" fmla="*/ 3253 h 10000"/>
              <a:gd name="connsiteX82" fmla="*/ 9246 w 10000"/>
              <a:gd name="connsiteY82" fmla="*/ 2837 h 10000"/>
              <a:gd name="connsiteX83" fmla="*/ 9633 w 10000"/>
              <a:gd name="connsiteY83" fmla="*/ 2804 h 10000"/>
              <a:gd name="connsiteX84" fmla="*/ 9506 w 10000"/>
              <a:gd name="connsiteY84" fmla="*/ 2598 h 10000"/>
              <a:gd name="connsiteX85" fmla="*/ 9633 w 10000"/>
              <a:gd name="connsiteY85" fmla="*/ 2443 h 10000"/>
              <a:gd name="connsiteX86" fmla="*/ 9699 w 10000"/>
              <a:gd name="connsiteY86" fmla="*/ 2267 h 10000"/>
              <a:gd name="connsiteX87" fmla="*/ 9764 w 10000"/>
              <a:gd name="connsiteY87" fmla="*/ 2117 h 10000"/>
              <a:gd name="connsiteX88" fmla="*/ 9807 w 10000"/>
              <a:gd name="connsiteY88" fmla="*/ 1967 h 10000"/>
              <a:gd name="connsiteX89" fmla="*/ 9786 w 10000"/>
              <a:gd name="connsiteY89" fmla="*/ 1702 h 10000"/>
              <a:gd name="connsiteX90" fmla="*/ 9720 w 10000"/>
              <a:gd name="connsiteY90" fmla="*/ 1581 h 10000"/>
              <a:gd name="connsiteX91" fmla="*/ 9786 w 10000"/>
              <a:gd name="connsiteY91" fmla="*/ 1404 h 10000"/>
              <a:gd name="connsiteX92" fmla="*/ 9741 w 10000"/>
              <a:gd name="connsiteY92" fmla="*/ 1192 h 10000"/>
              <a:gd name="connsiteX93" fmla="*/ 9934 w 10000"/>
              <a:gd name="connsiteY93" fmla="*/ 687 h 10000"/>
              <a:gd name="connsiteX94" fmla="*/ 9934 w 10000"/>
              <a:gd name="connsiteY94" fmla="*/ 567 h 10000"/>
              <a:gd name="connsiteX95" fmla="*/ 9980 w 10000"/>
              <a:gd name="connsiteY95" fmla="*/ 475 h 10000"/>
              <a:gd name="connsiteX96" fmla="*/ 9934 w 10000"/>
              <a:gd name="connsiteY96" fmla="*/ 359 h 10000"/>
              <a:gd name="connsiteX97" fmla="*/ 10000 w 10000"/>
              <a:gd name="connsiteY97" fmla="*/ 294 h 10000"/>
              <a:gd name="connsiteX98" fmla="*/ 9934 w 10000"/>
              <a:gd name="connsiteY98" fmla="*/ 178 h 10000"/>
              <a:gd name="connsiteX99" fmla="*/ 9958 w 10000"/>
              <a:gd name="connsiteY99" fmla="*/ 0 h 10000"/>
              <a:gd name="connsiteX100" fmla="*/ 9934 w 10000"/>
              <a:gd name="connsiteY100" fmla="*/ 0 h 10000"/>
              <a:gd name="connsiteX0" fmla="*/ 9934 w 10000"/>
              <a:gd name="connsiteY0" fmla="*/ 0 h 10000"/>
              <a:gd name="connsiteX1" fmla="*/ 7907 w 10000"/>
              <a:gd name="connsiteY1" fmla="*/ 537 h 10000"/>
              <a:gd name="connsiteX2" fmla="*/ 6958 w 10000"/>
              <a:gd name="connsiteY2" fmla="*/ 704 h 10000"/>
              <a:gd name="connsiteX3" fmla="*/ 5630 w 10000"/>
              <a:gd name="connsiteY3" fmla="*/ 1055 h 10000"/>
              <a:gd name="connsiteX4" fmla="*/ 4175 w 10000"/>
              <a:gd name="connsiteY4" fmla="*/ 1415 h 10000"/>
              <a:gd name="connsiteX5" fmla="*/ 3289 w 10000"/>
              <a:gd name="connsiteY5" fmla="*/ 1406 h 10000"/>
              <a:gd name="connsiteX6" fmla="*/ 63 w 10000"/>
              <a:gd name="connsiteY6" fmla="*/ 1064 h 10000"/>
              <a:gd name="connsiteX7" fmla="*/ 0 w 10000"/>
              <a:gd name="connsiteY7" fmla="*/ 2196 h 10000"/>
              <a:gd name="connsiteX8" fmla="*/ 584 w 10000"/>
              <a:gd name="connsiteY8" fmla="*/ 2241 h 10000"/>
              <a:gd name="connsiteX9" fmla="*/ 1421 w 10000"/>
              <a:gd name="connsiteY9" fmla="*/ 3612 h 10000"/>
              <a:gd name="connsiteX10" fmla="*/ 1788 w 10000"/>
              <a:gd name="connsiteY10" fmla="*/ 5045 h 10000"/>
              <a:gd name="connsiteX11" fmla="*/ 2134 w 10000"/>
              <a:gd name="connsiteY11" fmla="*/ 5610 h 10000"/>
              <a:gd name="connsiteX12" fmla="*/ 2305 w 10000"/>
              <a:gd name="connsiteY12" fmla="*/ 6177 h 10000"/>
              <a:gd name="connsiteX13" fmla="*/ 2671 w 10000"/>
              <a:gd name="connsiteY13" fmla="*/ 6569 h 10000"/>
              <a:gd name="connsiteX14" fmla="*/ 2951 w 10000"/>
              <a:gd name="connsiteY14" fmla="*/ 8032 h 10000"/>
              <a:gd name="connsiteX15" fmla="*/ 3317 w 10000"/>
              <a:gd name="connsiteY15" fmla="*/ 8835 h 10000"/>
              <a:gd name="connsiteX16" fmla="*/ 3681 w 10000"/>
              <a:gd name="connsiteY16" fmla="*/ 9195 h 10000"/>
              <a:gd name="connsiteX17" fmla="*/ 4005 w 10000"/>
              <a:gd name="connsiteY17" fmla="*/ 9283 h 10000"/>
              <a:gd name="connsiteX18" fmla="*/ 4328 w 10000"/>
              <a:gd name="connsiteY18" fmla="*/ 9552 h 10000"/>
              <a:gd name="connsiteX19" fmla="*/ 4931 w 10000"/>
              <a:gd name="connsiteY19" fmla="*/ 9644 h 10000"/>
              <a:gd name="connsiteX20" fmla="*/ 5341 w 10000"/>
              <a:gd name="connsiteY20" fmla="*/ 9938 h 10000"/>
              <a:gd name="connsiteX21" fmla="*/ 5726 w 10000"/>
              <a:gd name="connsiteY21" fmla="*/ 10000 h 10000"/>
              <a:gd name="connsiteX22" fmla="*/ 5749 w 10000"/>
              <a:gd name="connsiteY22" fmla="*/ 9909 h 10000"/>
              <a:gd name="connsiteX23" fmla="*/ 5665 w 10000"/>
              <a:gd name="connsiteY23" fmla="*/ 9819 h 10000"/>
              <a:gd name="connsiteX24" fmla="*/ 5512 w 10000"/>
              <a:gd name="connsiteY24" fmla="*/ 9253 h 10000"/>
              <a:gd name="connsiteX25" fmla="*/ 5491 w 10000"/>
              <a:gd name="connsiteY25" fmla="*/ 9195 h 10000"/>
              <a:gd name="connsiteX26" fmla="*/ 5363 w 10000"/>
              <a:gd name="connsiteY26" fmla="*/ 8090 h 10000"/>
              <a:gd name="connsiteX27" fmla="*/ 5447 w 10000"/>
              <a:gd name="connsiteY27" fmla="*/ 7998 h 10000"/>
              <a:gd name="connsiteX28" fmla="*/ 5469 w 10000"/>
              <a:gd name="connsiteY28" fmla="*/ 7639 h 10000"/>
              <a:gd name="connsiteX29" fmla="*/ 5447 w 10000"/>
              <a:gd name="connsiteY29" fmla="*/ 7580 h 10000"/>
              <a:gd name="connsiteX30" fmla="*/ 5297 w 10000"/>
              <a:gd name="connsiteY30" fmla="*/ 7552 h 10000"/>
              <a:gd name="connsiteX31" fmla="*/ 5232 w 10000"/>
              <a:gd name="connsiteY31" fmla="*/ 7494 h 10000"/>
              <a:gd name="connsiteX32" fmla="*/ 5276 w 10000"/>
              <a:gd name="connsiteY32" fmla="*/ 7373 h 10000"/>
              <a:gd name="connsiteX33" fmla="*/ 5425 w 10000"/>
              <a:gd name="connsiteY33" fmla="*/ 7373 h 10000"/>
              <a:gd name="connsiteX34" fmla="*/ 5491 w 10000"/>
              <a:gd name="connsiteY34" fmla="*/ 7462 h 10000"/>
              <a:gd name="connsiteX35" fmla="*/ 5598 w 10000"/>
              <a:gd name="connsiteY35" fmla="*/ 7373 h 10000"/>
              <a:gd name="connsiteX36" fmla="*/ 5665 w 10000"/>
              <a:gd name="connsiteY36" fmla="*/ 6744 h 10000"/>
              <a:gd name="connsiteX37" fmla="*/ 5533 w 10000"/>
              <a:gd name="connsiteY37" fmla="*/ 6449 h 10000"/>
              <a:gd name="connsiteX38" fmla="*/ 5856 w 10000"/>
              <a:gd name="connsiteY38" fmla="*/ 6356 h 10000"/>
              <a:gd name="connsiteX39" fmla="*/ 5965 w 10000"/>
              <a:gd name="connsiteY39" fmla="*/ 6056 h 10000"/>
              <a:gd name="connsiteX40" fmla="*/ 5965 w 10000"/>
              <a:gd name="connsiteY40" fmla="*/ 6001 h 10000"/>
              <a:gd name="connsiteX41" fmla="*/ 5834 w 10000"/>
              <a:gd name="connsiteY41" fmla="*/ 6032 h 10000"/>
              <a:gd name="connsiteX42" fmla="*/ 5834 w 10000"/>
              <a:gd name="connsiteY42" fmla="*/ 5880 h 10000"/>
              <a:gd name="connsiteX43" fmla="*/ 6049 w 10000"/>
              <a:gd name="connsiteY43" fmla="*/ 5731 h 10000"/>
              <a:gd name="connsiteX44" fmla="*/ 6135 w 10000"/>
              <a:gd name="connsiteY44" fmla="*/ 5731 h 10000"/>
              <a:gd name="connsiteX45" fmla="*/ 6267 w 10000"/>
              <a:gd name="connsiteY45" fmla="*/ 5552 h 10000"/>
              <a:gd name="connsiteX46" fmla="*/ 6288 w 10000"/>
              <a:gd name="connsiteY46" fmla="*/ 5432 h 10000"/>
              <a:gd name="connsiteX47" fmla="*/ 6329 w 10000"/>
              <a:gd name="connsiteY47" fmla="*/ 5372 h 10000"/>
              <a:gd name="connsiteX48" fmla="*/ 6547 w 10000"/>
              <a:gd name="connsiteY48" fmla="*/ 5345 h 10000"/>
              <a:gd name="connsiteX49" fmla="*/ 6630 w 10000"/>
              <a:gd name="connsiteY49" fmla="*/ 5284 h 10000"/>
              <a:gd name="connsiteX50" fmla="*/ 6654 w 10000"/>
              <a:gd name="connsiteY50" fmla="*/ 5135 h 10000"/>
              <a:gd name="connsiteX51" fmla="*/ 6525 w 10000"/>
              <a:gd name="connsiteY51" fmla="*/ 4983 h 10000"/>
              <a:gd name="connsiteX52" fmla="*/ 6525 w 10000"/>
              <a:gd name="connsiteY52" fmla="*/ 4866 h 10000"/>
              <a:gd name="connsiteX53" fmla="*/ 6568 w 10000"/>
              <a:gd name="connsiteY53" fmla="*/ 4775 h 10000"/>
              <a:gd name="connsiteX54" fmla="*/ 6674 w 10000"/>
              <a:gd name="connsiteY54" fmla="*/ 4835 h 10000"/>
              <a:gd name="connsiteX55" fmla="*/ 6738 w 10000"/>
              <a:gd name="connsiteY55" fmla="*/ 4924 h 10000"/>
              <a:gd name="connsiteX56" fmla="*/ 6760 w 10000"/>
              <a:gd name="connsiteY56" fmla="*/ 4896 h 10000"/>
              <a:gd name="connsiteX57" fmla="*/ 6760 w 10000"/>
              <a:gd name="connsiteY57" fmla="*/ 4775 h 10000"/>
              <a:gd name="connsiteX58" fmla="*/ 6782 w 10000"/>
              <a:gd name="connsiteY58" fmla="*/ 4716 h 10000"/>
              <a:gd name="connsiteX59" fmla="*/ 6848 w 10000"/>
              <a:gd name="connsiteY59" fmla="*/ 4747 h 10000"/>
              <a:gd name="connsiteX60" fmla="*/ 6880 w 10000"/>
              <a:gd name="connsiteY60" fmla="*/ 4896 h 10000"/>
              <a:gd name="connsiteX61" fmla="*/ 6922 w 10000"/>
              <a:gd name="connsiteY61" fmla="*/ 4896 h 10000"/>
              <a:gd name="connsiteX62" fmla="*/ 6985 w 10000"/>
              <a:gd name="connsiteY62" fmla="*/ 4835 h 10000"/>
              <a:gd name="connsiteX63" fmla="*/ 7029 w 10000"/>
              <a:gd name="connsiteY63" fmla="*/ 4716 h 10000"/>
              <a:gd name="connsiteX64" fmla="*/ 7052 w 10000"/>
              <a:gd name="connsiteY64" fmla="*/ 4686 h 10000"/>
              <a:gd name="connsiteX65" fmla="*/ 7095 w 10000"/>
              <a:gd name="connsiteY65" fmla="*/ 4924 h 10000"/>
              <a:gd name="connsiteX66" fmla="*/ 7437 w 10000"/>
              <a:gd name="connsiteY66" fmla="*/ 4775 h 10000"/>
              <a:gd name="connsiteX67" fmla="*/ 7503 w 10000"/>
              <a:gd name="connsiteY67" fmla="*/ 4805 h 10000"/>
              <a:gd name="connsiteX68" fmla="*/ 7483 w 10000"/>
              <a:gd name="connsiteY68" fmla="*/ 4835 h 10000"/>
              <a:gd name="connsiteX69" fmla="*/ 6985 w 10000"/>
              <a:gd name="connsiteY69" fmla="*/ 5135 h 10000"/>
              <a:gd name="connsiteX70" fmla="*/ 6943 w 10000"/>
              <a:gd name="connsiteY70" fmla="*/ 5225 h 10000"/>
              <a:gd name="connsiteX71" fmla="*/ 6985 w 10000"/>
              <a:gd name="connsiteY71" fmla="*/ 5253 h 10000"/>
              <a:gd name="connsiteX72" fmla="*/ 8126 w 10000"/>
              <a:gd name="connsiteY72" fmla="*/ 4388 h 10000"/>
              <a:gd name="connsiteX73" fmla="*/ 8320 w 10000"/>
              <a:gd name="connsiteY73" fmla="*/ 3762 h 10000"/>
              <a:gd name="connsiteX74" fmla="*/ 8344 w 10000"/>
              <a:gd name="connsiteY74" fmla="*/ 2804 h 10000"/>
              <a:gd name="connsiteX75" fmla="*/ 8406 w 10000"/>
              <a:gd name="connsiteY75" fmla="*/ 2716 h 10000"/>
              <a:gd name="connsiteX76" fmla="*/ 8473 w 10000"/>
              <a:gd name="connsiteY76" fmla="*/ 2654 h 10000"/>
              <a:gd name="connsiteX77" fmla="*/ 8536 w 10000"/>
              <a:gd name="connsiteY77" fmla="*/ 2654 h 10000"/>
              <a:gd name="connsiteX78" fmla="*/ 8536 w 10000"/>
              <a:gd name="connsiteY78" fmla="*/ 3015 h 10000"/>
              <a:gd name="connsiteX79" fmla="*/ 8688 w 10000"/>
              <a:gd name="connsiteY79" fmla="*/ 3015 h 10000"/>
              <a:gd name="connsiteX80" fmla="*/ 8665 w 10000"/>
              <a:gd name="connsiteY80" fmla="*/ 3163 h 10000"/>
              <a:gd name="connsiteX81" fmla="*/ 8516 w 10000"/>
              <a:gd name="connsiteY81" fmla="*/ 3221 h 10000"/>
              <a:gd name="connsiteX82" fmla="*/ 8579 w 10000"/>
              <a:gd name="connsiteY82" fmla="*/ 3253 h 10000"/>
              <a:gd name="connsiteX83" fmla="*/ 9246 w 10000"/>
              <a:gd name="connsiteY83" fmla="*/ 2837 h 10000"/>
              <a:gd name="connsiteX84" fmla="*/ 9633 w 10000"/>
              <a:gd name="connsiteY84" fmla="*/ 2804 h 10000"/>
              <a:gd name="connsiteX85" fmla="*/ 9506 w 10000"/>
              <a:gd name="connsiteY85" fmla="*/ 2598 h 10000"/>
              <a:gd name="connsiteX86" fmla="*/ 9633 w 10000"/>
              <a:gd name="connsiteY86" fmla="*/ 2443 h 10000"/>
              <a:gd name="connsiteX87" fmla="*/ 9699 w 10000"/>
              <a:gd name="connsiteY87" fmla="*/ 2267 h 10000"/>
              <a:gd name="connsiteX88" fmla="*/ 9764 w 10000"/>
              <a:gd name="connsiteY88" fmla="*/ 2117 h 10000"/>
              <a:gd name="connsiteX89" fmla="*/ 9807 w 10000"/>
              <a:gd name="connsiteY89" fmla="*/ 1967 h 10000"/>
              <a:gd name="connsiteX90" fmla="*/ 9786 w 10000"/>
              <a:gd name="connsiteY90" fmla="*/ 1702 h 10000"/>
              <a:gd name="connsiteX91" fmla="*/ 9720 w 10000"/>
              <a:gd name="connsiteY91" fmla="*/ 1581 h 10000"/>
              <a:gd name="connsiteX92" fmla="*/ 9786 w 10000"/>
              <a:gd name="connsiteY92" fmla="*/ 1404 h 10000"/>
              <a:gd name="connsiteX93" fmla="*/ 9741 w 10000"/>
              <a:gd name="connsiteY93" fmla="*/ 1192 h 10000"/>
              <a:gd name="connsiteX94" fmla="*/ 9934 w 10000"/>
              <a:gd name="connsiteY94" fmla="*/ 687 h 10000"/>
              <a:gd name="connsiteX95" fmla="*/ 9934 w 10000"/>
              <a:gd name="connsiteY95" fmla="*/ 567 h 10000"/>
              <a:gd name="connsiteX96" fmla="*/ 9980 w 10000"/>
              <a:gd name="connsiteY96" fmla="*/ 475 h 10000"/>
              <a:gd name="connsiteX97" fmla="*/ 9934 w 10000"/>
              <a:gd name="connsiteY97" fmla="*/ 359 h 10000"/>
              <a:gd name="connsiteX98" fmla="*/ 10000 w 10000"/>
              <a:gd name="connsiteY98" fmla="*/ 294 h 10000"/>
              <a:gd name="connsiteX99" fmla="*/ 9934 w 10000"/>
              <a:gd name="connsiteY99" fmla="*/ 178 h 10000"/>
              <a:gd name="connsiteX100" fmla="*/ 9958 w 10000"/>
              <a:gd name="connsiteY100" fmla="*/ 0 h 10000"/>
              <a:gd name="connsiteX101" fmla="*/ 9934 w 10000"/>
              <a:gd name="connsiteY101" fmla="*/ 0 h 10000"/>
              <a:gd name="connsiteX0" fmla="*/ 9934 w 10000"/>
              <a:gd name="connsiteY0" fmla="*/ 0 h 10000"/>
              <a:gd name="connsiteX1" fmla="*/ 8919 w 10000"/>
              <a:gd name="connsiteY1" fmla="*/ 178 h 10000"/>
              <a:gd name="connsiteX2" fmla="*/ 7907 w 10000"/>
              <a:gd name="connsiteY2" fmla="*/ 537 h 10000"/>
              <a:gd name="connsiteX3" fmla="*/ 6958 w 10000"/>
              <a:gd name="connsiteY3" fmla="*/ 704 h 10000"/>
              <a:gd name="connsiteX4" fmla="*/ 5630 w 10000"/>
              <a:gd name="connsiteY4" fmla="*/ 1055 h 10000"/>
              <a:gd name="connsiteX5" fmla="*/ 4175 w 10000"/>
              <a:gd name="connsiteY5" fmla="*/ 1415 h 10000"/>
              <a:gd name="connsiteX6" fmla="*/ 3289 w 10000"/>
              <a:gd name="connsiteY6" fmla="*/ 1406 h 10000"/>
              <a:gd name="connsiteX7" fmla="*/ 63 w 10000"/>
              <a:gd name="connsiteY7" fmla="*/ 1064 h 10000"/>
              <a:gd name="connsiteX8" fmla="*/ 0 w 10000"/>
              <a:gd name="connsiteY8" fmla="*/ 2196 h 10000"/>
              <a:gd name="connsiteX9" fmla="*/ 584 w 10000"/>
              <a:gd name="connsiteY9" fmla="*/ 2241 h 10000"/>
              <a:gd name="connsiteX10" fmla="*/ 1421 w 10000"/>
              <a:gd name="connsiteY10" fmla="*/ 3612 h 10000"/>
              <a:gd name="connsiteX11" fmla="*/ 1788 w 10000"/>
              <a:gd name="connsiteY11" fmla="*/ 5045 h 10000"/>
              <a:gd name="connsiteX12" fmla="*/ 2134 w 10000"/>
              <a:gd name="connsiteY12" fmla="*/ 5610 h 10000"/>
              <a:gd name="connsiteX13" fmla="*/ 2305 w 10000"/>
              <a:gd name="connsiteY13" fmla="*/ 6177 h 10000"/>
              <a:gd name="connsiteX14" fmla="*/ 2671 w 10000"/>
              <a:gd name="connsiteY14" fmla="*/ 6569 h 10000"/>
              <a:gd name="connsiteX15" fmla="*/ 2951 w 10000"/>
              <a:gd name="connsiteY15" fmla="*/ 8032 h 10000"/>
              <a:gd name="connsiteX16" fmla="*/ 3317 w 10000"/>
              <a:gd name="connsiteY16" fmla="*/ 8835 h 10000"/>
              <a:gd name="connsiteX17" fmla="*/ 3681 w 10000"/>
              <a:gd name="connsiteY17" fmla="*/ 9195 h 10000"/>
              <a:gd name="connsiteX18" fmla="*/ 4005 w 10000"/>
              <a:gd name="connsiteY18" fmla="*/ 9283 h 10000"/>
              <a:gd name="connsiteX19" fmla="*/ 4328 w 10000"/>
              <a:gd name="connsiteY19" fmla="*/ 9552 h 10000"/>
              <a:gd name="connsiteX20" fmla="*/ 4931 w 10000"/>
              <a:gd name="connsiteY20" fmla="*/ 9644 h 10000"/>
              <a:gd name="connsiteX21" fmla="*/ 5341 w 10000"/>
              <a:gd name="connsiteY21" fmla="*/ 9938 h 10000"/>
              <a:gd name="connsiteX22" fmla="*/ 5726 w 10000"/>
              <a:gd name="connsiteY22" fmla="*/ 10000 h 10000"/>
              <a:gd name="connsiteX23" fmla="*/ 5749 w 10000"/>
              <a:gd name="connsiteY23" fmla="*/ 9909 h 10000"/>
              <a:gd name="connsiteX24" fmla="*/ 5665 w 10000"/>
              <a:gd name="connsiteY24" fmla="*/ 9819 h 10000"/>
              <a:gd name="connsiteX25" fmla="*/ 5512 w 10000"/>
              <a:gd name="connsiteY25" fmla="*/ 9253 h 10000"/>
              <a:gd name="connsiteX26" fmla="*/ 5491 w 10000"/>
              <a:gd name="connsiteY26" fmla="*/ 9195 h 10000"/>
              <a:gd name="connsiteX27" fmla="*/ 5363 w 10000"/>
              <a:gd name="connsiteY27" fmla="*/ 8090 h 10000"/>
              <a:gd name="connsiteX28" fmla="*/ 5447 w 10000"/>
              <a:gd name="connsiteY28" fmla="*/ 7998 h 10000"/>
              <a:gd name="connsiteX29" fmla="*/ 5469 w 10000"/>
              <a:gd name="connsiteY29" fmla="*/ 7639 h 10000"/>
              <a:gd name="connsiteX30" fmla="*/ 5447 w 10000"/>
              <a:gd name="connsiteY30" fmla="*/ 7580 h 10000"/>
              <a:gd name="connsiteX31" fmla="*/ 5297 w 10000"/>
              <a:gd name="connsiteY31" fmla="*/ 7552 h 10000"/>
              <a:gd name="connsiteX32" fmla="*/ 5232 w 10000"/>
              <a:gd name="connsiteY32" fmla="*/ 7494 h 10000"/>
              <a:gd name="connsiteX33" fmla="*/ 5276 w 10000"/>
              <a:gd name="connsiteY33" fmla="*/ 7373 h 10000"/>
              <a:gd name="connsiteX34" fmla="*/ 5425 w 10000"/>
              <a:gd name="connsiteY34" fmla="*/ 7373 h 10000"/>
              <a:gd name="connsiteX35" fmla="*/ 5491 w 10000"/>
              <a:gd name="connsiteY35" fmla="*/ 7462 h 10000"/>
              <a:gd name="connsiteX36" fmla="*/ 5598 w 10000"/>
              <a:gd name="connsiteY36" fmla="*/ 7373 h 10000"/>
              <a:gd name="connsiteX37" fmla="*/ 5665 w 10000"/>
              <a:gd name="connsiteY37" fmla="*/ 6744 h 10000"/>
              <a:gd name="connsiteX38" fmla="*/ 5533 w 10000"/>
              <a:gd name="connsiteY38" fmla="*/ 6449 h 10000"/>
              <a:gd name="connsiteX39" fmla="*/ 5856 w 10000"/>
              <a:gd name="connsiteY39" fmla="*/ 6356 h 10000"/>
              <a:gd name="connsiteX40" fmla="*/ 5965 w 10000"/>
              <a:gd name="connsiteY40" fmla="*/ 6056 h 10000"/>
              <a:gd name="connsiteX41" fmla="*/ 5965 w 10000"/>
              <a:gd name="connsiteY41" fmla="*/ 6001 h 10000"/>
              <a:gd name="connsiteX42" fmla="*/ 5834 w 10000"/>
              <a:gd name="connsiteY42" fmla="*/ 6032 h 10000"/>
              <a:gd name="connsiteX43" fmla="*/ 5834 w 10000"/>
              <a:gd name="connsiteY43" fmla="*/ 5880 h 10000"/>
              <a:gd name="connsiteX44" fmla="*/ 6049 w 10000"/>
              <a:gd name="connsiteY44" fmla="*/ 5731 h 10000"/>
              <a:gd name="connsiteX45" fmla="*/ 6135 w 10000"/>
              <a:gd name="connsiteY45" fmla="*/ 5731 h 10000"/>
              <a:gd name="connsiteX46" fmla="*/ 6267 w 10000"/>
              <a:gd name="connsiteY46" fmla="*/ 5552 h 10000"/>
              <a:gd name="connsiteX47" fmla="*/ 6288 w 10000"/>
              <a:gd name="connsiteY47" fmla="*/ 5432 h 10000"/>
              <a:gd name="connsiteX48" fmla="*/ 6329 w 10000"/>
              <a:gd name="connsiteY48" fmla="*/ 5372 h 10000"/>
              <a:gd name="connsiteX49" fmla="*/ 6547 w 10000"/>
              <a:gd name="connsiteY49" fmla="*/ 5345 h 10000"/>
              <a:gd name="connsiteX50" fmla="*/ 6630 w 10000"/>
              <a:gd name="connsiteY50" fmla="*/ 5284 h 10000"/>
              <a:gd name="connsiteX51" fmla="*/ 6654 w 10000"/>
              <a:gd name="connsiteY51" fmla="*/ 5135 h 10000"/>
              <a:gd name="connsiteX52" fmla="*/ 6525 w 10000"/>
              <a:gd name="connsiteY52" fmla="*/ 4983 h 10000"/>
              <a:gd name="connsiteX53" fmla="*/ 6525 w 10000"/>
              <a:gd name="connsiteY53" fmla="*/ 4866 h 10000"/>
              <a:gd name="connsiteX54" fmla="*/ 6568 w 10000"/>
              <a:gd name="connsiteY54" fmla="*/ 4775 h 10000"/>
              <a:gd name="connsiteX55" fmla="*/ 6674 w 10000"/>
              <a:gd name="connsiteY55" fmla="*/ 4835 h 10000"/>
              <a:gd name="connsiteX56" fmla="*/ 6738 w 10000"/>
              <a:gd name="connsiteY56" fmla="*/ 4924 h 10000"/>
              <a:gd name="connsiteX57" fmla="*/ 6760 w 10000"/>
              <a:gd name="connsiteY57" fmla="*/ 4896 h 10000"/>
              <a:gd name="connsiteX58" fmla="*/ 6760 w 10000"/>
              <a:gd name="connsiteY58" fmla="*/ 4775 h 10000"/>
              <a:gd name="connsiteX59" fmla="*/ 6782 w 10000"/>
              <a:gd name="connsiteY59" fmla="*/ 4716 h 10000"/>
              <a:gd name="connsiteX60" fmla="*/ 6848 w 10000"/>
              <a:gd name="connsiteY60" fmla="*/ 4747 h 10000"/>
              <a:gd name="connsiteX61" fmla="*/ 6880 w 10000"/>
              <a:gd name="connsiteY61" fmla="*/ 4896 h 10000"/>
              <a:gd name="connsiteX62" fmla="*/ 6922 w 10000"/>
              <a:gd name="connsiteY62" fmla="*/ 4896 h 10000"/>
              <a:gd name="connsiteX63" fmla="*/ 6985 w 10000"/>
              <a:gd name="connsiteY63" fmla="*/ 4835 h 10000"/>
              <a:gd name="connsiteX64" fmla="*/ 7029 w 10000"/>
              <a:gd name="connsiteY64" fmla="*/ 4716 h 10000"/>
              <a:gd name="connsiteX65" fmla="*/ 7052 w 10000"/>
              <a:gd name="connsiteY65" fmla="*/ 4686 h 10000"/>
              <a:gd name="connsiteX66" fmla="*/ 7095 w 10000"/>
              <a:gd name="connsiteY66" fmla="*/ 4924 h 10000"/>
              <a:gd name="connsiteX67" fmla="*/ 7437 w 10000"/>
              <a:gd name="connsiteY67" fmla="*/ 4775 h 10000"/>
              <a:gd name="connsiteX68" fmla="*/ 7503 w 10000"/>
              <a:gd name="connsiteY68" fmla="*/ 4805 h 10000"/>
              <a:gd name="connsiteX69" fmla="*/ 7483 w 10000"/>
              <a:gd name="connsiteY69" fmla="*/ 4835 h 10000"/>
              <a:gd name="connsiteX70" fmla="*/ 6985 w 10000"/>
              <a:gd name="connsiteY70" fmla="*/ 5135 h 10000"/>
              <a:gd name="connsiteX71" fmla="*/ 6943 w 10000"/>
              <a:gd name="connsiteY71" fmla="*/ 5225 h 10000"/>
              <a:gd name="connsiteX72" fmla="*/ 6985 w 10000"/>
              <a:gd name="connsiteY72" fmla="*/ 5253 h 10000"/>
              <a:gd name="connsiteX73" fmla="*/ 8126 w 10000"/>
              <a:gd name="connsiteY73" fmla="*/ 4388 h 10000"/>
              <a:gd name="connsiteX74" fmla="*/ 8320 w 10000"/>
              <a:gd name="connsiteY74" fmla="*/ 3762 h 10000"/>
              <a:gd name="connsiteX75" fmla="*/ 8344 w 10000"/>
              <a:gd name="connsiteY75" fmla="*/ 2804 h 10000"/>
              <a:gd name="connsiteX76" fmla="*/ 8406 w 10000"/>
              <a:gd name="connsiteY76" fmla="*/ 2716 h 10000"/>
              <a:gd name="connsiteX77" fmla="*/ 8473 w 10000"/>
              <a:gd name="connsiteY77" fmla="*/ 2654 h 10000"/>
              <a:gd name="connsiteX78" fmla="*/ 8536 w 10000"/>
              <a:gd name="connsiteY78" fmla="*/ 2654 h 10000"/>
              <a:gd name="connsiteX79" fmla="*/ 8536 w 10000"/>
              <a:gd name="connsiteY79" fmla="*/ 3015 h 10000"/>
              <a:gd name="connsiteX80" fmla="*/ 8688 w 10000"/>
              <a:gd name="connsiteY80" fmla="*/ 3015 h 10000"/>
              <a:gd name="connsiteX81" fmla="*/ 8665 w 10000"/>
              <a:gd name="connsiteY81" fmla="*/ 3163 h 10000"/>
              <a:gd name="connsiteX82" fmla="*/ 8516 w 10000"/>
              <a:gd name="connsiteY82" fmla="*/ 3221 h 10000"/>
              <a:gd name="connsiteX83" fmla="*/ 8579 w 10000"/>
              <a:gd name="connsiteY83" fmla="*/ 3253 h 10000"/>
              <a:gd name="connsiteX84" fmla="*/ 9246 w 10000"/>
              <a:gd name="connsiteY84" fmla="*/ 2837 h 10000"/>
              <a:gd name="connsiteX85" fmla="*/ 9633 w 10000"/>
              <a:gd name="connsiteY85" fmla="*/ 2804 h 10000"/>
              <a:gd name="connsiteX86" fmla="*/ 9506 w 10000"/>
              <a:gd name="connsiteY86" fmla="*/ 2598 h 10000"/>
              <a:gd name="connsiteX87" fmla="*/ 9633 w 10000"/>
              <a:gd name="connsiteY87" fmla="*/ 2443 h 10000"/>
              <a:gd name="connsiteX88" fmla="*/ 9699 w 10000"/>
              <a:gd name="connsiteY88" fmla="*/ 2267 h 10000"/>
              <a:gd name="connsiteX89" fmla="*/ 9764 w 10000"/>
              <a:gd name="connsiteY89" fmla="*/ 2117 h 10000"/>
              <a:gd name="connsiteX90" fmla="*/ 9807 w 10000"/>
              <a:gd name="connsiteY90" fmla="*/ 1967 h 10000"/>
              <a:gd name="connsiteX91" fmla="*/ 9786 w 10000"/>
              <a:gd name="connsiteY91" fmla="*/ 1702 h 10000"/>
              <a:gd name="connsiteX92" fmla="*/ 9720 w 10000"/>
              <a:gd name="connsiteY92" fmla="*/ 1581 h 10000"/>
              <a:gd name="connsiteX93" fmla="*/ 9786 w 10000"/>
              <a:gd name="connsiteY93" fmla="*/ 1404 h 10000"/>
              <a:gd name="connsiteX94" fmla="*/ 9741 w 10000"/>
              <a:gd name="connsiteY94" fmla="*/ 1192 h 10000"/>
              <a:gd name="connsiteX95" fmla="*/ 9934 w 10000"/>
              <a:gd name="connsiteY95" fmla="*/ 687 h 10000"/>
              <a:gd name="connsiteX96" fmla="*/ 9934 w 10000"/>
              <a:gd name="connsiteY96" fmla="*/ 567 h 10000"/>
              <a:gd name="connsiteX97" fmla="*/ 9980 w 10000"/>
              <a:gd name="connsiteY97" fmla="*/ 475 h 10000"/>
              <a:gd name="connsiteX98" fmla="*/ 9934 w 10000"/>
              <a:gd name="connsiteY98" fmla="*/ 359 h 10000"/>
              <a:gd name="connsiteX99" fmla="*/ 10000 w 10000"/>
              <a:gd name="connsiteY99" fmla="*/ 294 h 10000"/>
              <a:gd name="connsiteX100" fmla="*/ 9934 w 10000"/>
              <a:gd name="connsiteY100" fmla="*/ 178 h 10000"/>
              <a:gd name="connsiteX101" fmla="*/ 9958 w 10000"/>
              <a:gd name="connsiteY101" fmla="*/ 0 h 10000"/>
              <a:gd name="connsiteX102" fmla="*/ 9934 w 10000"/>
              <a:gd name="connsiteY102" fmla="*/ 0 h 10000"/>
              <a:gd name="connsiteX0" fmla="*/ 9934 w 10000"/>
              <a:gd name="connsiteY0" fmla="*/ 0 h 10000"/>
              <a:gd name="connsiteX1" fmla="*/ 8919 w 10000"/>
              <a:gd name="connsiteY1" fmla="*/ 178 h 10000"/>
              <a:gd name="connsiteX2" fmla="*/ 7907 w 10000"/>
              <a:gd name="connsiteY2" fmla="*/ 537 h 10000"/>
              <a:gd name="connsiteX3" fmla="*/ 6958 w 10000"/>
              <a:gd name="connsiteY3" fmla="*/ 704 h 10000"/>
              <a:gd name="connsiteX4" fmla="*/ 5630 w 10000"/>
              <a:gd name="connsiteY4" fmla="*/ 1055 h 10000"/>
              <a:gd name="connsiteX5" fmla="*/ 4175 w 10000"/>
              <a:gd name="connsiteY5" fmla="*/ 1415 h 10000"/>
              <a:gd name="connsiteX6" fmla="*/ 3289 w 10000"/>
              <a:gd name="connsiteY6" fmla="*/ 1406 h 10000"/>
              <a:gd name="connsiteX7" fmla="*/ 2024 w 10000"/>
              <a:gd name="connsiteY7" fmla="*/ 1231 h 10000"/>
              <a:gd name="connsiteX8" fmla="*/ 63 w 10000"/>
              <a:gd name="connsiteY8" fmla="*/ 1064 h 10000"/>
              <a:gd name="connsiteX9" fmla="*/ 0 w 10000"/>
              <a:gd name="connsiteY9" fmla="*/ 2196 h 10000"/>
              <a:gd name="connsiteX10" fmla="*/ 584 w 10000"/>
              <a:gd name="connsiteY10" fmla="*/ 2241 h 10000"/>
              <a:gd name="connsiteX11" fmla="*/ 1421 w 10000"/>
              <a:gd name="connsiteY11" fmla="*/ 3612 h 10000"/>
              <a:gd name="connsiteX12" fmla="*/ 1788 w 10000"/>
              <a:gd name="connsiteY12" fmla="*/ 5045 h 10000"/>
              <a:gd name="connsiteX13" fmla="*/ 2134 w 10000"/>
              <a:gd name="connsiteY13" fmla="*/ 5610 h 10000"/>
              <a:gd name="connsiteX14" fmla="*/ 2305 w 10000"/>
              <a:gd name="connsiteY14" fmla="*/ 6177 h 10000"/>
              <a:gd name="connsiteX15" fmla="*/ 2671 w 10000"/>
              <a:gd name="connsiteY15" fmla="*/ 6569 h 10000"/>
              <a:gd name="connsiteX16" fmla="*/ 2951 w 10000"/>
              <a:gd name="connsiteY16" fmla="*/ 8032 h 10000"/>
              <a:gd name="connsiteX17" fmla="*/ 3317 w 10000"/>
              <a:gd name="connsiteY17" fmla="*/ 8835 h 10000"/>
              <a:gd name="connsiteX18" fmla="*/ 3681 w 10000"/>
              <a:gd name="connsiteY18" fmla="*/ 9195 h 10000"/>
              <a:gd name="connsiteX19" fmla="*/ 4005 w 10000"/>
              <a:gd name="connsiteY19" fmla="*/ 9283 h 10000"/>
              <a:gd name="connsiteX20" fmla="*/ 4328 w 10000"/>
              <a:gd name="connsiteY20" fmla="*/ 9552 h 10000"/>
              <a:gd name="connsiteX21" fmla="*/ 4931 w 10000"/>
              <a:gd name="connsiteY21" fmla="*/ 9644 h 10000"/>
              <a:gd name="connsiteX22" fmla="*/ 5341 w 10000"/>
              <a:gd name="connsiteY22" fmla="*/ 9938 h 10000"/>
              <a:gd name="connsiteX23" fmla="*/ 5726 w 10000"/>
              <a:gd name="connsiteY23" fmla="*/ 10000 h 10000"/>
              <a:gd name="connsiteX24" fmla="*/ 5749 w 10000"/>
              <a:gd name="connsiteY24" fmla="*/ 9909 h 10000"/>
              <a:gd name="connsiteX25" fmla="*/ 5665 w 10000"/>
              <a:gd name="connsiteY25" fmla="*/ 9819 h 10000"/>
              <a:gd name="connsiteX26" fmla="*/ 5512 w 10000"/>
              <a:gd name="connsiteY26" fmla="*/ 9253 h 10000"/>
              <a:gd name="connsiteX27" fmla="*/ 5491 w 10000"/>
              <a:gd name="connsiteY27" fmla="*/ 9195 h 10000"/>
              <a:gd name="connsiteX28" fmla="*/ 5363 w 10000"/>
              <a:gd name="connsiteY28" fmla="*/ 8090 h 10000"/>
              <a:gd name="connsiteX29" fmla="*/ 5447 w 10000"/>
              <a:gd name="connsiteY29" fmla="*/ 7998 h 10000"/>
              <a:gd name="connsiteX30" fmla="*/ 5469 w 10000"/>
              <a:gd name="connsiteY30" fmla="*/ 7639 h 10000"/>
              <a:gd name="connsiteX31" fmla="*/ 5447 w 10000"/>
              <a:gd name="connsiteY31" fmla="*/ 7580 h 10000"/>
              <a:gd name="connsiteX32" fmla="*/ 5297 w 10000"/>
              <a:gd name="connsiteY32" fmla="*/ 7552 h 10000"/>
              <a:gd name="connsiteX33" fmla="*/ 5232 w 10000"/>
              <a:gd name="connsiteY33" fmla="*/ 7494 h 10000"/>
              <a:gd name="connsiteX34" fmla="*/ 5276 w 10000"/>
              <a:gd name="connsiteY34" fmla="*/ 7373 h 10000"/>
              <a:gd name="connsiteX35" fmla="*/ 5425 w 10000"/>
              <a:gd name="connsiteY35" fmla="*/ 7373 h 10000"/>
              <a:gd name="connsiteX36" fmla="*/ 5491 w 10000"/>
              <a:gd name="connsiteY36" fmla="*/ 7462 h 10000"/>
              <a:gd name="connsiteX37" fmla="*/ 5598 w 10000"/>
              <a:gd name="connsiteY37" fmla="*/ 7373 h 10000"/>
              <a:gd name="connsiteX38" fmla="*/ 5665 w 10000"/>
              <a:gd name="connsiteY38" fmla="*/ 6744 h 10000"/>
              <a:gd name="connsiteX39" fmla="*/ 5533 w 10000"/>
              <a:gd name="connsiteY39" fmla="*/ 6449 h 10000"/>
              <a:gd name="connsiteX40" fmla="*/ 5856 w 10000"/>
              <a:gd name="connsiteY40" fmla="*/ 6356 h 10000"/>
              <a:gd name="connsiteX41" fmla="*/ 5965 w 10000"/>
              <a:gd name="connsiteY41" fmla="*/ 6056 h 10000"/>
              <a:gd name="connsiteX42" fmla="*/ 5965 w 10000"/>
              <a:gd name="connsiteY42" fmla="*/ 6001 h 10000"/>
              <a:gd name="connsiteX43" fmla="*/ 5834 w 10000"/>
              <a:gd name="connsiteY43" fmla="*/ 6032 h 10000"/>
              <a:gd name="connsiteX44" fmla="*/ 5834 w 10000"/>
              <a:gd name="connsiteY44" fmla="*/ 5880 h 10000"/>
              <a:gd name="connsiteX45" fmla="*/ 6049 w 10000"/>
              <a:gd name="connsiteY45" fmla="*/ 5731 h 10000"/>
              <a:gd name="connsiteX46" fmla="*/ 6135 w 10000"/>
              <a:gd name="connsiteY46" fmla="*/ 5731 h 10000"/>
              <a:gd name="connsiteX47" fmla="*/ 6267 w 10000"/>
              <a:gd name="connsiteY47" fmla="*/ 5552 h 10000"/>
              <a:gd name="connsiteX48" fmla="*/ 6288 w 10000"/>
              <a:gd name="connsiteY48" fmla="*/ 5432 h 10000"/>
              <a:gd name="connsiteX49" fmla="*/ 6329 w 10000"/>
              <a:gd name="connsiteY49" fmla="*/ 5372 h 10000"/>
              <a:gd name="connsiteX50" fmla="*/ 6547 w 10000"/>
              <a:gd name="connsiteY50" fmla="*/ 5345 h 10000"/>
              <a:gd name="connsiteX51" fmla="*/ 6630 w 10000"/>
              <a:gd name="connsiteY51" fmla="*/ 5284 h 10000"/>
              <a:gd name="connsiteX52" fmla="*/ 6654 w 10000"/>
              <a:gd name="connsiteY52" fmla="*/ 5135 h 10000"/>
              <a:gd name="connsiteX53" fmla="*/ 6525 w 10000"/>
              <a:gd name="connsiteY53" fmla="*/ 4983 h 10000"/>
              <a:gd name="connsiteX54" fmla="*/ 6525 w 10000"/>
              <a:gd name="connsiteY54" fmla="*/ 4866 h 10000"/>
              <a:gd name="connsiteX55" fmla="*/ 6568 w 10000"/>
              <a:gd name="connsiteY55" fmla="*/ 4775 h 10000"/>
              <a:gd name="connsiteX56" fmla="*/ 6674 w 10000"/>
              <a:gd name="connsiteY56" fmla="*/ 4835 h 10000"/>
              <a:gd name="connsiteX57" fmla="*/ 6738 w 10000"/>
              <a:gd name="connsiteY57" fmla="*/ 4924 h 10000"/>
              <a:gd name="connsiteX58" fmla="*/ 6760 w 10000"/>
              <a:gd name="connsiteY58" fmla="*/ 4896 h 10000"/>
              <a:gd name="connsiteX59" fmla="*/ 6760 w 10000"/>
              <a:gd name="connsiteY59" fmla="*/ 4775 h 10000"/>
              <a:gd name="connsiteX60" fmla="*/ 6782 w 10000"/>
              <a:gd name="connsiteY60" fmla="*/ 4716 h 10000"/>
              <a:gd name="connsiteX61" fmla="*/ 6848 w 10000"/>
              <a:gd name="connsiteY61" fmla="*/ 4747 h 10000"/>
              <a:gd name="connsiteX62" fmla="*/ 6880 w 10000"/>
              <a:gd name="connsiteY62" fmla="*/ 4896 h 10000"/>
              <a:gd name="connsiteX63" fmla="*/ 6922 w 10000"/>
              <a:gd name="connsiteY63" fmla="*/ 4896 h 10000"/>
              <a:gd name="connsiteX64" fmla="*/ 6985 w 10000"/>
              <a:gd name="connsiteY64" fmla="*/ 4835 h 10000"/>
              <a:gd name="connsiteX65" fmla="*/ 7029 w 10000"/>
              <a:gd name="connsiteY65" fmla="*/ 4716 h 10000"/>
              <a:gd name="connsiteX66" fmla="*/ 7052 w 10000"/>
              <a:gd name="connsiteY66" fmla="*/ 4686 h 10000"/>
              <a:gd name="connsiteX67" fmla="*/ 7095 w 10000"/>
              <a:gd name="connsiteY67" fmla="*/ 4924 h 10000"/>
              <a:gd name="connsiteX68" fmla="*/ 7437 w 10000"/>
              <a:gd name="connsiteY68" fmla="*/ 4775 h 10000"/>
              <a:gd name="connsiteX69" fmla="*/ 7503 w 10000"/>
              <a:gd name="connsiteY69" fmla="*/ 4805 h 10000"/>
              <a:gd name="connsiteX70" fmla="*/ 7483 w 10000"/>
              <a:gd name="connsiteY70" fmla="*/ 4835 h 10000"/>
              <a:gd name="connsiteX71" fmla="*/ 6985 w 10000"/>
              <a:gd name="connsiteY71" fmla="*/ 5135 h 10000"/>
              <a:gd name="connsiteX72" fmla="*/ 6943 w 10000"/>
              <a:gd name="connsiteY72" fmla="*/ 5225 h 10000"/>
              <a:gd name="connsiteX73" fmla="*/ 6985 w 10000"/>
              <a:gd name="connsiteY73" fmla="*/ 5253 h 10000"/>
              <a:gd name="connsiteX74" fmla="*/ 8126 w 10000"/>
              <a:gd name="connsiteY74" fmla="*/ 4388 h 10000"/>
              <a:gd name="connsiteX75" fmla="*/ 8320 w 10000"/>
              <a:gd name="connsiteY75" fmla="*/ 3762 h 10000"/>
              <a:gd name="connsiteX76" fmla="*/ 8344 w 10000"/>
              <a:gd name="connsiteY76" fmla="*/ 2804 h 10000"/>
              <a:gd name="connsiteX77" fmla="*/ 8406 w 10000"/>
              <a:gd name="connsiteY77" fmla="*/ 2716 h 10000"/>
              <a:gd name="connsiteX78" fmla="*/ 8473 w 10000"/>
              <a:gd name="connsiteY78" fmla="*/ 2654 h 10000"/>
              <a:gd name="connsiteX79" fmla="*/ 8536 w 10000"/>
              <a:gd name="connsiteY79" fmla="*/ 2654 h 10000"/>
              <a:gd name="connsiteX80" fmla="*/ 8536 w 10000"/>
              <a:gd name="connsiteY80" fmla="*/ 3015 h 10000"/>
              <a:gd name="connsiteX81" fmla="*/ 8688 w 10000"/>
              <a:gd name="connsiteY81" fmla="*/ 3015 h 10000"/>
              <a:gd name="connsiteX82" fmla="*/ 8665 w 10000"/>
              <a:gd name="connsiteY82" fmla="*/ 3163 h 10000"/>
              <a:gd name="connsiteX83" fmla="*/ 8516 w 10000"/>
              <a:gd name="connsiteY83" fmla="*/ 3221 h 10000"/>
              <a:gd name="connsiteX84" fmla="*/ 8579 w 10000"/>
              <a:gd name="connsiteY84" fmla="*/ 3253 h 10000"/>
              <a:gd name="connsiteX85" fmla="*/ 9246 w 10000"/>
              <a:gd name="connsiteY85" fmla="*/ 2837 h 10000"/>
              <a:gd name="connsiteX86" fmla="*/ 9633 w 10000"/>
              <a:gd name="connsiteY86" fmla="*/ 2804 h 10000"/>
              <a:gd name="connsiteX87" fmla="*/ 9506 w 10000"/>
              <a:gd name="connsiteY87" fmla="*/ 2598 h 10000"/>
              <a:gd name="connsiteX88" fmla="*/ 9633 w 10000"/>
              <a:gd name="connsiteY88" fmla="*/ 2443 h 10000"/>
              <a:gd name="connsiteX89" fmla="*/ 9699 w 10000"/>
              <a:gd name="connsiteY89" fmla="*/ 2267 h 10000"/>
              <a:gd name="connsiteX90" fmla="*/ 9764 w 10000"/>
              <a:gd name="connsiteY90" fmla="*/ 2117 h 10000"/>
              <a:gd name="connsiteX91" fmla="*/ 9807 w 10000"/>
              <a:gd name="connsiteY91" fmla="*/ 1967 h 10000"/>
              <a:gd name="connsiteX92" fmla="*/ 9786 w 10000"/>
              <a:gd name="connsiteY92" fmla="*/ 1702 h 10000"/>
              <a:gd name="connsiteX93" fmla="*/ 9720 w 10000"/>
              <a:gd name="connsiteY93" fmla="*/ 1581 h 10000"/>
              <a:gd name="connsiteX94" fmla="*/ 9786 w 10000"/>
              <a:gd name="connsiteY94" fmla="*/ 1404 h 10000"/>
              <a:gd name="connsiteX95" fmla="*/ 9741 w 10000"/>
              <a:gd name="connsiteY95" fmla="*/ 1192 h 10000"/>
              <a:gd name="connsiteX96" fmla="*/ 9934 w 10000"/>
              <a:gd name="connsiteY96" fmla="*/ 687 h 10000"/>
              <a:gd name="connsiteX97" fmla="*/ 9934 w 10000"/>
              <a:gd name="connsiteY97" fmla="*/ 567 h 10000"/>
              <a:gd name="connsiteX98" fmla="*/ 9980 w 10000"/>
              <a:gd name="connsiteY98" fmla="*/ 475 h 10000"/>
              <a:gd name="connsiteX99" fmla="*/ 9934 w 10000"/>
              <a:gd name="connsiteY99" fmla="*/ 359 h 10000"/>
              <a:gd name="connsiteX100" fmla="*/ 10000 w 10000"/>
              <a:gd name="connsiteY100" fmla="*/ 294 h 10000"/>
              <a:gd name="connsiteX101" fmla="*/ 9934 w 10000"/>
              <a:gd name="connsiteY101" fmla="*/ 178 h 10000"/>
              <a:gd name="connsiteX102" fmla="*/ 9958 w 10000"/>
              <a:gd name="connsiteY102" fmla="*/ 0 h 10000"/>
              <a:gd name="connsiteX103" fmla="*/ 9934 w 10000"/>
              <a:gd name="connsiteY103" fmla="*/ 0 h 10000"/>
              <a:gd name="connsiteX0" fmla="*/ 9934 w 10000"/>
              <a:gd name="connsiteY0" fmla="*/ 0 h 10000"/>
              <a:gd name="connsiteX1" fmla="*/ 8919 w 10000"/>
              <a:gd name="connsiteY1" fmla="*/ 178 h 10000"/>
              <a:gd name="connsiteX2" fmla="*/ 7907 w 10000"/>
              <a:gd name="connsiteY2" fmla="*/ 537 h 10000"/>
              <a:gd name="connsiteX3" fmla="*/ 6958 w 10000"/>
              <a:gd name="connsiteY3" fmla="*/ 704 h 10000"/>
              <a:gd name="connsiteX4" fmla="*/ 5630 w 10000"/>
              <a:gd name="connsiteY4" fmla="*/ 1055 h 10000"/>
              <a:gd name="connsiteX5" fmla="*/ 4112 w 10000"/>
              <a:gd name="connsiteY5" fmla="*/ 1152 h 10000"/>
              <a:gd name="connsiteX6" fmla="*/ 3289 w 10000"/>
              <a:gd name="connsiteY6" fmla="*/ 1406 h 10000"/>
              <a:gd name="connsiteX7" fmla="*/ 2024 w 10000"/>
              <a:gd name="connsiteY7" fmla="*/ 1231 h 10000"/>
              <a:gd name="connsiteX8" fmla="*/ 63 w 10000"/>
              <a:gd name="connsiteY8" fmla="*/ 1064 h 10000"/>
              <a:gd name="connsiteX9" fmla="*/ 0 w 10000"/>
              <a:gd name="connsiteY9" fmla="*/ 2196 h 10000"/>
              <a:gd name="connsiteX10" fmla="*/ 584 w 10000"/>
              <a:gd name="connsiteY10" fmla="*/ 2241 h 10000"/>
              <a:gd name="connsiteX11" fmla="*/ 1421 w 10000"/>
              <a:gd name="connsiteY11" fmla="*/ 3612 h 10000"/>
              <a:gd name="connsiteX12" fmla="*/ 1788 w 10000"/>
              <a:gd name="connsiteY12" fmla="*/ 5045 h 10000"/>
              <a:gd name="connsiteX13" fmla="*/ 2134 w 10000"/>
              <a:gd name="connsiteY13" fmla="*/ 5610 h 10000"/>
              <a:gd name="connsiteX14" fmla="*/ 2305 w 10000"/>
              <a:gd name="connsiteY14" fmla="*/ 6177 h 10000"/>
              <a:gd name="connsiteX15" fmla="*/ 2671 w 10000"/>
              <a:gd name="connsiteY15" fmla="*/ 6569 h 10000"/>
              <a:gd name="connsiteX16" fmla="*/ 2951 w 10000"/>
              <a:gd name="connsiteY16" fmla="*/ 8032 h 10000"/>
              <a:gd name="connsiteX17" fmla="*/ 3317 w 10000"/>
              <a:gd name="connsiteY17" fmla="*/ 8835 h 10000"/>
              <a:gd name="connsiteX18" fmla="*/ 3681 w 10000"/>
              <a:gd name="connsiteY18" fmla="*/ 9195 h 10000"/>
              <a:gd name="connsiteX19" fmla="*/ 4005 w 10000"/>
              <a:gd name="connsiteY19" fmla="*/ 9283 h 10000"/>
              <a:gd name="connsiteX20" fmla="*/ 4328 w 10000"/>
              <a:gd name="connsiteY20" fmla="*/ 9552 h 10000"/>
              <a:gd name="connsiteX21" fmla="*/ 4931 w 10000"/>
              <a:gd name="connsiteY21" fmla="*/ 9644 h 10000"/>
              <a:gd name="connsiteX22" fmla="*/ 5341 w 10000"/>
              <a:gd name="connsiteY22" fmla="*/ 9938 h 10000"/>
              <a:gd name="connsiteX23" fmla="*/ 5726 w 10000"/>
              <a:gd name="connsiteY23" fmla="*/ 10000 h 10000"/>
              <a:gd name="connsiteX24" fmla="*/ 5749 w 10000"/>
              <a:gd name="connsiteY24" fmla="*/ 9909 h 10000"/>
              <a:gd name="connsiteX25" fmla="*/ 5665 w 10000"/>
              <a:gd name="connsiteY25" fmla="*/ 9819 h 10000"/>
              <a:gd name="connsiteX26" fmla="*/ 5512 w 10000"/>
              <a:gd name="connsiteY26" fmla="*/ 9253 h 10000"/>
              <a:gd name="connsiteX27" fmla="*/ 5491 w 10000"/>
              <a:gd name="connsiteY27" fmla="*/ 9195 h 10000"/>
              <a:gd name="connsiteX28" fmla="*/ 5363 w 10000"/>
              <a:gd name="connsiteY28" fmla="*/ 8090 h 10000"/>
              <a:gd name="connsiteX29" fmla="*/ 5447 w 10000"/>
              <a:gd name="connsiteY29" fmla="*/ 7998 h 10000"/>
              <a:gd name="connsiteX30" fmla="*/ 5469 w 10000"/>
              <a:gd name="connsiteY30" fmla="*/ 7639 h 10000"/>
              <a:gd name="connsiteX31" fmla="*/ 5447 w 10000"/>
              <a:gd name="connsiteY31" fmla="*/ 7580 h 10000"/>
              <a:gd name="connsiteX32" fmla="*/ 5297 w 10000"/>
              <a:gd name="connsiteY32" fmla="*/ 7552 h 10000"/>
              <a:gd name="connsiteX33" fmla="*/ 5232 w 10000"/>
              <a:gd name="connsiteY33" fmla="*/ 7494 h 10000"/>
              <a:gd name="connsiteX34" fmla="*/ 5276 w 10000"/>
              <a:gd name="connsiteY34" fmla="*/ 7373 h 10000"/>
              <a:gd name="connsiteX35" fmla="*/ 5425 w 10000"/>
              <a:gd name="connsiteY35" fmla="*/ 7373 h 10000"/>
              <a:gd name="connsiteX36" fmla="*/ 5491 w 10000"/>
              <a:gd name="connsiteY36" fmla="*/ 7462 h 10000"/>
              <a:gd name="connsiteX37" fmla="*/ 5598 w 10000"/>
              <a:gd name="connsiteY37" fmla="*/ 7373 h 10000"/>
              <a:gd name="connsiteX38" fmla="*/ 5665 w 10000"/>
              <a:gd name="connsiteY38" fmla="*/ 6744 h 10000"/>
              <a:gd name="connsiteX39" fmla="*/ 5533 w 10000"/>
              <a:gd name="connsiteY39" fmla="*/ 6449 h 10000"/>
              <a:gd name="connsiteX40" fmla="*/ 5856 w 10000"/>
              <a:gd name="connsiteY40" fmla="*/ 6356 h 10000"/>
              <a:gd name="connsiteX41" fmla="*/ 5965 w 10000"/>
              <a:gd name="connsiteY41" fmla="*/ 6056 h 10000"/>
              <a:gd name="connsiteX42" fmla="*/ 5965 w 10000"/>
              <a:gd name="connsiteY42" fmla="*/ 6001 h 10000"/>
              <a:gd name="connsiteX43" fmla="*/ 5834 w 10000"/>
              <a:gd name="connsiteY43" fmla="*/ 6032 h 10000"/>
              <a:gd name="connsiteX44" fmla="*/ 5834 w 10000"/>
              <a:gd name="connsiteY44" fmla="*/ 5880 h 10000"/>
              <a:gd name="connsiteX45" fmla="*/ 6049 w 10000"/>
              <a:gd name="connsiteY45" fmla="*/ 5731 h 10000"/>
              <a:gd name="connsiteX46" fmla="*/ 6135 w 10000"/>
              <a:gd name="connsiteY46" fmla="*/ 5731 h 10000"/>
              <a:gd name="connsiteX47" fmla="*/ 6267 w 10000"/>
              <a:gd name="connsiteY47" fmla="*/ 5552 h 10000"/>
              <a:gd name="connsiteX48" fmla="*/ 6288 w 10000"/>
              <a:gd name="connsiteY48" fmla="*/ 5432 h 10000"/>
              <a:gd name="connsiteX49" fmla="*/ 6329 w 10000"/>
              <a:gd name="connsiteY49" fmla="*/ 5372 h 10000"/>
              <a:gd name="connsiteX50" fmla="*/ 6547 w 10000"/>
              <a:gd name="connsiteY50" fmla="*/ 5345 h 10000"/>
              <a:gd name="connsiteX51" fmla="*/ 6630 w 10000"/>
              <a:gd name="connsiteY51" fmla="*/ 5284 h 10000"/>
              <a:gd name="connsiteX52" fmla="*/ 6654 w 10000"/>
              <a:gd name="connsiteY52" fmla="*/ 5135 h 10000"/>
              <a:gd name="connsiteX53" fmla="*/ 6525 w 10000"/>
              <a:gd name="connsiteY53" fmla="*/ 4983 h 10000"/>
              <a:gd name="connsiteX54" fmla="*/ 6525 w 10000"/>
              <a:gd name="connsiteY54" fmla="*/ 4866 h 10000"/>
              <a:gd name="connsiteX55" fmla="*/ 6568 w 10000"/>
              <a:gd name="connsiteY55" fmla="*/ 4775 h 10000"/>
              <a:gd name="connsiteX56" fmla="*/ 6674 w 10000"/>
              <a:gd name="connsiteY56" fmla="*/ 4835 h 10000"/>
              <a:gd name="connsiteX57" fmla="*/ 6738 w 10000"/>
              <a:gd name="connsiteY57" fmla="*/ 4924 h 10000"/>
              <a:gd name="connsiteX58" fmla="*/ 6760 w 10000"/>
              <a:gd name="connsiteY58" fmla="*/ 4896 h 10000"/>
              <a:gd name="connsiteX59" fmla="*/ 6760 w 10000"/>
              <a:gd name="connsiteY59" fmla="*/ 4775 h 10000"/>
              <a:gd name="connsiteX60" fmla="*/ 6782 w 10000"/>
              <a:gd name="connsiteY60" fmla="*/ 4716 h 10000"/>
              <a:gd name="connsiteX61" fmla="*/ 6848 w 10000"/>
              <a:gd name="connsiteY61" fmla="*/ 4747 h 10000"/>
              <a:gd name="connsiteX62" fmla="*/ 6880 w 10000"/>
              <a:gd name="connsiteY62" fmla="*/ 4896 h 10000"/>
              <a:gd name="connsiteX63" fmla="*/ 6922 w 10000"/>
              <a:gd name="connsiteY63" fmla="*/ 4896 h 10000"/>
              <a:gd name="connsiteX64" fmla="*/ 6985 w 10000"/>
              <a:gd name="connsiteY64" fmla="*/ 4835 h 10000"/>
              <a:gd name="connsiteX65" fmla="*/ 7029 w 10000"/>
              <a:gd name="connsiteY65" fmla="*/ 4716 h 10000"/>
              <a:gd name="connsiteX66" fmla="*/ 7052 w 10000"/>
              <a:gd name="connsiteY66" fmla="*/ 4686 h 10000"/>
              <a:gd name="connsiteX67" fmla="*/ 7095 w 10000"/>
              <a:gd name="connsiteY67" fmla="*/ 4924 h 10000"/>
              <a:gd name="connsiteX68" fmla="*/ 7437 w 10000"/>
              <a:gd name="connsiteY68" fmla="*/ 4775 h 10000"/>
              <a:gd name="connsiteX69" fmla="*/ 7503 w 10000"/>
              <a:gd name="connsiteY69" fmla="*/ 4805 h 10000"/>
              <a:gd name="connsiteX70" fmla="*/ 7483 w 10000"/>
              <a:gd name="connsiteY70" fmla="*/ 4835 h 10000"/>
              <a:gd name="connsiteX71" fmla="*/ 6985 w 10000"/>
              <a:gd name="connsiteY71" fmla="*/ 5135 h 10000"/>
              <a:gd name="connsiteX72" fmla="*/ 6943 w 10000"/>
              <a:gd name="connsiteY72" fmla="*/ 5225 h 10000"/>
              <a:gd name="connsiteX73" fmla="*/ 6985 w 10000"/>
              <a:gd name="connsiteY73" fmla="*/ 5253 h 10000"/>
              <a:gd name="connsiteX74" fmla="*/ 8126 w 10000"/>
              <a:gd name="connsiteY74" fmla="*/ 4388 h 10000"/>
              <a:gd name="connsiteX75" fmla="*/ 8320 w 10000"/>
              <a:gd name="connsiteY75" fmla="*/ 3762 h 10000"/>
              <a:gd name="connsiteX76" fmla="*/ 8344 w 10000"/>
              <a:gd name="connsiteY76" fmla="*/ 2804 h 10000"/>
              <a:gd name="connsiteX77" fmla="*/ 8406 w 10000"/>
              <a:gd name="connsiteY77" fmla="*/ 2716 h 10000"/>
              <a:gd name="connsiteX78" fmla="*/ 8473 w 10000"/>
              <a:gd name="connsiteY78" fmla="*/ 2654 h 10000"/>
              <a:gd name="connsiteX79" fmla="*/ 8536 w 10000"/>
              <a:gd name="connsiteY79" fmla="*/ 2654 h 10000"/>
              <a:gd name="connsiteX80" fmla="*/ 8536 w 10000"/>
              <a:gd name="connsiteY80" fmla="*/ 3015 h 10000"/>
              <a:gd name="connsiteX81" fmla="*/ 8688 w 10000"/>
              <a:gd name="connsiteY81" fmla="*/ 3015 h 10000"/>
              <a:gd name="connsiteX82" fmla="*/ 8665 w 10000"/>
              <a:gd name="connsiteY82" fmla="*/ 3163 h 10000"/>
              <a:gd name="connsiteX83" fmla="*/ 8516 w 10000"/>
              <a:gd name="connsiteY83" fmla="*/ 3221 h 10000"/>
              <a:gd name="connsiteX84" fmla="*/ 8579 w 10000"/>
              <a:gd name="connsiteY84" fmla="*/ 3253 h 10000"/>
              <a:gd name="connsiteX85" fmla="*/ 9246 w 10000"/>
              <a:gd name="connsiteY85" fmla="*/ 2837 h 10000"/>
              <a:gd name="connsiteX86" fmla="*/ 9633 w 10000"/>
              <a:gd name="connsiteY86" fmla="*/ 2804 h 10000"/>
              <a:gd name="connsiteX87" fmla="*/ 9506 w 10000"/>
              <a:gd name="connsiteY87" fmla="*/ 2598 h 10000"/>
              <a:gd name="connsiteX88" fmla="*/ 9633 w 10000"/>
              <a:gd name="connsiteY88" fmla="*/ 2443 h 10000"/>
              <a:gd name="connsiteX89" fmla="*/ 9699 w 10000"/>
              <a:gd name="connsiteY89" fmla="*/ 2267 h 10000"/>
              <a:gd name="connsiteX90" fmla="*/ 9764 w 10000"/>
              <a:gd name="connsiteY90" fmla="*/ 2117 h 10000"/>
              <a:gd name="connsiteX91" fmla="*/ 9807 w 10000"/>
              <a:gd name="connsiteY91" fmla="*/ 1967 h 10000"/>
              <a:gd name="connsiteX92" fmla="*/ 9786 w 10000"/>
              <a:gd name="connsiteY92" fmla="*/ 1702 h 10000"/>
              <a:gd name="connsiteX93" fmla="*/ 9720 w 10000"/>
              <a:gd name="connsiteY93" fmla="*/ 1581 h 10000"/>
              <a:gd name="connsiteX94" fmla="*/ 9786 w 10000"/>
              <a:gd name="connsiteY94" fmla="*/ 1404 h 10000"/>
              <a:gd name="connsiteX95" fmla="*/ 9741 w 10000"/>
              <a:gd name="connsiteY95" fmla="*/ 1192 h 10000"/>
              <a:gd name="connsiteX96" fmla="*/ 9934 w 10000"/>
              <a:gd name="connsiteY96" fmla="*/ 687 h 10000"/>
              <a:gd name="connsiteX97" fmla="*/ 9934 w 10000"/>
              <a:gd name="connsiteY97" fmla="*/ 567 h 10000"/>
              <a:gd name="connsiteX98" fmla="*/ 9980 w 10000"/>
              <a:gd name="connsiteY98" fmla="*/ 475 h 10000"/>
              <a:gd name="connsiteX99" fmla="*/ 9934 w 10000"/>
              <a:gd name="connsiteY99" fmla="*/ 359 h 10000"/>
              <a:gd name="connsiteX100" fmla="*/ 10000 w 10000"/>
              <a:gd name="connsiteY100" fmla="*/ 294 h 10000"/>
              <a:gd name="connsiteX101" fmla="*/ 9934 w 10000"/>
              <a:gd name="connsiteY101" fmla="*/ 178 h 10000"/>
              <a:gd name="connsiteX102" fmla="*/ 9958 w 10000"/>
              <a:gd name="connsiteY102" fmla="*/ 0 h 10000"/>
              <a:gd name="connsiteX103" fmla="*/ 9934 w 10000"/>
              <a:gd name="connsiteY103" fmla="*/ 0 h 10000"/>
              <a:gd name="connsiteX0" fmla="*/ 9934 w 10000"/>
              <a:gd name="connsiteY0" fmla="*/ 0 h 10000"/>
              <a:gd name="connsiteX1" fmla="*/ 8919 w 10000"/>
              <a:gd name="connsiteY1" fmla="*/ 178 h 10000"/>
              <a:gd name="connsiteX2" fmla="*/ 7907 w 10000"/>
              <a:gd name="connsiteY2" fmla="*/ 537 h 10000"/>
              <a:gd name="connsiteX3" fmla="*/ 6958 w 10000"/>
              <a:gd name="connsiteY3" fmla="*/ 704 h 10000"/>
              <a:gd name="connsiteX4" fmla="*/ 5630 w 10000"/>
              <a:gd name="connsiteY4" fmla="*/ 1055 h 10000"/>
              <a:gd name="connsiteX5" fmla="*/ 5124 w 10000"/>
              <a:gd name="connsiteY5" fmla="*/ 1055 h 10000"/>
              <a:gd name="connsiteX6" fmla="*/ 4112 w 10000"/>
              <a:gd name="connsiteY6" fmla="*/ 1152 h 10000"/>
              <a:gd name="connsiteX7" fmla="*/ 3289 w 10000"/>
              <a:gd name="connsiteY7" fmla="*/ 1406 h 10000"/>
              <a:gd name="connsiteX8" fmla="*/ 2024 w 10000"/>
              <a:gd name="connsiteY8" fmla="*/ 1231 h 10000"/>
              <a:gd name="connsiteX9" fmla="*/ 63 w 10000"/>
              <a:gd name="connsiteY9" fmla="*/ 1064 h 10000"/>
              <a:gd name="connsiteX10" fmla="*/ 0 w 10000"/>
              <a:gd name="connsiteY10" fmla="*/ 2196 h 10000"/>
              <a:gd name="connsiteX11" fmla="*/ 584 w 10000"/>
              <a:gd name="connsiteY11" fmla="*/ 2241 h 10000"/>
              <a:gd name="connsiteX12" fmla="*/ 1421 w 10000"/>
              <a:gd name="connsiteY12" fmla="*/ 3612 h 10000"/>
              <a:gd name="connsiteX13" fmla="*/ 1788 w 10000"/>
              <a:gd name="connsiteY13" fmla="*/ 5045 h 10000"/>
              <a:gd name="connsiteX14" fmla="*/ 2134 w 10000"/>
              <a:gd name="connsiteY14" fmla="*/ 5610 h 10000"/>
              <a:gd name="connsiteX15" fmla="*/ 2305 w 10000"/>
              <a:gd name="connsiteY15" fmla="*/ 6177 h 10000"/>
              <a:gd name="connsiteX16" fmla="*/ 2671 w 10000"/>
              <a:gd name="connsiteY16" fmla="*/ 6569 h 10000"/>
              <a:gd name="connsiteX17" fmla="*/ 2951 w 10000"/>
              <a:gd name="connsiteY17" fmla="*/ 8032 h 10000"/>
              <a:gd name="connsiteX18" fmla="*/ 3317 w 10000"/>
              <a:gd name="connsiteY18" fmla="*/ 8835 h 10000"/>
              <a:gd name="connsiteX19" fmla="*/ 3681 w 10000"/>
              <a:gd name="connsiteY19" fmla="*/ 9195 h 10000"/>
              <a:gd name="connsiteX20" fmla="*/ 4005 w 10000"/>
              <a:gd name="connsiteY20" fmla="*/ 9283 h 10000"/>
              <a:gd name="connsiteX21" fmla="*/ 4328 w 10000"/>
              <a:gd name="connsiteY21" fmla="*/ 9552 h 10000"/>
              <a:gd name="connsiteX22" fmla="*/ 4931 w 10000"/>
              <a:gd name="connsiteY22" fmla="*/ 9644 h 10000"/>
              <a:gd name="connsiteX23" fmla="*/ 5341 w 10000"/>
              <a:gd name="connsiteY23" fmla="*/ 9938 h 10000"/>
              <a:gd name="connsiteX24" fmla="*/ 5726 w 10000"/>
              <a:gd name="connsiteY24" fmla="*/ 10000 h 10000"/>
              <a:gd name="connsiteX25" fmla="*/ 5749 w 10000"/>
              <a:gd name="connsiteY25" fmla="*/ 9909 h 10000"/>
              <a:gd name="connsiteX26" fmla="*/ 5665 w 10000"/>
              <a:gd name="connsiteY26" fmla="*/ 9819 h 10000"/>
              <a:gd name="connsiteX27" fmla="*/ 5512 w 10000"/>
              <a:gd name="connsiteY27" fmla="*/ 9253 h 10000"/>
              <a:gd name="connsiteX28" fmla="*/ 5491 w 10000"/>
              <a:gd name="connsiteY28" fmla="*/ 9195 h 10000"/>
              <a:gd name="connsiteX29" fmla="*/ 5363 w 10000"/>
              <a:gd name="connsiteY29" fmla="*/ 8090 h 10000"/>
              <a:gd name="connsiteX30" fmla="*/ 5447 w 10000"/>
              <a:gd name="connsiteY30" fmla="*/ 7998 h 10000"/>
              <a:gd name="connsiteX31" fmla="*/ 5469 w 10000"/>
              <a:gd name="connsiteY31" fmla="*/ 7639 h 10000"/>
              <a:gd name="connsiteX32" fmla="*/ 5447 w 10000"/>
              <a:gd name="connsiteY32" fmla="*/ 7580 h 10000"/>
              <a:gd name="connsiteX33" fmla="*/ 5297 w 10000"/>
              <a:gd name="connsiteY33" fmla="*/ 7552 h 10000"/>
              <a:gd name="connsiteX34" fmla="*/ 5232 w 10000"/>
              <a:gd name="connsiteY34" fmla="*/ 7494 h 10000"/>
              <a:gd name="connsiteX35" fmla="*/ 5276 w 10000"/>
              <a:gd name="connsiteY35" fmla="*/ 7373 h 10000"/>
              <a:gd name="connsiteX36" fmla="*/ 5425 w 10000"/>
              <a:gd name="connsiteY36" fmla="*/ 7373 h 10000"/>
              <a:gd name="connsiteX37" fmla="*/ 5491 w 10000"/>
              <a:gd name="connsiteY37" fmla="*/ 7462 h 10000"/>
              <a:gd name="connsiteX38" fmla="*/ 5598 w 10000"/>
              <a:gd name="connsiteY38" fmla="*/ 7373 h 10000"/>
              <a:gd name="connsiteX39" fmla="*/ 5665 w 10000"/>
              <a:gd name="connsiteY39" fmla="*/ 6744 h 10000"/>
              <a:gd name="connsiteX40" fmla="*/ 5533 w 10000"/>
              <a:gd name="connsiteY40" fmla="*/ 6449 h 10000"/>
              <a:gd name="connsiteX41" fmla="*/ 5856 w 10000"/>
              <a:gd name="connsiteY41" fmla="*/ 6356 h 10000"/>
              <a:gd name="connsiteX42" fmla="*/ 5965 w 10000"/>
              <a:gd name="connsiteY42" fmla="*/ 6056 h 10000"/>
              <a:gd name="connsiteX43" fmla="*/ 5965 w 10000"/>
              <a:gd name="connsiteY43" fmla="*/ 6001 h 10000"/>
              <a:gd name="connsiteX44" fmla="*/ 5834 w 10000"/>
              <a:gd name="connsiteY44" fmla="*/ 6032 h 10000"/>
              <a:gd name="connsiteX45" fmla="*/ 5834 w 10000"/>
              <a:gd name="connsiteY45" fmla="*/ 5880 h 10000"/>
              <a:gd name="connsiteX46" fmla="*/ 6049 w 10000"/>
              <a:gd name="connsiteY46" fmla="*/ 5731 h 10000"/>
              <a:gd name="connsiteX47" fmla="*/ 6135 w 10000"/>
              <a:gd name="connsiteY47" fmla="*/ 5731 h 10000"/>
              <a:gd name="connsiteX48" fmla="*/ 6267 w 10000"/>
              <a:gd name="connsiteY48" fmla="*/ 5552 h 10000"/>
              <a:gd name="connsiteX49" fmla="*/ 6288 w 10000"/>
              <a:gd name="connsiteY49" fmla="*/ 5432 h 10000"/>
              <a:gd name="connsiteX50" fmla="*/ 6329 w 10000"/>
              <a:gd name="connsiteY50" fmla="*/ 5372 h 10000"/>
              <a:gd name="connsiteX51" fmla="*/ 6547 w 10000"/>
              <a:gd name="connsiteY51" fmla="*/ 5345 h 10000"/>
              <a:gd name="connsiteX52" fmla="*/ 6630 w 10000"/>
              <a:gd name="connsiteY52" fmla="*/ 5284 h 10000"/>
              <a:gd name="connsiteX53" fmla="*/ 6654 w 10000"/>
              <a:gd name="connsiteY53" fmla="*/ 5135 h 10000"/>
              <a:gd name="connsiteX54" fmla="*/ 6525 w 10000"/>
              <a:gd name="connsiteY54" fmla="*/ 4983 h 10000"/>
              <a:gd name="connsiteX55" fmla="*/ 6525 w 10000"/>
              <a:gd name="connsiteY55" fmla="*/ 4866 h 10000"/>
              <a:gd name="connsiteX56" fmla="*/ 6568 w 10000"/>
              <a:gd name="connsiteY56" fmla="*/ 4775 h 10000"/>
              <a:gd name="connsiteX57" fmla="*/ 6674 w 10000"/>
              <a:gd name="connsiteY57" fmla="*/ 4835 h 10000"/>
              <a:gd name="connsiteX58" fmla="*/ 6738 w 10000"/>
              <a:gd name="connsiteY58" fmla="*/ 4924 h 10000"/>
              <a:gd name="connsiteX59" fmla="*/ 6760 w 10000"/>
              <a:gd name="connsiteY59" fmla="*/ 4896 h 10000"/>
              <a:gd name="connsiteX60" fmla="*/ 6760 w 10000"/>
              <a:gd name="connsiteY60" fmla="*/ 4775 h 10000"/>
              <a:gd name="connsiteX61" fmla="*/ 6782 w 10000"/>
              <a:gd name="connsiteY61" fmla="*/ 4716 h 10000"/>
              <a:gd name="connsiteX62" fmla="*/ 6848 w 10000"/>
              <a:gd name="connsiteY62" fmla="*/ 4747 h 10000"/>
              <a:gd name="connsiteX63" fmla="*/ 6880 w 10000"/>
              <a:gd name="connsiteY63" fmla="*/ 4896 h 10000"/>
              <a:gd name="connsiteX64" fmla="*/ 6922 w 10000"/>
              <a:gd name="connsiteY64" fmla="*/ 4896 h 10000"/>
              <a:gd name="connsiteX65" fmla="*/ 6985 w 10000"/>
              <a:gd name="connsiteY65" fmla="*/ 4835 h 10000"/>
              <a:gd name="connsiteX66" fmla="*/ 7029 w 10000"/>
              <a:gd name="connsiteY66" fmla="*/ 4716 h 10000"/>
              <a:gd name="connsiteX67" fmla="*/ 7052 w 10000"/>
              <a:gd name="connsiteY67" fmla="*/ 4686 h 10000"/>
              <a:gd name="connsiteX68" fmla="*/ 7095 w 10000"/>
              <a:gd name="connsiteY68" fmla="*/ 4924 h 10000"/>
              <a:gd name="connsiteX69" fmla="*/ 7437 w 10000"/>
              <a:gd name="connsiteY69" fmla="*/ 4775 h 10000"/>
              <a:gd name="connsiteX70" fmla="*/ 7503 w 10000"/>
              <a:gd name="connsiteY70" fmla="*/ 4805 h 10000"/>
              <a:gd name="connsiteX71" fmla="*/ 7483 w 10000"/>
              <a:gd name="connsiteY71" fmla="*/ 4835 h 10000"/>
              <a:gd name="connsiteX72" fmla="*/ 6985 w 10000"/>
              <a:gd name="connsiteY72" fmla="*/ 5135 h 10000"/>
              <a:gd name="connsiteX73" fmla="*/ 6943 w 10000"/>
              <a:gd name="connsiteY73" fmla="*/ 5225 h 10000"/>
              <a:gd name="connsiteX74" fmla="*/ 6985 w 10000"/>
              <a:gd name="connsiteY74" fmla="*/ 5253 h 10000"/>
              <a:gd name="connsiteX75" fmla="*/ 8126 w 10000"/>
              <a:gd name="connsiteY75" fmla="*/ 4388 h 10000"/>
              <a:gd name="connsiteX76" fmla="*/ 8320 w 10000"/>
              <a:gd name="connsiteY76" fmla="*/ 3762 h 10000"/>
              <a:gd name="connsiteX77" fmla="*/ 8344 w 10000"/>
              <a:gd name="connsiteY77" fmla="*/ 2804 h 10000"/>
              <a:gd name="connsiteX78" fmla="*/ 8406 w 10000"/>
              <a:gd name="connsiteY78" fmla="*/ 2716 h 10000"/>
              <a:gd name="connsiteX79" fmla="*/ 8473 w 10000"/>
              <a:gd name="connsiteY79" fmla="*/ 2654 h 10000"/>
              <a:gd name="connsiteX80" fmla="*/ 8536 w 10000"/>
              <a:gd name="connsiteY80" fmla="*/ 2654 h 10000"/>
              <a:gd name="connsiteX81" fmla="*/ 8536 w 10000"/>
              <a:gd name="connsiteY81" fmla="*/ 3015 h 10000"/>
              <a:gd name="connsiteX82" fmla="*/ 8688 w 10000"/>
              <a:gd name="connsiteY82" fmla="*/ 3015 h 10000"/>
              <a:gd name="connsiteX83" fmla="*/ 8665 w 10000"/>
              <a:gd name="connsiteY83" fmla="*/ 3163 h 10000"/>
              <a:gd name="connsiteX84" fmla="*/ 8516 w 10000"/>
              <a:gd name="connsiteY84" fmla="*/ 3221 h 10000"/>
              <a:gd name="connsiteX85" fmla="*/ 8579 w 10000"/>
              <a:gd name="connsiteY85" fmla="*/ 3253 h 10000"/>
              <a:gd name="connsiteX86" fmla="*/ 9246 w 10000"/>
              <a:gd name="connsiteY86" fmla="*/ 2837 h 10000"/>
              <a:gd name="connsiteX87" fmla="*/ 9633 w 10000"/>
              <a:gd name="connsiteY87" fmla="*/ 2804 h 10000"/>
              <a:gd name="connsiteX88" fmla="*/ 9506 w 10000"/>
              <a:gd name="connsiteY88" fmla="*/ 2598 h 10000"/>
              <a:gd name="connsiteX89" fmla="*/ 9633 w 10000"/>
              <a:gd name="connsiteY89" fmla="*/ 2443 h 10000"/>
              <a:gd name="connsiteX90" fmla="*/ 9699 w 10000"/>
              <a:gd name="connsiteY90" fmla="*/ 2267 h 10000"/>
              <a:gd name="connsiteX91" fmla="*/ 9764 w 10000"/>
              <a:gd name="connsiteY91" fmla="*/ 2117 h 10000"/>
              <a:gd name="connsiteX92" fmla="*/ 9807 w 10000"/>
              <a:gd name="connsiteY92" fmla="*/ 1967 h 10000"/>
              <a:gd name="connsiteX93" fmla="*/ 9786 w 10000"/>
              <a:gd name="connsiteY93" fmla="*/ 1702 h 10000"/>
              <a:gd name="connsiteX94" fmla="*/ 9720 w 10000"/>
              <a:gd name="connsiteY94" fmla="*/ 1581 h 10000"/>
              <a:gd name="connsiteX95" fmla="*/ 9786 w 10000"/>
              <a:gd name="connsiteY95" fmla="*/ 1404 h 10000"/>
              <a:gd name="connsiteX96" fmla="*/ 9741 w 10000"/>
              <a:gd name="connsiteY96" fmla="*/ 1192 h 10000"/>
              <a:gd name="connsiteX97" fmla="*/ 9934 w 10000"/>
              <a:gd name="connsiteY97" fmla="*/ 687 h 10000"/>
              <a:gd name="connsiteX98" fmla="*/ 9934 w 10000"/>
              <a:gd name="connsiteY98" fmla="*/ 567 h 10000"/>
              <a:gd name="connsiteX99" fmla="*/ 9980 w 10000"/>
              <a:gd name="connsiteY99" fmla="*/ 475 h 10000"/>
              <a:gd name="connsiteX100" fmla="*/ 9934 w 10000"/>
              <a:gd name="connsiteY100" fmla="*/ 359 h 10000"/>
              <a:gd name="connsiteX101" fmla="*/ 10000 w 10000"/>
              <a:gd name="connsiteY101" fmla="*/ 294 h 10000"/>
              <a:gd name="connsiteX102" fmla="*/ 9934 w 10000"/>
              <a:gd name="connsiteY102" fmla="*/ 178 h 10000"/>
              <a:gd name="connsiteX103" fmla="*/ 9958 w 10000"/>
              <a:gd name="connsiteY103" fmla="*/ 0 h 10000"/>
              <a:gd name="connsiteX104" fmla="*/ 9934 w 10000"/>
              <a:gd name="connsiteY104" fmla="*/ 0 h 10000"/>
              <a:gd name="connsiteX0" fmla="*/ 9934 w 10000"/>
              <a:gd name="connsiteY0" fmla="*/ 0 h 10000"/>
              <a:gd name="connsiteX1" fmla="*/ 8919 w 10000"/>
              <a:gd name="connsiteY1" fmla="*/ 178 h 10000"/>
              <a:gd name="connsiteX2" fmla="*/ 7907 w 10000"/>
              <a:gd name="connsiteY2" fmla="*/ 537 h 10000"/>
              <a:gd name="connsiteX3" fmla="*/ 6958 w 10000"/>
              <a:gd name="connsiteY3" fmla="*/ 704 h 10000"/>
              <a:gd name="connsiteX4" fmla="*/ 5630 w 10000"/>
              <a:gd name="connsiteY4" fmla="*/ 1055 h 10000"/>
              <a:gd name="connsiteX5" fmla="*/ 5124 w 10000"/>
              <a:gd name="connsiteY5" fmla="*/ 792 h 10000"/>
              <a:gd name="connsiteX6" fmla="*/ 4112 w 10000"/>
              <a:gd name="connsiteY6" fmla="*/ 1152 h 10000"/>
              <a:gd name="connsiteX7" fmla="*/ 3289 w 10000"/>
              <a:gd name="connsiteY7" fmla="*/ 1406 h 10000"/>
              <a:gd name="connsiteX8" fmla="*/ 2024 w 10000"/>
              <a:gd name="connsiteY8" fmla="*/ 1231 h 10000"/>
              <a:gd name="connsiteX9" fmla="*/ 63 w 10000"/>
              <a:gd name="connsiteY9" fmla="*/ 1064 h 10000"/>
              <a:gd name="connsiteX10" fmla="*/ 0 w 10000"/>
              <a:gd name="connsiteY10" fmla="*/ 2196 h 10000"/>
              <a:gd name="connsiteX11" fmla="*/ 584 w 10000"/>
              <a:gd name="connsiteY11" fmla="*/ 2241 h 10000"/>
              <a:gd name="connsiteX12" fmla="*/ 1421 w 10000"/>
              <a:gd name="connsiteY12" fmla="*/ 3612 h 10000"/>
              <a:gd name="connsiteX13" fmla="*/ 1788 w 10000"/>
              <a:gd name="connsiteY13" fmla="*/ 5045 h 10000"/>
              <a:gd name="connsiteX14" fmla="*/ 2134 w 10000"/>
              <a:gd name="connsiteY14" fmla="*/ 5610 h 10000"/>
              <a:gd name="connsiteX15" fmla="*/ 2305 w 10000"/>
              <a:gd name="connsiteY15" fmla="*/ 6177 h 10000"/>
              <a:gd name="connsiteX16" fmla="*/ 2671 w 10000"/>
              <a:gd name="connsiteY16" fmla="*/ 6569 h 10000"/>
              <a:gd name="connsiteX17" fmla="*/ 2951 w 10000"/>
              <a:gd name="connsiteY17" fmla="*/ 8032 h 10000"/>
              <a:gd name="connsiteX18" fmla="*/ 3317 w 10000"/>
              <a:gd name="connsiteY18" fmla="*/ 8835 h 10000"/>
              <a:gd name="connsiteX19" fmla="*/ 3681 w 10000"/>
              <a:gd name="connsiteY19" fmla="*/ 9195 h 10000"/>
              <a:gd name="connsiteX20" fmla="*/ 4005 w 10000"/>
              <a:gd name="connsiteY20" fmla="*/ 9283 h 10000"/>
              <a:gd name="connsiteX21" fmla="*/ 4328 w 10000"/>
              <a:gd name="connsiteY21" fmla="*/ 9552 h 10000"/>
              <a:gd name="connsiteX22" fmla="*/ 4931 w 10000"/>
              <a:gd name="connsiteY22" fmla="*/ 9644 h 10000"/>
              <a:gd name="connsiteX23" fmla="*/ 5341 w 10000"/>
              <a:gd name="connsiteY23" fmla="*/ 9938 h 10000"/>
              <a:gd name="connsiteX24" fmla="*/ 5726 w 10000"/>
              <a:gd name="connsiteY24" fmla="*/ 10000 h 10000"/>
              <a:gd name="connsiteX25" fmla="*/ 5749 w 10000"/>
              <a:gd name="connsiteY25" fmla="*/ 9909 h 10000"/>
              <a:gd name="connsiteX26" fmla="*/ 5665 w 10000"/>
              <a:gd name="connsiteY26" fmla="*/ 9819 h 10000"/>
              <a:gd name="connsiteX27" fmla="*/ 5512 w 10000"/>
              <a:gd name="connsiteY27" fmla="*/ 9253 h 10000"/>
              <a:gd name="connsiteX28" fmla="*/ 5491 w 10000"/>
              <a:gd name="connsiteY28" fmla="*/ 9195 h 10000"/>
              <a:gd name="connsiteX29" fmla="*/ 5363 w 10000"/>
              <a:gd name="connsiteY29" fmla="*/ 8090 h 10000"/>
              <a:gd name="connsiteX30" fmla="*/ 5447 w 10000"/>
              <a:gd name="connsiteY30" fmla="*/ 7998 h 10000"/>
              <a:gd name="connsiteX31" fmla="*/ 5469 w 10000"/>
              <a:gd name="connsiteY31" fmla="*/ 7639 h 10000"/>
              <a:gd name="connsiteX32" fmla="*/ 5447 w 10000"/>
              <a:gd name="connsiteY32" fmla="*/ 7580 h 10000"/>
              <a:gd name="connsiteX33" fmla="*/ 5297 w 10000"/>
              <a:gd name="connsiteY33" fmla="*/ 7552 h 10000"/>
              <a:gd name="connsiteX34" fmla="*/ 5232 w 10000"/>
              <a:gd name="connsiteY34" fmla="*/ 7494 h 10000"/>
              <a:gd name="connsiteX35" fmla="*/ 5276 w 10000"/>
              <a:gd name="connsiteY35" fmla="*/ 7373 h 10000"/>
              <a:gd name="connsiteX36" fmla="*/ 5425 w 10000"/>
              <a:gd name="connsiteY36" fmla="*/ 7373 h 10000"/>
              <a:gd name="connsiteX37" fmla="*/ 5491 w 10000"/>
              <a:gd name="connsiteY37" fmla="*/ 7462 h 10000"/>
              <a:gd name="connsiteX38" fmla="*/ 5598 w 10000"/>
              <a:gd name="connsiteY38" fmla="*/ 7373 h 10000"/>
              <a:gd name="connsiteX39" fmla="*/ 5665 w 10000"/>
              <a:gd name="connsiteY39" fmla="*/ 6744 h 10000"/>
              <a:gd name="connsiteX40" fmla="*/ 5533 w 10000"/>
              <a:gd name="connsiteY40" fmla="*/ 6449 h 10000"/>
              <a:gd name="connsiteX41" fmla="*/ 5856 w 10000"/>
              <a:gd name="connsiteY41" fmla="*/ 6356 h 10000"/>
              <a:gd name="connsiteX42" fmla="*/ 5965 w 10000"/>
              <a:gd name="connsiteY42" fmla="*/ 6056 h 10000"/>
              <a:gd name="connsiteX43" fmla="*/ 5965 w 10000"/>
              <a:gd name="connsiteY43" fmla="*/ 6001 h 10000"/>
              <a:gd name="connsiteX44" fmla="*/ 5834 w 10000"/>
              <a:gd name="connsiteY44" fmla="*/ 6032 h 10000"/>
              <a:gd name="connsiteX45" fmla="*/ 5834 w 10000"/>
              <a:gd name="connsiteY45" fmla="*/ 5880 h 10000"/>
              <a:gd name="connsiteX46" fmla="*/ 6049 w 10000"/>
              <a:gd name="connsiteY46" fmla="*/ 5731 h 10000"/>
              <a:gd name="connsiteX47" fmla="*/ 6135 w 10000"/>
              <a:gd name="connsiteY47" fmla="*/ 5731 h 10000"/>
              <a:gd name="connsiteX48" fmla="*/ 6267 w 10000"/>
              <a:gd name="connsiteY48" fmla="*/ 5552 h 10000"/>
              <a:gd name="connsiteX49" fmla="*/ 6288 w 10000"/>
              <a:gd name="connsiteY49" fmla="*/ 5432 h 10000"/>
              <a:gd name="connsiteX50" fmla="*/ 6329 w 10000"/>
              <a:gd name="connsiteY50" fmla="*/ 5372 h 10000"/>
              <a:gd name="connsiteX51" fmla="*/ 6547 w 10000"/>
              <a:gd name="connsiteY51" fmla="*/ 5345 h 10000"/>
              <a:gd name="connsiteX52" fmla="*/ 6630 w 10000"/>
              <a:gd name="connsiteY52" fmla="*/ 5284 h 10000"/>
              <a:gd name="connsiteX53" fmla="*/ 6654 w 10000"/>
              <a:gd name="connsiteY53" fmla="*/ 5135 h 10000"/>
              <a:gd name="connsiteX54" fmla="*/ 6525 w 10000"/>
              <a:gd name="connsiteY54" fmla="*/ 4983 h 10000"/>
              <a:gd name="connsiteX55" fmla="*/ 6525 w 10000"/>
              <a:gd name="connsiteY55" fmla="*/ 4866 h 10000"/>
              <a:gd name="connsiteX56" fmla="*/ 6568 w 10000"/>
              <a:gd name="connsiteY56" fmla="*/ 4775 h 10000"/>
              <a:gd name="connsiteX57" fmla="*/ 6674 w 10000"/>
              <a:gd name="connsiteY57" fmla="*/ 4835 h 10000"/>
              <a:gd name="connsiteX58" fmla="*/ 6738 w 10000"/>
              <a:gd name="connsiteY58" fmla="*/ 4924 h 10000"/>
              <a:gd name="connsiteX59" fmla="*/ 6760 w 10000"/>
              <a:gd name="connsiteY59" fmla="*/ 4896 h 10000"/>
              <a:gd name="connsiteX60" fmla="*/ 6760 w 10000"/>
              <a:gd name="connsiteY60" fmla="*/ 4775 h 10000"/>
              <a:gd name="connsiteX61" fmla="*/ 6782 w 10000"/>
              <a:gd name="connsiteY61" fmla="*/ 4716 h 10000"/>
              <a:gd name="connsiteX62" fmla="*/ 6848 w 10000"/>
              <a:gd name="connsiteY62" fmla="*/ 4747 h 10000"/>
              <a:gd name="connsiteX63" fmla="*/ 6880 w 10000"/>
              <a:gd name="connsiteY63" fmla="*/ 4896 h 10000"/>
              <a:gd name="connsiteX64" fmla="*/ 6922 w 10000"/>
              <a:gd name="connsiteY64" fmla="*/ 4896 h 10000"/>
              <a:gd name="connsiteX65" fmla="*/ 6985 w 10000"/>
              <a:gd name="connsiteY65" fmla="*/ 4835 h 10000"/>
              <a:gd name="connsiteX66" fmla="*/ 7029 w 10000"/>
              <a:gd name="connsiteY66" fmla="*/ 4716 h 10000"/>
              <a:gd name="connsiteX67" fmla="*/ 7052 w 10000"/>
              <a:gd name="connsiteY67" fmla="*/ 4686 h 10000"/>
              <a:gd name="connsiteX68" fmla="*/ 7095 w 10000"/>
              <a:gd name="connsiteY68" fmla="*/ 4924 h 10000"/>
              <a:gd name="connsiteX69" fmla="*/ 7437 w 10000"/>
              <a:gd name="connsiteY69" fmla="*/ 4775 h 10000"/>
              <a:gd name="connsiteX70" fmla="*/ 7503 w 10000"/>
              <a:gd name="connsiteY70" fmla="*/ 4805 h 10000"/>
              <a:gd name="connsiteX71" fmla="*/ 7483 w 10000"/>
              <a:gd name="connsiteY71" fmla="*/ 4835 h 10000"/>
              <a:gd name="connsiteX72" fmla="*/ 6985 w 10000"/>
              <a:gd name="connsiteY72" fmla="*/ 5135 h 10000"/>
              <a:gd name="connsiteX73" fmla="*/ 6943 w 10000"/>
              <a:gd name="connsiteY73" fmla="*/ 5225 h 10000"/>
              <a:gd name="connsiteX74" fmla="*/ 6985 w 10000"/>
              <a:gd name="connsiteY74" fmla="*/ 5253 h 10000"/>
              <a:gd name="connsiteX75" fmla="*/ 8126 w 10000"/>
              <a:gd name="connsiteY75" fmla="*/ 4388 h 10000"/>
              <a:gd name="connsiteX76" fmla="*/ 8320 w 10000"/>
              <a:gd name="connsiteY76" fmla="*/ 3762 h 10000"/>
              <a:gd name="connsiteX77" fmla="*/ 8344 w 10000"/>
              <a:gd name="connsiteY77" fmla="*/ 2804 h 10000"/>
              <a:gd name="connsiteX78" fmla="*/ 8406 w 10000"/>
              <a:gd name="connsiteY78" fmla="*/ 2716 h 10000"/>
              <a:gd name="connsiteX79" fmla="*/ 8473 w 10000"/>
              <a:gd name="connsiteY79" fmla="*/ 2654 h 10000"/>
              <a:gd name="connsiteX80" fmla="*/ 8536 w 10000"/>
              <a:gd name="connsiteY80" fmla="*/ 2654 h 10000"/>
              <a:gd name="connsiteX81" fmla="*/ 8536 w 10000"/>
              <a:gd name="connsiteY81" fmla="*/ 3015 h 10000"/>
              <a:gd name="connsiteX82" fmla="*/ 8688 w 10000"/>
              <a:gd name="connsiteY82" fmla="*/ 3015 h 10000"/>
              <a:gd name="connsiteX83" fmla="*/ 8665 w 10000"/>
              <a:gd name="connsiteY83" fmla="*/ 3163 h 10000"/>
              <a:gd name="connsiteX84" fmla="*/ 8516 w 10000"/>
              <a:gd name="connsiteY84" fmla="*/ 3221 h 10000"/>
              <a:gd name="connsiteX85" fmla="*/ 8579 w 10000"/>
              <a:gd name="connsiteY85" fmla="*/ 3253 h 10000"/>
              <a:gd name="connsiteX86" fmla="*/ 9246 w 10000"/>
              <a:gd name="connsiteY86" fmla="*/ 2837 h 10000"/>
              <a:gd name="connsiteX87" fmla="*/ 9633 w 10000"/>
              <a:gd name="connsiteY87" fmla="*/ 2804 h 10000"/>
              <a:gd name="connsiteX88" fmla="*/ 9506 w 10000"/>
              <a:gd name="connsiteY88" fmla="*/ 2598 h 10000"/>
              <a:gd name="connsiteX89" fmla="*/ 9633 w 10000"/>
              <a:gd name="connsiteY89" fmla="*/ 2443 h 10000"/>
              <a:gd name="connsiteX90" fmla="*/ 9699 w 10000"/>
              <a:gd name="connsiteY90" fmla="*/ 2267 h 10000"/>
              <a:gd name="connsiteX91" fmla="*/ 9764 w 10000"/>
              <a:gd name="connsiteY91" fmla="*/ 2117 h 10000"/>
              <a:gd name="connsiteX92" fmla="*/ 9807 w 10000"/>
              <a:gd name="connsiteY92" fmla="*/ 1967 h 10000"/>
              <a:gd name="connsiteX93" fmla="*/ 9786 w 10000"/>
              <a:gd name="connsiteY93" fmla="*/ 1702 h 10000"/>
              <a:gd name="connsiteX94" fmla="*/ 9720 w 10000"/>
              <a:gd name="connsiteY94" fmla="*/ 1581 h 10000"/>
              <a:gd name="connsiteX95" fmla="*/ 9786 w 10000"/>
              <a:gd name="connsiteY95" fmla="*/ 1404 h 10000"/>
              <a:gd name="connsiteX96" fmla="*/ 9741 w 10000"/>
              <a:gd name="connsiteY96" fmla="*/ 1192 h 10000"/>
              <a:gd name="connsiteX97" fmla="*/ 9934 w 10000"/>
              <a:gd name="connsiteY97" fmla="*/ 687 h 10000"/>
              <a:gd name="connsiteX98" fmla="*/ 9934 w 10000"/>
              <a:gd name="connsiteY98" fmla="*/ 567 h 10000"/>
              <a:gd name="connsiteX99" fmla="*/ 9980 w 10000"/>
              <a:gd name="connsiteY99" fmla="*/ 475 h 10000"/>
              <a:gd name="connsiteX100" fmla="*/ 9934 w 10000"/>
              <a:gd name="connsiteY100" fmla="*/ 359 h 10000"/>
              <a:gd name="connsiteX101" fmla="*/ 10000 w 10000"/>
              <a:gd name="connsiteY101" fmla="*/ 294 h 10000"/>
              <a:gd name="connsiteX102" fmla="*/ 9934 w 10000"/>
              <a:gd name="connsiteY102" fmla="*/ 178 h 10000"/>
              <a:gd name="connsiteX103" fmla="*/ 9958 w 10000"/>
              <a:gd name="connsiteY103" fmla="*/ 0 h 10000"/>
              <a:gd name="connsiteX104" fmla="*/ 9934 w 10000"/>
              <a:gd name="connsiteY104" fmla="*/ 0 h 10000"/>
              <a:gd name="connsiteX0" fmla="*/ 9934 w 10000"/>
              <a:gd name="connsiteY0" fmla="*/ 0 h 10000"/>
              <a:gd name="connsiteX1" fmla="*/ 8919 w 10000"/>
              <a:gd name="connsiteY1" fmla="*/ 178 h 10000"/>
              <a:gd name="connsiteX2" fmla="*/ 7907 w 10000"/>
              <a:gd name="connsiteY2" fmla="*/ 537 h 10000"/>
              <a:gd name="connsiteX3" fmla="*/ 6958 w 10000"/>
              <a:gd name="connsiteY3" fmla="*/ 704 h 10000"/>
              <a:gd name="connsiteX4" fmla="*/ 5883 w 10000"/>
              <a:gd name="connsiteY4" fmla="*/ 704 h 10000"/>
              <a:gd name="connsiteX5" fmla="*/ 5124 w 10000"/>
              <a:gd name="connsiteY5" fmla="*/ 792 h 10000"/>
              <a:gd name="connsiteX6" fmla="*/ 4112 w 10000"/>
              <a:gd name="connsiteY6" fmla="*/ 1152 h 10000"/>
              <a:gd name="connsiteX7" fmla="*/ 3289 w 10000"/>
              <a:gd name="connsiteY7" fmla="*/ 1406 h 10000"/>
              <a:gd name="connsiteX8" fmla="*/ 2024 w 10000"/>
              <a:gd name="connsiteY8" fmla="*/ 1231 h 10000"/>
              <a:gd name="connsiteX9" fmla="*/ 63 w 10000"/>
              <a:gd name="connsiteY9" fmla="*/ 1064 h 10000"/>
              <a:gd name="connsiteX10" fmla="*/ 0 w 10000"/>
              <a:gd name="connsiteY10" fmla="*/ 2196 h 10000"/>
              <a:gd name="connsiteX11" fmla="*/ 584 w 10000"/>
              <a:gd name="connsiteY11" fmla="*/ 2241 h 10000"/>
              <a:gd name="connsiteX12" fmla="*/ 1421 w 10000"/>
              <a:gd name="connsiteY12" fmla="*/ 3612 h 10000"/>
              <a:gd name="connsiteX13" fmla="*/ 1788 w 10000"/>
              <a:gd name="connsiteY13" fmla="*/ 5045 h 10000"/>
              <a:gd name="connsiteX14" fmla="*/ 2134 w 10000"/>
              <a:gd name="connsiteY14" fmla="*/ 5610 h 10000"/>
              <a:gd name="connsiteX15" fmla="*/ 2305 w 10000"/>
              <a:gd name="connsiteY15" fmla="*/ 6177 h 10000"/>
              <a:gd name="connsiteX16" fmla="*/ 2671 w 10000"/>
              <a:gd name="connsiteY16" fmla="*/ 6569 h 10000"/>
              <a:gd name="connsiteX17" fmla="*/ 2951 w 10000"/>
              <a:gd name="connsiteY17" fmla="*/ 8032 h 10000"/>
              <a:gd name="connsiteX18" fmla="*/ 3317 w 10000"/>
              <a:gd name="connsiteY18" fmla="*/ 8835 h 10000"/>
              <a:gd name="connsiteX19" fmla="*/ 3681 w 10000"/>
              <a:gd name="connsiteY19" fmla="*/ 9195 h 10000"/>
              <a:gd name="connsiteX20" fmla="*/ 4005 w 10000"/>
              <a:gd name="connsiteY20" fmla="*/ 9283 h 10000"/>
              <a:gd name="connsiteX21" fmla="*/ 4328 w 10000"/>
              <a:gd name="connsiteY21" fmla="*/ 9552 h 10000"/>
              <a:gd name="connsiteX22" fmla="*/ 4931 w 10000"/>
              <a:gd name="connsiteY22" fmla="*/ 9644 h 10000"/>
              <a:gd name="connsiteX23" fmla="*/ 5341 w 10000"/>
              <a:gd name="connsiteY23" fmla="*/ 9938 h 10000"/>
              <a:gd name="connsiteX24" fmla="*/ 5726 w 10000"/>
              <a:gd name="connsiteY24" fmla="*/ 10000 h 10000"/>
              <a:gd name="connsiteX25" fmla="*/ 5749 w 10000"/>
              <a:gd name="connsiteY25" fmla="*/ 9909 h 10000"/>
              <a:gd name="connsiteX26" fmla="*/ 5665 w 10000"/>
              <a:gd name="connsiteY26" fmla="*/ 9819 h 10000"/>
              <a:gd name="connsiteX27" fmla="*/ 5512 w 10000"/>
              <a:gd name="connsiteY27" fmla="*/ 9253 h 10000"/>
              <a:gd name="connsiteX28" fmla="*/ 5491 w 10000"/>
              <a:gd name="connsiteY28" fmla="*/ 9195 h 10000"/>
              <a:gd name="connsiteX29" fmla="*/ 5363 w 10000"/>
              <a:gd name="connsiteY29" fmla="*/ 8090 h 10000"/>
              <a:gd name="connsiteX30" fmla="*/ 5447 w 10000"/>
              <a:gd name="connsiteY30" fmla="*/ 7998 h 10000"/>
              <a:gd name="connsiteX31" fmla="*/ 5469 w 10000"/>
              <a:gd name="connsiteY31" fmla="*/ 7639 h 10000"/>
              <a:gd name="connsiteX32" fmla="*/ 5447 w 10000"/>
              <a:gd name="connsiteY32" fmla="*/ 7580 h 10000"/>
              <a:gd name="connsiteX33" fmla="*/ 5297 w 10000"/>
              <a:gd name="connsiteY33" fmla="*/ 7552 h 10000"/>
              <a:gd name="connsiteX34" fmla="*/ 5232 w 10000"/>
              <a:gd name="connsiteY34" fmla="*/ 7494 h 10000"/>
              <a:gd name="connsiteX35" fmla="*/ 5276 w 10000"/>
              <a:gd name="connsiteY35" fmla="*/ 7373 h 10000"/>
              <a:gd name="connsiteX36" fmla="*/ 5425 w 10000"/>
              <a:gd name="connsiteY36" fmla="*/ 7373 h 10000"/>
              <a:gd name="connsiteX37" fmla="*/ 5491 w 10000"/>
              <a:gd name="connsiteY37" fmla="*/ 7462 h 10000"/>
              <a:gd name="connsiteX38" fmla="*/ 5598 w 10000"/>
              <a:gd name="connsiteY38" fmla="*/ 7373 h 10000"/>
              <a:gd name="connsiteX39" fmla="*/ 5665 w 10000"/>
              <a:gd name="connsiteY39" fmla="*/ 6744 h 10000"/>
              <a:gd name="connsiteX40" fmla="*/ 5533 w 10000"/>
              <a:gd name="connsiteY40" fmla="*/ 6449 h 10000"/>
              <a:gd name="connsiteX41" fmla="*/ 5856 w 10000"/>
              <a:gd name="connsiteY41" fmla="*/ 6356 h 10000"/>
              <a:gd name="connsiteX42" fmla="*/ 5965 w 10000"/>
              <a:gd name="connsiteY42" fmla="*/ 6056 h 10000"/>
              <a:gd name="connsiteX43" fmla="*/ 5965 w 10000"/>
              <a:gd name="connsiteY43" fmla="*/ 6001 h 10000"/>
              <a:gd name="connsiteX44" fmla="*/ 5834 w 10000"/>
              <a:gd name="connsiteY44" fmla="*/ 6032 h 10000"/>
              <a:gd name="connsiteX45" fmla="*/ 5834 w 10000"/>
              <a:gd name="connsiteY45" fmla="*/ 5880 h 10000"/>
              <a:gd name="connsiteX46" fmla="*/ 6049 w 10000"/>
              <a:gd name="connsiteY46" fmla="*/ 5731 h 10000"/>
              <a:gd name="connsiteX47" fmla="*/ 6135 w 10000"/>
              <a:gd name="connsiteY47" fmla="*/ 5731 h 10000"/>
              <a:gd name="connsiteX48" fmla="*/ 6267 w 10000"/>
              <a:gd name="connsiteY48" fmla="*/ 5552 h 10000"/>
              <a:gd name="connsiteX49" fmla="*/ 6288 w 10000"/>
              <a:gd name="connsiteY49" fmla="*/ 5432 h 10000"/>
              <a:gd name="connsiteX50" fmla="*/ 6329 w 10000"/>
              <a:gd name="connsiteY50" fmla="*/ 5372 h 10000"/>
              <a:gd name="connsiteX51" fmla="*/ 6547 w 10000"/>
              <a:gd name="connsiteY51" fmla="*/ 5345 h 10000"/>
              <a:gd name="connsiteX52" fmla="*/ 6630 w 10000"/>
              <a:gd name="connsiteY52" fmla="*/ 5284 h 10000"/>
              <a:gd name="connsiteX53" fmla="*/ 6654 w 10000"/>
              <a:gd name="connsiteY53" fmla="*/ 5135 h 10000"/>
              <a:gd name="connsiteX54" fmla="*/ 6525 w 10000"/>
              <a:gd name="connsiteY54" fmla="*/ 4983 h 10000"/>
              <a:gd name="connsiteX55" fmla="*/ 6525 w 10000"/>
              <a:gd name="connsiteY55" fmla="*/ 4866 h 10000"/>
              <a:gd name="connsiteX56" fmla="*/ 6568 w 10000"/>
              <a:gd name="connsiteY56" fmla="*/ 4775 h 10000"/>
              <a:gd name="connsiteX57" fmla="*/ 6674 w 10000"/>
              <a:gd name="connsiteY57" fmla="*/ 4835 h 10000"/>
              <a:gd name="connsiteX58" fmla="*/ 6738 w 10000"/>
              <a:gd name="connsiteY58" fmla="*/ 4924 h 10000"/>
              <a:gd name="connsiteX59" fmla="*/ 6760 w 10000"/>
              <a:gd name="connsiteY59" fmla="*/ 4896 h 10000"/>
              <a:gd name="connsiteX60" fmla="*/ 6760 w 10000"/>
              <a:gd name="connsiteY60" fmla="*/ 4775 h 10000"/>
              <a:gd name="connsiteX61" fmla="*/ 6782 w 10000"/>
              <a:gd name="connsiteY61" fmla="*/ 4716 h 10000"/>
              <a:gd name="connsiteX62" fmla="*/ 6848 w 10000"/>
              <a:gd name="connsiteY62" fmla="*/ 4747 h 10000"/>
              <a:gd name="connsiteX63" fmla="*/ 6880 w 10000"/>
              <a:gd name="connsiteY63" fmla="*/ 4896 h 10000"/>
              <a:gd name="connsiteX64" fmla="*/ 6922 w 10000"/>
              <a:gd name="connsiteY64" fmla="*/ 4896 h 10000"/>
              <a:gd name="connsiteX65" fmla="*/ 6985 w 10000"/>
              <a:gd name="connsiteY65" fmla="*/ 4835 h 10000"/>
              <a:gd name="connsiteX66" fmla="*/ 7029 w 10000"/>
              <a:gd name="connsiteY66" fmla="*/ 4716 h 10000"/>
              <a:gd name="connsiteX67" fmla="*/ 7052 w 10000"/>
              <a:gd name="connsiteY67" fmla="*/ 4686 h 10000"/>
              <a:gd name="connsiteX68" fmla="*/ 7095 w 10000"/>
              <a:gd name="connsiteY68" fmla="*/ 4924 h 10000"/>
              <a:gd name="connsiteX69" fmla="*/ 7437 w 10000"/>
              <a:gd name="connsiteY69" fmla="*/ 4775 h 10000"/>
              <a:gd name="connsiteX70" fmla="*/ 7503 w 10000"/>
              <a:gd name="connsiteY70" fmla="*/ 4805 h 10000"/>
              <a:gd name="connsiteX71" fmla="*/ 7483 w 10000"/>
              <a:gd name="connsiteY71" fmla="*/ 4835 h 10000"/>
              <a:gd name="connsiteX72" fmla="*/ 6985 w 10000"/>
              <a:gd name="connsiteY72" fmla="*/ 5135 h 10000"/>
              <a:gd name="connsiteX73" fmla="*/ 6943 w 10000"/>
              <a:gd name="connsiteY73" fmla="*/ 5225 h 10000"/>
              <a:gd name="connsiteX74" fmla="*/ 6985 w 10000"/>
              <a:gd name="connsiteY74" fmla="*/ 5253 h 10000"/>
              <a:gd name="connsiteX75" fmla="*/ 8126 w 10000"/>
              <a:gd name="connsiteY75" fmla="*/ 4388 h 10000"/>
              <a:gd name="connsiteX76" fmla="*/ 8320 w 10000"/>
              <a:gd name="connsiteY76" fmla="*/ 3762 h 10000"/>
              <a:gd name="connsiteX77" fmla="*/ 8344 w 10000"/>
              <a:gd name="connsiteY77" fmla="*/ 2804 h 10000"/>
              <a:gd name="connsiteX78" fmla="*/ 8406 w 10000"/>
              <a:gd name="connsiteY78" fmla="*/ 2716 h 10000"/>
              <a:gd name="connsiteX79" fmla="*/ 8473 w 10000"/>
              <a:gd name="connsiteY79" fmla="*/ 2654 h 10000"/>
              <a:gd name="connsiteX80" fmla="*/ 8536 w 10000"/>
              <a:gd name="connsiteY80" fmla="*/ 2654 h 10000"/>
              <a:gd name="connsiteX81" fmla="*/ 8536 w 10000"/>
              <a:gd name="connsiteY81" fmla="*/ 3015 h 10000"/>
              <a:gd name="connsiteX82" fmla="*/ 8688 w 10000"/>
              <a:gd name="connsiteY82" fmla="*/ 3015 h 10000"/>
              <a:gd name="connsiteX83" fmla="*/ 8665 w 10000"/>
              <a:gd name="connsiteY83" fmla="*/ 3163 h 10000"/>
              <a:gd name="connsiteX84" fmla="*/ 8516 w 10000"/>
              <a:gd name="connsiteY84" fmla="*/ 3221 h 10000"/>
              <a:gd name="connsiteX85" fmla="*/ 8579 w 10000"/>
              <a:gd name="connsiteY85" fmla="*/ 3253 h 10000"/>
              <a:gd name="connsiteX86" fmla="*/ 9246 w 10000"/>
              <a:gd name="connsiteY86" fmla="*/ 2837 h 10000"/>
              <a:gd name="connsiteX87" fmla="*/ 9633 w 10000"/>
              <a:gd name="connsiteY87" fmla="*/ 2804 h 10000"/>
              <a:gd name="connsiteX88" fmla="*/ 9506 w 10000"/>
              <a:gd name="connsiteY88" fmla="*/ 2598 h 10000"/>
              <a:gd name="connsiteX89" fmla="*/ 9633 w 10000"/>
              <a:gd name="connsiteY89" fmla="*/ 2443 h 10000"/>
              <a:gd name="connsiteX90" fmla="*/ 9699 w 10000"/>
              <a:gd name="connsiteY90" fmla="*/ 2267 h 10000"/>
              <a:gd name="connsiteX91" fmla="*/ 9764 w 10000"/>
              <a:gd name="connsiteY91" fmla="*/ 2117 h 10000"/>
              <a:gd name="connsiteX92" fmla="*/ 9807 w 10000"/>
              <a:gd name="connsiteY92" fmla="*/ 1967 h 10000"/>
              <a:gd name="connsiteX93" fmla="*/ 9786 w 10000"/>
              <a:gd name="connsiteY93" fmla="*/ 1702 h 10000"/>
              <a:gd name="connsiteX94" fmla="*/ 9720 w 10000"/>
              <a:gd name="connsiteY94" fmla="*/ 1581 h 10000"/>
              <a:gd name="connsiteX95" fmla="*/ 9786 w 10000"/>
              <a:gd name="connsiteY95" fmla="*/ 1404 h 10000"/>
              <a:gd name="connsiteX96" fmla="*/ 9741 w 10000"/>
              <a:gd name="connsiteY96" fmla="*/ 1192 h 10000"/>
              <a:gd name="connsiteX97" fmla="*/ 9934 w 10000"/>
              <a:gd name="connsiteY97" fmla="*/ 687 h 10000"/>
              <a:gd name="connsiteX98" fmla="*/ 9934 w 10000"/>
              <a:gd name="connsiteY98" fmla="*/ 567 h 10000"/>
              <a:gd name="connsiteX99" fmla="*/ 9980 w 10000"/>
              <a:gd name="connsiteY99" fmla="*/ 475 h 10000"/>
              <a:gd name="connsiteX100" fmla="*/ 9934 w 10000"/>
              <a:gd name="connsiteY100" fmla="*/ 359 h 10000"/>
              <a:gd name="connsiteX101" fmla="*/ 10000 w 10000"/>
              <a:gd name="connsiteY101" fmla="*/ 294 h 10000"/>
              <a:gd name="connsiteX102" fmla="*/ 9934 w 10000"/>
              <a:gd name="connsiteY102" fmla="*/ 178 h 10000"/>
              <a:gd name="connsiteX103" fmla="*/ 9958 w 10000"/>
              <a:gd name="connsiteY103" fmla="*/ 0 h 10000"/>
              <a:gd name="connsiteX104" fmla="*/ 9934 w 10000"/>
              <a:gd name="connsiteY104" fmla="*/ 0 h 10000"/>
              <a:gd name="connsiteX0" fmla="*/ 9934 w 10000"/>
              <a:gd name="connsiteY0" fmla="*/ 0 h 10000"/>
              <a:gd name="connsiteX1" fmla="*/ 8919 w 10000"/>
              <a:gd name="connsiteY1" fmla="*/ 178 h 10000"/>
              <a:gd name="connsiteX2" fmla="*/ 7907 w 10000"/>
              <a:gd name="connsiteY2" fmla="*/ 537 h 10000"/>
              <a:gd name="connsiteX3" fmla="*/ 6895 w 10000"/>
              <a:gd name="connsiteY3" fmla="*/ 704 h 10000"/>
              <a:gd name="connsiteX4" fmla="*/ 5883 w 10000"/>
              <a:gd name="connsiteY4" fmla="*/ 704 h 10000"/>
              <a:gd name="connsiteX5" fmla="*/ 5124 w 10000"/>
              <a:gd name="connsiteY5" fmla="*/ 792 h 10000"/>
              <a:gd name="connsiteX6" fmla="*/ 4112 w 10000"/>
              <a:gd name="connsiteY6" fmla="*/ 1152 h 10000"/>
              <a:gd name="connsiteX7" fmla="*/ 3289 w 10000"/>
              <a:gd name="connsiteY7" fmla="*/ 1406 h 10000"/>
              <a:gd name="connsiteX8" fmla="*/ 2024 w 10000"/>
              <a:gd name="connsiteY8" fmla="*/ 1231 h 10000"/>
              <a:gd name="connsiteX9" fmla="*/ 63 w 10000"/>
              <a:gd name="connsiteY9" fmla="*/ 1064 h 10000"/>
              <a:gd name="connsiteX10" fmla="*/ 0 w 10000"/>
              <a:gd name="connsiteY10" fmla="*/ 2196 h 10000"/>
              <a:gd name="connsiteX11" fmla="*/ 584 w 10000"/>
              <a:gd name="connsiteY11" fmla="*/ 2241 h 10000"/>
              <a:gd name="connsiteX12" fmla="*/ 1421 w 10000"/>
              <a:gd name="connsiteY12" fmla="*/ 3612 h 10000"/>
              <a:gd name="connsiteX13" fmla="*/ 1788 w 10000"/>
              <a:gd name="connsiteY13" fmla="*/ 5045 h 10000"/>
              <a:gd name="connsiteX14" fmla="*/ 2134 w 10000"/>
              <a:gd name="connsiteY14" fmla="*/ 5610 h 10000"/>
              <a:gd name="connsiteX15" fmla="*/ 2305 w 10000"/>
              <a:gd name="connsiteY15" fmla="*/ 6177 h 10000"/>
              <a:gd name="connsiteX16" fmla="*/ 2671 w 10000"/>
              <a:gd name="connsiteY16" fmla="*/ 6569 h 10000"/>
              <a:gd name="connsiteX17" fmla="*/ 2951 w 10000"/>
              <a:gd name="connsiteY17" fmla="*/ 8032 h 10000"/>
              <a:gd name="connsiteX18" fmla="*/ 3317 w 10000"/>
              <a:gd name="connsiteY18" fmla="*/ 8835 h 10000"/>
              <a:gd name="connsiteX19" fmla="*/ 3681 w 10000"/>
              <a:gd name="connsiteY19" fmla="*/ 9195 h 10000"/>
              <a:gd name="connsiteX20" fmla="*/ 4005 w 10000"/>
              <a:gd name="connsiteY20" fmla="*/ 9283 h 10000"/>
              <a:gd name="connsiteX21" fmla="*/ 4328 w 10000"/>
              <a:gd name="connsiteY21" fmla="*/ 9552 h 10000"/>
              <a:gd name="connsiteX22" fmla="*/ 4931 w 10000"/>
              <a:gd name="connsiteY22" fmla="*/ 9644 h 10000"/>
              <a:gd name="connsiteX23" fmla="*/ 5341 w 10000"/>
              <a:gd name="connsiteY23" fmla="*/ 9938 h 10000"/>
              <a:gd name="connsiteX24" fmla="*/ 5726 w 10000"/>
              <a:gd name="connsiteY24" fmla="*/ 10000 h 10000"/>
              <a:gd name="connsiteX25" fmla="*/ 5749 w 10000"/>
              <a:gd name="connsiteY25" fmla="*/ 9909 h 10000"/>
              <a:gd name="connsiteX26" fmla="*/ 5665 w 10000"/>
              <a:gd name="connsiteY26" fmla="*/ 9819 h 10000"/>
              <a:gd name="connsiteX27" fmla="*/ 5512 w 10000"/>
              <a:gd name="connsiteY27" fmla="*/ 9253 h 10000"/>
              <a:gd name="connsiteX28" fmla="*/ 5491 w 10000"/>
              <a:gd name="connsiteY28" fmla="*/ 9195 h 10000"/>
              <a:gd name="connsiteX29" fmla="*/ 5363 w 10000"/>
              <a:gd name="connsiteY29" fmla="*/ 8090 h 10000"/>
              <a:gd name="connsiteX30" fmla="*/ 5447 w 10000"/>
              <a:gd name="connsiteY30" fmla="*/ 7998 h 10000"/>
              <a:gd name="connsiteX31" fmla="*/ 5469 w 10000"/>
              <a:gd name="connsiteY31" fmla="*/ 7639 h 10000"/>
              <a:gd name="connsiteX32" fmla="*/ 5447 w 10000"/>
              <a:gd name="connsiteY32" fmla="*/ 7580 h 10000"/>
              <a:gd name="connsiteX33" fmla="*/ 5297 w 10000"/>
              <a:gd name="connsiteY33" fmla="*/ 7552 h 10000"/>
              <a:gd name="connsiteX34" fmla="*/ 5232 w 10000"/>
              <a:gd name="connsiteY34" fmla="*/ 7494 h 10000"/>
              <a:gd name="connsiteX35" fmla="*/ 5276 w 10000"/>
              <a:gd name="connsiteY35" fmla="*/ 7373 h 10000"/>
              <a:gd name="connsiteX36" fmla="*/ 5425 w 10000"/>
              <a:gd name="connsiteY36" fmla="*/ 7373 h 10000"/>
              <a:gd name="connsiteX37" fmla="*/ 5491 w 10000"/>
              <a:gd name="connsiteY37" fmla="*/ 7462 h 10000"/>
              <a:gd name="connsiteX38" fmla="*/ 5598 w 10000"/>
              <a:gd name="connsiteY38" fmla="*/ 7373 h 10000"/>
              <a:gd name="connsiteX39" fmla="*/ 5665 w 10000"/>
              <a:gd name="connsiteY39" fmla="*/ 6744 h 10000"/>
              <a:gd name="connsiteX40" fmla="*/ 5533 w 10000"/>
              <a:gd name="connsiteY40" fmla="*/ 6449 h 10000"/>
              <a:gd name="connsiteX41" fmla="*/ 5856 w 10000"/>
              <a:gd name="connsiteY41" fmla="*/ 6356 h 10000"/>
              <a:gd name="connsiteX42" fmla="*/ 5965 w 10000"/>
              <a:gd name="connsiteY42" fmla="*/ 6056 h 10000"/>
              <a:gd name="connsiteX43" fmla="*/ 5965 w 10000"/>
              <a:gd name="connsiteY43" fmla="*/ 6001 h 10000"/>
              <a:gd name="connsiteX44" fmla="*/ 5834 w 10000"/>
              <a:gd name="connsiteY44" fmla="*/ 6032 h 10000"/>
              <a:gd name="connsiteX45" fmla="*/ 5834 w 10000"/>
              <a:gd name="connsiteY45" fmla="*/ 5880 h 10000"/>
              <a:gd name="connsiteX46" fmla="*/ 6049 w 10000"/>
              <a:gd name="connsiteY46" fmla="*/ 5731 h 10000"/>
              <a:gd name="connsiteX47" fmla="*/ 6135 w 10000"/>
              <a:gd name="connsiteY47" fmla="*/ 5731 h 10000"/>
              <a:gd name="connsiteX48" fmla="*/ 6267 w 10000"/>
              <a:gd name="connsiteY48" fmla="*/ 5552 h 10000"/>
              <a:gd name="connsiteX49" fmla="*/ 6288 w 10000"/>
              <a:gd name="connsiteY49" fmla="*/ 5432 h 10000"/>
              <a:gd name="connsiteX50" fmla="*/ 6329 w 10000"/>
              <a:gd name="connsiteY50" fmla="*/ 5372 h 10000"/>
              <a:gd name="connsiteX51" fmla="*/ 6547 w 10000"/>
              <a:gd name="connsiteY51" fmla="*/ 5345 h 10000"/>
              <a:gd name="connsiteX52" fmla="*/ 6630 w 10000"/>
              <a:gd name="connsiteY52" fmla="*/ 5284 h 10000"/>
              <a:gd name="connsiteX53" fmla="*/ 6654 w 10000"/>
              <a:gd name="connsiteY53" fmla="*/ 5135 h 10000"/>
              <a:gd name="connsiteX54" fmla="*/ 6525 w 10000"/>
              <a:gd name="connsiteY54" fmla="*/ 4983 h 10000"/>
              <a:gd name="connsiteX55" fmla="*/ 6525 w 10000"/>
              <a:gd name="connsiteY55" fmla="*/ 4866 h 10000"/>
              <a:gd name="connsiteX56" fmla="*/ 6568 w 10000"/>
              <a:gd name="connsiteY56" fmla="*/ 4775 h 10000"/>
              <a:gd name="connsiteX57" fmla="*/ 6674 w 10000"/>
              <a:gd name="connsiteY57" fmla="*/ 4835 h 10000"/>
              <a:gd name="connsiteX58" fmla="*/ 6738 w 10000"/>
              <a:gd name="connsiteY58" fmla="*/ 4924 h 10000"/>
              <a:gd name="connsiteX59" fmla="*/ 6760 w 10000"/>
              <a:gd name="connsiteY59" fmla="*/ 4896 h 10000"/>
              <a:gd name="connsiteX60" fmla="*/ 6760 w 10000"/>
              <a:gd name="connsiteY60" fmla="*/ 4775 h 10000"/>
              <a:gd name="connsiteX61" fmla="*/ 6782 w 10000"/>
              <a:gd name="connsiteY61" fmla="*/ 4716 h 10000"/>
              <a:gd name="connsiteX62" fmla="*/ 6848 w 10000"/>
              <a:gd name="connsiteY62" fmla="*/ 4747 h 10000"/>
              <a:gd name="connsiteX63" fmla="*/ 6880 w 10000"/>
              <a:gd name="connsiteY63" fmla="*/ 4896 h 10000"/>
              <a:gd name="connsiteX64" fmla="*/ 6922 w 10000"/>
              <a:gd name="connsiteY64" fmla="*/ 4896 h 10000"/>
              <a:gd name="connsiteX65" fmla="*/ 6985 w 10000"/>
              <a:gd name="connsiteY65" fmla="*/ 4835 h 10000"/>
              <a:gd name="connsiteX66" fmla="*/ 7029 w 10000"/>
              <a:gd name="connsiteY66" fmla="*/ 4716 h 10000"/>
              <a:gd name="connsiteX67" fmla="*/ 7052 w 10000"/>
              <a:gd name="connsiteY67" fmla="*/ 4686 h 10000"/>
              <a:gd name="connsiteX68" fmla="*/ 7095 w 10000"/>
              <a:gd name="connsiteY68" fmla="*/ 4924 h 10000"/>
              <a:gd name="connsiteX69" fmla="*/ 7437 w 10000"/>
              <a:gd name="connsiteY69" fmla="*/ 4775 h 10000"/>
              <a:gd name="connsiteX70" fmla="*/ 7503 w 10000"/>
              <a:gd name="connsiteY70" fmla="*/ 4805 h 10000"/>
              <a:gd name="connsiteX71" fmla="*/ 7483 w 10000"/>
              <a:gd name="connsiteY71" fmla="*/ 4835 h 10000"/>
              <a:gd name="connsiteX72" fmla="*/ 6985 w 10000"/>
              <a:gd name="connsiteY72" fmla="*/ 5135 h 10000"/>
              <a:gd name="connsiteX73" fmla="*/ 6943 w 10000"/>
              <a:gd name="connsiteY73" fmla="*/ 5225 h 10000"/>
              <a:gd name="connsiteX74" fmla="*/ 6985 w 10000"/>
              <a:gd name="connsiteY74" fmla="*/ 5253 h 10000"/>
              <a:gd name="connsiteX75" fmla="*/ 8126 w 10000"/>
              <a:gd name="connsiteY75" fmla="*/ 4388 h 10000"/>
              <a:gd name="connsiteX76" fmla="*/ 8320 w 10000"/>
              <a:gd name="connsiteY76" fmla="*/ 3762 h 10000"/>
              <a:gd name="connsiteX77" fmla="*/ 8344 w 10000"/>
              <a:gd name="connsiteY77" fmla="*/ 2804 h 10000"/>
              <a:gd name="connsiteX78" fmla="*/ 8406 w 10000"/>
              <a:gd name="connsiteY78" fmla="*/ 2716 h 10000"/>
              <a:gd name="connsiteX79" fmla="*/ 8473 w 10000"/>
              <a:gd name="connsiteY79" fmla="*/ 2654 h 10000"/>
              <a:gd name="connsiteX80" fmla="*/ 8536 w 10000"/>
              <a:gd name="connsiteY80" fmla="*/ 2654 h 10000"/>
              <a:gd name="connsiteX81" fmla="*/ 8536 w 10000"/>
              <a:gd name="connsiteY81" fmla="*/ 3015 h 10000"/>
              <a:gd name="connsiteX82" fmla="*/ 8688 w 10000"/>
              <a:gd name="connsiteY82" fmla="*/ 3015 h 10000"/>
              <a:gd name="connsiteX83" fmla="*/ 8665 w 10000"/>
              <a:gd name="connsiteY83" fmla="*/ 3163 h 10000"/>
              <a:gd name="connsiteX84" fmla="*/ 8516 w 10000"/>
              <a:gd name="connsiteY84" fmla="*/ 3221 h 10000"/>
              <a:gd name="connsiteX85" fmla="*/ 8579 w 10000"/>
              <a:gd name="connsiteY85" fmla="*/ 3253 h 10000"/>
              <a:gd name="connsiteX86" fmla="*/ 9246 w 10000"/>
              <a:gd name="connsiteY86" fmla="*/ 2837 h 10000"/>
              <a:gd name="connsiteX87" fmla="*/ 9633 w 10000"/>
              <a:gd name="connsiteY87" fmla="*/ 2804 h 10000"/>
              <a:gd name="connsiteX88" fmla="*/ 9506 w 10000"/>
              <a:gd name="connsiteY88" fmla="*/ 2598 h 10000"/>
              <a:gd name="connsiteX89" fmla="*/ 9633 w 10000"/>
              <a:gd name="connsiteY89" fmla="*/ 2443 h 10000"/>
              <a:gd name="connsiteX90" fmla="*/ 9699 w 10000"/>
              <a:gd name="connsiteY90" fmla="*/ 2267 h 10000"/>
              <a:gd name="connsiteX91" fmla="*/ 9764 w 10000"/>
              <a:gd name="connsiteY91" fmla="*/ 2117 h 10000"/>
              <a:gd name="connsiteX92" fmla="*/ 9807 w 10000"/>
              <a:gd name="connsiteY92" fmla="*/ 1967 h 10000"/>
              <a:gd name="connsiteX93" fmla="*/ 9786 w 10000"/>
              <a:gd name="connsiteY93" fmla="*/ 1702 h 10000"/>
              <a:gd name="connsiteX94" fmla="*/ 9720 w 10000"/>
              <a:gd name="connsiteY94" fmla="*/ 1581 h 10000"/>
              <a:gd name="connsiteX95" fmla="*/ 9786 w 10000"/>
              <a:gd name="connsiteY95" fmla="*/ 1404 h 10000"/>
              <a:gd name="connsiteX96" fmla="*/ 9741 w 10000"/>
              <a:gd name="connsiteY96" fmla="*/ 1192 h 10000"/>
              <a:gd name="connsiteX97" fmla="*/ 9934 w 10000"/>
              <a:gd name="connsiteY97" fmla="*/ 687 h 10000"/>
              <a:gd name="connsiteX98" fmla="*/ 9934 w 10000"/>
              <a:gd name="connsiteY98" fmla="*/ 567 h 10000"/>
              <a:gd name="connsiteX99" fmla="*/ 9980 w 10000"/>
              <a:gd name="connsiteY99" fmla="*/ 475 h 10000"/>
              <a:gd name="connsiteX100" fmla="*/ 9934 w 10000"/>
              <a:gd name="connsiteY100" fmla="*/ 359 h 10000"/>
              <a:gd name="connsiteX101" fmla="*/ 10000 w 10000"/>
              <a:gd name="connsiteY101" fmla="*/ 294 h 10000"/>
              <a:gd name="connsiteX102" fmla="*/ 9934 w 10000"/>
              <a:gd name="connsiteY102" fmla="*/ 178 h 10000"/>
              <a:gd name="connsiteX103" fmla="*/ 9958 w 10000"/>
              <a:gd name="connsiteY103" fmla="*/ 0 h 10000"/>
              <a:gd name="connsiteX104" fmla="*/ 9934 w 10000"/>
              <a:gd name="connsiteY104" fmla="*/ 0 h 10000"/>
              <a:gd name="connsiteX0" fmla="*/ 9934 w 10000"/>
              <a:gd name="connsiteY0" fmla="*/ 0 h 10000"/>
              <a:gd name="connsiteX1" fmla="*/ 8919 w 10000"/>
              <a:gd name="connsiteY1" fmla="*/ 178 h 10000"/>
              <a:gd name="connsiteX2" fmla="*/ 8350 w 10000"/>
              <a:gd name="connsiteY2" fmla="*/ 441 h 10000"/>
              <a:gd name="connsiteX3" fmla="*/ 7907 w 10000"/>
              <a:gd name="connsiteY3" fmla="*/ 537 h 10000"/>
              <a:gd name="connsiteX4" fmla="*/ 6895 w 10000"/>
              <a:gd name="connsiteY4" fmla="*/ 704 h 10000"/>
              <a:gd name="connsiteX5" fmla="*/ 5883 w 10000"/>
              <a:gd name="connsiteY5" fmla="*/ 704 h 10000"/>
              <a:gd name="connsiteX6" fmla="*/ 5124 w 10000"/>
              <a:gd name="connsiteY6" fmla="*/ 792 h 10000"/>
              <a:gd name="connsiteX7" fmla="*/ 4112 w 10000"/>
              <a:gd name="connsiteY7" fmla="*/ 1152 h 10000"/>
              <a:gd name="connsiteX8" fmla="*/ 3289 w 10000"/>
              <a:gd name="connsiteY8" fmla="*/ 1406 h 10000"/>
              <a:gd name="connsiteX9" fmla="*/ 2024 w 10000"/>
              <a:gd name="connsiteY9" fmla="*/ 1231 h 10000"/>
              <a:gd name="connsiteX10" fmla="*/ 63 w 10000"/>
              <a:gd name="connsiteY10" fmla="*/ 1064 h 10000"/>
              <a:gd name="connsiteX11" fmla="*/ 0 w 10000"/>
              <a:gd name="connsiteY11" fmla="*/ 2196 h 10000"/>
              <a:gd name="connsiteX12" fmla="*/ 584 w 10000"/>
              <a:gd name="connsiteY12" fmla="*/ 2241 h 10000"/>
              <a:gd name="connsiteX13" fmla="*/ 1421 w 10000"/>
              <a:gd name="connsiteY13" fmla="*/ 3612 h 10000"/>
              <a:gd name="connsiteX14" fmla="*/ 1788 w 10000"/>
              <a:gd name="connsiteY14" fmla="*/ 5045 h 10000"/>
              <a:gd name="connsiteX15" fmla="*/ 2134 w 10000"/>
              <a:gd name="connsiteY15" fmla="*/ 5610 h 10000"/>
              <a:gd name="connsiteX16" fmla="*/ 2305 w 10000"/>
              <a:gd name="connsiteY16" fmla="*/ 6177 h 10000"/>
              <a:gd name="connsiteX17" fmla="*/ 2671 w 10000"/>
              <a:gd name="connsiteY17" fmla="*/ 6569 h 10000"/>
              <a:gd name="connsiteX18" fmla="*/ 2951 w 10000"/>
              <a:gd name="connsiteY18" fmla="*/ 8032 h 10000"/>
              <a:gd name="connsiteX19" fmla="*/ 3317 w 10000"/>
              <a:gd name="connsiteY19" fmla="*/ 8835 h 10000"/>
              <a:gd name="connsiteX20" fmla="*/ 3681 w 10000"/>
              <a:gd name="connsiteY20" fmla="*/ 9195 h 10000"/>
              <a:gd name="connsiteX21" fmla="*/ 4005 w 10000"/>
              <a:gd name="connsiteY21" fmla="*/ 9283 h 10000"/>
              <a:gd name="connsiteX22" fmla="*/ 4328 w 10000"/>
              <a:gd name="connsiteY22" fmla="*/ 9552 h 10000"/>
              <a:gd name="connsiteX23" fmla="*/ 4931 w 10000"/>
              <a:gd name="connsiteY23" fmla="*/ 9644 h 10000"/>
              <a:gd name="connsiteX24" fmla="*/ 5341 w 10000"/>
              <a:gd name="connsiteY24" fmla="*/ 9938 h 10000"/>
              <a:gd name="connsiteX25" fmla="*/ 5726 w 10000"/>
              <a:gd name="connsiteY25" fmla="*/ 10000 h 10000"/>
              <a:gd name="connsiteX26" fmla="*/ 5749 w 10000"/>
              <a:gd name="connsiteY26" fmla="*/ 9909 h 10000"/>
              <a:gd name="connsiteX27" fmla="*/ 5665 w 10000"/>
              <a:gd name="connsiteY27" fmla="*/ 9819 h 10000"/>
              <a:gd name="connsiteX28" fmla="*/ 5512 w 10000"/>
              <a:gd name="connsiteY28" fmla="*/ 9253 h 10000"/>
              <a:gd name="connsiteX29" fmla="*/ 5491 w 10000"/>
              <a:gd name="connsiteY29" fmla="*/ 9195 h 10000"/>
              <a:gd name="connsiteX30" fmla="*/ 5363 w 10000"/>
              <a:gd name="connsiteY30" fmla="*/ 8090 h 10000"/>
              <a:gd name="connsiteX31" fmla="*/ 5447 w 10000"/>
              <a:gd name="connsiteY31" fmla="*/ 7998 h 10000"/>
              <a:gd name="connsiteX32" fmla="*/ 5469 w 10000"/>
              <a:gd name="connsiteY32" fmla="*/ 7639 h 10000"/>
              <a:gd name="connsiteX33" fmla="*/ 5447 w 10000"/>
              <a:gd name="connsiteY33" fmla="*/ 7580 h 10000"/>
              <a:gd name="connsiteX34" fmla="*/ 5297 w 10000"/>
              <a:gd name="connsiteY34" fmla="*/ 7552 h 10000"/>
              <a:gd name="connsiteX35" fmla="*/ 5232 w 10000"/>
              <a:gd name="connsiteY35" fmla="*/ 7494 h 10000"/>
              <a:gd name="connsiteX36" fmla="*/ 5276 w 10000"/>
              <a:gd name="connsiteY36" fmla="*/ 7373 h 10000"/>
              <a:gd name="connsiteX37" fmla="*/ 5425 w 10000"/>
              <a:gd name="connsiteY37" fmla="*/ 7373 h 10000"/>
              <a:gd name="connsiteX38" fmla="*/ 5491 w 10000"/>
              <a:gd name="connsiteY38" fmla="*/ 7462 h 10000"/>
              <a:gd name="connsiteX39" fmla="*/ 5598 w 10000"/>
              <a:gd name="connsiteY39" fmla="*/ 7373 h 10000"/>
              <a:gd name="connsiteX40" fmla="*/ 5665 w 10000"/>
              <a:gd name="connsiteY40" fmla="*/ 6744 h 10000"/>
              <a:gd name="connsiteX41" fmla="*/ 5533 w 10000"/>
              <a:gd name="connsiteY41" fmla="*/ 6449 h 10000"/>
              <a:gd name="connsiteX42" fmla="*/ 5856 w 10000"/>
              <a:gd name="connsiteY42" fmla="*/ 6356 h 10000"/>
              <a:gd name="connsiteX43" fmla="*/ 5965 w 10000"/>
              <a:gd name="connsiteY43" fmla="*/ 6056 h 10000"/>
              <a:gd name="connsiteX44" fmla="*/ 5965 w 10000"/>
              <a:gd name="connsiteY44" fmla="*/ 6001 h 10000"/>
              <a:gd name="connsiteX45" fmla="*/ 5834 w 10000"/>
              <a:gd name="connsiteY45" fmla="*/ 6032 h 10000"/>
              <a:gd name="connsiteX46" fmla="*/ 5834 w 10000"/>
              <a:gd name="connsiteY46" fmla="*/ 5880 h 10000"/>
              <a:gd name="connsiteX47" fmla="*/ 6049 w 10000"/>
              <a:gd name="connsiteY47" fmla="*/ 5731 h 10000"/>
              <a:gd name="connsiteX48" fmla="*/ 6135 w 10000"/>
              <a:gd name="connsiteY48" fmla="*/ 5731 h 10000"/>
              <a:gd name="connsiteX49" fmla="*/ 6267 w 10000"/>
              <a:gd name="connsiteY49" fmla="*/ 5552 h 10000"/>
              <a:gd name="connsiteX50" fmla="*/ 6288 w 10000"/>
              <a:gd name="connsiteY50" fmla="*/ 5432 h 10000"/>
              <a:gd name="connsiteX51" fmla="*/ 6329 w 10000"/>
              <a:gd name="connsiteY51" fmla="*/ 5372 h 10000"/>
              <a:gd name="connsiteX52" fmla="*/ 6547 w 10000"/>
              <a:gd name="connsiteY52" fmla="*/ 5345 h 10000"/>
              <a:gd name="connsiteX53" fmla="*/ 6630 w 10000"/>
              <a:gd name="connsiteY53" fmla="*/ 5284 h 10000"/>
              <a:gd name="connsiteX54" fmla="*/ 6654 w 10000"/>
              <a:gd name="connsiteY54" fmla="*/ 5135 h 10000"/>
              <a:gd name="connsiteX55" fmla="*/ 6525 w 10000"/>
              <a:gd name="connsiteY55" fmla="*/ 4983 h 10000"/>
              <a:gd name="connsiteX56" fmla="*/ 6525 w 10000"/>
              <a:gd name="connsiteY56" fmla="*/ 4866 h 10000"/>
              <a:gd name="connsiteX57" fmla="*/ 6568 w 10000"/>
              <a:gd name="connsiteY57" fmla="*/ 4775 h 10000"/>
              <a:gd name="connsiteX58" fmla="*/ 6674 w 10000"/>
              <a:gd name="connsiteY58" fmla="*/ 4835 h 10000"/>
              <a:gd name="connsiteX59" fmla="*/ 6738 w 10000"/>
              <a:gd name="connsiteY59" fmla="*/ 4924 h 10000"/>
              <a:gd name="connsiteX60" fmla="*/ 6760 w 10000"/>
              <a:gd name="connsiteY60" fmla="*/ 4896 h 10000"/>
              <a:gd name="connsiteX61" fmla="*/ 6760 w 10000"/>
              <a:gd name="connsiteY61" fmla="*/ 4775 h 10000"/>
              <a:gd name="connsiteX62" fmla="*/ 6782 w 10000"/>
              <a:gd name="connsiteY62" fmla="*/ 4716 h 10000"/>
              <a:gd name="connsiteX63" fmla="*/ 6848 w 10000"/>
              <a:gd name="connsiteY63" fmla="*/ 4747 h 10000"/>
              <a:gd name="connsiteX64" fmla="*/ 6880 w 10000"/>
              <a:gd name="connsiteY64" fmla="*/ 4896 h 10000"/>
              <a:gd name="connsiteX65" fmla="*/ 6922 w 10000"/>
              <a:gd name="connsiteY65" fmla="*/ 4896 h 10000"/>
              <a:gd name="connsiteX66" fmla="*/ 6985 w 10000"/>
              <a:gd name="connsiteY66" fmla="*/ 4835 h 10000"/>
              <a:gd name="connsiteX67" fmla="*/ 7029 w 10000"/>
              <a:gd name="connsiteY67" fmla="*/ 4716 h 10000"/>
              <a:gd name="connsiteX68" fmla="*/ 7052 w 10000"/>
              <a:gd name="connsiteY68" fmla="*/ 4686 h 10000"/>
              <a:gd name="connsiteX69" fmla="*/ 7095 w 10000"/>
              <a:gd name="connsiteY69" fmla="*/ 4924 h 10000"/>
              <a:gd name="connsiteX70" fmla="*/ 7437 w 10000"/>
              <a:gd name="connsiteY70" fmla="*/ 4775 h 10000"/>
              <a:gd name="connsiteX71" fmla="*/ 7503 w 10000"/>
              <a:gd name="connsiteY71" fmla="*/ 4805 h 10000"/>
              <a:gd name="connsiteX72" fmla="*/ 7483 w 10000"/>
              <a:gd name="connsiteY72" fmla="*/ 4835 h 10000"/>
              <a:gd name="connsiteX73" fmla="*/ 6985 w 10000"/>
              <a:gd name="connsiteY73" fmla="*/ 5135 h 10000"/>
              <a:gd name="connsiteX74" fmla="*/ 6943 w 10000"/>
              <a:gd name="connsiteY74" fmla="*/ 5225 h 10000"/>
              <a:gd name="connsiteX75" fmla="*/ 6985 w 10000"/>
              <a:gd name="connsiteY75" fmla="*/ 5253 h 10000"/>
              <a:gd name="connsiteX76" fmla="*/ 8126 w 10000"/>
              <a:gd name="connsiteY76" fmla="*/ 4388 h 10000"/>
              <a:gd name="connsiteX77" fmla="*/ 8320 w 10000"/>
              <a:gd name="connsiteY77" fmla="*/ 3762 h 10000"/>
              <a:gd name="connsiteX78" fmla="*/ 8344 w 10000"/>
              <a:gd name="connsiteY78" fmla="*/ 2804 h 10000"/>
              <a:gd name="connsiteX79" fmla="*/ 8406 w 10000"/>
              <a:gd name="connsiteY79" fmla="*/ 2716 h 10000"/>
              <a:gd name="connsiteX80" fmla="*/ 8473 w 10000"/>
              <a:gd name="connsiteY80" fmla="*/ 2654 h 10000"/>
              <a:gd name="connsiteX81" fmla="*/ 8536 w 10000"/>
              <a:gd name="connsiteY81" fmla="*/ 2654 h 10000"/>
              <a:gd name="connsiteX82" fmla="*/ 8536 w 10000"/>
              <a:gd name="connsiteY82" fmla="*/ 3015 h 10000"/>
              <a:gd name="connsiteX83" fmla="*/ 8688 w 10000"/>
              <a:gd name="connsiteY83" fmla="*/ 3015 h 10000"/>
              <a:gd name="connsiteX84" fmla="*/ 8665 w 10000"/>
              <a:gd name="connsiteY84" fmla="*/ 3163 h 10000"/>
              <a:gd name="connsiteX85" fmla="*/ 8516 w 10000"/>
              <a:gd name="connsiteY85" fmla="*/ 3221 h 10000"/>
              <a:gd name="connsiteX86" fmla="*/ 8579 w 10000"/>
              <a:gd name="connsiteY86" fmla="*/ 3253 h 10000"/>
              <a:gd name="connsiteX87" fmla="*/ 9246 w 10000"/>
              <a:gd name="connsiteY87" fmla="*/ 2837 h 10000"/>
              <a:gd name="connsiteX88" fmla="*/ 9633 w 10000"/>
              <a:gd name="connsiteY88" fmla="*/ 2804 h 10000"/>
              <a:gd name="connsiteX89" fmla="*/ 9506 w 10000"/>
              <a:gd name="connsiteY89" fmla="*/ 2598 h 10000"/>
              <a:gd name="connsiteX90" fmla="*/ 9633 w 10000"/>
              <a:gd name="connsiteY90" fmla="*/ 2443 h 10000"/>
              <a:gd name="connsiteX91" fmla="*/ 9699 w 10000"/>
              <a:gd name="connsiteY91" fmla="*/ 2267 h 10000"/>
              <a:gd name="connsiteX92" fmla="*/ 9764 w 10000"/>
              <a:gd name="connsiteY92" fmla="*/ 2117 h 10000"/>
              <a:gd name="connsiteX93" fmla="*/ 9807 w 10000"/>
              <a:gd name="connsiteY93" fmla="*/ 1967 h 10000"/>
              <a:gd name="connsiteX94" fmla="*/ 9786 w 10000"/>
              <a:gd name="connsiteY94" fmla="*/ 1702 h 10000"/>
              <a:gd name="connsiteX95" fmla="*/ 9720 w 10000"/>
              <a:gd name="connsiteY95" fmla="*/ 1581 h 10000"/>
              <a:gd name="connsiteX96" fmla="*/ 9786 w 10000"/>
              <a:gd name="connsiteY96" fmla="*/ 1404 h 10000"/>
              <a:gd name="connsiteX97" fmla="*/ 9741 w 10000"/>
              <a:gd name="connsiteY97" fmla="*/ 1192 h 10000"/>
              <a:gd name="connsiteX98" fmla="*/ 9934 w 10000"/>
              <a:gd name="connsiteY98" fmla="*/ 687 h 10000"/>
              <a:gd name="connsiteX99" fmla="*/ 9934 w 10000"/>
              <a:gd name="connsiteY99" fmla="*/ 567 h 10000"/>
              <a:gd name="connsiteX100" fmla="*/ 9980 w 10000"/>
              <a:gd name="connsiteY100" fmla="*/ 475 h 10000"/>
              <a:gd name="connsiteX101" fmla="*/ 9934 w 10000"/>
              <a:gd name="connsiteY101" fmla="*/ 359 h 10000"/>
              <a:gd name="connsiteX102" fmla="*/ 10000 w 10000"/>
              <a:gd name="connsiteY102" fmla="*/ 294 h 10000"/>
              <a:gd name="connsiteX103" fmla="*/ 9934 w 10000"/>
              <a:gd name="connsiteY103" fmla="*/ 178 h 10000"/>
              <a:gd name="connsiteX104" fmla="*/ 9958 w 10000"/>
              <a:gd name="connsiteY104" fmla="*/ 0 h 10000"/>
              <a:gd name="connsiteX105" fmla="*/ 9934 w 10000"/>
              <a:gd name="connsiteY105" fmla="*/ 0 h 10000"/>
              <a:gd name="connsiteX0" fmla="*/ 9934 w 10000"/>
              <a:gd name="connsiteY0" fmla="*/ 261 h 10261"/>
              <a:gd name="connsiteX1" fmla="*/ 8919 w 10000"/>
              <a:gd name="connsiteY1" fmla="*/ 439 h 10261"/>
              <a:gd name="connsiteX2" fmla="*/ 8160 w 10000"/>
              <a:gd name="connsiteY2" fmla="*/ 0 h 10261"/>
              <a:gd name="connsiteX3" fmla="*/ 7907 w 10000"/>
              <a:gd name="connsiteY3" fmla="*/ 798 h 10261"/>
              <a:gd name="connsiteX4" fmla="*/ 6895 w 10000"/>
              <a:gd name="connsiteY4" fmla="*/ 965 h 10261"/>
              <a:gd name="connsiteX5" fmla="*/ 5883 w 10000"/>
              <a:gd name="connsiteY5" fmla="*/ 965 h 10261"/>
              <a:gd name="connsiteX6" fmla="*/ 5124 w 10000"/>
              <a:gd name="connsiteY6" fmla="*/ 1053 h 10261"/>
              <a:gd name="connsiteX7" fmla="*/ 4112 w 10000"/>
              <a:gd name="connsiteY7" fmla="*/ 1413 h 10261"/>
              <a:gd name="connsiteX8" fmla="*/ 3289 w 10000"/>
              <a:gd name="connsiteY8" fmla="*/ 1667 h 10261"/>
              <a:gd name="connsiteX9" fmla="*/ 2024 w 10000"/>
              <a:gd name="connsiteY9" fmla="*/ 1492 h 10261"/>
              <a:gd name="connsiteX10" fmla="*/ 63 w 10000"/>
              <a:gd name="connsiteY10" fmla="*/ 1325 h 10261"/>
              <a:gd name="connsiteX11" fmla="*/ 0 w 10000"/>
              <a:gd name="connsiteY11" fmla="*/ 2457 h 10261"/>
              <a:gd name="connsiteX12" fmla="*/ 584 w 10000"/>
              <a:gd name="connsiteY12" fmla="*/ 2502 h 10261"/>
              <a:gd name="connsiteX13" fmla="*/ 1421 w 10000"/>
              <a:gd name="connsiteY13" fmla="*/ 3873 h 10261"/>
              <a:gd name="connsiteX14" fmla="*/ 1788 w 10000"/>
              <a:gd name="connsiteY14" fmla="*/ 5306 h 10261"/>
              <a:gd name="connsiteX15" fmla="*/ 2134 w 10000"/>
              <a:gd name="connsiteY15" fmla="*/ 5871 h 10261"/>
              <a:gd name="connsiteX16" fmla="*/ 2305 w 10000"/>
              <a:gd name="connsiteY16" fmla="*/ 6438 h 10261"/>
              <a:gd name="connsiteX17" fmla="*/ 2671 w 10000"/>
              <a:gd name="connsiteY17" fmla="*/ 6830 h 10261"/>
              <a:gd name="connsiteX18" fmla="*/ 2951 w 10000"/>
              <a:gd name="connsiteY18" fmla="*/ 8293 h 10261"/>
              <a:gd name="connsiteX19" fmla="*/ 3317 w 10000"/>
              <a:gd name="connsiteY19" fmla="*/ 9096 h 10261"/>
              <a:gd name="connsiteX20" fmla="*/ 3681 w 10000"/>
              <a:gd name="connsiteY20" fmla="*/ 9456 h 10261"/>
              <a:gd name="connsiteX21" fmla="*/ 4005 w 10000"/>
              <a:gd name="connsiteY21" fmla="*/ 9544 h 10261"/>
              <a:gd name="connsiteX22" fmla="*/ 4328 w 10000"/>
              <a:gd name="connsiteY22" fmla="*/ 9813 h 10261"/>
              <a:gd name="connsiteX23" fmla="*/ 4931 w 10000"/>
              <a:gd name="connsiteY23" fmla="*/ 9905 h 10261"/>
              <a:gd name="connsiteX24" fmla="*/ 5341 w 10000"/>
              <a:gd name="connsiteY24" fmla="*/ 10199 h 10261"/>
              <a:gd name="connsiteX25" fmla="*/ 5726 w 10000"/>
              <a:gd name="connsiteY25" fmla="*/ 10261 h 10261"/>
              <a:gd name="connsiteX26" fmla="*/ 5749 w 10000"/>
              <a:gd name="connsiteY26" fmla="*/ 10170 h 10261"/>
              <a:gd name="connsiteX27" fmla="*/ 5665 w 10000"/>
              <a:gd name="connsiteY27" fmla="*/ 10080 h 10261"/>
              <a:gd name="connsiteX28" fmla="*/ 5512 w 10000"/>
              <a:gd name="connsiteY28" fmla="*/ 9514 h 10261"/>
              <a:gd name="connsiteX29" fmla="*/ 5491 w 10000"/>
              <a:gd name="connsiteY29" fmla="*/ 9456 h 10261"/>
              <a:gd name="connsiteX30" fmla="*/ 5363 w 10000"/>
              <a:gd name="connsiteY30" fmla="*/ 8351 h 10261"/>
              <a:gd name="connsiteX31" fmla="*/ 5447 w 10000"/>
              <a:gd name="connsiteY31" fmla="*/ 8259 h 10261"/>
              <a:gd name="connsiteX32" fmla="*/ 5469 w 10000"/>
              <a:gd name="connsiteY32" fmla="*/ 7900 h 10261"/>
              <a:gd name="connsiteX33" fmla="*/ 5447 w 10000"/>
              <a:gd name="connsiteY33" fmla="*/ 7841 h 10261"/>
              <a:gd name="connsiteX34" fmla="*/ 5297 w 10000"/>
              <a:gd name="connsiteY34" fmla="*/ 7813 h 10261"/>
              <a:gd name="connsiteX35" fmla="*/ 5232 w 10000"/>
              <a:gd name="connsiteY35" fmla="*/ 7755 h 10261"/>
              <a:gd name="connsiteX36" fmla="*/ 5276 w 10000"/>
              <a:gd name="connsiteY36" fmla="*/ 7634 h 10261"/>
              <a:gd name="connsiteX37" fmla="*/ 5425 w 10000"/>
              <a:gd name="connsiteY37" fmla="*/ 7634 h 10261"/>
              <a:gd name="connsiteX38" fmla="*/ 5491 w 10000"/>
              <a:gd name="connsiteY38" fmla="*/ 7723 h 10261"/>
              <a:gd name="connsiteX39" fmla="*/ 5598 w 10000"/>
              <a:gd name="connsiteY39" fmla="*/ 7634 h 10261"/>
              <a:gd name="connsiteX40" fmla="*/ 5665 w 10000"/>
              <a:gd name="connsiteY40" fmla="*/ 7005 h 10261"/>
              <a:gd name="connsiteX41" fmla="*/ 5533 w 10000"/>
              <a:gd name="connsiteY41" fmla="*/ 6710 h 10261"/>
              <a:gd name="connsiteX42" fmla="*/ 5856 w 10000"/>
              <a:gd name="connsiteY42" fmla="*/ 6617 h 10261"/>
              <a:gd name="connsiteX43" fmla="*/ 5965 w 10000"/>
              <a:gd name="connsiteY43" fmla="*/ 6317 h 10261"/>
              <a:gd name="connsiteX44" fmla="*/ 5965 w 10000"/>
              <a:gd name="connsiteY44" fmla="*/ 6262 h 10261"/>
              <a:gd name="connsiteX45" fmla="*/ 5834 w 10000"/>
              <a:gd name="connsiteY45" fmla="*/ 6293 h 10261"/>
              <a:gd name="connsiteX46" fmla="*/ 5834 w 10000"/>
              <a:gd name="connsiteY46" fmla="*/ 6141 h 10261"/>
              <a:gd name="connsiteX47" fmla="*/ 6049 w 10000"/>
              <a:gd name="connsiteY47" fmla="*/ 5992 h 10261"/>
              <a:gd name="connsiteX48" fmla="*/ 6135 w 10000"/>
              <a:gd name="connsiteY48" fmla="*/ 5992 h 10261"/>
              <a:gd name="connsiteX49" fmla="*/ 6267 w 10000"/>
              <a:gd name="connsiteY49" fmla="*/ 5813 h 10261"/>
              <a:gd name="connsiteX50" fmla="*/ 6288 w 10000"/>
              <a:gd name="connsiteY50" fmla="*/ 5693 h 10261"/>
              <a:gd name="connsiteX51" fmla="*/ 6329 w 10000"/>
              <a:gd name="connsiteY51" fmla="*/ 5633 h 10261"/>
              <a:gd name="connsiteX52" fmla="*/ 6547 w 10000"/>
              <a:gd name="connsiteY52" fmla="*/ 5606 h 10261"/>
              <a:gd name="connsiteX53" fmla="*/ 6630 w 10000"/>
              <a:gd name="connsiteY53" fmla="*/ 5545 h 10261"/>
              <a:gd name="connsiteX54" fmla="*/ 6654 w 10000"/>
              <a:gd name="connsiteY54" fmla="*/ 5396 h 10261"/>
              <a:gd name="connsiteX55" fmla="*/ 6525 w 10000"/>
              <a:gd name="connsiteY55" fmla="*/ 5244 h 10261"/>
              <a:gd name="connsiteX56" fmla="*/ 6525 w 10000"/>
              <a:gd name="connsiteY56" fmla="*/ 5127 h 10261"/>
              <a:gd name="connsiteX57" fmla="*/ 6568 w 10000"/>
              <a:gd name="connsiteY57" fmla="*/ 5036 h 10261"/>
              <a:gd name="connsiteX58" fmla="*/ 6674 w 10000"/>
              <a:gd name="connsiteY58" fmla="*/ 5096 h 10261"/>
              <a:gd name="connsiteX59" fmla="*/ 6738 w 10000"/>
              <a:gd name="connsiteY59" fmla="*/ 5185 h 10261"/>
              <a:gd name="connsiteX60" fmla="*/ 6760 w 10000"/>
              <a:gd name="connsiteY60" fmla="*/ 5157 h 10261"/>
              <a:gd name="connsiteX61" fmla="*/ 6760 w 10000"/>
              <a:gd name="connsiteY61" fmla="*/ 5036 h 10261"/>
              <a:gd name="connsiteX62" fmla="*/ 6782 w 10000"/>
              <a:gd name="connsiteY62" fmla="*/ 4977 h 10261"/>
              <a:gd name="connsiteX63" fmla="*/ 6848 w 10000"/>
              <a:gd name="connsiteY63" fmla="*/ 5008 h 10261"/>
              <a:gd name="connsiteX64" fmla="*/ 6880 w 10000"/>
              <a:gd name="connsiteY64" fmla="*/ 5157 h 10261"/>
              <a:gd name="connsiteX65" fmla="*/ 6922 w 10000"/>
              <a:gd name="connsiteY65" fmla="*/ 5157 h 10261"/>
              <a:gd name="connsiteX66" fmla="*/ 6985 w 10000"/>
              <a:gd name="connsiteY66" fmla="*/ 5096 h 10261"/>
              <a:gd name="connsiteX67" fmla="*/ 7029 w 10000"/>
              <a:gd name="connsiteY67" fmla="*/ 4977 h 10261"/>
              <a:gd name="connsiteX68" fmla="*/ 7052 w 10000"/>
              <a:gd name="connsiteY68" fmla="*/ 4947 h 10261"/>
              <a:gd name="connsiteX69" fmla="*/ 7095 w 10000"/>
              <a:gd name="connsiteY69" fmla="*/ 5185 h 10261"/>
              <a:gd name="connsiteX70" fmla="*/ 7437 w 10000"/>
              <a:gd name="connsiteY70" fmla="*/ 5036 h 10261"/>
              <a:gd name="connsiteX71" fmla="*/ 7503 w 10000"/>
              <a:gd name="connsiteY71" fmla="*/ 5066 h 10261"/>
              <a:gd name="connsiteX72" fmla="*/ 7483 w 10000"/>
              <a:gd name="connsiteY72" fmla="*/ 5096 h 10261"/>
              <a:gd name="connsiteX73" fmla="*/ 6985 w 10000"/>
              <a:gd name="connsiteY73" fmla="*/ 5396 h 10261"/>
              <a:gd name="connsiteX74" fmla="*/ 6943 w 10000"/>
              <a:gd name="connsiteY74" fmla="*/ 5486 h 10261"/>
              <a:gd name="connsiteX75" fmla="*/ 6985 w 10000"/>
              <a:gd name="connsiteY75" fmla="*/ 5514 h 10261"/>
              <a:gd name="connsiteX76" fmla="*/ 8126 w 10000"/>
              <a:gd name="connsiteY76" fmla="*/ 4649 h 10261"/>
              <a:gd name="connsiteX77" fmla="*/ 8320 w 10000"/>
              <a:gd name="connsiteY77" fmla="*/ 4023 h 10261"/>
              <a:gd name="connsiteX78" fmla="*/ 8344 w 10000"/>
              <a:gd name="connsiteY78" fmla="*/ 3065 h 10261"/>
              <a:gd name="connsiteX79" fmla="*/ 8406 w 10000"/>
              <a:gd name="connsiteY79" fmla="*/ 2977 h 10261"/>
              <a:gd name="connsiteX80" fmla="*/ 8473 w 10000"/>
              <a:gd name="connsiteY80" fmla="*/ 2915 h 10261"/>
              <a:gd name="connsiteX81" fmla="*/ 8536 w 10000"/>
              <a:gd name="connsiteY81" fmla="*/ 2915 h 10261"/>
              <a:gd name="connsiteX82" fmla="*/ 8536 w 10000"/>
              <a:gd name="connsiteY82" fmla="*/ 3276 h 10261"/>
              <a:gd name="connsiteX83" fmla="*/ 8688 w 10000"/>
              <a:gd name="connsiteY83" fmla="*/ 3276 h 10261"/>
              <a:gd name="connsiteX84" fmla="*/ 8665 w 10000"/>
              <a:gd name="connsiteY84" fmla="*/ 3424 h 10261"/>
              <a:gd name="connsiteX85" fmla="*/ 8516 w 10000"/>
              <a:gd name="connsiteY85" fmla="*/ 3482 h 10261"/>
              <a:gd name="connsiteX86" fmla="*/ 8579 w 10000"/>
              <a:gd name="connsiteY86" fmla="*/ 3514 h 10261"/>
              <a:gd name="connsiteX87" fmla="*/ 9246 w 10000"/>
              <a:gd name="connsiteY87" fmla="*/ 3098 h 10261"/>
              <a:gd name="connsiteX88" fmla="*/ 9633 w 10000"/>
              <a:gd name="connsiteY88" fmla="*/ 3065 h 10261"/>
              <a:gd name="connsiteX89" fmla="*/ 9506 w 10000"/>
              <a:gd name="connsiteY89" fmla="*/ 2859 h 10261"/>
              <a:gd name="connsiteX90" fmla="*/ 9633 w 10000"/>
              <a:gd name="connsiteY90" fmla="*/ 2704 h 10261"/>
              <a:gd name="connsiteX91" fmla="*/ 9699 w 10000"/>
              <a:gd name="connsiteY91" fmla="*/ 2528 h 10261"/>
              <a:gd name="connsiteX92" fmla="*/ 9764 w 10000"/>
              <a:gd name="connsiteY92" fmla="*/ 2378 h 10261"/>
              <a:gd name="connsiteX93" fmla="*/ 9807 w 10000"/>
              <a:gd name="connsiteY93" fmla="*/ 2228 h 10261"/>
              <a:gd name="connsiteX94" fmla="*/ 9786 w 10000"/>
              <a:gd name="connsiteY94" fmla="*/ 1963 h 10261"/>
              <a:gd name="connsiteX95" fmla="*/ 9720 w 10000"/>
              <a:gd name="connsiteY95" fmla="*/ 1842 h 10261"/>
              <a:gd name="connsiteX96" fmla="*/ 9786 w 10000"/>
              <a:gd name="connsiteY96" fmla="*/ 1665 h 10261"/>
              <a:gd name="connsiteX97" fmla="*/ 9741 w 10000"/>
              <a:gd name="connsiteY97" fmla="*/ 1453 h 10261"/>
              <a:gd name="connsiteX98" fmla="*/ 9934 w 10000"/>
              <a:gd name="connsiteY98" fmla="*/ 948 h 10261"/>
              <a:gd name="connsiteX99" fmla="*/ 9934 w 10000"/>
              <a:gd name="connsiteY99" fmla="*/ 828 h 10261"/>
              <a:gd name="connsiteX100" fmla="*/ 9980 w 10000"/>
              <a:gd name="connsiteY100" fmla="*/ 736 h 10261"/>
              <a:gd name="connsiteX101" fmla="*/ 9934 w 10000"/>
              <a:gd name="connsiteY101" fmla="*/ 620 h 10261"/>
              <a:gd name="connsiteX102" fmla="*/ 10000 w 10000"/>
              <a:gd name="connsiteY102" fmla="*/ 555 h 10261"/>
              <a:gd name="connsiteX103" fmla="*/ 9934 w 10000"/>
              <a:gd name="connsiteY103" fmla="*/ 439 h 10261"/>
              <a:gd name="connsiteX104" fmla="*/ 9958 w 10000"/>
              <a:gd name="connsiteY104" fmla="*/ 261 h 10261"/>
              <a:gd name="connsiteX105" fmla="*/ 9934 w 10000"/>
              <a:gd name="connsiteY105" fmla="*/ 261 h 10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10000" h="10261">
                <a:moveTo>
                  <a:pt x="9934" y="261"/>
                </a:moveTo>
                <a:lnTo>
                  <a:pt x="8919" y="439"/>
                </a:lnTo>
                <a:lnTo>
                  <a:pt x="8160" y="0"/>
                </a:lnTo>
                <a:cubicBezTo>
                  <a:pt x="8076" y="266"/>
                  <a:pt x="7991" y="532"/>
                  <a:pt x="7907" y="798"/>
                </a:cubicBezTo>
                <a:lnTo>
                  <a:pt x="6895" y="965"/>
                </a:lnTo>
                <a:lnTo>
                  <a:pt x="5883" y="965"/>
                </a:lnTo>
                <a:lnTo>
                  <a:pt x="5124" y="1053"/>
                </a:lnTo>
                <a:lnTo>
                  <a:pt x="4112" y="1413"/>
                </a:lnTo>
                <a:lnTo>
                  <a:pt x="3289" y="1667"/>
                </a:lnTo>
                <a:lnTo>
                  <a:pt x="2024" y="1492"/>
                </a:lnTo>
                <a:lnTo>
                  <a:pt x="63" y="1325"/>
                </a:lnTo>
                <a:cubicBezTo>
                  <a:pt x="42" y="1703"/>
                  <a:pt x="21" y="2079"/>
                  <a:pt x="0" y="2457"/>
                </a:cubicBezTo>
                <a:lnTo>
                  <a:pt x="584" y="2502"/>
                </a:lnTo>
                <a:lnTo>
                  <a:pt x="1421" y="3873"/>
                </a:lnTo>
                <a:cubicBezTo>
                  <a:pt x="1545" y="4350"/>
                  <a:pt x="1666" y="4828"/>
                  <a:pt x="1788" y="5306"/>
                </a:cubicBezTo>
                <a:lnTo>
                  <a:pt x="2134" y="5871"/>
                </a:lnTo>
                <a:cubicBezTo>
                  <a:pt x="2193" y="6061"/>
                  <a:pt x="2248" y="6252"/>
                  <a:pt x="2305" y="6438"/>
                </a:cubicBezTo>
                <a:lnTo>
                  <a:pt x="2671" y="6830"/>
                </a:lnTo>
                <a:cubicBezTo>
                  <a:pt x="2766" y="7317"/>
                  <a:pt x="2858" y="7805"/>
                  <a:pt x="2951" y="8293"/>
                </a:cubicBezTo>
                <a:cubicBezTo>
                  <a:pt x="3072" y="8561"/>
                  <a:pt x="3195" y="8828"/>
                  <a:pt x="3317" y="9096"/>
                </a:cubicBezTo>
                <a:lnTo>
                  <a:pt x="3681" y="9456"/>
                </a:lnTo>
                <a:lnTo>
                  <a:pt x="4005" y="9544"/>
                </a:lnTo>
                <a:lnTo>
                  <a:pt x="4328" y="9813"/>
                </a:lnTo>
                <a:lnTo>
                  <a:pt x="4931" y="9905"/>
                </a:lnTo>
                <a:lnTo>
                  <a:pt x="5341" y="10199"/>
                </a:lnTo>
                <a:lnTo>
                  <a:pt x="5726" y="10261"/>
                </a:lnTo>
                <a:cubicBezTo>
                  <a:pt x="5736" y="10232"/>
                  <a:pt x="5742" y="10199"/>
                  <a:pt x="5749" y="10170"/>
                </a:cubicBezTo>
                <a:cubicBezTo>
                  <a:pt x="5721" y="10140"/>
                  <a:pt x="5692" y="10114"/>
                  <a:pt x="5665" y="10080"/>
                </a:cubicBezTo>
                <a:cubicBezTo>
                  <a:pt x="5612" y="9896"/>
                  <a:pt x="5561" y="9704"/>
                  <a:pt x="5512" y="9514"/>
                </a:cubicBezTo>
                <a:cubicBezTo>
                  <a:pt x="5502" y="9493"/>
                  <a:pt x="5498" y="9476"/>
                  <a:pt x="5491" y="9456"/>
                </a:cubicBezTo>
                <a:cubicBezTo>
                  <a:pt x="5447" y="9086"/>
                  <a:pt x="5404" y="8719"/>
                  <a:pt x="5363" y="8351"/>
                </a:cubicBezTo>
                <a:cubicBezTo>
                  <a:pt x="5389" y="8320"/>
                  <a:pt x="5419" y="8293"/>
                  <a:pt x="5447" y="8259"/>
                </a:cubicBezTo>
                <a:cubicBezTo>
                  <a:pt x="5457" y="8143"/>
                  <a:pt x="5462" y="8020"/>
                  <a:pt x="5469" y="7900"/>
                </a:cubicBezTo>
                <a:cubicBezTo>
                  <a:pt x="5462" y="7881"/>
                  <a:pt x="5457" y="7862"/>
                  <a:pt x="5447" y="7841"/>
                </a:cubicBezTo>
                <a:cubicBezTo>
                  <a:pt x="5400" y="7832"/>
                  <a:pt x="5348" y="7825"/>
                  <a:pt x="5297" y="7813"/>
                </a:cubicBezTo>
                <a:cubicBezTo>
                  <a:pt x="5276" y="7792"/>
                  <a:pt x="5253" y="7775"/>
                  <a:pt x="5232" y="7755"/>
                </a:cubicBezTo>
                <a:cubicBezTo>
                  <a:pt x="5247" y="7714"/>
                  <a:pt x="5262" y="7674"/>
                  <a:pt x="5276" y="7634"/>
                </a:cubicBezTo>
                <a:lnTo>
                  <a:pt x="5425" y="7634"/>
                </a:lnTo>
                <a:cubicBezTo>
                  <a:pt x="5446" y="7663"/>
                  <a:pt x="5469" y="7693"/>
                  <a:pt x="5491" y="7723"/>
                </a:cubicBezTo>
                <a:cubicBezTo>
                  <a:pt x="5527" y="7694"/>
                  <a:pt x="5561" y="7662"/>
                  <a:pt x="5598" y="7634"/>
                </a:cubicBezTo>
                <a:cubicBezTo>
                  <a:pt x="5620" y="7424"/>
                  <a:pt x="5642" y="7217"/>
                  <a:pt x="5665" y="7005"/>
                </a:cubicBezTo>
                <a:cubicBezTo>
                  <a:pt x="5621" y="6908"/>
                  <a:pt x="5577" y="6810"/>
                  <a:pt x="5533" y="6710"/>
                </a:cubicBezTo>
                <a:lnTo>
                  <a:pt x="5856" y="6617"/>
                </a:lnTo>
                <a:cubicBezTo>
                  <a:pt x="5894" y="6520"/>
                  <a:pt x="5927" y="6418"/>
                  <a:pt x="5965" y="6317"/>
                </a:cubicBezTo>
                <a:lnTo>
                  <a:pt x="5965" y="6262"/>
                </a:lnTo>
                <a:cubicBezTo>
                  <a:pt x="5920" y="6270"/>
                  <a:pt x="5878" y="6282"/>
                  <a:pt x="5834" y="6293"/>
                </a:cubicBezTo>
                <a:lnTo>
                  <a:pt x="5834" y="6141"/>
                </a:lnTo>
                <a:lnTo>
                  <a:pt x="6049" y="5992"/>
                </a:lnTo>
                <a:lnTo>
                  <a:pt x="6135" y="5992"/>
                </a:lnTo>
                <a:cubicBezTo>
                  <a:pt x="6179" y="5934"/>
                  <a:pt x="6222" y="5871"/>
                  <a:pt x="6267" y="5813"/>
                </a:cubicBezTo>
                <a:cubicBezTo>
                  <a:pt x="6273" y="5772"/>
                  <a:pt x="6279" y="5732"/>
                  <a:pt x="6288" y="5693"/>
                </a:cubicBezTo>
                <a:cubicBezTo>
                  <a:pt x="6302" y="5673"/>
                  <a:pt x="6315" y="5653"/>
                  <a:pt x="6329" y="5633"/>
                </a:cubicBezTo>
                <a:lnTo>
                  <a:pt x="6547" y="5606"/>
                </a:lnTo>
                <a:cubicBezTo>
                  <a:pt x="6575" y="5583"/>
                  <a:pt x="6603" y="5562"/>
                  <a:pt x="6630" y="5545"/>
                </a:cubicBezTo>
                <a:cubicBezTo>
                  <a:pt x="6640" y="5499"/>
                  <a:pt x="6646" y="5443"/>
                  <a:pt x="6654" y="5396"/>
                </a:cubicBezTo>
                <a:cubicBezTo>
                  <a:pt x="6611" y="5344"/>
                  <a:pt x="6568" y="5294"/>
                  <a:pt x="6525" y="5244"/>
                </a:cubicBezTo>
                <a:lnTo>
                  <a:pt x="6525" y="5127"/>
                </a:lnTo>
                <a:cubicBezTo>
                  <a:pt x="6538" y="5096"/>
                  <a:pt x="6553" y="5066"/>
                  <a:pt x="6568" y="5036"/>
                </a:cubicBezTo>
                <a:lnTo>
                  <a:pt x="6674" y="5096"/>
                </a:lnTo>
                <a:cubicBezTo>
                  <a:pt x="6696" y="5127"/>
                  <a:pt x="6716" y="5157"/>
                  <a:pt x="6738" y="5185"/>
                </a:cubicBezTo>
                <a:cubicBezTo>
                  <a:pt x="6745" y="5177"/>
                  <a:pt x="6753" y="5165"/>
                  <a:pt x="6760" y="5157"/>
                </a:cubicBezTo>
                <a:lnTo>
                  <a:pt x="6760" y="5036"/>
                </a:lnTo>
                <a:cubicBezTo>
                  <a:pt x="6768" y="5015"/>
                  <a:pt x="6774" y="4997"/>
                  <a:pt x="6782" y="4977"/>
                </a:cubicBezTo>
                <a:cubicBezTo>
                  <a:pt x="6804" y="4988"/>
                  <a:pt x="6826" y="4997"/>
                  <a:pt x="6848" y="5008"/>
                </a:cubicBezTo>
                <a:cubicBezTo>
                  <a:pt x="6857" y="5057"/>
                  <a:pt x="6870" y="5107"/>
                  <a:pt x="6880" y="5157"/>
                </a:cubicBezTo>
                <a:lnTo>
                  <a:pt x="6922" y="5157"/>
                </a:lnTo>
                <a:cubicBezTo>
                  <a:pt x="6942" y="5135"/>
                  <a:pt x="6966" y="5118"/>
                  <a:pt x="6985" y="5096"/>
                </a:cubicBezTo>
                <a:cubicBezTo>
                  <a:pt x="7000" y="5057"/>
                  <a:pt x="7015" y="5017"/>
                  <a:pt x="7029" y="4977"/>
                </a:cubicBezTo>
                <a:cubicBezTo>
                  <a:pt x="7036" y="4966"/>
                  <a:pt x="7043" y="4959"/>
                  <a:pt x="7052" y="4947"/>
                </a:cubicBezTo>
                <a:cubicBezTo>
                  <a:pt x="7066" y="5029"/>
                  <a:pt x="7081" y="5107"/>
                  <a:pt x="7095" y="5185"/>
                </a:cubicBezTo>
                <a:lnTo>
                  <a:pt x="7437" y="5036"/>
                </a:lnTo>
                <a:cubicBezTo>
                  <a:pt x="7459" y="5045"/>
                  <a:pt x="7480" y="5059"/>
                  <a:pt x="7503" y="5066"/>
                </a:cubicBezTo>
                <a:cubicBezTo>
                  <a:pt x="7495" y="5076"/>
                  <a:pt x="7489" y="5085"/>
                  <a:pt x="7483" y="5096"/>
                </a:cubicBezTo>
                <a:lnTo>
                  <a:pt x="6985" y="5396"/>
                </a:lnTo>
                <a:cubicBezTo>
                  <a:pt x="6975" y="5423"/>
                  <a:pt x="6958" y="5453"/>
                  <a:pt x="6943" y="5486"/>
                </a:cubicBezTo>
                <a:cubicBezTo>
                  <a:pt x="6958" y="5499"/>
                  <a:pt x="6975" y="5505"/>
                  <a:pt x="6985" y="5514"/>
                </a:cubicBezTo>
                <a:lnTo>
                  <a:pt x="8126" y="4649"/>
                </a:lnTo>
                <a:cubicBezTo>
                  <a:pt x="8192" y="4440"/>
                  <a:pt x="8256" y="4231"/>
                  <a:pt x="8320" y="4023"/>
                </a:cubicBezTo>
                <a:cubicBezTo>
                  <a:pt x="8328" y="3702"/>
                  <a:pt x="8335" y="3383"/>
                  <a:pt x="8344" y="3065"/>
                </a:cubicBezTo>
                <a:cubicBezTo>
                  <a:pt x="8362" y="3035"/>
                  <a:pt x="8386" y="3005"/>
                  <a:pt x="8406" y="2977"/>
                </a:cubicBezTo>
                <a:cubicBezTo>
                  <a:pt x="8429" y="2958"/>
                  <a:pt x="8450" y="2939"/>
                  <a:pt x="8473" y="2915"/>
                </a:cubicBezTo>
                <a:lnTo>
                  <a:pt x="8536" y="2915"/>
                </a:lnTo>
                <a:lnTo>
                  <a:pt x="8536" y="3276"/>
                </a:lnTo>
                <a:lnTo>
                  <a:pt x="8688" y="3276"/>
                </a:lnTo>
                <a:cubicBezTo>
                  <a:pt x="8679" y="3324"/>
                  <a:pt x="8673" y="3375"/>
                  <a:pt x="8665" y="3424"/>
                </a:cubicBezTo>
                <a:lnTo>
                  <a:pt x="8516" y="3482"/>
                </a:lnTo>
                <a:cubicBezTo>
                  <a:pt x="8536" y="3493"/>
                  <a:pt x="8558" y="3504"/>
                  <a:pt x="8579" y="3514"/>
                </a:cubicBezTo>
                <a:lnTo>
                  <a:pt x="9246" y="3098"/>
                </a:lnTo>
                <a:lnTo>
                  <a:pt x="9633" y="3065"/>
                </a:lnTo>
                <a:cubicBezTo>
                  <a:pt x="9591" y="2996"/>
                  <a:pt x="9548" y="2928"/>
                  <a:pt x="9506" y="2859"/>
                </a:cubicBezTo>
                <a:cubicBezTo>
                  <a:pt x="9548" y="2807"/>
                  <a:pt x="9591" y="2756"/>
                  <a:pt x="9633" y="2704"/>
                </a:cubicBezTo>
                <a:cubicBezTo>
                  <a:pt x="9656" y="2649"/>
                  <a:pt x="9677" y="2586"/>
                  <a:pt x="9699" y="2528"/>
                </a:cubicBezTo>
                <a:cubicBezTo>
                  <a:pt x="9720" y="2480"/>
                  <a:pt x="9742" y="2429"/>
                  <a:pt x="9764" y="2378"/>
                </a:cubicBezTo>
                <a:cubicBezTo>
                  <a:pt x="9777" y="2328"/>
                  <a:pt x="9792" y="2284"/>
                  <a:pt x="9807" y="2228"/>
                </a:cubicBezTo>
                <a:cubicBezTo>
                  <a:pt x="9801" y="2140"/>
                  <a:pt x="9792" y="2052"/>
                  <a:pt x="9786" y="1963"/>
                </a:cubicBezTo>
                <a:cubicBezTo>
                  <a:pt x="9765" y="1920"/>
                  <a:pt x="9741" y="1881"/>
                  <a:pt x="9720" y="1842"/>
                </a:cubicBezTo>
                <a:cubicBezTo>
                  <a:pt x="9741" y="1783"/>
                  <a:pt x="9765" y="1724"/>
                  <a:pt x="9786" y="1665"/>
                </a:cubicBezTo>
                <a:cubicBezTo>
                  <a:pt x="9770" y="1594"/>
                  <a:pt x="9756" y="1525"/>
                  <a:pt x="9741" y="1453"/>
                </a:cubicBezTo>
                <a:cubicBezTo>
                  <a:pt x="9807" y="1285"/>
                  <a:pt x="9870" y="1115"/>
                  <a:pt x="9934" y="948"/>
                </a:cubicBezTo>
                <a:lnTo>
                  <a:pt x="9934" y="828"/>
                </a:lnTo>
                <a:cubicBezTo>
                  <a:pt x="9949" y="801"/>
                  <a:pt x="9964" y="767"/>
                  <a:pt x="9980" y="736"/>
                </a:cubicBezTo>
                <a:cubicBezTo>
                  <a:pt x="9964" y="697"/>
                  <a:pt x="9949" y="655"/>
                  <a:pt x="9934" y="620"/>
                </a:cubicBezTo>
                <a:cubicBezTo>
                  <a:pt x="9957" y="597"/>
                  <a:pt x="9980" y="580"/>
                  <a:pt x="10000" y="555"/>
                </a:cubicBezTo>
                <a:cubicBezTo>
                  <a:pt x="9980" y="519"/>
                  <a:pt x="9957" y="479"/>
                  <a:pt x="9934" y="439"/>
                </a:cubicBezTo>
                <a:cubicBezTo>
                  <a:pt x="9943" y="379"/>
                  <a:pt x="9948" y="319"/>
                  <a:pt x="9958" y="261"/>
                </a:cubicBezTo>
                <a:lnTo>
                  <a:pt x="9934" y="261"/>
                </a:lnTo>
                <a:close/>
              </a:path>
            </a:pathLst>
          </a:custGeom>
          <a:solidFill>
            <a:srgbClr val="FF0000"/>
          </a:solidFill>
          <a:ln w="3175">
            <a:solidFill>
              <a:srgbClr val="404040"/>
            </a:solidFill>
            <a:prstDash val="solid"/>
            <a:round/>
            <a:headEnd/>
            <a:tailEnd/>
          </a:ln>
        </p:spPr>
        <p:txBody>
          <a:bodyPr/>
          <a:lstStyle/>
          <a:p>
            <a:endParaRPr lang="en-US" dirty="0">
              <a:latin typeface="+mj-lt"/>
            </a:endParaRPr>
          </a:p>
        </p:txBody>
      </p:sp>
      <p:sp>
        <p:nvSpPr>
          <p:cNvPr id="164" name="Rectangle 531"/>
          <p:cNvSpPr>
            <a:spLocks noChangeArrowheads="1"/>
          </p:cNvSpPr>
          <p:nvPr/>
        </p:nvSpPr>
        <p:spPr bwMode="auto">
          <a:xfrm>
            <a:off x="4328319" y="5206460"/>
            <a:ext cx="99386"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TX</a:t>
            </a:r>
            <a:endParaRPr lang="en-US" altLang="en-US" dirty="0">
              <a:latin typeface="+mj-lt"/>
            </a:endParaRPr>
          </a:p>
        </p:txBody>
      </p:sp>
      <p:sp>
        <p:nvSpPr>
          <p:cNvPr id="165" name="Freeform 245"/>
          <p:cNvSpPr>
            <a:spLocks/>
          </p:cNvSpPr>
          <p:nvPr/>
        </p:nvSpPr>
        <p:spPr bwMode="auto">
          <a:xfrm>
            <a:off x="8136343" y="1949977"/>
            <a:ext cx="107934" cy="146317"/>
          </a:xfrm>
          <a:custGeom>
            <a:avLst/>
            <a:gdLst>
              <a:gd name="T0" fmla="*/ 14 w 172"/>
              <a:gd name="T1" fmla="*/ 166 h 166"/>
              <a:gd name="T2" fmla="*/ 68 w 172"/>
              <a:gd name="T3" fmla="*/ 134 h 166"/>
              <a:gd name="T4" fmla="*/ 72 w 172"/>
              <a:gd name="T5" fmla="*/ 122 h 166"/>
              <a:gd name="T6" fmla="*/ 84 w 172"/>
              <a:gd name="T7" fmla="*/ 112 h 166"/>
              <a:gd name="T8" fmla="*/ 108 w 172"/>
              <a:gd name="T9" fmla="*/ 112 h 166"/>
              <a:gd name="T10" fmla="*/ 172 w 172"/>
              <a:gd name="T11" fmla="*/ 88 h 166"/>
              <a:gd name="T12" fmla="*/ 170 w 172"/>
              <a:gd name="T13" fmla="*/ 78 h 166"/>
              <a:gd name="T14" fmla="*/ 172 w 172"/>
              <a:gd name="T15" fmla="*/ 76 h 166"/>
              <a:gd name="T16" fmla="*/ 154 w 172"/>
              <a:gd name="T17" fmla="*/ 0 h 166"/>
              <a:gd name="T18" fmla="*/ 68 w 172"/>
              <a:gd name="T19" fmla="*/ 20 h 166"/>
              <a:gd name="T20" fmla="*/ 66 w 172"/>
              <a:gd name="T21" fmla="*/ 26 h 166"/>
              <a:gd name="T22" fmla="*/ 62 w 172"/>
              <a:gd name="T23" fmla="*/ 22 h 166"/>
              <a:gd name="T24" fmla="*/ 0 w 172"/>
              <a:gd name="T25" fmla="*/ 36 h 166"/>
              <a:gd name="T26" fmla="*/ 14 w 172"/>
              <a:gd name="T27" fmla="*/ 128 h 166"/>
              <a:gd name="T28" fmla="*/ 24 w 172"/>
              <a:gd name="T29" fmla="*/ 138 h 166"/>
              <a:gd name="T30" fmla="*/ 4 w 172"/>
              <a:gd name="T31" fmla="*/ 156 h 166"/>
              <a:gd name="T32" fmla="*/ 14 w 172"/>
              <a:gd name="T33" fmla="*/ 166 h 1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connsiteX0" fmla="*/ 814 w 10000"/>
              <a:gd name="connsiteY0" fmla="*/ 10000 h 10000"/>
              <a:gd name="connsiteX1" fmla="*/ 3953 w 10000"/>
              <a:gd name="connsiteY1" fmla="*/ 8072 h 10000"/>
              <a:gd name="connsiteX2" fmla="*/ 4186 w 10000"/>
              <a:gd name="connsiteY2" fmla="*/ 7349 h 10000"/>
              <a:gd name="connsiteX3" fmla="*/ 4884 w 10000"/>
              <a:gd name="connsiteY3" fmla="*/ 6747 h 10000"/>
              <a:gd name="connsiteX4" fmla="*/ 6279 w 10000"/>
              <a:gd name="connsiteY4" fmla="*/ 6747 h 10000"/>
              <a:gd name="connsiteX5" fmla="*/ 10000 w 10000"/>
              <a:gd name="connsiteY5" fmla="*/ 5301 h 10000"/>
              <a:gd name="connsiteX6" fmla="*/ 9884 w 10000"/>
              <a:gd name="connsiteY6" fmla="*/ 4699 h 10000"/>
              <a:gd name="connsiteX7" fmla="*/ 10000 w 10000"/>
              <a:gd name="connsiteY7" fmla="*/ 4578 h 10000"/>
              <a:gd name="connsiteX8" fmla="*/ 8953 w 10000"/>
              <a:gd name="connsiteY8" fmla="*/ 0 h 10000"/>
              <a:gd name="connsiteX9" fmla="*/ 3953 w 10000"/>
              <a:gd name="connsiteY9" fmla="*/ 1205 h 10000"/>
              <a:gd name="connsiteX10" fmla="*/ 3837 w 10000"/>
              <a:gd name="connsiteY10" fmla="*/ 1566 h 10000"/>
              <a:gd name="connsiteX11" fmla="*/ 3605 w 10000"/>
              <a:gd name="connsiteY11" fmla="*/ 1325 h 10000"/>
              <a:gd name="connsiteX12" fmla="*/ 0 w 10000"/>
              <a:gd name="connsiteY12" fmla="*/ 2169 h 10000"/>
              <a:gd name="connsiteX13" fmla="*/ 554 w 10000"/>
              <a:gd name="connsiteY13" fmla="*/ 4448 h 10000"/>
              <a:gd name="connsiteX14" fmla="*/ 814 w 10000"/>
              <a:gd name="connsiteY14" fmla="*/ 7711 h 10000"/>
              <a:gd name="connsiteX15" fmla="*/ 1395 w 10000"/>
              <a:gd name="connsiteY15" fmla="*/ 8313 h 10000"/>
              <a:gd name="connsiteX16" fmla="*/ 233 w 10000"/>
              <a:gd name="connsiteY16" fmla="*/ 9398 h 10000"/>
              <a:gd name="connsiteX17" fmla="*/ 814 w 10000"/>
              <a:gd name="connsiteY17" fmla="*/ 10000 h 10000"/>
              <a:gd name="connsiteX0" fmla="*/ 581 w 9767"/>
              <a:gd name="connsiteY0" fmla="*/ 10000 h 10000"/>
              <a:gd name="connsiteX1" fmla="*/ 3720 w 9767"/>
              <a:gd name="connsiteY1" fmla="*/ 8072 h 10000"/>
              <a:gd name="connsiteX2" fmla="*/ 3953 w 9767"/>
              <a:gd name="connsiteY2" fmla="*/ 7349 h 10000"/>
              <a:gd name="connsiteX3" fmla="*/ 4651 w 9767"/>
              <a:gd name="connsiteY3" fmla="*/ 6747 h 10000"/>
              <a:gd name="connsiteX4" fmla="*/ 6046 w 9767"/>
              <a:gd name="connsiteY4" fmla="*/ 6747 h 10000"/>
              <a:gd name="connsiteX5" fmla="*/ 9767 w 9767"/>
              <a:gd name="connsiteY5" fmla="*/ 5301 h 10000"/>
              <a:gd name="connsiteX6" fmla="*/ 9651 w 9767"/>
              <a:gd name="connsiteY6" fmla="*/ 4699 h 10000"/>
              <a:gd name="connsiteX7" fmla="*/ 9767 w 9767"/>
              <a:gd name="connsiteY7" fmla="*/ 4578 h 10000"/>
              <a:gd name="connsiteX8" fmla="*/ 8720 w 9767"/>
              <a:gd name="connsiteY8" fmla="*/ 0 h 10000"/>
              <a:gd name="connsiteX9" fmla="*/ 3720 w 9767"/>
              <a:gd name="connsiteY9" fmla="*/ 1205 h 10000"/>
              <a:gd name="connsiteX10" fmla="*/ 3604 w 9767"/>
              <a:gd name="connsiteY10" fmla="*/ 1566 h 10000"/>
              <a:gd name="connsiteX11" fmla="*/ 3372 w 9767"/>
              <a:gd name="connsiteY11" fmla="*/ 1325 h 10000"/>
              <a:gd name="connsiteX12" fmla="*/ 321 w 9767"/>
              <a:gd name="connsiteY12" fmla="*/ 4448 h 10000"/>
              <a:gd name="connsiteX13" fmla="*/ 581 w 9767"/>
              <a:gd name="connsiteY13" fmla="*/ 7711 h 10000"/>
              <a:gd name="connsiteX14" fmla="*/ 1162 w 9767"/>
              <a:gd name="connsiteY14" fmla="*/ 8313 h 10000"/>
              <a:gd name="connsiteX15" fmla="*/ 0 w 9767"/>
              <a:gd name="connsiteY15" fmla="*/ 9398 h 10000"/>
              <a:gd name="connsiteX16" fmla="*/ 581 w 9767"/>
              <a:gd name="connsiteY16" fmla="*/ 10000 h 10000"/>
              <a:gd name="connsiteX0" fmla="*/ 595 w 10000"/>
              <a:gd name="connsiteY0" fmla="*/ 10000 h 10000"/>
              <a:gd name="connsiteX1" fmla="*/ 3809 w 10000"/>
              <a:gd name="connsiteY1" fmla="*/ 8072 h 10000"/>
              <a:gd name="connsiteX2" fmla="*/ 4047 w 10000"/>
              <a:gd name="connsiteY2" fmla="*/ 7349 h 10000"/>
              <a:gd name="connsiteX3" fmla="*/ 4762 w 10000"/>
              <a:gd name="connsiteY3" fmla="*/ 6747 h 10000"/>
              <a:gd name="connsiteX4" fmla="*/ 6190 w 10000"/>
              <a:gd name="connsiteY4" fmla="*/ 6747 h 10000"/>
              <a:gd name="connsiteX5" fmla="*/ 10000 w 10000"/>
              <a:gd name="connsiteY5" fmla="*/ 5301 h 10000"/>
              <a:gd name="connsiteX6" fmla="*/ 9881 w 10000"/>
              <a:gd name="connsiteY6" fmla="*/ 4699 h 10000"/>
              <a:gd name="connsiteX7" fmla="*/ 10000 w 10000"/>
              <a:gd name="connsiteY7" fmla="*/ 4578 h 10000"/>
              <a:gd name="connsiteX8" fmla="*/ 8928 w 10000"/>
              <a:gd name="connsiteY8" fmla="*/ 0 h 10000"/>
              <a:gd name="connsiteX9" fmla="*/ 3809 w 10000"/>
              <a:gd name="connsiteY9" fmla="*/ 1205 h 10000"/>
              <a:gd name="connsiteX10" fmla="*/ 3690 w 10000"/>
              <a:gd name="connsiteY10" fmla="*/ 1566 h 10000"/>
              <a:gd name="connsiteX11" fmla="*/ 329 w 10000"/>
              <a:gd name="connsiteY11" fmla="*/ 4448 h 10000"/>
              <a:gd name="connsiteX12" fmla="*/ 595 w 10000"/>
              <a:gd name="connsiteY12" fmla="*/ 7711 h 10000"/>
              <a:gd name="connsiteX13" fmla="*/ 1190 w 10000"/>
              <a:gd name="connsiteY13" fmla="*/ 8313 h 10000"/>
              <a:gd name="connsiteX14" fmla="*/ 0 w 10000"/>
              <a:gd name="connsiteY14" fmla="*/ 9398 h 10000"/>
              <a:gd name="connsiteX15" fmla="*/ 595 w 10000"/>
              <a:gd name="connsiteY15" fmla="*/ 10000 h 10000"/>
              <a:gd name="connsiteX0" fmla="*/ 595 w 10000"/>
              <a:gd name="connsiteY0" fmla="*/ 8795 h 8795"/>
              <a:gd name="connsiteX1" fmla="*/ 3809 w 10000"/>
              <a:gd name="connsiteY1" fmla="*/ 6867 h 8795"/>
              <a:gd name="connsiteX2" fmla="*/ 4047 w 10000"/>
              <a:gd name="connsiteY2" fmla="*/ 6144 h 8795"/>
              <a:gd name="connsiteX3" fmla="*/ 4762 w 10000"/>
              <a:gd name="connsiteY3" fmla="*/ 5542 h 8795"/>
              <a:gd name="connsiteX4" fmla="*/ 6190 w 10000"/>
              <a:gd name="connsiteY4" fmla="*/ 5542 h 8795"/>
              <a:gd name="connsiteX5" fmla="*/ 10000 w 10000"/>
              <a:gd name="connsiteY5" fmla="*/ 4096 h 8795"/>
              <a:gd name="connsiteX6" fmla="*/ 9881 w 10000"/>
              <a:gd name="connsiteY6" fmla="*/ 3494 h 8795"/>
              <a:gd name="connsiteX7" fmla="*/ 10000 w 10000"/>
              <a:gd name="connsiteY7" fmla="*/ 3373 h 8795"/>
              <a:gd name="connsiteX8" fmla="*/ 3809 w 10000"/>
              <a:gd name="connsiteY8" fmla="*/ 0 h 8795"/>
              <a:gd name="connsiteX9" fmla="*/ 3690 w 10000"/>
              <a:gd name="connsiteY9" fmla="*/ 361 h 8795"/>
              <a:gd name="connsiteX10" fmla="*/ 329 w 10000"/>
              <a:gd name="connsiteY10" fmla="*/ 3243 h 8795"/>
              <a:gd name="connsiteX11" fmla="*/ 595 w 10000"/>
              <a:gd name="connsiteY11" fmla="*/ 6506 h 8795"/>
              <a:gd name="connsiteX12" fmla="*/ 1190 w 10000"/>
              <a:gd name="connsiteY12" fmla="*/ 7108 h 8795"/>
              <a:gd name="connsiteX13" fmla="*/ 0 w 10000"/>
              <a:gd name="connsiteY13" fmla="*/ 8193 h 8795"/>
              <a:gd name="connsiteX14" fmla="*/ 595 w 10000"/>
              <a:gd name="connsiteY14" fmla="*/ 8795 h 8795"/>
              <a:gd name="connsiteX0" fmla="*/ 595 w 10000"/>
              <a:gd name="connsiteY0" fmla="*/ 10000 h 10000"/>
              <a:gd name="connsiteX1" fmla="*/ 3809 w 10000"/>
              <a:gd name="connsiteY1" fmla="*/ 7808 h 10000"/>
              <a:gd name="connsiteX2" fmla="*/ 4047 w 10000"/>
              <a:gd name="connsiteY2" fmla="*/ 6986 h 10000"/>
              <a:gd name="connsiteX3" fmla="*/ 4762 w 10000"/>
              <a:gd name="connsiteY3" fmla="*/ 6301 h 10000"/>
              <a:gd name="connsiteX4" fmla="*/ 6190 w 10000"/>
              <a:gd name="connsiteY4" fmla="*/ 6301 h 10000"/>
              <a:gd name="connsiteX5" fmla="*/ 10000 w 10000"/>
              <a:gd name="connsiteY5" fmla="*/ 4657 h 10000"/>
              <a:gd name="connsiteX6" fmla="*/ 9881 w 10000"/>
              <a:gd name="connsiteY6" fmla="*/ 3973 h 10000"/>
              <a:gd name="connsiteX7" fmla="*/ 10000 w 10000"/>
              <a:gd name="connsiteY7" fmla="*/ 3835 h 10000"/>
              <a:gd name="connsiteX8" fmla="*/ 3809 w 10000"/>
              <a:gd name="connsiteY8" fmla="*/ 0 h 10000"/>
              <a:gd name="connsiteX9" fmla="*/ 329 w 10000"/>
              <a:gd name="connsiteY9" fmla="*/ 3687 h 10000"/>
              <a:gd name="connsiteX10" fmla="*/ 595 w 10000"/>
              <a:gd name="connsiteY10" fmla="*/ 7397 h 10000"/>
              <a:gd name="connsiteX11" fmla="*/ 1190 w 10000"/>
              <a:gd name="connsiteY11" fmla="*/ 8082 h 10000"/>
              <a:gd name="connsiteX12" fmla="*/ 0 w 10000"/>
              <a:gd name="connsiteY12" fmla="*/ 9316 h 10000"/>
              <a:gd name="connsiteX13" fmla="*/ 595 w 10000"/>
              <a:gd name="connsiteY13" fmla="*/ 10000 h 10000"/>
              <a:gd name="connsiteX0" fmla="*/ 595 w 10000"/>
              <a:gd name="connsiteY0" fmla="*/ 6313 h 6313"/>
              <a:gd name="connsiteX1" fmla="*/ 3809 w 10000"/>
              <a:gd name="connsiteY1" fmla="*/ 4121 h 6313"/>
              <a:gd name="connsiteX2" fmla="*/ 4047 w 10000"/>
              <a:gd name="connsiteY2" fmla="*/ 3299 h 6313"/>
              <a:gd name="connsiteX3" fmla="*/ 4762 w 10000"/>
              <a:gd name="connsiteY3" fmla="*/ 2614 h 6313"/>
              <a:gd name="connsiteX4" fmla="*/ 6190 w 10000"/>
              <a:gd name="connsiteY4" fmla="*/ 2614 h 6313"/>
              <a:gd name="connsiteX5" fmla="*/ 10000 w 10000"/>
              <a:gd name="connsiteY5" fmla="*/ 970 h 6313"/>
              <a:gd name="connsiteX6" fmla="*/ 9881 w 10000"/>
              <a:gd name="connsiteY6" fmla="*/ 286 h 6313"/>
              <a:gd name="connsiteX7" fmla="*/ 10000 w 10000"/>
              <a:gd name="connsiteY7" fmla="*/ 148 h 6313"/>
              <a:gd name="connsiteX8" fmla="*/ 329 w 10000"/>
              <a:gd name="connsiteY8" fmla="*/ 0 h 6313"/>
              <a:gd name="connsiteX9" fmla="*/ 595 w 10000"/>
              <a:gd name="connsiteY9" fmla="*/ 3710 h 6313"/>
              <a:gd name="connsiteX10" fmla="*/ 1190 w 10000"/>
              <a:gd name="connsiteY10" fmla="*/ 4395 h 6313"/>
              <a:gd name="connsiteX11" fmla="*/ 0 w 10000"/>
              <a:gd name="connsiteY11" fmla="*/ 5629 h 6313"/>
              <a:gd name="connsiteX12" fmla="*/ 595 w 10000"/>
              <a:gd name="connsiteY12" fmla="*/ 6313 h 6313"/>
              <a:gd name="connsiteX0" fmla="*/ 595 w 10000"/>
              <a:gd name="connsiteY0" fmla="*/ 10350 h 10350"/>
              <a:gd name="connsiteX1" fmla="*/ 3809 w 10000"/>
              <a:gd name="connsiteY1" fmla="*/ 6878 h 10350"/>
              <a:gd name="connsiteX2" fmla="*/ 4047 w 10000"/>
              <a:gd name="connsiteY2" fmla="*/ 5576 h 10350"/>
              <a:gd name="connsiteX3" fmla="*/ 4762 w 10000"/>
              <a:gd name="connsiteY3" fmla="*/ 4491 h 10350"/>
              <a:gd name="connsiteX4" fmla="*/ 6190 w 10000"/>
              <a:gd name="connsiteY4" fmla="*/ 4491 h 10350"/>
              <a:gd name="connsiteX5" fmla="*/ 10000 w 10000"/>
              <a:gd name="connsiteY5" fmla="*/ 1887 h 10350"/>
              <a:gd name="connsiteX6" fmla="*/ 9881 w 10000"/>
              <a:gd name="connsiteY6" fmla="*/ 803 h 10350"/>
              <a:gd name="connsiteX7" fmla="*/ 329 w 10000"/>
              <a:gd name="connsiteY7" fmla="*/ 350 h 10350"/>
              <a:gd name="connsiteX8" fmla="*/ 595 w 10000"/>
              <a:gd name="connsiteY8" fmla="*/ 6227 h 10350"/>
              <a:gd name="connsiteX9" fmla="*/ 1190 w 10000"/>
              <a:gd name="connsiteY9" fmla="*/ 7312 h 10350"/>
              <a:gd name="connsiteX10" fmla="*/ 0 w 10000"/>
              <a:gd name="connsiteY10" fmla="*/ 9267 h 10350"/>
              <a:gd name="connsiteX11" fmla="*/ 595 w 10000"/>
              <a:gd name="connsiteY11" fmla="*/ 10350 h 10350"/>
              <a:gd name="connsiteX0" fmla="*/ 595 w 10000"/>
              <a:gd name="connsiteY0" fmla="*/ 10187 h 10187"/>
              <a:gd name="connsiteX1" fmla="*/ 3809 w 10000"/>
              <a:gd name="connsiteY1" fmla="*/ 6715 h 10187"/>
              <a:gd name="connsiteX2" fmla="*/ 4047 w 10000"/>
              <a:gd name="connsiteY2" fmla="*/ 5413 h 10187"/>
              <a:gd name="connsiteX3" fmla="*/ 4762 w 10000"/>
              <a:gd name="connsiteY3" fmla="*/ 4328 h 10187"/>
              <a:gd name="connsiteX4" fmla="*/ 6190 w 10000"/>
              <a:gd name="connsiteY4" fmla="*/ 4328 h 10187"/>
              <a:gd name="connsiteX5" fmla="*/ 10000 w 10000"/>
              <a:gd name="connsiteY5" fmla="*/ 1724 h 10187"/>
              <a:gd name="connsiteX6" fmla="*/ 329 w 10000"/>
              <a:gd name="connsiteY6" fmla="*/ 187 h 10187"/>
              <a:gd name="connsiteX7" fmla="*/ 595 w 10000"/>
              <a:gd name="connsiteY7" fmla="*/ 6064 h 10187"/>
              <a:gd name="connsiteX8" fmla="*/ 1190 w 10000"/>
              <a:gd name="connsiteY8" fmla="*/ 7149 h 10187"/>
              <a:gd name="connsiteX9" fmla="*/ 0 w 10000"/>
              <a:gd name="connsiteY9" fmla="*/ 9104 h 10187"/>
              <a:gd name="connsiteX10" fmla="*/ 595 w 10000"/>
              <a:gd name="connsiteY10" fmla="*/ 10187 h 10187"/>
              <a:gd name="connsiteX0" fmla="*/ 595 w 6190"/>
              <a:gd name="connsiteY0" fmla="*/ 10000 h 10000"/>
              <a:gd name="connsiteX1" fmla="*/ 3809 w 6190"/>
              <a:gd name="connsiteY1" fmla="*/ 6528 h 10000"/>
              <a:gd name="connsiteX2" fmla="*/ 4047 w 6190"/>
              <a:gd name="connsiteY2" fmla="*/ 5226 h 10000"/>
              <a:gd name="connsiteX3" fmla="*/ 4762 w 6190"/>
              <a:gd name="connsiteY3" fmla="*/ 4141 h 10000"/>
              <a:gd name="connsiteX4" fmla="*/ 6190 w 6190"/>
              <a:gd name="connsiteY4" fmla="*/ 4141 h 10000"/>
              <a:gd name="connsiteX5" fmla="*/ 329 w 6190"/>
              <a:gd name="connsiteY5" fmla="*/ 0 h 10000"/>
              <a:gd name="connsiteX6" fmla="*/ 595 w 6190"/>
              <a:gd name="connsiteY6" fmla="*/ 5877 h 10000"/>
              <a:gd name="connsiteX7" fmla="*/ 1190 w 6190"/>
              <a:gd name="connsiteY7" fmla="*/ 6962 h 10000"/>
              <a:gd name="connsiteX8" fmla="*/ 0 w 6190"/>
              <a:gd name="connsiteY8" fmla="*/ 8917 h 10000"/>
              <a:gd name="connsiteX9" fmla="*/ 595 w 6190"/>
              <a:gd name="connsiteY9" fmla="*/ 10000 h 10000"/>
              <a:gd name="connsiteX0" fmla="*/ 961 w 7693"/>
              <a:gd name="connsiteY0" fmla="*/ 10000 h 10000"/>
              <a:gd name="connsiteX1" fmla="*/ 6153 w 7693"/>
              <a:gd name="connsiteY1" fmla="*/ 6528 h 10000"/>
              <a:gd name="connsiteX2" fmla="*/ 6538 w 7693"/>
              <a:gd name="connsiteY2" fmla="*/ 5226 h 10000"/>
              <a:gd name="connsiteX3" fmla="*/ 7693 w 7693"/>
              <a:gd name="connsiteY3" fmla="*/ 4141 h 10000"/>
              <a:gd name="connsiteX4" fmla="*/ 532 w 7693"/>
              <a:gd name="connsiteY4" fmla="*/ 0 h 10000"/>
              <a:gd name="connsiteX5" fmla="*/ 961 w 7693"/>
              <a:gd name="connsiteY5" fmla="*/ 5877 h 10000"/>
              <a:gd name="connsiteX6" fmla="*/ 1922 w 7693"/>
              <a:gd name="connsiteY6" fmla="*/ 6962 h 10000"/>
              <a:gd name="connsiteX7" fmla="*/ 0 w 7693"/>
              <a:gd name="connsiteY7" fmla="*/ 8917 h 10000"/>
              <a:gd name="connsiteX8" fmla="*/ 961 w 7693"/>
              <a:gd name="connsiteY8" fmla="*/ 10000 h 10000"/>
              <a:gd name="connsiteX0" fmla="*/ 1249 w 8499"/>
              <a:gd name="connsiteY0" fmla="*/ 10000 h 10000"/>
              <a:gd name="connsiteX1" fmla="*/ 7998 w 8499"/>
              <a:gd name="connsiteY1" fmla="*/ 6528 h 10000"/>
              <a:gd name="connsiteX2" fmla="*/ 8499 w 8499"/>
              <a:gd name="connsiteY2" fmla="*/ 5226 h 10000"/>
              <a:gd name="connsiteX3" fmla="*/ 692 w 8499"/>
              <a:gd name="connsiteY3" fmla="*/ 0 h 10000"/>
              <a:gd name="connsiteX4" fmla="*/ 1249 w 8499"/>
              <a:gd name="connsiteY4" fmla="*/ 5877 h 10000"/>
              <a:gd name="connsiteX5" fmla="*/ 2498 w 8499"/>
              <a:gd name="connsiteY5" fmla="*/ 6962 h 10000"/>
              <a:gd name="connsiteX6" fmla="*/ 0 w 8499"/>
              <a:gd name="connsiteY6" fmla="*/ 8917 h 10000"/>
              <a:gd name="connsiteX7" fmla="*/ 1249 w 8499"/>
              <a:gd name="connsiteY7"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99" h="10000">
                <a:moveTo>
                  <a:pt x="1249" y="10000"/>
                </a:moveTo>
                <a:lnTo>
                  <a:pt x="7998" y="6528"/>
                </a:lnTo>
                <a:cubicBezTo>
                  <a:pt x="8167" y="6094"/>
                  <a:pt x="8331" y="5660"/>
                  <a:pt x="8499" y="5226"/>
                </a:cubicBezTo>
                <a:lnTo>
                  <a:pt x="692" y="0"/>
                </a:lnTo>
                <a:cubicBezTo>
                  <a:pt x="877" y="1959"/>
                  <a:pt x="1062" y="3917"/>
                  <a:pt x="1249" y="5877"/>
                </a:cubicBezTo>
                <a:lnTo>
                  <a:pt x="2498" y="6962"/>
                </a:lnTo>
                <a:lnTo>
                  <a:pt x="0" y="8917"/>
                </a:lnTo>
                <a:lnTo>
                  <a:pt x="1249" y="10000"/>
                </a:lnTo>
                <a:close/>
              </a:path>
            </a:pathLst>
          </a:custGeom>
          <a:solidFill>
            <a:schemeClr val="bg1">
              <a:lumMod val="85000"/>
            </a:schemeClr>
          </a:solidFill>
          <a:ln w="3175">
            <a:solidFill>
              <a:srgbClr val="404040"/>
            </a:solidFill>
            <a:prstDash val="solid"/>
            <a:round/>
            <a:headEnd/>
            <a:tailEnd/>
          </a:ln>
        </p:spPr>
        <p:txBody>
          <a:bodyPr/>
          <a:lstStyle/>
          <a:p>
            <a:endParaRPr lang="en-US">
              <a:latin typeface="+mj-lt"/>
            </a:endParaRPr>
          </a:p>
        </p:txBody>
      </p:sp>
      <p:sp>
        <p:nvSpPr>
          <p:cNvPr id="166" name="Rectangle 496"/>
          <p:cNvSpPr>
            <a:spLocks noChangeArrowheads="1"/>
          </p:cNvSpPr>
          <p:nvPr/>
        </p:nvSpPr>
        <p:spPr bwMode="auto">
          <a:xfrm>
            <a:off x="8115300" y="1985556"/>
            <a:ext cx="96180"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CT</a:t>
            </a:r>
            <a:endParaRPr lang="en-US" altLang="en-US" dirty="0">
              <a:latin typeface="+mj-lt"/>
            </a:endParaRPr>
          </a:p>
        </p:txBody>
      </p:sp>
      <p:sp>
        <p:nvSpPr>
          <p:cNvPr id="174" name="Freeform 212"/>
          <p:cNvSpPr>
            <a:spLocks/>
          </p:cNvSpPr>
          <p:nvPr/>
        </p:nvSpPr>
        <p:spPr bwMode="auto">
          <a:xfrm>
            <a:off x="7923014" y="2268075"/>
            <a:ext cx="212737" cy="279456"/>
          </a:xfrm>
          <a:custGeom>
            <a:avLst/>
            <a:gdLst>
              <a:gd name="T0" fmla="*/ 6 w 142"/>
              <a:gd name="T1" fmla="*/ 242 h 300"/>
              <a:gd name="T2" fmla="*/ 36 w 142"/>
              <a:gd name="T3" fmla="*/ 264 h 300"/>
              <a:gd name="T4" fmla="*/ 50 w 142"/>
              <a:gd name="T5" fmla="*/ 266 h 300"/>
              <a:gd name="T6" fmla="*/ 64 w 142"/>
              <a:gd name="T7" fmla="*/ 274 h 300"/>
              <a:gd name="T8" fmla="*/ 82 w 142"/>
              <a:gd name="T9" fmla="*/ 272 h 300"/>
              <a:gd name="T10" fmla="*/ 86 w 142"/>
              <a:gd name="T11" fmla="*/ 294 h 300"/>
              <a:gd name="T12" fmla="*/ 90 w 142"/>
              <a:gd name="T13" fmla="*/ 300 h 300"/>
              <a:gd name="T14" fmla="*/ 126 w 142"/>
              <a:gd name="T15" fmla="*/ 220 h 300"/>
              <a:gd name="T16" fmla="*/ 124 w 142"/>
              <a:gd name="T17" fmla="*/ 214 h 300"/>
              <a:gd name="T18" fmla="*/ 132 w 142"/>
              <a:gd name="T19" fmla="*/ 208 h 300"/>
              <a:gd name="T20" fmla="*/ 134 w 142"/>
              <a:gd name="T21" fmla="*/ 202 h 300"/>
              <a:gd name="T22" fmla="*/ 132 w 142"/>
              <a:gd name="T23" fmla="*/ 166 h 300"/>
              <a:gd name="T24" fmla="*/ 134 w 142"/>
              <a:gd name="T25" fmla="*/ 162 h 300"/>
              <a:gd name="T26" fmla="*/ 138 w 142"/>
              <a:gd name="T27" fmla="*/ 162 h 300"/>
              <a:gd name="T28" fmla="*/ 142 w 142"/>
              <a:gd name="T29" fmla="*/ 160 h 300"/>
              <a:gd name="T30" fmla="*/ 142 w 142"/>
              <a:gd name="T31" fmla="*/ 124 h 300"/>
              <a:gd name="T32" fmla="*/ 138 w 142"/>
              <a:gd name="T33" fmla="*/ 116 h 300"/>
              <a:gd name="T34" fmla="*/ 126 w 142"/>
              <a:gd name="T35" fmla="*/ 106 h 300"/>
              <a:gd name="T36" fmla="*/ 112 w 142"/>
              <a:gd name="T37" fmla="*/ 102 h 300"/>
              <a:gd name="T38" fmla="*/ 110 w 142"/>
              <a:gd name="T39" fmla="*/ 100 h 300"/>
              <a:gd name="T40" fmla="*/ 108 w 142"/>
              <a:gd name="T41" fmla="*/ 92 h 300"/>
              <a:gd name="T42" fmla="*/ 112 w 142"/>
              <a:gd name="T43" fmla="*/ 76 h 300"/>
              <a:gd name="T44" fmla="*/ 116 w 142"/>
              <a:gd name="T45" fmla="*/ 70 h 300"/>
              <a:gd name="T46" fmla="*/ 120 w 142"/>
              <a:gd name="T47" fmla="*/ 30 h 300"/>
              <a:gd name="T48" fmla="*/ 34 w 142"/>
              <a:gd name="T49" fmla="*/ 0 h 300"/>
              <a:gd name="T50" fmla="*/ 26 w 142"/>
              <a:gd name="T51" fmla="*/ 14 h 300"/>
              <a:gd name="T52" fmla="*/ 16 w 142"/>
              <a:gd name="T53" fmla="*/ 42 h 300"/>
              <a:gd name="T54" fmla="*/ 6 w 142"/>
              <a:gd name="T55" fmla="*/ 56 h 300"/>
              <a:gd name="T56" fmla="*/ 14 w 142"/>
              <a:gd name="T57" fmla="*/ 68 h 300"/>
              <a:gd name="T58" fmla="*/ 12 w 142"/>
              <a:gd name="T59" fmla="*/ 80 h 300"/>
              <a:gd name="T60" fmla="*/ 6 w 142"/>
              <a:gd name="T61" fmla="*/ 86 h 300"/>
              <a:gd name="T62" fmla="*/ 8 w 142"/>
              <a:gd name="T63" fmla="*/ 96 h 300"/>
              <a:gd name="T64" fmla="*/ 6 w 142"/>
              <a:gd name="T65" fmla="*/ 94 h 300"/>
              <a:gd name="T66" fmla="*/ 12 w 142"/>
              <a:gd name="T67" fmla="*/ 110 h 300"/>
              <a:gd name="T68" fmla="*/ 22 w 142"/>
              <a:gd name="T69" fmla="*/ 110 h 300"/>
              <a:gd name="T70" fmla="*/ 28 w 142"/>
              <a:gd name="T71" fmla="*/ 124 h 300"/>
              <a:gd name="T72" fmla="*/ 36 w 142"/>
              <a:gd name="T73" fmla="*/ 126 h 300"/>
              <a:gd name="T74" fmla="*/ 64 w 142"/>
              <a:gd name="T75" fmla="*/ 150 h 300"/>
              <a:gd name="T76" fmla="*/ 34 w 142"/>
              <a:gd name="T77" fmla="*/ 186 h 300"/>
              <a:gd name="T78" fmla="*/ 36 w 142"/>
              <a:gd name="T79" fmla="*/ 190 h 300"/>
              <a:gd name="T80" fmla="*/ 34 w 142"/>
              <a:gd name="T81" fmla="*/ 194 h 300"/>
              <a:gd name="T82" fmla="*/ 16 w 142"/>
              <a:gd name="T83" fmla="*/ 204 h 300"/>
              <a:gd name="T84" fmla="*/ 6 w 142"/>
              <a:gd name="T85" fmla="*/ 216 h 300"/>
              <a:gd name="T86" fmla="*/ 0 w 142"/>
              <a:gd name="T87" fmla="*/ 234 h 300"/>
              <a:gd name="T88" fmla="*/ 6 w 142"/>
              <a:gd name="T89" fmla="*/ 242 h 30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connsiteX0" fmla="*/ 423 w 10000"/>
              <a:gd name="connsiteY0" fmla="*/ 8067 h 10000"/>
              <a:gd name="connsiteX1" fmla="*/ 2535 w 10000"/>
              <a:gd name="connsiteY1" fmla="*/ 8800 h 10000"/>
              <a:gd name="connsiteX2" fmla="*/ 3521 w 10000"/>
              <a:gd name="connsiteY2" fmla="*/ 8867 h 10000"/>
              <a:gd name="connsiteX3" fmla="*/ 4507 w 10000"/>
              <a:gd name="connsiteY3" fmla="*/ 9133 h 10000"/>
              <a:gd name="connsiteX4" fmla="*/ 5775 w 10000"/>
              <a:gd name="connsiteY4" fmla="*/ 9067 h 10000"/>
              <a:gd name="connsiteX5" fmla="*/ 6056 w 10000"/>
              <a:gd name="connsiteY5" fmla="*/ 9800 h 10000"/>
              <a:gd name="connsiteX6" fmla="*/ 6338 w 10000"/>
              <a:gd name="connsiteY6" fmla="*/ 10000 h 10000"/>
              <a:gd name="connsiteX7" fmla="*/ 8873 w 10000"/>
              <a:gd name="connsiteY7" fmla="*/ 7333 h 10000"/>
              <a:gd name="connsiteX8" fmla="*/ 8732 w 10000"/>
              <a:gd name="connsiteY8" fmla="*/ 7133 h 10000"/>
              <a:gd name="connsiteX9" fmla="*/ 9296 w 10000"/>
              <a:gd name="connsiteY9" fmla="*/ 6933 h 10000"/>
              <a:gd name="connsiteX10" fmla="*/ 9437 w 10000"/>
              <a:gd name="connsiteY10" fmla="*/ 6733 h 10000"/>
              <a:gd name="connsiteX11" fmla="*/ 9296 w 10000"/>
              <a:gd name="connsiteY11" fmla="*/ 5533 h 10000"/>
              <a:gd name="connsiteX12" fmla="*/ 9437 w 10000"/>
              <a:gd name="connsiteY12" fmla="*/ 5400 h 10000"/>
              <a:gd name="connsiteX13" fmla="*/ 9718 w 10000"/>
              <a:gd name="connsiteY13" fmla="*/ 5400 h 10000"/>
              <a:gd name="connsiteX14" fmla="*/ 10000 w 10000"/>
              <a:gd name="connsiteY14" fmla="*/ 5333 h 10000"/>
              <a:gd name="connsiteX15" fmla="*/ 10000 w 10000"/>
              <a:gd name="connsiteY15" fmla="*/ 4133 h 10000"/>
              <a:gd name="connsiteX16" fmla="*/ 9718 w 10000"/>
              <a:gd name="connsiteY16" fmla="*/ 3867 h 10000"/>
              <a:gd name="connsiteX17" fmla="*/ 8873 w 10000"/>
              <a:gd name="connsiteY17" fmla="*/ 3533 h 10000"/>
              <a:gd name="connsiteX18" fmla="*/ 7887 w 10000"/>
              <a:gd name="connsiteY18" fmla="*/ 3400 h 10000"/>
              <a:gd name="connsiteX19" fmla="*/ 7746 w 10000"/>
              <a:gd name="connsiteY19" fmla="*/ 3333 h 10000"/>
              <a:gd name="connsiteX20" fmla="*/ 7606 w 10000"/>
              <a:gd name="connsiteY20" fmla="*/ 3067 h 10000"/>
              <a:gd name="connsiteX21" fmla="*/ 7887 w 10000"/>
              <a:gd name="connsiteY21" fmla="*/ 2533 h 10000"/>
              <a:gd name="connsiteX22" fmla="*/ 8169 w 10000"/>
              <a:gd name="connsiteY22" fmla="*/ 2333 h 10000"/>
              <a:gd name="connsiteX23" fmla="*/ 2394 w 10000"/>
              <a:gd name="connsiteY23" fmla="*/ 0 h 10000"/>
              <a:gd name="connsiteX24" fmla="*/ 1831 w 10000"/>
              <a:gd name="connsiteY24" fmla="*/ 467 h 10000"/>
              <a:gd name="connsiteX25" fmla="*/ 1127 w 10000"/>
              <a:gd name="connsiteY25" fmla="*/ 1400 h 10000"/>
              <a:gd name="connsiteX26" fmla="*/ 423 w 10000"/>
              <a:gd name="connsiteY26" fmla="*/ 1867 h 10000"/>
              <a:gd name="connsiteX27" fmla="*/ 986 w 10000"/>
              <a:gd name="connsiteY27" fmla="*/ 2267 h 10000"/>
              <a:gd name="connsiteX28" fmla="*/ 845 w 10000"/>
              <a:gd name="connsiteY28" fmla="*/ 2667 h 10000"/>
              <a:gd name="connsiteX29" fmla="*/ 423 w 10000"/>
              <a:gd name="connsiteY29" fmla="*/ 2867 h 10000"/>
              <a:gd name="connsiteX30" fmla="*/ 563 w 10000"/>
              <a:gd name="connsiteY30" fmla="*/ 3200 h 10000"/>
              <a:gd name="connsiteX31" fmla="*/ 423 w 10000"/>
              <a:gd name="connsiteY31" fmla="*/ 3133 h 10000"/>
              <a:gd name="connsiteX32" fmla="*/ 845 w 10000"/>
              <a:gd name="connsiteY32" fmla="*/ 3667 h 10000"/>
              <a:gd name="connsiteX33" fmla="*/ 1549 w 10000"/>
              <a:gd name="connsiteY33" fmla="*/ 3667 h 10000"/>
              <a:gd name="connsiteX34" fmla="*/ 1972 w 10000"/>
              <a:gd name="connsiteY34" fmla="*/ 4133 h 10000"/>
              <a:gd name="connsiteX35" fmla="*/ 2535 w 10000"/>
              <a:gd name="connsiteY35" fmla="*/ 4200 h 10000"/>
              <a:gd name="connsiteX36" fmla="*/ 4507 w 10000"/>
              <a:gd name="connsiteY36" fmla="*/ 5000 h 10000"/>
              <a:gd name="connsiteX37" fmla="*/ 2394 w 10000"/>
              <a:gd name="connsiteY37" fmla="*/ 6200 h 10000"/>
              <a:gd name="connsiteX38" fmla="*/ 2535 w 10000"/>
              <a:gd name="connsiteY38" fmla="*/ 6333 h 10000"/>
              <a:gd name="connsiteX39" fmla="*/ 2394 w 10000"/>
              <a:gd name="connsiteY39" fmla="*/ 6467 h 10000"/>
              <a:gd name="connsiteX40" fmla="*/ 1127 w 10000"/>
              <a:gd name="connsiteY40" fmla="*/ 6800 h 10000"/>
              <a:gd name="connsiteX41" fmla="*/ 423 w 10000"/>
              <a:gd name="connsiteY41" fmla="*/ 7200 h 10000"/>
              <a:gd name="connsiteX42" fmla="*/ 0 w 10000"/>
              <a:gd name="connsiteY42" fmla="*/ 7800 h 10000"/>
              <a:gd name="connsiteX43" fmla="*/ 423 w 10000"/>
              <a:gd name="connsiteY43" fmla="*/ 8067 h 10000"/>
              <a:gd name="connsiteX0" fmla="*/ 423 w 10000"/>
              <a:gd name="connsiteY0" fmla="*/ 8067 h 10000"/>
              <a:gd name="connsiteX1" fmla="*/ 2535 w 10000"/>
              <a:gd name="connsiteY1" fmla="*/ 8800 h 10000"/>
              <a:gd name="connsiteX2" fmla="*/ 3521 w 10000"/>
              <a:gd name="connsiteY2" fmla="*/ 8867 h 10000"/>
              <a:gd name="connsiteX3" fmla="*/ 4507 w 10000"/>
              <a:gd name="connsiteY3" fmla="*/ 9133 h 10000"/>
              <a:gd name="connsiteX4" fmla="*/ 5775 w 10000"/>
              <a:gd name="connsiteY4" fmla="*/ 9067 h 10000"/>
              <a:gd name="connsiteX5" fmla="*/ 6056 w 10000"/>
              <a:gd name="connsiteY5" fmla="*/ 9800 h 10000"/>
              <a:gd name="connsiteX6" fmla="*/ 6338 w 10000"/>
              <a:gd name="connsiteY6" fmla="*/ 10000 h 10000"/>
              <a:gd name="connsiteX7" fmla="*/ 8873 w 10000"/>
              <a:gd name="connsiteY7" fmla="*/ 7333 h 10000"/>
              <a:gd name="connsiteX8" fmla="*/ 8732 w 10000"/>
              <a:gd name="connsiteY8" fmla="*/ 7133 h 10000"/>
              <a:gd name="connsiteX9" fmla="*/ 9296 w 10000"/>
              <a:gd name="connsiteY9" fmla="*/ 6933 h 10000"/>
              <a:gd name="connsiteX10" fmla="*/ 9437 w 10000"/>
              <a:gd name="connsiteY10" fmla="*/ 6733 h 10000"/>
              <a:gd name="connsiteX11" fmla="*/ 9296 w 10000"/>
              <a:gd name="connsiteY11" fmla="*/ 5533 h 10000"/>
              <a:gd name="connsiteX12" fmla="*/ 9437 w 10000"/>
              <a:gd name="connsiteY12" fmla="*/ 5400 h 10000"/>
              <a:gd name="connsiteX13" fmla="*/ 9718 w 10000"/>
              <a:gd name="connsiteY13" fmla="*/ 5400 h 10000"/>
              <a:gd name="connsiteX14" fmla="*/ 10000 w 10000"/>
              <a:gd name="connsiteY14" fmla="*/ 5333 h 10000"/>
              <a:gd name="connsiteX15" fmla="*/ 10000 w 10000"/>
              <a:gd name="connsiteY15" fmla="*/ 4133 h 10000"/>
              <a:gd name="connsiteX16" fmla="*/ 9718 w 10000"/>
              <a:gd name="connsiteY16" fmla="*/ 3867 h 10000"/>
              <a:gd name="connsiteX17" fmla="*/ 8873 w 10000"/>
              <a:gd name="connsiteY17" fmla="*/ 3533 h 10000"/>
              <a:gd name="connsiteX18" fmla="*/ 7887 w 10000"/>
              <a:gd name="connsiteY18" fmla="*/ 3400 h 10000"/>
              <a:gd name="connsiteX19" fmla="*/ 7746 w 10000"/>
              <a:gd name="connsiteY19" fmla="*/ 3333 h 10000"/>
              <a:gd name="connsiteX20" fmla="*/ 7606 w 10000"/>
              <a:gd name="connsiteY20" fmla="*/ 3067 h 10000"/>
              <a:gd name="connsiteX21" fmla="*/ 7887 w 10000"/>
              <a:gd name="connsiteY21" fmla="*/ 2533 h 10000"/>
              <a:gd name="connsiteX22" fmla="*/ 2394 w 10000"/>
              <a:gd name="connsiteY22" fmla="*/ 0 h 10000"/>
              <a:gd name="connsiteX23" fmla="*/ 1831 w 10000"/>
              <a:gd name="connsiteY23" fmla="*/ 467 h 10000"/>
              <a:gd name="connsiteX24" fmla="*/ 1127 w 10000"/>
              <a:gd name="connsiteY24" fmla="*/ 1400 h 10000"/>
              <a:gd name="connsiteX25" fmla="*/ 423 w 10000"/>
              <a:gd name="connsiteY25" fmla="*/ 1867 h 10000"/>
              <a:gd name="connsiteX26" fmla="*/ 986 w 10000"/>
              <a:gd name="connsiteY26" fmla="*/ 2267 h 10000"/>
              <a:gd name="connsiteX27" fmla="*/ 845 w 10000"/>
              <a:gd name="connsiteY27" fmla="*/ 2667 h 10000"/>
              <a:gd name="connsiteX28" fmla="*/ 423 w 10000"/>
              <a:gd name="connsiteY28" fmla="*/ 2867 h 10000"/>
              <a:gd name="connsiteX29" fmla="*/ 563 w 10000"/>
              <a:gd name="connsiteY29" fmla="*/ 3200 h 10000"/>
              <a:gd name="connsiteX30" fmla="*/ 423 w 10000"/>
              <a:gd name="connsiteY30" fmla="*/ 3133 h 10000"/>
              <a:gd name="connsiteX31" fmla="*/ 845 w 10000"/>
              <a:gd name="connsiteY31" fmla="*/ 3667 h 10000"/>
              <a:gd name="connsiteX32" fmla="*/ 1549 w 10000"/>
              <a:gd name="connsiteY32" fmla="*/ 3667 h 10000"/>
              <a:gd name="connsiteX33" fmla="*/ 1972 w 10000"/>
              <a:gd name="connsiteY33" fmla="*/ 4133 h 10000"/>
              <a:gd name="connsiteX34" fmla="*/ 2535 w 10000"/>
              <a:gd name="connsiteY34" fmla="*/ 4200 h 10000"/>
              <a:gd name="connsiteX35" fmla="*/ 4507 w 10000"/>
              <a:gd name="connsiteY35" fmla="*/ 5000 h 10000"/>
              <a:gd name="connsiteX36" fmla="*/ 2394 w 10000"/>
              <a:gd name="connsiteY36" fmla="*/ 6200 h 10000"/>
              <a:gd name="connsiteX37" fmla="*/ 2535 w 10000"/>
              <a:gd name="connsiteY37" fmla="*/ 6333 h 10000"/>
              <a:gd name="connsiteX38" fmla="*/ 2394 w 10000"/>
              <a:gd name="connsiteY38" fmla="*/ 6467 h 10000"/>
              <a:gd name="connsiteX39" fmla="*/ 1127 w 10000"/>
              <a:gd name="connsiteY39" fmla="*/ 6800 h 10000"/>
              <a:gd name="connsiteX40" fmla="*/ 423 w 10000"/>
              <a:gd name="connsiteY40" fmla="*/ 7200 h 10000"/>
              <a:gd name="connsiteX41" fmla="*/ 0 w 10000"/>
              <a:gd name="connsiteY41" fmla="*/ 7800 h 10000"/>
              <a:gd name="connsiteX42" fmla="*/ 423 w 10000"/>
              <a:gd name="connsiteY42" fmla="*/ 8067 h 10000"/>
              <a:gd name="connsiteX0" fmla="*/ 423 w 10000"/>
              <a:gd name="connsiteY0" fmla="*/ 8067 h 10000"/>
              <a:gd name="connsiteX1" fmla="*/ 2535 w 10000"/>
              <a:gd name="connsiteY1" fmla="*/ 8800 h 10000"/>
              <a:gd name="connsiteX2" fmla="*/ 3521 w 10000"/>
              <a:gd name="connsiteY2" fmla="*/ 8867 h 10000"/>
              <a:gd name="connsiteX3" fmla="*/ 4507 w 10000"/>
              <a:gd name="connsiteY3" fmla="*/ 9133 h 10000"/>
              <a:gd name="connsiteX4" fmla="*/ 5775 w 10000"/>
              <a:gd name="connsiteY4" fmla="*/ 9067 h 10000"/>
              <a:gd name="connsiteX5" fmla="*/ 6056 w 10000"/>
              <a:gd name="connsiteY5" fmla="*/ 9800 h 10000"/>
              <a:gd name="connsiteX6" fmla="*/ 6338 w 10000"/>
              <a:gd name="connsiteY6" fmla="*/ 10000 h 10000"/>
              <a:gd name="connsiteX7" fmla="*/ 8873 w 10000"/>
              <a:gd name="connsiteY7" fmla="*/ 7333 h 10000"/>
              <a:gd name="connsiteX8" fmla="*/ 8732 w 10000"/>
              <a:gd name="connsiteY8" fmla="*/ 7133 h 10000"/>
              <a:gd name="connsiteX9" fmla="*/ 9296 w 10000"/>
              <a:gd name="connsiteY9" fmla="*/ 6933 h 10000"/>
              <a:gd name="connsiteX10" fmla="*/ 9437 w 10000"/>
              <a:gd name="connsiteY10" fmla="*/ 6733 h 10000"/>
              <a:gd name="connsiteX11" fmla="*/ 9296 w 10000"/>
              <a:gd name="connsiteY11" fmla="*/ 5533 h 10000"/>
              <a:gd name="connsiteX12" fmla="*/ 9437 w 10000"/>
              <a:gd name="connsiteY12" fmla="*/ 5400 h 10000"/>
              <a:gd name="connsiteX13" fmla="*/ 9718 w 10000"/>
              <a:gd name="connsiteY13" fmla="*/ 5400 h 10000"/>
              <a:gd name="connsiteX14" fmla="*/ 10000 w 10000"/>
              <a:gd name="connsiteY14" fmla="*/ 5333 h 10000"/>
              <a:gd name="connsiteX15" fmla="*/ 10000 w 10000"/>
              <a:gd name="connsiteY15" fmla="*/ 4133 h 10000"/>
              <a:gd name="connsiteX16" fmla="*/ 9718 w 10000"/>
              <a:gd name="connsiteY16" fmla="*/ 3867 h 10000"/>
              <a:gd name="connsiteX17" fmla="*/ 8873 w 10000"/>
              <a:gd name="connsiteY17" fmla="*/ 3533 h 10000"/>
              <a:gd name="connsiteX18" fmla="*/ 7887 w 10000"/>
              <a:gd name="connsiteY18" fmla="*/ 3400 h 10000"/>
              <a:gd name="connsiteX19" fmla="*/ 7746 w 10000"/>
              <a:gd name="connsiteY19" fmla="*/ 3333 h 10000"/>
              <a:gd name="connsiteX20" fmla="*/ 7606 w 10000"/>
              <a:gd name="connsiteY20" fmla="*/ 3067 h 10000"/>
              <a:gd name="connsiteX21" fmla="*/ 7887 w 10000"/>
              <a:gd name="connsiteY21" fmla="*/ 2533 h 10000"/>
              <a:gd name="connsiteX22" fmla="*/ 2394 w 10000"/>
              <a:gd name="connsiteY22" fmla="*/ 0 h 10000"/>
              <a:gd name="connsiteX23" fmla="*/ 1831 w 10000"/>
              <a:gd name="connsiteY23" fmla="*/ 467 h 10000"/>
              <a:gd name="connsiteX24" fmla="*/ 423 w 10000"/>
              <a:gd name="connsiteY24" fmla="*/ 1867 h 10000"/>
              <a:gd name="connsiteX25" fmla="*/ 986 w 10000"/>
              <a:gd name="connsiteY25" fmla="*/ 2267 h 10000"/>
              <a:gd name="connsiteX26" fmla="*/ 845 w 10000"/>
              <a:gd name="connsiteY26" fmla="*/ 2667 h 10000"/>
              <a:gd name="connsiteX27" fmla="*/ 423 w 10000"/>
              <a:gd name="connsiteY27" fmla="*/ 2867 h 10000"/>
              <a:gd name="connsiteX28" fmla="*/ 563 w 10000"/>
              <a:gd name="connsiteY28" fmla="*/ 3200 h 10000"/>
              <a:gd name="connsiteX29" fmla="*/ 423 w 10000"/>
              <a:gd name="connsiteY29" fmla="*/ 3133 h 10000"/>
              <a:gd name="connsiteX30" fmla="*/ 845 w 10000"/>
              <a:gd name="connsiteY30" fmla="*/ 3667 h 10000"/>
              <a:gd name="connsiteX31" fmla="*/ 1549 w 10000"/>
              <a:gd name="connsiteY31" fmla="*/ 3667 h 10000"/>
              <a:gd name="connsiteX32" fmla="*/ 1972 w 10000"/>
              <a:gd name="connsiteY32" fmla="*/ 4133 h 10000"/>
              <a:gd name="connsiteX33" fmla="*/ 2535 w 10000"/>
              <a:gd name="connsiteY33" fmla="*/ 4200 h 10000"/>
              <a:gd name="connsiteX34" fmla="*/ 4507 w 10000"/>
              <a:gd name="connsiteY34" fmla="*/ 5000 h 10000"/>
              <a:gd name="connsiteX35" fmla="*/ 2394 w 10000"/>
              <a:gd name="connsiteY35" fmla="*/ 6200 h 10000"/>
              <a:gd name="connsiteX36" fmla="*/ 2535 w 10000"/>
              <a:gd name="connsiteY36" fmla="*/ 6333 h 10000"/>
              <a:gd name="connsiteX37" fmla="*/ 2394 w 10000"/>
              <a:gd name="connsiteY37" fmla="*/ 6467 h 10000"/>
              <a:gd name="connsiteX38" fmla="*/ 1127 w 10000"/>
              <a:gd name="connsiteY38" fmla="*/ 6800 h 10000"/>
              <a:gd name="connsiteX39" fmla="*/ 423 w 10000"/>
              <a:gd name="connsiteY39" fmla="*/ 7200 h 10000"/>
              <a:gd name="connsiteX40" fmla="*/ 0 w 10000"/>
              <a:gd name="connsiteY40" fmla="*/ 7800 h 10000"/>
              <a:gd name="connsiteX41" fmla="*/ 423 w 10000"/>
              <a:gd name="connsiteY41" fmla="*/ 8067 h 10000"/>
              <a:gd name="connsiteX0" fmla="*/ 423 w 10000"/>
              <a:gd name="connsiteY0" fmla="*/ 8067 h 10000"/>
              <a:gd name="connsiteX1" fmla="*/ 2535 w 10000"/>
              <a:gd name="connsiteY1" fmla="*/ 8800 h 10000"/>
              <a:gd name="connsiteX2" fmla="*/ 3521 w 10000"/>
              <a:gd name="connsiteY2" fmla="*/ 8867 h 10000"/>
              <a:gd name="connsiteX3" fmla="*/ 4507 w 10000"/>
              <a:gd name="connsiteY3" fmla="*/ 9133 h 10000"/>
              <a:gd name="connsiteX4" fmla="*/ 5775 w 10000"/>
              <a:gd name="connsiteY4" fmla="*/ 9067 h 10000"/>
              <a:gd name="connsiteX5" fmla="*/ 6056 w 10000"/>
              <a:gd name="connsiteY5" fmla="*/ 9800 h 10000"/>
              <a:gd name="connsiteX6" fmla="*/ 6338 w 10000"/>
              <a:gd name="connsiteY6" fmla="*/ 10000 h 10000"/>
              <a:gd name="connsiteX7" fmla="*/ 8873 w 10000"/>
              <a:gd name="connsiteY7" fmla="*/ 7333 h 10000"/>
              <a:gd name="connsiteX8" fmla="*/ 8732 w 10000"/>
              <a:gd name="connsiteY8" fmla="*/ 7133 h 10000"/>
              <a:gd name="connsiteX9" fmla="*/ 9296 w 10000"/>
              <a:gd name="connsiteY9" fmla="*/ 6933 h 10000"/>
              <a:gd name="connsiteX10" fmla="*/ 9437 w 10000"/>
              <a:gd name="connsiteY10" fmla="*/ 6733 h 10000"/>
              <a:gd name="connsiteX11" fmla="*/ 9296 w 10000"/>
              <a:gd name="connsiteY11" fmla="*/ 5533 h 10000"/>
              <a:gd name="connsiteX12" fmla="*/ 9437 w 10000"/>
              <a:gd name="connsiteY12" fmla="*/ 5400 h 10000"/>
              <a:gd name="connsiteX13" fmla="*/ 9718 w 10000"/>
              <a:gd name="connsiteY13" fmla="*/ 5400 h 10000"/>
              <a:gd name="connsiteX14" fmla="*/ 10000 w 10000"/>
              <a:gd name="connsiteY14" fmla="*/ 5333 h 10000"/>
              <a:gd name="connsiteX15" fmla="*/ 10000 w 10000"/>
              <a:gd name="connsiteY15" fmla="*/ 4133 h 10000"/>
              <a:gd name="connsiteX16" fmla="*/ 9718 w 10000"/>
              <a:gd name="connsiteY16" fmla="*/ 3867 h 10000"/>
              <a:gd name="connsiteX17" fmla="*/ 8873 w 10000"/>
              <a:gd name="connsiteY17" fmla="*/ 3533 h 10000"/>
              <a:gd name="connsiteX18" fmla="*/ 7887 w 10000"/>
              <a:gd name="connsiteY18" fmla="*/ 3400 h 10000"/>
              <a:gd name="connsiteX19" fmla="*/ 7746 w 10000"/>
              <a:gd name="connsiteY19" fmla="*/ 3333 h 10000"/>
              <a:gd name="connsiteX20" fmla="*/ 7606 w 10000"/>
              <a:gd name="connsiteY20" fmla="*/ 3067 h 10000"/>
              <a:gd name="connsiteX21" fmla="*/ 7887 w 10000"/>
              <a:gd name="connsiteY21" fmla="*/ 2533 h 10000"/>
              <a:gd name="connsiteX22" fmla="*/ 2394 w 10000"/>
              <a:gd name="connsiteY22" fmla="*/ 0 h 10000"/>
              <a:gd name="connsiteX23" fmla="*/ 423 w 10000"/>
              <a:gd name="connsiteY23" fmla="*/ 1867 h 10000"/>
              <a:gd name="connsiteX24" fmla="*/ 986 w 10000"/>
              <a:gd name="connsiteY24" fmla="*/ 2267 h 10000"/>
              <a:gd name="connsiteX25" fmla="*/ 845 w 10000"/>
              <a:gd name="connsiteY25" fmla="*/ 2667 h 10000"/>
              <a:gd name="connsiteX26" fmla="*/ 423 w 10000"/>
              <a:gd name="connsiteY26" fmla="*/ 2867 h 10000"/>
              <a:gd name="connsiteX27" fmla="*/ 563 w 10000"/>
              <a:gd name="connsiteY27" fmla="*/ 3200 h 10000"/>
              <a:gd name="connsiteX28" fmla="*/ 423 w 10000"/>
              <a:gd name="connsiteY28" fmla="*/ 3133 h 10000"/>
              <a:gd name="connsiteX29" fmla="*/ 845 w 10000"/>
              <a:gd name="connsiteY29" fmla="*/ 3667 h 10000"/>
              <a:gd name="connsiteX30" fmla="*/ 1549 w 10000"/>
              <a:gd name="connsiteY30" fmla="*/ 3667 h 10000"/>
              <a:gd name="connsiteX31" fmla="*/ 1972 w 10000"/>
              <a:gd name="connsiteY31" fmla="*/ 4133 h 10000"/>
              <a:gd name="connsiteX32" fmla="*/ 2535 w 10000"/>
              <a:gd name="connsiteY32" fmla="*/ 4200 h 10000"/>
              <a:gd name="connsiteX33" fmla="*/ 4507 w 10000"/>
              <a:gd name="connsiteY33" fmla="*/ 5000 h 10000"/>
              <a:gd name="connsiteX34" fmla="*/ 2394 w 10000"/>
              <a:gd name="connsiteY34" fmla="*/ 6200 h 10000"/>
              <a:gd name="connsiteX35" fmla="*/ 2535 w 10000"/>
              <a:gd name="connsiteY35" fmla="*/ 6333 h 10000"/>
              <a:gd name="connsiteX36" fmla="*/ 2394 w 10000"/>
              <a:gd name="connsiteY36" fmla="*/ 6467 h 10000"/>
              <a:gd name="connsiteX37" fmla="*/ 1127 w 10000"/>
              <a:gd name="connsiteY37" fmla="*/ 6800 h 10000"/>
              <a:gd name="connsiteX38" fmla="*/ 423 w 10000"/>
              <a:gd name="connsiteY38" fmla="*/ 7200 h 10000"/>
              <a:gd name="connsiteX39" fmla="*/ 0 w 10000"/>
              <a:gd name="connsiteY39" fmla="*/ 7800 h 10000"/>
              <a:gd name="connsiteX40" fmla="*/ 423 w 10000"/>
              <a:gd name="connsiteY40" fmla="*/ 8067 h 10000"/>
              <a:gd name="connsiteX0" fmla="*/ 423 w 10000"/>
              <a:gd name="connsiteY0" fmla="*/ 6200 h 8133"/>
              <a:gd name="connsiteX1" fmla="*/ 2535 w 10000"/>
              <a:gd name="connsiteY1" fmla="*/ 6933 h 8133"/>
              <a:gd name="connsiteX2" fmla="*/ 3521 w 10000"/>
              <a:gd name="connsiteY2" fmla="*/ 7000 h 8133"/>
              <a:gd name="connsiteX3" fmla="*/ 4507 w 10000"/>
              <a:gd name="connsiteY3" fmla="*/ 7266 h 8133"/>
              <a:gd name="connsiteX4" fmla="*/ 5775 w 10000"/>
              <a:gd name="connsiteY4" fmla="*/ 7200 h 8133"/>
              <a:gd name="connsiteX5" fmla="*/ 6056 w 10000"/>
              <a:gd name="connsiteY5" fmla="*/ 7933 h 8133"/>
              <a:gd name="connsiteX6" fmla="*/ 6338 w 10000"/>
              <a:gd name="connsiteY6" fmla="*/ 8133 h 8133"/>
              <a:gd name="connsiteX7" fmla="*/ 8873 w 10000"/>
              <a:gd name="connsiteY7" fmla="*/ 5466 h 8133"/>
              <a:gd name="connsiteX8" fmla="*/ 8732 w 10000"/>
              <a:gd name="connsiteY8" fmla="*/ 5266 h 8133"/>
              <a:gd name="connsiteX9" fmla="*/ 9296 w 10000"/>
              <a:gd name="connsiteY9" fmla="*/ 5066 h 8133"/>
              <a:gd name="connsiteX10" fmla="*/ 9437 w 10000"/>
              <a:gd name="connsiteY10" fmla="*/ 4866 h 8133"/>
              <a:gd name="connsiteX11" fmla="*/ 9296 w 10000"/>
              <a:gd name="connsiteY11" fmla="*/ 3666 h 8133"/>
              <a:gd name="connsiteX12" fmla="*/ 9437 w 10000"/>
              <a:gd name="connsiteY12" fmla="*/ 3533 h 8133"/>
              <a:gd name="connsiteX13" fmla="*/ 9718 w 10000"/>
              <a:gd name="connsiteY13" fmla="*/ 3533 h 8133"/>
              <a:gd name="connsiteX14" fmla="*/ 10000 w 10000"/>
              <a:gd name="connsiteY14" fmla="*/ 3466 h 8133"/>
              <a:gd name="connsiteX15" fmla="*/ 10000 w 10000"/>
              <a:gd name="connsiteY15" fmla="*/ 2266 h 8133"/>
              <a:gd name="connsiteX16" fmla="*/ 9718 w 10000"/>
              <a:gd name="connsiteY16" fmla="*/ 2000 h 8133"/>
              <a:gd name="connsiteX17" fmla="*/ 8873 w 10000"/>
              <a:gd name="connsiteY17" fmla="*/ 1666 h 8133"/>
              <a:gd name="connsiteX18" fmla="*/ 7887 w 10000"/>
              <a:gd name="connsiteY18" fmla="*/ 1533 h 8133"/>
              <a:gd name="connsiteX19" fmla="*/ 7746 w 10000"/>
              <a:gd name="connsiteY19" fmla="*/ 1466 h 8133"/>
              <a:gd name="connsiteX20" fmla="*/ 7606 w 10000"/>
              <a:gd name="connsiteY20" fmla="*/ 1200 h 8133"/>
              <a:gd name="connsiteX21" fmla="*/ 7887 w 10000"/>
              <a:gd name="connsiteY21" fmla="*/ 666 h 8133"/>
              <a:gd name="connsiteX22" fmla="*/ 423 w 10000"/>
              <a:gd name="connsiteY22" fmla="*/ 0 h 8133"/>
              <a:gd name="connsiteX23" fmla="*/ 986 w 10000"/>
              <a:gd name="connsiteY23" fmla="*/ 400 h 8133"/>
              <a:gd name="connsiteX24" fmla="*/ 845 w 10000"/>
              <a:gd name="connsiteY24" fmla="*/ 800 h 8133"/>
              <a:gd name="connsiteX25" fmla="*/ 423 w 10000"/>
              <a:gd name="connsiteY25" fmla="*/ 1000 h 8133"/>
              <a:gd name="connsiteX26" fmla="*/ 563 w 10000"/>
              <a:gd name="connsiteY26" fmla="*/ 1333 h 8133"/>
              <a:gd name="connsiteX27" fmla="*/ 423 w 10000"/>
              <a:gd name="connsiteY27" fmla="*/ 1266 h 8133"/>
              <a:gd name="connsiteX28" fmla="*/ 845 w 10000"/>
              <a:gd name="connsiteY28" fmla="*/ 1800 h 8133"/>
              <a:gd name="connsiteX29" fmla="*/ 1549 w 10000"/>
              <a:gd name="connsiteY29" fmla="*/ 1800 h 8133"/>
              <a:gd name="connsiteX30" fmla="*/ 1972 w 10000"/>
              <a:gd name="connsiteY30" fmla="*/ 2266 h 8133"/>
              <a:gd name="connsiteX31" fmla="*/ 2535 w 10000"/>
              <a:gd name="connsiteY31" fmla="*/ 2333 h 8133"/>
              <a:gd name="connsiteX32" fmla="*/ 4507 w 10000"/>
              <a:gd name="connsiteY32" fmla="*/ 3133 h 8133"/>
              <a:gd name="connsiteX33" fmla="*/ 2394 w 10000"/>
              <a:gd name="connsiteY33" fmla="*/ 4333 h 8133"/>
              <a:gd name="connsiteX34" fmla="*/ 2535 w 10000"/>
              <a:gd name="connsiteY34" fmla="*/ 4466 h 8133"/>
              <a:gd name="connsiteX35" fmla="*/ 2394 w 10000"/>
              <a:gd name="connsiteY35" fmla="*/ 4600 h 8133"/>
              <a:gd name="connsiteX36" fmla="*/ 1127 w 10000"/>
              <a:gd name="connsiteY36" fmla="*/ 4933 h 8133"/>
              <a:gd name="connsiteX37" fmla="*/ 423 w 10000"/>
              <a:gd name="connsiteY37" fmla="*/ 5333 h 8133"/>
              <a:gd name="connsiteX38" fmla="*/ 0 w 10000"/>
              <a:gd name="connsiteY38" fmla="*/ 5933 h 8133"/>
              <a:gd name="connsiteX39" fmla="*/ 423 w 10000"/>
              <a:gd name="connsiteY39" fmla="*/ 6200 h 8133"/>
              <a:gd name="connsiteX0" fmla="*/ 423 w 10000"/>
              <a:gd name="connsiteY0" fmla="*/ 7623 h 10000"/>
              <a:gd name="connsiteX1" fmla="*/ 2535 w 10000"/>
              <a:gd name="connsiteY1" fmla="*/ 8525 h 10000"/>
              <a:gd name="connsiteX2" fmla="*/ 3521 w 10000"/>
              <a:gd name="connsiteY2" fmla="*/ 8607 h 10000"/>
              <a:gd name="connsiteX3" fmla="*/ 4507 w 10000"/>
              <a:gd name="connsiteY3" fmla="*/ 8934 h 10000"/>
              <a:gd name="connsiteX4" fmla="*/ 5775 w 10000"/>
              <a:gd name="connsiteY4" fmla="*/ 8853 h 10000"/>
              <a:gd name="connsiteX5" fmla="*/ 6056 w 10000"/>
              <a:gd name="connsiteY5" fmla="*/ 9754 h 10000"/>
              <a:gd name="connsiteX6" fmla="*/ 6338 w 10000"/>
              <a:gd name="connsiteY6" fmla="*/ 10000 h 10000"/>
              <a:gd name="connsiteX7" fmla="*/ 8873 w 10000"/>
              <a:gd name="connsiteY7" fmla="*/ 6721 h 10000"/>
              <a:gd name="connsiteX8" fmla="*/ 8732 w 10000"/>
              <a:gd name="connsiteY8" fmla="*/ 6475 h 10000"/>
              <a:gd name="connsiteX9" fmla="*/ 9296 w 10000"/>
              <a:gd name="connsiteY9" fmla="*/ 6229 h 10000"/>
              <a:gd name="connsiteX10" fmla="*/ 9437 w 10000"/>
              <a:gd name="connsiteY10" fmla="*/ 5983 h 10000"/>
              <a:gd name="connsiteX11" fmla="*/ 9296 w 10000"/>
              <a:gd name="connsiteY11" fmla="*/ 4508 h 10000"/>
              <a:gd name="connsiteX12" fmla="*/ 9437 w 10000"/>
              <a:gd name="connsiteY12" fmla="*/ 4344 h 10000"/>
              <a:gd name="connsiteX13" fmla="*/ 9718 w 10000"/>
              <a:gd name="connsiteY13" fmla="*/ 4344 h 10000"/>
              <a:gd name="connsiteX14" fmla="*/ 10000 w 10000"/>
              <a:gd name="connsiteY14" fmla="*/ 4262 h 10000"/>
              <a:gd name="connsiteX15" fmla="*/ 10000 w 10000"/>
              <a:gd name="connsiteY15" fmla="*/ 2786 h 10000"/>
              <a:gd name="connsiteX16" fmla="*/ 9718 w 10000"/>
              <a:gd name="connsiteY16" fmla="*/ 2459 h 10000"/>
              <a:gd name="connsiteX17" fmla="*/ 8873 w 10000"/>
              <a:gd name="connsiteY17" fmla="*/ 2048 h 10000"/>
              <a:gd name="connsiteX18" fmla="*/ 7887 w 10000"/>
              <a:gd name="connsiteY18" fmla="*/ 1885 h 10000"/>
              <a:gd name="connsiteX19" fmla="*/ 7746 w 10000"/>
              <a:gd name="connsiteY19" fmla="*/ 1803 h 10000"/>
              <a:gd name="connsiteX20" fmla="*/ 7606 w 10000"/>
              <a:gd name="connsiteY20" fmla="*/ 1475 h 10000"/>
              <a:gd name="connsiteX21" fmla="*/ 7887 w 10000"/>
              <a:gd name="connsiteY21" fmla="*/ 819 h 10000"/>
              <a:gd name="connsiteX22" fmla="*/ 423 w 10000"/>
              <a:gd name="connsiteY22" fmla="*/ 0 h 10000"/>
              <a:gd name="connsiteX23" fmla="*/ 986 w 10000"/>
              <a:gd name="connsiteY23" fmla="*/ 492 h 10000"/>
              <a:gd name="connsiteX24" fmla="*/ 845 w 10000"/>
              <a:gd name="connsiteY24" fmla="*/ 984 h 10000"/>
              <a:gd name="connsiteX25" fmla="*/ 423 w 10000"/>
              <a:gd name="connsiteY25" fmla="*/ 1230 h 10000"/>
              <a:gd name="connsiteX26" fmla="*/ 563 w 10000"/>
              <a:gd name="connsiteY26" fmla="*/ 1639 h 10000"/>
              <a:gd name="connsiteX27" fmla="*/ 845 w 10000"/>
              <a:gd name="connsiteY27" fmla="*/ 2213 h 10000"/>
              <a:gd name="connsiteX28" fmla="*/ 1549 w 10000"/>
              <a:gd name="connsiteY28" fmla="*/ 2213 h 10000"/>
              <a:gd name="connsiteX29" fmla="*/ 1972 w 10000"/>
              <a:gd name="connsiteY29" fmla="*/ 2786 h 10000"/>
              <a:gd name="connsiteX30" fmla="*/ 2535 w 10000"/>
              <a:gd name="connsiteY30" fmla="*/ 2869 h 10000"/>
              <a:gd name="connsiteX31" fmla="*/ 4507 w 10000"/>
              <a:gd name="connsiteY31" fmla="*/ 3852 h 10000"/>
              <a:gd name="connsiteX32" fmla="*/ 2394 w 10000"/>
              <a:gd name="connsiteY32" fmla="*/ 5328 h 10000"/>
              <a:gd name="connsiteX33" fmla="*/ 2535 w 10000"/>
              <a:gd name="connsiteY33" fmla="*/ 5491 h 10000"/>
              <a:gd name="connsiteX34" fmla="*/ 2394 w 10000"/>
              <a:gd name="connsiteY34" fmla="*/ 5656 h 10000"/>
              <a:gd name="connsiteX35" fmla="*/ 1127 w 10000"/>
              <a:gd name="connsiteY35" fmla="*/ 6065 h 10000"/>
              <a:gd name="connsiteX36" fmla="*/ 423 w 10000"/>
              <a:gd name="connsiteY36" fmla="*/ 6557 h 10000"/>
              <a:gd name="connsiteX37" fmla="*/ 0 w 10000"/>
              <a:gd name="connsiteY37" fmla="*/ 7295 h 10000"/>
              <a:gd name="connsiteX38" fmla="*/ 423 w 10000"/>
              <a:gd name="connsiteY38" fmla="*/ 7623 h 10000"/>
              <a:gd name="connsiteX0" fmla="*/ 423 w 10000"/>
              <a:gd name="connsiteY0" fmla="*/ 7623 h 10000"/>
              <a:gd name="connsiteX1" fmla="*/ 2535 w 10000"/>
              <a:gd name="connsiteY1" fmla="*/ 8525 h 10000"/>
              <a:gd name="connsiteX2" fmla="*/ 3521 w 10000"/>
              <a:gd name="connsiteY2" fmla="*/ 8607 h 10000"/>
              <a:gd name="connsiteX3" fmla="*/ 4507 w 10000"/>
              <a:gd name="connsiteY3" fmla="*/ 8934 h 10000"/>
              <a:gd name="connsiteX4" fmla="*/ 5775 w 10000"/>
              <a:gd name="connsiteY4" fmla="*/ 8853 h 10000"/>
              <a:gd name="connsiteX5" fmla="*/ 6056 w 10000"/>
              <a:gd name="connsiteY5" fmla="*/ 9754 h 10000"/>
              <a:gd name="connsiteX6" fmla="*/ 6338 w 10000"/>
              <a:gd name="connsiteY6" fmla="*/ 10000 h 10000"/>
              <a:gd name="connsiteX7" fmla="*/ 8873 w 10000"/>
              <a:gd name="connsiteY7" fmla="*/ 6721 h 10000"/>
              <a:gd name="connsiteX8" fmla="*/ 8732 w 10000"/>
              <a:gd name="connsiteY8" fmla="*/ 6475 h 10000"/>
              <a:gd name="connsiteX9" fmla="*/ 9296 w 10000"/>
              <a:gd name="connsiteY9" fmla="*/ 6229 h 10000"/>
              <a:gd name="connsiteX10" fmla="*/ 9437 w 10000"/>
              <a:gd name="connsiteY10" fmla="*/ 5983 h 10000"/>
              <a:gd name="connsiteX11" fmla="*/ 9296 w 10000"/>
              <a:gd name="connsiteY11" fmla="*/ 4508 h 10000"/>
              <a:gd name="connsiteX12" fmla="*/ 9437 w 10000"/>
              <a:gd name="connsiteY12" fmla="*/ 4344 h 10000"/>
              <a:gd name="connsiteX13" fmla="*/ 9718 w 10000"/>
              <a:gd name="connsiteY13" fmla="*/ 4344 h 10000"/>
              <a:gd name="connsiteX14" fmla="*/ 10000 w 10000"/>
              <a:gd name="connsiteY14" fmla="*/ 4262 h 10000"/>
              <a:gd name="connsiteX15" fmla="*/ 10000 w 10000"/>
              <a:gd name="connsiteY15" fmla="*/ 2786 h 10000"/>
              <a:gd name="connsiteX16" fmla="*/ 9718 w 10000"/>
              <a:gd name="connsiteY16" fmla="*/ 2459 h 10000"/>
              <a:gd name="connsiteX17" fmla="*/ 8873 w 10000"/>
              <a:gd name="connsiteY17" fmla="*/ 2048 h 10000"/>
              <a:gd name="connsiteX18" fmla="*/ 7887 w 10000"/>
              <a:gd name="connsiteY18" fmla="*/ 1885 h 10000"/>
              <a:gd name="connsiteX19" fmla="*/ 7746 w 10000"/>
              <a:gd name="connsiteY19" fmla="*/ 1803 h 10000"/>
              <a:gd name="connsiteX20" fmla="*/ 7606 w 10000"/>
              <a:gd name="connsiteY20" fmla="*/ 1475 h 10000"/>
              <a:gd name="connsiteX21" fmla="*/ 7887 w 10000"/>
              <a:gd name="connsiteY21" fmla="*/ 819 h 10000"/>
              <a:gd name="connsiteX22" fmla="*/ 423 w 10000"/>
              <a:gd name="connsiteY22" fmla="*/ 0 h 10000"/>
              <a:gd name="connsiteX23" fmla="*/ 986 w 10000"/>
              <a:gd name="connsiteY23" fmla="*/ 492 h 10000"/>
              <a:gd name="connsiteX24" fmla="*/ 845 w 10000"/>
              <a:gd name="connsiteY24" fmla="*/ 984 h 10000"/>
              <a:gd name="connsiteX25" fmla="*/ 563 w 10000"/>
              <a:gd name="connsiteY25" fmla="*/ 1639 h 10000"/>
              <a:gd name="connsiteX26" fmla="*/ 845 w 10000"/>
              <a:gd name="connsiteY26" fmla="*/ 2213 h 10000"/>
              <a:gd name="connsiteX27" fmla="*/ 1549 w 10000"/>
              <a:gd name="connsiteY27" fmla="*/ 2213 h 10000"/>
              <a:gd name="connsiteX28" fmla="*/ 1972 w 10000"/>
              <a:gd name="connsiteY28" fmla="*/ 2786 h 10000"/>
              <a:gd name="connsiteX29" fmla="*/ 2535 w 10000"/>
              <a:gd name="connsiteY29" fmla="*/ 2869 h 10000"/>
              <a:gd name="connsiteX30" fmla="*/ 4507 w 10000"/>
              <a:gd name="connsiteY30" fmla="*/ 3852 h 10000"/>
              <a:gd name="connsiteX31" fmla="*/ 2394 w 10000"/>
              <a:gd name="connsiteY31" fmla="*/ 5328 h 10000"/>
              <a:gd name="connsiteX32" fmla="*/ 2535 w 10000"/>
              <a:gd name="connsiteY32" fmla="*/ 5491 h 10000"/>
              <a:gd name="connsiteX33" fmla="*/ 2394 w 10000"/>
              <a:gd name="connsiteY33" fmla="*/ 5656 h 10000"/>
              <a:gd name="connsiteX34" fmla="*/ 1127 w 10000"/>
              <a:gd name="connsiteY34" fmla="*/ 6065 h 10000"/>
              <a:gd name="connsiteX35" fmla="*/ 423 w 10000"/>
              <a:gd name="connsiteY35" fmla="*/ 6557 h 10000"/>
              <a:gd name="connsiteX36" fmla="*/ 0 w 10000"/>
              <a:gd name="connsiteY36" fmla="*/ 7295 h 10000"/>
              <a:gd name="connsiteX37" fmla="*/ 423 w 10000"/>
              <a:gd name="connsiteY37" fmla="*/ 7623 h 10000"/>
              <a:gd name="connsiteX0" fmla="*/ 423 w 10000"/>
              <a:gd name="connsiteY0" fmla="*/ 7623 h 10000"/>
              <a:gd name="connsiteX1" fmla="*/ 2535 w 10000"/>
              <a:gd name="connsiteY1" fmla="*/ 8525 h 10000"/>
              <a:gd name="connsiteX2" fmla="*/ 3521 w 10000"/>
              <a:gd name="connsiteY2" fmla="*/ 8607 h 10000"/>
              <a:gd name="connsiteX3" fmla="*/ 4507 w 10000"/>
              <a:gd name="connsiteY3" fmla="*/ 8934 h 10000"/>
              <a:gd name="connsiteX4" fmla="*/ 5775 w 10000"/>
              <a:gd name="connsiteY4" fmla="*/ 8853 h 10000"/>
              <a:gd name="connsiteX5" fmla="*/ 6056 w 10000"/>
              <a:gd name="connsiteY5" fmla="*/ 9754 h 10000"/>
              <a:gd name="connsiteX6" fmla="*/ 6338 w 10000"/>
              <a:gd name="connsiteY6" fmla="*/ 10000 h 10000"/>
              <a:gd name="connsiteX7" fmla="*/ 8873 w 10000"/>
              <a:gd name="connsiteY7" fmla="*/ 6721 h 10000"/>
              <a:gd name="connsiteX8" fmla="*/ 8732 w 10000"/>
              <a:gd name="connsiteY8" fmla="*/ 6475 h 10000"/>
              <a:gd name="connsiteX9" fmla="*/ 9296 w 10000"/>
              <a:gd name="connsiteY9" fmla="*/ 6229 h 10000"/>
              <a:gd name="connsiteX10" fmla="*/ 9437 w 10000"/>
              <a:gd name="connsiteY10" fmla="*/ 5983 h 10000"/>
              <a:gd name="connsiteX11" fmla="*/ 9296 w 10000"/>
              <a:gd name="connsiteY11" fmla="*/ 4508 h 10000"/>
              <a:gd name="connsiteX12" fmla="*/ 9437 w 10000"/>
              <a:gd name="connsiteY12" fmla="*/ 4344 h 10000"/>
              <a:gd name="connsiteX13" fmla="*/ 9718 w 10000"/>
              <a:gd name="connsiteY13" fmla="*/ 4344 h 10000"/>
              <a:gd name="connsiteX14" fmla="*/ 10000 w 10000"/>
              <a:gd name="connsiteY14" fmla="*/ 4262 h 10000"/>
              <a:gd name="connsiteX15" fmla="*/ 10000 w 10000"/>
              <a:gd name="connsiteY15" fmla="*/ 2786 h 10000"/>
              <a:gd name="connsiteX16" fmla="*/ 9718 w 10000"/>
              <a:gd name="connsiteY16" fmla="*/ 2459 h 10000"/>
              <a:gd name="connsiteX17" fmla="*/ 8873 w 10000"/>
              <a:gd name="connsiteY17" fmla="*/ 2048 h 10000"/>
              <a:gd name="connsiteX18" fmla="*/ 7887 w 10000"/>
              <a:gd name="connsiteY18" fmla="*/ 1885 h 10000"/>
              <a:gd name="connsiteX19" fmla="*/ 7746 w 10000"/>
              <a:gd name="connsiteY19" fmla="*/ 1803 h 10000"/>
              <a:gd name="connsiteX20" fmla="*/ 7606 w 10000"/>
              <a:gd name="connsiteY20" fmla="*/ 1475 h 10000"/>
              <a:gd name="connsiteX21" fmla="*/ 7887 w 10000"/>
              <a:gd name="connsiteY21" fmla="*/ 819 h 10000"/>
              <a:gd name="connsiteX22" fmla="*/ 423 w 10000"/>
              <a:gd name="connsiteY22" fmla="*/ 0 h 10000"/>
              <a:gd name="connsiteX23" fmla="*/ 986 w 10000"/>
              <a:gd name="connsiteY23" fmla="*/ 492 h 10000"/>
              <a:gd name="connsiteX24" fmla="*/ 563 w 10000"/>
              <a:gd name="connsiteY24" fmla="*/ 1639 h 10000"/>
              <a:gd name="connsiteX25" fmla="*/ 845 w 10000"/>
              <a:gd name="connsiteY25" fmla="*/ 2213 h 10000"/>
              <a:gd name="connsiteX26" fmla="*/ 1549 w 10000"/>
              <a:gd name="connsiteY26" fmla="*/ 2213 h 10000"/>
              <a:gd name="connsiteX27" fmla="*/ 1972 w 10000"/>
              <a:gd name="connsiteY27" fmla="*/ 2786 h 10000"/>
              <a:gd name="connsiteX28" fmla="*/ 2535 w 10000"/>
              <a:gd name="connsiteY28" fmla="*/ 2869 h 10000"/>
              <a:gd name="connsiteX29" fmla="*/ 4507 w 10000"/>
              <a:gd name="connsiteY29" fmla="*/ 3852 h 10000"/>
              <a:gd name="connsiteX30" fmla="*/ 2394 w 10000"/>
              <a:gd name="connsiteY30" fmla="*/ 5328 h 10000"/>
              <a:gd name="connsiteX31" fmla="*/ 2535 w 10000"/>
              <a:gd name="connsiteY31" fmla="*/ 5491 h 10000"/>
              <a:gd name="connsiteX32" fmla="*/ 2394 w 10000"/>
              <a:gd name="connsiteY32" fmla="*/ 5656 h 10000"/>
              <a:gd name="connsiteX33" fmla="*/ 1127 w 10000"/>
              <a:gd name="connsiteY33" fmla="*/ 6065 h 10000"/>
              <a:gd name="connsiteX34" fmla="*/ 423 w 10000"/>
              <a:gd name="connsiteY34" fmla="*/ 6557 h 10000"/>
              <a:gd name="connsiteX35" fmla="*/ 0 w 10000"/>
              <a:gd name="connsiteY35" fmla="*/ 7295 h 10000"/>
              <a:gd name="connsiteX36" fmla="*/ 423 w 10000"/>
              <a:gd name="connsiteY36" fmla="*/ 7623 h 10000"/>
              <a:gd name="connsiteX0" fmla="*/ 423 w 10000"/>
              <a:gd name="connsiteY0" fmla="*/ 7623 h 10000"/>
              <a:gd name="connsiteX1" fmla="*/ 2535 w 10000"/>
              <a:gd name="connsiteY1" fmla="*/ 8525 h 10000"/>
              <a:gd name="connsiteX2" fmla="*/ 3521 w 10000"/>
              <a:gd name="connsiteY2" fmla="*/ 8607 h 10000"/>
              <a:gd name="connsiteX3" fmla="*/ 4507 w 10000"/>
              <a:gd name="connsiteY3" fmla="*/ 8934 h 10000"/>
              <a:gd name="connsiteX4" fmla="*/ 5775 w 10000"/>
              <a:gd name="connsiteY4" fmla="*/ 8853 h 10000"/>
              <a:gd name="connsiteX5" fmla="*/ 6056 w 10000"/>
              <a:gd name="connsiteY5" fmla="*/ 9754 h 10000"/>
              <a:gd name="connsiteX6" fmla="*/ 6338 w 10000"/>
              <a:gd name="connsiteY6" fmla="*/ 10000 h 10000"/>
              <a:gd name="connsiteX7" fmla="*/ 8873 w 10000"/>
              <a:gd name="connsiteY7" fmla="*/ 6721 h 10000"/>
              <a:gd name="connsiteX8" fmla="*/ 8732 w 10000"/>
              <a:gd name="connsiteY8" fmla="*/ 6475 h 10000"/>
              <a:gd name="connsiteX9" fmla="*/ 9296 w 10000"/>
              <a:gd name="connsiteY9" fmla="*/ 6229 h 10000"/>
              <a:gd name="connsiteX10" fmla="*/ 9437 w 10000"/>
              <a:gd name="connsiteY10" fmla="*/ 5983 h 10000"/>
              <a:gd name="connsiteX11" fmla="*/ 9296 w 10000"/>
              <a:gd name="connsiteY11" fmla="*/ 4508 h 10000"/>
              <a:gd name="connsiteX12" fmla="*/ 9437 w 10000"/>
              <a:gd name="connsiteY12" fmla="*/ 4344 h 10000"/>
              <a:gd name="connsiteX13" fmla="*/ 9718 w 10000"/>
              <a:gd name="connsiteY13" fmla="*/ 4344 h 10000"/>
              <a:gd name="connsiteX14" fmla="*/ 10000 w 10000"/>
              <a:gd name="connsiteY14" fmla="*/ 4262 h 10000"/>
              <a:gd name="connsiteX15" fmla="*/ 10000 w 10000"/>
              <a:gd name="connsiteY15" fmla="*/ 2786 h 10000"/>
              <a:gd name="connsiteX16" fmla="*/ 9718 w 10000"/>
              <a:gd name="connsiteY16" fmla="*/ 2459 h 10000"/>
              <a:gd name="connsiteX17" fmla="*/ 8873 w 10000"/>
              <a:gd name="connsiteY17" fmla="*/ 2048 h 10000"/>
              <a:gd name="connsiteX18" fmla="*/ 7887 w 10000"/>
              <a:gd name="connsiteY18" fmla="*/ 1885 h 10000"/>
              <a:gd name="connsiteX19" fmla="*/ 7746 w 10000"/>
              <a:gd name="connsiteY19" fmla="*/ 1803 h 10000"/>
              <a:gd name="connsiteX20" fmla="*/ 7606 w 10000"/>
              <a:gd name="connsiteY20" fmla="*/ 1475 h 10000"/>
              <a:gd name="connsiteX21" fmla="*/ 7887 w 10000"/>
              <a:gd name="connsiteY21" fmla="*/ 819 h 10000"/>
              <a:gd name="connsiteX22" fmla="*/ 423 w 10000"/>
              <a:gd name="connsiteY22" fmla="*/ 0 h 10000"/>
              <a:gd name="connsiteX23" fmla="*/ 986 w 10000"/>
              <a:gd name="connsiteY23" fmla="*/ 492 h 10000"/>
              <a:gd name="connsiteX24" fmla="*/ 563 w 10000"/>
              <a:gd name="connsiteY24" fmla="*/ 1639 h 10000"/>
              <a:gd name="connsiteX25" fmla="*/ 845 w 10000"/>
              <a:gd name="connsiteY25" fmla="*/ 2213 h 10000"/>
              <a:gd name="connsiteX26" fmla="*/ 1972 w 10000"/>
              <a:gd name="connsiteY26" fmla="*/ 2786 h 10000"/>
              <a:gd name="connsiteX27" fmla="*/ 2535 w 10000"/>
              <a:gd name="connsiteY27" fmla="*/ 2869 h 10000"/>
              <a:gd name="connsiteX28" fmla="*/ 4507 w 10000"/>
              <a:gd name="connsiteY28" fmla="*/ 3852 h 10000"/>
              <a:gd name="connsiteX29" fmla="*/ 2394 w 10000"/>
              <a:gd name="connsiteY29" fmla="*/ 5328 h 10000"/>
              <a:gd name="connsiteX30" fmla="*/ 2535 w 10000"/>
              <a:gd name="connsiteY30" fmla="*/ 5491 h 10000"/>
              <a:gd name="connsiteX31" fmla="*/ 2394 w 10000"/>
              <a:gd name="connsiteY31" fmla="*/ 5656 h 10000"/>
              <a:gd name="connsiteX32" fmla="*/ 1127 w 10000"/>
              <a:gd name="connsiteY32" fmla="*/ 6065 h 10000"/>
              <a:gd name="connsiteX33" fmla="*/ 423 w 10000"/>
              <a:gd name="connsiteY33" fmla="*/ 6557 h 10000"/>
              <a:gd name="connsiteX34" fmla="*/ 0 w 10000"/>
              <a:gd name="connsiteY34" fmla="*/ 7295 h 10000"/>
              <a:gd name="connsiteX35" fmla="*/ 423 w 10000"/>
              <a:gd name="connsiteY35" fmla="*/ 7623 h 10000"/>
              <a:gd name="connsiteX0" fmla="*/ 423 w 10000"/>
              <a:gd name="connsiteY0" fmla="*/ 7623 h 10000"/>
              <a:gd name="connsiteX1" fmla="*/ 2535 w 10000"/>
              <a:gd name="connsiteY1" fmla="*/ 8525 h 10000"/>
              <a:gd name="connsiteX2" fmla="*/ 3521 w 10000"/>
              <a:gd name="connsiteY2" fmla="*/ 8607 h 10000"/>
              <a:gd name="connsiteX3" fmla="*/ 4507 w 10000"/>
              <a:gd name="connsiteY3" fmla="*/ 8934 h 10000"/>
              <a:gd name="connsiteX4" fmla="*/ 5775 w 10000"/>
              <a:gd name="connsiteY4" fmla="*/ 8853 h 10000"/>
              <a:gd name="connsiteX5" fmla="*/ 6056 w 10000"/>
              <a:gd name="connsiteY5" fmla="*/ 9754 h 10000"/>
              <a:gd name="connsiteX6" fmla="*/ 6338 w 10000"/>
              <a:gd name="connsiteY6" fmla="*/ 10000 h 10000"/>
              <a:gd name="connsiteX7" fmla="*/ 8873 w 10000"/>
              <a:gd name="connsiteY7" fmla="*/ 6721 h 10000"/>
              <a:gd name="connsiteX8" fmla="*/ 8732 w 10000"/>
              <a:gd name="connsiteY8" fmla="*/ 6475 h 10000"/>
              <a:gd name="connsiteX9" fmla="*/ 9296 w 10000"/>
              <a:gd name="connsiteY9" fmla="*/ 6229 h 10000"/>
              <a:gd name="connsiteX10" fmla="*/ 9437 w 10000"/>
              <a:gd name="connsiteY10" fmla="*/ 5983 h 10000"/>
              <a:gd name="connsiteX11" fmla="*/ 9296 w 10000"/>
              <a:gd name="connsiteY11" fmla="*/ 4508 h 10000"/>
              <a:gd name="connsiteX12" fmla="*/ 9437 w 10000"/>
              <a:gd name="connsiteY12" fmla="*/ 4344 h 10000"/>
              <a:gd name="connsiteX13" fmla="*/ 9718 w 10000"/>
              <a:gd name="connsiteY13" fmla="*/ 4344 h 10000"/>
              <a:gd name="connsiteX14" fmla="*/ 10000 w 10000"/>
              <a:gd name="connsiteY14" fmla="*/ 4262 h 10000"/>
              <a:gd name="connsiteX15" fmla="*/ 10000 w 10000"/>
              <a:gd name="connsiteY15" fmla="*/ 2786 h 10000"/>
              <a:gd name="connsiteX16" fmla="*/ 9718 w 10000"/>
              <a:gd name="connsiteY16" fmla="*/ 2459 h 10000"/>
              <a:gd name="connsiteX17" fmla="*/ 8873 w 10000"/>
              <a:gd name="connsiteY17" fmla="*/ 2048 h 10000"/>
              <a:gd name="connsiteX18" fmla="*/ 7887 w 10000"/>
              <a:gd name="connsiteY18" fmla="*/ 1885 h 10000"/>
              <a:gd name="connsiteX19" fmla="*/ 7746 w 10000"/>
              <a:gd name="connsiteY19" fmla="*/ 1803 h 10000"/>
              <a:gd name="connsiteX20" fmla="*/ 7606 w 10000"/>
              <a:gd name="connsiteY20" fmla="*/ 1475 h 10000"/>
              <a:gd name="connsiteX21" fmla="*/ 7887 w 10000"/>
              <a:gd name="connsiteY21" fmla="*/ 819 h 10000"/>
              <a:gd name="connsiteX22" fmla="*/ 423 w 10000"/>
              <a:gd name="connsiteY22" fmla="*/ 0 h 10000"/>
              <a:gd name="connsiteX23" fmla="*/ 986 w 10000"/>
              <a:gd name="connsiteY23" fmla="*/ 492 h 10000"/>
              <a:gd name="connsiteX24" fmla="*/ 563 w 10000"/>
              <a:gd name="connsiteY24" fmla="*/ 1639 h 10000"/>
              <a:gd name="connsiteX25" fmla="*/ 1972 w 10000"/>
              <a:gd name="connsiteY25" fmla="*/ 2786 h 10000"/>
              <a:gd name="connsiteX26" fmla="*/ 2535 w 10000"/>
              <a:gd name="connsiteY26" fmla="*/ 2869 h 10000"/>
              <a:gd name="connsiteX27" fmla="*/ 4507 w 10000"/>
              <a:gd name="connsiteY27" fmla="*/ 3852 h 10000"/>
              <a:gd name="connsiteX28" fmla="*/ 2394 w 10000"/>
              <a:gd name="connsiteY28" fmla="*/ 5328 h 10000"/>
              <a:gd name="connsiteX29" fmla="*/ 2535 w 10000"/>
              <a:gd name="connsiteY29" fmla="*/ 5491 h 10000"/>
              <a:gd name="connsiteX30" fmla="*/ 2394 w 10000"/>
              <a:gd name="connsiteY30" fmla="*/ 5656 h 10000"/>
              <a:gd name="connsiteX31" fmla="*/ 1127 w 10000"/>
              <a:gd name="connsiteY31" fmla="*/ 6065 h 10000"/>
              <a:gd name="connsiteX32" fmla="*/ 423 w 10000"/>
              <a:gd name="connsiteY32" fmla="*/ 6557 h 10000"/>
              <a:gd name="connsiteX33" fmla="*/ 0 w 10000"/>
              <a:gd name="connsiteY33" fmla="*/ 7295 h 10000"/>
              <a:gd name="connsiteX34" fmla="*/ 423 w 10000"/>
              <a:gd name="connsiteY34" fmla="*/ 7623 h 10000"/>
              <a:gd name="connsiteX0" fmla="*/ 423 w 10000"/>
              <a:gd name="connsiteY0" fmla="*/ 7623 h 10000"/>
              <a:gd name="connsiteX1" fmla="*/ 2535 w 10000"/>
              <a:gd name="connsiteY1" fmla="*/ 8525 h 10000"/>
              <a:gd name="connsiteX2" fmla="*/ 3521 w 10000"/>
              <a:gd name="connsiteY2" fmla="*/ 8607 h 10000"/>
              <a:gd name="connsiteX3" fmla="*/ 4507 w 10000"/>
              <a:gd name="connsiteY3" fmla="*/ 8934 h 10000"/>
              <a:gd name="connsiteX4" fmla="*/ 5775 w 10000"/>
              <a:gd name="connsiteY4" fmla="*/ 8853 h 10000"/>
              <a:gd name="connsiteX5" fmla="*/ 6056 w 10000"/>
              <a:gd name="connsiteY5" fmla="*/ 9754 h 10000"/>
              <a:gd name="connsiteX6" fmla="*/ 6338 w 10000"/>
              <a:gd name="connsiteY6" fmla="*/ 10000 h 10000"/>
              <a:gd name="connsiteX7" fmla="*/ 8873 w 10000"/>
              <a:gd name="connsiteY7" fmla="*/ 6721 h 10000"/>
              <a:gd name="connsiteX8" fmla="*/ 8732 w 10000"/>
              <a:gd name="connsiteY8" fmla="*/ 6475 h 10000"/>
              <a:gd name="connsiteX9" fmla="*/ 9296 w 10000"/>
              <a:gd name="connsiteY9" fmla="*/ 6229 h 10000"/>
              <a:gd name="connsiteX10" fmla="*/ 9437 w 10000"/>
              <a:gd name="connsiteY10" fmla="*/ 5983 h 10000"/>
              <a:gd name="connsiteX11" fmla="*/ 9296 w 10000"/>
              <a:gd name="connsiteY11" fmla="*/ 4508 h 10000"/>
              <a:gd name="connsiteX12" fmla="*/ 9437 w 10000"/>
              <a:gd name="connsiteY12" fmla="*/ 4344 h 10000"/>
              <a:gd name="connsiteX13" fmla="*/ 9718 w 10000"/>
              <a:gd name="connsiteY13" fmla="*/ 4344 h 10000"/>
              <a:gd name="connsiteX14" fmla="*/ 10000 w 10000"/>
              <a:gd name="connsiteY14" fmla="*/ 4262 h 10000"/>
              <a:gd name="connsiteX15" fmla="*/ 10000 w 10000"/>
              <a:gd name="connsiteY15" fmla="*/ 2786 h 10000"/>
              <a:gd name="connsiteX16" fmla="*/ 9718 w 10000"/>
              <a:gd name="connsiteY16" fmla="*/ 2459 h 10000"/>
              <a:gd name="connsiteX17" fmla="*/ 8873 w 10000"/>
              <a:gd name="connsiteY17" fmla="*/ 2048 h 10000"/>
              <a:gd name="connsiteX18" fmla="*/ 7887 w 10000"/>
              <a:gd name="connsiteY18" fmla="*/ 1885 h 10000"/>
              <a:gd name="connsiteX19" fmla="*/ 7746 w 10000"/>
              <a:gd name="connsiteY19" fmla="*/ 1803 h 10000"/>
              <a:gd name="connsiteX20" fmla="*/ 7606 w 10000"/>
              <a:gd name="connsiteY20" fmla="*/ 1475 h 10000"/>
              <a:gd name="connsiteX21" fmla="*/ 7887 w 10000"/>
              <a:gd name="connsiteY21" fmla="*/ 819 h 10000"/>
              <a:gd name="connsiteX22" fmla="*/ 423 w 10000"/>
              <a:gd name="connsiteY22" fmla="*/ 0 h 10000"/>
              <a:gd name="connsiteX23" fmla="*/ 986 w 10000"/>
              <a:gd name="connsiteY23" fmla="*/ 492 h 10000"/>
              <a:gd name="connsiteX24" fmla="*/ 1972 w 10000"/>
              <a:gd name="connsiteY24" fmla="*/ 2786 h 10000"/>
              <a:gd name="connsiteX25" fmla="*/ 2535 w 10000"/>
              <a:gd name="connsiteY25" fmla="*/ 2869 h 10000"/>
              <a:gd name="connsiteX26" fmla="*/ 4507 w 10000"/>
              <a:gd name="connsiteY26" fmla="*/ 3852 h 10000"/>
              <a:gd name="connsiteX27" fmla="*/ 2394 w 10000"/>
              <a:gd name="connsiteY27" fmla="*/ 5328 h 10000"/>
              <a:gd name="connsiteX28" fmla="*/ 2535 w 10000"/>
              <a:gd name="connsiteY28" fmla="*/ 5491 h 10000"/>
              <a:gd name="connsiteX29" fmla="*/ 2394 w 10000"/>
              <a:gd name="connsiteY29" fmla="*/ 5656 h 10000"/>
              <a:gd name="connsiteX30" fmla="*/ 1127 w 10000"/>
              <a:gd name="connsiteY30" fmla="*/ 6065 h 10000"/>
              <a:gd name="connsiteX31" fmla="*/ 423 w 10000"/>
              <a:gd name="connsiteY31" fmla="*/ 6557 h 10000"/>
              <a:gd name="connsiteX32" fmla="*/ 0 w 10000"/>
              <a:gd name="connsiteY32" fmla="*/ 7295 h 10000"/>
              <a:gd name="connsiteX33" fmla="*/ 423 w 10000"/>
              <a:gd name="connsiteY33" fmla="*/ 7623 h 10000"/>
              <a:gd name="connsiteX0" fmla="*/ 423 w 10000"/>
              <a:gd name="connsiteY0" fmla="*/ 7623 h 10000"/>
              <a:gd name="connsiteX1" fmla="*/ 2535 w 10000"/>
              <a:gd name="connsiteY1" fmla="*/ 8525 h 10000"/>
              <a:gd name="connsiteX2" fmla="*/ 3521 w 10000"/>
              <a:gd name="connsiteY2" fmla="*/ 8607 h 10000"/>
              <a:gd name="connsiteX3" fmla="*/ 4507 w 10000"/>
              <a:gd name="connsiteY3" fmla="*/ 8934 h 10000"/>
              <a:gd name="connsiteX4" fmla="*/ 5775 w 10000"/>
              <a:gd name="connsiteY4" fmla="*/ 8853 h 10000"/>
              <a:gd name="connsiteX5" fmla="*/ 6056 w 10000"/>
              <a:gd name="connsiteY5" fmla="*/ 9754 h 10000"/>
              <a:gd name="connsiteX6" fmla="*/ 6338 w 10000"/>
              <a:gd name="connsiteY6" fmla="*/ 10000 h 10000"/>
              <a:gd name="connsiteX7" fmla="*/ 8873 w 10000"/>
              <a:gd name="connsiteY7" fmla="*/ 6721 h 10000"/>
              <a:gd name="connsiteX8" fmla="*/ 8732 w 10000"/>
              <a:gd name="connsiteY8" fmla="*/ 6475 h 10000"/>
              <a:gd name="connsiteX9" fmla="*/ 9296 w 10000"/>
              <a:gd name="connsiteY9" fmla="*/ 6229 h 10000"/>
              <a:gd name="connsiteX10" fmla="*/ 9437 w 10000"/>
              <a:gd name="connsiteY10" fmla="*/ 5983 h 10000"/>
              <a:gd name="connsiteX11" fmla="*/ 9296 w 10000"/>
              <a:gd name="connsiteY11" fmla="*/ 4508 h 10000"/>
              <a:gd name="connsiteX12" fmla="*/ 9437 w 10000"/>
              <a:gd name="connsiteY12" fmla="*/ 4344 h 10000"/>
              <a:gd name="connsiteX13" fmla="*/ 9718 w 10000"/>
              <a:gd name="connsiteY13" fmla="*/ 4344 h 10000"/>
              <a:gd name="connsiteX14" fmla="*/ 10000 w 10000"/>
              <a:gd name="connsiteY14" fmla="*/ 4262 h 10000"/>
              <a:gd name="connsiteX15" fmla="*/ 10000 w 10000"/>
              <a:gd name="connsiteY15" fmla="*/ 2786 h 10000"/>
              <a:gd name="connsiteX16" fmla="*/ 9718 w 10000"/>
              <a:gd name="connsiteY16" fmla="*/ 2459 h 10000"/>
              <a:gd name="connsiteX17" fmla="*/ 8873 w 10000"/>
              <a:gd name="connsiteY17" fmla="*/ 2048 h 10000"/>
              <a:gd name="connsiteX18" fmla="*/ 7887 w 10000"/>
              <a:gd name="connsiteY18" fmla="*/ 1885 h 10000"/>
              <a:gd name="connsiteX19" fmla="*/ 7746 w 10000"/>
              <a:gd name="connsiteY19" fmla="*/ 1803 h 10000"/>
              <a:gd name="connsiteX20" fmla="*/ 7606 w 10000"/>
              <a:gd name="connsiteY20" fmla="*/ 1475 h 10000"/>
              <a:gd name="connsiteX21" fmla="*/ 7887 w 10000"/>
              <a:gd name="connsiteY21" fmla="*/ 819 h 10000"/>
              <a:gd name="connsiteX22" fmla="*/ 423 w 10000"/>
              <a:gd name="connsiteY22" fmla="*/ 0 h 10000"/>
              <a:gd name="connsiteX23" fmla="*/ 1972 w 10000"/>
              <a:gd name="connsiteY23" fmla="*/ 2786 h 10000"/>
              <a:gd name="connsiteX24" fmla="*/ 2535 w 10000"/>
              <a:gd name="connsiteY24" fmla="*/ 2869 h 10000"/>
              <a:gd name="connsiteX25" fmla="*/ 4507 w 10000"/>
              <a:gd name="connsiteY25" fmla="*/ 3852 h 10000"/>
              <a:gd name="connsiteX26" fmla="*/ 2394 w 10000"/>
              <a:gd name="connsiteY26" fmla="*/ 5328 h 10000"/>
              <a:gd name="connsiteX27" fmla="*/ 2535 w 10000"/>
              <a:gd name="connsiteY27" fmla="*/ 5491 h 10000"/>
              <a:gd name="connsiteX28" fmla="*/ 2394 w 10000"/>
              <a:gd name="connsiteY28" fmla="*/ 5656 h 10000"/>
              <a:gd name="connsiteX29" fmla="*/ 1127 w 10000"/>
              <a:gd name="connsiteY29" fmla="*/ 6065 h 10000"/>
              <a:gd name="connsiteX30" fmla="*/ 423 w 10000"/>
              <a:gd name="connsiteY30" fmla="*/ 6557 h 10000"/>
              <a:gd name="connsiteX31" fmla="*/ 0 w 10000"/>
              <a:gd name="connsiteY31" fmla="*/ 7295 h 10000"/>
              <a:gd name="connsiteX32" fmla="*/ 423 w 10000"/>
              <a:gd name="connsiteY32" fmla="*/ 7623 h 10000"/>
              <a:gd name="connsiteX0" fmla="*/ 423 w 10000"/>
              <a:gd name="connsiteY0" fmla="*/ 6804 h 9181"/>
              <a:gd name="connsiteX1" fmla="*/ 2535 w 10000"/>
              <a:gd name="connsiteY1" fmla="*/ 7706 h 9181"/>
              <a:gd name="connsiteX2" fmla="*/ 3521 w 10000"/>
              <a:gd name="connsiteY2" fmla="*/ 7788 h 9181"/>
              <a:gd name="connsiteX3" fmla="*/ 4507 w 10000"/>
              <a:gd name="connsiteY3" fmla="*/ 8115 h 9181"/>
              <a:gd name="connsiteX4" fmla="*/ 5775 w 10000"/>
              <a:gd name="connsiteY4" fmla="*/ 8034 h 9181"/>
              <a:gd name="connsiteX5" fmla="*/ 6056 w 10000"/>
              <a:gd name="connsiteY5" fmla="*/ 8935 h 9181"/>
              <a:gd name="connsiteX6" fmla="*/ 6338 w 10000"/>
              <a:gd name="connsiteY6" fmla="*/ 9181 h 9181"/>
              <a:gd name="connsiteX7" fmla="*/ 8873 w 10000"/>
              <a:gd name="connsiteY7" fmla="*/ 5902 h 9181"/>
              <a:gd name="connsiteX8" fmla="*/ 8732 w 10000"/>
              <a:gd name="connsiteY8" fmla="*/ 5656 h 9181"/>
              <a:gd name="connsiteX9" fmla="*/ 9296 w 10000"/>
              <a:gd name="connsiteY9" fmla="*/ 5410 h 9181"/>
              <a:gd name="connsiteX10" fmla="*/ 9437 w 10000"/>
              <a:gd name="connsiteY10" fmla="*/ 5164 h 9181"/>
              <a:gd name="connsiteX11" fmla="*/ 9296 w 10000"/>
              <a:gd name="connsiteY11" fmla="*/ 3689 h 9181"/>
              <a:gd name="connsiteX12" fmla="*/ 9437 w 10000"/>
              <a:gd name="connsiteY12" fmla="*/ 3525 h 9181"/>
              <a:gd name="connsiteX13" fmla="*/ 9718 w 10000"/>
              <a:gd name="connsiteY13" fmla="*/ 3525 h 9181"/>
              <a:gd name="connsiteX14" fmla="*/ 10000 w 10000"/>
              <a:gd name="connsiteY14" fmla="*/ 3443 h 9181"/>
              <a:gd name="connsiteX15" fmla="*/ 10000 w 10000"/>
              <a:gd name="connsiteY15" fmla="*/ 1967 h 9181"/>
              <a:gd name="connsiteX16" fmla="*/ 9718 w 10000"/>
              <a:gd name="connsiteY16" fmla="*/ 1640 h 9181"/>
              <a:gd name="connsiteX17" fmla="*/ 8873 w 10000"/>
              <a:gd name="connsiteY17" fmla="*/ 1229 h 9181"/>
              <a:gd name="connsiteX18" fmla="*/ 7887 w 10000"/>
              <a:gd name="connsiteY18" fmla="*/ 1066 h 9181"/>
              <a:gd name="connsiteX19" fmla="*/ 7746 w 10000"/>
              <a:gd name="connsiteY19" fmla="*/ 984 h 9181"/>
              <a:gd name="connsiteX20" fmla="*/ 7606 w 10000"/>
              <a:gd name="connsiteY20" fmla="*/ 656 h 9181"/>
              <a:gd name="connsiteX21" fmla="*/ 7887 w 10000"/>
              <a:gd name="connsiteY21" fmla="*/ 0 h 9181"/>
              <a:gd name="connsiteX22" fmla="*/ 1972 w 10000"/>
              <a:gd name="connsiteY22" fmla="*/ 1967 h 9181"/>
              <a:gd name="connsiteX23" fmla="*/ 2535 w 10000"/>
              <a:gd name="connsiteY23" fmla="*/ 2050 h 9181"/>
              <a:gd name="connsiteX24" fmla="*/ 4507 w 10000"/>
              <a:gd name="connsiteY24" fmla="*/ 3033 h 9181"/>
              <a:gd name="connsiteX25" fmla="*/ 2394 w 10000"/>
              <a:gd name="connsiteY25" fmla="*/ 4509 h 9181"/>
              <a:gd name="connsiteX26" fmla="*/ 2535 w 10000"/>
              <a:gd name="connsiteY26" fmla="*/ 4672 h 9181"/>
              <a:gd name="connsiteX27" fmla="*/ 2394 w 10000"/>
              <a:gd name="connsiteY27" fmla="*/ 4837 h 9181"/>
              <a:gd name="connsiteX28" fmla="*/ 1127 w 10000"/>
              <a:gd name="connsiteY28" fmla="*/ 5246 h 9181"/>
              <a:gd name="connsiteX29" fmla="*/ 423 w 10000"/>
              <a:gd name="connsiteY29" fmla="*/ 5738 h 9181"/>
              <a:gd name="connsiteX30" fmla="*/ 0 w 10000"/>
              <a:gd name="connsiteY30" fmla="*/ 6476 h 9181"/>
              <a:gd name="connsiteX31" fmla="*/ 423 w 10000"/>
              <a:gd name="connsiteY31" fmla="*/ 6804 h 9181"/>
              <a:gd name="connsiteX0" fmla="*/ 423 w 10000"/>
              <a:gd name="connsiteY0" fmla="*/ 6696 h 9285"/>
              <a:gd name="connsiteX1" fmla="*/ 2535 w 10000"/>
              <a:gd name="connsiteY1" fmla="*/ 7678 h 9285"/>
              <a:gd name="connsiteX2" fmla="*/ 3521 w 10000"/>
              <a:gd name="connsiteY2" fmla="*/ 7768 h 9285"/>
              <a:gd name="connsiteX3" fmla="*/ 4507 w 10000"/>
              <a:gd name="connsiteY3" fmla="*/ 8124 h 9285"/>
              <a:gd name="connsiteX4" fmla="*/ 5775 w 10000"/>
              <a:gd name="connsiteY4" fmla="*/ 8036 h 9285"/>
              <a:gd name="connsiteX5" fmla="*/ 6056 w 10000"/>
              <a:gd name="connsiteY5" fmla="*/ 9017 h 9285"/>
              <a:gd name="connsiteX6" fmla="*/ 6338 w 10000"/>
              <a:gd name="connsiteY6" fmla="*/ 9285 h 9285"/>
              <a:gd name="connsiteX7" fmla="*/ 8873 w 10000"/>
              <a:gd name="connsiteY7" fmla="*/ 5713 h 9285"/>
              <a:gd name="connsiteX8" fmla="*/ 8732 w 10000"/>
              <a:gd name="connsiteY8" fmla="*/ 5446 h 9285"/>
              <a:gd name="connsiteX9" fmla="*/ 9296 w 10000"/>
              <a:gd name="connsiteY9" fmla="*/ 5178 h 9285"/>
              <a:gd name="connsiteX10" fmla="*/ 9437 w 10000"/>
              <a:gd name="connsiteY10" fmla="*/ 4910 h 9285"/>
              <a:gd name="connsiteX11" fmla="*/ 9296 w 10000"/>
              <a:gd name="connsiteY11" fmla="*/ 3303 h 9285"/>
              <a:gd name="connsiteX12" fmla="*/ 9437 w 10000"/>
              <a:gd name="connsiteY12" fmla="*/ 3124 h 9285"/>
              <a:gd name="connsiteX13" fmla="*/ 9718 w 10000"/>
              <a:gd name="connsiteY13" fmla="*/ 3124 h 9285"/>
              <a:gd name="connsiteX14" fmla="*/ 10000 w 10000"/>
              <a:gd name="connsiteY14" fmla="*/ 3035 h 9285"/>
              <a:gd name="connsiteX15" fmla="*/ 10000 w 10000"/>
              <a:gd name="connsiteY15" fmla="*/ 1427 h 9285"/>
              <a:gd name="connsiteX16" fmla="*/ 9718 w 10000"/>
              <a:gd name="connsiteY16" fmla="*/ 1071 h 9285"/>
              <a:gd name="connsiteX17" fmla="*/ 8873 w 10000"/>
              <a:gd name="connsiteY17" fmla="*/ 624 h 9285"/>
              <a:gd name="connsiteX18" fmla="*/ 7887 w 10000"/>
              <a:gd name="connsiteY18" fmla="*/ 446 h 9285"/>
              <a:gd name="connsiteX19" fmla="*/ 7746 w 10000"/>
              <a:gd name="connsiteY19" fmla="*/ 357 h 9285"/>
              <a:gd name="connsiteX20" fmla="*/ 7606 w 10000"/>
              <a:gd name="connsiteY20" fmla="*/ 0 h 9285"/>
              <a:gd name="connsiteX21" fmla="*/ 1972 w 10000"/>
              <a:gd name="connsiteY21" fmla="*/ 1427 h 9285"/>
              <a:gd name="connsiteX22" fmla="*/ 2535 w 10000"/>
              <a:gd name="connsiteY22" fmla="*/ 1518 h 9285"/>
              <a:gd name="connsiteX23" fmla="*/ 4507 w 10000"/>
              <a:gd name="connsiteY23" fmla="*/ 2589 h 9285"/>
              <a:gd name="connsiteX24" fmla="*/ 2394 w 10000"/>
              <a:gd name="connsiteY24" fmla="*/ 4196 h 9285"/>
              <a:gd name="connsiteX25" fmla="*/ 2535 w 10000"/>
              <a:gd name="connsiteY25" fmla="*/ 4374 h 9285"/>
              <a:gd name="connsiteX26" fmla="*/ 2394 w 10000"/>
              <a:gd name="connsiteY26" fmla="*/ 4553 h 9285"/>
              <a:gd name="connsiteX27" fmla="*/ 1127 w 10000"/>
              <a:gd name="connsiteY27" fmla="*/ 4999 h 9285"/>
              <a:gd name="connsiteX28" fmla="*/ 423 w 10000"/>
              <a:gd name="connsiteY28" fmla="*/ 5535 h 9285"/>
              <a:gd name="connsiteX29" fmla="*/ 0 w 10000"/>
              <a:gd name="connsiteY29" fmla="*/ 6339 h 9285"/>
              <a:gd name="connsiteX30" fmla="*/ 423 w 10000"/>
              <a:gd name="connsiteY30" fmla="*/ 6696 h 9285"/>
              <a:gd name="connsiteX0" fmla="*/ 423 w 10000"/>
              <a:gd name="connsiteY0" fmla="*/ 7212 h 10000"/>
              <a:gd name="connsiteX1" fmla="*/ 2535 w 10000"/>
              <a:gd name="connsiteY1" fmla="*/ 8269 h 10000"/>
              <a:gd name="connsiteX2" fmla="*/ 3521 w 10000"/>
              <a:gd name="connsiteY2" fmla="*/ 8366 h 10000"/>
              <a:gd name="connsiteX3" fmla="*/ 4507 w 10000"/>
              <a:gd name="connsiteY3" fmla="*/ 8750 h 10000"/>
              <a:gd name="connsiteX4" fmla="*/ 5775 w 10000"/>
              <a:gd name="connsiteY4" fmla="*/ 8655 h 10000"/>
              <a:gd name="connsiteX5" fmla="*/ 6056 w 10000"/>
              <a:gd name="connsiteY5" fmla="*/ 9711 h 10000"/>
              <a:gd name="connsiteX6" fmla="*/ 6338 w 10000"/>
              <a:gd name="connsiteY6" fmla="*/ 10000 h 10000"/>
              <a:gd name="connsiteX7" fmla="*/ 8873 w 10000"/>
              <a:gd name="connsiteY7" fmla="*/ 6153 h 10000"/>
              <a:gd name="connsiteX8" fmla="*/ 8732 w 10000"/>
              <a:gd name="connsiteY8" fmla="*/ 5865 h 10000"/>
              <a:gd name="connsiteX9" fmla="*/ 9296 w 10000"/>
              <a:gd name="connsiteY9" fmla="*/ 5577 h 10000"/>
              <a:gd name="connsiteX10" fmla="*/ 9437 w 10000"/>
              <a:gd name="connsiteY10" fmla="*/ 5288 h 10000"/>
              <a:gd name="connsiteX11" fmla="*/ 9296 w 10000"/>
              <a:gd name="connsiteY11" fmla="*/ 3557 h 10000"/>
              <a:gd name="connsiteX12" fmla="*/ 9437 w 10000"/>
              <a:gd name="connsiteY12" fmla="*/ 3365 h 10000"/>
              <a:gd name="connsiteX13" fmla="*/ 9718 w 10000"/>
              <a:gd name="connsiteY13" fmla="*/ 3365 h 10000"/>
              <a:gd name="connsiteX14" fmla="*/ 10000 w 10000"/>
              <a:gd name="connsiteY14" fmla="*/ 3269 h 10000"/>
              <a:gd name="connsiteX15" fmla="*/ 10000 w 10000"/>
              <a:gd name="connsiteY15" fmla="*/ 1537 h 10000"/>
              <a:gd name="connsiteX16" fmla="*/ 9718 w 10000"/>
              <a:gd name="connsiteY16" fmla="*/ 1153 h 10000"/>
              <a:gd name="connsiteX17" fmla="*/ 8873 w 10000"/>
              <a:gd name="connsiteY17" fmla="*/ 672 h 10000"/>
              <a:gd name="connsiteX18" fmla="*/ 7887 w 10000"/>
              <a:gd name="connsiteY18" fmla="*/ 480 h 10000"/>
              <a:gd name="connsiteX19" fmla="*/ 7606 w 10000"/>
              <a:gd name="connsiteY19" fmla="*/ 0 h 10000"/>
              <a:gd name="connsiteX20" fmla="*/ 1972 w 10000"/>
              <a:gd name="connsiteY20" fmla="*/ 1537 h 10000"/>
              <a:gd name="connsiteX21" fmla="*/ 2535 w 10000"/>
              <a:gd name="connsiteY21" fmla="*/ 1635 h 10000"/>
              <a:gd name="connsiteX22" fmla="*/ 4507 w 10000"/>
              <a:gd name="connsiteY22" fmla="*/ 2788 h 10000"/>
              <a:gd name="connsiteX23" fmla="*/ 2394 w 10000"/>
              <a:gd name="connsiteY23" fmla="*/ 4519 h 10000"/>
              <a:gd name="connsiteX24" fmla="*/ 2535 w 10000"/>
              <a:gd name="connsiteY24" fmla="*/ 4711 h 10000"/>
              <a:gd name="connsiteX25" fmla="*/ 2394 w 10000"/>
              <a:gd name="connsiteY25" fmla="*/ 4904 h 10000"/>
              <a:gd name="connsiteX26" fmla="*/ 1127 w 10000"/>
              <a:gd name="connsiteY26" fmla="*/ 5384 h 10000"/>
              <a:gd name="connsiteX27" fmla="*/ 423 w 10000"/>
              <a:gd name="connsiteY27" fmla="*/ 5961 h 10000"/>
              <a:gd name="connsiteX28" fmla="*/ 0 w 10000"/>
              <a:gd name="connsiteY28" fmla="*/ 6827 h 10000"/>
              <a:gd name="connsiteX29" fmla="*/ 423 w 10000"/>
              <a:gd name="connsiteY29" fmla="*/ 7212 h 10000"/>
              <a:gd name="connsiteX0" fmla="*/ 423 w 10000"/>
              <a:gd name="connsiteY0" fmla="*/ 7212 h 10000"/>
              <a:gd name="connsiteX1" fmla="*/ 2535 w 10000"/>
              <a:gd name="connsiteY1" fmla="*/ 8269 h 10000"/>
              <a:gd name="connsiteX2" fmla="*/ 3521 w 10000"/>
              <a:gd name="connsiteY2" fmla="*/ 8366 h 10000"/>
              <a:gd name="connsiteX3" fmla="*/ 4507 w 10000"/>
              <a:gd name="connsiteY3" fmla="*/ 8750 h 10000"/>
              <a:gd name="connsiteX4" fmla="*/ 5775 w 10000"/>
              <a:gd name="connsiteY4" fmla="*/ 8655 h 10000"/>
              <a:gd name="connsiteX5" fmla="*/ 6056 w 10000"/>
              <a:gd name="connsiteY5" fmla="*/ 9711 h 10000"/>
              <a:gd name="connsiteX6" fmla="*/ 6338 w 10000"/>
              <a:gd name="connsiteY6" fmla="*/ 10000 h 10000"/>
              <a:gd name="connsiteX7" fmla="*/ 8873 w 10000"/>
              <a:gd name="connsiteY7" fmla="*/ 6153 h 10000"/>
              <a:gd name="connsiteX8" fmla="*/ 8732 w 10000"/>
              <a:gd name="connsiteY8" fmla="*/ 5865 h 10000"/>
              <a:gd name="connsiteX9" fmla="*/ 9296 w 10000"/>
              <a:gd name="connsiteY9" fmla="*/ 5577 h 10000"/>
              <a:gd name="connsiteX10" fmla="*/ 9437 w 10000"/>
              <a:gd name="connsiteY10" fmla="*/ 5288 h 10000"/>
              <a:gd name="connsiteX11" fmla="*/ 9296 w 10000"/>
              <a:gd name="connsiteY11" fmla="*/ 3557 h 10000"/>
              <a:gd name="connsiteX12" fmla="*/ 9437 w 10000"/>
              <a:gd name="connsiteY12" fmla="*/ 3365 h 10000"/>
              <a:gd name="connsiteX13" fmla="*/ 9718 w 10000"/>
              <a:gd name="connsiteY13" fmla="*/ 3365 h 10000"/>
              <a:gd name="connsiteX14" fmla="*/ 10000 w 10000"/>
              <a:gd name="connsiteY14" fmla="*/ 3269 h 10000"/>
              <a:gd name="connsiteX15" fmla="*/ 10000 w 10000"/>
              <a:gd name="connsiteY15" fmla="*/ 1537 h 10000"/>
              <a:gd name="connsiteX16" fmla="*/ 9718 w 10000"/>
              <a:gd name="connsiteY16" fmla="*/ 1153 h 10000"/>
              <a:gd name="connsiteX17" fmla="*/ 8873 w 10000"/>
              <a:gd name="connsiteY17" fmla="*/ 672 h 10000"/>
              <a:gd name="connsiteX18" fmla="*/ 7606 w 10000"/>
              <a:gd name="connsiteY18" fmla="*/ 0 h 10000"/>
              <a:gd name="connsiteX19" fmla="*/ 1972 w 10000"/>
              <a:gd name="connsiteY19" fmla="*/ 1537 h 10000"/>
              <a:gd name="connsiteX20" fmla="*/ 2535 w 10000"/>
              <a:gd name="connsiteY20" fmla="*/ 1635 h 10000"/>
              <a:gd name="connsiteX21" fmla="*/ 4507 w 10000"/>
              <a:gd name="connsiteY21" fmla="*/ 2788 h 10000"/>
              <a:gd name="connsiteX22" fmla="*/ 2394 w 10000"/>
              <a:gd name="connsiteY22" fmla="*/ 4519 h 10000"/>
              <a:gd name="connsiteX23" fmla="*/ 2535 w 10000"/>
              <a:gd name="connsiteY23" fmla="*/ 4711 h 10000"/>
              <a:gd name="connsiteX24" fmla="*/ 2394 w 10000"/>
              <a:gd name="connsiteY24" fmla="*/ 4904 h 10000"/>
              <a:gd name="connsiteX25" fmla="*/ 1127 w 10000"/>
              <a:gd name="connsiteY25" fmla="*/ 5384 h 10000"/>
              <a:gd name="connsiteX26" fmla="*/ 423 w 10000"/>
              <a:gd name="connsiteY26" fmla="*/ 5961 h 10000"/>
              <a:gd name="connsiteX27" fmla="*/ 0 w 10000"/>
              <a:gd name="connsiteY27" fmla="*/ 6827 h 10000"/>
              <a:gd name="connsiteX28" fmla="*/ 423 w 10000"/>
              <a:gd name="connsiteY28" fmla="*/ 7212 h 10000"/>
              <a:gd name="connsiteX0" fmla="*/ 423 w 10000"/>
              <a:gd name="connsiteY0" fmla="*/ 6540 h 9328"/>
              <a:gd name="connsiteX1" fmla="*/ 2535 w 10000"/>
              <a:gd name="connsiteY1" fmla="*/ 7597 h 9328"/>
              <a:gd name="connsiteX2" fmla="*/ 3521 w 10000"/>
              <a:gd name="connsiteY2" fmla="*/ 7694 h 9328"/>
              <a:gd name="connsiteX3" fmla="*/ 4507 w 10000"/>
              <a:gd name="connsiteY3" fmla="*/ 8078 h 9328"/>
              <a:gd name="connsiteX4" fmla="*/ 5775 w 10000"/>
              <a:gd name="connsiteY4" fmla="*/ 7983 h 9328"/>
              <a:gd name="connsiteX5" fmla="*/ 6056 w 10000"/>
              <a:gd name="connsiteY5" fmla="*/ 9039 h 9328"/>
              <a:gd name="connsiteX6" fmla="*/ 6338 w 10000"/>
              <a:gd name="connsiteY6" fmla="*/ 9328 h 9328"/>
              <a:gd name="connsiteX7" fmla="*/ 8873 w 10000"/>
              <a:gd name="connsiteY7" fmla="*/ 5481 h 9328"/>
              <a:gd name="connsiteX8" fmla="*/ 8732 w 10000"/>
              <a:gd name="connsiteY8" fmla="*/ 5193 h 9328"/>
              <a:gd name="connsiteX9" fmla="*/ 9296 w 10000"/>
              <a:gd name="connsiteY9" fmla="*/ 4905 h 9328"/>
              <a:gd name="connsiteX10" fmla="*/ 9437 w 10000"/>
              <a:gd name="connsiteY10" fmla="*/ 4616 h 9328"/>
              <a:gd name="connsiteX11" fmla="*/ 9296 w 10000"/>
              <a:gd name="connsiteY11" fmla="*/ 2885 h 9328"/>
              <a:gd name="connsiteX12" fmla="*/ 9437 w 10000"/>
              <a:gd name="connsiteY12" fmla="*/ 2693 h 9328"/>
              <a:gd name="connsiteX13" fmla="*/ 9718 w 10000"/>
              <a:gd name="connsiteY13" fmla="*/ 2693 h 9328"/>
              <a:gd name="connsiteX14" fmla="*/ 10000 w 10000"/>
              <a:gd name="connsiteY14" fmla="*/ 2597 h 9328"/>
              <a:gd name="connsiteX15" fmla="*/ 10000 w 10000"/>
              <a:gd name="connsiteY15" fmla="*/ 865 h 9328"/>
              <a:gd name="connsiteX16" fmla="*/ 9718 w 10000"/>
              <a:gd name="connsiteY16" fmla="*/ 481 h 9328"/>
              <a:gd name="connsiteX17" fmla="*/ 8873 w 10000"/>
              <a:gd name="connsiteY17" fmla="*/ 0 h 9328"/>
              <a:gd name="connsiteX18" fmla="*/ 1972 w 10000"/>
              <a:gd name="connsiteY18" fmla="*/ 865 h 9328"/>
              <a:gd name="connsiteX19" fmla="*/ 2535 w 10000"/>
              <a:gd name="connsiteY19" fmla="*/ 963 h 9328"/>
              <a:gd name="connsiteX20" fmla="*/ 4507 w 10000"/>
              <a:gd name="connsiteY20" fmla="*/ 2116 h 9328"/>
              <a:gd name="connsiteX21" fmla="*/ 2394 w 10000"/>
              <a:gd name="connsiteY21" fmla="*/ 3847 h 9328"/>
              <a:gd name="connsiteX22" fmla="*/ 2535 w 10000"/>
              <a:gd name="connsiteY22" fmla="*/ 4039 h 9328"/>
              <a:gd name="connsiteX23" fmla="*/ 2394 w 10000"/>
              <a:gd name="connsiteY23" fmla="*/ 4232 h 9328"/>
              <a:gd name="connsiteX24" fmla="*/ 1127 w 10000"/>
              <a:gd name="connsiteY24" fmla="*/ 4712 h 9328"/>
              <a:gd name="connsiteX25" fmla="*/ 423 w 10000"/>
              <a:gd name="connsiteY25" fmla="*/ 5289 h 9328"/>
              <a:gd name="connsiteX26" fmla="*/ 0 w 10000"/>
              <a:gd name="connsiteY26" fmla="*/ 6155 h 9328"/>
              <a:gd name="connsiteX27" fmla="*/ 423 w 10000"/>
              <a:gd name="connsiteY27" fmla="*/ 6540 h 9328"/>
              <a:gd name="connsiteX0" fmla="*/ 423 w 10000"/>
              <a:gd name="connsiteY0" fmla="*/ 6495 h 9484"/>
              <a:gd name="connsiteX1" fmla="*/ 2535 w 10000"/>
              <a:gd name="connsiteY1" fmla="*/ 7628 h 9484"/>
              <a:gd name="connsiteX2" fmla="*/ 3521 w 10000"/>
              <a:gd name="connsiteY2" fmla="*/ 7732 h 9484"/>
              <a:gd name="connsiteX3" fmla="*/ 4507 w 10000"/>
              <a:gd name="connsiteY3" fmla="*/ 8144 h 9484"/>
              <a:gd name="connsiteX4" fmla="*/ 5775 w 10000"/>
              <a:gd name="connsiteY4" fmla="*/ 8042 h 9484"/>
              <a:gd name="connsiteX5" fmla="*/ 6056 w 10000"/>
              <a:gd name="connsiteY5" fmla="*/ 9174 h 9484"/>
              <a:gd name="connsiteX6" fmla="*/ 6338 w 10000"/>
              <a:gd name="connsiteY6" fmla="*/ 9484 h 9484"/>
              <a:gd name="connsiteX7" fmla="*/ 8873 w 10000"/>
              <a:gd name="connsiteY7" fmla="*/ 5360 h 9484"/>
              <a:gd name="connsiteX8" fmla="*/ 8732 w 10000"/>
              <a:gd name="connsiteY8" fmla="*/ 5051 h 9484"/>
              <a:gd name="connsiteX9" fmla="*/ 9296 w 10000"/>
              <a:gd name="connsiteY9" fmla="*/ 4742 h 9484"/>
              <a:gd name="connsiteX10" fmla="*/ 9437 w 10000"/>
              <a:gd name="connsiteY10" fmla="*/ 4433 h 9484"/>
              <a:gd name="connsiteX11" fmla="*/ 9296 w 10000"/>
              <a:gd name="connsiteY11" fmla="*/ 2577 h 9484"/>
              <a:gd name="connsiteX12" fmla="*/ 9437 w 10000"/>
              <a:gd name="connsiteY12" fmla="*/ 2371 h 9484"/>
              <a:gd name="connsiteX13" fmla="*/ 9718 w 10000"/>
              <a:gd name="connsiteY13" fmla="*/ 2371 h 9484"/>
              <a:gd name="connsiteX14" fmla="*/ 10000 w 10000"/>
              <a:gd name="connsiteY14" fmla="*/ 2268 h 9484"/>
              <a:gd name="connsiteX15" fmla="*/ 10000 w 10000"/>
              <a:gd name="connsiteY15" fmla="*/ 411 h 9484"/>
              <a:gd name="connsiteX16" fmla="*/ 9718 w 10000"/>
              <a:gd name="connsiteY16" fmla="*/ 0 h 9484"/>
              <a:gd name="connsiteX17" fmla="*/ 1972 w 10000"/>
              <a:gd name="connsiteY17" fmla="*/ 411 h 9484"/>
              <a:gd name="connsiteX18" fmla="*/ 2535 w 10000"/>
              <a:gd name="connsiteY18" fmla="*/ 516 h 9484"/>
              <a:gd name="connsiteX19" fmla="*/ 4507 w 10000"/>
              <a:gd name="connsiteY19" fmla="*/ 1752 h 9484"/>
              <a:gd name="connsiteX20" fmla="*/ 2394 w 10000"/>
              <a:gd name="connsiteY20" fmla="*/ 3608 h 9484"/>
              <a:gd name="connsiteX21" fmla="*/ 2535 w 10000"/>
              <a:gd name="connsiteY21" fmla="*/ 3814 h 9484"/>
              <a:gd name="connsiteX22" fmla="*/ 2394 w 10000"/>
              <a:gd name="connsiteY22" fmla="*/ 4021 h 9484"/>
              <a:gd name="connsiteX23" fmla="*/ 1127 w 10000"/>
              <a:gd name="connsiteY23" fmla="*/ 4535 h 9484"/>
              <a:gd name="connsiteX24" fmla="*/ 423 w 10000"/>
              <a:gd name="connsiteY24" fmla="*/ 5154 h 9484"/>
              <a:gd name="connsiteX25" fmla="*/ 0 w 10000"/>
              <a:gd name="connsiteY25" fmla="*/ 6082 h 9484"/>
              <a:gd name="connsiteX26" fmla="*/ 423 w 10000"/>
              <a:gd name="connsiteY26" fmla="*/ 6495 h 9484"/>
              <a:gd name="connsiteX0" fmla="*/ 423 w 10000"/>
              <a:gd name="connsiteY0" fmla="*/ 6415 h 9567"/>
              <a:gd name="connsiteX1" fmla="*/ 2535 w 10000"/>
              <a:gd name="connsiteY1" fmla="*/ 7610 h 9567"/>
              <a:gd name="connsiteX2" fmla="*/ 3521 w 10000"/>
              <a:gd name="connsiteY2" fmla="*/ 7720 h 9567"/>
              <a:gd name="connsiteX3" fmla="*/ 4507 w 10000"/>
              <a:gd name="connsiteY3" fmla="*/ 8154 h 9567"/>
              <a:gd name="connsiteX4" fmla="*/ 5775 w 10000"/>
              <a:gd name="connsiteY4" fmla="*/ 8047 h 9567"/>
              <a:gd name="connsiteX5" fmla="*/ 6056 w 10000"/>
              <a:gd name="connsiteY5" fmla="*/ 9240 h 9567"/>
              <a:gd name="connsiteX6" fmla="*/ 6338 w 10000"/>
              <a:gd name="connsiteY6" fmla="*/ 9567 h 9567"/>
              <a:gd name="connsiteX7" fmla="*/ 8873 w 10000"/>
              <a:gd name="connsiteY7" fmla="*/ 5219 h 9567"/>
              <a:gd name="connsiteX8" fmla="*/ 8732 w 10000"/>
              <a:gd name="connsiteY8" fmla="*/ 4893 h 9567"/>
              <a:gd name="connsiteX9" fmla="*/ 9296 w 10000"/>
              <a:gd name="connsiteY9" fmla="*/ 4567 h 9567"/>
              <a:gd name="connsiteX10" fmla="*/ 9437 w 10000"/>
              <a:gd name="connsiteY10" fmla="*/ 4241 h 9567"/>
              <a:gd name="connsiteX11" fmla="*/ 9296 w 10000"/>
              <a:gd name="connsiteY11" fmla="*/ 2284 h 9567"/>
              <a:gd name="connsiteX12" fmla="*/ 9437 w 10000"/>
              <a:gd name="connsiteY12" fmla="*/ 2067 h 9567"/>
              <a:gd name="connsiteX13" fmla="*/ 9718 w 10000"/>
              <a:gd name="connsiteY13" fmla="*/ 2067 h 9567"/>
              <a:gd name="connsiteX14" fmla="*/ 10000 w 10000"/>
              <a:gd name="connsiteY14" fmla="*/ 1958 h 9567"/>
              <a:gd name="connsiteX15" fmla="*/ 10000 w 10000"/>
              <a:gd name="connsiteY15" fmla="*/ 0 h 9567"/>
              <a:gd name="connsiteX16" fmla="*/ 1972 w 10000"/>
              <a:gd name="connsiteY16" fmla="*/ 0 h 9567"/>
              <a:gd name="connsiteX17" fmla="*/ 2535 w 10000"/>
              <a:gd name="connsiteY17" fmla="*/ 111 h 9567"/>
              <a:gd name="connsiteX18" fmla="*/ 4507 w 10000"/>
              <a:gd name="connsiteY18" fmla="*/ 1414 h 9567"/>
              <a:gd name="connsiteX19" fmla="*/ 2394 w 10000"/>
              <a:gd name="connsiteY19" fmla="*/ 3371 h 9567"/>
              <a:gd name="connsiteX20" fmla="*/ 2535 w 10000"/>
              <a:gd name="connsiteY20" fmla="*/ 3589 h 9567"/>
              <a:gd name="connsiteX21" fmla="*/ 2394 w 10000"/>
              <a:gd name="connsiteY21" fmla="*/ 3807 h 9567"/>
              <a:gd name="connsiteX22" fmla="*/ 1127 w 10000"/>
              <a:gd name="connsiteY22" fmla="*/ 4349 h 9567"/>
              <a:gd name="connsiteX23" fmla="*/ 423 w 10000"/>
              <a:gd name="connsiteY23" fmla="*/ 5001 h 9567"/>
              <a:gd name="connsiteX24" fmla="*/ 0 w 10000"/>
              <a:gd name="connsiteY24" fmla="*/ 5980 h 9567"/>
              <a:gd name="connsiteX25" fmla="*/ 423 w 10000"/>
              <a:gd name="connsiteY25" fmla="*/ 6415 h 9567"/>
              <a:gd name="connsiteX0" fmla="*/ 423 w 10000"/>
              <a:gd name="connsiteY0" fmla="*/ 6705 h 10000"/>
              <a:gd name="connsiteX1" fmla="*/ 2535 w 10000"/>
              <a:gd name="connsiteY1" fmla="*/ 7954 h 10000"/>
              <a:gd name="connsiteX2" fmla="*/ 3521 w 10000"/>
              <a:gd name="connsiteY2" fmla="*/ 8069 h 10000"/>
              <a:gd name="connsiteX3" fmla="*/ 4507 w 10000"/>
              <a:gd name="connsiteY3" fmla="*/ 8523 h 10000"/>
              <a:gd name="connsiteX4" fmla="*/ 5775 w 10000"/>
              <a:gd name="connsiteY4" fmla="*/ 8411 h 10000"/>
              <a:gd name="connsiteX5" fmla="*/ 6056 w 10000"/>
              <a:gd name="connsiteY5" fmla="*/ 9658 h 10000"/>
              <a:gd name="connsiteX6" fmla="*/ 6338 w 10000"/>
              <a:gd name="connsiteY6" fmla="*/ 10000 h 10000"/>
              <a:gd name="connsiteX7" fmla="*/ 8873 w 10000"/>
              <a:gd name="connsiteY7" fmla="*/ 5455 h 10000"/>
              <a:gd name="connsiteX8" fmla="*/ 8732 w 10000"/>
              <a:gd name="connsiteY8" fmla="*/ 5114 h 10000"/>
              <a:gd name="connsiteX9" fmla="*/ 9296 w 10000"/>
              <a:gd name="connsiteY9" fmla="*/ 4774 h 10000"/>
              <a:gd name="connsiteX10" fmla="*/ 9437 w 10000"/>
              <a:gd name="connsiteY10" fmla="*/ 4433 h 10000"/>
              <a:gd name="connsiteX11" fmla="*/ 9296 w 10000"/>
              <a:gd name="connsiteY11" fmla="*/ 2387 h 10000"/>
              <a:gd name="connsiteX12" fmla="*/ 9437 w 10000"/>
              <a:gd name="connsiteY12" fmla="*/ 2161 h 10000"/>
              <a:gd name="connsiteX13" fmla="*/ 9718 w 10000"/>
              <a:gd name="connsiteY13" fmla="*/ 2161 h 10000"/>
              <a:gd name="connsiteX14" fmla="*/ 10000 w 10000"/>
              <a:gd name="connsiteY14" fmla="*/ 2047 h 10000"/>
              <a:gd name="connsiteX15" fmla="*/ 1972 w 10000"/>
              <a:gd name="connsiteY15" fmla="*/ 0 h 10000"/>
              <a:gd name="connsiteX16" fmla="*/ 2535 w 10000"/>
              <a:gd name="connsiteY16" fmla="*/ 116 h 10000"/>
              <a:gd name="connsiteX17" fmla="*/ 4507 w 10000"/>
              <a:gd name="connsiteY17" fmla="*/ 1478 h 10000"/>
              <a:gd name="connsiteX18" fmla="*/ 2394 w 10000"/>
              <a:gd name="connsiteY18" fmla="*/ 3524 h 10000"/>
              <a:gd name="connsiteX19" fmla="*/ 2535 w 10000"/>
              <a:gd name="connsiteY19" fmla="*/ 3751 h 10000"/>
              <a:gd name="connsiteX20" fmla="*/ 2394 w 10000"/>
              <a:gd name="connsiteY20" fmla="*/ 3979 h 10000"/>
              <a:gd name="connsiteX21" fmla="*/ 1127 w 10000"/>
              <a:gd name="connsiteY21" fmla="*/ 4546 h 10000"/>
              <a:gd name="connsiteX22" fmla="*/ 423 w 10000"/>
              <a:gd name="connsiteY22" fmla="*/ 5227 h 10000"/>
              <a:gd name="connsiteX23" fmla="*/ 0 w 10000"/>
              <a:gd name="connsiteY23" fmla="*/ 6251 h 10000"/>
              <a:gd name="connsiteX24" fmla="*/ 423 w 10000"/>
              <a:gd name="connsiteY24" fmla="*/ 6705 h 10000"/>
              <a:gd name="connsiteX0" fmla="*/ 423 w 9718"/>
              <a:gd name="connsiteY0" fmla="*/ 6705 h 10000"/>
              <a:gd name="connsiteX1" fmla="*/ 2535 w 9718"/>
              <a:gd name="connsiteY1" fmla="*/ 7954 h 10000"/>
              <a:gd name="connsiteX2" fmla="*/ 3521 w 9718"/>
              <a:gd name="connsiteY2" fmla="*/ 8069 h 10000"/>
              <a:gd name="connsiteX3" fmla="*/ 4507 w 9718"/>
              <a:gd name="connsiteY3" fmla="*/ 8523 h 10000"/>
              <a:gd name="connsiteX4" fmla="*/ 5775 w 9718"/>
              <a:gd name="connsiteY4" fmla="*/ 8411 h 10000"/>
              <a:gd name="connsiteX5" fmla="*/ 6056 w 9718"/>
              <a:gd name="connsiteY5" fmla="*/ 9658 h 10000"/>
              <a:gd name="connsiteX6" fmla="*/ 6338 w 9718"/>
              <a:gd name="connsiteY6" fmla="*/ 10000 h 10000"/>
              <a:gd name="connsiteX7" fmla="*/ 8873 w 9718"/>
              <a:gd name="connsiteY7" fmla="*/ 5455 h 10000"/>
              <a:gd name="connsiteX8" fmla="*/ 8732 w 9718"/>
              <a:gd name="connsiteY8" fmla="*/ 5114 h 10000"/>
              <a:gd name="connsiteX9" fmla="*/ 9296 w 9718"/>
              <a:gd name="connsiteY9" fmla="*/ 4774 h 10000"/>
              <a:gd name="connsiteX10" fmla="*/ 9437 w 9718"/>
              <a:gd name="connsiteY10" fmla="*/ 4433 h 10000"/>
              <a:gd name="connsiteX11" fmla="*/ 9296 w 9718"/>
              <a:gd name="connsiteY11" fmla="*/ 2387 h 10000"/>
              <a:gd name="connsiteX12" fmla="*/ 9437 w 9718"/>
              <a:gd name="connsiteY12" fmla="*/ 2161 h 10000"/>
              <a:gd name="connsiteX13" fmla="*/ 9718 w 9718"/>
              <a:gd name="connsiteY13" fmla="*/ 2161 h 10000"/>
              <a:gd name="connsiteX14" fmla="*/ 1972 w 9718"/>
              <a:gd name="connsiteY14" fmla="*/ 0 h 10000"/>
              <a:gd name="connsiteX15" fmla="*/ 2535 w 9718"/>
              <a:gd name="connsiteY15" fmla="*/ 116 h 10000"/>
              <a:gd name="connsiteX16" fmla="*/ 4507 w 9718"/>
              <a:gd name="connsiteY16" fmla="*/ 1478 h 10000"/>
              <a:gd name="connsiteX17" fmla="*/ 2394 w 9718"/>
              <a:gd name="connsiteY17" fmla="*/ 3524 h 10000"/>
              <a:gd name="connsiteX18" fmla="*/ 2535 w 9718"/>
              <a:gd name="connsiteY18" fmla="*/ 3751 h 10000"/>
              <a:gd name="connsiteX19" fmla="*/ 2394 w 9718"/>
              <a:gd name="connsiteY19" fmla="*/ 3979 h 10000"/>
              <a:gd name="connsiteX20" fmla="*/ 1127 w 9718"/>
              <a:gd name="connsiteY20" fmla="*/ 4546 h 10000"/>
              <a:gd name="connsiteX21" fmla="*/ 423 w 9718"/>
              <a:gd name="connsiteY21" fmla="*/ 5227 h 10000"/>
              <a:gd name="connsiteX22" fmla="*/ 0 w 9718"/>
              <a:gd name="connsiteY22" fmla="*/ 6251 h 10000"/>
              <a:gd name="connsiteX23" fmla="*/ 423 w 9718"/>
              <a:gd name="connsiteY23" fmla="*/ 6705 h 10000"/>
              <a:gd name="connsiteX0" fmla="*/ 435 w 9711"/>
              <a:gd name="connsiteY0" fmla="*/ 6705 h 10000"/>
              <a:gd name="connsiteX1" fmla="*/ 2609 w 9711"/>
              <a:gd name="connsiteY1" fmla="*/ 7954 h 10000"/>
              <a:gd name="connsiteX2" fmla="*/ 3623 w 9711"/>
              <a:gd name="connsiteY2" fmla="*/ 8069 h 10000"/>
              <a:gd name="connsiteX3" fmla="*/ 4638 w 9711"/>
              <a:gd name="connsiteY3" fmla="*/ 8523 h 10000"/>
              <a:gd name="connsiteX4" fmla="*/ 5943 w 9711"/>
              <a:gd name="connsiteY4" fmla="*/ 8411 h 10000"/>
              <a:gd name="connsiteX5" fmla="*/ 6232 w 9711"/>
              <a:gd name="connsiteY5" fmla="*/ 9658 h 10000"/>
              <a:gd name="connsiteX6" fmla="*/ 6522 w 9711"/>
              <a:gd name="connsiteY6" fmla="*/ 10000 h 10000"/>
              <a:gd name="connsiteX7" fmla="*/ 9130 w 9711"/>
              <a:gd name="connsiteY7" fmla="*/ 5455 h 10000"/>
              <a:gd name="connsiteX8" fmla="*/ 8985 w 9711"/>
              <a:gd name="connsiteY8" fmla="*/ 5114 h 10000"/>
              <a:gd name="connsiteX9" fmla="*/ 9566 w 9711"/>
              <a:gd name="connsiteY9" fmla="*/ 4774 h 10000"/>
              <a:gd name="connsiteX10" fmla="*/ 9711 w 9711"/>
              <a:gd name="connsiteY10" fmla="*/ 4433 h 10000"/>
              <a:gd name="connsiteX11" fmla="*/ 9566 w 9711"/>
              <a:gd name="connsiteY11" fmla="*/ 2387 h 10000"/>
              <a:gd name="connsiteX12" fmla="*/ 9711 w 9711"/>
              <a:gd name="connsiteY12" fmla="*/ 2161 h 10000"/>
              <a:gd name="connsiteX13" fmla="*/ 2029 w 9711"/>
              <a:gd name="connsiteY13" fmla="*/ 0 h 10000"/>
              <a:gd name="connsiteX14" fmla="*/ 2609 w 9711"/>
              <a:gd name="connsiteY14" fmla="*/ 116 h 10000"/>
              <a:gd name="connsiteX15" fmla="*/ 4638 w 9711"/>
              <a:gd name="connsiteY15" fmla="*/ 1478 h 10000"/>
              <a:gd name="connsiteX16" fmla="*/ 2463 w 9711"/>
              <a:gd name="connsiteY16" fmla="*/ 3524 h 10000"/>
              <a:gd name="connsiteX17" fmla="*/ 2609 w 9711"/>
              <a:gd name="connsiteY17" fmla="*/ 3751 h 10000"/>
              <a:gd name="connsiteX18" fmla="*/ 2463 w 9711"/>
              <a:gd name="connsiteY18" fmla="*/ 3979 h 10000"/>
              <a:gd name="connsiteX19" fmla="*/ 1160 w 9711"/>
              <a:gd name="connsiteY19" fmla="*/ 4546 h 10000"/>
              <a:gd name="connsiteX20" fmla="*/ 435 w 9711"/>
              <a:gd name="connsiteY20" fmla="*/ 5227 h 10000"/>
              <a:gd name="connsiteX21" fmla="*/ 0 w 9711"/>
              <a:gd name="connsiteY21" fmla="*/ 6251 h 10000"/>
              <a:gd name="connsiteX22" fmla="*/ 435 w 9711"/>
              <a:gd name="connsiteY22" fmla="*/ 6705 h 10000"/>
              <a:gd name="connsiteX0" fmla="*/ 448 w 10000"/>
              <a:gd name="connsiteY0" fmla="*/ 6705 h 10000"/>
              <a:gd name="connsiteX1" fmla="*/ 2687 w 10000"/>
              <a:gd name="connsiteY1" fmla="*/ 7954 h 10000"/>
              <a:gd name="connsiteX2" fmla="*/ 3731 w 10000"/>
              <a:gd name="connsiteY2" fmla="*/ 8069 h 10000"/>
              <a:gd name="connsiteX3" fmla="*/ 4776 w 10000"/>
              <a:gd name="connsiteY3" fmla="*/ 8523 h 10000"/>
              <a:gd name="connsiteX4" fmla="*/ 6120 w 10000"/>
              <a:gd name="connsiteY4" fmla="*/ 8411 h 10000"/>
              <a:gd name="connsiteX5" fmla="*/ 6417 w 10000"/>
              <a:gd name="connsiteY5" fmla="*/ 9658 h 10000"/>
              <a:gd name="connsiteX6" fmla="*/ 6716 w 10000"/>
              <a:gd name="connsiteY6" fmla="*/ 10000 h 10000"/>
              <a:gd name="connsiteX7" fmla="*/ 9402 w 10000"/>
              <a:gd name="connsiteY7" fmla="*/ 5455 h 10000"/>
              <a:gd name="connsiteX8" fmla="*/ 9252 w 10000"/>
              <a:gd name="connsiteY8" fmla="*/ 5114 h 10000"/>
              <a:gd name="connsiteX9" fmla="*/ 9851 w 10000"/>
              <a:gd name="connsiteY9" fmla="*/ 4774 h 10000"/>
              <a:gd name="connsiteX10" fmla="*/ 10000 w 10000"/>
              <a:gd name="connsiteY10" fmla="*/ 4433 h 10000"/>
              <a:gd name="connsiteX11" fmla="*/ 9851 w 10000"/>
              <a:gd name="connsiteY11" fmla="*/ 2387 h 10000"/>
              <a:gd name="connsiteX12" fmla="*/ 2089 w 10000"/>
              <a:gd name="connsiteY12" fmla="*/ 0 h 10000"/>
              <a:gd name="connsiteX13" fmla="*/ 2687 w 10000"/>
              <a:gd name="connsiteY13" fmla="*/ 116 h 10000"/>
              <a:gd name="connsiteX14" fmla="*/ 4776 w 10000"/>
              <a:gd name="connsiteY14" fmla="*/ 1478 h 10000"/>
              <a:gd name="connsiteX15" fmla="*/ 2536 w 10000"/>
              <a:gd name="connsiteY15" fmla="*/ 3524 h 10000"/>
              <a:gd name="connsiteX16" fmla="*/ 2687 w 10000"/>
              <a:gd name="connsiteY16" fmla="*/ 3751 h 10000"/>
              <a:gd name="connsiteX17" fmla="*/ 2536 w 10000"/>
              <a:gd name="connsiteY17" fmla="*/ 3979 h 10000"/>
              <a:gd name="connsiteX18" fmla="*/ 1195 w 10000"/>
              <a:gd name="connsiteY18" fmla="*/ 4546 h 10000"/>
              <a:gd name="connsiteX19" fmla="*/ 448 w 10000"/>
              <a:gd name="connsiteY19" fmla="*/ 5227 h 10000"/>
              <a:gd name="connsiteX20" fmla="*/ 0 w 10000"/>
              <a:gd name="connsiteY20" fmla="*/ 6251 h 10000"/>
              <a:gd name="connsiteX21" fmla="*/ 448 w 10000"/>
              <a:gd name="connsiteY21" fmla="*/ 6705 h 10000"/>
              <a:gd name="connsiteX0" fmla="*/ 448 w 10000"/>
              <a:gd name="connsiteY0" fmla="*/ 6705 h 10000"/>
              <a:gd name="connsiteX1" fmla="*/ 2687 w 10000"/>
              <a:gd name="connsiteY1" fmla="*/ 7954 h 10000"/>
              <a:gd name="connsiteX2" fmla="*/ 3731 w 10000"/>
              <a:gd name="connsiteY2" fmla="*/ 8069 h 10000"/>
              <a:gd name="connsiteX3" fmla="*/ 4776 w 10000"/>
              <a:gd name="connsiteY3" fmla="*/ 8523 h 10000"/>
              <a:gd name="connsiteX4" fmla="*/ 6120 w 10000"/>
              <a:gd name="connsiteY4" fmla="*/ 8411 h 10000"/>
              <a:gd name="connsiteX5" fmla="*/ 6417 w 10000"/>
              <a:gd name="connsiteY5" fmla="*/ 9658 h 10000"/>
              <a:gd name="connsiteX6" fmla="*/ 6716 w 10000"/>
              <a:gd name="connsiteY6" fmla="*/ 10000 h 10000"/>
              <a:gd name="connsiteX7" fmla="*/ 9402 w 10000"/>
              <a:gd name="connsiteY7" fmla="*/ 5455 h 10000"/>
              <a:gd name="connsiteX8" fmla="*/ 9252 w 10000"/>
              <a:gd name="connsiteY8" fmla="*/ 5114 h 10000"/>
              <a:gd name="connsiteX9" fmla="*/ 9851 w 10000"/>
              <a:gd name="connsiteY9" fmla="*/ 4774 h 10000"/>
              <a:gd name="connsiteX10" fmla="*/ 10000 w 10000"/>
              <a:gd name="connsiteY10" fmla="*/ 4433 h 10000"/>
              <a:gd name="connsiteX11" fmla="*/ 2089 w 10000"/>
              <a:gd name="connsiteY11" fmla="*/ 0 h 10000"/>
              <a:gd name="connsiteX12" fmla="*/ 2687 w 10000"/>
              <a:gd name="connsiteY12" fmla="*/ 116 h 10000"/>
              <a:gd name="connsiteX13" fmla="*/ 4776 w 10000"/>
              <a:gd name="connsiteY13" fmla="*/ 1478 h 10000"/>
              <a:gd name="connsiteX14" fmla="*/ 2536 w 10000"/>
              <a:gd name="connsiteY14" fmla="*/ 3524 h 10000"/>
              <a:gd name="connsiteX15" fmla="*/ 2687 w 10000"/>
              <a:gd name="connsiteY15" fmla="*/ 3751 h 10000"/>
              <a:gd name="connsiteX16" fmla="*/ 2536 w 10000"/>
              <a:gd name="connsiteY16" fmla="*/ 3979 h 10000"/>
              <a:gd name="connsiteX17" fmla="*/ 1195 w 10000"/>
              <a:gd name="connsiteY17" fmla="*/ 4546 h 10000"/>
              <a:gd name="connsiteX18" fmla="*/ 448 w 10000"/>
              <a:gd name="connsiteY18" fmla="*/ 5227 h 10000"/>
              <a:gd name="connsiteX19" fmla="*/ 0 w 10000"/>
              <a:gd name="connsiteY19" fmla="*/ 6251 h 10000"/>
              <a:gd name="connsiteX20" fmla="*/ 448 w 10000"/>
              <a:gd name="connsiteY20" fmla="*/ 6705 h 10000"/>
              <a:gd name="connsiteX0" fmla="*/ 448 w 10000"/>
              <a:gd name="connsiteY0" fmla="*/ 6705 h 10000"/>
              <a:gd name="connsiteX1" fmla="*/ 2687 w 10000"/>
              <a:gd name="connsiteY1" fmla="*/ 7954 h 10000"/>
              <a:gd name="connsiteX2" fmla="*/ 3731 w 10000"/>
              <a:gd name="connsiteY2" fmla="*/ 8069 h 10000"/>
              <a:gd name="connsiteX3" fmla="*/ 4776 w 10000"/>
              <a:gd name="connsiteY3" fmla="*/ 8523 h 10000"/>
              <a:gd name="connsiteX4" fmla="*/ 6120 w 10000"/>
              <a:gd name="connsiteY4" fmla="*/ 8411 h 10000"/>
              <a:gd name="connsiteX5" fmla="*/ 6417 w 10000"/>
              <a:gd name="connsiteY5" fmla="*/ 9658 h 10000"/>
              <a:gd name="connsiteX6" fmla="*/ 6716 w 10000"/>
              <a:gd name="connsiteY6" fmla="*/ 10000 h 10000"/>
              <a:gd name="connsiteX7" fmla="*/ 9402 w 10000"/>
              <a:gd name="connsiteY7" fmla="*/ 5455 h 10000"/>
              <a:gd name="connsiteX8" fmla="*/ 9252 w 10000"/>
              <a:gd name="connsiteY8" fmla="*/ 5114 h 10000"/>
              <a:gd name="connsiteX9" fmla="*/ 9851 w 10000"/>
              <a:gd name="connsiteY9" fmla="*/ 4774 h 10000"/>
              <a:gd name="connsiteX10" fmla="*/ 10000 w 10000"/>
              <a:gd name="connsiteY10" fmla="*/ 4433 h 10000"/>
              <a:gd name="connsiteX11" fmla="*/ 2089 w 10000"/>
              <a:gd name="connsiteY11" fmla="*/ 0 h 10000"/>
              <a:gd name="connsiteX12" fmla="*/ 2687 w 10000"/>
              <a:gd name="connsiteY12" fmla="*/ 116 h 10000"/>
              <a:gd name="connsiteX13" fmla="*/ 2536 w 10000"/>
              <a:gd name="connsiteY13" fmla="*/ 3524 h 10000"/>
              <a:gd name="connsiteX14" fmla="*/ 2687 w 10000"/>
              <a:gd name="connsiteY14" fmla="*/ 3751 h 10000"/>
              <a:gd name="connsiteX15" fmla="*/ 2536 w 10000"/>
              <a:gd name="connsiteY15" fmla="*/ 3979 h 10000"/>
              <a:gd name="connsiteX16" fmla="*/ 1195 w 10000"/>
              <a:gd name="connsiteY16" fmla="*/ 4546 h 10000"/>
              <a:gd name="connsiteX17" fmla="*/ 448 w 10000"/>
              <a:gd name="connsiteY17" fmla="*/ 5227 h 10000"/>
              <a:gd name="connsiteX18" fmla="*/ 0 w 10000"/>
              <a:gd name="connsiteY18" fmla="*/ 6251 h 10000"/>
              <a:gd name="connsiteX19" fmla="*/ 448 w 10000"/>
              <a:gd name="connsiteY19" fmla="*/ 6705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00" h="10000">
                <a:moveTo>
                  <a:pt x="448" y="6705"/>
                </a:moveTo>
                <a:lnTo>
                  <a:pt x="2687" y="7954"/>
                </a:lnTo>
                <a:lnTo>
                  <a:pt x="3731" y="8069"/>
                </a:lnTo>
                <a:lnTo>
                  <a:pt x="4776" y="8523"/>
                </a:lnTo>
                <a:lnTo>
                  <a:pt x="6120" y="8411"/>
                </a:lnTo>
                <a:cubicBezTo>
                  <a:pt x="6219" y="8825"/>
                  <a:pt x="6318" y="9243"/>
                  <a:pt x="6417" y="9658"/>
                </a:cubicBezTo>
                <a:lnTo>
                  <a:pt x="6716" y="10000"/>
                </a:lnTo>
                <a:lnTo>
                  <a:pt x="9402" y="5455"/>
                </a:lnTo>
                <a:lnTo>
                  <a:pt x="9252" y="5114"/>
                </a:lnTo>
                <a:lnTo>
                  <a:pt x="9851" y="4774"/>
                </a:lnTo>
                <a:cubicBezTo>
                  <a:pt x="9900" y="4660"/>
                  <a:pt x="9951" y="4547"/>
                  <a:pt x="10000" y="4433"/>
                </a:cubicBezTo>
                <a:cubicBezTo>
                  <a:pt x="8706" y="3637"/>
                  <a:pt x="3308" y="719"/>
                  <a:pt x="2089" y="0"/>
                </a:cubicBezTo>
                <a:lnTo>
                  <a:pt x="2687" y="116"/>
                </a:lnTo>
                <a:cubicBezTo>
                  <a:pt x="2637" y="1252"/>
                  <a:pt x="2586" y="2388"/>
                  <a:pt x="2536" y="3524"/>
                </a:cubicBezTo>
                <a:cubicBezTo>
                  <a:pt x="2586" y="3600"/>
                  <a:pt x="2637" y="3675"/>
                  <a:pt x="2687" y="3751"/>
                </a:cubicBezTo>
                <a:cubicBezTo>
                  <a:pt x="2636" y="3827"/>
                  <a:pt x="2587" y="3903"/>
                  <a:pt x="2536" y="3979"/>
                </a:cubicBezTo>
                <a:lnTo>
                  <a:pt x="1195" y="4546"/>
                </a:lnTo>
                <a:lnTo>
                  <a:pt x="448" y="5227"/>
                </a:lnTo>
                <a:lnTo>
                  <a:pt x="0" y="6251"/>
                </a:lnTo>
                <a:lnTo>
                  <a:pt x="448" y="6705"/>
                </a:lnTo>
                <a:close/>
              </a:path>
            </a:pathLst>
          </a:custGeom>
          <a:solidFill>
            <a:srgbClr val="FFC000"/>
          </a:solidFill>
          <a:ln w="3175">
            <a:solidFill>
              <a:srgbClr val="404040"/>
            </a:solidFill>
            <a:prstDash val="solid"/>
            <a:round/>
            <a:headEnd/>
            <a:tailEnd/>
          </a:ln>
        </p:spPr>
        <p:txBody>
          <a:bodyPr/>
          <a:lstStyle/>
          <a:p>
            <a:endParaRPr lang="en-US">
              <a:latin typeface="+mj-lt"/>
            </a:endParaRPr>
          </a:p>
        </p:txBody>
      </p:sp>
      <p:sp>
        <p:nvSpPr>
          <p:cNvPr id="173" name="Rectangle 518"/>
          <p:cNvSpPr>
            <a:spLocks noChangeArrowheads="1"/>
          </p:cNvSpPr>
          <p:nvPr/>
        </p:nvSpPr>
        <p:spPr bwMode="auto">
          <a:xfrm>
            <a:off x="7976394" y="2386335"/>
            <a:ext cx="93663"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NJ</a:t>
            </a:r>
            <a:endParaRPr lang="en-US" altLang="en-US" dirty="0">
              <a:latin typeface="+mj-lt"/>
            </a:endParaRPr>
          </a:p>
        </p:txBody>
      </p:sp>
      <p:sp>
        <p:nvSpPr>
          <p:cNvPr id="175" name="Rectangle 520"/>
          <p:cNvSpPr>
            <a:spLocks noChangeArrowheads="1"/>
          </p:cNvSpPr>
          <p:nvPr/>
        </p:nvSpPr>
        <p:spPr bwMode="auto">
          <a:xfrm>
            <a:off x="8249200" y="2137924"/>
            <a:ext cx="106363"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NY</a:t>
            </a:r>
            <a:endParaRPr lang="en-US" altLang="en-US" dirty="0">
              <a:latin typeface="+mj-lt"/>
            </a:endParaRPr>
          </a:p>
        </p:txBody>
      </p:sp>
      <p:sp>
        <p:nvSpPr>
          <p:cNvPr id="176" name="Freeform 217"/>
          <p:cNvSpPr>
            <a:spLocks/>
          </p:cNvSpPr>
          <p:nvPr/>
        </p:nvSpPr>
        <p:spPr bwMode="auto">
          <a:xfrm>
            <a:off x="7430941" y="2568729"/>
            <a:ext cx="336458" cy="256160"/>
          </a:xfrm>
          <a:custGeom>
            <a:avLst/>
            <a:gdLst>
              <a:gd name="T0" fmla="*/ 202 w 782"/>
              <a:gd name="T1" fmla="*/ 401 h 427"/>
              <a:gd name="T2" fmla="*/ 54 w 782"/>
              <a:gd name="T3" fmla="*/ 411 h 427"/>
              <a:gd name="T4" fmla="*/ 78 w 782"/>
              <a:gd name="T5" fmla="*/ 389 h 427"/>
              <a:gd name="T6" fmla="*/ 92 w 782"/>
              <a:gd name="T7" fmla="*/ 369 h 427"/>
              <a:gd name="T8" fmla="*/ 156 w 782"/>
              <a:gd name="T9" fmla="*/ 297 h 427"/>
              <a:gd name="T10" fmla="*/ 160 w 782"/>
              <a:gd name="T11" fmla="*/ 299 h 427"/>
              <a:gd name="T12" fmla="*/ 162 w 782"/>
              <a:gd name="T13" fmla="*/ 309 h 427"/>
              <a:gd name="T14" fmla="*/ 174 w 782"/>
              <a:gd name="T15" fmla="*/ 325 h 427"/>
              <a:gd name="T16" fmla="*/ 216 w 782"/>
              <a:gd name="T17" fmla="*/ 321 h 427"/>
              <a:gd name="T18" fmla="*/ 236 w 782"/>
              <a:gd name="T19" fmla="*/ 323 h 427"/>
              <a:gd name="T20" fmla="*/ 270 w 782"/>
              <a:gd name="T21" fmla="*/ 305 h 427"/>
              <a:gd name="T22" fmla="*/ 268 w 782"/>
              <a:gd name="T23" fmla="*/ 295 h 427"/>
              <a:gd name="T24" fmla="*/ 300 w 782"/>
              <a:gd name="T25" fmla="*/ 285 h 427"/>
              <a:gd name="T26" fmla="*/ 324 w 782"/>
              <a:gd name="T27" fmla="*/ 273 h 427"/>
              <a:gd name="T28" fmla="*/ 328 w 782"/>
              <a:gd name="T29" fmla="*/ 259 h 427"/>
              <a:gd name="T30" fmla="*/ 342 w 782"/>
              <a:gd name="T31" fmla="*/ 208 h 427"/>
              <a:gd name="T32" fmla="*/ 356 w 782"/>
              <a:gd name="T33" fmla="*/ 174 h 427"/>
              <a:gd name="T34" fmla="*/ 362 w 782"/>
              <a:gd name="T35" fmla="*/ 152 h 427"/>
              <a:gd name="T36" fmla="*/ 374 w 782"/>
              <a:gd name="T37" fmla="*/ 132 h 427"/>
              <a:gd name="T38" fmla="*/ 402 w 782"/>
              <a:gd name="T39" fmla="*/ 146 h 427"/>
              <a:gd name="T40" fmla="*/ 436 w 782"/>
              <a:gd name="T41" fmla="*/ 94 h 427"/>
              <a:gd name="T42" fmla="*/ 448 w 782"/>
              <a:gd name="T43" fmla="*/ 74 h 427"/>
              <a:gd name="T44" fmla="*/ 470 w 782"/>
              <a:gd name="T45" fmla="*/ 40 h 427"/>
              <a:gd name="T46" fmla="*/ 526 w 782"/>
              <a:gd name="T47" fmla="*/ 30 h 427"/>
              <a:gd name="T48" fmla="*/ 550 w 782"/>
              <a:gd name="T49" fmla="*/ 6 h 427"/>
              <a:gd name="T50" fmla="*/ 558 w 782"/>
              <a:gd name="T51" fmla="*/ 26 h 427"/>
              <a:gd name="T52" fmla="*/ 584 w 782"/>
              <a:gd name="T53" fmla="*/ 34 h 427"/>
              <a:gd name="T54" fmla="*/ 600 w 782"/>
              <a:gd name="T55" fmla="*/ 44 h 427"/>
              <a:gd name="T56" fmla="*/ 606 w 782"/>
              <a:gd name="T57" fmla="*/ 46 h 427"/>
              <a:gd name="T58" fmla="*/ 614 w 782"/>
              <a:gd name="T59" fmla="*/ 68 h 427"/>
              <a:gd name="T60" fmla="*/ 606 w 782"/>
              <a:gd name="T61" fmla="*/ 86 h 427"/>
              <a:gd name="T62" fmla="*/ 596 w 782"/>
              <a:gd name="T63" fmla="*/ 104 h 427"/>
              <a:gd name="T64" fmla="*/ 602 w 782"/>
              <a:gd name="T65" fmla="*/ 114 h 427"/>
              <a:gd name="T66" fmla="*/ 654 w 782"/>
              <a:gd name="T67" fmla="*/ 136 h 427"/>
              <a:gd name="T68" fmla="*/ 708 w 782"/>
              <a:gd name="T69" fmla="*/ 154 h 427"/>
              <a:gd name="T70" fmla="*/ 712 w 782"/>
              <a:gd name="T71" fmla="*/ 188 h 427"/>
              <a:gd name="T72" fmla="*/ 710 w 782"/>
              <a:gd name="T73" fmla="*/ 208 h 427"/>
              <a:gd name="T74" fmla="*/ 730 w 782"/>
              <a:gd name="T75" fmla="*/ 226 h 427"/>
              <a:gd name="T76" fmla="*/ 716 w 782"/>
              <a:gd name="T77" fmla="*/ 232 h 427"/>
              <a:gd name="T78" fmla="*/ 724 w 782"/>
              <a:gd name="T79" fmla="*/ 248 h 427"/>
              <a:gd name="T80" fmla="*/ 738 w 782"/>
              <a:gd name="T81" fmla="*/ 258 h 427"/>
              <a:gd name="T82" fmla="*/ 712 w 782"/>
              <a:gd name="T83" fmla="*/ 267 h 427"/>
              <a:gd name="T84" fmla="*/ 724 w 782"/>
              <a:gd name="T85" fmla="*/ 281 h 427"/>
              <a:gd name="T86" fmla="*/ 738 w 782"/>
              <a:gd name="T87" fmla="*/ 277 h 427"/>
              <a:gd name="T88" fmla="*/ 774 w 782"/>
              <a:gd name="T89" fmla="*/ 277 h 427"/>
              <a:gd name="T90" fmla="*/ 704 w 782"/>
              <a:gd name="T91" fmla="*/ 317 h 42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connsiteX0" fmla="*/ 9003 w 10000"/>
              <a:gd name="connsiteY0" fmla="*/ 7424 h 10000"/>
              <a:gd name="connsiteX1" fmla="*/ 2583 w 10000"/>
              <a:gd name="connsiteY1" fmla="*/ 9391 h 10000"/>
              <a:gd name="connsiteX2" fmla="*/ 0 w 10000"/>
              <a:gd name="connsiteY2" fmla="*/ 10000 h 10000"/>
              <a:gd name="connsiteX3" fmla="*/ 691 w 10000"/>
              <a:gd name="connsiteY3" fmla="*/ 9625 h 10000"/>
              <a:gd name="connsiteX4" fmla="*/ 767 w 10000"/>
              <a:gd name="connsiteY4" fmla="*/ 9297 h 10000"/>
              <a:gd name="connsiteX5" fmla="*/ 997 w 10000"/>
              <a:gd name="connsiteY5" fmla="*/ 9110 h 10000"/>
              <a:gd name="connsiteX6" fmla="*/ 997 w 10000"/>
              <a:gd name="connsiteY6" fmla="*/ 8829 h 10000"/>
              <a:gd name="connsiteX7" fmla="*/ 1176 w 10000"/>
              <a:gd name="connsiteY7" fmla="*/ 8642 h 10000"/>
              <a:gd name="connsiteX8" fmla="*/ 1151 w 10000"/>
              <a:gd name="connsiteY8" fmla="*/ 8361 h 10000"/>
              <a:gd name="connsiteX9" fmla="*/ 1995 w 10000"/>
              <a:gd name="connsiteY9" fmla="*/ 6956 h 10000"/>
              <a:gd name="connsiteX10" fmla="*/ 2046 w 10000"/>
              <a:gd name="connsiteY10" fmla="*/ 7002 h 10000"/>
              <a:gd name="connsiteX11" fmla="*/ 1995 w 10000"/>
              <a:gd name="connsiteY11" fmla="*/ 7143 h 10000"/>
              <a:gd name="connsiteX12" fmla="*/ 2072 w 10000"/>
              <a:gd name="connsiteY12" fmla="*/ 7237 h 10000"/>
              <a:gd name="connsiteX13" fmla="*/ 2097 w 10000"/>
              <a:gd name="connsiteY13" fmla="*/ 7424 h 10000"/>
              <a:gd name="connsiteX14" fmla="*/ 2225 w 10000"/>
              <a:gd name="connsiteY14" fmla="*/ 7611 h 10000"/>
              <a:gd name="connsiteX15" fmla="*/ 2506 w 10000"/>
              <a:gd name="connsiteY15" fmla="*/ 7799 h 10000"/>
              <a:gd name="connsiteX16" fmla="*/ 2762 w 10000"/>
              <a:gd name="connsiteY16" fmla="*/ 7518 h 10000"/>
              <a:gd name="connsiteX17" fmla="*/ 2813 w 10000"/>
              <a:gd name="connsiteY17" fmla="*/ 7330 h 10000"/>
              <a:gd name="connsiteX18" fmla="*/ 3018 w 10000"/>
              <a:gd name="connsiteY18" fmla="*/ 7564 h 10000"/>
              <a:gd name="connsiteX19" fmla="*/ 3402 w 10000"/>
              <a:gd name="connsiteY19" fmla="*/ 7237 h 10000"/>
              <a:gd name="connsiteX20" fmla="*/ 3453 w 10000"/>
              <a:gd name="connsiteY20" fmla="*/ 7143 h 10000"/>
              <a:gd name="connsiteX21" fmla="*/ 3402 w 10000"/>
              <a:gd name="connsiteY21" fmla="*/ 7002 h 10000"/>
              <a:gd name="connsiteX22" fmla="*/ 3427 w 10000"/>
              <a:gd name="connsiteY22" fmla="*/ 6909 h 10000"/>
              <a:gd name="connsiteX23" fmla="*/ 3581 w 10000"/>
              <a:gd name="connsiteY23" fmla="*/ 7002 h 10000"/>
              <a:gd name="connsiteX24" fmla="*/ 3836 w 10000"/>
              <a:gd name="connsiteY24" fmla="*/ 6674 h 10000"/>
              <a:gd name="connsiteX25" fmla="*/ 3939 w 10000"/>
              <a:gd name="connsiteY25" fmla="*/ 6768 h 10000"/>
              <a:gd name="connsiteX26" fmla="*/ 4143 w 10000"/>
              <a:gd name="connsiteY26" fmla="*/ 6393 h 10000"/>
              <a:gd name="connsiteX27" fmla="*/ 4092 w 10000"/>
              <a:gd name="connsiteY27" fmla="*/ 6300 h 10000"/>
              <a:gd name="connsiteX28" fmla="*/ 4194 w 10000"/>
              <a:gd name="connsiteY28" fmla="*/ 6066 h 10000"/>
              <a:gd name="connsiteX29" fmla="*/ 4092 w 10000"/>
              <a:gd name="connsiteY29" fmla="*/ 5948 h 10000"/>
              <a:gd name="connsiteX30" fmla="*/ 4373 w 10000"/>
              <a:gd name="connsiteY30" fmla="*/ 4871 h 10000"/>
              <a:gd name="connsiteX31" fmla="*/ 4425 w 10000"/>
              <a:gd name="connsiteY31" fmla="*/ 4403 h 10000"/>
              <a:gd name="connsiteX32" fmla="*/ 4552 w 10000"/>
              <a:gd name="connsiteY32" fmla="*/ 4075 h 10000"/>
              <a:gd name="connsiteX33" fmla="*/ 4527 w 10000"/>
              <a:gd name="connsiteY33" fmla="*/ 3934 h 10000"/>
              <a:gd name="connsiteX34" fmla="*/ 4629 w 10000"/>
              <a:gd name="connsiteY34" fmla="*/ 3560 h 10000"/>
              <a:gd name="connsiteX35" fmla="*/ 4655 w 10000"/>
              <a:gd name="connsiteY35" fmla="*/ 3044 h 10000"/>
              <a:gd name="connsiteX36" fmla="*/ 4783 w 10000"/>
              <a:gd name="connsiteY36" fmla="*/ 3091 h 10000"/>
              <a:gd name="connsiteX37" fmla="*/ 4859 w 10000"/>
              <a:gd name="connsiteY37" fmla="*/ 3326 h 10000"/>
              <a:gd name="connsiteX38" fmla="*/ 5141 w 10000"/>
              <a:gd name="connsiteY38" fmla="*/ 3419 h 10000"/>
              <a:gd name="connsiteX39" fmla="*/ 5396 w 10000"/>
              <a:gd name="connsiteY39" fmla="*/ 2061 h 10000"/>
              <a:gd name="connsiteX40" fmla="*/ 5575 w 10000"/>
              <a:gd name="connsiteY40" fmla="*/ 2201 h 10000"/>
              <a:gd name="connsiteX41" fmla="*/ 5678 w 10000"/>
              <a:gd name="connsiteY41" fmla="*/ 1686 h 10000"/>
              <a:gd name="connsiteX42" fmla="*/ 5729 w 10000"/>
              <a:gd name="connsiteY42" fmla="*/ 1733 h 10000"/>
              <a:gd name="connsiteX43" fmla="*/ 5831 w 10000"/>
              <a:gd name="connsiteY43" fmla="*/ 1546 h 10000"/>
              <a:gd name="connsiteX44" fmla="*/ 6010 w 10000"/>
              <a:gd name="connsiteY44" fmla="*/ 937 h 10000"/>
              <a:gd name="connsiteX45" fmla="*/ 6036 w 10000"/>
              <a:gd name="connsiteY45" fmla="*/ 0 h 10000"/>
              <a:gd name="connsiteX46" fmla="*/ 6726 w 10000"/>
              <a:gd name="connsiteY46" fmla="*/ 703 h 10000"/>
              <a:gd name="connsiteX47" fmla="*/ 6803 w 10000"/>
              <a:gd name="connsiteY47" fmla="*/ 141 h 10000"/>
              <a:gd name="connsiteX48" fmla="*/ 7033 w 10000"/>
              <a:gd name="connsiteY48" fmla="*/ 141 h 10000"/>
              <a:gd name="connsiteX49" fmla="*/ 7187 w 10000"/>
              <a:gd name="connsiteY49" fmla="*/ 328 h 10000"/>
              <a:gd name="connsiteX50" fmla="*/ 7136 w 10000"/>
              <a:gd name="connsiteY50" fmla="*/ 609 h 10000"/>
              <a:gd name="connsiteX51" fmla="*/ 7238 w 10000"/>
              <a:gd name="connsiteY51" fmla="*/ 749 h 10000"/>
              <a:gd name="connsiteX52" fmla="*/ 7468 w 10000"/>
              <a:gd name="connsiteY52" fmla="*/ 796 h 10000"/>
              <a:gd name="connsiteX53" fmla="*/ 7545 w 10000"/>
              <a:gd name="connsiteY53" fmla="*/ 937 h 10000"/>
              <a:gd name="connsiteX54" fmla="*/ 7673 w 10000"/>
              <a:gd name="connsiteY54" fmla="*/ 1030 h 10000"/>
              <a:gd name="connsiteX55" fmla="*/ 7749 w 10000"/>
              <a:gd name="connsiteY55" fmla="*/ 1077 h 10000"/>
              <a:gd name="connsiteX56" fmla="*/ 7801 w 10000"/>
              <a:gd name="connsiteY56" fmla="*/ 1218 h 10000"/>
              <a:gd name="connsiteX57" fmla="*/ 7852 w 10000"/>
              <a:gd name="connsiteY57" fmla="*/ 1593 h 10000"/>
              <a:gd name="connsiteX58" fmla="*/ 7749 w 10000"/>
              <a:gd name="connsiteY58" fmla="*/ 1686 h 10000"/>
              <a:gd name="connsiteX59" fmla="*/ 7749 w 10000"/>
              <a:gd name="connsiteY59" fmla="*/ 2014 h 10000"/>
              <a:gd name="connsiteX60" fmla="*/ 7673 w 10000"/>
              <a:gd name="connsiteY60" fmla="*/ 2155 h 10000"/>
              <a:gd name="connsiteX61" fmla="*/ 7621 w 10000"/>
              <a:gd name="connsiteY61" fmla="*/ 2436 h 10000"/>
              <a:gd name="connsiteX62" fmla="*/ 7647 w 10000"/>
              <a:gd name="connsiteY62" fmla="*/ 2529 h 10000"/>
              <a:gd name="connsiteX63" fmla="*/ 7698 w 10000"/>
              <a:gd name="connsiteY63" fmla="*/ 2670 h 10000"/>
              <a:gd name="connsiteX64" fmla="*/ 8107 w 10000"/>
              <a:gd name="connsiteY64" fmla="*/ 2857 h 10000"/>
              <a:gd name="connsiteX65" fmla="*/ 8363 w 10000"/>
              <a:gd name="connsiteY65" fmla="*/ 3185 h 10000"/>
              <a:gd name="connsiteX66" fmla="*/ 8926 w 10000"/>
              <a:gd name="connsiteY66" fmla="*/ 3372 h 10000"/>
              <a:gd name="connsiteX67" fmla="*/ 9054 w 10000"/>
              <a:gd name="connsiteY67" fmla="*/ 3607 h 10000"/>
              <a:gd name="connsiteX68" fmla="*/ 9105 w 10000"/>
              <a:gd name="connsiteY68" fmla="*/ 3888 h 10000"/>
              <a:gd name="connsiteX69" fmla="*/ 9105 w 10000"/>
              <a:gd name="connsiteY69" fmla="*/ 4403 h 10000"/>
              <a:gd name="connsiteX70" fmla="*/ 9028 w 10000"/>
              <a:gd name="connsiteY70" fmla="*/ 4496 h 10000"/>
              <a:gd name="connsiteX71" fmla="*/ 9079 w 10000"/>
              <a:gd name="connsiteY71" fmla="*/ 4871 h 10000"/>
              <a:gd name="connsiteX72" fmla="*/ 9207 w 10000"/>
              <a:gd name="connsiteY72" fmla="*/ 4965 h 10000"/>
              <a:gd name="connsiteX73" fmla="*/ 9335 w 10000"/>
              <a:gd name="connsiteY73" fmla="*/ 5293 h 10000"/>
              <a:gd name="connsiteX74" fmla="*/ 9258 w 10000"/>
              <a:gd name="connsiteY74" fmla="*/ 5293 h 10000"/>
              <a:gd name="connsiteX75" fmla="*/ 9156 w 10000"/>
              <a:gd name="connsiteY75" fmla="*/ 5433 h 10000"/>
              <a:gd name="connsiteX76" fmla="*/ 9182 w 10000"/>
              <a:gd name="connsiteY76" fmla="*/ 5574 h 10000"/>
              <a:gd name="connsiteX77" fmla="*/ 9258 w 10000"/>
              <a:gd name="connsiteY77" fmla="*/ 5808 h 10000"/>
              <a:gd name="connsiteX78" fmla="*/ 9386 w 10000"/>
              <a:gd name="connsiteY78" fmla="*/ 5902 h 10000"/>
              <a:gd name="connsiteX79" fmla="*/ 9437 w 10000"/>
              <a:gd name="connsiteY79" fmla="*/ 6042 h 10000"/>
              <a:gd name="connsiteX80" fmla="*/ 9335 w 10000"/>
              <a:gd name="connsiteY80" fmla="*/ 6159 h 10000"/>
              <a:gd name="connsiteX81" fmla="*/ 9105 w 10000"/>
              <a:gd name="connsiteY81" fmla="*/ 6253 h 10000"/>
              <a:gd name="connsiteX82" fmla="*/ 9105 w 10000"/>
              <a:gd name="connsiteY82" fmla="*/ 6487 h 10000"/>
              <a:gd name="connsiteX83" fmla="*/ 9258 w 10000"/>
              <a:gd name="connsiteY83" fmla="*/ 6581 h 10000"/>
              <a:gd name="connsiteX84" fmla="*/ 9386 w 10000"/>
              <a:gd name="connsiteY84" fmla="*/ 6628 h 10000"/>
              <a:gd name="connsiteX85" fmla="*/ 9437 w 10000"/>
              <a:gd name="connsiteY85" fmla="*/ 6487 h 10000"/>
              <a:gd name="connsiteX86" fmla="*/ 9488 w 10000"/>
              <a:gd name="connsiteY86" fmla="*/ 6440 h 10000"/>
              <a:gd name="connsiteX87" fmla="*/ 9898 w 10000"/>
              <a:gd name="connsiteY87" fmla="*/ 6487 h 10000"/>
              <a:gd name="connsiteX88" fmla="*/ 10000 w 10000"/>
              <a:gd name="connsiteY88" fmla="*/ 7049 h 10000"/>
              <a:gd name="connsiteX89" fmla="*/ 9003 w 10000"/>
              <a:gd name="connsiteY89" fmla="*/ 7424 h 10000"/>
              <a:gd name="connsiteX0" fmla="*/ 9003 w 10000"/>
              <a:gd name="connsiteY0" fmla="*/ 7424 h 10000"/>
              <a:gd name="connsiteX1" fmla="*/ 2583 w 10000"/>
              <a:gd name="connsiteY1" fmla="*/ 9391 h 10000"/>
              <a:gd name="connsiteX2" fmla="*/ 0 w 10000"/>
              <a:gd name="connsiteY2" fmla="*/ 10000 h 10000"/>
              <a:gd name="connsiteX3" fmla="*/ 691 w 10000"/>
              <a:gd name="connsiteY3" fmla="*/ 9625 h 10000"/>
              <a:gd name="connsiteX4" fmla="*/ 767 w 10000"/>
              <a:gd name="connsiteY4" fmla="*/ 9297 h 10000"/>
              <a:gd name="connsiteX5" fmla="*/ 997 w 10000"/>
              <a:gd name="connsiteY5" fmla="*/ 9110 h 10000"/>
              <a:gd name="connsiteX6" fmla="*/ 997 w 10000"/>
              <a:gd name="connsiteY6" fmla="*/ 8829 h 10000"/>
              <a:gd name="connsiteX7" fmla="*/ 1176 w 10000"/>
              <a:gd name="connsiteY7" fmla="*/ 8642 h 10000"/>
              <a:gd name="connsiteX8" fmla="*/ 1151 w 10000"/>
              <a:gd name="connsiteY8" fmla="*/ 8361 h 10000"/>
              <a:gd name="connsiteX9" fmla="*/ 1995 w 10000"/>
              <a:gd name="connsiteY9" fmla="*/ 6956 h 10000"/>
              <a:gd name="connsiteX10" fmla="*/ 2046 w 10000"/>
              <a:gd name="connsiteY10" fmla="*/ 7002 h 10000"/>
              <a:gd name="connsiteX11" fmla="*/ 1995 w 10000"/>
              <a:gd name="connsiteY11" fmla="*/ 7143 h 10000"/>
              <a:gd name="connsiteX12" fmla="*/ 2072 w 10000"/>
              <a:gd name="connsiteY12" fmla="*/ 7237 h 10000"/>
              <a:gd name="connsiteX13" fmla="*/ 2097 w 10000"/>
              <a:gd name="connsiteY13" fmla="*/ 7424 h 10000"/>
              <a:gd name="connsiteX14" fmla="*/ 2225 w 10000"/>
              <a:gd name="connsiteY14" fmla="*/ 7611 h 10000"/>
              <a:gd name="connsiteX15" fmla="*/ 2506 w 10000"/>
              <a:gd name="connsiteY15" fmla="*/ 7799 h 10000"/>
              <a:gd name="connsiteX16" fmla="*/ 2762 w 10000"/>
              <a:gd name="connsiteY16" fmla="*/ 7518 h 10000"/>
              <a:gd name="connsiteX17" fmla="*/ 2813 w 10000"/>
              <a:gd name="connsiteY17" fmla="*/ 7330 h 10000"/>
              <a:gd name="connsiteX18" fmla="*/ 3018 w 10000"/>
              <a:gd name="connsiteY18" fmla="*/ 7564 h 10000"/>
              <a:gd name="connsiteX19" fmla="*/ 3402 w 10000"/>
              <a:gd name="connsiteY19" fmla="*/ 7237 h 10000"/>
              <a:gd name="connsiteX20" fmla="*/ 3453 w 10000"/>
              <a:gd name="connsiteY20" fmla="*/ 7143 h 10000"/>
              <a:gd name="connsiteX21" fmla="*/ 3402 w 10000"/>
              <a:gd name="connsiteY21" fmla="*/ 7002 h 10000"/>
              <a:gd name="connsiteX22" fmla="*/ 3427 w 10000"/>
              <a:gd name="connsiteY22" fmla="*/ 6909 h 10000"/>
              <a:gd name="connsiteX23" fmla="*/ 3581 w 10000"/>
              <a:gd name="connsiteY23" fmla="*/ 7002 h 10000"/>
              <a:gd name="connsiteX24" fmla="*/ 3836 w 10000"/>
              <a:gd name="connsiteY24" fmla="*/ 6674 h 10000"/>
              <a:gd name="connsiteX25" fmla="*/ 4143 w 10000"/>
              <a:gd name="connsiteY25" fmla="*/ 6393 h 10000"/>
              <a:gd name="connsiteX26" fmla="*/ 4092 w 10000"/>
              <a:gd name="connsiteY26" fmla="*/ 6300 h 10000"/>
              <a:gd name="connsiteX27" fmla="*/ 4194 w 10000"/>
              <a:gd name="connsiteY27" fmla="*/ 6066 h 10000"/>
              <a:gd name="connsiteX28" fmla="*/ 4092 w 10000"/>
              <a:gd name="connsiteY28" fmla="*/ 5948 h 10000"/>
              <a:gd name="connsiteX29" fmla="*/ 4373 w 10000"/>
              <a:gd name="connsiteY29" fmla="*/ 4871 h 10000"/>
              <a:gd name="connsiteX30" fmla="*/ 4425 w 10000"/>
              <a:gd name="connsiteY30" fmla="*/ 4403 h 10000"/>
              <a:gd name="connsiteX31" fmla="*/ 4552 w 10000"/>
              <a:gd name="connsiteY31" fmla="*/ 4075 h 10000"/>
              <a:gd name="connsiteX32" fmla="*/ 4527 w 10000"/>
              <a:gd name="connsiteY32" fmla="*/ 3934 h 10000"/>
              <a:gd name="connsiteX33" fmla="*/ 4629 w 10000"/>
              <a:gd name="connsiteY33" fmla="*/ 3560 h 10000"/>
              <a:gd name="connsiteX34" fmla="*/ 4655 w 10000"/>
              <a:gd name="connsiteY34" fmla="*/ 3044 h 10000"/>
              <a:gd name="connsiteX35" fmla="*/ 4783 w 10000"/>
              <a:gd name="connsiteY35" fmla="*/ 3091 h 10000"/>
              <a:gd name="connsiteX36" fmla="*/ 4859 w 10000"/>
              <a:gd name="connsiteY36" fmla="*/ 3326 h 10000"/>
              <a:gd name="connsiteX37" fmla="*/ 5141 w 10000"/>
              <a:gd name="connsiteY37" fmla="*/ 3419 h 10000"/>
              <a:gd name="connsiteX38" fmla="*/ 5396 w 10000"/>
              <a:gd name="connsiteY38" fmla="*/ 2061 h 10000"/>
              <a:gd name="connsiteX39" fmla="*/ 5575 w 10000"/>
              <a:gd name="connsiteY39" fmla="*/ 2201 h 10000"/>
              <a:gd name="connsiteX40" fmla="*/ 5678 w 10000"/>
              <a:gd name="connsiteY40" fmla="*/ 1686 h 10000"/>
              <a:gd name="connsiteX41" fmla="*/ 5729 w 10000"/>
              <a:gd name="connsiteY41" fmla="*/ 1733 h 10000"/>
              <a:gd name="connsiteX42" fmla="*/ 5831 w 10000"/>
              <a:gd name="connsiteY42" fmla="*/ 1546 h 10000"/>
              <a:gd name="connsiteX43" fmla="*/ 6010 w 10000"/>
              <a:gd name="connsiteY43" fmla="*/ 937 h 10000"/>
              <a:gd name="connsiteX44" fmla="*/ 6036 w 10000"/>
              <a:gd name="connsiteY44" fmla="*/ 0 h 10000"/>
              <a:gd name="connsiteX45" fmla="*/ 6726 w 10000"/>
              <a:gd name="connsiteY45" fmla="*/ 703 h 10000"/>
              <a:gd name="connsiteX46" fmla="*/ 6803 w 10000"/>
              <a:gd name="connsiteY46" fmla="*/ 141 h 10000"/>
              <a:gd name="connsiteX47" fmla="*/ 7033 w 10000"/>
              <a:gd name="connsiteY47" fmla="*/ 141 h 10000"/>
              <a:gd name="connsiteX48" fmla="*/ 7187 w 10000"/>
              <a:gd name="connsiteY48" fmla="*/ 328 h 10000"/>
              <a:gd name="connsiteX49" fmla="*/ 7136 w 10000"/>
              <a:gd name="connsiteY49" fmla="*/ 609 h 10000"/>
              <a:gd name="connsiteX50" fmla="*/ 7238 w 10000"/>
              <a:gd name="connsiteY50" fmla="*/ 749 h 10000"/>
              <a:gd name="connsiteX51" fmla="*/ 7468 w 10000"/>
              <a:gd name="connsiteY51" fmla="*/ 796 h 10000"/>
              <a:gd name="connsiteX52" fmla="*/ 7545 w 10000"/>
              <a:gd name="connsiteY52" fmla="*/ 937 h 10000"/>
              <a:gd name="connsiteX53" fmla="*/ 7673 w 10000"/>
              <a:gd name="connsiteY53" fmla="*/ 1030 h 10000"/>
              <a:gd name="connsiteX54" fmla="*/ 7749 w 10000"/>
              <a:gd name="connsiteY54" fmla="*/ 1077 h 10000"/>
              <a:gd name="connsiteX55" fmla="*/ 7801 w 10000"/>
              <a:gd name="connsiteY55" fmla="*/ 1218 h 10000"/>
              <a:gd name="connsiteX56" fmla="*/ 7852 w 10000"/>
              <a:gd name="connsiteY56" fmla="*/ 1593 h 10000"/>
              <a:gd name="connsiteX57" fmla="*/ 7749 w 10000"/>
              <a:gd name="connsiteY57" fmla="*/ 1686 h 10000"/>
              <a:gd name="connsiteX58" fmla="*/ 7749 w 10000"/>
              <a:gd name="connsiteY58" fmla="*/ 2014 h 10000"/>
              <a:gd name="connsiteX59" fmla="*/ 7673 w 10000"/>
              <a:gd name="connsiteY59" fmla="*/ 2155 h 10000"/>
              <a:gd name="connsiteX60" fmla="*/ 7621 w 10000"/>
              <a:gd name="connsiteY60" fmla="*/ 2436 h 10000"/>
              <a:gd name="connsiteX61" fmla="*/ 7647 w 10000"/>
              <a:gd name="connsiteY61" fmla="*/ 2529 h 10000"/>
              <a:gd name="connsiteX62" fmla="*/ 7698 w 10000"/>
              <a:gd name="connsiteY62" fmla="*/ 2670 h 10000"/>
              <a:gd name="connsiteX63" fmla="*/ 8107 w 10000"/>
              <a:gd name="connsiteY63" fmla="*/ 2857 h 10000"/>
              <a:gd name="connsiteX64" fmla="*/ 8363 w 10000"/>
              <a:gd name="connsiteY64" fmla="*/ 3185 h 10000"/>
              <a:gd name="connsiteX65" fmla="*/ 8926 w 10000"/>
              <a:gd name="connsiteY65" fmla="*/ 3372 h 10000"/>
              <a:gd name="connsiteX66" fmla="*/ 9054 w 10000"/>
              <a:gd name="connsiteY66" fmla="*/ 3607 h 10000"/>
              <a:gd name="connsiteX67" fmla="*/ 9105 w 10000"/>
              <a:gd name="connsiteY67" fmla="*/ 3888 h 10000"/>
              <a:gd name="connsiteX68" fmla="*/ 9105 w 10000"/>
              <a:gd name="connsiteY68" fmla="*/ 4403 h 10000"/>
              <a:gd name="connsiteX69" fmla="*/ 9028 w 10000"/>
              <a:gd name="connsiteY69" fmla="*/ 4496 h 10000"/>
              <a:gd name="connsiteX70" fmla="*/ 9079 w 10000"/>
              <a:gd name="connsiteY70" fmla="*/ 4871 h 10000"/>
              <a:gd name="connsiteX71" fmla="*/ 9207 w 10000"/>
              <a:gd name="connsiteY71" fmla="*/ 4965 h 10000"/>
              <a:gd name="connsiteX72" fmla="*/ 9335 w 10000"/>
              <a:gd name="connsiteY72" fmla="*/ 5293 h 10000"/>
              <a:gd name="connsiteX73" fmla="*/ 9258 w 10000"/>
              <a:gd name="connsiteY73" fmla="*/ 5293 h 10000"/>
              <a:gd name="connsiteX74" fmla="*/ 9156 w 10000"/>
              <a:gd name="connsiteY74" fmla="*/ 5433 h 10000"/>
              <a:gd name="connsiteX75" fmla="*/ 9182 w 10000"/>
              <a:gd name="connsiteY75" fmla="*/ 5574 h 10000"/>
              <a:gd name="connsiteX76" fmla="*/ 9258 w 10000"/>
              <a:gd name="connsiteY76" fmla="*/ 5808 h 10000"/>
              <a:gd name="connsiteX77" fmla="*/ 9386 w 10000"/>
              <a:gd name="connsiteY77" fmla="*/ 5902 h 10000"/>
              <a:gd name="connsiteX78" fmla="*/ 9437 w 10000"/>
              <a:gd name="connsiteY78" fmla="*/ 6042 h 10000"/>
              <a:gd name="connsiteX79" fmla="*/ 9335 w 10000"/>
              <a:gd name="connsiteY79" fmla="*/ 6159 h 10000"/>
              <a:gd name="connsiteX80" fmla="*/ 9105 w 10000"/>
              <a:gd name="connsiteY80" fmla="*/ 6253 h 10000"/>
              <a:gd name="connsiteX81" fmla="*/ 9105 w 10000"/>
              <a:gd name="connsiteY81" fmla="*/ 6487 h 10000"/>
              <a:gd name="connsiteX82" fmla="*/ 9258 w 10000"/>
              <a:gd name="connsiteY82" fmla="*/ 6581 h 10000"/>
              <a:gd name="connsiteX83" fmla="*/ 9386 w 10000"/>
              <a:gd name="connsiteY83" fmla="*/ 6628 h 10000"/>
              <a:gd name="connsiteX84" fmla="*/ 9437 w 10000"/>
              <a:gd name="connsiteY84" fmla="*/ 6487 h 10000"/>
              <a:gd name="connsiteX85" fmla="*/ 9488 w 10000"/>
              <a:gd name="connsiteY85" fmla="*/ 6440 h 10000"/>
              <a:gd name="connsiteX86" fmla="*/ 9898 w 10000"/>
              <a:gd name="connsiteY86" fmla="*/ 6487 h 10000"/>
              <a:gd name="connsiteX87" fmla="*/ 10000 w 10000"/>
              <a:gd name="connsiteY87" fmla="*/ 7049 h 10000"/>
              <a:gd name="connsiteX88" fmla="*/ 9003 w 10000"/>
              <a:gd name="connsiteY88" fmla="*/ 7424 h 10000"/>
              <a:gd name="connsiteX0" fmla="*/ 9003 w 10000"/>
              <a:gd name="connsiteY0" fmla="*/ 7424 h 10000"/>
              <a:gd name="connsiteX1" fmla="*/ 2583 w 10000"/>
              <a:gd name="connsiteY1" fmla="*/ 9391 h 10000"/>
              <a:gd name="connsiteX2" fmla="*/ 0 w 10000"/>
              <a:gd name="connsiteY2" fmla="*/ 10000 h 10000"/>
              <a:gd name="connsiteX3" fmla="*/ 691 w 10000"/>
              <a:gd name="connsiteY3" fmla="*/ 9625 h 10000"/>
              <a:gd name="connsiteX4" fmla="*/ 767 w 10000"/>
              <a:gd name="connsiteY4" fmla="*/ 9297 h 10000"/>
              <a:gd name="connsiteX5" fmla="*/ 997 w 10000"/>
              <a:gd name="connsiteY5" fmla="*/ 9110 h 10000"/>
              <a:gd name="connsiteX6" fmla="*/ 997 w 10000"/>
              <a:gd name="connsiteY6" fmla="*/ 8829 h 10000"/>
              <a:gd name="connsiteX7" fmla="*/ 1176 w 10000"/>
              <a:gd name="connsiteY7" fmla="*/ 8642 h 10000"/>
              <a:gd name="connsiteX8" fmla="*/ 1151 w 10000"/>
              <a:gd name="connsiteY8" fmla="*/ 8361 h 10000"/>
              <a:gd name="connsiteX9" fmla="*/ 1995 w 10000"/>
              <a:gd name="connsiteY9" fmla="*/ 6956 h 10000"/>
              <a:gd name="connsiteX10" fmla="*/ 2046 w 10000"/>
              <a:gd name="connsiteY10" fmla="*/ 7002 h 10000"/>
              <a:gd name="connsiteX11" fmla="*/ 1995 w 10000"/>
              <a:gd name="connsiteY11" fmla="*/ 7143 h 10000"/>
              <a:gd name="connsiteX12" fmla="*/ 2072 w 10000"/>
              <a:gd name="connsiteY12" fmla="*/ 7237 h 10000"/>
              <a:gd name="connsiteX13" fmla="*/ 2097 w 10000"/>
              <a:gd name="connsiteY13" fmla="*/ 7424 h 10000"/>
              <a:gd name="connsiteX14" fmla="*/ 2225 w 10000"/>
              <a:gd name="connsiteY14" fmla="*/ 7611 h 10000"/>
              <a:gd name="connsiteX15" fmla="*/ 2506 w 10000"/>
              <a:gd name="connsiteY15" fmla="*/ 7799 h 10000"/>
              <a:gd name="connsiteX16" fmla="*/ 2762 w 10000"/>
              <a:gd name="connsiteY16" fmla="*/ 7518 h 10000"/>
              <a:gd name="connsiteX17" fmla="*/ 2813 w 10000"/>
              <a:gd name="connsiteY17" fmla="*/ 7330 h 10000"/>
              <a:gd name="connsiteX18" fmla="*/ 3018 w 10000"/>
              <a:gd name="connsiteY18" fmla="*/ 7564 h 10000"/>
              <a:gd name="connsiteX19" fmla="*/ 3402 w 10000"/>
              <a:gd name="connsiteY19" fmla="*/ 7237 h 10000"/>
              <a:gd name="connsiteX20" fmla="*/ 3453 w 10000"/>
              <a:gd name="connsiteY20" fmla="*/ 7143 h 10000"/>
              <a:gd name="connsiteX21" fmla="*/ 3402 w 10000"/>
              <a:gd name="connsiteY21" fmla="*/ 7002 h 10000"/>
              <a:gd name="connsiteX22" fmla="*/ 3427 w 10000"/>
              <a:gd name="connsiteY22" fmla="*/ 6909 h 10000"/>
              <a:gd name="connsiteX23" fmla="*/ 3581 w 10000"/>
              <a:gd name="connsiteY23" fmla="*/ 7002 h 10000"/>
              <a:gd name="connsiteX24" fmla="*/ 3836 w 10000"/>
              <a:gd name="connsiteY24" fmla="*/ 6674 h 10000"/>
              <a:gd name="connsiteX25" fmla="*/ 4143 w 10000"/>
              <a:gd name="connsiteY25" fmla="*/ 6393 h 10000"/>
              <a:gd name="connsiteX26" fmla="*/ 4092 w 10000"/>
              <a:gd name="connsiteY26" fmla="*/ 6300 h 10000"/>
              <a:gd name="connsiteX27" fmla="*/ 4194 w 10000"/>
              <a:gd name="connsiteY27" fmla="*/ 6066 h 10000"/>
              <a:gd name="connsiteX28" fmla="*/ 4373 w 10000"/>
              <a:gd name="connsiteY28" fmla="*/ 4871 h 10000"/>
              <a:gd name="connsiteX29" fmla="*/ 4425 w 10000"/>
              <a:gd name="connsiteY29" fmla="*/ 4403 h 10000"/>
              <a:gd name="connsiteX30" fmla="*/ 4552 w 10000"/>
              <a:gd name="connsiteY30" fmla="*/ 4075 h 10000"/>
              <a:gd name="connsiteX31" fmla="*/ 4527 w 10000"/>
              <a:gd name="connsiteY31" fmla="*/ 3934 h 10000"/>
              <a:gd name="connsiteX32" fmla="*/ 4629 w 10000"/>
              <a:gd name="connsiteY32" fmla="*/ 3560 h 10000"/>
              <a:gd name="connsiteX33" fmla="*/ 4655 w 10000"/>
              <a:gd name="connsiteY33" fmla="*/ 3044 h 10000"/>
              <a:gd name="connsiteX34" fmla="*/ 4783 w 10000"/>
              <a:gd name="connsiteY34" fmla="*/ 3091 h 10000"/>
              <a:gd name="connsiteX35" fmla="*/ 4859 w 10000"/>
              <a:gd name="connsiteY35" fmla="*/ 3326 h 10000"/>
              <a:gd name="connsiteX36" fmla="*/ 5141 w 10000"/>
              <a:gd name="connsiteY36" fmla="*/ 3419 h 10000"/>
              <a:gd name="connsiteX37" fmla="*/ 5396 w 10000"/>
              <a:gd name="connsiteY37" fmla="*/ 2061 h 10000"/>
              <a:gd name="connsiteX38" fmla="*/ 5575 w 10000"/>
              <a:gd name="connsiteY38" fmla="*/ 2201 h 10000"/>
              <a:gd name="connsiteX39" fmla="*/ 5678 w 10000"/>
              <a:gd name="connsiteY39" fmla="*/ 1686 h 10000"/>
              <a:gd name="connsiteX40" fmla="*/ 5729 w 10000"/>
              <a:gd name="connsiteY40" fmla="*/ 1733 h 10000"/>
              <a:gd name="connsiteX41" fmla="*/ 5831 w 10000"/>
              <a:gd name="connsiteY41" fmla="*/ 1546 h 10000"/>
              <a:gd name="connsiteX42" fmla="*/ 6010 w 10000"/>
              <a:gd name="connsiteY42" fmla="*/ 937 h 10000"/>
              <a:gd name="connsiteX43" fmla="*/ 6036 w 10000"/>
              <a:gd name="connsiteY43" fmla="*/ 0 h 10000"/>
              <a:gd name="connsiteX44" fmla="*/ 6726 w 10000"/>
              <a:gd name="connsiteY44" fmla="*/ 703 h 10000"/>
              <a:gd name="connsiteX45" fmla="*/ 6803 w 10000"/>
              <a:gd name="connsiteY45" fmla="*/ 141 h 10000"/>
              <a:gd name="connsiteX46" fmla="*/ 7033 w 10000"/>
              <a:gd name="connsiteY46" fmla="*/ 141 h 10000"/>
              <a:gd name="connsiteX47" fmla="*/ 7187 w 10000"/>
              <a:gd name="connsiteY47" fmla="*/ 328 h 10000"/>
              <a:gd name="connsiteX48" fmla="*/ 7136 w 10000"/>
              <a:gd name="connsiteY48" fmla="*/ 609 h 10000"/>
              <a:gd name="connsiteX49" fmla="*/ 7238 w 10000"/>
              <a:gd name="connsiteY49" fmla="*/ 749 h 10000"/>
              <a:gd name="connsiteX50" fmla="*/ 7468 w 10000"/>
              <a:gd name="connsiteY50" fmla="*/ 796 h 10000"/>
              <a:gd name="connsiteX51" fmla="*/ 7545 w 10000"/>
              <a:gd name="connsiteY51" fmla="*/ 937 h 10000"/>
              <a:gd name="connsiteX52" fmla="*/ 7673 w 10000"/>
              <a:gd name="connsiteY52" fmla="*/ 1030 h 10000"/>
              <a:gd name="connsiteX53" fmla="*/ 7749 w 10000"/>
              <a:gd name="connsiteY53" fmla="*/ 1077 h 10000"/>
              <a:gd name="connsiteX54" fmla="*/ 7801 w 10000"/>
              <a:gd name="connsiteY54" fmla="*/ 1218 h 10000"/>
              <a:gd name="connsiteX55" fmla="*/ 7852 w 10000"/>
              <a:gd name="connsiteY55" fmla="*/ 1593 h 10000"/>
              <a:gd name="connsiteX56" fmla="*/ 7749 w 10000"/>
              <a:gd name="connsiteY56" fmla="*/ 1686 h 10000"/>
              <a:gd name="connsiteX57" fmla="*/ 7749 w 10000"/>
              <a:gd name="connsiteY57" fmla="*/ 2014 h 10000"/>
              <a:gd name="connsiteX58" fmla="*/ 7673 w 10000"/>
              <a:gd name="connsiteY58" fmla="*/ 2155 h 10000"/>
              <a:gd name="connsiteX59" fmla="*/ 7621 w 10000"/>
              <a:gd name="connsiteY59" fmla="*/ 2436 h 10000"/>
              <a:gd name="connsiteX60" fmla="*/ 7647 w 10000"/>
              <a:gd name="connsiteY60" fmla="*/ 2529 h 10000"/>
              <a:gd name="connsiteX61" fmla="*/ 7698 w 10000"/>
              <a:gd name="connsiteY61" fmla="*/ 2670 h 10000"/>
              <a:gd name="connsiteX62" fmla="*/ 8107 w 10000"/>
              <a:gd name="connsiteY62" fmla="*/ 2857 h 10000"/>
              <a:gd name="connsiteX63" fmla="*/ 8363 w 10000"/>
              <a:gd name="connsiteY63" fmla="*/ 3185 h 10000"/>
              <a:gd name="connsiteX64" fmla="*/ 8926 w 10000"/>
              <a:gd name="connsiteY64" fmla="*/ 3372 h 10000"/>
              <a:gd name="connsiteX65" fmla="*/ 9054 w 10000"/>
              <a:gd name="connsiteY65" fmla="*/ 3607 h 10000"/>
              <a:gd name="connsiteX66" fmla="*/ 9105 w 10000"/>
              <a:gd name="connsiteY66" fmla="*/ 3888 h 10000"/>
              <a:gd name="connsiteX67" fmla="*/ 9105 w 10000"/>
              <a:gd name="connsiteY67" fmla="*/ 4403 h 10000"/>
              <a:gd name="connsiteX68" fmla="*/ 9028 w 10000"/>
              <a:gd name="connsiteY68" fmla="*/ 4496 h 10000"/>
              <a:gd name="connsiteX69" fmla="*/ 9079 w 10000"/>
              <a:gd name="connsiteY69" fmla="*/ 4871 h 10000"/>
              <a:gd name="connsiteX70" fmla="*/ 9207 w 10000"/>
              <a:gd name="connsiteY70" fmla="*/ 4965 h 10000"/>
              <a:gd name="connsiteX71" fmla="*/ 9335 w 10000"/>
              <a:gd name="connsiteY71" fmla="*/ 5293 h 10000"/>
              <a:gd name="connsiteX72" fmla="*/ 9258 w 10000"/>
              <a:gd name="connsiteY72" fmla="*/ 5293 h 10000"/>
              <a:gd name="connsiteX73" fmla="*/ 9156 w 10000"/>
              <a:gd name="connsiteY73" fmla="*/ 5433 h 10000"/>
              <a:gd name="connsiteX74" fmla="*/ 9182 w 10000"/>
              <a:gd name="connsiteY74" fmla="*/ 5574 h 10000"/>
              <a:gd name="connsiteX75" fmla="*/ 9258 w 10000"/>
              <a:gd name="connsiteY75" fmla="*/ 5808 h 10000"/>
              <a:gd name="connsiteX76" fmla="*/ 9386 w 10000"/>
              <a:gd name="connsiteY76" fmla="*/ 5902 h 10000"/>
              <a:gd name="connsiteX77" fmla="*/ 9437 w 10000"/>
              <a:gd name="connsiteY77" fmla="*/ 6042 h 10000"/>
              <a:gd name="connsiteX78" fmla="*/ 9335 w 10000"/>
              <a:gd name="connsiteY78" fmla="*/ 6159 h 10000"/>
              <a:gd name="connsiteX79" fmla="*/ 9105 w 10000"/>
              <a:gd name="connsiteY79" fmla="*/ 6253 h 10000"/>
              <a:gd name="connsiteX80" fmla="*/ 9105 w 10000"/>
              <a:gd name="connsiteY80" fmla="*/ 6487 h 10000"/>
              <a:gd name="connsiteX81" fmla="*/ 9258 w 10000"/>
              <a:gd name="connsiteY81" fmla="*/ 6581 h 10000"/>
              <a:gd name="connsiteX82" fmla="*/ 9386 w 10000"/>
              <a:gd name="connsiteY82" fmla="*/ 6628 h 10000"/>
              <a:gd name="connsiteX83" fmla="*/ 9437 w 10000"/>
              <a:gd name="connsiteY83" fmla="*/ 6487 h 10000"/>
              <a:gd name="connsiteX84" fmla="*/ 9488 w 10000"/>
              <a:gd name="connsiteY84" fmla="*/ 6440 h 10000"/>
              <a:gd name="connsiteX85" fmla="*/ 9898 w 10000"/>
              <a:gd name="connsiteY85" fmla="*/ 6487 h 10000"/>
              <a:gd name="connsiteX86" fmla="*/ 10000 w 10000"/>
              <a:gd name="connsiteY86" fmla="*/ 7049 h 10000"/>
              <a:gd name="connsiteX87" fmla="*/ 9003 w 10000"/>
              <a:gd name="connsiteY87" fmla="*/ 7424 h 10000"/>
              <a:gd name="connsiteX0" fmla="*/ 9003 w 10000"/>
              <a:gd name="connsiteY0" fmla="*/ 7424 h 10000"/>
              <a:gd name="connsiteX1" fmla="*/ 2583 w 10000"/>
              <a:gd name="connsiteY1" fmla="*/ 9391 h 10000"/>
              <a:gd name="connsiteX2" fmla="*/ 0 w 10000"/>
              <a:gd name="connsiteY2" fmla="*/ 10000 h 10000"/>
              <a:gd name="connsiteX3" fmla="*/ 691 w 10000"/>
              <a:gd name="connsiteY3" fmla="*/ 9625 h 10000"/>
              <a:gd name="connsiteX4" fmla="*/ 767 w 10000"/>
              <a:gd name="connsiteY4" fmla="*/ 9297 h 10000"/>
              <a:gd name="connsiteX5" fmla="*/ 997 w 10000"/>
              <a:gd name="connsiteY5" fmla="*/ 9110 h 10000"/>
              <a:gd name="connsiteX6" fmla="*/ 997 w 10000"/>
              <a:gd name="connsiteY6" fmla="*/ 8829 h 10000"/>
              <a:gd name="connsiteX7" fmla="*/ 1176 w 10000"/>
              <a:gd name="connsiteY7" fmla="*/ 8642 h 10000"/>
              <a:gd name="connsiteX8" fmla="*/ 1151 w 10000"/>
              <a:gd name="connsiteY8" fmla="*/ 8361 h 10000"/>
              <a:gd name="connsiteX9" fmla="*/ 1995 w 10000"/>
              <a:gd name="connsiteY9" fmla="*/ 6956 h 10000"/>
              <a:gd name="connsiteX10" fmla="*/ 2046 w 10000"/>
              <a:gd name="connsiteY10" fmla="*/ 7002 h 10000"/>
              <a:gd name="connsiteX11" fmla="*/ 1995 w 10000"/>
              <a:gd name="connsiteY11" fmla="*/ 7143 h 10000"/>
              <a:gd name="connsiteX12" fmla="*/ 2072 w 10000"/>
              <a:gd name="connsiteY12" fmla="*/ 7237 h 10000"/>
              <a:gd name="connsiteX13" fmla="*/ 2097 w 10000"/>
              <a:gd name="connsiteY13" fmla="*/ 7424 h 10000"/>
              <a:gd name="connsiteX14" fmla="*/ 2225 w 10000"/>
              <a:gd name="connsiteY14" fmla="*/ 7611 h 10000"/>
              <a:gd name="connsiteX15" fmla="*/ 2506 w 10000"/>
              <a:gd name="connsiteY15" fmla="*/ 7799 h 10000"/>
              <a:gd name="connsiteX16" fmla="*/ 2762 w 10000"/>
              <a:gd name="connsiteY16" fmla="*/ 7518 h 10000"/>
              <a:gd name="connsiteX17" fmla="*/ 2813 w 10000"/>
              <a:gd name="connsiteY17" fmla="*/ 7330 h 10000"/>
              <a:gd name="connsiteX18" fmla="*/ 3018 w 10000"/>
              <a:gd name="connsiteY18" fmla="*/ 7564 h 10000"/>
              <a:gd name="connsiteX19" fmla="*/ 3402 w 10000"/>
              <a:gd name="connsiteY19" fmla="*/ 7237 h 10000"/>
              <a:gd name="connsiteX20" fmla="*/ 3453 w 10000"/>
              <a:gd name="connsiteY20" fmla="*/ 7143 h 10000"/>
              <a:gd name="connsiteX21" fmla="*/ 3402 w 10000"/>
              <a:gd name="connsiteY21" fmla="*/ 7002 h 10000"/>
              <a:gd name="connsiteX22" fmla="*/ 3427 w 10000"/>
              <a:gd name="connsiteY22" fmla="*/ 6909 h 10000"/>
              <a:gd name="connsiteX23" fmla="*/ 3581 w 10000"/>
              <a:gd name="connsiteY23" fmla="*/ 7002 h 10000"/>
              <a:gd name="connsiteX24" fmla="*/ 3836 w 10000"/>
              <a:gd name="connsiteY24" fmla="*/ 6674 h 10000"/>
              <a:gd name="connsiteX25" fmla="*/ 4143 w 10000"/>
              <a:gd name="connsiteY25" fmla="*/ 6393 h 10000"/>
              <a:gd name="connsiteX26" fmla="*/ 4092 w 10000"/>
              <a:gd name="connsiteY26" fmla="*/ 6300 h 10000"/>
              <a:gd name="connsiteX27" fmla="*/ 4373 w 10000"/>
              <a:gd name="connsiteY27" fmla="*/ 4871 h 10000"/>
              <a:gd name="connsiteX28" fmla="*/ 4425 w 10000"/>
              <a:gd name="connsiteY28" fmla="*/ 4403 h 10000"/>
              <a:gd name="connsiteX29" fmla="*/ 4552 w 10000"/>
              <a:gd name="connsiteY29" fmla="*/ 4075 h 10000"/>
              <a:gd name="connsiteX30" fmla="*/ 4527 w 10000"/>
              <a:gd name="connsiteY30" fmla="*/ 3934 h 10000"/>
              <a:gd name="connsiteX31" fmla="*/ 4629 w 10000"/>
              <a:gd name="connsiteY31" fmla="*/ 3560 h 10000"/>
              <a:gd name="connsiteX32" fmla="*/ 4655 w 10000"/>
              <a:gd name="connsiteY32" fmla="*/ 3044 h 10000"/>
              <a:gd name="connsiteX33" fmla="*/ 4783 w 10000"/>
              <a:gd name="connsiteY33" fmla="*/ 3091 h 10000"/>
              <a:gd name="connsiteX34" fmla="*/ 4859 w 10000"/>
              <a:gd name="connsiteY34" fmla="*/ 3326 h 10000"/>
              <a:gd name="connsiteX35" fmla="*/ 5141 w 10000"/>
              <a:gd name="connsiteY35" fmla="*/ 3419 h 10000"/>
              <a:gd name="connsiteX36" fmla="*/ 5396 w 10000"/>
              <a:gd name="connsiteY36" fmla="*/ 2061 h 10000"/>
              <a:gd name="connsiteX37" fmla="*/ 5575 w 10000"/>
              <a:gd name="connsiteY37" fmla="*/ 2201 h 10000"/>
              <a:gd name="connsiteX38" fmla="*/ 5678 w 10000"/>
              <a:gd name="connsiteY38" fmla="*/ 1686 h 10000"/>
              <a:gd name="connsiteX39" fmla="*/ 5729 w 10000"/>
              <a:gd name="connsiteY39" fmla="*/ 1733 h 10000"/>
              <a:gd name="connsiteX40" fmla="*/ 5831 w 10000"/>
              <a:gd name="connsiteY40" fmla="*/ 1546 h 10000"/>
              <a:gd name="connsiteX41" fmla="*/ 6010 w 10000"/>
              <a:gd name="connsiteY41" fmla="*/ 937 h 10000"/>
              <a:gd name="connsiteX42" fmla="*/ 6036 w 10000"/>
              <a:gd name="connsiteY42" fmla="*/ 0 h 10000"/>
              <a:gd name="connsiteX43" fmla="*/ 6726 w 10000"/>
              <a:gd name="connsiteY43" fmla="*/ 703 h 10000"/>
              <a:gd name="connsiteX44" fmla="*/ 6803 w 10000"/>
              <a:gd name="connsiteY44" fmla="*/ 141 h 10000"/>
              <a:gd name="connsiteX45" fmla="*/ 7033 w 10000"/>
              <a:gd name="connsiteY45" fmla="*/ 141 h 10000"/>
              <a:gd name="connsiteX46" fmla="*/ 7187 w 10000"/>
              <a:gd name="connsiteY46" fmla="*/ 328 h 10000"/>
              <a:gd name="connsiteX47" fmla="*/ 7136 w 10000"/>
              <a:gd name="connsiteY47" fmla="*/ 609 h 10000"/>
              <a:gd name="connsiteX48" fmla="*/ 7238 w 10000"/>
              <a:gd name="connsiteY48" fmla="*/ 749 h 10000"/>
              <a:gd name="connsiteX49" fmla="*/ 7468 w 10000"/>
              <a:gd name="connsiteY49" fmla="*/ 796 h 10000"/>
              <a:gd name="connsiteX50" fmla="*/ 7545 w 10000"/>
              <a:gd name="connsiteY50" fmla="*/ 937 h 10000"/>
              <a:gd name="connsiteX51" fmla="*/ 7673 w 10000"/>
              <a:gd name="connsiteY51" fmla="*/ 1030 h 10000"/>
              <a:gd name="connsiteX52" fmla="*/ 7749 w 10000"/>
              <a:gd name="connsiteY52" fmla="*/ 1077 h 10000"/>
              <a:gd name="connsiteX53" fmla="*/ 7801 w 10000"/>
              <a:gd name="connsiteY53" fmla="*/ 1218 h 10000"/>
              <a:gd name="connsiteX54" fmla="*/ 7852 w 10000"/>
              <a:gd name="connsiteY54" fmla="*/ 1593 h 10000"/>
              <a:gd name="connsiteX55" fmla="*/ 7749 w 10000"/>
              <a:gd name="connsiteY55" fmla="*/ 1686 h 10000"/>
              <a:gd name="connsiteX56" fmla="*/ 7749 w 10000"/>
              <a:gd name="connsiteY56" fmla="*/ 2014 h 10000"/>
              <a:gd name="connsiteX57" fmla="*/ 7673 w 10000"/>
              <a:gd name="connsiteY57" fmla="*/ 2155 h 10000"/>
              <a:gd name="connsiteX58" fmla="*/ 7621 w 10000"/>
              <a:gd name="connsiteY58" fmla="*/ 2436 h 10000"/>
              <a:gd name="connsiteX59" fmla="*/ 7647 w 10000"/>
              <a:gd name="connsiteY59" fmla="*/ 2529 h 10000"/>
              <a:gd name="connsiteX60" fmla="*/ 7698 w 10000"/>
              <a:gd name="connsiteY60" fmla="*/ 2670 h 10000"/>
              <a:gd name="connsiteX61" fmla="*/ 8107 w 10000"/>
              <a:gd name="connsiteY61" fmla="*/ 2857 h 10000"/>
              <a:gd name="connsiteX62" fmla="*/ 8363 w 10000"/>
              <a:gd name="connsiteY62" fmla="*/ 3185 h 10000"/>
              <a:gd name="connsiteX63" fmla="*/ 8926 w 10000"/>
              <a:gd name="connsiteY63" fmla="*/ 3372 h 10000"/>
              <a:gd name="connsiteX64" fmla="*/ 9054 w 10000"/>
              <a:gd name="connsiteY64" fmla="*/ 3607 h 10000"/>
              <a:gd name="connsiteX65" fmla="*/ 9105 w 10000"/>
              <a:gd name="connsiteY65" fmla="*/ 3888 h 10000"/>
              <a:gd name="connsiteX66" fmla="*/ 9105 w 10000"/>
              <a:gd name="connsiteY66" fmla="*/ 4403 h 10000"/>
              <a:gd name="connsiteX67" fmla="*/ 9028 w 10000"/>
              <a:gd name="connsiteY67" fmla="*/ 4496 h 10000"/>
              <a:gd name="connsiteX68" fmla="*/ 9079 w 10000"/>
              <a:gd name="connsiteY68" fmla="*/ 4871 h 10000"/>
              <a:gd name="connsiteX69" fmla="*/ 9207 w 10000"/>
              <a:gd name="connsiteY69" fmla="*/ 4965 h 10000"/>
              <a:gd name="connsiteX70" fmla="*/ 9335 w 10000"/>
              <a:gd name="connsiteY70" fmla="*/ 5293 h 10000"/>
              <a:gd name="connsiteX71" fmla="*/ 9258 w 10000"/>
              <a:gd name="connsiteY71" fmla="*/ 5293 h 10000"/>
              <a:gd name="connsiteX72" fmla="*/ 9156 w 10000"/>
              <a:gd name="connsiteY72" fmla="*/ 5433 h 10000"/>
              <a:gd name="connsiteX73" fmla="*/ 9182 w 10000"/>
              <a:gd name="connsiteY73" fmla="*/ 5574 h 10000"/>
              <a:gd name="connsiteX74" fmla="*/ 9258 w 10000"/>
              <a:gd name="connsiteY74" fmla="*/ 5808 h 10000"/>
              <a:gd name="connsiteX75" fmla="*/ 9386 w 10000"/>
              <a:gd name="connsiteY75" fmla="*/ 5902 h 10000"/>
              <a:gd name="connsiteX76" fmla="*/ 9437 w 10000"/>
              <a:gd name="connsiteY76" fmla="*/ 6042 h 10000"/>
              <a:gd name="connsiteX77" fmla="*/ 9335 w 10000"/>
              <a:gd name="connsiteY77" fmla="*/ 6159 h 10000"/>
              <a:gd name="connsiteX78" fmla="*/ 9105 w 10000"/>
              <a:gd name="connsiteY78" fmla="*/ 6253 h 10000"/>
              <a:gd name="connsiteX79" fmla="*/ 9105 w 10000"/>
              <a:gd name="connsiteY79" fmla="*/ 6487 h 10000"/>
              <a:gd name="connsiteX80" fmla="*/ 9258 w 10000"/>
              <a:gd name="connsiteY80" fmla="*/ 6581 h 10000"/>
              <a:gd name="connsiteX81" fmla="*/ 9386 w 10000"/>
              <a:gd name="connsiteY81" fmla="*/ 6628 h 10000"/>
              <a:gd name="connsiteX82" fmla="*/ 9437 w 10000"/>
              <a:gd name="connsiteY82" fmla="*/ 6487 h 10000"/>
              <a:gd name="connsiteX83" fmla="*/ 9488 w 10000"/>
              <a:gd name="connsiteY83" fmla="*/ 6440 h 10000"/>
              <a:gd name="connsiteX84" fmla="*/ 9898 w 10000"/>
              <a:gd name="connsiteY84" fmla="*/ 6487 h 10000"/>
              <a:gd name="connsiteX85" fmla="*/ 10000 w 10000"/>
              <a:gd name="connsiteY85" fmla="*/ 7049 h 10000"/>
              <a:gd name="connsiteX86" fmla="*/ 9003 w 10000"/>
              <a:gd name="connsiteY86" fmla="*/ 7424 h 10000"/>
              <a:gd name="connsiteX0" fmla="*/ 9003 w 10000"/>
              <a:gd name="connsiteY0" fmla="*/ 7424 h 10000"/>
              <a:gd name="connsiteX1" fmla="*/ 2583 w 10000"/>
              <a:gd name="connsiteY1" fmla="*/ 9391 h 10000"/>
              <a:gd name="connsiteX2" fmla="*/ 0 w 10000"/>
              <a:gd name="connsiteY2" fmla="*/ 10000 h 10000"/>
              <a:gd name="connsiteX3" fmla="*/ 691 w 10000"/>
              <a:gd name="connsiteY3" fmla="*/ 9625 h 10000"/>
              <a:gd name="connsiteX4" fmla="*/ 767 w 10000"/>
              <a:gd name="connsiteY4" fmla="*/ 9297 h 10000"/>
              <a:gd name="connsiteX5" fmla="*/ 997 w 10000"/>
              <a:gd name="connsiteY5" fmla="*/ 9110 h 10000"/>
              <a:gd name="connsiteX6" fmla="*/ 997 w 10000"/>
              <a:gd name="connsiteY6" fmla="*/ 8829 h 10000"/>
              <a:gd name="connsiteX7" fmla="*/ 1176 w 10000"/>
              <a:gd name="connsiteY7" fmla="*/ 8642 h 10000"/>
              <a:gd name="connsiteX8" fmla="*/ 1151 w 10000"/>
              <a:gd name="connsiteY8" fmla="*/ 8361 h 10000"/>
              <a:gd name="connsiteX9" fmla="*/ 1995 w 10000"/>
              <a:gd name="connsiteY9" fmla="*/ 6956 h 10000"/>
              <a:gd name="connsiteX10" fmla="*/ 2046 w 10000"/>
              <a:gd name="connsiteY10" fmla="*/ 7002 h 10000"/>
              <a:gd name="connsiteX11" fmla="*/ 1995 w 10000"/>
              <a:gd name="connsiteY11" fmla="*/ 7143 h 10000"/>
              <a:gd name="connsiteX12" fmla="*/ 2072 w 10000"/>
              <a:gd name="connsiteY12" fmla="*/ 7237 h 10000"/>
              <a:gd name="connsiteX13" fmla="*/ 2097 w 10000"/>
              <a:gd name="connsiteY13" fmla="*/ 7424 h 10000"/>
              <a:gd name="connsiteX14" fmla="*/ 2225 w 10000"/>
              <a:gd name="connsiteY14" fmla="*/ 7611 h 10000"/>
              <a:gd name="connsiteX15" fmla="*/ 2506 w 10000"/>
              <a:gd name="connsiteY15" fmla="*/ 7799 h 10000"/>
              <a:gd name="connsiteX16" fmla="*/ 2762 w 10000"/>
              <a:gd name="connsiteY16" fmla="*/ 7518 h 10000"/>
              <a:gd name="connsiteX17" fmla="*/ 2813 w 10000"/>
              <a:gd name="connsiteY17" fmla="*/ 7330 h 10000"/>
              <a:gd name="connsiteX18" fmla="*/ 3018 w 10000"/>
              <a:gd name="connsiteY18" fmla="*/ 7564 h 10000"/>
              <a:gd name="connsiteX19" fmla="*/ 3402 w 10000"/>
              <a:gd name="connsiteY19" fmla="*/ 7237 h 10000"/>
              <a:gd name="connsiteX20" fmla="*/ 3453 w 10000"/>
              <a:gd name="connsiteY20" fmla="*/ 7143 h 10000"/>
              <a:gd name="connsiteX21" fmla="*/ 3402 w 10000"/>
              <a:gd name="connsiteY21" fmla="*/ 7002 h 10000"/>
              <a:gd name="connsiteX22" fmla="*/ 3427 w 10000"/>
              <a:gd name="connsiteY22" fmla="*/ 6909 h 10000"/>
              <a:gd name="connsiteX23" fmla="*/ 3581 w 10000"/>
              <a:gd name="connsiteY23" fmla="*/ 7002 h 10000"/>
              <a:gd name="connsiteX24" fmla="*/ 3836 w 10000"/>
              <a:gd name="connsiteY24" fmla="*/ 6674 h 10000"/>
              <a:gd name="connsiteX25" fmla="*/ 4143 w 10000"/>
              <a:gd name="connsiteY25" fmla="*/ 6393 h 10000"/>
              <a:gd name="connsiteX26" fmla="*/ 4373 w 10000"/>
              <a:gd name="connsiteY26" fmla="*/ 4871 h 10000"/>
              <a:gd name="connsiteX27" fmla="*/ 4425 w 10000"/>
              <a:gd name="connsiteY27" fmla="*/ 4403 h 10000"/>
              <a:gd name="connsiteX28" fmla="*/ 4552 w 10000"/>
              <a:gd name="connsiteY28" fmla="*/ 4075 h 10000"/>
              <a:gd name="connsiteX29" fmla="*/ 4527 w 10000"/>
              <a:gd name="connsiteY29" fmla="*/ 3934 h 10000"/>
              <a:gd name="connsiteX30" fmla="*/ 4629 w 10000"/>
              <a:gd name="connsiteY30" fmla="*/ 3560 h 10000"/>
              <a:gd name="connsiteX31" fmla="*/ 4655 w 10000"/>
              <a:gd name="connsiteY31" fmla="*/ 3044 h 10000"/>
              <a:gd name="connsiteX32" fmla="*/ 4783 w 10000"/>
              <a:gd name="connsiteY32" fmla="*/ 3091 h 10000"/>
              <a:gd name="connsiteX33" fmla="*/ 4859 w 10000"/>
              <a:gd name="connsiteY33" fmla="*/ 3326 h 10000"/>
              <a:gd name="connsiteX34" fmla="*/ 5141 w 10000"/>
              <a:gd name="connsiteY34" fmla="*/ 3419 h 10000"/>
              <a:gd name="connsiteX35" fmla="*/ 5396 w 10000"/>
              <a:gd name="connsiteY35" fmla="*/ 2061 h 10000"/>
              <a:gd name="connsiteX36" fmla="*/ 5575 w 10000"/>
              <a:gd name="connsiteY36" fmla="*/ 2201 h 10000"/>
              <a:gd name="connsiteX37" fmla="*/ 5678 w 10000"/>
              <a:gd name="connsiteY37" fmla="*/ 1686 h 10000"/>
              <a:gd name="connsiteX38" fmla="*/ 5729 w 10000"/>
              <a:gd name="connsiteY38" fmla="*/ 1733 h 10000"/>
              <a:gd name="connsiteX39" fmla="*/ 5831 w 10000"/>
              <a:gd name="connsiteY39" fmla="*/ 1546 h 10000"/>
              <a:gd name="connsiteX40" fmla="*/ 6010 w 10000"/>
              <a:gd name="connsiteY40" fmla="*/ 937 h 10000"/>
              <a:gd name="connsiteX41" fmla="*/ 6036 w 10000"/>
              <a:gd name="connsiteY41" fmla="*/ 0 h 10000"/>
              <a:gd name="connsiteX42" fmla="*/ 6726 w 10000"/>
              <a:gd name="connsiteY42" fmla="*/ 703 h 10000"/>
              <a:gd name="connsiteX43" fmla="*/ 6803 w 10000"/>
              <a:gd name="connsiteY43" fmla="*/ 141 h 10000"/>
              <a:gd name="connsiteX44" fmla="*/ 7033 w 10000"/>
              <a:gd name="connsiteY44" fmla="*/ 141 h 10000"/>
              <a:gd name="connsiteX45" fmla="*/ 7187 w 10000"/>
              <a:gd name="connsiteY45" fmla="*/ 328 h 10000"/>
              <a:gd name="connsiteX46" fmla="*/ 7136 w 10000"/>
              <a:gd name="connsiteY46" fmla="*/ 609 h 10000"/>
              <a:gd name="connsiteX47" fmla="*/ 7238 w 10000"/>
              <a:gd name="connsiteY47" fmla="*/ 749 h 10000"/>
              <a:gd name="connsiteX48" fmla="*/ 7468 w 10000"/>
              <a:gd name="connsiteY48" fmla="*/ 796 h 10000"/>
              <a:gd name="connsiteX49" fmla="*/ 7545 w 10000"/>
              <a:gd name="connsiteY49" fmla="*/ 937 h 10000"/>
              <a:gd name="connsiteX50" fmla="*/ 7673 w 10000"/>
              <a:gd name="connsiteY50" fmla="*/ 1030 h 10000"/>
              <a:gd name="connsiteX51" fmla="*/ 7749 w 10000"/>
              <a:gd name="connsiteY51" fmla="*/ 1077 h 10000"/>
              <a:gd name="connsiteX52" fmla="*/ 7801 w 10000"/>
              <a:gd name="connsiteY52" fmla="*/ 1218 h 10000"/>
              <a:gd name="connsiteX53" fmla="*/ 7852 w 10000"/>
              <a:gd name="connsiteY53" fmla="*/ 1593 h 10000"/>
              <a:gd name="connsiteX54" fmla="*/ 7749 w 10000"/>
              <a:gd name="connsiteY54" fmla="*/ 1686 h 10000"/>
              <a:gd name="connsiteX55" fmla="*/ 7749 w 10000"/>
              <a:gd name="connsiteY55" fmla="*/ 2014 h 10000"/>
              <a:gd name="connsiteX56" fmla="*/ 7673 w 10000"/>
              <a:gd name="connsiteY56" fmla="*/ 2155 h 10000"/>
              <a:gd name="connsiteX57" fmla="*/ 7621 w 10000"/>
              <a:gd name="connsiteY57" fmla="*/ 2436 h 10000"/>
              <a:gd name="connsiteX58" fmla="*/ 7647 w 10000"/>
              <a:gd name="connsiteY58" fmla="*/ 2529 h 10000"/>
              <a:gd name="connsiteX59" fmla="*/ 7698 w 10000"/>
              <a:gd name="connsiteY59" fmla="*/ 2670 h 10000"/>
              <a:gd name="connsiteX60" fmla="*/ 8107 w 10000"/>
              <a:gd name="connsiteY60" fmla="*/ 2857 h 10000"/>
              <a:gd name="connsiteX61" fmla="*/ 8363 w 10000"/>
              <a:gd name="connsiteY61" fmla="*/ 3185 h 10000"/>
              <a:gd name="connsiteX62" fmla="*/ 8926 w 10000"/>
              <a:gd name="connsiteY62" fmla="*/ 3372 h 10000"/>
              <a:gd name="connsiteX63" fmla="*/ 9054 w 10000"/>
              <a:gd name="connsiteY63" fmla="*/ 3607 h 10000"/>
              <a:gd name="connsiteX64" fmla="*/ 9105 w 10000"/>
              <a:gd name="connsiteY64" fmla="*/ 3888 h 10000"/>
              <a:gd name="connsiteX65" fmla="*/ 9105 w 10000"/>
              <a:gd name="connsiteY65" fmla="*/ 4403 h 10000"/>
              <a:gd name="connsiteX66" fmla="*/ 9028 w 10000"/>
              <a:gd name="connsiteY66" fmla="*/ 4496 h 10000"/>
              <a:gd name="connsiteX67" fmla="*/ 9079 w 10000"/>
              <a:gd name="connsiteY67" fmla="*/ 4871 h 10000"/>
              <a:gd name="connsiteX68" fmla="*/ 9207 w 10000"/>
              <a:gd name="connsiteY68" fmla="*/ 4965 h 10000"/>
              <a:gd name="connsiteX69" fmla="*/ 9335 w 10000"/>
              <a:gd name="connsiteY69" fmla="*/ 5293 h 10000"/>
              <a:gd name="connsiteX70" fmla="*/ 9258 w 10000"/>
              <a:gd name="connsiteY70" fmla="*/ 5293 h 10000"/>
              <a:gd name="connsiteX71" fmla="*/ 9156 w 10000"/>
              <a:gd name="connsiteY71" fmla="*/ 5433 h 10000"/>
              <a:gd name="connsiteX72" fmla="*/ 9182 w 10000"/>
              <a:gd name="connsiteY72" fmla="*/ 5574 h 10000"/>
              <a:gd name="connsiteX73" fmla="*/ 9258 w 10000"/>
              <a:gd name="connsiteY73" fmla="*/ 5808 h 10000"/>
              <a:gd name="connsiteX74" fmla="*/ 9386 w 10000"/>
              <a:gd name="connsiteY74" fmla="*/ 5902 h 10000"/>
              <a:gd name="connsiteX75" fmla="*/ 9437 w 10000"/>
              <a:gd name="connsiteY75" fmla="*/ 6042 h 10000"/>
              <a:gd name="connsiteX76" fmla="*/ 9335 w 10000"/>
              <a:gd name="connsiteY76" fmla="*/ 6159 h 10000"/>
              <a:gd name="connsiteX77" fmla="*/ 9105 w 10000"/>
              <a:gd name="connsiteY77" fmla="*/ 6253 h 10000"/>
              <a:gd name="connsiteX78" fmla="*/ 9105 w 10000"/>
              <a:gd name="connsiteY78" fmla="*/ 6487 h 10000"/>
              <a:gd name="connsiteX79" fmla="*/ 9258 w 10000"/>
              <a:gd name="connsiteY79" fmla="*/ 6581 h 10000"/>
              <a:gd name="connsiteX80" fmla="*/ 9386 w 10000"/>
              <a:gd name="connsiteY80" fmla="*/ 6628 h 10000"/>
              <a:gd name="connsiteX81" fmla="*/ 9437 w 10000"/>
              <a:gd name="connsiteY81" fmla="*/ 6487 h 10000"/>
              <a:gd name="connsiteX82" fmla="*/ 9488 w 10000"/>
              <a:gd name="connsiteY82" fmla="*/ 6440 h 10000"/>
              <a:gd name="connsiteX83" fmla="*/ 9898 w 10000"/>
              <a:gd name="connsiteY83" fmla="*/ 6487 h 10000"/>
              <a:gd name="connsiteX84" fmla="*/ 10000 w 10000"/>
              <a:gd name="connsiteY84" fmla="*/ 7049 h 10000"/>
              <a:gd name="connsiteX85" fmla="*/ 9003 w 10000"/>
              <a:gd name="connsiteY85" fmla="*/ 7424 h 10000"/>
              <a:gd name="connsiteX0" fmla="*/ 9003 w 10000"/>
              <a:gd name="connsiteY0" fmla="*/ 7424 h 10000"/>
              <a:gd name="connsiteX1" fmla="*/ 2583 w 10000"/>
              <a:gd name="connsiteY1" fmla="*/ 9391 h 10000"/>
              <a:gd name="connsiteX2" fmla="*/ 0 w 10000"/>
              <a:gd name="connsiteY2" fmla="*/ 10000 h 10000"/>
              <a:gd name="connsiteX3" fmla="*/ 691 w 10000"/>
              <a:gd name="connsiteY3" fmla="*/ 9625 h 10000"/>
              <a:gd name="connsiteX4" fmla="*/ 767 w 10000"/>
              <a:gd name="connsiteY4" fmla="*/ 9297 h 10000"/>
              <a:gd name="connsiteX5" fmla="*/ 997 w 10000"/>
              <a:gd name="connsiteY5" fmla="*/ 9110 h 10000"/>
              <a:gd name="connsiteX6" fmla="*/ 997 w 10000"/>
              <a:gd name="connsiteY6" fmla="*/ 8829 h 10000"/>
              <a:gd name="connsiteX7" fmla="*/ 1176 w 10000"/>
              <a:gd name="connsiteY7" fmla="*/ 8642 h 10000"/>
              <a:gd name="connsiteX8" fmla="*/ 1151 w 10000"/>
              <a:gd name="connsiteY8" fmla="*/ 8361 h 10000"/>
              <a:gd name="connsiteX9" fmla="*/ 1995 w 10000"/>
              <a:gd name="connsiteY9" fmla="*/ 6956 h 10000"/>
              <a:gd name="connsiteX10" fmla="*/ 2046 w 10000"/>
              <a:gd name="connsiteY10" fmla="*/ 7002 h 10000"/>
              <a:gd name="connsiteX11" fmla="*/ 1995 w 10000"/>
              <a:gd name="connsiteY11" fmla="*/ 7143 h 10000"/>
              <a:gd name="connsiteX12" fmla="*/ 2072 w 10000"/>
              <a:gd name="connsiteY12" fmla="*/ 7237 h 10000"/>
              <a:gd name="connsiteX13" fmla="*/ 2097 w 10000"/>
              <a:gd name="connsiteY13" fmla="*/ 7424 h 10000"/>
              <a:gd name="connsiteX14" fmla="*/ 2225 w 10000"/>
              <a:gd name="connsiteY14" fmla="*/ 7611 h 10000"/>
              <a:gd name="connsiteX15" fmla="*/ 2506 w 10000"/>
              <a:gd name="connsiteY15" fmla="*/ 7799 h 10000"/>
              <a:gd name="connsiteX16" fmla="*/ 2762 w 10000"/>
              <a:gd name="connsiteY16" fmla="*/ 7518 h 10000"/>
              <a:gd name="connsiteX17" fmla="*/ 2813 w 10000"/>
              <a:gd name="connsiteY17" fmla="*/ 7330 h 10000"/>
              <a:gd name="connsiteX18" fmla="*/ 3018 w 10000"/>
              <a:gd name="connsiteY18" fmla="*/ 7564 h 10000"/>
              <a:gd name="connsiteX19" fmla="*/ 3402 w 10000"/>
              <a:gd name="connsiteY19" fmla="*/ 7237 h 10000"/>
              <a:gd name="connsiteX20" fmla="*/ 3453 w 10000"/>
              <a:gd name="connsiteY20" fmla="*/ 7143 h 10000"/>
              <a:gd name="connsiteX21" fmla="*/ 3402 w 10000"/>
              <a:gd name="connsiteY21" fmla="*/ 7002 h 10000"/>
              <a:gd name="connsiteX22" fmla="*/ 3427 w 10000"/>
              <a:gd name="connsiteY22" fmla="*/ 6909 h 10000"/>
              <a:gd name="connsiteX23" fmla="*/ 3581 w 10000"/>
              <a:gd name="connsiteY23" fmla="*/ 7002 h 10000"/>
              <a:gd name="connsiteX24" fmla="*/ 3836 w 10000"/>
              <a:gd name="connsiteY24" fmla="*/ 6674 h 10000"/>
              <a:gd name="connsiteX25" fmla="*/ 4373 w 10000"/>
              <a:gd name="connsiteY25" fmla="*/ 4871 h 10000"/>
              <a:gd name="connsiteX26" fmla="*/ 4425 w 10000"/>
              <a:gd name="connsiteY26" fmla="*/ 4403 h 10000"/>
              <a:gd name="connsiteX27" fmla="*/ 4552 w 10000"/>
              <a:gd name="connsiteY27" fmla="*/ 4075 h 10000"/>
              <a:gd name="connsiteX28" fmla="*/ 4527 w 10000"/>
              <a:gd name="connsiteY28" fmla="*/ 3934 h 10000"/>
              <a:gd name="connsiteX29" fmla="*/ 4629 w 10000"/>
              <a:gd name="connsiteY29" fmla="*/ 3560 h 10000"/>
              <a:gd name="connsiteX30" fmla="*/ 4655 w 10000"/>
              <a:gd name="connsiteY30" fmla="*/ 3044 h 10000"/>
              <a:gd name="connsiteX31" fmla="*/ 4783 w 10000"/>
              <a:gd name="connsiteY31" fmla="*/ 3091 h 10000"/>
              <a:gd name="connsiteX32" fmla="*/ 4859 w 10000"/>
              <a:gd name="connsiteY32" fmla="*/ 3326 h 10000"/>
              <a:gd name="connsiteX33" fmla="*/ 5141 w 10000"/>
              <a:gd name="connsiteY33" fmla="*/ 3419 h 10000"/>
              <a:gd name="connsiteX34" fmla="*/ 5396 w 10000"/>
              <a:gd name="connsiteY34" fmla="*/ 2061 h 10000"/>
              <a:gd name="connsiteX35" fmla="*/ 5575 w 10000"/>
              <a:gd name="connsiteY35" fmla="*/ 2201 h 10000"/>
              <a:gd name="connsiteX36" fmla="*/ 5678 w 10000"/>
              <a:gd name="connsiteY36" fmla="*/ 1686 h 10000"/>
              <a:gd name="connsiteX37" fmla="*/ 5729 w 10000"/>
              <a:gd name="connsiteY37" fmla="*/ 1733 h 10000"/>
              <a:gd name="connsiteX38" fmla="*/ 5831 w 10000"/>
              <a:gd name="connsiteY38" fmla="*/ 1546 h 10000"/>
              <a:gd name="connsiteX39" fmla="*/ 6010 w 10000"/>
              <a:gd name="connsiteY39" fmla="*/ 937 h 10000"/>
              <a:gd name="connsiteX40" fmla="*/ 6036 w 10000"/>
              <a:gd name="connsiteY40" fmla="*/ 0 h 10000"/>
              <a:gd name="connsiteX41" fmla="*/ 6726 w 10000"/>
              <a:gd name="connsiteY41" fmla="*/ 703 h 10000"/>
              <a:gd name="connsiteX42" fmla="*/ 6803 w 10000"/>
              <a:gd name="connsiteY42" fmla="*/ 141 h 10000"/>
              <a:gd name="connsiteX43" fmla="*/ 7033 w 10000"/>
              <a:gd name="connsiteY43" fmla="*/ 141 h 10000"/>
              <a:gd name="connsiteX44" fmla="*/ 7187 w 10000"/>
              <a:gd name="connsiteY44" fmla="*/ 328 h 10000"/>
              <a:gd name="connsiteX45" fmla="*/ 7136 w 10000"/>
              <a:gd name="connsiteY45" fmla="*/ 609 h 10000"/>
              <a:gd name="connsiteX46" fmla="*/ 7238 w 10000"/>
              <a:gd name="connsiteY46" fmla="*/ 749 h 10000"/>
              <a:gd name="connsiteX47" fmla="*/ 7468 w 10000"/>
              <a:gd name="connsiteY47" fmla="*/ 796 h 10000"/>
              <a:gd name="connsiteX48" fmla="*/ 7545 w 10000"/>
              <a:gd name="connsiteY48" fmla="*/ 937 h 10000"/>
              <a:gd name="connsiteX49" fmla="*/ 7673 w 10000"/>
              <a:gd name="connsiteY49" fmla="*/ 1030 h 10000"/>
              <a:gd name="connsiteX50" fmla="*/ 7749 w 10000"/>
              <a:gd name="connsiteY50" fmla="*/ 1077 h 10000"/>
              <a:gd name="connsiteX51" fmla="*/ 7801 w 10000"/>
              <a:gd name="connsiteY51" fmla="*/ 1218 h 10000"/>
              <a:gd name="connsiteX52" fmla="*/ 7852 w 10000"/>
              <a:gd name="connsiteY52" fmla="*/ 1593 h 10000"/>
              <a:gd name="connsiteX53" fmla="*/ 7749 w 10000"/>
              <a:gd name="connsiteY53" fmla="*/ 1686 h 10000"/>
              <a:gd name="connsiteX54" fmla="*/ 7749 w 10000"/>
              <a:gd name="connsiteY54" fmla="*/ 2014 h 10000"/>
              <a:gd name="connsiteX55" fmla="*/ 7673 w 10000"/>
              <a:gd name="connsiteY55" fmla="*/ 2155 h 10000"/>
              <a:gd name="connsiteX56" fmla="*/ 7621 w 10000"/>
              <a:gd name="connsiteY56" fmla="*/ 2436 h 10000"/>
              <a:gd name="connsiteX57" fmla="*/ 7647 w 10000"/>
              <a:gd name="connsiteY57" fmla="*/ 2529 h 10000"/>
              <a:gd name="connsiteX58" fmla="*/ 7698 w 10000"/>
              <a:gd name="connsiteY58" fmla="*/ 2670 h 10000"/>
              <a:gd name="connsiteX59" fmla="*/ 8107 w 10000"/>
              <a:gd name="connsiteY59" fmla="*/ 2857 h 10000"/>
              <a:gd name="connsiteX60" fmla="*/ 8363 w 10000"/>
              <a:gd name="connsiteY60" fmla="*/ 3185 h 10000"/>
              <a:gd name="connsiteX61" fmla="*/ 8926 w 10000"/>
              <a:gd name="connsiteY61" fmla="*/ 3372 h 10000"/>
              <a:gd name="connsiteX62" fmla="*/ 9054 w 10000"/>
              <a:gd name="connsiteY62" fmla="*/ 3607 h 10000"/>
              <a:gd name="connsiteX63" fmla="*/ 9105 w 10000"/>
              <a:gd name="connsiteY63" fmla="*/ 3888 h 10000"/>
              <a:gd name="connsiteX64" fmla="*/ 9105 w 10000"/>
              <a:gd name="connsiteY64" fmla="*/ 4403 h 10000"/>
              <a:gd name="connsiteX65" fmla="*/ 9028 w 10000"/>
              <a:gd name="connsiteY65" fmla="*/ 4496 h 10000"/>
              <a:gd name="connsiteX66" fmla="*/ 9079 w 10000"/>
              <a:gd name="connsiteY66" fmla="*/ 4871 h 10000"/>
              <a:gd name="connsiteX67" fmla="*/ 9207 w 10000"/>
              <a:gd name="connsiteY67" fmla="*/ 4965 h 10000"/>
              <a:gd name="connsiteX68" fmla="*/ 9335 w 10000"/>
              <a:gd name="connsiteY68" fmla="*/ 5293 h 10000"/>
              <a:gd name="connsiteX69" fmla="*/ 9258 w 10000"/>
              <a:gd name="connsiteY69" fmla="*/ 5293 h 10000"/>
              <a:gd name="connsiteX70" fmla="*/ 9156 w 10000"/>
              <a:gd name="connsiteY70" fmla="*/ 5433 h 10000"/>
              <a:gd name="connsiteX71" fmla="*/ 9182 w 10000"/>
              <a:gd name="connsiteY71" fmla="*/ 5574 h 10000"/>
              <a:gd name="connsiteX72" fmla="*/ 9258 w 10000"/>
              <a:gd name="connsiteY72" fmla="*/ 5808 h 10000"/>
              <a:gd name="connsiteX73" fmla="*/ 9386 w 10000"/>
              <a:gd name="connsiteY73" fmla="*/ 5902 h 10000"/>
              <a:gd name="connsiteX74" fmla="*/ 9437 w 10000"/>
              <a:gd name="connsiteY74" fmla="*/ 6042 h 10000"/>
              <a:gd name="connsiteX75" fmla="*/ 9335 w 10000"/>
              <a:gd name="connsiteY75" fmla="*/ 6159 h 10000"/>
              <a:gd name="connsiteX76" fmla="*/ 9105 w 10000"/>
              <a:gd name="connsiteY76" fmla="*/ 6253 h 10000"/>
              <a:gd name="connsiteX77" fmla="*/ 9105 w 10000"/>
              <a:gd name="connsiteY77" fmla="*/ 6487 h 10000"/>
              <a:gd name="connsiteX78" fmla="*/ 9258 w 10000"/>
              <a:gd name="connsiteY78" fmla="*/ 6581 h 10000"/>
              <a:gd name="connsiteX79" fmla="*/ 9386 w 10000"/>
              <a:gd name="connsiteY79" fmla="*/ 6628 h 10000"/>
              <a:gd name="connsiteX80" fmla="*/ 9437 w 10000"/>
              <a:gd name="connsiteY80" fmla="*/ 6487 h 10000"/>
              <a:gd name="connsiteX81" fmla="*/ 9488 w 10000"/>
              <a:gd name="connsiteY81" fmla="*/ 6440 h 10000"/>
              <a:gd name="connsiteX82" fmla="*/ 9898 w 10000"/>
              <a:gd name="connsiteY82" fmla="*/ 6487 h 10000"/>
              <a:gd name="connsiteX83" fmla="*/ 10000 w 10000"/>
              <a:gd name="connsiteY83" fmla="*/ 7049 h 10000"/>
              <a:gd name="connsiteX84" fmla="*/ 9003 w 10000"/>
              <a:gd name="connsiteY84" fmla="*/ 7424 h 10000"/>
              <a:gd name="connsiteX0" fmla="*/ 9003 w 10000"/>
              <a:gd name="connsiteY0" fmla="*/ 7424 h 10000"/>
              <a:gd name="connsiteX1" fmla="*/ 2583 w 10000"/>
              <a:gd name="connsiteY1" fmla="*/ 9391 h 10000"/>
              <a:gd name="connsiteX2" fmla="*/ 0 w 10000"/>
              <a:gd name="connsiteY2" fmla="*/ 10000 h 10000"/>
              <a:gd name="connsiteX3" fmla="*/ 691 w 10000"/>
              <a:gd name="connsiteY3" fmla="*/ 9625 h 10000"/>
              <a:gd name="connsiteX4" fmla="*/ 767 w 10000"/>
              <a:gd name="connsiteY4" fmla="*/ 9297 h 10000"/>
              <a:gd name="connsiteX5" fmla="*/ 997 w 10000"/>
              <a:gd name="connsiteY5" fmla="*/ 9110 h 10000"/>
              <a:gd name="connsiteX6" fmla="*/ 997 w 10000"/>
              <a:gd name="connsiteY6" fmla="*/ 8829 h 10000"/>
              <a:gd name="connsiteX7" fmla="*/ 1176 w 10000"/>
              <a:gd name="connsiteY7" fmla="*/ 8642 h 10000"/>
              <a:gd name="connsiteX8" fmla="*/ 1151 w 10000"/>
              <a:gd name="connsiteY8" fmla="*/ 8361 h 10000"/>
              <a:gd name="connsiteX9" fmla="*/ 1995 w 10000"/>
              <a:gd name="connsiteY9" fmla="*/ 6956 h 10000"/>
              <a:gd name="connsiteX10" fmla="*/ 2046 w 10000"/>
              <a:gd name="connsiteY10" fmla="*/ 7002 h 10000"/>
              <a:gd name="connsiteX11" fmla="*/ 1995 w 10000"/>
              <a:gd name="connsiteY11" fmla="*/ 7143 h 10000"/>
              <a:gd name="connsiteX12" fmla="*/ 2072 w 10000"/>
              <a:gd name="connsiteY12" fmla="*/ 7237 h 10000"/>
              <a:gd name="connsiteX13" fmla="*/ 2097 w 10000"/>
              <a:gd name="connsiteY13" fmla="*/ 7424 h 10000"/>
              <a:gd name="connsiteX14" fmla="*/ 2225 w 10000"/>
              <a:gd name="connsiteY14" fmla="*/ 7611 h 10000"/>
              <a:gd name="connsiteX15" fmla="*/ 2506 w 10000"/>
              <a:gd name="connsiteY15" fmla="*/ 7799 h 10000"/>
              <a:gd name="connsiteX16" fmla="*/ 2762 w 10000"/>
              <a:gd name="connsiteY16" fmla="*/ 7518 h 10000"/>
              <a:gd name="connsiteX17" fmla="*/ 2813 w 10000"/>
              <a:gd name="connsiteY17" fmla="*/ 7330 h 10000"/>
              <a:gd name="connsiteX18" fmla="*/ 3018 w 10000"/>
              <a:gd name="connsiteY18" fmla="*/ 7564 h 10000"/>
              <a:gd name="connsiteX19" fmla="*/ 3402 w 10000"/>
              <a:gd name="connsiteY19" fmla="*/ 7237 h 10000"/>
              <a:gd name="connsiteX20" fmla="*/ 3453 w 10000"/>
              <a:gd name="connsiteY20" fmla="*/ 7143 h 10000"/>
              <a:gd name="connsiteX21" fmla="*/ 3402 w 10000"/>
              <a:gd name="connsiteY21" fmla="*/ 7002 h 10000"/>
              <a:gd name="connsiteX22" fmla="*/ 3427 w 10000"/>
              <a:gd name="connsiteY22" fmla="*/ 6909 h 10000"/>
              <a:gd name="connsiteX23" fmla="*/ 3581 w 10000"/>
              <a:gd name="connsiteY23" fmla="*/ 7002 h 10000"/>
              <a:gd name="connsiteX24" fmla="*/ 4373 w 10000"/>
              <a:gd name="connsiteY24" fmla="*/ 4871 h 10000"/>
              <a:gd name="connsiteX25" fmla="*/ 4425 w 10000"/>
              <a:gd name="connsiteY25" fmla="*/ 4403 h 10000"/>
              <a:gd name="connsiteX26" fmla="*/ 4552 w 10000"/>
              <a:gd name="connsiteY26" fmla="*/ 4075 h 10000"/>
              <a:gd name="connsiteX27" fmla="*/ 4527 w 10000"/>
              <a:gd name="connsiteY27" fmla="*/ 3934 h 10000"/>
              <a:gd name="connsiteX28" fmla="*/ 4629 w 10000"/>
              <a:gd name="connsiteY28" fmla="*/ 3560 h 10000"/>
              <a:gd name="connsiteX29" fmla="*/ 4655 w 10000"/>
              <a:gd name="connsiteY29" fmla="*/ 3044 h 10000"/>
              <a:gd name="connsiteX30" fmla="*/ 4783 w 10000"/>
              <a:gd name="connsiteY30" fmla="*/ 3091 h 10000"/>
              <a:gd name="connsiteX31" fmla="*/ 4859 w 10000"/>
              <a:gd name="connsiteY31" fmla="*/ 3326 h 10000"/>
              <a:gd name="connsiteX32" fmla="*/ 5141 w 10000"/>
              <a:gd name="connsiteY32" fmla="*/ 3419 h 10000"/>
              <a:gd name="connsiteX33" fmla="*/ 5396 w 10000"/>
              <a:gd name="connsiteY33" fmla="*/ 2061 h 10000"/>
              <a:gd name="connsiteX34" fmla="*/ 5575 w 10000"/>
              <a:gd name="connsiteY34" fmla="*/ 2201 h 10000"/>
              <a:gd name="connsiteX35" fmla="*/ 5678 w 10000"/>
              <a:gd name="connsiteY35" fmla="*/ 1686 h 10000"/>
              <a:gd name="connsiteX36" fmla="*/ 5729 w 10000"/>
              <a:gd name="connsiteY36" fmla="*/ 1733 h 10000"/>
              <a:gd name="connsiteX37" fmla="*/ 5831 w 10000"/>
              <a:gd name="connsiteY37" fmla="*/ 1546 h 10000"/>
              <a:gd name="connsiteX38" fmla="*/ 6010 w 10000"/>
              <a:gd name="connsiteY38" fmla="*/ 937 h 10000"/>
              <a:gd name="connsiteX39" fmla="*/ 6036 w 10000"/>
              <a:gd name="connsiteY39" fmla="*/ 0 h 10000"/>
              <a:gd name="connsiteX40" fmla="*/ 6726 w 10000"/>
              <a:gd name="connsiteY40" fmla="*/ 703 h 10000"/>
              <a:gd name="connsiteX41" fmla="*/ 6803 w 10000"/>
              <a:gd name="connsiteY41" fmla="*/ 141 h 10000"/>
              <a:gd name="connsiteX42" fmla="*/ 7033 w 10000"/>
              <a:gd name="connsiteY42" fmla="*/ 141 h 10000"/>
              <a:gd name="connsiteX43" fmla="*/ 7187 w 10000"/>
              <a:gd name="connsiteY43" fmla="*/ 328 h 10000"/>
              <a:gd name="connsiteX44" fmla="*/ 7136 w 10000"/>
              <a:gd name="connsiteY44" fmla="*/ 609 h 10000"/>
              <a:gd name="connsiteX45" fmla="*/ 7238 w 10000"/>
              <a:gd name="connsiteY45" fmla="*/ 749 h 10000"/>
              <a:gd name="connsiteX46" fmla="*/ 7468 w 10000"/>
              <a:gd name="connsiteY46" fmla="*/ 796 h 10000"/>
              <a:gd name="connsiteX47" fmla="*/ 7545 w 10000"/>
              <a:gd name="connsiteY47" fmla="*/ 937 h 10000"/>
              <a:gd name="connsiteX48" fmla="*/ 7673 w 10000"/>
              <a:gd name="connsiteY48" fmla="*/ 1030 h 10000"/>
              <a:gd name="connsiteX49" fmla="*/ 7749 w 10000"/>
              <a:gd name="connsiteY49" fmla="*/ 1077 h 10000"/>
              <a:gd name="connsiteX50" fmla="*/ 7801 w 10000"/>
              <a:gd name="connsiteY50" fmla="*/ 1218 h 10000"/>
              <a:gd name="connsiteX51" fmla="*/ 7852 w 10000"/>
              <a:gd name="connsiteY51" fmla="*/ 1593 h 10000"/>
              <a:gd name="connsiteX52" fmla="*/ 7749 w 10000"/>
              <a:gd name="connsiteY52" fmla="*/ 1686 h 10000"/>
              <a:gd name="connsiteX53" fmla="*/ 7749 w 10000"/>
              <a:gd name="connsiteY53" fmla="*/ 2014 h 10000"/>
              <a:gd name="connsiteX54" fmla="*/ 7673 w 10000"/>
              <a:gd name="connsiteY54" fmla="*/ 2155 h 10000"/>
              <a:gd name="connsiteX55" fmla="*/ 7621 w 10000"/>
              <a:gd name="connsiteY55" fmla="*/ 2436 h 10000"/>
              <a:gd name="connsiteX56" fmla="*/ 7647 w 10000"/>
              <a:gd name="connsiteY56" fmla="*/ 2529 h 10000"/>
              <a:gd name="connsiteX57" fmla="*/ 7698 w 10000"/>
              <a:gd name="connsiteY57" fmla="*/ 2670 h 10000"/>
              <a:gd name="connsiteX58" fmla="*/ 8107 w 10000"/>
              <a:gd name="connsiteY58" fmla="*/ 2857 h 10000"/>
              <a:gd name="connsiteX59" fmla="*/ 8363 w 10000"/>
              <a:gd name="connsiteY59" fmla="*/ 3185 h 10000"/>
              <a:gd name="connsiteX60" fmla="*/ 8926 w 10000"/>
              <a:gd name="connsiteY60" fmla="*/ 3372 h 10000"/>
              <a:gd name="connsiteX61" fmla="*/ 9054 w 10000"/>
              <a:gd name="connsiteY61" fmla="*/ 3607 h 10000"/>
              <a:gd name="connsiteX62" fmla="*/ 9105 w 10000"/>
              <a:gd name="connsiteY62" fmla="*/ 3888 h 10000"/>
              <a:gd name="connsiteX63" fmla="*/ 9105 w 10000"/>
              <a:gd name="connsiteY63" fmla="*/ 4403 h 10000"/>
              <a:gd name="connsiteX64" fmla="*/ 9028 w 10000"/>
              <a:gd name="connsiteY64" fmla="*/ 4496 h 10000"/>
              <a:gd name="connsiteX65" fmla="*/ 9079 w 10000"/>
              <a:gd name="connsiteY65" fmla="*/ 4871 h 10000"/>
              <a:gd name="connsiteX66" fmla="*/ 9207 w 10000"/>
              <a:gd name="connsiteY66" fmla="*/ 4965 h 10000"/>
              <a:gd name="connsiteX67" fmla="*/ 9335 w 10000"/>
              <a:gd name="connsiteY67" fmla="*/ 5293 h 10000"/>
              <a:gd name="connsiteX68" fmla="*/ 9258 w 10000"/>
              <a:gd name="connsiteY68" fmla="*/ 5293 h 10000"/>
              <a:gd name="connsiteX69" fmla="*/ 9156 w 10000"/>
              <a:gd name="connsiteY69" fmla="*/ 5433 h 10000"/>
              <a:gd name="connsiteX70" fmla="*/ 9182 w 10000"/>
              <a:gd name="connsiteY70" fmla="*/ 5574 h 10000"/>
              <a:gd name="connsiteX71" fmla="*/ 9258 w 10000"/>
              <a:gd name="connsiteY71" fmla="*/ 5808 h 10000"/>
              <a:gd name="connsiteX72" fmla="*/ 9386 w 10000"/>
              <a:gd name="connsiteY72" fmla="*/ 5902 h 10000"/>
              <a:gd name="connsiteX73" fmla="*/ 9437 w 10000"/>
              <a:gd name="connsiteY73" fmla="*/ 6042 h 10000"/>
              <a:gd name="connsiteX74" fmla="*/ 9335 w 10000"/>
              <a:gd name="connsiteY74" fmla="*/ 6159 h 10000"/>
              <a:gd name="connsiteX75" fmla="*/ 9105 w 10000"/>
              <a:gd name="connsiteY75" fmla="*/ 6253 h 10000"/>
              <a:gd name="connsiteX76" fmla="*/ 9105 w 10000"/>
              <a:gd name="connsiteY76" fmla="*/ 6487 h 10000"/>
              <a:gd name="connsiteX77" fmla="*/ 9258 w 10000"/>
              <a:gd name="connsiteY77" fmla="*/ 6581 h 10000"/>
              <a:gd name="connsiteX78" fmla="*/ 9386 w 10000"/>
              <a:gd name="connsiteY78" fmla="*/ 6628 h 10000"/>
              <a:gd name="connsiteX79" fmla="*/ 9437 w 10000"/>
              <a:gd name="connsiteY79" fmla="*/ 6487 h 10000"/>
              <a:gd name="connsiteX80" fmla="*/ 9488 w 10000"/>
              <a:gd name="connsiteY80" fmla="*/ 6440 h 10000"/>
              <a:gd name="connsiteX81" fmla="*/ 9898 w 10000"/>
              <a:gd name="connsiteY81" fmla="*/ 6487 h 10000"/>
              <a:gd name="connsiteX82" fmla="*/ 10000 w 10000"/>
              <a:gd name="connsiteY82" fmla="*/ 7049 h 10000"/>
              <a:gd name="connsiteX83" fmla="*/ 9003 w 10000"/>
              <a:gd name="connsiteY83" fmla="*/ 7424 h 10000"/>
              <a:gd name="connsiteX0" fmla="*/ 9003 w 10000"/>
              <a:gd name="connsiteY0" fmla="*/ 7424 h 10000"/>
              <a:gd name="connsiteX1" fmla="*/ 2583 w 10000"/>
              <a:gd name="connsiteY1" fmla="*/ 9391 h 10000"/>
              <a:gd name="connsiteX2" fmla="*/ 0 w 10000"/>
              <a:gd name="connsiteY2" fmla="*/ 10000 h 10000"/>
              <a:gd name="connsiteX3" fmla="*/ 691 w 10000"/>
              <a:gd name="connsiteY3" fmla="*/ 9625 h 10000"/>
              <a:gd name="connsiteX4" fmla="*/ 767 w 10000"/>
              <a:gd name="connsiteY4" fmla="*/ 9297 h 10000"/>
              <a:gd name="connsiteX5" fmla="*/ 997 w 10000"/>
              <a:gd name="connsiteY5" fmla="*/ 9110 h 10000"/>
              <a:gd name="connsiteX6" fmla="*/ 997 w 10000"/>
              <a:gd name="connsiteY6" fmla="*/ 8829 h 10000"/>
              <a:gd name="connsiteX7" fmla="*/ 1176 w 10000"/>
              <a:gd name="connsiteY7" fmla="*/ 8642 h 10000"/>
              <a:gd name="connsiteX8" fmla="*/ 1151 w 10000"/>
              <a:gd name="connsiteY8" fmla="*/ 8361 h 10000"/>
              <a:gd name="connsiteX9" fmla="*/ 1995 w 10000"/>
              <a:gd name="connsiteY9" fmla="*/ 6956 h 10000"/>
              <a:gd name="connsiteX10" fmla="*/ 2046 w 10000"/>
              <a:gd name="connsiteY10" fmla="*/ 7002 h 10000"/>
              <a:gd name="connsiteX11" fmla="*/ 1995 w 10000"/>
              <a:gd name="connsiteY11" fmla="*/ 7143 h 10000"/>
              <a:gd name="connsiteX12" fmla="*/ 2072 w 10000"/>
              <a:gd name="connsiteY12" fmla="*/ 7237 h 10000"/>
              <a:gd name="connsiteX13" fmla="*/ 2097 w 10000"/>
              <a:gd name="connsiteY13" fmla="*/ 7424 h 10000"/>
              <a:gd name="connsiteX14" fmla="*/ 2225 w 10000"/>
              <a:gd name="connsiteY14" fmla="*/ 7611 h 10000"/>
              <a:gd name="connsiteX15" fmla="*/ 2506 w 10000"/>
              <a:gd name="connsiteY15" fmla="*/ 7799 h 10000"/>
              <a:gd name="connsiteX16" fmla="*/ 2762 w 10000"/>
              <a:gd name="connsiteY16" fmla="*/ 7518 h 10000"/>
              <a:gd name="connsiteX17" fmla="*/ 2813 w 10000"/>
              <a:gd name="connsiteY17" fmla="*/ 7330 h 10000"/>
              <a:gd name="connsiteX18" fmla="*/ 3402 w 10000"/>
              <a:gd name="connsiteY18" fmla="*/ 7237 h 10000"/>
              <a:gd name="connsiteX19" fmla="*/ 3453 w 10000"/>
              <a:gd name="connsiteY19" fmla="*/ 7143 h 10000"/>
              <a:gd name="connsiteX20" fmla="*/ 3402 w 10000"/>
              <a:gd name="connsiteY20" fmla="*/ 7002 h 10000"/>
              <a:gd name="connsiteX21" fmla="*/ 3427 w 10000"/>
              <a:gd name="connsiteY21" fmla="*/ 6909 h 10000"/>
              <a:gd name="connsiteX22" fmla="*/ 3581 w 10000"/>
              <a:gd name="connsiteY22" fmla="*/ 7002 h 10000"/>
              <a:gd name="connsiteX23" fmla="*/ 4373 w 10000"/>
              <a:gd name="connsiteY23" fmla="*/ 4871 h 10000"/>
              <a:gd name="connsiteX24" fmla="*/ 4425 w 10000"/>
              <a:gd name="connsiteY24" fmla="*/ 4403 h 10000"/>
              <a:gd name="connsiteX25" fmla="*/ 4552 w 10000"/>
              <a:gd name="connsiteY25" fmla="*/ 4075 h 10000"/>
              <a:gd name="connsiteX26" fmla="*/ 4527 w 10000"/>
              <a:gd name="connsiteY26" fmla="*/ 3934 h 10000"/>
              <a:gd name="connsiteX27" fmla="*/ 4629 w 10000"/>
              <a:gd name="connsiteY27" fmla="*/ 3560 h 10000"/>
              <a:gd name="connsiteX28" fmla="*/ 4655 w 10000"/>
              <a:gd name="connsiteY28" fmla="*/ 3044 h 10000"/>
              <a:gd name="connsiteX29" fmla="*/ 4783 w 10000"/>
              <a:gd name="connsiteY29" fmla="*/ 3091 h 10000"/>
              <a:gd name="connsiteX30" fmla="*/ 4859 w 10000"/>
              <a:gd name="connsiteY30" fmla="*/ 3326 h 10000"/>
              <a:gd name="connsiteX31" fmla="*/ 5141 w 10000"/>
              <a:gd name="connsiteY31" fmla="*/ 3419 h 10000"/>
              <a:gd name="connsiteX32" fmla="*/ 5396 w 10000"/>
              <a:gd name="connsiteY32" fmla="*/ 2061 h 10000"/>
              <a:gd name="connsiteX33" fmla="*/ 5575 w 10000"/>
              <a:gd name="connsiteY33" fmla="*/ 2201 h 10000"/>
              <a:gd name="connsiteX34" fmla="*/ 5678 w 10000"/>
              <a:gd name="connsiteY34" fmla="*/ 1686 h 10000"/>
              <a:gd name="connsiteX35" fmla="*/ 5729 w 10000"/>
              <a:gd name="connsiteY35" fmla="*/ 1733 h 10000"/>
              <a:gd name="connsiteX36" fmla="*/ 5831 w 10000"/>
              <a:gd name="connsiteY36" fmla="*/ 1546 h 10000"/>
              <a:gd name="connsiteX37" fmla="*/ 6010 w 10000"/>
              <a:gd name="connsiteY37" fmla="*/ 937 h 10000"/>
              <a:gd name="connsiteX38" fmla="*/ 6036 w 10000"/>
              <a:gd name="connsiteY38" fmla="*/ 0 h 10000"/>
              <a:gd name="connsiteX39" fmla="*/ 6726 w 10000"/>
              <a:gd name="connsiteY39" fmla="*/ 703 h 10000"/>
              <a:gd name="connsiteX40" fmla="*/ 6803 w 10000"/>
              <a:gd name="connsiteY40" fmla="*/ 141 h 10000"/>
              <a:gd name="connsiteX41" fmla="*/ 7033 w 10000"/>
              <a:gd name="connsiteY41" fmla="*/ 141 h 10000"/>
              <a:gd name="connsiteX42" fmla="*/ 7187 w 10000"/>
              <a:gd name="connsiteY42" fmla="*/ 328 h 10000"/>
              <a:gd name="connsiteX43" fmla="*/ 7136 w 10000"/>
              <a:gd name="connsiteY43" fmla="*/ 609 h 10000"/>
              <a:gd name="connsiteX44" fmla="*/ 7238 w 10000"/>
              <a:gd name="connsiteY44" fmla="*/ 749 h 10000"/>
              <a:gd name="connsiteX45" fmla="*/ 7468 w 10000"/>
              <a:gd name="connsiteY45" fmla="*/ 796 h 10000"/>
              <a:gd name="connsiteX46" fmla="*/ 7545 w 10000"/>
              <a:gd name="connsiteY46" fmla="*/ 937 h 10000"/>
              <a:gd name="connsiteX47" fmla="*/ 7673 w 10000"/>
              <a:gd name="connsiteY47" fmla="*/ 1030 h 10000"/>
              <a:gd name="connsiteX48" fmla="*/ 7749 w 10000"/>
              <a:gd name="connsiteY48" fmla="*/ 1077 h 10000"/>
              <a:gd name="connsiteX49" fmla="*/ 7801 w 10000"/>
              <a:gd name="connsiteY49" fmla="*/ 1218 h 10000"/>
              <a:gd name="connsiteX50" fmla="*/ 7852 w 10000"/>
              <a:gd name="connsiteY50" fmla="*/ 1593 h 10000"/>
              <a:gd name="connsiteX51" fmla="*/ 7749 w 10000"/>
              <a:gd name="connsiteY51" fmla="*/ 1686 h 10000"/>
              <a:gd name="connsiteX52" fmla="*/ 7749 w 10000"/>
              <a:gd name="connsiteY52" fmla="*/ 2014 h 10000"/>
              <a:gd name="connsiteX53" fmla="*/ 7673 w 10000"/>
              <a:gd name="connsiteY53" fmla="*/ 2155 h 10000"/>
              <a:gd name="connsiteX54" fmla="*/ 7621 w 10000"/>
              <a:gd name="connsiteY54" fmla="*/ 2436 h 10000"/>
              <a:gd name="connsiteX55" fmla="*/ 7647 w 10000"/>
              <a:gd name="connsiteY55" fmla="*/ 2529 h 10000"/>
              <a:gd name="connsiteX56" fmla="*/ 7698 w 10000"/>
              <a:gd name="connsiteY56" fmla="*/ 2670 h 10000"/>
              <a:gd name="connsiteX57" fmla="*/ 8107 w 10000"/>
              <a:gd name="connsiteY57" fmla="*/ 2857 h 10000"/>
              <a:gd name="connsiteX58" fmla="*/ 8363 w 10000"/>
              <a:gd name="connsiteY58" fmla="*/ 3185 h 10000"/>
              <a:gd name="connsiteX59" fmla="*/ 8926 w 10000"/>
              <a:gd name="connsiteY59" fmla="*/ 3372 h 10000"/>
              <a:gd name="connsiteX60" fmla="*/ 9054 w 10000"/>
              <a:gd name="connsiteY60" fmla="*/ 3607 h 10000"/>
              <a:gd name="connsiteX61" fmla="*/ 9105 w 10000"/>
              <a:gd name="connsiteY61" fmla="*/ 3888 h 10000"/>
              <a:gd name="connsiteX62" fmla="*/ 9105 w 10000"/>
              <a:gd name="connsiteY62" fmla="*/ 4403 h 10000"/>
              <a:gd name="connsiteX63" fmla="*/ 9028 w 10000"/>
              <a:gd name="connsiteY63" fmla="*/ 4496 h 10000"/>
              <a:gd name="connsiteX64" fmla="*/ 9079 w 10000"/>
              <a:gd name="connsiteY64" fmla="*/ 4871 h 10000"/>
              <a:gd name="connsiteX65" fmla="*/ 9207 w 10000"/>
              <a:gd name="connsiteY65" fmla="*/ 4965 h 10000"/>
              <a:gd name="connsiteX66" fmla="*/ 9335 w 10000"/>
              <a:gd name="connsiteY66" fmla="*/ 5293 h 10000"/>
              <a:gd name="connsiteX67" fmla="*/ 9258 w 10000"/>
              <a:gd name="connsiteY67" fmla="*/ 5293 h 10000"/>
              <a:gd name="connsiteX68" fmla="*/ 9156 w 10000"/>
              <a:gd name="connsiteY68" fmla="*/ 5433 h 10000"/>
              <a:gd name="connsiteX69" fmla="*/ 9182 w 10000"/>
              <a:gd name="connsiteY69" fmla="*/ 5574 h 10000"/>
              <a:gd name="connsiteX70" fmla="*/ 9258 w 10000"/>
              <a:gd name="connsiteY70" fmla="*/ 5808 h 10000"/>
              <a:gd name="connsiteX71" fmla="*/ 9386 w 10000"/>
              <a:gd name="connsiteY71" fmla="*/ 5902 h 10000"/>
              <a:gd name="connsiteX72" fmla="*/ 9437 w 10000"/>
              <a:gd name="connsiteY72" fmla="*/ 6042 h 10000"/>
              <a:gd name="connsiteX73" fmla="*/ 9335 w 10000"/>
              <a:gd name="connsiteY73" fmla="*/ 6159 h 10000"/>
              <a:gd name="connsiteX74" fmla="*/ 9105 w 10000"/>
              <a:gd name="connsiteY74" fmla="*/ 6253 h 10000"/>
              <a:gd name="connsiteX75" fmla="*/ 9105 w 10000"/>
              <a:gd name="connsiteY75" fmla="*/ 6487 h 10000"/>
              <a:gd name="connsiteX76" fmla="*/ 9258 w 10000"/>
              <a:gd name="connsiteY76" fmla="*/ 6581 h 10000"/>
              <a:gd name="connsiteX77" fmla="*/ 9386 w 10000"/>
              <a:gd name="connsiteY77" fmla="*/ 6628 h 10000"/>
              <a:gd name="connsiteX78" fmla="*/ 9437 w 10000"/>
              <a:gd name="connsiteY78" fmla="*/ 6487 h 10000"/>
              <a:gd name="connsiteX79" fmla="*/ 9488 w 10000"/>
              <a:gd name="connsiteY79" fmla="*/ 6440 h 10000"/>
              <a:gd name="connsiteX80" fmla="*/ 9898 w 10000"/>
              <a:gd name="connsiteY80" fmla="*/ 6487 h 10000"/>
              <a:gd name="connsiteX81" fmla="*/ 10000 w 10000"/>
              <a:gd name="connsiteY81" fmla="*/ 7049 h 10000"/>
              <a:gd name="connsiteX82" fmla="*/ 9003 w 10000"/>
              <a:gd name="connsiteY82" fmla="*/ 7424 h 10000"/>
              <a:gd name="connsiteX0" fmla="*/ 9003 w 10000"/>
              <a:gd name="connsiteY0" fmla="*/ 7424 h 10000"/>
              <a:gd name="connsiteX1" fmla="*/ 2583 w 10000"/>
              <a:gd name="connsiteY1" fmla="*/ 9391 h 10000"/>
              <a:gd name="connsiteX2" fmla="*/ 0 w 10000"/>
              <a:gd name="connsiteY2" fmla="*/ 10000 h 10000"/>
              <a:gd name="connsiteX3" fmla="*/ 691 w 10000"/>
              <a:gd name="connsiteY3" fmla="*/ 9625 h 10000"/>
              <a:gd name="connsiteX4" fmla="*/ 767 w 10000"/>
              <a:gd name="connsiteY4" fmla="*/ 9297 h 10000"/>
              <a:gd name="connsiteX5" fmla="*/ 997 w 10000"/>
              <a:gd name="connsiteY5" fmla="*/ 9110 h 10000"/>
              <a:gd name="connsiteX6" fmla="*/ 997 w 10000"/>
              <a:gd name="connsiteY6" fmla="*/ 8829 h 10000"/>
              <a:gd name="connsiteX7" fmla="*/ 1176 w 10000"/>
              <a:gd name="connsiteY7" fmla="*/ 8642 h 10000"/>
              <a:gd name="connsiteX8" fmla="*/ 1151 w 10000"/>
              <a:gd name="connsiteY8" fmla="*/ 8361 h 10000"/>
              <a:gd name="connsiteX9" fmla="*/ 1995 w 10000"/>
              <a:gd name="connsiteY9" fmla="*/ 6956 h 10000"/>
              <a:gd name="connsiteX10" fmla="*/ 2046 w 10000"/>
              <a:gd name="connsiteY10" fmla="*/ 7002 h 10000"/>
              <a:gd name="connsiteX11" fmla="*/ 1995 w 10000"/>
              <a:gd name="connsiteY11" fmla="*/ 7143 h 10000"/>
              <a:gd name="connsiteX12" fmla="*/ 2072 w 10000"/>
              <a:gd name="connsiteY12" fmla="*/ 7237 h 10000"/>
              <a:gd name="connsiteX13" fmla="*/ 2097 w 10000"/>
              <a:gd name="connsiteY13" fmla="*/ 7424 h 10000"/>
              <a:gd name="connsiteX14" fmla="*/ 2225 w 10000"/>
              <a:gd name="connsiteY14" fmla="*/ 7611 h 10000"/>
              <a:gd name="connsiteX15" fmla="*/ 2506 w 10000"/>
              <a:gd name="connsiteY15" fmla="*/ 7799 h 10000"/>
              <a:gd name="connsiteX16" fmla="*/ 2762 w 10000"/>
              <a:gd name="connsiteY16" fmla="*/ 7518 h 10000"/>
              <a:gd name="connsiteX17" fmla="*/ 2813 w 10000"/>
              <a:gd name="connsiteY17" fmla="*/ 7330 h 10000"/>
              <a:gd name="connsiteX18" fmla="*/ 3402 w 10000"/>
              <a:gd name="connsiteY18" fmla="*/ 7237 h 10000"/>
              <a:gd name="connsiteX19" fmla="*/ 3453 w 10000"/>
              <a:gd name="connsiteY19" fmla="*/ 7143 h 10000"/>
              <a:gd name="connsiteX20" fmla="*/ 3402 w 10000"/>
              <a:gd name="connsiteY20" fmla="*/ 7002 h 10000"/>
              <a:gd name="connsiteX21" fmla="*/ 3427 w 10000"/>
              <a:gd name="connsiteY21" fmla="*/ 6909 h 10000"/>
              <a:gd name="connsiteX22" fmla="*/ 4373 w 10000"/>
              <a:gd name="connsiteY22" fmla="*/ 4871 h 10000"/>
              <a:gd name="connsiteX23" fmla="*/ 4425 w 10000"/>
              <a:gd name="connsiteY23" fmla="*/ 4403 h 10000"/>
              <a:gd name="connsiteX24" fmla="*/ 4552 w 10000"/>
              <a:gd name="connsiteY24" fmla="*/ 4075 h 10000"/>
              <a:gd name="connsiteX25" fmla="*/ 4527 w 10000"/>
              <a:gd name="connsiteY25" fmla="*/ 3934 h 10000"/>
              <a:gd name="connsiteX26" fmla="*/ 4629 w 10000"/>
              <a:gd name="connsiteY26" fmla="*/ 3560 h 10000"/>
              <a:gd name="connsiteX27" fmla="*/ 4655 w 10000"/>
              <a:gd name="connsiteY27" fmla="*/ 3044 h 10000"/>
              <a:gd name="connsiteX28" fmla="*/ 4783 w 10000"/>
              <a:gd name="connsiteY28" fmla="*/ 3091 h 10000"/>
              <a:gd name="connsiteX29" fmla="*/ 4859 w 10000"/>
              <a:gd name="connsiteY29" fmla="*/ 3326 h 10000"/>
              <a:gd name="connsiteX30" fmla="*/ 5141 w 10000"/>
              <a:gd name="connsiteY30" fmla="*/ 3419 h 10000"/>
              <a:gd name="connsiteX31" fmla="*/ 5396 w 10000"/>
              <a:gd name="connsiteY31" fmla="*/ 2061 h 10000"/>
              <a:gd name="connsiteX32" fmla="*/ 5575 w 10000"/>
              <a:gd name="connsiteY32" fmla="*/ 2201 h 10000"/>
              <a:gd name="connsiteX33" fmla="*/ 5678 w 10000"/>
              <a:gd name="connsiteY33" fmla="*/ 1686 h 10000"/>
              <a:gd name="connsiteX34" fmla="*/ 5729 w 10000"/>
              <a:gd name="connsiteY34" fmla="*/ 1733 h 10000"/>
              <a:gd name="connsiteX35" fmla="*/ 5831 w 10000"/>
              <a:gd name="connsiteY35" fmla="*/ 1546 h 10000"/>
              <a:gd name="connsiteX36" fmla="*/ 6010 w 10000"/>
              <a:gd name="connsiteY36" fmla="*/ 937 h 10000"/>
              <a:gd name="connsiteX37" fmla="*/ 6036 w 10000"/>
              <a:gd name="connsiteY37" fmla="*/ 0 h 10000"/>
              <a:gd name="connsiteX38" fmla="*/ 6726 w 10000"/>
              <a:gd name="connsiteY38" fmla="*/ 703 h 10000"/>
              <a:gd name="connsiteX39" fmla="*/ 6803 w 10000"/>
              <a:gd name="connsiteY39" fmla="*/ 141 h 10000"/>
              <a:gd name="connsiteX40" fmla="*/ 7033 w 10000"/>
              <a:gd name="connsiteY40" fmla="*/ 141 h 10000"/>
              <a:gd name="connsiteX41" fmla="*/ 7187 w 10000"/>
              <a:gd name="connsiteY41" fmla="*/ 328 h 10000"/>
              <a:gd name="connsiteX42" fmla="*/ 7136 w 10000"/>
              <a:gd name="connsiteY42" fmla="*/ 609 h 10000"/>
              <a:gd name="connsiteX43" fmla="*/ 7238 w 10000"/>
              <a:gd name="connsiteY43" fmla="*/ 749 h 10000"/>
              <a:gd name="connsiteX44" fmla="*/ 7468 w 10000"/>
              <a:gd name="connsiteY44" fmla="*/ 796 h 10000"/>
              <a:gd name="connsiteX45" fmla="*/ 7545 w 10000"/>
              <a:gd name="connsiteY45" fmla="*/ 937 h 10000"/>
              <a:gd name="connsiteX46" fmla="*/ 7673 w 10000"/>
              <a:gd name="connsiteY46" fmla="*/ 1030 h 10000"/>
              <a:gd name="connsiteX47" fmla="*/ 7749 w 10000"/>
              <a:gd name="connsiteY47" fmla="*/ 1077 h 10000"/>
              <a:gd name="connsiteX48" fmla="*/ 7801 w 10000"/>
              <a:gd name="connsiteY48" fmla="*/ 1218 h 10000"/>
              <a:gd name="connsiteX49" fmla="*/ 7852 w 10000"/>
              <a:gd name="connsiteY49" fmla="*/ 1593 h 10000"/>
              <a:gd name="connsiteX50" fmla="*/ 7749 w 10000"/>
              <a:gd name="connsiteY50" fmla="*/ 1686 h 10000"/>
              <a:gd name="connsiteX51" fmla="*/ 7749 w 10000"/>
              <a:gd name="connsiteY51" fmla="*/ 2014 h 10000"/>
              <a:gd name="connsiteX52" fmla="*/ 7673 w 10000"/>
              <a:gd name="connsiteY52" fmla="*/ 2155 h 10000"/>
              <a:gd name="connsiteX53" fmla="*/ 7621 w 10000"/>
              <a:gd name="connsiteY53" fmla="*/ 2436 h 10000"/>
              <a:gd name="connsiteX54" fmla="*/ 7647 w 10000"/>
              <a:gd name="connsiteY54" fmla="*/ 2529 h 10000"/>
              <a:gd name="connsiteX55" fmla="*/ 7698 w 10000"/>
              <a:gd name="connsiteY55" fmla="*/ 2670 h 10000"/>
              <a:gd name="connsiteX56" fmla="*/ 8107 w 10000"/>
              <a:gd name="connsiteY56" fmla="*/ 2857 h 10000"/>
              <a:gd name="connsiteX57" fmla="*/ 8363 w 10000"/>
              <a:gd name="connsiteY57" fmla="*/ 3185 h 10000"/>
              <a:gd name="connsiteX58" fmla="*/ 8926 w 10000"/>
              <a:gd name="connsiteY58" fmla="*/ 3372 h 10000"/>
              <a:gd name="connsiteX59" fmla="*/ 9054 w 10000"/>
              <a:gd name="connsiteY59" fmla="*/ 3607 h 10000"/>
              <a:gd name="connsiteX60" fmla="*/ 9105 w 10000"/>
              <a:gd name="connsiteY60" fmla="*/ 3888 h 10000"/>
              <a:gd name="connsiteX61" fmla="*/ 9105 w 10000"/>
              <a:gd name="connsiteY61" fmla="*/ 4403 h 10000"/>
              <a:gd name="connsiteX62" fmla="*/ 9028 w 10000"/>
              <a:gd name="connsiteY62" fmla="*/ 4496 h 10000"/>
              <a:gd name="connsiteX63" fmla="*/ 9079 w 10000"/>
              <a:gd name="connsiteY63" fmla="*/ 4871 h 10000"/>
              <a:gd name="connsiteX64" fmla="*/ 9207 w 10000"/>
              <a:gd name="connsiteY64" fmla="*/ 4965 h 10000"/>
              <a:gd name="connsiteX65" fmla="*/ 9335 w 10000"/>
              <a:gd name="connsiteY65" fmla="*/ 5293 h 10000"/>
              <a:gd name="connsiteX66" fmla="*/ 9258 w 10000"/>
              <a:gd name="connsiteY66" fmla="*/ 5293 h 10000"/>
              <a:gd name="connsiteX67" fmla="*/ 9156 w 10000"/>
              <a:gd name="connsiteY67" fmla="*/ 5433 h 10000"/>
              <a:gd name="connsiteX68" fmla="*/ 9182 w 10000"/>
              <a:gd name="connsiteY68" fmla="*/ 5574 h 10000"/>
              <a:gd name="connsiteX69" fmla="*/ 9258 w 10000"/>
              <a:gd name="connsiteY69" fmla="*/ 5808 h 10000"/>
              <a:gd name="connsiteX70" fmla="*/ 9386 w 10000"/>
              <a:gd name="connsiteY70" fmla="*/ 5902 h 10000"/>
              <a:gd name="connsiteX71" fmla="*/ 9437 w 10000"/>
              <a:gd name="connsiteY71" fmla="*/ 6042 h 10000"/>
              <a:gd name="connsiteX72" fmla="*/ 9335 w 10000"/>
              <a:gd name="connsiteY72" fmla="*/ 6159 h 10000"/>
              <a:gd name="connsiteX73" fmla="*/ 9105 w 10000"/>
              <a:gd name="connsiteY73" fmla="*/ 6253 h 10000"/>
              <a:gd name="connsiteX74" fmla="*/ 9105 w 10000"/>
              <a:gd name="connsiteY74" fmla="*/ 6487 h 10000"/>
              <a:gd name="connsiteX75" fmla="*/ 9258 w 10000"/>
              <a:gd name="connsiteY75" fmla="*/ 6581 h 10000"/>
              <a:gd name="connsiteX76" fmla="*/ 9386 w 10000"/>
              <a:gd name="connsiteY76" fmla="*/ 6628 h 10000"/>
              <a:gd name="connsiteX77" fmla="*/ 9437 w 10000"/>
              <a:gd name="connsiteY77" fmla="*/ 6487 h 10000"/>
              <a:gd name="connsiteX78" fmla="*/ 9488 w 10000"/>
              <a:gd name="connsiteY78" fmla="*/ 6440 h 10000"/>
              <a:gd name="connsiteX79" fmla="*/ 9898 w 10000"/>
              <a:gd name="connsiteY79" fmla="*/ 6487 h 10000"/>
              <a:gd name="connsiteX80" fmla="*/ 10000 w 10000"/>
              <a:gd name="connsiteY80" fmla="*/ 7049 h 10000"/>
              <a:gd name="connsiteX81" fmla="*/ 9003 w 10000"/>
              <a:gd name="connsiteY81" fmla="*/ 7424 h 10000"/>
              <a:gd name="connsiteX0" fmla="*/ 9003 w 10000"/>
              <a:gd name="connsiteY0" fmla="*/ 7424 h 10000"/>
              <a:gd name="connsiteX1" fmla="*/ 2583 w 10000"/>
              <a:gd name="connsiteY1" fmla="*/ 9391 h 10000"/>
              <a:gd name="connsiteX2" fmla="*/ 0 w 10000"/>
              <a:gd name="connsiteY2" fmla="*/ 10000 h 10000"/>
              <a:gd name="connsiteX3" fmla="*/ 691 w 10000"/>
              <a:gd name="connsiteY3" fmla="*/ 9625 h 10000"/>
              <a:gd name="connsiteX4" fmla="*/ 767 w 10000"/>
              <a:gd name="connsiteY4" fmla="*/ 9297 h 10000"/>
              <a:gd name="connsiteX5" fmla="*/ 997 w 10000"/>
              <a:gd name="connsiteY5" fmla="*/ 9110 h 10000"/>
              <a:gd name="connsiteX6" fmla="*/ 997 w 10000"/>
              <a:gd name="connsiteY6" fmla="*/ 8829 h 10000"/>
              <a:gd name="connsiteX7" fmla="*/ 1176 w 10000"/>
              <a:gd name="connsiteY7" fmla="*/ 8642 h 10000"/>
              <a:gd name="connsiteX8" fmla="*/ 1151 w 10000"/>
              <a:gd name="connsiteY8" fmla="*/ 8361 h 10000"/>
              <a:gd name="connsiteX9" fmla="*/ 1995 w 10000"/>
              <a:gd name="connsiteY9" fmla="*/ 6956 h 10000"/>
              <a:gd name="connsiteX10" fmla="*/ 2046 w 10000"/>
              <a:gd name="connsiteY10" fmla="*/ 7002 h 10000"/>
              <a:gd name="connsiteX11" fmla="*/ 1995 w 10000"/>
              <a:gd name="connsiteY11" fmla="*/ 7143 h 10000"/>
              <a:gd name="connsiteX12" fmla="*/ 2072 w 10000"/>
              <a:gd name="connsiteY12" fmla="*/ 7237 h 10000"/>
              <a:gd name="connsiteX13" fmla="*/ 2097 w 10000"/>
              <a:gd name="connsiteY13" fmla="*/ 7424 h 10000"/>
              <a:gd name="connsiteX14" fmla="*/ 2225 w 10000"/>
              <a:gd name="connsiteY14" fmla="*/ 7611 h 10000"/>
              <a:gd name="connsiteX15" fmla="*/ 2506 w 10000"/>
              <a:gd name="connsiteY15" fmla="*/ 7799 h 10000"/>
              <a:gd name="connsiteX16" fmla="*/ 2762 w 10000"/>
              <a:gd name="connsiteY16" fmla="*/ 7518 h 10000"/>
              <a:gd name="connsiteX17" fmla="*/ 3402 w 10000"/>
              <a:gd name="connsiteY17" fmla="*/ 7237 h 10000"/>
              <a:gd name="connsiteX18" fmla="*/ 3453 w 10000"/>
              <a:gd name="connsiteY18" fmla="*/ 7143 h 10000"/>
              <a:gd name="connsiteX19" fmla="*/ 3402 w 10000"/>
              <a:gd name="connsiteY19" fmla="*/ 7002 h 10000"/>
              <a:gd name="connsiteX20" fmla="*/ 3427 w 10000"/>
              <a:gd name="connsiteY20" fmla="*/ 6909 h 10000"/>
              <a:gd name="connsiteX21" fmla="*/ 4373 w 10000"/>
              <a:gd name="connsiteY21" fmla="*/ 4871 h 10000"/>
              <a:gd name="connsiteX22" fmla="*/ 4425 w 10000"/>
              <a:gd name="connsiteY22" fmla="*/ 4403 h 10000"/>
              <a:gd name="connsiteX23" fmla="*/ 4552 w 10000"/>
              <a:gd name="connsiteY23" fmla="*/ 4075 h 10000"/>
              <a:gd name="connsiteX24" fmla="*/ 4527 w 10000"/>
              <a:gd name="connsiteY24" fmla="*/ 3934 h 10000"/>
              <a:gd name="connsiteX25" fmla="*/ 4629 w 10000"/>
              <a:gd name="connsiteY25" fmla="*/ 3560 h 10000"/>
              <a:gd name="connsiteX26" fmla="*/ 4655 w 10000"/>
              <a:gd name="connsiteY26" fmla="*/ 3044 h 10000"/>
              <a:gd name="connsiteX27" fmla="*/ 4783 w 10000"/>
              <a:gd name="connsiteY27" fmla="*/ 3091 h 10000"/>
              <a:gd name="connsiteX28" fmla="*/ 4859 w 10000"/>
              <a:gd name="connsiteY28" fmla="*/ 3326 h 10000"/>
              <a:gd name="connsiteX29" fmla="*/ 5141 w 10000"/>
              <a:gd name="connsiteY29" fmla="*/ 3419 h 10000"/>
              <a:gd name="connsiteX30" fmla="*/ 5396 w 10000"/>
              <a:gd name="connsiteY30" fmla="*/ 2061 h 10000"/>
              <a:gd name="connsiteX31" fmla="*/ 5575 w 10000"/>
              <a:gd name="connsiteY31" fmla="*/ 2201 h 10000"/>
              <a:gd name="connsiteX32" fmla="*/ 5678 w 10000"/>
              <a:gd name="connsiteY32" fmla="*/ 1686 h 10000"/>
              <a:gd name="connsiteX33" fmla="*/ 5729 w 10000"/>
              <a:gd name="connsiteY33" fmla="*/ 1733 h 10000"/>
              <a:gd name="connsiteX34" fmla="*/ 5831 w 10000"/>
              <a:gd name="connsiteY34" fmla="*/ 1546 h 10000"/>
              <a:gd name="connsiteX35" fmla="*/ 6010 w 10000"/>
              <a:gd name="connsiteY35" fmla="*/ 937 h 10000"/>
              <a:gd name="connsiteX36" fmla="*/ 6036 w 10000"/>
              <a:gd name="connsiteY36" fmla="*/ 0 h 10000"/>
              <a:gd name="connsiteX37" fmla="*/ 6726 w 10000"/>
              <a:gd name="connsiteY37" fmla="*/ 703 h 10000"/>
              <a:gd name="connsiteX38" fmla="*/ 6803 w 10000"/>
              <a:gd name="connsiteY38" fmla="*/ 141 h 10000"/>
              <a:gd name="connsiteX39" fmla="*/ 7033 w 10000"/>
              <a:gd name="connsiteY39" fmla="*/ 141 h 10000"/>
              <a:gd name="connsiteX40" fmla="*/ 7187 w 10000"/>
              <a:gd name="connsiteY40" fmla="*/ 328 h 10000"/>
              <a:gd name="connsiteX41" fmla="*/ 7136 w 10000"/>
              <a:gd name="connsiteY41" fmla="*/ 609 h 10000"/>
              <a:gd name="connsiteX42" fmla="*/ 7238 w 10000"/>
              <a:gd name="connsiteY42" fmla="*/ 749 h 10000"/>
              <a:gd name="connsiteX43" fmla="*/ 7468 w 10000"/>
              <a:gd name="connsiteY43" fmla="*/ 796 h 10000"/>
              <a:gd name="connsiteX44" fmla="*/ 7545 w 10000"/>
              <a:gd name="connsiteY44" fmla="*/ 937 h 10000"/>
              <a:gd name="connsiteX45" fmla="*/ 7673 w 10000"/>
              <a:gd name="connsiteY45" fmla="*/ 1030 h 10000"/>
              <a:gd name="connsiteX46" fmla="*/ 7749 w 10000"/>
              <a:gd name="connsiteY46" fmla="*/ 1077 h 10000"/>
              <a:gd name="connsiteX47" fmla="*/ 7801 w 10000"/>
              <a:gd name="connsiteY47" fmla="*/ 1218 h 10000"/>
              <a:gd name="connsiteX48" fmla="*/ 7852 w 10000"/>
              <a:gd name="connsiteY48" fmla="*/ 1593 h 10000"/>
              <a:gd name="connsiteX49" fmla="*/ 7749 w 10000"/>
              <a:gd name="connsiteY49" fmla="*/ 1686 h 10000"/>
              <a:gd name="connsiteX50" fmla="*/ 7749 w 10000"/>
              <a:gd name="connsiteY50" fmla="*/ 2014 h 10000"/>
              <a:gd name="connsiteX51" fmla="*/ 7673 w 10000"/>
              <a:gd name="connsiteY51" fmla="*/ 2155 h 10000"/>
              <a:gd name="connsiteX52" fmla="*/ 7621 w 10000"/>
              <a:gd name="connsiteY52" fmla="*/ 2436 h 10000"/>
              <a:gd name="connsiteX53" fmla="*/ 7647 w 10000"/>
              <a:gd name="connsiteY53" fmla="*/ 2529 h 10000"/>
              <a:gd name="connsiteX54" fmla="*/ 7698 w 10000"/>
              <a:gd name="connsiteY54" fmla="*/ 2670 h 10000"/>
              <a:gd name="connsiteX55" fmla="*/ 8107 w 10000"/>
              <a:gd name="connsiteY55" fmla="*/ 2857 h 10000"/>
              <a:gd name="connsiteX56" fmla="*/ 8363 w 10000"/>
              <a:gd name="connsiteY56" fmla="*/ 3185 h 10000"/>
              <a:gd name="connsiteX57" fmla="*/ 8926 w 10000"/>
              <a:gd name="connsiteY57" fmla="*/ 3372 h 10000"/>
              <a:gd name="connsiteX58" fmla="*/ 9054 w 10000"/>
              <a:gd name="connsiteY58" fmla="*/ 3607 h 10000"/>
              <a:gd name="connsiteX59" fmla="*/ 9105 w 10000"/>
              <a:gd name="connsiteY59" fmla="*/ 3888 h 10000"/>
              <a:gd name="connsiteX60" fmla="*/ 9105 w 10000"/>
              <a:gd name="connsiteY60" fmla="*/ 4403 h 10000"/>
              <a:gd name="connsiteX61" fmla="*/ 9028 w 10000"/>
              <a:gd name="connsiteY61" fmla="*/ 4496 h 10000"/>
              <a:gd name="connsiteX62" fmla="*/ 9079 w 10000"/>
              <a:gd name="connsiteY62" fmla="*/ 4871 h 10000"/>
              <a:gd name="connsiteX63" fmla="*/ 9207 w 10000"/>
              <a:gd name="connsiteY63" fmla="*/ 4965 h 10000"/>
              <a:gd name="connsiteX64" fmla="*/ 9335 w 10000"/>
              <a:gd name="connsiteY64" fmla="*/ 5293 h 10000"/>
              <a:gd name="connsiteX65" fmla="*/ 9258 w 10000"/>
              <a:gd name="connsiteY65" fmla="*/ 5293 h 10000"/>
              <a:gd name="connsiteX66" fmla="*/ 9156 w 10000"/>
              <a:gd name="connsiteY66" fmla="*/ 5433 h 10000"/>
              <a:gd name="connsiteX67" fmla="*/ 9182 w 10000"/>
              <a:gd name="connsiteY67" fmla="*/ 5574 h 10000"/>
              <a:gd name="connsiteX68" fmla="*/ 9258 w 10000"/>
              <a:gd name="connsiteY68" fmla="*/ 5808 h 10000"/>
              <a:gd name="connsiteX69" fmla="*/ 9386 w 10000"/>
              <a:gd name="connsiteY69" fmla="*/ 5902 h 10000"/>
              <a:gd name="connsiteX70" fmla="*/ 9437 w 10000"/>
              <a:gd name="connsiteY70" fmla="*/ 6042 h 10000"/>
              <a:gd name="connsiteX71" fmla="*/ 9335 w 10000"/>
              <a:gd name="connsiteY71" fmla="*/ 6159 h 10000"/>
              <a:gd name="connsiteX72" fmla="*/ 9105 w 10000"/>
              <a:gd name="connsiteY72" fmla="*/ 6253 h 10000"/>
              <a:gd name="connsiteX73" fmla="*/ 9105 w 10000"/>
              <a:gd name="connsiteY73" fmla="*/ 6487 h 10000"/>
              <a:gd name="connsiteX74" fmla="*/ 9258 w 10000"/>
              <a:gd name="connsiteY74" fmla="*/ 6581 h 10000"/>
              <a:gd name="connsiteX75" fmla="*/ 9386 w 10000"/>
              <a:gd name="connsiteY75" fmla="*/ 6628 h 10000"/>
              <a:gd name="connsiteX76" fmla="*/ 9437 w 10000"/>
              <a:gd name="connsiteY76" fmla="*/ 6487 h 10000"/>
              <a:gd name="connsiteX77" fmla="*/ 9488 w 10000"/>
              <a:gd name="connsiteY77" fmla="*/ 6440 h 10000"/>
              <a:gd name="connsiteX78" fmla="*/ 9898 w 10000"/>
              <a:gd name="connsiteY78" fmla="*/ 6487 h 10000"/>
              <a:gd name="connsiteX79" fmla="*/ 10000 w 10000"/>
              <a:gd name="connsiteY79" fmla="*/ 7049 h 10000"/>
              <a:gd name="connsiteX80" fmla="*/ 9003 w 10000"/>
              <a:gd name="connsiteY80" fmla="*/ 7424 h 10000"/>
              <a:gd name="connsiteX0" fmla="*/ 9003 w 10000"/>
              <a:gd name="connsiteY0" fmla="*/ 7424 h 10000"/>
              <a:gd name="connsiteX1" fmla="*/ 2583 w 10000"/>
              <a:gd name="connsiteY1" fmla="*/ 9391 h 10000"/>
              <a:gd name="connsiteX2" fmla="*/ 0 w 10000"/>
              <a:gd name="connsiteY2" fmla="*/ 10000 h 10000"/>
              <a:gd name="connsiteX3" fmla="*/ 691 w 10000"/>
              <a:gd name="connsiteY3" fmla="*/ 9625 h 10000"/>
              <a:gd name="connsiteX4" fmla="*/ 767 w 10000"/>
              <a:gd name="connsiteY4" fmla="*/ 9297 h 10000"/>
              <a:gd name="connsiteX5" fmla="*/ 997 w 10000"/>
              <a:gd name="connsiteY5" fmla="*/ 9110 h 10000"/>
              <a:gd name="connsiteX6" fmla="*/ 997 w 10000"/>
              <a:gd name="connsiteY6" fmla="*/ 8829 h 10000"/>
              <a:gd name="connsiteX7" fmla="*/ 1176 w 10000"/>
              <a:gd name="connsiteY7" fmla="*/ 8642 h 10000"/>
              <a:gd name="connsiteX8" fmla="*/ 1151 w 10000"/>
              <a:gd name="connsiteY8" fmla="*/ 8361 h 10000"/>
              <a:gd name="connsiteX9" fmla="*/ 1995 w 10000"/>
              <a:gd name="connsiteY9" fmla="*/ 6956 h 10000"/>
              <a:gd name="connsiteX10" fmla="*/ 2046 w 10000"/>
              <a:gd name="connsiteY10" fmla="*/ 7002 h 10000"/>
              <a:gd name="connsiteX11" fmla="*/ 1995 w 10000"/>
              <a:gd name="connsiteY11" fmla="*/ 7143 h 10000"/>
              <a:gd name="connsiteX12" fmla="*/ 2072 w 10000"/>
              <a:gd name="connsiteY12" fmla="*/ 7237 h 10000"/>
              <a:gd name="connsiteX13" fmla="*/ 2097 w 10000"/>
              <a:gd name="connsiteY13" fmla="*/ 7424 h 10000"/>
              <a:gd name="connsiteX14" fmla="*/ 2225 w 10000"/>
              <a:gd name="connsiteY14" fmla="*/ 7611 h 10000"/>
              <a:gd name="connsiteX15" fmla="*/ 2762 w 10000"/>
              <a:gd name="connsiteY15" fmla="*/ 7518 h 10000"/>
              <a:gd name="connsiteX16" fmla="*/ 3402 w 10000"/>
              <a:gd name="connsiteY16" fmla="*/ 7237 h 10000"/>
              <a:gd name="connsiteX17" fmla="*/ 3453 w 10000"/>
              <a:gd name="connsiteY17" fmla="*/ 7143 h 10000"/>
              <a:gd name="connsiteX18" fmla="*/ 3402 w 10000"/>
              <a:gd name="connsiteY18" fmla="*/ 7002 h 10000"/>
              <a:gd name="connsiteX19" fmla="*/ 3427 w 10000"/>
              <a:gd name="connsiteY19" fmla="*/ 6909 h 10000"/>
              <a:gd name="connsiteX20" fmla="*/ 4373 w 10000"/>
              <a:gd name="connsiteY20" fmla="*/ 4871 h 10000"/>
              <a:gd name="connsiteX21" fmla="*/ 4425 w 10000"/>
              <a:gd name="connsiteY21" fmla="*/ 4403 h 10000"/>
              <a:gd name="connsiteX22" fmla="*/ 4552 w 10000"/>
              <a:gd name="connsiteY22" fmla="*/ 4075 h 10000"/>
              <a:gd name="connsiteX23" fmla="*/ 4527 w 10000"/>
              <a:gd name="connsiteY23" fmla="*/ 3934 h 10000"/>
              <a:gd name="connsiteX24" fmla="*/ 4629 w 10000"/>
              <a:gd name="connsiteY24" fmla="*/ 3560 h 10000"/>
              <a:gd name="connsiteX25" fmla="*/ 4655 w 10000"/>
              <a:gd name="connsiteY25" fmla="*/ 3044 h 10000"/>
              <a:gd name="connsiteX26" fmla="*/ 4783 w 10000"/>
              <a:gd name="connsiteY26" fmla="*/ 3091 h 10000"/>
              <a:gd name="connsiteX27" fmla="*/ 4859 w 10000"/>
              <a:gd name="connsiteY27" fmla="*/ 3326 h 10000"/>
              <a:gd name="connsiteX28" fmla="*/ 5141 w 10000"/>
              <a:gd name="connsiteY28" fmla="*/ 3419 h 10000"/>
              <a:gd name="connsiteX29" fmla="*/ 5396 w 10000"/>
              <a:gd name="connsiteY29" fmla="*/ 2061 h 10000"/>
              <a:gd name="connsiteX30" fmla="*/ 5575 w 10000"/>
              <a:gd name="connsiteY30" fmla="*/ 2201 h 10000"/>
              <a:gd name="connsiteX31" fmla="*/ 5678 w 10000"/>
              <a:gd name="connsiteY31" fmla="*/ 1686 h 10000"/>
              <a:gd name="connsiteX32" fmla="*/ 5729 w 10000"/>
              <a:gd name="connsiteY32" fmla="*/ 1733 h 10000"/>
              <a:gd name="connsiteX33" fmla="*/ 5831 w 10000"/>
              <a:gd name="connsiteY33" fmla="*/ 1546 h 10000"/>
              <a:gd name="connsiteX34" fmla="*/ 6010 w 10000"/>
              <a:gd name="connsiteY34" fmla="*/ 937 h 10000"/>
              <a:gd name="connsiteX35" fmla="*/ 6036 w 10000"/>
              <a:gd name="connsiteY35" fmla="*/ 0 h 10000"/>
              <a:gd name="connsiteX36" fmla="*/ 6726 w 10000"/>
              <a:gd name="connsiteY36" fmla="*/ 703 h 10000"/>
              <a:gd name="connsiteX37" fmla="*/ 6803 w 10000"/>
              <a:gd name="connsiteY37" fmla="*/ 141 h 10000"/>
              <a:gd name="connsiteX38" fmla="*/ 7033 w 10000"/>
              <a:gd name="connsiteY38" fmla="*/ 141 h 10000"/>
              <a:gd name="connsiteX39" fmla="*/ 7187 w 10000"/>
              <a:gd name="connsiteY39" fmla="*/ 328 h 10000"/>
              <a:gd name="connsiteX40" fmla="*/ 7136 w 10000"/>
              <a:gd name="connsiteY40" fmla="*/ 609 h 10000"/>
              <a:gd name="connsiteX41" fmla="*/ 7238 w 10000"/>
              <a:gd name="connsiteY41" fmla="*/ 749 h 10000"/>
              <a:gd name="connsiteX42" fmla="*/ 7468 w 10000"/>
              <a:gd name="connsiteY42" fmla="*/ 796 h 10000"/>
              <a:gd name="connsiteX43" fmla="*/ 7545 w 10000"/>
              <a:gd name="connsiteY43" fmla="*/ 937 h 10000"/>
              <a:gd name="connsiteX44" fmla="*/ 7673 w 10000"/>
              <a:gd name="connsiteY44" fmla="*/ 1030 h 10000"/>
              <a:gd name="connsiteX45" fmla="*/ 7749 w 10000"/>
              <a:gd name="connsiteY45" fmla="*/ 1077 h 10000"/>
              <a:gd name="connsiteX46" fmla="*/ 7801 w 10000"/>
              <a:gd name="connsiteY46" fmla="*/ 1218 h 10000"/>
              <a:gd name="connsiteX47" fmla="*/ 7852 w 10000"/>
              <a:gd name="connsiteY47" fmla="*/ 1593 h 10000"/>
              <a:gd name="connsiteX48" fmla="*/ 7749 w 10000"/>
              <a:gd name="connsiteY48" fmla="*/ 1686 h 10000"/>
              <a:gd name="connsiteX49" fmla="*/ 7749 w 10000"/>
              <a:gd name="connsiteY49" fmla="*/ 2014 h 10000"/>
              <a:gd name="connsiteX50" fmla="*/ 7673 w 10000"/>
              <a:gd name="connsiteY50" fmla="*/ 2155 h 10000"/>
              <a:gd name="connsiteX51" fmla="*/ 7621 w 10000"/>
              <a:gd name="connsiteY51" fmla="*/ 2436 h 10000"/>
              <a:gd name="connsiteX52" fmla="*/ 7647 w 10000"/>
              <a:gd name="connsiteY52" fmla="*/ 2529 h 10000"/>
              <a:gd name="connsiteX53" fmla="*/ 7698 w 10000"/>
              <a:gd name="connsiteY53" fmla="*/ 2670 h 10000"/>
              <a:gd name="connsiteX54" fmla="*/ 8107 w 10000"/>
              <a:gd name="connsiteY54" fmla="*/ 2857 h 10000"/>
              <a:gd name="connsiteX55" fmla="*/ 8363 w 10000"/>
              <a:gd name="connsiteY55" fmla="*/ 3185 h 10000"/>
              <a:gd name="connsiteX56" fmla="*/ 8926 w 10000"/>
              <a:gd name="connsiteY56" fmla="*/ 3372 h 10000"/>
              <a:gd name="connsiteX57" fmla="*/ 9054 w 10000"/>
              <a:gd name="connsiteY57" fmla="*/ 3607 h 10000"/>
              <a:gd name="connsiteX58" fmla="*/ 9105 w 10000"/>
              <a:gd name="connsiteY58" fmla="*/ 3888 h 10000"/>
              <a:gd name="connsiteX59" fmla="*/ 9105 w 10000"/>
              <a:gd name="connsiteY59" fmla="*/ 4403 h 10000"/>
              <a:gd name="connsiteX60" fmla="*/ 9028 w 10000"/>
              <a:gd name="connsiteY60" fmla="*/ 4496 h 10000"/>
              <a:gd name="connsiteX61" fmla="*/ 9079 w 10000"/>
              <a:gd name="connsiteY61" fmla="*/ 4871 h 10000"/>
              <a:gd name="connsiteX62" fmla="*/ 9207 w 10000"/>
              <a:gd name="connsiteY62" fmla="*/ 4965 h 10000"/>
              <a:gd name="connsiteX63" fmla="*/ 9335 w 10000"/>
              <a:gd name="connsiteY63" fmla="*/ 5293 h 10000"/>
              <a:gd name="connsiteX64" fmla="*/ 9258 w 10000"/>
              <a:gd name="connsiteY64" fmla="*/ 5293 h 10000"/>
              <a:gd name="connsiteX65" fmla="*/ 9156 w 10000"/>
              <a:gd name="connsiteY65" fmla="*/ 5433 h 10000"/>
              <a:gd name="connsiteX66" fmla="*/ 9182 w 10000"/>
              <a:gd name="connsiteY66" fmla="*/ 5574 h 10000"/>
              <a:gd name="connsiteX67" fmla="*/ 9258 w 10000"/>
              <a:gd name="connsiteY67" fmla="*/ 5808 h 10000"/>
              <a:gd name="connsiteX68" fmla="*/ 9386 w 10000"/>
              <a:gd name="connsiteY68" fmla="*/ 5902 h 10000"/>
              <a:gd name="connsiteX69" fmla="*/ 9437 w 10000"/>
              <a:gd name="connsiteY69" fmla="*/ 6042 h 10000"/>
              <a:gd name="connsiteX70" fmla="*/ 9335 w 10000"/>
              <a:gd name="connsiteY70" fmla="*/ 6159 h 10000"/>
              <a:gd name="connsiteX71" fmla="*/ 9105 w 10000"/>
              <a:gd name="connsiteY71" fmla="*/ 6253 h 10000"/>
              <a:gd name="connsiteX72" fmla="*/ 9105 w 10000"/>
              <a:gd name="connsiteY72" fmla="*/ 6487 h 10000"/>
              <a:gd name="connsiteX73" fmla="*/ 9258 w 10000"/>
              <a:gd name="connsiteY73" fmla="*/ 6581 h 10000"/>
              <a:gd name="connsiteX74" fmla="*/ 9386 w 10000"/>
              <a:gd name="connsiteY74" fmla="*/ 6628 h 10000"/>
              <a:gd name="connsiteX75" fmla="*/ 9437 w 10000"/>
              <a:gd name="connsiteY75" fmla="*/ 6487 h 10000"/>
              <a:gd name="connsiteX76" fmla="*/ 9488 w 10000"/>
              <a:gd name="connsiteY76" fmla="*/ 6440 h 10000"/>
              <a:gd name="connsiteX77" fmla="*/ 9898 w 10000"/>
              <a:gd name="connsiteY77" fmla="*/ 6487 h 10000"/>
              <a:gd name="connsiteX78" fmla="*/ 10000 w 10000"/>
              <a:gd name="connsiteY78" fmla="*/ 7049 h 10000"/>
              <a:gd name="connsiteX79" fmla="*/ 9003 w 10000"/>
              <a:gd name="connsiteY79" fmla="*/ 7424 h 10000"/>
              <a:gd name="connsiteX0" fmla="*/ 9003 w 10000"/>
              <a:gd name="connsiteY0" fmla="*/ 7424 h 10000"/>
              <a:gd name="connsiteX1" fmla="*/ 2583 w 10000"/>
              <a:gd name="connsiteY1" fmla="*/ 9391 h 10000"/>
              <a:gd name="connsiteX2" fmla="*/ 0 w 10000"/>
              <a:gd name="connsiteY2" fmla="*/ 10000 h 10000"/>
              <a:gd name="connsiteX3" fmla="*/ 691 w 10000"/>
              <a:gd name="connsiteY3" fmla="*/ 9625 h 10000"/>
              <a:gd name="connsiteX4" fmla="*/ 767 w 10000"/>
              <a:gd name="connsiteY4" fmla="*/ 9297 h 10000"/>
              <a:gd name="connsiteX5" fmla="*/ 997 w 10000"/>
              <a:gd name="connsiteY5" fmla="*/ 9110 h 10000"/>
              <a:gd name="connsiteX6" fmla="*/ 997 w 10000"/>
              <a:gd name="connsiteY6" fmla="*/ 8829 h 10000"/>
              <a:gd name="connsiteX7" fmla="*/ 1176 w 10000"/>
              <a:gd name="connsiteY7" fmla="*/ 8642 h 10000"/>
              <a:gd name="connsiteX8" fmla="*/ 1151 w 10000"/>
              <a:gd name="connsiteY8" fmla="*/ 8361 h 10000"/>
              <a:gd name="connsiteX9" fmla="*/ 1995 w 10000"/>
              <a:gd name="connsiteY9" fmla="*/ 6956 h 10000"/>
              <a:gd name="connsiteX10" fmla="*/ 2046 w 10000"/>
              <a:gd name="connsiteY10" fmla="*/ 7002 h 10000"/>
              <a:gd name="connsiteX11" fmla="*/ 1995 w 10000"/>
              <a:gd name="connsiteY11" fmla="*/ 7143 h 10000"/>
              <a:gd name="connsiteX12" fmla="*/ 2072 w 10000"/>
              <a:gd name="connsiteY12" fmla="*/ 7237 h 10000"/>
              <a:gd name="connsiteX13" fmla="*/ 2097 w 10000"/>
              <a:gd name="connsiteY13" fmla="*/ 7424 h 10000"/>
              <a:gd name="connsiteX14" fmla="*/ 2762 w 10000"/>
              <a:gd name="connsiteY14" fmla="*/ 7518 h 10000"/>
              <a:gd name="connsiteX15" fmla="*/ 3402 w 10000"/>
              <a:gd name="connsiteY15" fmla="*/ 7237 h 10000"/>
              <a:gd name="connsiteX16" fmla="*/ 3453 w 10000"/>
              <a:gd name="connsiteY16" fmla="*/ 7143 h 10000"/>
              <a:gd name="connsiteX17" fmla="*/ 3402 w 10000"/>
              <a:gd name="connsiteY17" fmla="*/ 7002 h 10000"/>
              <a:gd name="connsiteX18" fmla="*/ 3427 w 10000"/>
              <a:gd name="connsiteY18" fmla="*/ 6909 h 10000"/>
              <a:gd name="connsiteX19" fmla="*/ 4373 w 10000"/>
              <a:gd name="connsiteY19" fmla="*/ 4871 h 10000"/>
              <a:gd name="connsiteX20" fmla="*/ 4425 w 10000"/>
              <a:gd name="connsiteY20" fmla="*/ 4403 h 10000"/>
              <a:gd name="connsiteX21" fmla="*/ 4552 w 10000"/>
              <a:gd name="connsiteY21" fmla="*/ 4075 h 10000"/>
              <a:gd name="connsiteX22" fmla="*/ 4527 w 10000"/>
              <a:gd name="connsiteY22" fmla="*/ 3934 h 10000"/>
              <a:gd name="connsiteX23" fmla="*/ 4629 w 10000"/>
              <a:gd name="connsiteY23" fmla="*/ 3560 h 10000"/>
              <a:gd name="connsiteX24" fmla="*/ 4655 w 10000"/>
              <a:gd name="connsiteY24" fmla="*/ 3044 h 10000"/>
              <a:gd name="connsiteX25" fmla="*/ 4783 w 10000"/>
              <a:gd name="connsiteY25" fmla="*/ 3091 h 10000"/>
              <a:gd name="connsiteX26" fmla="*/ 4859 w 10000"/>
              <a:gd name="connsiteY26" fmla="*/ 3326 h 10000"/>
              <a:gd name="connsiteX27" fmla="*/ 5141 w 10000"/>
              <a:gd name="connsiteY27" fmla="*/ 3419 h 10000"/>
              <a:gd name="connsiteX28" fmla="*/ 5396 w 10000"/>
              <a:gd name="connsiteY28" fmla="*/ 2061 h 10000"/>
              <a:gd name="connsiteX29" fmla="*/ 5575 w 10000"/>
              <a:gd name="connsiteY29" fmla="*/ 2201 h 10000"/>
              <a:gd name="connsiteX30" fmla="*/ 5678 w 10000"/>
              <a:gd name="connsiteY30" fmla="*/ 1686 h 10000"/>
              <a:gd name="connsiteX31" fmla="*/ 5729 w 10000"/>
              <a:gd name="connsiteY31" fmla="*/ 1733 h 10000"/>
              <a:gd name="connsiteX32" fmla="*/ 5831 w 10000"/>
              <a:gd name="connsiteY32" fmla="*/ 1546 h 10000"/>
              <a:gd name="connsiteX33" fmla="*/ 6010 w 10000"/>
              <a:gd name="connsiteY33" fmla="*/ 937 h 10000"/>
              <a:gd name="connsiteX34" fmla="*/ 6036 w 10000"/>
              <a:gd name="connsiteY34" fmla="*/ 0 h 10000"/>
              <a:gd name="connsiteX35" fmla="*/ 6726 w 10000"/>
              <a:gd name="connsiteY35" fmla="*/ 703 h 10000"/>
              <a:gd name="connsiteX36" fmla="*/ 6803 w 10000"/>
              <a:gd name="connsiteY36" fmla="*/ 141 h 10000"/>
              <a:gd name="connsiteX37" fmla="*/ 7033 w 10000"/>
              <a:gd name="connsiteY37" fmla="*/ 141 h 10000"/>
              <a:gd name="connsiteX38" fmla="*/ 7187 w 10000"/>
              <a:gd name="connsiteY38" fmla="*/ 328 h 10000"/>
              <a:gd name="connsiteX39" fmla="*/ 7136 w 10000"/>
              <a:gd name="connsiteY39" fmla="*/ 609 h 10000"/>
              <a:gd name="connsiteX40" fmla="*/ 7238 w 10000"/>
              <a:gd name="connsiteY40" fmla="*/ 749 h 10000"/>
              <a:gd name="connsiteX41" fmla="*/ 7468 w 10000"/>
              <a:gd name="connsiteY41" fmla="*/ 796 h 10000"/>
              <a:gd name="connsiteX42" fmla="*/ 7545 w 10000"/>
              <a:gd name="connsiteY42" fmla="*/ 937 h 10000"/>
              <a:gd name="connsiteX43" fmla="*/ 7673 w 10000"/>
              <a:gd name="connsiteY43" fmla="*/ 1030 h 10000"/>
              <a:gd name="connsiteX44" fmla="*/ 7749 w 10000"/>
              <a:gd name="connsiteY44" fmla="*/ 1077 h 10000"/>
              <a:gd name="connsiteX45" fmla="*/ 7801 w 10000"/>
              <a:gd name="connsiteY45" fmla="*/ 1218 h 10000"/>
              <a:gd name="connsiteX46" fmla="*/ 7852 w 10000"/>
              <a:gd name="connsiteY46" fmla="*/ 1593 h 10000"/>
              <a:gd name="connsiteX47" fmla="*/ 7749 w 10000"/>
              <a:gd name="connsiteY47" fmla="*/ 1686 h 10000"/>
              <a:gd name="connsiteX48" fmla="*/ 7749 w 10000"/>
              <a:gd name="connsiteY48" fmla="*/ 2014 h 10000"/>
              <a:gd name="connsiteX49" fmla="*/ 7673 w 10000"/>
              <a:gd name="connsiteY49" fmla="*/ 2155 h 10000"/>
              <a:gd name="connsiteX50" fmla="*/ 7621 w 10000"/>
              <a:gd name="connsiteY50" fmla="*/ 2436 h 10000"/>
              <a:gd name="connsiteX51" fmla="*/ 7647 w 10000"/>
              <a:gd name="connsiteY51" fmla="*/ 2529 h 10000"/>
              <a:gd name="connsiteX52" fmla="*/ 7698 w 10000"/>
              <a:gd name="connsiteY52" fmla="*/ 2670 h 10000"/>
              <a:gd name="connsiteX53" fmla="*/ 8107 w 10000"/>
              <a:gd name="connsiteY53" fmla="*/ 2857 h 10000"/>
              <a:gd name="connsiteX54" fmla="*/ 8363 w 10000"/>
              <a:gd name="connsiteY54" fmla="*/ 3185 h 10000"/>
              <a:gd name="connsiteX55" fmla="*/ 8926 w 10000"/>
              <a:gd name="connsiteY55" fmla="*/ 3372 h 10000"/>
              <a:gd name="connsiteX56" fmla="*/ 9054 w 10000"/>
              <a:gd name="connsiteY56" fmla="*/ 3607 h 10000"/>
              <a:gd name="connsiteX57" fmla="*/ 9105 w 10000"/>
              <a:gd name="connsiteY57" fmla="*/ 3888 h 10000"/>
              <a:gd name="connsiteX58" fmla="*/ 9105 w 10000"/>
              <a:gd name="connsiteY58" fmla="*/ 4403 h 10000"/>
              <a:gd name="connsiteX59" fmla="*/ 9028 w 10000"/>
              <a:gd name="connsiteY59" fmla="*/ 4496 h 10000"/>
              <a:gd name="connsiteX60" fmla="*/ 9079 w 10000"/>
              <a:gd name="connsiteY60" fmla="*/ 4871 h 10000"/>
              <a:gd name="connsiteX61" fmla="*/ 9207 w 10000"/>
              <a:gd name="connsiteY61" fmla="*/ 4965 h 10000"/>
              <a:gd name="connsiteX62" fmla="*/ 9335 w 10000"/>
              <a:gd name="connsiteY62" fmla="*/ 5293 h 10000"/>
              <a:gd name="connsiteX63" fmla="*/ 9258 w 10000"/>
              <a:gd name="connsiteY63" fmla="*/ 5293 h 10000"/>
              <a:gd name="connsiteX64" fmla="*/ 9156 w 10000"/>
              <a:gd name="connsiteY64" fmla="*/ 5433 h 10000"/>
              <a:gd name="connsiteX65" fmla="*/ 9182 w 10000"/>
              <a:gd name="connsiteY65" fmla="*/ 5574 h 10000"/>
              <a:gd name="connsiteX66" fmla="*/ 9258 w 10000"/>
              <a:gd name="connsiteY66" fmla="*/ 5808 h 10000"/>
              <a:gd name="connsiteX67" fmla="*/ 9386 w 10000"/>
              <a:gd name="connsiteY67" fmla="*/ 5902 h 10000"/>
              <a:gd name="connsiteX68" fmla="*/ 9437 w 10000"/>
              <a:gd name="connsiteY68" fmla="*/ 6042 h 10000"/>
              <a:gd name="connsiteX69" fmla="*/ 9335 w 10000"/>
              <a:gd name="connsiteY69" fmla="*/ 6159 h 10000"/>
              <a:gd name="connsiteX70" fmla="*/ 9105 w 10000"/>
              <a:gd name="connsiteY70" fmla="*/ 6253 h 10000"/>
              <a:gd name="connsiteX71" fmla="*/ 9105 w 10000"/>
              <a:gd name="connsiteY71" fmla="*/ 6487 h 10000"/>
              <a:gd name="connsiteX72" fmla="*/ 9258 w 10000"/>
              <a:gd name="connsiteY72" fmla="*/ 6581 h 10000"/>
              <a:gd name="connsiteX73" fmla="*/ 9386 w 10000"/>
              <a:gd name="connsiteY73" fmla="*/ 6628 h 10000"/>
              <a:gd name="connsiteX74" fmla="*/ 9437 w 10000"/>
              <a:gd name="connsiteY74" fmla="*/ 6487 h 10000"/>
              <a:gd name="connsiteX75" fmla="*/ 9488 w 10000"/>
              <a:gd name="connsiteY75" fmla="*/ 6440 h 10000"/>
              <a:gd name="connsiteX76" fmla="*/ 9898 w 10000"/>
              <a:gd name="connsiteY76" fmla="*/ 6487 h 10000"/>
              <a:gd name="connsiteX77" fmla="*/ 10000 w 10000"/>
              <a:gd name="connsiteY77" fmla="*/ 7049 h 10000"/>
              <a:gd name="connsiteX78" fmla="*/ 9003 w 10000"/>
              <a:gd name="connsiteY78" fmla="*/ 7424 h 10000"/>
              <a:gd name="connsiteX0" fmla="*/ 9003 w 10000"/>
              <a:gd name="connsiteY0" fmla="*/ 7424 h 10000"/>
              <a:gd name="connsiteX1" fmla="*/ 2583 w 10000"/>
              <a:gd name="connsiteY1" fmla="*/ 9391 h 10000"/>
              <a:gd name="connsiteX2" fmla="*/ 0 w 10000"/>
              <a:gd name="connsiteY2" fmla="*/ 10000 h 10000"/>
              <a:gd name="connsiteX3" fmla="*/ 691 w 10000"/>
              <a:gd name="connsiteY3" fmla="*/ 9625 h 10000"/>
              <a:gd name="connsiteX4" fmla="*/ 767 w 10000"/>
              <a:gd name="connsiteY4" fmla="*/ 9297 h 10000"/>
              <a:gd name="connsiteX5" fmla="*/ 997 w 10000"/>
              <a:gd name="connsiteY5" fmla="*/ 9110 h 10000"/>
              <a:gd name="connsiteX6" fmla="*/ 997 w 10000"/>
              <a:gd name="connsiteY6" fmla="*/ 8829 h 10000"/>
              <a:gd name="connsiteX7" fmla="*/ 1176 w 10000"/>
              <a:gd name="connsiteY7" fmla="*/ 8642 h 10000"/>
              <a:gd name="connsiteX8" fmla="*/ 1151 w 10000"/>
              <a:gd name="connsiteY8" fmla="*/ 8361 h 10000"/>
              <a:gd name="connsiteX9" fmla="*/ 1995 w 10000"/>
              <a:gd name="connsiteY9" fmla="*/ 6956 h 10000"/>
              <a:gd name="connsiteX10" fmla="*/ 2046 w 10000"/>
              <a:gd name="connsiteY10" fmla="*/ 7002 h 10000"/>
              <a:gd name="connsiteX11" fmla="*/ 1995 w 10000"/>
              <a:gd name="connsiteY11" fmla="*/ 7143 h 10000"/>
              <a:gd name="connsiteX12" fmla="*/ 2072 w 10000"/>
              <a:gd name="connsiteY12" fmla="*/ 7237 h 10000"/>
              <a:gd name="connsiteX13" fmla="*/ 2097 w 10000"/>
              <a:gd name="connsiteY13" fmla="*/ 7424 h 10000"/>
              <a:gd name="connsiteX14" fmla="*/ 3402 w 10000"/>
              <a:gd name="connsiteY14" fmla="*/ 7237 h 10000"/>
              <a:gd name="connsiteX15" fmla="*/ 3453 w 10000"/>
              <a:gd name="connsiteY15" fmla="*/ 7143 h 10000"/>
              <a:gd name="connsiteX16" fmla="*/ 3402 w 10000"/>
              <a:gd name="connsiteY16" fmla="*/ 7002 h 10000"/>
              <a:gd name="connsiteX17" fmla="*/ 3427 w 10000"/>
              <a:gd name="connsiteY17" fmla="*/ 6909 h 10000"/>
              <a:gd name="connsiteX18" fmla="*/ 4373 w 10000"/>
              <a:gd name="connsiteY18" fmla="*/ 4871 h 10000"/>
              <a:gd name="connsiteX19" fmla="*/ 4425 w 10000"/>
              <a:gd name="connsiteY19" fmla="*/ 4403 h 10000"/>
              <a:gd name="connsiteX20" fmla="*/ 4552 w 10000"/>
              <a:gd name="connsiteY20" fmla="*/ 4075 h 10000"/>
              <a:gd name="connsiteX21" fmla="*/ 4527 w 10000"/>
              <a:gd name="connsiteY21" fmla="*/ 3934 h 10000"/>
              <a:gd name="connsiteX22" fmla="*/ 4629 w 10000"/>
              <a:gd name="connsiteY22" fmla="*/ 3560 h 10000"/>
              <a:gd name="connsiteX23" fmla="*/ 4655 w 10000"/>
              <a:gd name="connsiteY23" fmla="*/ 3044 h 10000"/>
              <a:gd name="connsiteX24" fmla="*/ 4783 w 10000"/>
              <a:gd name="connsiteY24" fmla="*/ 3091 h 10000"/>
              <a:gd name="connsiteX25" fmla="*/ 4859 w 10000"/>
              <a:gd name="connsiteY25" fmla="*/ 3326 h 10000"/>
              <a:gd name="connsiteX26" fmla="*/ 5141 w 10000"/>
              <a:gd name="connsiteY26" fmla="*/ 3419 h 10000"/>
              <a:gd name="connsiteX27" fmla="*/ 5396 w 10000"/>
              <a:gd name="connsiteY27" fmla="*/ 2061 h 10000"/>
              <a:gd name="connsiteX28" fmla="*/ 5575 w 10000"/>
              <a:gd name="connsiteY28" fmla="*/ 2201 h 10000"/>
              <a:gd name="connsiteX29" fmla="*/ 5678 w 10000"/>
              <a:gd name="connsiteY29" fmla="*/ 1686 h 10000"/>
              <a:gd name="connsiteX30" fmla="*/ 5729 w 10000"/>
              <a:gd name="connsiteY30" fmla="*/ 1733 h 10000"/>
              <a:gd name="connsiteX31" fmla="*/ 5831 w 10000"/>
              <a:gd name="connsiteY31" fmla="*/ 1546 h 10000"/>
              <a:gd name="connsiteX32" fmla="*/ 6010 w 10000"/>
              <a:gd name="connsiteY32" fmla="*/ 937 h 10000"/>
              <a:gd name="connsiteX33" fmla="*/ 6036 w 10000"/>
              <a:gd name="connsiteY33" fmla="*/ 0 h 10000"/>
              <a:gd name="connsiteX34" fmla="*/ 6726 w 10000"/>
              <a:gd name="connsiteY34" fmla="*/ 703 h 10000"/>
              <a:gd name="connsiteX35" fmla="*/ 6803 w 10000"/>
              <a:gd name="connsiteY35" fmla="*/ 141 h 10000"/>
              <a:gd name="connsiteX36" fmla="*/ 7033 w 10000"/>
              <a:gd name="connsiteY36" fmla="*/ 141 h 10000"/>
              <a:gd name="connsiteX37" fmla="*/ 7187 w 10000"/>
              <a:gd name="connsiteY37" fmla="*/ 328 h 10000"/>
              <a:gd name="connsiteX38" fmla="*/ 7136 w 10000"/>
              <a:gd name="connsiteY38" fmla="*/ 609 h 10000"/>
              <a:gd name="connsiteX39" fmla="*/ 7238 w 10000"/>
              <a:gd name="connsiteY39" fmla="*/ 749 h 10000"/>
              <a:gd name="connsiteX40" fmla="*/ 7468 w 10000"/>
              <a:gd name="connsiteY40" fmla="*/ 796 h 10000"/>
              <a:gd name="connsiteX41" fmla="*/ 7545 w 10000"/>
              <a:gd name="connsiteY41" fmla="*/ 937 h 10000"/>
              <a:gd name="connsiteX42" fmla="*/ 7673 w 10000"/>
              <a:gd name="connsiteY42" fmla="*/ 1030 h 10000"/>
              <a:gd name="connsiteX43" fmla="*/ 7749 w 10000"/>
              <a:gd name="connsiteY43" fmla="*/ 1077 h 10000"/>
              <a:gd name="connsiteX44" fmla="*/ 7801 w 10000"/>
              <a:gd name="connsiteY44" fmla="*/ 1218 h 10000"/>
              <a:gd name="connsiteX45" fmla="*/ 7852 w 10000"/>
              <a:gd name="connsiteY45" fmla="*/ 1593 h 10000"/>
              <a:gd name="connsiteX46" fmla="*/ 7749 w 10000"/>
              <a:gd name="connsiteY46" fmla="*/ 1686 h 10000"/>
              <a:gd name="connsiteX47" fmla="*/ 7749 w 10000"/>
              <a:gd name="connsiteY47" fmla="*/ 2014 h 10000"/>
              <a:gd name="connsiteX48" fmla="*/ 7673 w 10000"/>
              <a:gd name="connsiteY48" fmla="*/ 2155 h 10000"/>
              <a:gd name="connsiteX49" fmla="*/ 7621 w 10000"/>
              <a:gd name="connsiteY49" fmla="*/ 2436 h 10000"/>
              <a:gd name="connsiteX50" fmla="*/ 7647 w 10000"/>
              <a:gd name="connsiteY50" fmla="*/ 2529 h 10000"/>
              <a:gd name="connsiteX51" fmla="*/ 7698 w 10000"/>
              <a:gd name="connsiteY51" fmla="*/ 2670 h 10000"/>
              <a:gd name="connsiteX52" fmla="*/ 8107 w 10000"/>
              <a:gd name="connsiteY52" fmla="*/ 2857 h 10000"/>
              <a:gd name="connsiteX53" fmla="*/ 8363 w 10000"/>
              <a:gd name="connsiteY53" fmla="*/ 3185 h 10000"/>
              <a:gd name="connsiteX54" fmla="*/ 8926 w 10000"/>
              <a:gd name="connsiteY54" fmla="*/ 3372 h 10000"/>
              <a:gd name="connsiteX55" fmla="*/ 9054 w 10000"/>
              <a:gd name="connsiteY55" fmla="*/ 3607 h 10000"/>
              <a:gd name="connsiteX56" fmla="*/ 9105 w 10000"/>
              <a:gd name="connsiteY56" fmla="*/ 3888 h 10000"/>
              <a:gd name="connsiteX57" fmla="*/ 9105 w 10000"/>
              <a:gd name="connsiteY57" fmla="*/ 4403 h 10000"/>
              <a:gd name="connsiteX58" fmla="*/ 9028 w 10000"/>
              <a:gd name="connsiteY58" fmla="*/ 4496 h 10000"/>
              <a:gd name="connsiteX59" fmla="*/ 9079 w 10000"/>
              <a:gd name="connsiteY59" fmla="*/ 4871 h 10000"/>
              <a:gd name="connsiteX60" fmla="*/ 9207 w 10000"/>
              <a:gd name="connsiteY60" fmla="*/ 4965 h 10000"/>
              <a:gd name="connsiteX61" fmla="*/ 9335 w 10000"/>
              <a:gd name="connsiteY61" fmla="*/ 5293 h 10000"/>
              <a:gd name="connsiteX62" fmla="*/ 9258 w 10000"/>
              <a:gd name="connsiteY62" fmla="*/ 5293 h 10000"/>
              <a:gd name="connsiteX63" fmla="*/ 9156 w 10000"/>
              <a:gd name="connsiteY63" fmla="*/ 5433 h 10000"/>
              <a:gd name="connsiteX64" fmla="*/ 9182 w 10000"/>
              <a:gd name="connsiteY64" fmla="*/ 5574 h 10000"/>
              <a:gd name="connsiteX65" fmla="*/ 9258 w 10000"/>
              <a:gd name="connsiteY65" fmla="*/ 5808 h 10000"/>
              <a:gd name="connsiteX66" fmla="*/ 9386 w 10000"/>
              <a:gd name="connsiteY66" fmla="*/ 5902 h 10000"/>
              <a:gd name="connsiteX67" fmla="*/ 9437 w 10000"/>
              <a:gd name="connsiteY67" fmla="*/ 6042 h 10000"/>
              <a:gd name="connsiteX68" fmla="*/ 9335 w 10000"/>
              <a:gd name="connsiteY68" fmla="*/ 6159 h 10000"/>
              <a:gd name="connsiteX69" fmla="*/ 9105 w 10000"/>
              <a:gd name="connsiteY69" fmla="*/ 6253 h 10000"/>
              <a:gd name="connsiteX70" fmla="*/ 9105 w 10000"/>
              <a:gd name="connsiteY70" fmla="*/ 6487 h 10000"/>
              <a:gd name="connsiteX71" fmla="*/ 9258 w 10000"/>
              <a:gd name="connsiteY71" fmla="*/ 6581 h 10000"/>
              <a:gd name="connsiteX72" fmla="*/ 9386 w 10000"/>
              <a:gd name="connsiteY72" fmla="*/ 6628 h 10000"/>
              <a:gd name="connsiteX73" fmla="*/ 9437 w 10000"/>
              <a:gd name="connsiteY73" fmla="*/ 6487 h 10000"/>
              <a:gd name="connsiteX74" fmla="*/ 9488 w 10000"/>
              <a:gd name="connsiteY74" fmla="*/ 6440 h 10000"/>
              <a:gd name="connsiteX75" fmla="*/ 9898 w 10000"/>
              <a:gd name="connsiteY75" fmla="*/ 6487 h 10000"/>
              <a:gd name="connsiteX76" fmla="*/ 10000 w 10000"/>
              <a:gd name="connsiteY76" fmla="*/ 7049 h 10000"/>
              <a:gd name="connsiteX77" fmla="*/ 9003 w 10000"/>
              <a:gd name="connsiteY77" fmla="*/ 7424 h 10000"/>
              <a:gd name="connsiteX0" fmla="*/ 9003 w 10000"/>
              <a:gd name="connsiteY0" fmla="*/ 7424 h 10000"/>
              <a:gd name="connsiteX1" fmla="*/ 2583 w 10000"/>
              <a:gd name="connsiteY1" fmla="*/ 9391 h 10000"/>
              <a:gd name="connsiteX2" fmla="*/ 0 w 10000"/>
              <a:gd name="connsiteY2" fmla="*/ 10000 h 10000"/>
              <a:gd name="connsiteX3" fmla="*/ 691 w 10000"/>
              <a:gd name="connsiteY3" fmla="*/ 9625 h 10000"/>
              <a:gd name="connsiteX4" fmla="*/ 767 w 10000"/>
              <a:gd name="connsiteY4" fmla="*/ 9297 h 10000"/>
              <a:gd name="connsiteX5" fmla="*/ 997 w 10000"/>
              <a:gd name="connsiteY5" fmla="*/ 9110 h 10000"/>
              <a:gd name="connsiteX6" fmla="*/ 997 w 10000"/>
              <a:gd name="connsiteY6" fmla="*/ 8829 h 10000"/>
              <a:gd name="connsiteX7" fmla="*/ 1176 w 10000"/>
              <a:gd name="connsiteY7" fmla="*/ 8642 h 10000"/>
              <a:gd name="connsiteX8" fmla="*/ 1151 w 10000"/>
              <a:gd name="connsiteY8" fmla="*/ 8361 h 10000"/>
              <a:gd name="connsiteX9" fmla="*/ 1995 w 10000"/>
              <a:gd name="connsiteY9" fmla="*/ 6956 h 10000"/>
              <a:gd name="connsiteX10" fmla="*/ 2046 w 10000"/>
              <a:gd name="connsiteY10" fmla="*/ 7002 h 10000"/>
              <a:gd name="connsiteX11" fmla="*/ 1995 w 10000"/>
              <a:gd name="connsiteY11" fmla="*/ 7143 h 10000"/>
              <a:gd name="connsiteX12" fmla="*/ 2072 w 10000"/>
              <a:gd name="connsiteY12" fmla="*/ 7237 h 10000"/>
              <a:gd name="connsiteX13" fmla="*/ 2097 w 10000"/>
              <a:gd name="connsiteY13" fmla="*/ 7424 h 10000"/>
              <a:gd name="connsiteX14" fmla="*/ 3402 w 10000"/>
              <a:gd name="connsiteY14" fmla="*/ 7237 h 10000"/>
              <a:gd name="connsiteX15" fmla="*/ 3453 w 10000"/>
              <a:gd name="connsiteY15" fmla="*/ 7143 h 10000"/>
              <a:gd name="connsiteX16" fmla="*/ 3402 w 10000"/>
              <a:gd name="connsiteY16" fmla="*/ 7002 h 10000"/>
              <a:gd name="connsiteX17" fmla="*/ 4373 w 10000"/>
              <a:gd name="connsiteY17" fmla="*/ 4871 h 10000"/>
              <a:gd name="connsiteX18" fmla="*/ 4425 w 10000"/>
              <a:gd name="connsiteY18" fmla="*/ 4403 h 10000"/>
              <a:gd name="connsiteX19" fmla="*/ 4552 w 10000"/>
              <a:gd name="connsiteY19" fmla="*/ 4075 h 10000"/>
              <a:gd name="connsiteX20" fmla="*/ 4527 w 10000"/>
              <a:gd name="connsiteY20" fmla="*/ 3934 h 10000"/>
              <a:gd name="connsiteX21" fmla="*/ 4629 w 10000"/>
              <a:gd name="connsiteY21" fmla="*/ 3560 h 10000"/>
              <a:gd name="connsiteX22" fmla="*/ 4655 w 10000"/>
              <a:gd name="connsiteY22" fmla="*/ 3044 h 10000"/>
              <a:gd name="connsiteX23" fmla="*/ 4783 w 10000"/>
              <a:gd name="connsiteY23" fmla="*/ 3091 h 10000"/>
              <a:gd name="connsiteX24" fmla="*/ 4859 w 10000"/>
              <a:gd name="connsiteY24" fmla="*/ 3326 h 10000"/>
              <a:gd name="connsiteX25" fmla="*/ 5141 w 10000"/>
              <a:gd name="connsiteY25" fmla="*/ 3419 h 10000"/>
              <a:gd name="connsiteX26" fmla="*/ 5396 w 10000"/>
              <a:gd name="connsiteY26" fmla="*/ 2061 h 10000"/>
              <a:gd name="connsiteX27" fmla="*/ 5575 w 10000"/>
              <a:gd name="connsiteY27" fmla="*/ 2201 h 10000"/>
              <a:gd name="connsiteX28" fmla="*/ 5678 w 10000"/>
              <a:gd name="connsiteY28" fmla="*/ 1686 h 10000"/>
              <a:gd name="connsiteX29" fmla="*/ 5729 w 10000"/>
              <a:gd name="connsiteY29" fmla="*/ 1733 h 10000"/>
              <a:gd name="connsiteX30" fmla="*/ 5831 w 10000"/>
              <a:gd name="connsiteY30" fmla="*/ 1546 h 10000"/>
              <a:gd name="connsiteX31" fmla="*/ 6010 w 10000"/>
              <a:gd name="connsiteY31" fmla="*/ 937 h 10000"/>
              <a:gd name="connsiteX32" fmla="*/ 6036 w 10000"/>
              <a:gd name="connsiteY32" fmla="*/ 0 h 10000"/>
              <a:gd name="connsiteX33" fmla="*/ 6726 w 10000"/>
              <a:gd name="connsiteY33" fmla="*/ 703 h 10000"/>
              <a:gd name="connsiteX34" fmla="*/ 6803 w 10000"/>
              <a:gd name="connsiteY34" fmla="*/ 141 h 10000"/>
              <a:gd name="connsiteX35" fmla="*/ 7033 w 10000"/>
              <a:gd name="connsiteY35" fmla="*/ 141 h 10000"/>
              <a:gd name="connsiteX36" fmla="*/ 7187 w 10000"/>
              <a:gd name="connsiteY36" fmla="*/ 328 h 10000"/>
              <a:gd name="connsiteX37" fmla="*/ 7136 w 10000"/>
              <a:gd name="connsiteY37" fmla="*/ 609 h 10000"/>
              <a:gd name="connsiteX38" fmla="*/ 7238 w 10000"/>
              <a:gd name="connsiteY38" fmla="*/ 749 h 10000"/>
              <a:gd name="connsiteX39" fmla="*/ 7468 w 10000"/>
              <a:gd name="connsiteY39" fmla="*/ 796 h 10000"/>
              <a:gd name="connsiteX40" fmla="*/ 7545 w 10000"/>
              <a:gd name="connsiteY40" fmla="*/ 937 h 10000"/>
              <a:gd name="connsiteX41" fmla="*/ 7673 w 10000"/>
              <a:gd name="connsiteY41" fmla="*/ 1030 h 10000"/>
              <a:gd name="connsiteX42" fmla="*/ 7749 w 10000"/>
              <a:gd name="connsiteY42" fmla="*/ 1077 h 10000"/>
              <a:gd name="connsiteX43" fmla="*/ 7801 w 10000"/>
              <a:gd name="connsiteY43" fmla="*/ 1218 h 10000"/>
              <a:gd name="connsiteX44" fmla="*/ 7852 w 10000"/>
              <a:gd name="connsiteY44" fmla="*/ 1593 h 10000"/>
              <a:gd name="connsiteX45" fmla="*/ 7749 w 10000"/>
              <a:gd name="connsiteY45" fmla="*/ 1686 h 10000"/>
              <a:gd name="connsiteX46" fmla="*/ 7749 w 10000"/>
              <a:gd name="connsiteY46" fmla="*/ 2014 h 10000"/>
              <a:gd name="connsiteX47" fmla="*/ 7673 w 10000"/>
              <a:gd name="connsiteY47" fmla="*/ 2155 h 10000"/>
              <a:gd name="connsiteX48" fmla="*/ 7621 w 10000"/>
              <a:gd name="connsiteY48" fmla="*/ 2436 h 10000"/>
              <a:gd name="connsiteX49" fmla="*/ 7647 w 10000"/>
              <a:gd name="connsiteY49" fmla="*/ 2529 h 10000"/>
              <a:gd name="connsiteX50" fmla="*/ 7698 w 10000"/>
              <a:gd name="connsiteY50" fmla="*/ 2670 h 10000"/>
              <a:gd name="connsiteX51" fmla="*/ 8107 w 10000"/>
              <a:gd name="connsiteY51" fmla="*/ 2857 h 10000"/>
              <a:gd name="connsiteX52" fmla="*/ 8363 w 10000"/>
              <a:gd name="connsiteY52" fmla="*/ 3185 h 10000"/>
              <a:gd name="connsiteX53" fmla="*/ 8926 w 10000"/>
              <a:gd name="connsiteY53" fmla="*/ 3372 h 10000"/>
              <a:gd name="connsiteX54" fmla="*/ 9054 w 10000"/>
              <a:gd name="connsiteY54" fmla="*/ 3607 h 10000"/>
              <a:gd name="connsiteX55" fmla="*/ 9105 w 10000"/>
              <a:gd name="connsiteY55" fmla="*/ 3888 h 10000"/>
              <a:gd name="connsiteX56" fmla="*/ 9105 w 10000"/>
              <a:gd name="connsiteY56" fmla="*/ 4403 h 10000"/>
              <a:gd name="connsiteX57" fmla="*/ 9028 w 10000"/>
              <a:gd name="connsiteY57" fmla="*/ 4496 h 10000"/>
              <a:gd name="connsiteX58" fmla="*/ 9079 w 10000"/>
              <a:gd name="connsiteY58" fmla="*/ 4871 h 10000"/>
              <a:gd name="connsiteX59" fmla="*/ 9207 w 10000"/>
              <a:gd name="connsiteY59" fmla="*/ 4965 h 10000"/>
              <a:gd name="connsiteX60" fmla="*/ 9335 w 10000"/>
              <a:gd name="connsiteY60" fmla="*/ 5293 h 10000"/>
              <a:gd name="connsiteX61" fmla="*/ 9258 w 10000"/>
              <a:gd name="connsiteY61" fmla="*/ 5293 h 10000"/>
              <a:gd name="connsiteX62" fmla="*/ 9156 w 10000"/>
              <a:gd name="connsiteY62" fmla="*/ 5433 h 10000"/>
              <a:gd name="connsiteX63" fmla="*/ 9182 w 10000"/>
              <a:gd name="connsiteY63" fmla="*/ 5574 h 10000"/>
              <a:gd name="connsiteX64" fmla="*/ 9258 w 10000"/>
              <a:gd name="connsiteY64" fmla="*/ 5808 h 10000"/>
              <a:gd name="connsiteX65" fmla="*/ 9386 w 10000"/>
              <a:gd name="connsiteY65" fmla="*/ 5902 h 10000"/>
              <a:gd name="connsiteX66" fmla="*/ 9437 w 10000"/>
              <a:gd name="connsiteY66" fmla="*/ 6042 h 10000"/>
              <a:gd name="connsiteX67" fmla="*/ 9335 w 10000"/>
              <a:gd name="connsiteY67" fmla="*/ 6159 h 10000"/>
              <a:gd name="connsiteX68" fmla="*/ 9105 w 10000"/>
              <a:gd name="connsiteY68" fmla="*/ 6253 h 10000"/>
              <a:gd name="connsiteX69" fmla="*/ 9105 w 10000"/>
              <a:gd name="connsiteY69" fmla="*/ 6487 h 10000"/>
              <a:gd name="connsiteX70" fmla="*/ 9258 w 10000"/>
              <a:gd name="connsiteY70" fmla="*/ 6581 h 10000"/>
              <a:gd name="connsiteX71" fmla="*/ 9386 w 10000"/>
              <a:gd name="connsiteY71" fmla="*/ 6628 h 10000"/>
              <a:gd name="connsiteX72" fmla="*/ 9437 w 10000"/>
              <a:gd name="connsiteY72" fmla="*/ 6487 h 10000"/>
              <a:gd name="connsiteX73" fmla="*/ 9488 w 10000"/>
              <a:gd name="connsiteY73" fmla="*/ 6440 h 10000"/>
              <a:gd name="connsiteX74" fmla="*/ 9898 w 10000"/>
              <a:gd name="connsiteY74" fmla="*/ 6487 h 10000"/>
              <a:gd name="connsiteX75" fmla="*/ 10000 w 10000"/>
              <a:gd name="connsiteY75" fmla="*/ 7049 h 10000"/>
              <a:gd name="connsiteX76" fmla="*/ 9003 w 10000"/>
              <a:gd name="connsiteY76" fmla="*/ 7424 h 10000"/>
              <a:gd name="connsiteX0" fmla="*/ 9003 w 10000"/>
              <a:gd name="connsiteY0" fmla="*/ 7424 h 10000"/>
              <a:gd name="connsiteX1" fmla="*/ 2583 w 10000"/>
              <a:gd name="connsiteY1" fmla="*/ 9391 h 10000"/>
              <a:gd name="connsiteX2" fmla="*/ 0 w 10000"/>
              <a:gd name="connsiteY2" fmla="*/ 10000 h 10000"/>
              <a:gd name="connsiteX3" fmla="*/ 691 w 10000"/>
              <a:gd name="connsiteY3" fmla="*/ 9625 h 10000"/>
              <a:gd name="connsiteX4" fmla="*/ 767 w 10000"/>
              <a:gd name="connsiteY4" fmla="*/ 9297 h 10000"/>
              <a:gd name="connsiteX5" fmla="*/ 997 w 10000"/>
              <a:gd name="connsiteY5" fmla="*/ 9110 h 10000"/>
              <a:gd name="connsiteX6" fmla="*/ 997 w 10000"/>
              <a:gd name="connsiteY6" fmla="*/ 8829 h 10000"/>
              <a:gd name="connsiteX7" fmla="*/ 1176 w 10000"/>
              <a:gd name="connsiteY7" fmla="*/ 8642 h 10000"/>
              <a:gd name="connsiteX8" fmla="*/ 1151 w 10000"/>
              <a:gd name="connsiteY8" fmla="*/ 8361 h 10000"/>
              <a:gd name="connsiteX9" fmla="*/ 1995 w 10000"/>
              <a:gd name="connsiteY9" fmla="*/ 6956 h 10000"/>
              <a:gd name="connsiteX10" fmla="*/ 2046 w 10000"/>
              <a:gd name="connsiteY10" fmla="*/ 7002 h 10000"/>
              <a:gd name="connsiteX11" fmla="*/ 1995 w 10000"/>
              <a:gd name="connsiteY11" fmla="*/ 7143 h 10000"/>
              <a:gd name="connsiteX12" fmla="*/ 2072 w 10000"/>
              <a:gd name="connsiteY12" fmla="*/ 7237 h 10000"/>
              <a:gd name="connsiteX13" fmla="*/ 3402 w 10000"/>
              <a:gd name="connsiteY13" fmla="*/ 7237 h 10000"/>
              <a:gd name="connsiteX14" fmla="*/ 3453 w 10000"/>
              <a:gd name="connsiteY14" fmla="*/ 7143 h 10000"/>
              <a:gd name="connsiteX15" fmla="*/ 3402 w 10000"/>
              <a:gd name="connsiteY15" fmla="*/ 7002 h 10000"/>
              <a:gd name="connsiteX16" fmla="*/ 4373 w 10000"/>
              <a:gd name="connsiteY16" fmla="*/ 4871 h 10000"/>
              <a:gd name="connsiteX17" fmla="*/ 4425 w 10000"/>
              <a:gd name="connsiteY17" fmla="*/ 4403 h 10000"/>
              <a:gd name="connsiteX18" fmla="*/ 4552 w 10000"/>
              <a:gd name="connsiteY18" fmla="*/ 4075 h 10000"/>
              <a:gd name="connsiteX19" fmla="*/ 4527 w 10000"/>
              <a:gd name="connsiteY19" fmla="*/ 3934 h 10000"/>
              <a:gd name="connsiteX20" fmla="*/ 4629 w 10000"/>
              <a:gd name="connsiteY20" fmla="*/ 3560 h 10000"/>
              <a:gd name="connsiteX21" fmla="*/ 4655 w 10000"/>
              <a:gd name="connsiteY21" fmla="*/ 3044 h 10000"/>
              <a:gd name="connsiteX22" fmla="*/ 4783 w 10000"/>
              <a:gd name="connsiteY22" fmla="*/ 3091 h 10000"/>
              <a:gd name="connsiteX23" fmla="*/ 4859 w 10000"/>
              <a:gd name="connsiteY23" fmla="*/ 3326 h 10000"/>
              <a:gd name="connsiteX24" fmla="*/ 5141 w 10000"/>
              <a:gd name="connsiteY24" fmla="*/ 3419 h 10000"/>
              <a:gd name="connsiteX25" fmla="*/ 5396 w 10000"/>
              <a:gd name="connsiteY25" fmla="*/ 2061 h 10000"/>
              <a:gd name="connsiteX26" fmla="*/ 5575 w 10000"/>
              <a:gd name="connsiteY26" fmla="*/ 2201 h 10000"/>
              <a:gd name="connsiteX27" fmla="*/ 5678 w 10000"/>
              <a:gd name="connsiteY27" fmla="*/ 1686 h 10000"/>
              <a:gd name="connsiteX28" fmla="*/ 5729 w 10000"/>
              <a:gd name="connsiteY28" fmla="*/ 1733 h 10000"/>
              <a:gd name="connsiteX29" fmla="*/ 5831 w 10000"/>
              <a:gd name="connsiteY29" fmla="*/ 1546 h 10000"/>
              <a:gd name="connsiteX30" fmla="*/ 6010 w 10000"/>
              <a:gd name="connsiteY30" fmla="*/ 937 h 10000"/>
              <a:gd name="connsiteX31" fmla="*/ 6036 w 10000"/>
              <a:gd name="connsiteY31" fmla="*/ 0 h 10000"/>
              <a:gd name="connsiteX32" fmla="*/ 6726 w 10000"/>
              <a:gd name="connsiteY32" fmla="*/ 703 h 10000"/>
              <a:gd name="connsiteX33" fmla="*/ 6803 w 10000"/>
              <a:gd name="connsiteY33" fmla="*/ 141 h 10000"/>
              <a:gd name="connsiteX34" fmla="*/ 7033 w 10000"/>
              <a:gd name="connsiteY34" fmla="*/ 141 h 10000"/>
              <a:gd name="connsiteX35" fmla="*/ 7187 w 10000"/>
              <a:gd name="connsiteY35" fmla="*/ 328 h 10000"/>
              <a:gd name="connsiteX36" fmla="*/ 7136 w 10000"/>
              <a:gd name="connsiteY36" fmla="*/ 609 h 10000"/>
              <a:gd name="connsiteX37" fmla="*/ 7238 w 10000"/>
              <a:gd name="connsiteY37" fmla="*/ 749 h 10000"/>
              <a:gd name="connsiteX38" fmla="*/ 7468 w 10000"/>
              <a:gd name="connsiteY38" fmla="*/ 796 h 10000"/>
              <a:gd name="connsiteX39" fmla="*/ 7545 w 10000"/>
              <a:gd name="connsiteY39" fmla="*/ 937 h 10000"/>
              <a:gd name="connsiteX40" fmla="*/ 7673 w 10000"/>
              <a:gd name="connsiteY40" fmla="*/ 1030 h 10000"/>
              <a:gd name="connsiteX41" fmla="*/ 7749 w 10000"/>
              <a:gd name="connsiteY41" fmla="*/ 1077 h 10000"/>
              <a:gd name="connsiteX42" fmla="*/ 7801 w 10000"/>
              <a:gd name="connsiteY42" fmla="*/ 1218 h 10000"/>
              <a:gd name="connsiteX43" fmla="*/ 7852 w 10000"/>
              <a:gd name="connsiteY43" fmla="*/ 1593 h 10000"/>
              <a:gd name="connsiteX44" fmla="*/ 7749 w 10000"/>
              <a:gd name="connsiteY44" fmla="*/ 1686 h 10000"/>
              <a:gd name="connsiteX45" fmla="*/ 7749 w 10000"/>
              <a:gd name="connsiteY45" fmla="*/ 2014 h 10000"/>
              <a:gd name="connsiteX46" fmla="*/ 7673 w 10000"/>
              <a:gd name="connsiteY46" fmla="*/ 2155 h 10000"/>
              <a:gd name="connsiteX47" fmla="*/ 7621 w 10000"/>
              <a:gd name="connsiteY47" fmla="*/ 2436 h 10000"/>
              <a:gd name="connsiteX48" fmla="*/ 7647 w 10000"/>
              <a:gd name="connsiteY48" fmla="*/ 2529 h 10000"/>
              <a:gd name="connsiteX49" fmla="*/ 7698 w 10000"/>
              <a:gd name="connsiteY49" fmla="*/ 2670 h 10000"/>
              <a:gd name="connsiteX50" fmla="*/ 8107 w 10000"/>
              <a:gd name="connsiteY50" fmla="*/ 2857 h 10000"/>
              <a:gd name="connsiteX51" fmla="*/ 8363 w 10000"/>
              <a:gd name="connsiteY51" fmla="*/ 3185 h 10000"/>
              <a:gd name="connsiteX52" fmla="*/ 8926 w 10000"/>
              <a:gd name="connsiteY52" fmla="*/ 3372 h 10000"/>
              <a:gd name="connsiteX53" fmla="*/ 9054 w 10000"/>
              <a:gd name="connsiteY53" fmla="*/ 3607 h 10000"/>
              <a:gd name="connsiteX54" fmla="*/ 9105 w 10000"/>
              <a:gd name="connsiteY54" fmla="*/ 3888 h 10000"/>
              <a:gd name="connsiteX55" fmla="*/ 9105 w 10000"/>
              <a:gd name="connsiteY55" fmla="*/ 4403 h 10000"/>
              <a:gd name="connsiteX56" fmla="*/ 9028 w 10000"/>
              <a:gd name="connsiteY56" fmla="*/ 4496 h 10000"/>
              <a:gd name="connsiteX57" fmla="*/ 9079 w 10000"/>
              <a:gd name="connsiteY57" fmla="*/ 4871 h 10000"/>
              <a:gd name="connsiteX58" fmla="*/ 9207 w 10000"/>
              <a:gd name="connsiteY58" fmla="*/ 4965 h 10000"/>
              <a:gd name="connsiteX59" fmla="*/ 9335 w 10000"/>
              <a:gd name="connsiteY59" fmla="*/ 5293 h 10000"/>
              <a:gd name="connsiteX60" fmla="*/ 9258 w 10000"/>
              <a:gd name="connsiteY60" fmla="*/ 5293 h 10000"/>
              <a:gd name="connsiteX61" fmla="*/ 9156 w 10000"/>
              <a:gd name="connsiteY61" fmla="*/ 5433 h 10000"/>
              <a:gd name="connsiteX62" fmla="*/ 9182 w 10000"/>
              <a:gd name="connsiteY62" fmla="*/ 5574 h 10000"/>
              <a:gd name="connsiteX63" fmla="*/ 9258 w 10000"/>
              <a:gd name="connsiteY63" fmla="*/ 5808 h 10000"/>
              <a:gd name="connsiteX64" fmla="*/ 9386 w 10000"/>
              <a:gd name="connsiteY64" fmla="*/ 5902 h 10000"/>
              <a:gd name="connsiteX65" fmla="*/ 9437 w 10000"/>
              <a:gd name="connsiteY65" fmla="*/ 6042 h 10000"/>
              <a:gd name="connsiteX66" fmla="*/ 9335 w 10000"/>
              <a:gd name="connsiteY66" fmla="*/ 6159 h 10000"/>
              <a:gd name="connsiteX67" fmla="*/ 9105 w 10000"/>
              <a:gd name="connsiteY67" fmla="*/ 6253 h 10000"/>
              <a:gd name="connsiteX68" fmla="*/ 9105 w 10000"/>
              <a:gd name="connsiteY68" fmla="*/ 6487 h 10000"/>
              <a:gd name="connsiteX69" fmla="*/ 9258 w 10000"/>
              <a:gd name="connsiteY69" fmla="*/ 6581 h 10000"/>
              <a:gd name="connsiteX70" fmla="*/ 9386 w 10000"/>
              <a:gd name="connsiteY70" fmla="*/ 6628 h 10000"/>
              <a:gd name="connsiteX71" fmla="*/ 9437 w 10000"/>
              <a:gd name="connsiteY71" fmla="*/ 6487 h 10000"/>
              <a:gd name="connsiteX72" fmla="*/ 9488 w 10000"/>
              <a:gd name="connsiteY72" fmla="*/ 6440 h 10000"/>
              <a:gd name="connsiteX73" fmla="*/ 9898 w 10000"/>
              <a:gd name="connsiteY73" fmla="*/ 6487 h 10000"/>
              <a:gd name="connsiteX74" fmla="*/ 10000 w 10000"/>
              <a:gd name="connsiteY74" fmla="*/ 7049 h 10000"/>
              <a:gd name="connsiteX75" fmla="*/ 9003 w 10000"/>
              <a:gd name="connsiteY75" fmla="*/ 7424 h 10000"/>
              <a:gd name="connsiteX0" fmla="*/ 9003 w 10000"/>
              <a:gd name="connsiteY0" fmla="*/ 7424 h 10000"/>
              <a:gd name="connsiteX1" fmla="*/ 2583 w 10000"/>
              <a:gd name="connsiteY1" fmla="*/ 9391 h 10000"/>
              <a:gd name="connsiteX2" fmla="*/ 0 w 10000"/>
              <a:gd name="connsiteY2" fmla="*/ 10000 h 10000"/>
              <a:gd name="connsiteX3" fmla="*/ 691 w 10000"/>
              <a:gd name="connsiteY3" fmla="*/ 9625 h 10000"/>
              <a:gd name="connsiteX4" fmla="*/ 767 w 10000"/>
              <a:gd name="connsiteY4" fmla="*/ 9297 h 10000"/>
              <a:gd name="connsiteX5" fmla="*/ 997 w 10000"/>
              <a:gd name="connsiteY5" fmla="*/ 9110 h 10000"/>
              <a:gd name="connsiteX6" fmla="*/ 997 w 10000"/>
              <a:gd name="connsiteY6" fmla="*/ 8829 h 10000"/>
              <a:gd name="connsiteX7" fmla="*/ 1176 w 10000"/>
              <a:gd name="connsiteY7" fmla="*/ 8642 h 10000"/>
              <a:gd name="connsiteX8" fmla="*/ 1995 w 10000"/>
              <a:gd name="connsiteY8" fmla="*/ 6956 h 10000"/>
              <a:gd name="connsiteX9" fmla="*/ 2046 w 10000"/>
              <a:gd name="connsiteY9" fmla="*/ 7002 h 10000"/>
              <a:gd name="connsiteX10" fmla="*/ 1995 w 10000"/>
              <a:gd name="connsiteY10" fmla="*/ 7143 h 10000"/>
              <a:gd name="connsiteX11" fmla="*/ 2072 w 10000"/>
              <a:gd name="connsiteY11" fmla="*/ 7237 h 10000"/>
              <a:gd name="connsiteX12" fmla="*/ 3402 w 10000"/>
              <a:gd name="connsiteY12" fmla="*/ 7237 h 10000"/>
              <a:gd name="connsiteX13" fmla="*/ 3453 w 10000"/>
              <a:gd name="connsiteY13" fmla="*/ 7143 h 10000"/>
              <a:gd name="connsiteX14" fmla="*/ 3402 w 10000"/>
              <a:gd name="connsiteY14" fmla="*/ 7002 h 10000"/>
              <a:gd name="connsiteX15" fmla="*/ 4373 w 10000"/>
              <a:gd name="connsiteY15" fmla="*/ 4871 h 10000"/>
              <a:gd name="connsiteX16" fmla="*/ 4425 w 10000"/>
              <a:gd name="connsiteY16" fmla="*/ 4403 h 10000"/>
              <a:gd name="connsiteX17" fmla="*/ 4552 w 10000"/>
              <a:gd name="connsiteY17" fmla="*/ 4075 h 10000"/>
              <a:gd name="connsiteX18" fmla="*/ 4527 w 10000"/>
              <a:gd name="connsiteY18" fmla="*/ 3934 h 10000"/>
              <a:gd name="connsiteX19" fmla="*/ 4629 w 10000"/>
              <a:gd name="connsiteY19" fmla="*/ 3560 h 10000"/>
              <a:gd name="connsiteX20" fmla="*/ 4655 w 10000"/>
              <a:gd name="connsiteY20" fmla="*/ 3044 h 10000"/>
              <a:gd name="connsiteX21" fmla="*/ 4783 w 10000"/>
              <a:gd name="connsiteY21" fmla="*/ 3091 h 10000"/>
              <a:gd name="connsiteX22" fmla="*/ 4859 w 10000"/>
              <a:gd name="connsiteY22" fmla="*/ 3326 h 10000"/>
              <a:gd name="connsiteX23" fmla="*/ 5141 w 10000"/>
              <a:gd name="connsiteY23" fmla="*/ 3419 h 10000"/>
              <a:gd name="connsiteX24" fmla="*/ 5396 w 10000"/>
              <a:gd name="connsiteY24" fmla="*/ 2061 h 10000"/>
              <a:gd name="connsiteX25" fmla="*/ 5575 w 10000"/>
              <a:gd name="connsiteY25" fmla="*/ 2201 h 10000"/>
              <a:gd name="connsiteX26" fmla="*/ 5678 w 10000"/>
              <a:gd name="connsiteY26" fmla="*/ 1686 h 10000"/>
              <a:gd name="connsiteX27" fmla="*/ 5729 w 10000"/>
              <a:gd name="connsiteY27" fmla="*/ 1733 h 10000"/>
              <a:gd name="connsiteX28" fmla="*/ 5831 w 10000"/>
              <a:gd name="connsiteY28" fmla="*/ 1546 h 10000"/>
              <a:gd name="connsiteX29" fmla="*/ 6010 w 10000"/>
              <a:gd name="connsiteY29" fmla="*/ 937 h 10000"/>
              <a:gd name="connsiteX30" fmla="*/ 6036 w 10000"/>
              <a:gd name="connsiteY30" fmla="*/ 0 h 10000"/>
              <a:gd name="connsiteX31" fmla="*/ 6726 w 10000"/>
              <a:gd name="connsiteY31" fmla="*/ 703 h 10000"/>
              <a:gd name="connsiteX32" fmla="*/ 6803 w 10000"/>
              <a:gd name="connsiteY32" fmla="*/ 141 h 10000"/>
              <a:gd name="connsiteX33" fmla="*/ 7033 w 10000"/>
              <a:gd name="connsiteY33" fmla="*/ 141 h 10000"/>
              <a:gd name="connsiteX34" fmla="*/ 7187 w 10000"/>
              <a:gd name="connsiteY34" fmla="*/ 328 h 10000"/>
              <a:gd name="connsiteX35" fmla="*/ 7136 w 10000"/>
              <a:gd name="connsiteY35" fmla="*/ 609 h 10000"/>
              <a:gd name="connsiteX36" fmla="*/ 7238 w 10000"/>
              <a:gd name="connsiteY36" fmla="*/ 749 h 10000"/>
              <a:gd name="connsiteX37" fmla="*/ 7468 w 10000"/>
              <a:gd name="connsiteY37" fmla="*/ 796 h 10000"/>
              <a:gd name="connsiteX38" fmla="*/ 7545 w 10000"/>
              <a:gd name="connsiteY38" fmla="*/ 937 h 10000"/>
              <a:gd name="connsiteX39" fmla="*/ 7673 w 10000"/>
              <a:gd name="connsiteY39" fmla="*/ 1030 h 10000"/>
              <a:gd name="connsiteX40" fmla="*/ 7749 w 10000"/>
              <a:gd name="connsiteY40" fmla="*/ 1077 h 10000"/>
              <a:gd name="connsiteX41" fmla="*/ 7801 w 10000"/>
              <a:gd name="connsiteY41" fmla="*/ 1218 h 10000"/>
              <a:gd name="connsiteX42" fmla="*/ 7852 w 10000"/>
              <a:gd name="connsiteY42" fmla="*/ 1593 h 10000"/>
              <a:gd name="connsiteX43" fmla="*/ 7749 w 10000"/>
              <a:gd name="connsiteY43" fmla="*/ 1686 h 10000"/>
              <a:gd name="connsiteX44" fmla="*/ 7749 w 10000"/>
              <a:gd name="connsiteY44" fmla="*/ 2014 h 10000"/>
              <a:gd name="connsiteX45" fmla="*/ 7673 w 10000"/>
              <a:gd name="connsiteY45" fmla="*/ 2155 h 10000"/>
              <a:gd name="connsiteX46" fmla="*/ 7621 w 10000"/>
              <a:gd name="connsiteY46" fmla="*/ 2436 h 10000"/>
              <a:gd name="connsiteX47" fmla="*/ 7647 w 10000"/>
              <a:gd name="connsiteY47" fmla="*/ 2529 h 10000"/>
              <a:gd name="connsiteX48" fmla="*/ 7698 w 10000"/>
              <a:gd name="connsiteY48" fmla="*/ 2670 h 10000"/>
              <a:gd name="connsiteX49" fmla="*/ 8107 w 10000"/>
              <a:gd name="connsiteY49" fmla="*/ 2857 h 10000"/>
              <a:gd name="connsiteX50" fmla="*/ 8363 w 10000"/>
              <a:gd name="connsiteY50" fmla="*/ 3185 h 10000"/>
              <a:gd name="connsiteX51" fmla="*/ 8926 w 10000"/>
              <a:gd name="connsiteY51" fmla="*/ 3372 h 10000"/>
              <a:gd name="connsiteX52" fmla="*/ 9054 w 10000"/>
              <a:gd name="connsiteY52" fmla="*/ 3607 h 10000"/>
              <a:gd name="connsiteX53" fmla="*/ 9105 w 10000"/>
              <a:gd name="connsiteY53" fmla="*/ 3888 h 10000"/>
              <a:gd name="connsiteX54" fmla="*/ 9105 w 10000"/>
              <a:gd name="connsiteY54" fmla="*/ 4403 h 10000"/>
              <a:gd name="connsiteX55" fmla="*/ 9028 w 10000"/>
              <a:gd name="connsiteY55" fmla="*/ 4496 h 10000"/>
              <a:gd name="connsiteX56" fmla="*/ 9079 w 10000"/>
              <a:gd name="connsiteY56" fmla="*/ 4871 h 10000"/>
              <a:gd name="connsiteX57" fmla="*/ 9207 w 10000"/>
              <a:gd name="connsiteY57" fmla="*/ 4965 h 10000"/>
              <a:gd name="connsiteX58" fmla="*/ 9335 w 10000"/>
              <a:gd name="connsiteY58" fmla="*/ 5293 h 10000"/>
              <a:gd name="connsiteX59" fmla="*/ 9258 w 10000"/>
              <a:gd name="connsiteY59" fmla="*/ 5293 h 10000"/>
              <a:gd name="connsiteX60" fmla="*/ 9156 w 10000"/>
              <a:gd name="connsiteY60" fmla="*/ 5433 h 10000"/>
              <a:gd name="connsiteX61" fmla="*/ 9182 w 10000"/>
              <a:gd name="connsiteY61" fmla="*/ 5574 h 10000"/>
              <a:gd name="connsiteX62" fmla="*/ 9258 w 10000"/>
              <a:gd name="connsiteY62" fmla="*/ 5808 h 10000"/>
              <a:gd name="connsiteX63" fmla="*/ 9386 w 10000"/>
              <a:gd name="connsiteY63" fmla="*/ 5902 h 10000"/>
              <a:gd name="connsiteX64" fmla="*/ 9437 w 10000"/>
              <a:gd name="connsiteY64" fmla="*/ 6042 h 10000"/>
              <a:gd name="connsiteX65" fmla="*/ 9335 w 10000"/>
              <a:gd name="connsiteY65" fmla="*/ 6159 h 10000"/>
              <a:gd name="connsiteX66" fmla="*/ 9105 w 10000"/>
              <a:gd name="connsiteY66" fmla="*/ 6253 h 10000"/>
              <a:gd name="connsiteX67" fmla="*/ 9105 w 10000"/>
              <a:gd name="connsiteY67" fmla="*/ 6487 h 10000"/>
              <a:gd name="connsiteX68" fmla="*/ 9258 w 10000"/>
              <a:gd name="connsiteY68" fmla="*/ 6581 h 10000"/>
              <a:gd name="connsiteX69" fmla="*/ 9386 w 10000"/>
              <a:gd name="connsiteY69" fmla="*/ 6628 h 10000"/>
              <a:gd name="connsiteX70" fmla="*/ 9437 w 10000"/>
              <a:gd name="connsiteY70" fmla="*/ 6487 h 10000"/>
              <a:gd name="connsiteX71" fmla="*/ 9488 w 10000"/>
              <a:gd name="connsiteY71" fmla="*/ 6440 h 10000"/>
              <a:gd name="connsiteX72" fmla="*/ 9898 w 10000"/>
              <a:gd name="connsiteY72" fmla="*/ 6487 h 10000"/>
              <a:gd name="connsiteX73" fmla="*/ 10000 w 10000"/>
              <a:gd name="connsiteY73" fmla="*/ 7049 h 10000"/>
              <a:gd name="connsiteX74" fmla="*/ 9003 w 10000"/>
              <a:gd name="connsiteY74" fmla="*/ 7424 h 10000"/>
              <a:gd name="connsiteX0" fmla="*/ 8312 w 9309"/>
              <a:gd name="connsiteY0" fmla="*/ 7424 h 9625"/>
              <a:gd name="connsiteX1" fmla="*/ 1892 w 9309"/>
              <a:gd name="connsiteY1" fmla="*/ 9391 h 9625"/>
              <a:gd name="connsiteX2" fmla="*/ 0 w 9309"/>
              <a:gd name="connsiteY2" fmla="*/ 9625 h 9625"/>
              <a:gd name="connsiteX3" fmla="*/ 76 w 9309"/>
              <a:gd name="connsiteY3" fmla="*/ 9297 h 9625"/>
              <a:gd name="connsiteX4" fmla="*/ 306 w 9309"/>
              <a:gd name="connsiteY4" fmla="*/ 9110 h 9625"/>
              <a:gd name="connsiteX5" fmla="*/ 306 w 9309"/>
              <a:gd name="connsiteY5" fmla="*/ 8829 h 9625"/>
              <a:gd name="connsiteX6" fmla="*/ 485 w 9309"/>
              <a:gd name="connsiteY6" fmla="*/ 8642 h 9625"/>
              <a:gd name="connsiteX7" fmla="*/ 1304 w 9309"/>
              <a:gd name="connsiteY7" fmla="*/ 6956 h 9625"/>
              <a:gd name="connsiteX8" fmla="*/ 1355 w 9309"/>
              <a:gd name="connsiteY8" fmla="*/ 7002 h 9625"/>
              <a:gd name="connsiteX9" fmla="*/ 1304 w 9309"/>
              <a:gd name="connsiteY9" fmla="*/ 7143 h 9625"/>
              <a:gd name="connsiteX10" fmla="*/ 1381 w 9309"/>
              <a:gd name="connsiteY10" fmla="*/ 7237 h 9625"/>
              <a:gd name="connsiteX11" fmla="*/ 2711 w 9309"/>
              <a:gd name="connsiteY11" fmla="*/ 7237 h 9625"/>
              <a:gd name="connsiteX12" fmla="*/ 2762 w 9309"/>
              <a:gd name="connsiteY12" fmla="*/ 7143 h 9625"/>
              <a:gd name="connsiteX13" fmla="*/ 2711 w 9309"/>
              <a:gd name="connsiteY13" fmla="*/ 7002 h 9625"/>
              <a:gd name="connsiteX14" fmla="*/ 3682 w 9309"/>
              <a:gd name="connsiteY14" fmla="*/ 4871 h 9625"/>
              <a:gd name="connsiteX15" fmla="*/ 3734 w 9309"/>
              <a:gd name="connsiteY15" fmla="*/ 4403 h 9625"/>
              <a:gd name="connsiteX16" fmla="*/ 3861 w 9309"/>
              <a:gd name="connsiteY16" fmla="*/ 4075 h 9625"/>
              <a:gd name="connsiteX17" fmla="*/ 3836 w 9309"/>
              <a:gd name="connsiteY17" fmla="*/ 3934 h 9625"/>
              <a:gd name="connsiteX18" fmla="*/ 3938 w 9309"/>
              <a:gd name="connsiteY18" fmla="*/ 3560 h 9625"/>
              <a:gd name="connsiteX19" fmla="*/ 3964 w 9309"/>
              <a:gd name="connsiteY19" fmla="*/ 3044 h 9625"/>
              <a:gd name="connsiteX20" fmla="*/ 4092 w 9309"/>
              <a:gd name="connsiteY20" fmla="*/ 3091 h 9625"/>
              <a:gd name="connsiteX21" fmla="*/ 4168 w 9309"/>
              <a:gd name="connsiteY21" fmla="*/ 3326 h 9625"/>
              <a:gd name="connsiteX22" fmla="*/ 4450 w 9309"/>
              <a:gd name="connsiteY22" fmla="*/ 3419 h 9625"/>
              <a:gd name="connsiteX23" fmla="*/ 4705 w 9309"/>
              <a:gd name="connsiteY23" fmla="*/ 2061 h 9625"/>
              <a:gd name="connsiteX24" fmla="*/ 4884 w 9309"/>
              <a:gd name="connsiteY24" fmla="*/ 2201 h 9625"/>
              <a:gd name="connsiteX25" fmla="*/ 4987 w 9309"/>
              <a:gd name="connsiteY25" fmla="*/ 1686 h 9625"/>
              <a:gd name="connsiteX26" fmla="*/ 5038 w 9309"/>
              <a:gd name="connsiteY26" fmla="*/ 1733 h 9625"/>
              <a:gd name="connsiteX27" fmla="*/ 5140 w 9309"/>
              <a:gd name="connsiteY27" fmla="*/ 1546 h 9625"/>
              <a:gd name="connsiteX28" fmla="*/ 5319 w 9309"/>
              <a:gd name="connsiteY28" fmla="*/ 937 h 9625"/>
              <a:gd name="connsiteX29" fmla="*/ 5345 w 9309"/>
              <a:gd name="connsiteY29" fmla="*/ 0 h 9625"/>
              <a:gd name="connsiteX30" fmla="*/ 6035 w 9309"/>
              <a:gd name="connsiteY30" fmla="*/ 703 h 9625"/>
              <a:gd name="connsiteX31" fmla="*/ 6112 w 9309"/>
              <a:gd name="connsiteY31" fmla="*/ 141 h 9625"/>
              <a:gd name="connsiteX32" fmla="*/ 6342 w 9309"/>
              <a:gd name="connsiteY32" fmla="*/ 141 h 9625"/>
              <a:gd name="connsiteX33" fmla="*/ 6496 w 9309"/>
              <a:gd name="connsiteY33" fmla="*/ 328 h 9625"/>
              <a:gd name="connsiteX34" fmla="*/ 6445 w 9309"/>
              <a:gd name="connsiteY34" fmla="*/ 609 h 9625"/>
              <a:gd name="connsiteX35" fmla="*/ 6547 w 9309"/>
              <a:gd name="connsiteY35" fmla="*/ 749 h 9625"/>
              <a:gd name="connsiteX36" fmla="*/ 6777 w 9309"/>
              <a:gd name="connsiteY36" fmla="*/ 796 h 9625"/>
              <a:gd name="connsiteX37" fmla="*/ 6854 w 9309"/>
              <a:gd name="connsiteY37" fmla="*/ 937 h 9625"/>
              <a:gd name="connsiteX38" fmla="*/ 6982 w 9309"/>
              <a:gd name="connsiteY38" fmla="*/ 1030 h 9625"/>
              <a:gd name="connsiteX39" fmla="*/ 7058 w 9309"/>
              <a:gd name="connsiteY39" fmla="*/ 1077 h 9625"/>
              <a:gd name="connsiteX40" fmla="*/ 7110 w 9309"/>
              <a:gd name="connsiteY40" fmla="*/ 1218 h 9625"/>
              <a:gd name="connsiteX41" fmla="*/ 7161 w 9309"/>
              <a:gd name="connsiteY41" fmla="*/ 1593 h 9625"/>
              <a:gd name="connsiteX42" fmla="*/ 7058 w 9309"/>
              <a:gd name="connsiteY42" fmla="*/ 1686 h 9625"/>
              <a:gd name="connsiteX43" fmla="*/ 7058 w 9309"/>
              <a:gd name="connsiteY43" fmla="*/ 2014 h 9625"/>
              <a:gd name="connsiteX44" fmla="*/ 6982 w 9309"/>
              <a:gd name="connsiteY44" fmla="*/ 2155 h 9625"/>
              <a:gd name="connsiteX45" fmla="*/ 6930 w 9309"/>
              <a:gd name="connsiteY45" fmla="*/ 2436 h 9625"/>
              <a:gd name="connsiteX46" fmla="*/ 6956 w 9309"/>
              <a:gd name="connsiteY46" fmla="*/ 2529 h 9625"/>
              <a:gd name="connsiteX47" fmla="*/ 7007 w 9309"/>
              <a:gd name="connsiteY47" fmla="*/ 2670 h 9625"/>
              <a:gd name="connsiteX48" fmla="*/ 7416 w 9309"/>
              <a:gd name="connsiteY48" fmla="*/ 2857 h 9625"/>
              <a:gd name="connsiteX49" fmla="*/ 7672 w 9309"/>
              <a:gd name="connsiteY49" fmla="*/ 3185 h 9625"/>
              <a:gd name="connsiteX50" fmla="*/ 8235 w 9309"/>
              <a:gd name="connsiteY50" fmla="*/ 3372 h 9625"/>
              <a:gd name="connsiteX51" fmla="*/ 8363 w 9309"/>
              <a:gd name="connsiteY51" fmla="*/ 3607 h 9625"/>
              <a:gd name="connsiteX52" fmla="*/ 8414 w 9309"/>
              <a:gd name="connsiteY52" fmla="*/ 3888 h 9625"/>
              <a:gd name="connsiteX53" fmla="*/ 8414 w 9309"/>
              <a:gd name="connsiteY53" fmla="*/ 4403 h 9625"/>
              <a:gd name="connsiteX54" fmla="*/ 8337 w 9309"/>
              <a:gd name="connsiteY54" fmla="*/ 4496 h 9625"/>
              <a:gd name="connsiteX55" fmla="*/ 8388 w 9309"/>
              <a:gd name="connsiteY55" fmla="*/ 4871 h 9625"/>
              <a:gd name="connsiteX56" fmla="*/ 8516 w 9309"/>
              <a:gd name="connsiteY56" fmla="*/ 4965 h 9625"/>
              <a:gd name="connsiteX57" fmla="*/ 8644 w 9309"/>
              <a:gd name="connsiteY57" fmla="*/ 5293 h 9625"/>
              <a:gd name="connsiteX58" fmla="*/ 8567 w 9309"/>
              <a:gd name="connsiteY58" fmla="*/ 5293 h 9625"/>
              <a:gd name="connsiteX59" fmla="*/ 8465 w 9309"/>
              <a:gd name="connsiteY59" fmla="*/ 5433 h 9625"/>
              <a:gd name="connsiteX60" fmla="*/ 8491 w 9309"/>
              <a:gd name="connsiteY60" fmla="*/ 5574 h 9625"/>
              <a:gd name="connsiteX61" fmla="*/ 8567 w 9309"/>
              <a:gd name="connsiteY61" fmla="*/ 5808 h 9625"/>
              <a:gd name="connsiteX62" fmla="*/ 8695 w 9309"/>
              <a:gd name="connsiteY62" fmla="*/ 5902 h 9625"/>
              <a:gd name="connsiteX63" fmla="*/ 8746 w 9309"/>
              <a:gd name="connsiteY63" fmla="*/ 6042 h 9625"/>
              <a:gd name="connsiteX64" fmla="*/ 8644 w 9309"/>
              <a:gd name="connsiteY64" fmla="*/ 6159 h 9625"/>
              <a:gd name="connsiteX65" fmla="*/ 8414 w 9309"/>
              <a:gd name="connsiteY65" fmla="*/ 6253 h 9625"/>
              <a:gd name="connsiteX66" fmla="*/ 8414 w 9309"/>
              <a:gd name="connsiteY66" fmla="*/ 6487 h 9625"/>
              <a:gd name="connsiteX67" fmla="*/ 8567 w 9309"/>
              <a:gd name="connsiteY67" fmla="*/ 6581 h 9625"/>
              <a:gd name="connsiteX68" fmla="*/ 8695 w 9309"/>
              <a:gd name="connsiteY68" fmla="*/ 6628 h 9625"/>
              <a:gd name="connsiteX69" fmla="*/ 8746 w 9309"/>
              <a:gd name="connsiteY69" fmla="*/ 6487 h 9625"/>
              <a:gd name="connsiteX70" fmla="*/ 8797 w 9309"/>
              <a:gd name="connsiteY70" fmla="*/ 6440 h 9625"/>
              <a:gd name="connsiteX71" fmla="*/ 9207 w 9309"/>
              <a:gd name="connsiteY71" fmla="*/ 6487 h 9625"/>
              <a:gd name="connsiteX72" fmla="*/ 9309 w 9309"/>
              <a:gd name="connsiteY72" fmla="*/ 7049 h 9625"/>
              <a:gd name="connsiteX73" fmla="*/ 8312 w 9309"/>
              <a:gd name="connsiteY73" fmla="*/ 7424 h 9625"/>
              <a:gd name="connsiteX0" fmla="*/ 8929 w 10000"/>
              <a:gd name="connsiteY0" fmla="*/ 7713 h 10000"/>
              <a:gd name="connsiteX1" fmla="*/ 0 w 10000"/>
              <a:gd name="connsiteY1" fmla="*/ 10000 h 10000"/>
              <a:gd name="connsiteX2" fmla="*/ 82 w 10000"/>
              <a:gd name="connsiteY2" fmla="*/ 9659 h 10000"/>
              <a:gd name="connsiteX3" fmla="*/ 329 w 10000"/>
              <a:gd name="connsiteY3" fmla="*/ 9465 h 10000"/>
              <a:gd name="connsiteX4" fmla="*/ 329 w 10000"/>
              <a:gd name="connsiteY4" fmla="*/ 9173 h 10000"/>
              <a:gd name="connsiteX5" fmla="*/ 521 w 10000"/>
              <a:gd name="connsiteY5" fmla="*/ 8979 h 10000"/>
              <a:gd name="connsiteX6" fmla="*/ 1401 w 10000"/>
              <a:gd name="connsiteY6" fmla="*/ 7227 h 10000"/>
              <a:gd name="connsiteX7" fmla="*/ 1456 w 10000"/>
              <a:gd name="connsiteY7" fmla="*/ 7275 h 10000"/>
              <a:gd name="connsiteX8" fmla="*/ 1401 w 10000"/>
              <a:gd name="connsiteY8" fmla="*/ 7421 h 10000"/>
              <a:gd name="connsiteX9" fmla="*/ 1484 w 10000"/>
              <a:gd name="connsiteY9" fmla="*/ 7519 h 10000"/>
              <a:gd name="connsiteX10" fmla="*/ 2912 w 10000"/>
              <a:gd name="connsiteY10" fmla="*/ 7519 h 10000"/>
              <a:gd name="connsiteX11" fmla="*/ 2967 w 10000"/>
              <a:gd name="connsiteY11" fmla="*/ 7421 h 10000"/>
              <a:gd name="connsiteX12" fmla="*/ 2912 w 10000"/>
              <a:gd name="connsiteY12" fmla="*/ 7275 h 10000"/>
              <a:gd name="connsiteX13" fmla="*/ 3955 w 10000"/>
              <a:gd name="connsiteY13" fmla="*/ 5061 h 10000"/>
              <a:gd name="connsiteX14" fmla="*/ 4011 w 10000"/>
              <a:gd name="connsiteY14" fmla="*/ 4575 h 10000"/>
              <a:gd name="connsiteX15" fmla="*/ 4148 w 10000"/>
              <a:gd name="connsiteY15" fmla="*/ 4234 h 10000"/>
              <a:gd name="connsiteX16" fmla="*/ 4121 w 10000"/>
              <a:gd name="connsiteY16" fmla="*/ 4087 h 10000"/>
              <a:gd name="connsiteX17" fmla="*/ 4230 w 10000"/>
              <a:gd name="connsiteY17" fmla="*/ 3699 h 10000"/>
              <a:gd name="connsiteX18" fmla="*/ 4258 w 10000"/>
              <a:gd name="connsiteY18" fmla="*/ 3163 h 10000"/>
              <a:gd name="connsiteX19" fmla="*/ 4396 w 10000"/>
              <a:gd name="connsiteY19" fmla="*/ 3211 h 10000"/>
              <a:gd name="connsiteX20" fmla="*/ 4477 w 10000"/>
              <a:gd name="connsiteY20" fmla="*/ 3456 h 10000"/>
              <a:gd name="connsiteX21" fmla="*/ 4780 w 10000"/>
              <a:gd name="connsiteY21" fmla="*/ 3552 h 10000"/>
              <a:gd name="connsiteX22" fmla="*/ 5054 w 10000"/>
              <a:gd name="connsiteY22" fmla="*/ 2141 h 10000"/>
              <a:gd name="connsiteX23" fmla="*/ 5247 w 10000"/>
              <a:gd name="connsiteY23" fmla="*/ 2287 h 10000"/>
              <a:gd name="connsiteX24" fmla="*/ 5357 w 10000"/>
              <a:gd name="connsiteY24" fmla="*/ 1752 h 10000"/>
              <a:gd name="connsiteX25" fmla="*/ 5412 w 10000"/>
              <a:gd name="connsiteY25" fmla="*/ 1801 h 10000"/>
              <a:gd name="connsiteX26" fmla="*/ 5522 w 10000"/>
              <a:gd name="connsiteY26" fmla="*/ 1606 h 10000"/>
              <a:gd name="connsiteX27" fmla="*/ 5714 w 10000"/>
              <a:gd name="connsiteY27" fmla="*/ 974 h 10000"/>
              <a:gd name="connsiteX28" fmla="*/ 5742 w 10000"/>
              <a:gd name="connsiteY28" fmla="*/ 0 h 10000"/>
              <a:gd name="connsiteX29" fmla="*/ 6483 w 10000"/>
              <a:gd name="connsiteY29" fmla="*/ 730 h 10000"/>
              <a:gd name="connsiteX30" fmla="*/ 6566 w 10000"/>
              <a:gd name="connsiteY30" fmla="*/ 146 h 10000"/>
              <a:gd name="connsiteX31" fmla="*/ 6813 w 10000"/>
              <a:gd name="connsiteY31" fmla="*/ 146 h 10000"/>
              <a:gd name="connsiteX32" fmla="*/ 6978 w 10000"/>
              <a:gd name="connsiteY32" fmla="*/ 341 h 10000"/>
              <a:gd name="connsiteX33" fmla="*/ 6923 w 10000"/>
              <a:gd name="connsiteY33" fmla="*/ 633 h 10000"/>
              <a:gd name="connsiteX34" fmla="*/ 7033 w 10000"/>
              <a:gd name="connsiteY34" fmla="*/ 778 h 10000"/>
              <a:gd name="connsiteX35" fmla="*/ 7280 w 10000"/>
              <a:gd name="connsiteY35" fmla="*/ 827 h 10000"/>
              <a:gd name="connsiteX36" fmla="*/ 7363 w 10000"/>
              <a:gd name="connsiteY36" fmla="*/ 974 h 10000"/>
              <a:gd name="connsiteX37" fmla="*/ 7500 w 10000"/>
              <a:gd name="connsiteY37" fmla="*/ 1070 h 10000"/>
              <a:gd name="connsiteX38" fmla="*/ 7582 w 10000"/>
              <a:gd name="connsiteY38" fmla="*/ 1119 h 10000"/>
              <a:gd name="connsiteX39" fmla="*/ 7638 w 10000"/>
              <a:gd name="connsiteY39" fmla="*/ 1265 h 10000"/>
              <a:gd name="connsiteX40" fmla="*/ 7693 w 10000"/>
              <a:gd name="connsiteY40" fmla="*/ 1655 h 10000"/>
              <a:gd name="connsiteX41" fmla="*/ 7582 w 10000"/>
              <a:gd name="connsiteY41" fmla="*/ 1752 h 10000"/>
              <a:gd name="connsiteX42" fmla="*/ 7582 w 10000"/>
              <a:gd name="connsiteY42" fmla="*/ 2092 h 10000"/>
              <a:gd name="connsiteX43" fmla="*/ 7500 w 10000"/>
              <a:gd name="connsiteY43" fmla="*/ 2239 h 10000"/>
              <a:gd name="connsiteX44" fmla="*/ 7444 w 10000"/>
              <a:gd name="connsiteY44" fmla="*/ 2531 h 10000"/>
              <a:gd name="connsiteX45" fmla="*/ 7472 w 10000"/>
              <a:gd name="connsiteY45" fmla="*/ 2628 h 10000"/>
              <a:gd name="connsiteX46" fmla="*/ 7527 w 10000"/>
              <a:gd name="connsiteY46" fmla="*/ 2774 h 10000"/>
              <a:gd name="connsiteX47" fmla="*/ 7966 w 10000"/>
              <a:gd name="connsiteY47" fmla="*/ 2968 h 10000"/>
              <a:gd name="connsiteX48" fmla="*/ 8241 w 10000"/>
              <a:gd name="connsiteY48" fmla="*/ 3309 h 10000"/>
              <a:gd name="connsiteX49" fmla="*/ 8846 w 10000"/>
              <a:gd name="connsiteY49" fmla="*/ 3503 h 10000"/>
              <a:gd name="connsiteX50" fmla="*/ 8984 w 10000"/>
              <a:gd name="connsiteY50" fmla="*/ 3748 h 10000"/>
              <a:gd name="connsiteX51" fmla="*/ 9039 w 10000"/>
              <a:gd name="connsiteY51" fmla="*/ 4039 h 10000"/>
              <a:gd name="connsiteX52" fmla="*/ 9039 w 10000"/>
              <a:gd name="connsiteY52" fmla="*/ 4575 h 10000"/>
              <a:gd name="connsiteX53" fmla="*/ 8956 w 10000"/>
              <a:gd name="connsiteY53" fmla="*/ 4671 h 10000"/>
              <a:gd name="connsiteX54" fmla="*/ 9011 w 10000"/>
              <a:gd name="connsiteY54" fmla="*/ 5061 h 10000"/>
              <a:gd name="connsiteX55" fmla="*/ 9148 w 10000"/>
              <a:gd name="connsiteY55" fmla="*/ 5158 h 10000"/>
              <a:gd name="connsiteX56" fmla="*/ 9286 w 10000"/>
              <a:gd name="connsiteY56" fmla="*/ 5499 h 10000"/>
              <a:gd name="connsiteX57" fmla="*/ 9203 w 10000"/>
              <a:gd name="connsiteY57" fmla="*/ 5499 h 10000"/>
              <a:gd name="connsiteX58" fmla="*/ 9093 w 10000"/>
              <a:gd name="connsiteY58" fmla="*/ 5645 h 10000"/>
              <a:gd name="connsiteX59" fmla="*/ 9121 w 10000"/>
              <a:gd name="connsiteY59" fmla="*/ 5791 h 10000"/>
              <a:gd name="connsiteX60" fmla="*/ 9203 w 10000"/>
              <a:gd name="connsiteY60" fmla="*/ 6034 h 10000"/>
              <a:gd name="connsiteX61" fmla="*/ 9340 w 10000"/>
              <a:gd name="connsiteY61" fmla="*/ 6132 h 10000"/>
              <a:gd name="connsiteX62" fmla="*/ 9395 w 10000"/>
              <a:gd name="connsiteY62" fmla="*/ 6277 h 10000"/>
              <a:gd name="connsiteX63" fmla="*/ 9286 w 10000"/>
              <a:gd name="connsiteY63" fmla="*/ 6399 h 10000"/>
              <a:gd name="connsiteX64" fmla="*/ 9039 w 10000"/>
              <a:gd name="connsiteY64" fmla="*/ 6497 h 10000"/>
              <a:gd name="connsiteX65" fmla="*/ 9039 w 10000"/>
              <a:gd name="connsiteY65" fmla="*/ 6740 h 10000"/>
              <a:gd name="connsiteX66" fmla="*/ 9203 w 10000"/>
              <a:gd name="connsiteY66" fmla="*/ 6837 h 10000"/>
              <a:gd name="connsiteX67" fmla="*/ 9340 w 10000"/>
              <a:gd name="connsiteY67" fmla="*/ 6886 h 10000"/>
              <a:gd name="connsiteX68" fmla="*/ 9395 w 10000"/>
              <a:gd name="connsiteY68" fmla="*/ 6740 h 10000"/>
              <a:gd name="connsiteX69" fmla="*/ 9450 w 10000"/>
              <a:gd name="connsiteY69" fmla="*/ 6691 h 10000"/>
              <a:gd name="connsiteX70" fmla="*/ 9890 w 10000"/>
              <a:gd name="connsiteY70" fmla="*/ 6740 h 10000"/>
              <a:gd name="connsiteX71" fmla="*/ 10000 w 10000"/>
              <a:gd name="connsiteY71" fmla="*/ 7324 h 10000"/>
              <a:gd name="connsiteX72" fmla="*/ 8929 w 10000"/>
              <a:gd name="connsiteY72" fmla="*/ 7713 h 10000"/>
              <a:gd name="connsiteX0" fmla="*/ 8929 w 10000"/>
              <a:gd name="connsiteY0" fmla="*/ 7713 h 10000"/>
              <a:gd name="connsiteX1" fmla="*/ 0 w 10000"/>
              <a:gd name="connsiteY1" fmla="*/ 10000 h 10000"/>
              <a:gd name="connsiteX2" fmla="*/ 82 w 10000"/>
              <a:gd name="connsiteY2" fmla="*/ 9659 h 10000"/>
              <a:gd name="connsiteX3" fmla="*/ 329 w 10000"/>
              <a:gd name="connsiteY3" fmla="*/ 9465 h 10000"/>
              <a:gd name="connsiteX4" fmla="*/ 329 w 10000"/>
              <a:gd name="connsiteY4" fmla="*/ 9173 h 10000"/>
              <a:gd name="connsiteX5" fmla="*/ 521 w 10000"/>
              <a:gd name="connsiteY5" fmla="*/ 8979 h 10000"/>
              <a:gd name="connsiteX6" fmla="*/ 1401 w 10000"/>
              <a:gd name="connsiteY6" fmla="*/ 7227 h 10000"/>
              <a:gd name="connsiteX7" fmla="*/ 1456 w 10000"/>
              <a:gd name="connsiteY7" fmla="*/ 7275 h 10000"/>
              <a:gd name="connsiteX8" fmla="*/ 1401 w 10000"/>
              <a:gd name="connsiteY8" fmla="*/ 7421 h 10000"/>
              <a:gd name="connsiteX9" fmla="*/ 2912 w 10000"/>
              <a:gd name="connsiteY9" fmla="*/ 7519 h 10000"/>
              <a:gd name="connsiteX10" fmla="*/ 2967 w 10000"/>
              <a:gd name="connsiteY10" fmla="*/ 7421 h 10000"/>
              <a:gd name="connsiteX11" fmla="*/ 2912 w 10000"/>
              <a:gd name="connsiteY11" fmla="*/ 7275 h 10000"/>
              <a:gd name="connsiteX12" fmla="*/ 3955 w 10000"/>
              <a:gd name="connsiteY12" fmla="*/ 5061 h 10000"/>
              <a:gd name="connsiteX13" fmla="*/ 4011 w 10000"/>
              <a:gd name="connsiteY13" fmla="*/ 4575 h 10000"/>
              <a:gd name="connsiteX14" fmla="*/ 4148 w 10000"/>
              <a:gd name="connsiteY14" fmla="*/ 4234 h 10000"/>
              <a:gd name="connsiteX15" fmla="*/ 4121 w 10000"/>
              <a:gd name="connsiteY15" fmla="*/ 4087 h 10000"/>
              <a:gd name="connsiteX16" fmla="*/ 4230 w 10000"/>
              <a:gd name="connsiteY16" fmla="*/ 3699 h 10000"/>
              <a:gd name="connsiteX17" fmla="*/ 4258 w 10000"/>
              <a:gd name="connsiteY17" fmla="*/ 3163 h 10000"/>
              <a:gd name="connsiteX18" fmla="*/ 4396 w 10000"/>
              <a:gd name="connsiteY18" fmla="*/ 3211 h 10000"/>
              <a:gd name="connsiteX19" fmla="*/ 4477 w 10000"/>
              <a:gd name="connsiteY19" fmla="*/ 3456 h 10000"/>
              <a:gd name="connsiteX20" fmla="*/ 4780 w 10000"/>
              <a:gd name="connsiteY20" fmla="*/ 3552 h 10000"/>
              <a:gd name="connsiteX21" fmla="*/ 5054 w 10000"/>
              <a:gd name="connsiteY21" fmla="*/ 2141 h 10000"/>
              <a:gd name="connsiteX22" fmla="*/ 5247 w 10000"/>
              <a:gd name="connsiteY22" fmla="*/ 2287 h 10000"/>
              <a:gd name="connsiteX23" fmla="*/ 5357 w 10000"/>
              <a:gd name="connsiteY23" fmla="*/ 1752 h 10000"/>
              <a:gd name="connsiteX24" fmla="*/ 5412 w 10000"/>
              <a:gd name="connsiteY24" fmla="*/ 1801 h 10000"/>
              <a:gd name="connsiteX25" fmla="*/ 5522 w 10000"/>
              <a:gd name="connsiteY25" fmla="*/ 1606 h 10000"/>
              <a:gd name="connsiteX26" fmla="*/ 5714 w 10000"/>
              <a:gd name="connsiteY26" fmla="*/ 974 h 10000"/>
              <a:gd name="connsiteX27" fmla="*/ 5742 w 10000"/>
              <a:gd name="connsiteY27" fmla="*/ 0 h 10000"/>
              <a:gd name="connsiteX28" fmla="*/ 6483 w 10000"/>
              <a:gd name="connsiteY28" fmla="*/ 730 h 10000"/>
              <a:gd name="connsiteX29" fmla="*/ 6566 w 10000"/>
              <a:gd name="connsiteY29" fmla="*/ 146 h 10000"/>
              <a:gd name="connsiteX30" fmla="*/ 6813 w 10000"/>
              <a:gd name="connsiteY30" fmla="*/ 146 h 10000"/>
              <a:gd name="connsiteX31" fmla="*/ 6978 w 10000"/>
              <a:gd name="connsiteY31" fmla="*/ 341 h 10000"/>
              <a:gd name="connsiteX32" fmla="*/ 6923 w 10000"/>
              <a:gd name="connsiteY32" fmla="*/ 633 h 10000"/>
              <a:gd name="connsiteX33" fmla="*/ 7033 w 10000"/>
              <a:gd name="connsiteY33" fmla="*/ 778 h 10000"/>
              <a:gd name="connsiteX34" fmla="*/ 7280 w 10000"/>
              <a:gd name="connsiteY34" fmla="*/ 827 h 10000"/>
              <a:gd name="connsiteX35" fmla="*/ 7363 w 10000"/>
              <a:gd name="connsiteY35" fmla="*/ 974 h 10000"/>
              <a:gd name="connsiteX36" fmla="*/ 7500 w 10000"/>
              <a:gd name="connsiteY36" fmla="*/ 1070 h 10000"/>
              <a:gd name="connsiteX37" fmla="*/ 7582 w 10000"/>
              <a:gd name="connsiteY37" fmla="*/ 1119 h 10000"/>
              <a:gd name="connsiteX38" fmla="*/ 7638 w 10000"/>
              <a:gd name="connsiteY38" fmla="*/ 1265 h 10000"/>
              <a:gd name="connsiteX39" fmla="*/ 7693 w 10000"/>
              <a:gd name="connsiteY39" fmla="*/ 1655 h 10000"/>
              <a:gd name="connsiteX40" fmla="*/ 7582 w 10000"/>
              <a:gd name="connsiteY40" fmla="*/ 1752 h 10000"/>
              <a:gd name="connsiteX41" fmla="*/ 7582 w 10000"/>
              <a:gd name="connsiteY41" fmla="*/ 2092 h 10000"/>
              <a:gd name="connsiteX42" fmla="*/ 7500 w 10000"/>
              <a:gd name="connsiteY42" fmla="*/ 2239 h 10000"/>
              <a:gd name="connsiteX43" fmla="*/ 7444 w 10000"/>
              <a:gd name="connsiteY43" fmla="*/ 2531 h 10000"/>
              <a:gd name="connsiteX44" fmla="*/ 7472 w 10000"/>
              <a:gd name="connsiteY44" fmla="*/ 2628 h 10000"/>
              <a:gd name="connsiteX45" fmla="*/ 7527 w 10000"/>
              <a:gd name="connsiteY45" fmla="*/ 2774 h 10000"/>
              <a:gd name="connsiteX46" fmla="*/ 7966 w 10000"/>
              <a:gd name="connsiteY46" fmla="*/ 2968 h 10000"/>
              <a:gd name="connsiteX47" fmla="*/ 8241 w 10000"/>
              <a:gd name="connsiteY47" fmla="*/ 3309 h 10000"/>
              <a:gd name="connsiteX48" fmla="*/ 8846 w 10000"/>
              <a:gd name="connsiteY48" fmla="*/ 3503 h 10000"/>
              <a:gd name="connsiteX49" fmla="*/ 8984 w 10000"/>
              <a:gd name="connsiteY49" fmla="*/ 3748 h 10000"/>
              <a:gd name="connsiteX50" fmla="*/ 9039 w 10000"/>
              <a:gd name="connsiteY50" fmla="*/ 4039 h 10000"/>
              <a:gd name="connsiteX51" fmla="*/ 9039 w 10000"/>
              <a:gd name="connsiteY51" fmla="*/ 4575 h 10000"/>
              <a:gd name="connsiteX52" fmla="*/ 8956 w 10000"/>
              <a:gd name="connsiteY52" fmla="*/ 4671 h 10000"/>
              <a:gd name="connsiteX53" fmla="*/ 9011 w 10000"/>
              <a:gd name="connsiteY53" fmla="*/ 5061 h 10000"/>
              <a:gd name="connsiteX54" fmla="*/ 9148 w 10000"/>
              <a:gd name="connsiteY54" fmla="*/ 5158 h 10000"/>
              <a:gd name="connsiteX55" fmla="*/ 9286 w 10000"/>
              <a:gd name="connsiteY55" fmla="*/ 5499 h 10000"/>
              <a:gd name="connsiteX56" fmla="*/ 9203 w 10000"/>
              <a:gd name="connsiteY56" fmla="*/ 5499 h 10000"/>
              <a:gd name="connsiteX57" fmla="*/ 9093 w 10000"/>
              <a:gd name="connsiteY57" fmla="*/ 5645 h 10000"/>
              <a:gd name="connsiteX58" fmla="*/ 9121 w 10000"/>
              <a:gd name="connsiteY58" fmla="*/ 5791 h 10000"/>
              <a:gd name="connsiteX59" fmla="*/ 9203 w 10000"/>
              <a:gd name="connsiteY59" fmla="*/ 6034 h 10000"/>
              <a:gd name="connsiteX60" fmla="*/ 9340 w 10000"/>
              <a:gd name="connsiteY60" fmla="*/ 6132 h 10000"/>
              <a:gd name="connsiteX61" fmla="*/ 9395 w 10000"/>
              <a:gd name="connsiteY61" fmla="*/ 6277 h 10000"/>
              <a:gd name="connsiteX62" fmla="*/ 9286 w 10000"/>
              <a:gd name="connsiteY62" fmla="*/ 6399 h 10000"/>
              <a:gd name="connsiteX63" fmla="*/ 9039 w 10000"/>
              <a:gd name="connsiteY63" fmla="*/ 6497 h 10000"/>
              <a:gd name="connsiteX64" fmla="*/ 9039 w 10000"/>
              <a:gd name="connsiteY64" fmla="*/ 6740 h 10000"/>
              <a:gd name="connsiteX65" fmla="*/ 9203 w 10000"/>
              <a:gd name="connsiteY65" fmla="*/ 6837 h 10000"/>
              <a:gd name="connsiteX66" fmla="*/ 9340 w 10000"/>
              <a:gd name="connsiteY66" fmla="*/ 6886 h 10000"/>
              <a:gd name="connsiteX67" fmla="*/ 9395 w 10000"/>
              <a:gd name="connsiteY67" fmla="*/ 6740 h 10000"/>
              <a:gd name="connsiteX68" fmla="*/ 9450 w 10000"/>
              <a:gd name="connsiteY68" fmla="*/ 6691 h 10000"/>
              <a:gd name="connsiteX69" fmla="*/ 9890 w 10000"/>
              <a:gd name="connsiteY69" fmla="*/ 6740 h 10000"/>
              <a:gd name="connsiteX70" fmla="*/ 10000 w 10000"/>
              <a:gd name="connsiteY70" fmla="*/ 7324 h 10000"/>
              <a:gd name="connsiteX71" fmla="*/ 8929 w 10000"/>
              <a:gd name="connsiteY71" fmla="*/ 7713 h 10000"/>
              <a:gd name="connsiteX0" fmla="*/ 8929 w 10000"/>
              <a:gd name="connsiteY0" fmla="*/ 7713 h 10000"/>
              <a:gd name="connsiteX1" fmla="*/ 0 w 10000"/>
              <a:gd name="connsiteY1" fmla="*/ 10000 h 10000"/>
              <a:gd name="connsiteX2" fmla="*/ 82 w 10000"/>
              <a:gd name="connsiteY2" fmla="*/ 9659 h 10000"/>
              <a:gd name="connsiteX3" fmla="*/ 329 w 10000"/>
              <a:gd name="connsiteY3" fmla="*/ 9465 h 10000"/>
              <a:gd name="connsiteX4" fmla="*/ 329 w 10000"/>
              <a:gd name="connsiteY4" fmla="*/ 9173 h 10000"/>
              <a:gd name="connsiteX5" fmla="*/ 1401 w 10000"/>
              <a:gd name="connsiteY5" fmla="*/ 7227 h 10000"/>
              <a:gd name="connsiteX6" fmla="*/ 1456 w 10000"/>
              <a:gd name="connsiteY6" fmla="*/ 7275 h 10000"/>
              <a:gd name="connsiteX7" fmla="*/ 1401 w 10000"/>
              <a:gd name="connsiteY7" fmla="*/ 7421 h 10000"/>
              <a:gd name="connsiteX8" fmla="*/ 2912 w 10000"/>
              <a:gd name="connsiteY8" fmla="*/ 7519 h 10000"/>
              <a:gd name="connsiteX9" fmla="*/ 2967 w 10000"/>
              <a:gd name="connsiteY9" fmla="*/ 7421 h 10000"/>
              <a:gd name="connsiteX10" fmla="*/ 2912 w 10000"/>
              <a:gd name="connsiteY10" fmla="*/ 7275 h 10000"/>
              <a:gd name="connsiteX11" fmla="*/ 3955 w 10000"/>
              <a:gd name="connsiteY11" fmla="*/ 5061 h 10000"/>
              <a:gd name="connsiteX12" fmla="*/ 4011 w 10000"/>
              <a:gd name="connsiteY12" fmla="*/ 4575 h 10000"/>
              <a:gd name="connsiteX13" fmla="*/ 4148 w 10000"/>
              <a:gd name="connsiteY13" fmla="*/ 4234 h 10000"/>
              <a:gd name="connsiteX14" fmla="*/ 4121 w 10000"/>
              <a:gd name="connsiteY14" fmla="*/ 4087 h 10000"/>
              <a:gd name="connsiteX15" fmla="*/ 4230 w 10000"/>
              <a:gd name="connsiteY15" fmla="*/ 3699 h 10000"/>
              <a:gd name="connsiteX16" fmla="*/ 4258 w 10000"/>
              <a:gd name="connsiteY16" fmla="*/ 3163 h 10000"/>
              <a:gd name="connsiteX17" fmla="*/ 4396 w 10000"/>
              <a:gd name="connsiteY17" fmla="*/ 3211 h 10000"/>
              <a:gd name="connsiteX18" fmla="*/ 4477 w 10000"/>
              <a:gd name="connsiteY18" fmla="*/ 3456 h 10000"/>
              <a:gd name="connsiteX19" fmla="*/ 4780 w 10000"/>
              <a:gd name="connsiteY19" fmla="*/ 3552 h 10000"/>
              <a:gd name="connsiteX20" fmla="*/ 5054 w 10000"/>
              <a:gd name="connsiteY20" fmla="*/ 2141 h 10000"/>
              <a:gd name="connsiteX21" fmla="*/ 5247 w 10000"/>
              <a:gd name="connsiteY21" fmla="*/ 2287 h 10000"/>
              <a:gd name="connsiteX22" fmla="*/ 5357 w 10000"/>
              <a:gd name="connsiteY22" fmla="*/ 1752 h 10000"/>
              <a:gd name="connsiteX23" fmla="*/ 5412 w 10000"/>
              <a:gd name="connsiteY23" fmla="*/ 1801 h 10000"/>
              <a:gd name="connsiteX24" fmla="*/ 5522 w 10000"/>
              <a:gd name="connsiteY24" fmla="*/ 1606 h 10000"/>
              <a:gd name="connsiteX25" fmla="*/ 5714 w 10000"/>
              <a:gd name="connsiteY25" fmla="*/ 974 h 10000"/>
              <a:gd name="connsiteX26" fmla="*/ 5742 w 10000"/>
              <a:gd name="connsiteY26" fmla="*/ 0 h 10000"/>
              <a:gd name="connsiteX27" fmla="*/ 6483 w 10000"/>
              <a:gd name="connsiteY27" fmla="*/ 730 h 10000"/>
              <a:gd name="connsiteX28" fmla="*/ 6566 w 10000"/>
              <a:gd name="connsiteY28" fmla="*/ 146 h 10000"/>
              <a:gd name="connsiteX29" fmla="*/ 6813 w 10000"/>
              <a:gd name="connsiteY29" fmla="*/ 146 h 10000"/>
              <a:gd name="connsiteX30" fmla="*/ 6978 w 10000"/>
              <a:gd name="connsiteY30" fmla="*/ 341 h 10000"/>
              <a:gd name="connsiteX31" fmla="*/ 6923 w 10000"/>
              <a:gd name="connsiteY31" fmla="*/ 633 h 10000"/>
              <a:gd name="connsiteX32" fmla="*/ 7033 w 10000"/>
              <a:gd name="connsiteY32" fmla="*/ 778 h 10000"/>
              <a:gd name="connsiteX33" fmla="*/ 7280 w 10000"/>
              <a:gd name="connsiteY33" fmla="*/ 827 h 10000"/>
              <a:gd name="connsiteX34" fmla="*/ 7363 w 10000"/>
              <a:gd name="connsiteY34" fmla="*/ 974 h 10000"/>
              <a:gd name="connsiteX35" fmla="*/ 7500 w 10000"/>
              <a:gd name="connsiteY35" fmla="*/ 1070 h 10000"/>
              <a:gd name="connsiteX36" fmla="*/ 7582 w 10000"/>
              <a:gd name="connsiteY36" fmla="*/ 1119 h 10000"/>
              <a:gd name="connsiteX37" fmla="*/ 7638 w 10000"/>
              <a:gd name="connsiteY37" fmla="*/ 1265 h 10000"/>
              <a:gd name="connsiteX38" fmla="*/ 7693 w 10000"/>
              <a:gd name="connsiteY38" fmla="*/ 1655 h 10000"/>
              <a:gd name="connsiteX39" fmla="*/ 7582 w 10000"/>
              <a:gd name="connsiteY39" fmla="*/ 1752 h 10000"/>
              <a:gd name="connsiteX40" fmla="*/ 7582 w 10000"/>
              <a:gd name="connsiteY40" fmla="*/ 2092 h 10000"/>
              <a:gd name="connsiteX41" fmla="*/ 7500 w 10000"/>
              <a:gd name="connsiteY41" fmla="*/ 2239 h 10000"/>
              <a:gd name="connsiteX42" fmla="*/ 7444 w 10000"/>
              <a:gd name="connsiteY42" fmla="*/ 2531 h 10000"/>
              <a:gd name="connsiteX43" fmla="*/ 7472 w 10000"/>
              <a:gd name="connsiteY43" fmla="*/ 2628 h 10000"/>
              <a:gd name="connsiteX44" fmla="*/ 7527 w 10000"/>
              <a:gd name="connsiteY44" fmla="*/ 2774 h 10000"/>
              <a:gd name="connsiteX45" fmla="*/ 7966 w 10000"/>
              <a:gd name="connsiteY45" fmla="*/ 2968 h 10000"/>
              <a:gd name="connsiteX46" fmla="*/ 8241 w 10000"/>
              <a:gd name="connsiteY46" fmla="*/ 3309 h 10000"/>
              <a:gd name="connsiteX47" fmla="*/ 8846 w 10000"/>
              <a:gd name="connsiteY47" fmla="*/ 3503 h 10000"/>
              <a:gd name="connsiteX48" fmla="*/ 8984 w 10000"/>
              <a:gd name="connsiteY48" fmla="*/ 3748 h 10000"/>
              <a:gd name="connsiteX49" fmla="*/ 9039 w 10000"/>
              <a:gd name="connsiteY49" fmla="*/ 4039 h 10000"/>
              <a:gd name="connsiteX50" fmla="*/ 9039 w 10000"/>
              <a:gd name="connsiteY50" fmla="*/ 4575 h 10000"/>
              <a:gd name="connsiteX51" fmla="*/ 8956 w 10000"/>
              <a:gd name="connsiteY51" fmla="*/ 4671 h 10000"/>
              <a:gd name="connsiteX52" fmla="*/ 9011 w 10000"/>
              <a:gd name="connsiteY52" fmla="*/ 5061 h 10000"/>
              <a:gd name="connsiteX53" fmla="*/ 9148 w 10000"/>
              <a:gd name="connsiteY53" fmla="*/ 5158 h 10000"/>
              <a:gd name="connsiteX54" fmla="*/ 9286 w 10000"/>
              <a:gd name="connsiteY54" fmla="*/ 5499 h 10000"/>
              <a:gd name="connsiteX55" fmla="*/ 9203 w 10000"/>
              <a:gd name="connsiteY55" fmla="*/ 5499 h 10000"/>
              <a:gd name="connsiteX56" fmla="*/ 9093 w 10000"/>
              <a:gd name="connsiteY56" fmla="*/ 5645 h 10000"/>
              <a:gd name="connsiteX57" fmla="*/ 9121 w 10000"/>
              <a:gd name="connsiteY57" fmla="*/ 5791 h 10000"/>
              <a:gd name="connsiteX58" fmla="*/ 9203 w 10000"/>
              <a:gd name="connsiteY58" fmla="*/ 6034 h 10000"/>
              <a:gd name="connsiteX59" fmla="*/ 9340 w 10000"/>
              <a:gd name="connsiteY59" fmla="*/ 6132 h 10000"/>
              <a:gd name="connsiteX60" fmla="*/ 9395 w 10000"/>
              <a:gd name="connsiteY60" fmla="*/ 6277 h 10000"/>
              <a:gd name="connsiteX61" fmla="*/ 9286 w 10000"/>
              <a:gd name="connsiteY61" fmla="*/ 6399 h 10000"/>
              <a:gd name="connsiteX62" fmla="*/ 9039 w 10000"/>
              <a:gd name="connsiteY62" fmla="*/ 6497 h 10000"/>
              <a:gd name="connsiteX63" fmla="*/ 9039 w 10000"/>
              <a:gd name="connsiteY63" fmla="*/ 6740 h 10000"/>
              <a:gd name="connsiteX64" fmla="*/ 9203 w 10000"/>
              <a:gd name="connsiteY64" fmla="*/ 6837 h 10000"/>
              <a:gd name="connsiteX65" fmla="*/ 9340 w 10000"/>
              <a:gd name="connsiteY65" fmla="*/ 6886 h 10000"/>
              <a:gd name="connsiteX66" fmla="*/ 9395 w 10000"/>
              <a:gd name="connsiteY66" fmla="*/ 6740 h 10000"/>
              <a:gd name="connsiteX67" fmla="*/ 9450 w 10000"/>
              <a:gd name="connsiteY67" fmla="*/ 6691 h 10000"/>
              <a:gd name="connsiteX68" fmla="*/ 9890 w 10000"/>
              <a:gd name="connsiteY68" fmla="*/ 6740 h 10000"/>
              <a:gd name="connsiteX69" fmla="*/ 10000 w 10000"/>
              <a:gd name="connsiteY69" fmla="*/ 7324 h 10000"/>
              <a:gd name="connsiteX70" fmla="*/ 8929 w 10000"/>
              <a:gd name="connsiteY70" fmla="*/ 7713 h 10000"/>
              <a:gd name="connsiteX0" fmla="*/ 8929 w 10000"/>
              <a:gd name="connsiteY0" fmla="*/ 7713 h 10000"/>
              <a:gd name="connsiteX1" fmla="*/ 0 w 10000"/>
              <a:gd name="connsiteY1" fmla="*/ 10000 h 10000"/>
              <a:gd name="connsiteX2" fmla="*/ 82 w 10000"/>
              <a:gd name="connsiteY2" fmla="*/ 9659 h 10000"/>
              <a:gd name="connsiteX3" fmla="*/ 329 w 10000"/>
              <a:gd name="connsiteY3" fmla="*/ 9465 h 10000"/>
              <a:gd name="connsiteX4" fmla="*/ 329 w 10000"/>
              <a:gd name="connsiteY4" fmla="*/ 9173 h 10000"/>
              <a:gd name="connsiteX5" fmla="*/ 1401 w 10000"/>
              <a:gd name="connsiteY5" fmla="*/ 7227 h 10000"/>
              <a:gd name="connsiteX6" fmla="*/ 1456 w 10000"/>
              <a:gd name="connsiteY6" fmla="*/ 7275 h 10000"/>
              <a:gd name="connsiteX7" fmla="*/ 2912 w 10000"/>
              <a:gd name="connsiteY7" fmla="*/ 7519 h 10000"/>
              <a:gd name="connsiteX8" fmla="*/ 2967 w 10000"/>
              <a:gd name="connsiteY8" fmla="*/ 7421 h 10000"/>
              <a:gd name="connsiteX9" fmla="*/ 2912 w 10000"/>
              <a:gd name="connsiteY9" fmla="*/ 7275 h 10000"/>
              <a:gd name="connsiteX10" fmla="*/ 3955 w 10000"/>
              <a:gd name="connsiteY10" fmla="*/ 5061 h 10000"/>
              <a:gd name="connsiteX11" fmla="*/ 4011 w 10000"/>
              <a:gd name="connsiteY11" fmla="*/ 4575 h 10000"/>
              <a:gd name="connsiteX12" fmla="*/ 4148 w 10000"/>
              <a:gd name="connsiteY12" fmla="*/ 4234 h 10000"/>
              <a:gd name="connsiteX13" fmla="*/ 4121 w 10000"/>
              <a:gd name="connsiteY13" fmla="*/ 4087 h 10000"/>
              <a:gd name="connsiteX14" fmla="*/ 4230 w 10000"/>
              <a:gd name="connsiteY14" fmla="*/ 3699 h 10000"/>
              <a:gd name="connsiteX15" fmla="*/ 4258 w 10000"/>
              <a:gd name="connsiteY15" fmla="*/ 3163 h 10000"/>
              <a:gd name="connsiteX16" fmla="*/ 4396 w 10000"/>
              <a:gd name="connsiteY16" fmla="*/ 3211 h 10000"/>
              <a:gd name="connsiteX17" fmla="*/ 4477 w 10000"/>
              <a:gd name="connsiteY17" fmla="*/ 3456 h 10000"/>
              <a:gd name="connsiteX18" fmla="*/ 4780 w 10000"/>
              <a:gd name="connsiteY18" fmla="*/ 3552 h 10000"/>
              <a:gd name="connsiteX19" fmla="*/ 5054 w 10000"/>
              <a:gd name="connsiteY19" fmla="*/ 2141 h 10000"/>
              <a:gd name="connsiteX20" fmla="*/ 5247 w 10000"/>
              <a:gd name="connsiteY20" fmla="*/ 2287 h 10000"/>
              <a:gd name="connsiteX21" fmla="*/ 5357 w 10000"/>
              <a:gd name="connsiteY21" fmla="*/ 1752 h 10000"/>
              <a:gd name="connsiteX22" fmla="*/ 5412 w 10000"/>
              <a:gd name="connsiteY22" fmla="*/ 1801 h 10000"/>
              <a:gd name="connsiteX23" fmla="*/ 5522 w 10000"/>
              <a:gd name="connsiteY23" fmla="*/ 1606 h 10000"/>
              <a:gd name="connsiteX24" fmla="*/ 5714 w 10000"/>
              <a:gd name="connsiteY24" fmla="*/ 974 h 10000"/>
              <a:gd name="connsiteX25" fmla="*/ 5742 w 10000"/>
              <a:gd name="connsiteY25" fmla="*/ 0 h 10000"/>
              <a:gd name="connsiteX26" fmla="*/ 6483 w 10000"/>
              <a:gd name="connsiteY26" fmla="*/ 730 h 10000"/>
              <a:gd name="connsiteX27" fmla="*/ 6566 w 10000"/>
              <a:gd name="connsiteY27" fmla="*/ 146 h 10000"/>
              <a:gd name="connsiteX28" fmla="*/ 6813 w 10000"/>
              <a:gd name="connsiteY28" fmla="*/ 146 h 10000"/>
              <a:gd name="connsiteX29" fmla="*/ 6978 w 10000"/>
              <a:gd name="connsiteY29" fmla="*/ 341 h 10000"/>
              <a:gd name="connsiteX30" fmla="*/ 6923 w 10000"/>
              <a:gd name="connsiteY30" fmla="*/ 633 h 10000"/>
              <a:gd name="connsiteX31" fmla="*/ 7033 w 10000"/>
              <a:gd name="connsiteY31" fmla="*/ 778 h 10000"/>
              <a:gd name="connsiteX32" fmla="*/ 7280 w 10000"/>
              <a:gd name="connsiteY32" fmla="*/ 827 h 10000"/>
              <a:gd name="connsiteX33" fmla="*/ 7363 w 10000"/>
              <a:gd name="connsiteY33" fmla="*/ 974 h 10000"/>
              <a:gd name="connsiteX34" fmla="*/ 7500 w 10000"/>
              <a:gd name="connsiteY34" fmla="*/ 1070 h 10000"/>
              <a:gd name="connsiteX35" fmla="*/ 7582 w 10000"/>
              <a:gd name="connsiteY35" fmla="*/ 1119 h 10000"/>
              <a:gd name="connsiteX36" fmla="*/ 7638 w 10000"/>
              <a:gd name="connsiteY36" fmla="*/ 1265 h 10000"/>
              <a:gd name="connsiteX37" fmla="*/ 7693 w 10000"/>
              <a:gd name="connsiteY37" fmla="*/ 1655 h 10000"/>
              <a:gd name="connsiteX38" fmla="*/ 7582 w 10000"/>
              <a:gd name="connsiteY38" fmla="*/ 1752 h 10000"/>
              <a:gd name="connsiteX39" fmla="*/ 7582 w 10000"/>
              <a:gd name="connsiteY39" fmla="*/ 2092 h 10000"/>
              <a:gd name="connsiteX40" fmla="*/ 7500 w 10000"/>
              <a:gd name="connsiteY40" fmla="*/ 2239 h 10000"/>
              <a:gd name="connsiteX41" fmla="*/ 7444 w 10000"/>
              <a:gd name="connsiteY41" fmla="*/ 2531 h 10000"/>
              <a:gd name="connsiteX42" fmla="*/ 7472 w 10000"/>
              <a:gd name="connsiteY42" fmla="*/ 2628 h 10000"/>
              <a:gd name="connsiteX43" fmla="*/ 7527 w 10000"/>
              <a:gd name="connsiteY43" fmla="*/ 2774 h 10000"/>
              <a:gd name="connsiteX44" fmla="*/ 7966 w 10000"/>
              <a:gd name="connsiteY44" fmla="*/ 2968 h 10000"/>
              <a:gd name="connsiteX45" fmla="*/ 8241 w 10000"/>
              <a:gd name="connsiteY45" fmla="*/ 3309 h 10000"/>
              <a:gd name="connsiteX46" fmla="*/ 8846 w 10000"/>
              <a:gd name="connsiteY46" fmla="*/ 3503 h 10000"/>
              <a:gd name="connsiteX47" fmla="*/ 8984 w 10000"/>
              <a:gd name="connsiteY47" fmla="*/ 3748 h 10000"/>
              <a:gd name="connsiteX48" fmla="*/ 9039 w 10000"/>
              <a:gd name="connsiteY48" fmla="*/ 4039 h 10000"/>
              <a:gd name="connsiteX49" fmla="*/ 9039 w 10000"/>
              <a:gd name="connsiteY49" fmla="*/ 4575 h 10000"/>
              <a:gd name="connsiteX50" fmla="*/ 8956 w 10000"/>
              <a:gd name="connsiteY50" fmla="*/ 4671 h 10000"/>
              <a:gd name="connsiteX51" fmla="*/ 9011 w 10000"/>
              <a:gd name="connsiteY51" fmla="*/ 5061 h 10000"/>
              <a:gd name="connsiteX52" fmla="*/ 9148 w 10000"/>
              <a:gd name="connsiteY52" fmla="*/ 5158 h 10000"/>
              <a:gd name="connsiteX53" fmla="*/ 9286 w 10000"/>
              <a:gd name="connsiteY53" fmla="*/ 5499 h 10000"/>
              <a:gd name="connsiteX54" fmla="*/ 9203 w 10000"/>
              <a:gd name="connsiteY54" fmla="*/ 5499 h 10000"/>
              <a:gd name="connsiteX55" fmla="*/ 9093 w 10000"/>
              <a:gd name="connsiteY55" fmla="*/ 5645 h 10000"/>
              <a:gd name="connsiteX56" fmla="*/ 9121 w 10000"/>
              <a:gd name="connsiteY56" fmla="*/ 5791 h 10000"/>
              <a:gd name="connsiteX57" fmla="*/ 9203 w 10000"/>
              <a:gd name="connsiteY57" fmla="*/ 6034 h 10000"/>
              <a:gd name="connsiteX58" fmla="*/ 9340 w 10000"/>
              <a:gd name="connsiteY58" fmla="*/ 6132 h 10000"/>
              <a:gd name="connsiteX59" fmla="*/ 9395 w 10000"/>
              <a:gd name="connsiteY59" fmla="*/ 6277 h 10000"/>
              <a:gd name="connsiteX60" fmla="*/ 9286 w 10000"/>
              <a:gd name="connsiteY60" fmla="*/ 6399 h 10000"/>
              <a:gd name="connsiteX61" fmla="*/ 9039 w 10000"/>
              <a:gd name="connsiteY61" fmla="*/ 6497 h 10000"/>
              <a:gd name="connsiteX62" fmla="*/ 9039 w 10000"/>
              <a:gd name="connsiteY62" fmla="*/ 6740 h 10000"/>
              <a:gd name="connsiteX63" fmla="*/ 9203 w 10000"/>
              <a:gd name="connsiteY63" fmla="*/ 6837 h 10000"/>
              <a:gd name="connsiteX64" fmla="*/ 9340 w 10000"/>
              <a:gd name="connsiteY64" fmla="*/ 6886 h 10000"/>
              <a:gd name="connsiteX65" fmla="*/ 9395 w 10000"/>
              <a:gd name="connsiteY65" fmla="*/ 6740 h 10000"/>
              <a:gd name="connsiteX66" fmla="*/ 9450 w 10000"/>
              <a:gd name="connsiteY66" fmla="*/ 6691 h 10000"/>
              <a:gd name="connsiteX67" fmla="*/ 9890 w 10000"/>
              <a:gd name="connsiteY67" fmla="*/ 6740 h 10000"/>
              <a:gd name="connsiteX68" fmla="*/ 10000 w 10000"/>
              <a:gd name="connsiteY68" fmla="*/ 7324 h 10000"/>
              <a:gd name="connsiteX69" fmla="*/ 8929 w 10000"/>
              <a:gd name="connsiteY69" fmla="*/ 7713 h 10000"/>
              <a:gd name="connsiteX0" fmla="*/ 8929 w 10000"/>
              <a:gd name="connsiteY0" fmla="*/ 7713 h 10000"/>
              <a:gd name="connsiteX1" fmla="*/ 0 w 10000"/>
              <a:gd name="connsiteY1" fmla="*/ 10000 h 10000"/>
              <a:gd name="connsiteX2" fmla="*/ 82 w 10000"/>
              <a:gd name="connsiteY2" fmla="*/ 9659 h 10000"/>
              <a:gd name="connsiteX3" fmla="*/ 329 w 10000"/>
              <a:gd name="connsiteY3" fmla="*/ 9465 h 10000"/>
              <a:gd name="connsiteX4" fmla="*/ 329 w 10000"/>
              <a:gd name="connsiteY4" fmla="*/ 9173 h 10000"/>
              <a:gd name="connsiteX5" fmla="*/ 1401 w 10000"/>
              <a:gd name="connsiteY5" fmla="*/ 7227 h 10000"/>
              <a:gd name="connsiteX6" fmla="*/ 2912 w 10000"/>
              <a:gd name="connsiteY6" fmla="*/ 7519 h 10000"/>
              <a:gd name="connsiteX7" fmla="*/ 2967 w 10000"/>
              <a:gd name="connsiteY7" fmla="*/ 7421 h 10000"/>
              <a:gd name="connsiteX8" fmla="*/ 2912 w 10000"/>
              <a:gd name="connsiteY8" fmla="*/ 7275 h 10000"/>
              <a:gd name="connsiteX9" fmla="*/ 3955 w 10000"/>
              <a:gd name="connsiteY9" fmla="*/ 5061 h 10000"/>
              <a:gd name="connsiteX10" fmla="*/ 4011 w 10000"/>
              <a:gd name="connsiteY10" fmla="*/ 4575 h 10000"/>
              <a:gd name="connsiteX11" fmla="*/ 4148 w 10000"/>
              <a:gd name="connsiteY11" fmla="*/ 4234 h 10000"/>
              <a:gd name="connsiteX12" fmla="*/ 4121 w 10000"/>
              <a:gd name="connsiteY12" fmla="*/ 4087 h 10000"/>
              <a:gd name="connsiteX13" fmla="*/ 4230 w 10000"/>
              <a:gd name="connsiteY13" fmla="*/ 3699 h 10000"/>
              <a:gd name="connsiteX14" fmla="*/ 4258 w 10000"/>
              <a:gd name="connsiteY14" fmla="*/ 3163 h 10000"/>
              <a:gd name="connsiteX15" fmla="*/ 4396 w 10000"/>
              <a:gd name="connsiteY15" fmla="*/ 3211 h 10000"/>
              <a:gd name="connsiteX16" fmla="*/ 4477 w 10000"/>
              <a:gd name="connsiteY16" fmla="*/ 3456 h 10000"/>
              <a:gd name="connsiteX17" fmla="*/ 4780 w 10000"/>
              <a:gd name="connsiteY17" fmla="*/ 3552 h 10000"/>
              <a:gd name="connsiteX18" fmla="*/ 5054 w 10000"/>
              <a:gd name="connsiteY18" fmla="*/ 2141 h 10000"/>
              <a:gd name="connsiteX19" fmla="*/ 5247 w 10000"/>
              <a:gd name="connsiteY19" fmla="*/ 2287 h 10000"/>
              <a:gd name="connsiteX20" fmla="*/ 5357 w 10000"/>
              <a:gd name="connsiteY20" fmla="*/ 1752 h 10000"/>
              <a:gd name="connsiteX21" fmla="*/ 5412 w 10000"/>
              <a:gd name="connsiteY21" fmla="*/ 1801 h 10000"/>
              <a:gd name="connsiteX22" fmla="*/ 5522 w 10000"/>
              <a:gd name="connsiteY22" fmla="*/ 1606 h 10000"/>
              <a:gd name="connsiteX23" fmla="*/ 5714 w 10000"/>
              <a:gd name="connsiteY23" fmla="*/ 974 h 10000"/>
              <a:gd name="connsiteX24" fmla="*/ 5742 w 10000"/>
              <a:gd name="connsiteY24" fmla="*/ 0 h 10000"/>
              <a:gd name="connsiteX25" fmla="*/ 6483 w 10000"/>
              <a:gd name="connsiteY25" fmla="*/ 730 h 10000"/>
              <a:gd name="connsiteX26" fmla="*/ 6566 w 10000"/>
              <a:gd name="connsiteY26" fmla="*/ 146 h 10000"/>
              <a:gd name="connsiteX27" fmla="*/ 6813 w 10000"/>
              <a:gd name="connsiteY27" fmla="*/ 146 h 10000"/>
              <a:gd name="connsiteX28" fmla="*/ 6978 w 10000"/>
              <a:gd name="connsiteY28" fmla="*/ 341 h 10000"/>
              <a:gd name="connsiteX29" fmla="*/ 6923 w 10000"/>
              <a:gd name="connsiteY29" fmla="*/ 633 h 10000"/>
              <a:gd name="connsiteX30" fmla="*/ 7033 w 10000"/>
              <a:gd name="connsiteY30" fmla="*/ 778 h 10000"/>
              <a:gd name="connsiteX31" fmla="*/ 7280 w 10000"/>
              <a:gd name="connsiteY31" fmla="*/ 827 h 10000"/>
              <a:gd name="connsiteX32" fmla="*/ 7363 w 10000"/>
              <a:gd name="connsiteY32" fmla="*/ 974 h 10000"/>
              <a:gd name="connsiteX33" fmla="*/ 7500 w 10000"/>
              <a:gd name="connsiteY33" fmla="*/ 1070 h 10000"/>
              <a:gd name="connsiteX34" fmla="*/ 7582 w 10000"/>
              <a:gd name="connsiteY34" fmla="*/ 1119 h 10000"/>
              <a:gd name="connsiteX35" fmla="*/ 7638 w 10000"/>
              <a:gd name="connsiteY35" fmla="*/ 1265 h 10000"/>
              <a:gd name="connsiteX36" fmla="*/ 7693 w 10000"/>
              <a:gd name="connsiteY36" fmla="*/ 1655 h 10000"/>
              <a:gd name="connsiteX37" fmla="*/ 7582 w 10000"/>
              <a:gd name="connsiteY37" fmla="*/ 1752 h 10000"/>
              <a:gd name="connsiteX38" fmla="*/ 7582 w 10000"/>
              <a:gd name="connsiteY38" fmla="*/ 2092 h 10000"/>
              <a:gd name="connsiteX39" fmla="*/ 7500 w 10000"/>
              <a:gd name="connsiteY39" fmla="*/ 2239 h 10000"/>
              <a:gd name="connsiteX40" fmla="*/ 7444 w 10000"/>
              <a:gd name="connsiteY40" fmla="*/ 2531 h 10000"/>
              <a:gd name="connsiteX41" fmla="*/ 7472 w 10000"/>
              <a:gd name="connsiteY41" fmla="*/ 2628 h 10000"/>
              <a:gd name="connsiteX42" fmla="*/ 7527 w 10000"/>
              <a:gd name="connsiteY42" fmla="*/ 2774 h 10000"/>
              <a:gd name="connsiteX43" fmla="*/ 7966 w 10000"/>
              <a:gd name="connsiteY43" fmla="*/ 2968 h 10000"/>
              <a:gd name="connsiteX44" fmla="*/ 8241 w 10000"/>
              <a:gd name="connsiteY44" fmla="*/ 3309 h 10000"/>
              <a:gd name="connsiteX45" fmla="*/ 8846 w 10000"/>
              <a:gd name="connsiteY45" fmla="*/ 3503 h 10000"/>
              <a:gd name="connsiteX46" fmla="*/ 8984 w 10000"/>
              <a:gd name="connsiteY46" fmla="*/ 3748 h 10000"/>
              <a:gd name="connsiteX47" fmla="*/ 9039 w 10000"/>
              <a:gd name="connsiteY47" fmla="*/ 4039 h 10000"/>
              <a:gd name="connsiteX48" fmla="*/ 9039 w 10000"/>
              <a:gd name="connsiteY48" fmla="*/ 4575 h 10000"/>
              <a:gd name="connsiteX49" fmla="*/ 8956 w 10000"/>
              <a:gd name="connsiteY49" fmla="*/ 4671 h 10000"/>
              <a:gd name="connsiteX50" fmla="*/ 9011 w 10000"/>
              <a:gd name="connsiteY50" fmla="*/ 5061 h 10000"/>
              <a:gd name="connsiteX51" fmla="*/ 9148 w 10000"/>
              <a:gd name="connsiteY51" fmla="*/ 5158 h 10000"/>
              <a:gd name="connsiteX52" fmla="*/ 9286 w 10000"/>
              <a:gd name="connsiteY52" fmla="*/ 5499 h 10000"/>
              <a:gd name="connsiteX53" fmla="*/ 9203 w 10000"/>
              <a:gd name="connsiteY53" fmla="*/ 5499 h 10000"/>
              <a:gd name="connsiteX54" fmla="*/ 9093 w 10000"/>
              <a:gd name="connsiteY54" fmla="*/ 5645 h 10000"/>
              <a:gd name="connsiteX55" fmla="*/ 9121 w 10000"/>
              <a:gd name="connsiteY55" fmla="*/ 5791 h 10000"/>
              <a:gd name="connsiteX56" fmla="*/ 9203 w 10000"/>
              <a:gd name="connsiteY56" fmla="*/ 6034 h 10000"/>
              <a:gd name="connsiteX57" fmla="*/ 9340 w 10000"/>
              <a:gd name="connsiteY57" fmla="*/ 6132 h 10000"/>
              <a:gd name="connsiteX58" fmla="*/ 9395 w 10000"/>
              <a:gd name="connsiteY58" fmla="*/ 6277 h 10000"/>
              <a:gd name="connsiteX59" fmla="*/ 9286 w 10000"/>
              <a:gd name="connsiteY59" fmla="*/ 6399 h 10000"/>
              <a:gd name="connsiteX60" fmla="*/ 9039 w 10000"/>
              <a:gd name="connsiteY60" fmla="*/ 6497 h 10000"/>
              <a:gd name="connsiteX61" fmla="*/ 9039 w 10000"/>
              <a:gd name="connsiteY61" fmla="*/ 6740 h 10000"/>
              <a:gd name="connsiteX62" fmla="*/ 9203 w 10000"/>
              <a:gd name="connsiteY62" fmla="*/ 6837 h 10000"/>
              <a:gd name="connsiteX63" fmla="*/ 9340 w 10000"/>
              <a:gd name="connsiteY63" fmla="*/ 6886 h 10000"/>
              <a:gd name="connsiteX64" fmla="*/ 9395 w 10000"/>
              <a:gd name="connsiteY64" fmla="*/ 6740 h 10000"/>
              <a:gd name="connsiteX65" fmla="*/ 9450 w 10000"/>
              <a:gd name="connsiteY65" fmla="*/ 6691 h 10000"/>
              <a:gd name="connsiteX66" fmla="*/ 9890 w 10000"/>
              <a:gd name="connsiteY66" fmla="*/ 6740 h 10000"/>
              <a:gd name="connsiteX67" fmla="*/ 10000 w 10000"/>
              <a:gd name="connsiteY67" fmla="*/ 7324 h 10000"/>
              <a:gd name="connsiteX68" fmla="*/ 8929 w 10000"/>
              <a:gd name="connsiteY68" fmla="*/ 7713 h 10000"/>
              <a:gd name="connsiteX0" fmla="*/ 8929 w 10000"/>
              <a:gd name="connsiteY0" fmla="*/ 7713 h 10000"/>
              <a:gd name="connsiteX1" fmla="*/ 0 w 10000"/>
              <a:gd name="connsiteY1" fmla="*/ 10000 h 10000"/>
              <a:gd name="connsiteX2" fmla="*/ 82 w 10000"/>
              <a:gd name="connsiteY2" fmla="*/ 9659 h 10000"/>
              <a:gd name="connsiteX3" fmla="*/ 329 w 10000"/>
              <a:gd name="connsiteY3" fmla="*/ 9465 h 10000"/>
              <a:gd name="connsiteX4" fmla="*/ 329 w 10000"/>
              <a:gd name="connsiteY4" fmla="*/ 9173 h 10000"/>
              <a:gd name="connsiteX5" fmla="*/ 2912 w 10000"/>
              <a:gd name="connsiteY5" fmla="*/ 7519 h 10000"/>
              <a:gd name="connsiteX6" fmla="*/ 2967 w 10000"/>
              <a:gd name="connsiteY6" fmla="*/ 7421 h 10000"/>
              <a:gd name="connsiteX7" fmla="*/ 2912 w 10000"/>
              <a:gd name="connsiteY7" fmla="*/ 7275 h 10000"/>
              <a:gd name="connsiteX8" fmla="*/ 3955 w 10000"/>
              <a:gd name="connsiteY8" fmla="*/ 5061 h 10000"/>
              <a:gd name="connsiteX9" fmla="*/ 4011 w 10000"/>
              <a:gd name="connsiteY9" fmla="*/ 4575 h 10000"/>
              <a:gd name="connsiteX10" fmla="*/ 4148 w 10000"/>
              <a:gd name="connsiteY10" fmla="*/ 4234 h 10000"/>
              <a:gd name="connsiteX11" fmla="*/ 4121 w 10000"/>
              <a:gd name="connsiteY11" fmla="*/ 4087 h 10000"/>
              <a:gd name="connsiteX12" fmla="*/ 4230 w 10000"/>
              <a:gd name="connsiteY12" fmla="*/ 3699 h 10000"/>
              <a:gd name="connsiteX13" fmla="*/ 4258 w 10000"/>
              <a:gd name="connsiteY13" fmla="*/ 3163 h 10000"/>
              <a:gd name="connsiteX14" fmla="*/ 4396 w 10000"/>
              <a:gd name="connsiteY14" fmla="*/ 3211 h 10000"/>
              <a:gd name="connsiteX15" fmla="*/ 4477 w 10000"/>
              <a:gd name="connsiteY15" fmla="*/ 3456 h 10000"/>
              <a:gd name="connsiteX16" fmla="*/ 4780 w 10000"/>
              <a:gd name="connsiteY16" fmla="*/ 3552 h 10000"/>
              <a:gd name="connsiteX17" fmla="*/ 5054 w 10000"/>
              <a:gd name="connsiteY17" fmla="*/ 2141 h 10000"/>
              <a:gd name="connsiteX18" fmla="*/ 5247 w 10000"/>
              <a:gd name="connsiteY18" fmla="*/ 2287 h 10000"/>
              <a:gd name="connsiteX19" fmla="*/ 5357 w 10000"/>
              <a:gd name="connsiteY19" fmla="*/ 1752 h 10000"/>
              <a:gd name="connsiteX20" fmla="*/ 5412 w 10000"/>
              <a:gd name="connsiteY20" fmla="*/ 1801 h 10000"/>
              <a:gd name="connsiteX21" fmla="*/ 5522 w 10000"/>
              <a:gd name="connsiteY21" fmla="*/ 1606 h 10000"/>
              <a:gd name="connsiteX22" fmla="*/ 5714 w 10000"/>
              <a:gd name="connsiteY22" fmla="*/ 974 h 10000"/>
              <a:gd name="connsiteX23" fmla="*/ 5742 w 10000"/>
              <a:gd name="connsiteY23" fmla="*/ 0 h 10000"/>
              <a:gd name="connsiteX24" fmla="*/ 6483 w 10000"/>
              <a:gd name="connsiteY24" fmla="*/ 730 h 10000"/>
              <a:gd name="connsiteX25" fmla="*/ 6566 w 10000"/>
              <a:gd name="connsiteY25" fmla="*/ 146 h 10000"/>
              <a:gd name="connsiteX26" fmla="*/ 6813 w 10000"/>
              <a:gd name="connsiteY26" fmla="*/ 146 h 10000"/>
              <a:gd name="connsiteX27" fmla="*/ 6978 w 10000"/>
              <a:gd name="connsiteY27" fmla="*/ 341 h 10000"/>
              <a:gd name="connsiteX28" fmla="*/ 6923 w 10000"/>
              <a:gd name="connsiteY28" fmla="*/ 633 h 10000"/>
              <a:gd name="connsiteX29" fmla="*/ 7033 w 10000"/>
              <a:gd name="connsiteY29" fmla="*/ 778 h 10000"/>
              <a:gd name="connsiteX30" fmla="*/ 7280 w 10000"/>
              <a:gd name="connsiteY30" fmla="*/ 827 h 10000"/>
              <a:gd name="connsiteX31" fmla="*/ 7363 w 10000"/>
              <a:gd name="connsiteY31" fmla="*/ 974 h 10000"/>
              <a:gd name="connsiteX32" fmla="*/ 7500 w 10000"/>
              <a:gd name="connsiteY32" fmla="*/ 1070 h 10000"/>
              <a:gd name="connsiteX33" fmla="*/ 7582 w 10000"/>
              <a:gd name="connsiteY33" fmla="*/ 1119 h 10000"/>
              <a:gd name="connsiteX34" fmla="*/ 7638 w 10000"/>
              <a:gd name="connsiteY34" fmla="*/ 1265 h 10000"/>
              <a:gd name="connsiteX35" fmla="*/ 7693 w 10000"/>
              <a:gd name="connsiteY35" fmla="*/ 1655 h 10000"/>
              <a:gd name="connsiteX36" fmla="*/ 7582 w 10000"/>
              <a:gd name="connsiteY36" fmla="*/ 1752 h 10000"/>
              <a:gd name="connsiteX37" fmla="*/ 7582 w 10000"/>
              <a:gd name="connsiteY37" fmla="*/ 2092 h 10000"/>
              <a:gd name="connsiteX38" fmla="*/ 7500 w 10000"/>
              <a:gd name="connsiteY38" fmla="*/ 2239 h 10000"/>
              <a:gd name="connsiteX39" fmla="*/ 7444 w 10000"/>
              <a:gd name="connsiteY39" fmla="*/ 2531 h 10000"/>
              <a:gd name="connsiteX40" fmla="*/ 7472 w 10000"/>
              <a:gd name="connsiteY40" fmla="*/ 2628 h 10000"/>
              <a:gd name="connsiteX41" fmla="*/ 7527 w 10000"/>
              <a:gd name="connsiteY41" fmla="*/ 2774 h 10000"/>
              <a:gd name="connsiteX42" fmla="*/ 7966 w 10000"/>
              <a:gd name="connsiteY42" fmla="*/ 2968 h 10000"/>
              <a:gd name="connsiteX43" fmla="*/ 8241 w 10000"/>
              <a:gd name="connsiteY43" fmla="*/ 3309 h 10000"/>
              <a:gd name="connsiteX44" fmla="*/ 8846 w 10000"/>
              <a:gd name="connsiteY44" fmla="*/ 3503 h 10000"/>
              <a:gd name="connsiteX45" fmla="*/ 8984 w 10000"/>
              <a:gd name="connsiteY45" fmla="*/ 3748 h 10000"/>
              <a:gd name="connsiteX46" fmla="*/ 9039 w 10000"/>
              <a:gd name="connsiteY46" fmla="*/ 4039 h 10000"/>
              <a:gd name="connsiteX47" fmla="*/ 9039 w 10000"/>
              <a:gd name="connsiteY47" fmla="*/ 4575 h 10000"/>
              <a:gd name="connsiteX48" fmla="*/ 8956 w 10000"/>
              <a:gd name="connsiteY48" fmla="*/ 4671 h 10000"/>
              <a:gd name="connsiteX49" fmla="*/ 9011 w 10000"/>
              <a:gd name="connsiteY49" fmla="*/ 5061 h 10000"/>
              <a:gd name="connsiteX50" fmla="*/ 9148 w 10000"/>
              <a:gd name="connsiteY50" fmla="*/ 5158 h 10000"/>
              <a:gd name="connsiteX51" fmla="*/ 9286 w 10000"/>
              <a:gd name="connsiteY51" fmla="*/ 5499 h 10000"/>
              <a:gd name="connsiteX52" fmla="*/ 9203 w 10000"/>
              <a:gd name="connsiteY52" fmla="*/ 5499 h 10000"/>
              <a:gd name="connsiteX53" fmla="*/ 9093 w 10000"/>
              <a:gd name="connsiteY53" fmla="*/ 5645 h 10000"/>
              <a:gd name="connsiteX54" fmla="*/ 9121 w 10000"/>
              <a:gd name="connsiteY54" fmla="*/ 5791 h 10000"/>
              <a:gd name="connsiteX55" fmla="*/ 9203 w 10000"/>
              <a:gd name="connsiteY55" fmla="*/ 6034 h 10000"/>
              <a:gd name="connsiteX56" fmla="*/ 9340 w 10000"/>
              <a:gd name="connsiteY56" fmla="*/ 6132 h 10000"/>
              <a:gd name="connsiteX57" fmla="*/ 9395 w 10000"/>
              <a:gd name="connsiteY57" fmla="*/ 6277 h 10000"/>
              <a:gd name="connsiteX58" fmla="*/ 9286 w 10000"/>
              <a:gd name="connsiteY58" fmla="*/ 6399 h 10000"/>
              <a:gd name="connsiteX59" fmla="*/ 9039 w 10000"/>
              <a:gd name="connsiteY59" fmla="*/ 6497 h 10000"/>
              <a:gd name="connsiteX60" fmla="*/ 9039 w 10000"/>
              <a:gd name="connsiteY60" fmla="*/ 6740 h 10000"/>
              <a:gd name="connsiteX61" fmla="*/ 9203 w 10000"/>
              <a:gd name="connsiteY61" fmla="*/ 6837 h 10000"/>
              <a:gd name="connsiteX62" fmla="*/ 9340 w 10000"/>
              <a:gd name="connsiteY62" fmla="*/ 6886 h 10000"/>
              <a:gd name="connsiteX63" fmla="*/ 9395 w 10000"/>
              <a:gd name="connsiteY63" fmla="*/ 6740 h 10000"/>
              <a:gd name="connsiteX64" fmla="*/ 9450 w 10000"/>
              <a:gd name="connsiteY64" fmla="*/ 6691 h 10000"/>
              <a:gd name="connsiteX65" fmla="*/ 9890 w 10000"/>
              <a:gd name="connsiteY65" fmla="*/ 6740 h 10000"/>
              <a:gd name="connsiteX66" fmla="*/ 10000 w 10000"/>
              <a:gd name="connsiteY66" fmla="*/ 7324 h 10000"/>
              <a:gd name="connsiteX67" fmla="*/ 8929 w 10000"/>
              <a:gd name="connsiteY67" fmla="*/ 7713 h 10000"/>
              <a:gd name="connsiteX0" fmla="*/ 8929 w 10000"/>
              <a:gd name="connsiteY0" fmla="*/ 7713 h 10000"/>
              <a:gd name="connsiteX1" fmla="*/ 0 w 10000"/>
              <a:gd name="connsiteY1" fmla="*/ 10000 h 10000"/>
              <a:gd name="connsiteX2" fmla="*/ 82 w 10000"/>
              <a:gd name="connsiteY2" fmla="*/ 9659 h 10000"/>
              <a:gd name="connsiteX3" fmla="*/ 329 w 10000"/>
              <a:gd name="connsiteY3" fmla="*/ 9465 h 10000"/>
              <a:gd name="connsiteX4" fmla="*/ 2912 w 10000"/>
              <a:gd name="connsiteY4" fmla="*/ 7519 h 10000"/>
              <a:gd name="connsiteX5" fmla="*/ 2967 w 10000"/>
              <a:gd name="connsiteY5" fmla="*/ 7421 h 10000"/>
              <a:gd name="connsiteX6" fmla="*/ 2912 w 10000"/>
              <a:gd name="connsiteY6" fmla="*/ 7275 h 10000"/>
              <a:gd name="connsiteX7" fmla="*/ 3955 w 10000"/>
              <a:gd name="connsiteY7" fmla="*/ 5061 h 10000"/>
              <a:gd name="connsiteX8" fmla="*/ 4011 w 10000"/>
              <a:gd name="connsiteY8" fmla="*/ 4575 h 10000"/>
              <a:gd name="connsiteX9" fmla="*/ 4148 w 10000"/>
              <a:gd name="connsiteY9" fmla="*/ 4234 h 10000"/>
              <a:gd name="connsiteX10" fmla="*/ 4121 w 10000"/>
              <a:gd name="connsiteY10" fmla="*/ 4087 h 10000"/>
              <a:gd name="connsiteX11" fmla="*/ 4230 w 10000"/>
              <a:gd name="connsiteY11" fmla="*/ 3699 h 10000"/>
              <a:gd name="connsiteX12" fmla="*/ 4258 w 10000"/>
              <a:gd name="connsiteY12" fmla="*/ 3163 h 10000"/>
              <a:gd name="connsiteX13" fmla="*/ 4396 w 10000"/>
              <a:gd name="connsiteY13" fmla="*/ 3211 h 10000"/>
              <a:gd name="connsiteX14" fmla="*/ 4477 w 10000"/>
              <a:gd name="connsiteY14" fmla="*/ 3456 h 10000"/>
              <a:gd name="connsiteX15" fmla="*/ 4780 w 10000"/>
              <a:gd name="connsiteY15" fmla="*/ 3552 h 10000"/>
              <a:gd name="connsiteX16" fmla="*/ 5054 w 10000"/>
              <a:gd name="connsiteY16" fmla="*/ 2141 h 10000"/>
              <a:gd name="connsiteX17" fmla="*/ 5247 w 10000"/>
              <a:gd name="connsiteY17" fmla="*/ 2287 h 10000"/>
              <a:gd name="connsiteX18" fmla="*/ 5357 w 10000"/>
              <a:gd name="connsiteY18" fmla="*/ 1752 h 10000"/>
              <a:gd name="connsiteX19" fmla="*/ 5412 w 10000"/>
              <a:gd name="connsiteY19" fmla="*/ 1801 h 10000"/>
              <a:gd name="connsiteX20" fmla="*/ 5522 w 10000"/>
              <a:gd name="connsiteY20" fmla="*/ 1606 h 10000"/>
              <a:gd name="connsiteX21" fmla="*/ 5714 w 10000"/>
              <a:gd name="connsiteY21" fmla="*/ 974 h 10000"/>
              <a:gd name="connsiteX22" fmla="*/ 5742 w 10000"/>
              <a:gd name="connsiteY22" fmla="*/ 0 h 10000"/>
              <a:gd name="connsiteX23" fmla="*/ 6483 w 10000"/>
              <a:gd name="connsiteY23" fmla="*/ 730 h 10000"/>
              <a:gd name="connsiteX24" fmla="*/ 6566 w 10000"/>
              <a:gd name="connsiteY24" fmla="*/ 146 h 10000"/>
              <a:gd name="connsiteX25" fmla="*/ 6813 w 10000"/>
              <a:gd name="connsiteY25" fmla="*/ 146 h 10000"/>
              <a:gd name="connsiteX26" fmla="*/ 6978 w 10000"/>
              <a:gd name="connsiteY26" fmla="*/ 341 h 10000"/>
              <a:gd name="connsiteX27" fmla="*/ 6923 w 10000"/>
              <a:gd name="connsiteY27" fmla="*/ 633 h 10000"/>
              <a:gd name="connsiteX28" fmla="*/ 7033 w 10000"/>
              <a:gd name="connsiteY28" fmla="*/ 778 h 10000"/>
              <a:gd name="connsiteX29" fmla="*/ 7280 w 10000"/>
              <a:gd name="connsiteY29" fmla="*/ 827 h 10000"/>
              <a:gd name="connsiteX30" fmla="*/ 7363 w 10000"/>
              <a:gd name="connsiteY30" fmla="*/ 974 h 10000"/>
              <a:gd name="connsiteX31" fmla="*/ 7500 w 10000"/>
              <a:gd name="connsiteY31" fmla="*/ 1070 h 10000"/>
              <a:gd name="connsiteX32" fmla="*/ 7582 w 10000"/>
              <a:gd name="connsiteY32" fmla="*/ 1119 h 10000"/>
              <a:gd name="connsiteX33" fmla="*/ 7638 w 10000"/>
              <a:gd name="connsiteY33" fmla="*/ 1265 h 10000"/>
              <a:gd name="connsiteX34" fmla="*/ 7693 w 10000"/>
              <a:gd name="connsiteY34" fmla="*/ 1655 h 10000"/>
              <a:gd name="connsiteX35" fmla="*/ 7582 w 10000"/>
              <a:gd name="connsiteY35" fmla="*/ 1752 h 10000"/>
              <a:gd name="connsiteX36" fmla="*/ 7582 w 10000"/>
              <a:gd name="connsiteY36" fmla="*/ 2092 h 10000"/>
              <a:gd name="connsiteX37" fmla="*/ 7500 w 10000"/>
              <a:gd name="connsiteY37" fmla="*/ 2239 h 10000"/>
              <a:gd name="connsiteX38" fmla="*/ 7444 w 10000"/>
              <a:gd name="connsiteY38" fmla="*/ 2531 h 10000"/>
              <a:gd name="connsiteX39" fmla="*/ 7472 w 10000"/>
              <a:gd name="connsiteY39" fmla="*/ 2628 h 10000"/>
              <a:gd name="connsiteX40" fmla="*/ 7527 w 10000"/>
              <a:gd name="connsiteY40" fmla="*/ 2774 h 10000"/>
              <a:gd name="connsiteX41" fmla="*/ 7966 w 10000"/>
              <a:gd name="connsiteY41" fmla="*/ 2968 h 10000"/>
              <a:gd name="connsiteX42" fmla="*/ 8241 w 10000"/>
              <a:gd name="connsiteY42" fmla="*/ 3309 h 10000"/>
              <a:gd name="connsiteX43" fmla="*/ 8846 w 10000"/>
              <a:gd name="connsiteY43" fmla="*/ 3503 h 10000"/>
              <a:gd name="connsiteX44" fmla="*/ 8984 w 10000"/>
              <a:gd name="connsiteY44" fmla="*/ 3748 h 10000"/>
              <a:gd name="connsiteX45" fmla="*/ 9039 w 10000"/>
              <a:gd name="connsiteY45" fmla="*/ 4039 h 10000"/>
              <a:gd name="connsiteX46" fmla="*/ 9039 w 10000"/>
              <a:gd name="connsiteY46" fmla="*/ 4575 h 10000"/>
              <a:gd name="connsiteX47" fmla="*/ 8956 w 10000"/>
              <a:gd name="connsiteY47" fmla="*/ 4671 h 10000"/>
              <a:gd name="connsiteX48" fmla="*/ 9011 w 10000"/>
              <a:gd name="connsiteY48" fmla="*/ 5061 h 10000"/>
              <a:gd name="connsiteX49" fmla="*/ 9148 w 10000"/>
              <a:gd name="connsiteY49" fmla="*/ 5158 h 10000"/>
              <a:gd name="connsiteX50" fmla="*/ 9286 w 10000"/>
              <a:gd name="connsiteY50" fmla="*/ 5499 h 10000"/>
              <a:gd name="connsiteX51" fmla="*/ 9203 w 10000"/>
              <a:gd name="connsiteY51" fmla="*/ 5499 h 10000"/>
              <a:gd name="connsiteX52" fmla="*/ 9093 w 10000"/>
              <a:gd name="connsiteY52" fmla="*/ 5645 h 10000"/>
              <a:gd name="connsiteX53" fmla="*/ 9121 w 10000"/>
              <a:gd name="connsiteY53" fmla="*/ 5791 h 10000"/>
              <a:gd name="connsiteX54" fmla="*/ 9203 w 10000"/>
              <a:gd name="connsiteY54" fmla="*/ 6034 h 10000"/>
              <a:gd name="connsiteX55" fmla="*/ 9340 w 10000"/>
              <a:gd name="connsiteY55" fmla="*/ 6132 h 10000"/>
              <a:gd name="connsiteX56" fmla="*/ 9395 w 10000"/>
              <a:gd name="connsiteY56" fmla="*/ 6277 h 10000"/>
              <a:gd name="connsiteX57" fmla="*/ 9286 w 10000"/>
              <a:gd name="connsiteY57" fmla="*/ 6399 h 10000"/>
              <a:gd name="connsiteX58" fmla="*/ 9039 w 10000"/>
              <a:gd name="connsiteY58" fmla="*/ 6497 h 10000"/>
              <a:gd name="connsiteX59" fmla="*/ 9039 w 10000"/>
              <a:gd name="connsiteY59" fmla="*/ 6740 h 10000"/>
              <a:gd name="connsiteX60" fmla="*/ 9203 w 10000"/>
              <a:gd name="connsiteY60" fmla="*/ 6837 h 10000"/>
              <a:gd name="connsiteX61" fmla="*/ 9340 w 10000"/>
              <a:gd name="connsiteY61" fmla="*/ 6886 h 10000"/>
              <a:gd name="connsiteX62" fmla="*/ 9395 w 10000"/>
              <a:gd name="connsiteY62" fmla="*/ 6740 h 10000"/>
              <a:gd name="connsiteX63" fmla="*/ 9450 w 10000"/>
              <a:gd name="connsiteY63" fmla="*/ 6691 h 10000"/>
              <a:gd name="connsiteX64" fmla="*/ 9890 w 10000"/>
              <a:gd name="connsiteY64" fmla="*/ 6740 h 10000"/>
              <a:gd name="connsiteX65" fmla="*/ 10000 w 10000"/>
              <a:gd name="connsiteY65" fmla="*/ 7324 h 10000"/>
              <a:gd name="connsiteX66" fmla="*/ 8929 w 10000"/>
              <a:gd name="connsiteY66" fmla="*/ 7713 h 10000"/>
              <a:gd name="connsiteX0" fmla="*/ 8929 w 10000"/>
              <a:gd name="connsiteY0" fmla="*/ 7713 h 10000"/>
              <a:gd name="connsiteX1" fmla="*/ 0 w 10000"/>
              <a:gd name="connsiteY1" fmla="*/ 10000 h 10000"/>
              <a:gd name="connsiteX2" fmla="*/ 82 w 10000"/>
              <a:gd name="connsiteY2" fmla="*/ 9659 h 10000"/>
              <a:gd name="connsiteX3" fmla="*/ 2912 w 10000"/>
              <a:gd name="connsiteY3" fmla="*/ 7519 h 10000"/>
              <a:gd name="connsiteX4" fmla="*/ 2967 w 10000"/>
              <a:gd name="connsiteY4" fmla="*/ 7421 h 10000"/>
              <a:gd name="connsiteX5" fmla="*/ 2912 w 10000"/>
              <a:gd name="connsiteY5" fmla="*/ 7275 h 10000"/>
              <a:gd name="connsiteX6" fmla="*/ 3955 w 10000"/>
              <a:gd name="connsiteY6" fmla="*/ 5061 h 10000"/>
              <a:gd name="connsiteX7" fmla="*/ 4011 w 10000"/>
              <a:gd name="connsiteY7" fmla="*/ 4575 h 10000"/>
              <a:gd name="connsiteX8" fmla="*/ 4148 w 10000"/>
              <a:gd name="connsiteY8" fmla="*/ 4234 h 10000"/>
              <a:gd name="connsiteX9" fmla="*/ 4121 w 10000"/>
              <a:gd name="connsiteY9" fmla="*/ 4087 h 10000"/>
              <a:gd name="connsiteX10" fmla="*/ 4230 w 10000"/>
              <a:gd name="connsiteY10" fmla="*/ 3699 h 10000"/>
              <a:gd name="connsiteX11" fmla="*/ 4258 w 10000"/>
              <a:gd name="connsiteY11" fmla="*/ 3163 h 10000"/>
              <a:gd name="connsiteX12" fmla="*/ 4396 w 10000"/>
              <a:gd name="connsiteY12" fmla="*/ 3211 h 10000"/>
              <a:gd name="connsiteX13" fmla="*/ 4477 w 10000"/>
              <a:gd name="connsiteY13" fmla="*/ 3456 h 10000"/>
              <a:gd name="connsiteX14" fmla="*/ 4780 w 10000"/>
              <a:gd name="connsiteY14" fmla="*/ 3552 h 10000"/>
              <a:gd name="connsiteX15" fmla="*/ 5054 w 10000"/>
              <a:gd name="connsiteY15" fmla="*/ 2141 h 10000"/>
              <a:gd name="connsiteX16" fmla="*/ 5247 w 10000"/>
              <a:gd name="connsiteY16" fmla="*/ 2287 h 10000"/>
              <a:gd name="connsiteX17" fmla="*/ 5357 w 10000"/>
              <a:gd name="connsiteY17" fmla="*/ 1752 h 10000"/>
              <a:gd name="connsiteX18" fmla="*/ 5412 w 10000"/>
              <a:gd name="connsiteY18" fmla="*/ 1801 h 10000"/>
              <a:gd name="connsiteX19" fmla="*/ 5522 w 10000"/>
              <a:gd name="connsiteY19" fmla="*/ 1606 h 10000"/>
              <a:gd name="connsiteX20" fmla="*/ 5714 w 10000"/>
              <a:gd name="connsiteY20" fmla="*/ 974 h 10000"/>
              <a:gd name="connsiteX21" fmla="*/ 5742 w 10000"/>
              <a:gd name="connsiteY21" fmla="*/ 0 h 10000"/>
              <a:gd name="connsiteX22" fmla="*/ 6483 w 10000"/>
              <a:gd name="connsiteY22" fmla="*/ 730 h 10000"/>
              <a:gd name="connsiteX23" fmla="*/ 6566 w 10000"/>
              <a:gd name="connsiteY23" fmla="*/ 146 h 10000"/>
              <a:gd name="connsiteX24" fmla="*/ 6813 w 10000"/>
              <a:gd name="connsiteY24" fmla="*/ 146 h 10000"/>
              <a:gd name="connsiteX25" fmla="*/ 6978 w 10000"/>
              <a:gd name="connsiteY25" fmla="*/ 341 h 10000"/>
              <a:gd name="connsiteX26" fmla="*/ 6923 w 10000"/>
              <a:gd name="connsiteY26" fmla="*/ 633 h 10000"/>
              <a:gd name="connsiteX27" fmla="*/ 7033 w 10000"/>
              <a:gd name="connsiteY27" fmla="*/ 778 h 10000"/>
              <a:gd name="connsiteX28" fmla="*/ 7280 w 10000"/>
              <a:gd name="connsiteY28" fmla="*/ 827 h 10000"/>
              <a:gd name="connsiteX29" fmla="*/ 7363 w 10000"/>
              <a:gd name="connsiteY29" fmla="*/ 974 h 10000"/>
              <a:gd name="connsiteX30" fmla="*/ 7500 w 10000"/>
              <a:gd name="connsiteY30" fmla="*/ 1070 h 10000"/>
              <a:gd name="connsiteX31" fmla="*/ 7582 w 10000"/>
              <a:gd name="connsiteY31" fmla="*/ 1119 h 10000"/>
              <a:gd name="connsiteX32" fmla="*/ 7638 w 10000"/>
              <a:gd name="connsiteY32" fmla="*/ 1265 h 10000"/>
              <a:gd name="connsiteX33" fmla="*/ 7693 w 10000"/>
              <a:gd name="connsiteY33" fmla="*/ 1655 h 10000"/>
              <a:gd name="connsiteX34" fmla="*/ 7582 w 10000"/>
              <a:gd name="connsiteY34" fmla="*/ 1752 h 10000"/>
              <a:gd name="connsiteX35" fmla="*/ 7582 w 10000"/>
              <a:gd name="connsiteY35" fmla="*/ 2092 h 10000"/>
              <a:gd name="connsiteX36" fmla="*/ 7500 w 10000"/>
              <a:gd name="connsiteY36" fmla="*/ 2239 h 10000"/>
              <a:gd name="connsiteX37" fmla="*/ 7444 w 10000"/>
              <a:gd name="connsiteY37" fmla="*/ 2531 h 10000"/>
              <a:gd name="connsiteX38" fmla="*/ 7472 w 10000"/>
              <a:gd name="connsiteY38" fmla="*/ 2628 h 10000"/>
              <a:gd name="connsiteX39" fmla="*/ 7527 w 10000"/>
              <a:gd name="connsiteY39" fmla="*/ 2774 h 10000"/>
              <a:gd name="connsiteX40" fmla="*/ 7966 w 10000"/>
              <a:gd name="connsiteY40" fmla="*/ 2968 h 10000"/>
              <a:gd name="connsiteX41" fmla="*/ 8241 w 10000"/>
              <a:gd name="connsiteY41" fmla="*/ 3309 h 10000"/>
              <a:gd name="connsiteX42" fmla="*/ 8846 w 10000"/>
              <a:gd name="connsiteY42" fmla="*/ 3503 h 10000"/>
              <a:gd name="connsiteX43" fmla="*/ 8984 w 10000"/>
              <a:gd name="connsiteY43" fmla="*/ 3748 h 10000"/>
              <a:gd name="connsiteX44" fmla="*/ 9039 w 10000"/>
              <a:gd name="connsiteY44" fmla="*/ 4039 h 10000"/>
              <a:gd name="connsiteX45" fmla="*/ 9039 w 10000"/>
              <a:gd name="connsiteY45" fmla="*/ 4575 h 10000"/>
              <a:gd name="connsiteX46" fmla="*/ 8956 w 10000"/>
              <a:gd name="connsiteY46" fmla="*/ 4671 h 10000"/>
              <a:gd name="connsiteX47" fmla="*/ 9011 w 10000"/>
              <a:gd name="connsiteY47" fmla="*/ 5061 h 10000"/>
              <a:gd name="connsiteX48" fmla="*/ 9148 w 10000"/>
              <a:gd name="connsiteY48" fmla="*/ 5158 h 10000"/>
              <a:gd name="connsiteX49" fmla="*/ 9286 w 10000"/>
              <a:gd name="connsiteY49" fmla="*/ 5499 h 10000"/>
              <a:gd name="connsiteX50" fmla="*/ 9203 w 10000"/>
              <a:gd name="connsiteY50" fmla="*/ 5499 h 10000"/>
              <a:gd name="connsiteX51" fmla="*/ 9093 w 10000"/>
              <a:gd name="connsiteY51" fmla="*/ 5645 h 10000"/>
              <a:gd name="connsiteX52" fmla="*/ 9121 w 10000"/>
              <a:gd name="connsiteY52" fmla="*/ 5791 h 10000"/>
              <a:gd name="connsiteX53" fmla="*/ 9203 w 10000"/>
              <a:gd name="connsiteY53" fmla="*/ 6034 h 10000"/>
              <a:gd name="connsiteX54" fmla="*/ 9340 w 10000"/>
              <a:gd name="connsiteY54" fmla="*/ 6132 h 10000"/>
              <a:gd name="connsiteX55" fmla="*/ 9395 w 10000"/>
              <a:gd name="connsiteY55" fmla="*/ 6277 h 10000"/>
              <a:gd name="connsiteX56" fmla="*/ 9286 w 10000"/>
              <a:gd name="connsiteY56" fmla="*/ 6399 h 10000"/>
              <a:gd name="connsiteX57" fmla="*/ 9039 w 10000"/>
              <a:gd name="connsiteY57" fmla="*/ 6497 h 10000"/>
              <a:gd name="connsiteX58" fmla="*/ 9039 w 10000"/>
              <a:gd name="connsiteY58" fmla="*/ 6740 h 10000"/>
              <a:gd name="connsiteX59" fmla="*/ 9203 w 10000"/>
              <a:gd name="connsiteY59" fmla="*/ 6837 h 10000"/>
              <a:gd name="connsiteX60" fmla="*/ 9340 w 10000"/>
              <a:gd name="connsiteY60" fmla="*/ 6886 h 10000"/>
              <a:gd name="connsiteX61" fmla="*/ 9395 w 10000"/>
              <a:gd name="connsiteY61" fmla="*/ 6740 h 10000"/>
              <a:gd name="connsiteX62" fmla="*/ 9450 w 10000"/>
              <a:gd name="connsiteY62" fmla="*/ 6691 h 10000"/>
              <a:gd name="connsiteX63" fmla="*/ 9890 w 10000"/>
              <a:gd name="connsiteY63" fmla="*/ 6740 h 10000"/>
              <a:gd name="connsiteX64" fmla="*/ 10000 w 10000"/>
              <a:gd name="connsiteY64" fmla="*/ 7324 h 10000"/>
              <a:gd name="connsiteX65" fmla="*/ 8929 w 10000"/>
              <a:gd name="connsiteY65" fmla="*/ 7713 h 10000"/>
              <a:gd name="connsiteX0" fmla="*/ 9112 w 10183"/>
              <a:gd name="connsiteY0" fmla="*/ 7713 h 10000"/>
              <a:gd name="connsiteX1" fmla="*/ 183 w 10183"/>
              <a:gd name="connsiteY1" fmla="*/ 10000 h 10000"/>
              <a:gd name="connsiteX2" fmla="*/ 3095 w 10183"/>
              <a:gd name="connsiteY2" fmla="*/ 7519 h 10000"/>
              <a:gd name="connsiteX3" fmla="*/ 3150 w 10183"/>
              <a:gd name="connsiteY3" fmla="*/ 7421 h 10000"/>
              <a:gd name="connsiteX4" fmla="*/ 3095 w 10183"/>
              <a:gd name="connsiteY4" fmla="*/ 7275 h 10000"/>
              <a:gd name="connsiteX5" fmla="*/ 4138 w 10183"/>
              <a:gd name="connsiteY5" fmla="*/ 5061 h 10000"/>
              <a:gd name="connsiteX6" fmla="*/ 4194 w 10183"/>
              <a:gd name="connsiteY6" fmla="*/ 4575 h 10000"/>
              <a:gd name="connsiteX7" fmla="*/ 4331 w 10183"/>
              <a:gd name="connsiteY7" fmla="*/ 4234 h 10000"/>
              <a:gd name="connsiteX8" fmla="*/ 4304 w 10183"/>
              <a:gd name="connsiteY8" fmla="*/ 4087 h 10000"/>
              <a:gd name="connsiteX9" fmla="*/ 4413 w 10183"/>
              <a:gd name="connsiteY9" fmla="*/ 3699 h 10000"/>
              <a:gd name="connsiteX10" fmla="*/ 4441 w 10183"/>
              <a:gd name="connsiteY10" fmla="*/ 3163 h 10000"/>
              <a:gd name="connsiteX11" fmla="*/ 4579 w 10183"/>
              <a:gd name="connsiteY11" fmla="*/ 3211 h 10000"/>
              <a:gd name="connsiteX12" fmla="*/ 4660 w 10183"/>
              <a:gd name="connsiteY12" fmla="*/ 3456 h 10000"/>
              <a:gd name="connsiteX13" fmla="*/ 4963 w 10183"/>
              <a:gd name="connsiteY13" fmla="*/ 3552 h 10000"/>
              <a:gd name="connsiteX14" fmla="*/ 5237 w 10183"/>
              <a:gd name="connsiteY14" fmla="*/ 2141 h 10000"/>
              <a:gd name="connsiteX15" fmla="*/ 5430 w 10183"/>
              <a:gd name="connsiteY15" fmla="*/ 2287 h 10000"/>
              <a:gd name="connsiteX16" fmla="*/ 5540 w 10183"/>
              <a:gd name="connsiteY16" fmla="*/ 1752 h 10000"/>
              <a:gd name="connsiteX17" fmla="*/ 5595 w 10183"/>
              <a:gd name="connsiteY17" fmla="*/ 1801 h 10000"/>
              <a:gd name="connsiteX18" fmla="*/ 5705 w 10183"/>
              <a:gd name="connsiteY18" fmla="*/ 1606 h 10000"/>
              <a:gd name="connsiteX19" fmla="*/ 5897 w 10183"/>
              <a:gd name="connsiteY19" fmla="*/ 974 h 10000"/>
              <a:gd name="connsiteX20" fmla="*/ 5925 w 10183"/>
              <a:gd name="connsiteY20" fmla="*/ 0 h 10000"/>
              <a:gd name="connsiteX21" fmla="*/ 6666 w 10183"/>
              <a:gd name="connsiteY21" fmla="*/ 730 h 10000"/>
              <a:gd name="connsiteX22" fmla="*/ 6749 w 10183"/>
              <a:gd name="connsiteY22" fmla="*/ 146 h 10000"/>
              <a:gd name="connsiteX23" fmla="*/ 6996 w 10183"/>
              <a:gd name="connsiteY23" fmla="*/ 146 h 10000"/>
              <a:gd name="connsiteX24" fmla="*/ 7161 w 10183"/>
              <a:gd name="connsiteY24" fmla="*/ 341 h 10000"/>
              <a:gd name="connsiteX25" fmla="*/ 7106 w 10183"/>
              <a:gd name="connsiteY25" fmla="*/ 633 h 10000"/>
              <a:gd name="connsiteX26" fmla="*/ 7216 w 10183"/>
              <a:gd name="connsiteY26" fmla="*/ 778 h 10000"/>
              <a:gd name="connsiteX27" fmla="*/ 7463 w 10183"/>
              <a:gd name="connsiteY27" fmla="*/ 827 h 10000"/>
              <a:gd name="connsiteX28" fmla="*/ 7546 w 10183"/>
              <a:gd name="connsiteY28" fmla="*/ 974 h 10000"/>
              <a:gd name="connsiteX29" fmla="*/ 7683 w 10183"/>
              <a:gd name="connsiteY29" fmla="*/ 1070 h 10000"/>
              <a:gd name="connsiteX30" fmla="*/ 7765 w 10183"/>
              <a:gd name="connsiteY30" fmla="*/ 1119 h 10000"/>
              <a:gd name="connsiteX31" fmla="*/ 7821 w 10183"/>
              <a:gd name="connsiteY31" fmla="*/ 1265 h 10000"/>
              <a:gd name="connsiteX32" fmla="*/ 7876 w 10183"/>
              <a:gd name="connsiteY32" fmla="*/ 1655 h 10000"/>
              <a:gd name="connsiteX33" fmla="*/ 7765 w 10183"/>
              <a:gd name="connsiteY33" fmla="*/ 1752 h 10000"/>
              <a:gd name="connsiteX34" fmla="*/ 7765 w 10183"/>
              <a:gd name="connsiteY34" fmla="*/ 2092 h 10000"/>
              <a:gd name="connsiteX35" fmla="*/ 7683 w 10183"/>
              <a:gd name="connsiteY35" fmla="*/ 2239 h 10000"/>
              <a:gd name="connsiteX36" fmla="*/ 7627 w 10183"/>
              <a:gd name="connsiteY36" fmla="*/ 2531 h 10000"/>
              <a:gd name="connsiteX37" fmla="*/ 7655 w 10183"/>
              <a:gd name="connsiteY37" fmla="*/ 2628 h 10000"/>
              <a:gd name="connsiteX38" fmla="*/ 7710 w 10183"/>
              <a:gd name="connsiteY38" fmla="*/ 2774 h 10000"/>
              <a:gd name="connsiteX39" fmla="*/ 8149 w 10183"/>
              <a:gd name="connsiteY39" fmla="*/ 2968 h 10000"/>
              <a:gd name="connsiteX40" fmla="*/ 8424 w 10183"/>
              <a:gd name="connsiteY40" fmla="*/ 3309 h 10000"/>
              <a:gd name="connsiteX41" fmla="*/ 9029 w 10183"/>
              <a:gd name="connsiteY41" fmla="*/ 3503 h 10000"/>
              <a:gd name="connsiteX42" fmla="*/ 9167 w 10183"/>
              <a:gd name="connsiteY42" fmla="*/ 3748 h 10000"/>
              <a:gd name="connsiteX43" fmla="*/ 9222 w 10183"/>
              <a:gd name="connsiteY43" fmla="*/ 4039 h 10000"/>
              <a:gd name="connsiteX44" fmla="*/ 9222 w 10183"/>
              <a:gd name="connsiteY44" fmla="*/ 4575 h 10000"/>
              <a:gd name="connsiteX45" fmla="*/ 9139 w 10183"/>
              <a:gd name="connsiteY45" fmla="*/ 4671 h 10000"/>
              <a:gd name="connsiteX46" fmla="*/ 9194 w 10183"/>
              <a:gd name="connsiteY46" fmla="*/ 5061 h 10000"/>
              <a:gd name="connsiteX47" fmla="*/ 9331 w 10183"/>
              <a:gd name="connsiteY47" fmla="*/ 5158 h 10000"/>
              <a:gd name="connsiteX48" fmla="*/ 9469 w 10183"/>
              <a:gd name="connsiteY48" fmla="*/ 5499 h 10000"/>
              <a:gd name="connsiteX49" fmla="*/ 9386 w 10183"/>
              <a:gd name="connsiteY49" fmla="*/ 5499 h 10000"/>
              <a:gd name="connsiteX50" fmla="*/ 9276 w 10183"/>
              <a:gd name="connsiteY50" fmla="*/ 5645 h 10000"/>
              <a:gd name="connsiteX51" fmla="*/ 9304 w 10183"/>
              <a:gd name="connsiteY51" fmla="*/ 5791 h 10000"/>
              <a:gd name="connsiteX52" fmla="*/ 9386 w 10183"/>
              <a:gd name="connsiteY52" fmla="*/ 6034 h 10000"/>
              <a:gd name="connsiteX53" fmla="*/ 9523 w 10183"/>
              <a:gd name="connsiteY53" fmla="*/ 6132 h 10000"/>
              <a:gd name="connsiteX54" fmla="*/ 9578 w 10183"/>
              <a:gd name="connsiteY54" fmla="*/ 6277 h 10000"/>
              <a:gd name="connsiteX55" fmla="*/ 9469 w 10183"/>
              <a:gd name="connsiteY55" fmla="*/ 6399 h 10000"/>
              <a:gd name="connsiteX56" fmla="*/ 9222 w 10183"/>
              <a:gd name="connsiteY56" fmla="*/ 6497 h 10000"/>
              <a:gd name="connsiteX57" fmla="*/ 9222 w 10183"/>
              <a:gd name="connsiteY57" fmla="*/ 6740 h 10000"/>
              <a:gd name="connsiteX58" fmla="*/ 9386 w 10183"/>
              <a:gd name="connsiteY58" fmla="*/ 6837 h 10000"/>
              <a:gd name="connsiteX59" fmla="*/ 9523 w 10183"/>
              <a:gd name="connsiteY59" fmla="*/ 6886 h 10000"/>
              <a:gd name="connsiteX60" fmla="*/ 9578 w 10183"/>
              <a:gd name="connsiteY60" fmla="*/ 6740 h 10000"/>
              <a:gd name="connsiteX61" fmla="*/ 9633 w 10183"/>
              <a:gd name="connsiteY61" fmla="*/ 6691 h 10000"/>
              <a:gd name="connsiteX62" fmla="*/ 10073 w 10183"/>
              <a:gd name="connsiteY62" fmla="*/ 6740 h 10000"/>
              <a:gd name="connsiteX63" fmla="*/ 10183 w 10183"/>
              <a:gd name="connsiteY63" fmla="*/ 7324 h 10000"/>
              <a:gd name="connsiteX64" fmla="*/ 9112 w 10183"/>
              <a:gd name="connsiteY64" fmla="*/ 7713 h 10000"/>
              <a:gd name="connsiteX0" fmla="*/ 6017 w 7088"/>
              <a:gd name="connsiteY0" fmla="*/ 7713 h 7713"/>
              <a:gd name="connsiteX1" fmla="*/ 0 w 7088"/>
              <a:gd name="connsiteY1" fmla="*/ 7519 h 7713"/>
              <a:gd name="connsiteX2" fmla="*/ 55 w 7088"/>
              <a:gd name="connsiteY2" fmla="*/ 7421 h 7713"/>
              <a:gd name="connsiteX3" fmla="*/ 0 w 7088"/>
              <a:gd name="connsiteY3" fmla="*/ 7275 h 7713"/>
              <a:gd name="connsiteX4" fmla="*/ 1043 w 7088"/>
              <a:gd name="connsiteY4" fmla="*/ 5061 h 7713"/>
              <a:gd name="connsiteX5" fmla="*/ 1099 w 7088"/>
              <a:gd name="connsiteY5" fmla="*/ 4575 h 7713"/>
              <a:gd name="connsiteX6" fmla="*/ 1236 w 7088"/>
              <a:gd name="connsiteY6" fmla="*/ 4234 h 7713"/>
              <a:gd name="connsiteX7" fmla="*/ 1209 w 7088"/>
              <a:gd name="connsiteY7" fmla="*/ 4087 h 7713"/>
              <a:gd name="connsiteX8" fmla="*/ 1318 w 7088"/>
              <a:gd name="connsiteY8" fmla="*/ 3699 h 7713"/>
              <a:gd name="connsiteX9" fmla="*/ 1346 w 7088"/>
              <a:gd name="connsiteY9" fmla="*/ 3163 h 7713"/>
              <a:gd name="connsiteX10" fmla="*/ 1484 w 7088"/>
              <a:gd name="connsiteY10" fmla="*/ 3211 h 7713"/>
              <a:gd name="connsiteX11" fmla="*/ 1565 w 7088"/>
              <a:gd name="connsiteY11" fmla="*/ 3456 h 7713"/>
              <a:gd name="connsiteX12" fmla="*/ 1868 w 7088"/>
              <a:gd name="connsiteY12" fmla="*/ 3552 h 7713"/>
              <a:gd name="connsiteX13" fmla="*/ 2142 w 7088"/>
              <a:gd name="connsiteY13" fmla="*/ 2141 h 7713"/>
              <a:gd name="connsiteX14" fmla="*/ 2335 w 7088"/>
              <a:gd name="connsiteY14" fmla="*/ 2287 h 7713"/>
              <a:gd name="connsiteX15" fmla="*/ 2445 w 7088"/>
              <a:gd name="connsiteY15" fmla="*/ 1752 h 7713"/>
              <a:gd name="connsiteX16" fmla="*/ 2500 w 7088"/>
              <a:gd name="connsiteY16" fmla="*/ 1801 h 7713"/>
              <a:gd name="connsiteX17" fmla="*/ 2610 w 7088"/>
              <a:gd name="connsiteY17" fmla="*/ 1606 h 7713"/>
              <a:gd name="connsiteX18" fmla="*/ 2802 w 7088"/>
              <a:gd name="connsiteY18" fmla="*/ 974 h 7713"/>
              <a:gd name="connsiteX19" fmla="*/ 2830 w 7088"/>
              <a:gd name="connsiteY19" fmla="*/ 0 h 7713"/>
              <a:gd name="connsiteX20" fmla="*/ 3571 w 7088"/>
              <a:gd name="connsiteY20" fmla="*/ 730 h 7713"/>
              <a:gd name="connsiteX21" fmla="*/ 3654 w 7088"/>
              <a:gd name="connsiteY21" fmla="*/ 146 h 7713"/>
              <a:gd name="connsiteX22" fmla="*/ 3901 w 7088"/>
              <a:gd name="connsiteY22" fmla="*/ 146 h 7713"/>
              <a:gd name="connsiteX23" fmla="*/ 4066 w 7088"/>
              <a:gd name="connsiteY23" fmla="*/ 341 h 7713"/>
              <a:gd name="connsiteX24" fmla="*/ 4011 w 7088"/>
              <a:gd name="connsiteY24" fmla="*/ 633 h 7713"/>
              <a:gd name="connsiteX25" fmla="*/ 4121 w 7088"/>
              <a:gd name="connsiteY25" fmla="*/ 778 h 7713"/>
              <a:gd name="connsiteX26" fmla="*/ 4368 w 7088"/>
              <a:gd name="connsiteY26" fmla="*/ 827 h 7713"/>
              <a:gd name="connsiteX27" fmla="*/ 4451 w 7088"/>
              <a:gd name="connsiteY27" fmla="*/ 974 h 7713"/>
              <a:gd name="connsiteX28" fmla="*/ 4588 w 7088"/>
              <a:gd name="connsiteY28" fmla="*/ 1070 h 7713"/>
              <a:gd name="connsiteX29" fmla="*/ 4670 w 7088"/>
              <a:gd name="connsiteY29" fmla="*/ 1119 h 7713"/>
              <a:gd name="connsiteX30" fmla="*/ 4726 w 7088"/>
              <a:gd name="connsiteY30" fmla="*/ 1265 h 7713"/>
              <a:gd name="connsiteX31" fmla="*/ 4781 w 7088"/>
              <a:gd name="connsiteY31" fmla="*/ 1655 h 7713"/>
              <a:gd name="connsiteX32" fmla="*/ 4670 w 7088"/>
              <a:gd name="connsiteY32" fmla="*/ 1752 h 7713"/>
              <a:gd name="connsiteX33" fmla="*/ 4670 w 7088"/>
              <a:gd name="connsiteY33" fmla="*/ 2092 h 7713"/>
              <a:gd name="connsiteX34" fmla="*/ 4588 w 7088"/>
              <a:gd name="connsiteY34" fmla="*/ 2239 h 7713"/>
              <a:gd name="connsiteX35" fmla="*/ 4532 w 7088"/>
              <a:gd name="connsiteY35" fmla="*/ 2531 h 7713"/>
              <a:gd name="connsiteX36" fmla="*/ 4560 w 7088"/>
              <a:gd name="connsiteY36" fmla="*/ 2628 h 7713"/>
              <a:gd name="connsiteX37" fmla="*/ 4615 w 7088"/>
              <a:gd name="connsiteY37" fmla="*/ 2774 h 7713"/>
              <a:gd name="connsiteX38" fmla="*/ 5054 w 7088"/>
              <a:gd name="connsiteY38" fmla="*/ 2968 h 7713"/>
              <a:gd name="connsiteX39" fmla="*/ 5329 w 7088"/>
              <a:gd name="connsiteY39" fmla="*/ 3309 h 7713"/>
              <a:gd name="connsiteX40" fmla="*/ 5934 w 7088"/>
              <a:gd name="connsiteY40" fmla="*/ 3503 h 7713"/>
              <a:gd name="connsiteX41" fmla="*/ 6072 w 7088"/>
              <a:gd name="connsiteY41" fmla="*/ 3748 h 7713"/>
              <a:gd name="connsiteX42" fmla="*/ 6127 w 7088"/>
              <a:gd name="connsiteY42" fmla="*/ 4039 h 7713"/>
              <a:gd name="connsiteX43" fmla="*/ 6127 w 7088"/>
              <a:gd name="connsiteY43" fmla="*/ 4575 h 7713"/>
              <a:gd name="connsiteX44" fmla="*/ 6044 w 7088"/>
              <a:gd name="connsiteY44" fmla="*/ 4671 h 7713"/>
              <a:gd name="connsiteX45" fmla="*/ 6099 w 7088"/>
              <a:gd name="connsiteY45" fmla="*/ 5061 h 7713"/>
              <a:gd name="connsiteX46" fmla="*/ 6236 w 7088"/>
              <a:gd name="connsiteY46" fmla="*/ 5158 h 7713"/>
              <a:gd name="connsiteX47" fmla="*/ 6374 w 7088"/>
              <a:gd name="connsiteY47" fmla="*/ 5499 h 7713"/>
              <a:gd name="connsiteX48" fmla="*/ 6291 w 7088"/>
              <a:gd name="connsiteY48" fmla="*/ 5499 h 7713"/>
              <a:gd name="connsiteX49" fmla="*/ 6181 w 7088"/>
              <a:gd name="connsiteY49" fmla="*/ 5645 h 7713"/>
              <a:gd name="connsiteX50" fmla="*/ 6209 w 7088"/>
              <a:gd name="connsiteY50" fmla="*/ 5791 h 7713"/>
              <a:gd name="connsiteX51" fmla="*/ 6291 w 7088"/>
              <a:gd name="connsiteY51" fmla="*/ 6034 h 7713"/>
              <a:gd name="connsiteX52" fmla="*/ 6428 w 7088"/>
              <a:gd name="connsiteY52" fmla="*/ 6132 h 7713"/>
              <a:gd name="connsiteX53" fmla="*/ 6483 w 7088"/>
              <a:gd name="connsiteY53" fmla="*/ 6277 h 7713"/>
              <a:gd name="connsiteX54" fmla="*/ 6374 w 7088"/>
              <a:gd name="connsiteY54" fmla="*/ 6399 h 7713"/>
              <a:gd name="connsiteX55" fmla="*/ 6127 w 7088"/>
              <a:gd name="connsiteY55" fmla="*/ 6497 h 7713"/>
              <a:gd name="connsiteX56" fmla="*/ 6127 w 7088"/>
              <a:gd name="connsiteY56" fmla="*/ 6740 h 7713"/>
              <a:gd name="connsiteX57" fmla="*/ 6291 w 7088"/>
              <a:gd name="connsiteY57" fmla="*/ 6837 h 7713"/>
              <a:gd name="connsiteX58" fmla="*/ 6428 w 7088"/>
              <a:gd name="connsiteY58" fmla="*/ 6886 h 7713"/>
              <a:gd name="connsiteX59" fmla="*/ 6483 w 7088"/>
              <a:gd name="connsiteY59" fmla="*/ 6740 h 7713"/>
              <a:gd name="connsiteX60" fmla="*/ 6538 w 7088"/>
              <a:gd name="connsiteY60" fmla="*/ 6691 h 7713"/>
              <a:gd name="connsiteX61" fmla="*/ 6978 w 7088"/>
              <a:gd name="connsiteY61" fmla="*/ 6740 h 7713"/>
              <a:gd name="connsiteX62" fmla="*/ 7088 w 7088"/>
              <a:gd name="connsiteY62" fmla="*/ 7324 h 7713"/>
              <a:gd name="connsiteX63" fmla="*/ 6017 w 7088"/>
              <a:gd name="connsiteY63" fmla="*/ 7713 h 7713"/>
              <a:gd name="connsiteX0" fmla="*/ 8489 w 10000"/>
              <a:gd name="connsiteY0" fmla="*/ 10000 h 10000"/>
              <a:gd name="connsiteX1" fmla="*/ 0 w 10000"/>
              <a:gd name="connsiteY1" fmla="*/ 9748 h 10000"/>
              <a:gd name="connsiteX2" fmla="*/ 78 w 10000"/>
              <a:gd name="connsiteY2" fmla="*/ 9621 h 10000"/>
              <a:gd name="connsiteX3" fmla="*/ 0 w 10000"/>
              <a:gd name="connsiteY3" fmla="*/ 9432 h 10000"/>
              <a:gd name="connsiteX4" fmla="*/ 1472 w 10000"/>
              <a:gd name="connsiteY4" fmla="*/ 6562 h 10000"/>
              <a:gd name="connsiteX5" fmla="*/ 1551 w 10000"/>
              <a:gd name="connsiteY5" fmla="*/ 5932 h 10000"/>
              <a:gd name="connsiteX6" fmla="*/ 1744 w 10000"/>
              <a:gd name="connsiteY6" fmla="*/ 5489 h 10000"/>
              <a:gd name="connsiteX7" fmla="*/ 1706 w 10000"/>
              <a:gd name="connsiteY7" fmla="*/ 5299 h 10000"/>
              <a:gd name="connsiteX8" fmla="*/ 1859 w 10000"/>
              <a:gd name="connsiteY8" fmla="*/ 4796 h 10000"/>
              <a:gd name="connsiteX9" fmla="*/ 1899 w 10000"/>
              <a:gd name="connsiteY9" fmla="*/ 4101 h 10000"/>
              <a:gd name="connsiteX10" fmla="*/ 2094 w 10000"/>
              <a:gd name="connsiteY10" fmla="*/ 4163 h 10000"/>
              <a:gd name="connsiteX11" fmla="*/ 2208 w 10000"/>
              <a:gd name="connsiteY11" fmla="*/ 4481 h 10000"/>
              <a:gd name="connsiteX12" fmla="*/ 2635 w 10000"/>
              <a:gd name="connsiteY12" fmla="*/ 4605 h 10000"/>
              <a:gd name="connsiteX13" fmla="*/ 3022 w 10000"/>
              <a:gd name="connsiteY13" fmla="*/ 2776 h 10000"/>
              <a:gd name="connsiteX14" fmla="*/ 3294 w 10000"/>
              <a:gd name="connsiteY14" fmla="*/ 2965 h 10000"/>
              <a:gd name="connsiteX15" fmla="*/ 3449 w 10000"/>
              <a:gd name="connsiteY15" fmla="*/ 2271 h 10000"/>
              <a:gd name="connsiteX16" fmla="*/ 3527 w 10000"/>
              <a:gd name="connsiteY16" fmla="*/ 2335 h 10000"/>
              <a:gd name="connsiteX17" fmla="*/ 3682 w 10000"/>
              <a:gd name="connsiteY17" fmla="*/ 2082 h 10000"/>
              <a:gd name="connsiteX18" fmla="*/ 3953 w 10000"/>
              <a:gd name="connsiteY18" fmla="*/ 1263 h 10000"/>
              <a:gd name="connsiteX19" fmla="*/ 3993 w 10000"/>
              <a:gd name="connsiteY19" fmla="*/ 0 h 10000"/>
              <a:gd name="connsiteX20" fmla="*/ 5038 w 10000"/>
              <a:gd name="connsiteY20" fmla="*/ 946 h 10000"/>
              <a:gd name="connsiteX21" fmla="*/ 5155 w 10000"/>
              <a:gd name="connsiteY21" fmla="*/ 189 h 10000"/>
              <a:gd name="connsiteX22" fmla="*/ 5504 w 10000"/>
              <a:gd name="connsiteY22" fmla="*/ 189 h 10000"/>
              <a:gd name="connsiteX23" fmla="*/ 5736 w 10000"/>
              <a:gd name="connsiteY23" fmla="*/ 442 h 10000"/>
              <a:gd name="connsiteX24" fmla="*/ 5659 w 10000"/>
              <a:gd name="connsiteY24" fmla="*/ 821 h 10000"/>
              <a:gd name="connsiteX25" fmla="*/ 5814 w 10000"/>
              <a:gd name="connsiteY25" fmla="*/ 1009 h 10000"/>
              <a:gd name="connsiteX26" fmla="*/ 6163 w 10000"/>
              <a:gd name="connsiteY26" fmla="*/ 1072 h 10000"/>
              <a:gd name="connsiteX27" fmla="*/ 6280 w 10000"/>
              <a:gd name="connsiteY27" fmla="*/ 1263 h 10000"/>
              <a:gd name="connsiteX28" fmla="*/ 6473 w 10000"/>
              <a:gd name="connsiteY28" fmla="*/ 1387 h 10000"/>
              <a:gd name="connsiteX29" fmla="*/ 6589 w 10000"/>
              <a:gd name="connsiteY29" fmla="*/ 1451 h 10000"/>
              <a:gd name="connsiteX30" fmla="*/ 6668 w 10000"/>
              <a:gd name="connsiteY30" fmla="*/ 1640 h 10000"/>
              <a:gd name="connsiteX31" fmla="*/ 6745 w 10000"/>
              <a:gd name="connsiteY31" fmla="*/ 2146 h 10000"/>
              <a:gd name="connsiteX32" fmla="*/ 6589 w 10000"/>
              <a:gd name="connsiteY32" fmla="*/ 2271 h 10000"/>
              <a:gd name="connsiteX33" fmla="*/ 6589 w 10000"/>
              <a:gd name="connsiteY33" fmla="*/ 2712 h 10000"/>
              <a:gd name="connsiteX34" fmla="*/ 6473 w 10000"/>
              <a:gd name="connsiteY34" fmla="*/ 2903 h 10000"/>
              <a:gd name="connsiteX35" fmla="*/ 6394 w 10000"/>
              <a:gd name="connsiteY35" fmla="*/ 3281 h 10000"/>
              <a:gd name="connsiteX36" fmla="*/ 6433 w 10000"/>
              <a:gd name="connsiteY36" fmla="*/ 3407 h 10000"/>
              <a:gd name="connsiteX37" fmla="*/ 6511 w 10000"/>
              <a:gd name="connsiteY37" fmla="*/ 3597 h 10000"/>
              <a:gd name="connsiteX38" fmla="*/ 7130 w 10000"/>
              <a:gd name="connsiteY38" fmla="*/ 3848 h 10000"/>
              <a:gd name="connsiteX39" fmla="*/ 7518 w 10000"/>
              <a:gd name="connsiteY39" fmla="*/ 4290 h 10000"/>
              <a:gd name="connsiteX40" fmla="*/ 8567 w 10000"/>
              <a:gd name="connsiteY40" fmla="*/ 4859 h 10000"/>
              <a:gd name="connsiteX41" fmla="*/ 8644 w 10000"/>
              <a:gd name="connsiteY41" fmla="*/ 5237 h 10000"/>
              <a:gd name="connsiteX42" fmla="*/ 8644 w 10000"/>
              <a:gd name="connsiteY42" fmla="*/ 5932 h 10000"/>
              <a:gd name="connsiteX43" fmla="*/ 8527 w 10000"/>
              <a:gd name="connsiteY43" fmla="*/ 6056 h 10000"/>
              <a:gd name="connsiteX44" fmla="*/ 8605 w 10000"/>
              <a:gd name="connsiteY44" fmla="*/ 6562 h 10000"/>
              <a:gd name="connsiteX45" fmla="*/ 8798 w 10000"/>
              <a:gd name="connsiteY45" fmla="*/ 6687 h 10000"/>
              <a:gd name="connsiteX46" fmla="*/ 8993 w 10000"/>
              <a:gd name="connsiteY46" fmla="*/ 7130 h 10000"/>
              <a:gd name="connsiteX47" fmla="*/ 8876 w 10000"/>
              <a:gd name="connsiteY47" fmla="*/ 7130 h 10000"/>
              <a:gd name="connsiteX48" fmla="*/ 8720 w 10000"/>
              <a:gd name="connsiteY48" fmla="*/ 7319 h 10000"/>
              <a:gd name="connsiteX49" fmla="*/ 8760 w 10000"/>
              <a:gd name="connsiteY49" fmla="*/ 7508 h 10000"/>
              <a:gd name="connsiteX50" fmla="*/ 8876 w 10000"/>
              <a:gd name="connsiteY50" fmla="*/ 7823 h 10000"/>
              <a:gd name="connsiteX51" fmla="*/ 9069 w 10000"/>
              <a:gd name="connsiteY51" fmla="*/ 7950 h 10000"/>
              <a:gd name="connsiteX52" fmla="*/ 9146 w 10000"/>
              <a:gd name="connsiteY52" fmla="*/ 8138 h 10000"/>
              <a:gd name="connsiteX53" fmla="*/ 8993 w 10000"/>
              <a:gd name="connsiteY53" fmla="*/ 8296 h 10000"/>
              <a:gd name="connsiteX54" fmla="*/ 8644 w 10000"/>
              <a:gd name="connsiteY54" fmla="*/ 8423 h 10000"/>
              <a:gd name="connsiteX55" fmla="*/ 8644 w 10000"/>
              <a:gd name="connsiteY55" fmla="*/ 8738 h 10000"/>
              <a:gd name="connsiteX56" fmla="*/ 8876 w 10000"/>
              <a:gd name="connsiteY56" fmla="*/ 8864 h 10000"/>
              <a:gd name="connsiteX57" fmla="*/ 9069 w 10000"/>
              <a:gd name="connsiteY57" fmla="*/ 8928 h 10000"/>
              <a:gd name="connsiteX58" fmla="*/ 9146 w 10000"/>
              <a:gd name="connsiteY58" fmla="*/ 8738 h 10000"/>
              <a:gd name="connsiteX59" fmla="*/ 9224 w 10000"/>
              <a:gd name="connsiteY59" fmla="*/ 8675 h 10000"/>
              <a:gd name="connsiteX60" fmla="*/ 9845 w 10000"/>
              <a:gd name="connsiteY60" fmla="*/ 8738 h 10000"/>
              <a:gd name="connsiteX61" fmla="*/ 10000 w 10000"/>
              <a:gd name="connsiteY61" fmla="*/ 9496 h 10000"/>
              <a:gd name="connsiteX62" fmla="*/ 8489 w 10000"/>
              <a:gd name="connsiteY62" fmla="*/ 10000 h 10000"/>
              <a:gd name="connsiteX0" fmla="*/ 8489 w 10000"/>
              <a:gd name="connsiteY0" fmla="*/ 10000 h 10000"/>
              <a:gd name="connsiteX1" fmla="*/ 0 w 10000"/>
              <a:gd name="connsiteY1" fmla="*/ 9748 h 10000"/>
              <a:gd name="connsiteX2" fmla="*/ 78 w 10000"/>
              <a:gd name="connsiteY2" fmla="*/ 9621 h 10000"/>
              <a:gd name="connsiteX3" fmla="*/ 0 w 10000"/>
              <a:gd name="connsiteY3" fmla="*/ 9432 h 10000"/>
              <a:gd name="connsiteX4" fmla="*/ 1472 w 10000"/>
              <a:gd name="connsiteY4" fmla="*/ 6562 h 10000"/>
              <a:gd name="connsiteX5" fmla="*/ 1551 w 10000"/>
              <a:gd name="connsiteY5" fmla="*/ 5932 h 10000"/>
              <a:gd name="connsiteX6" fmla="*/ 1744 w 10000"/>
              <a:gd name="connsiteY6" fmla="*/ 5489 h 10000"/>
              <a:gd name="connsiteX7" fmla="*/ 1706 w 10000"/>
              <a:gd name="connsiteY7" fmla="*/ 5299 h 10000"/>
              <a:gd name="connsiteX8" fmla="*/ 1859 w 10000"/>
              <a:gd name="connsiteY8" fmla="*/ 4796 h 10000"/>
              <a:gd name="connsiteX9" fmla="*/ 1899 w 10000"/>
              <a:gd name="connsiteY9" fmla="*/ 4101 h 10000"/>
              <a:gd name="connsiteX10" fmla="*/ 2094 w 10000"/>
              <a:gd name="connsiteY10" fmla="*/ 4163 h 10000"/>
              <a:gd name="connsiteX11" fmla="*/ 2208 w 10000"/>
              <a:gd name="connsiteY11" fmla="*/ 4481 h 10000"/>
              <a:gd name="connsiteX12" fmla="*/ 2635 w 10000"/>
              <a:gd name="connsiteY12" fmla="*/ 4605 h 10000"/>
              <a:gd name="connsiteX13" fmla="*/ 3022 w 10000"/>
              <a:gd name="connsiteY13" fmla="*/ 2776 h 10000"/>
              <a:gd name="connsiteX14" fmla="*/ 3294 w 10000"/>
              <a:gd name="connsiteY14" fmla="*/ 2965 h 10000"/>
              <a:gd name="connsiteX15" fmla="*/ 3449 w 10000"/>
              <a:gd name="connsiteY15" fmla="*/ 2271 h 10000"/>
              <a:gd name="connsiteX16" fmla="*/ 3527 w 10000"/>
              <a:gd name="connsiteY16" fmla="*/ 2335 h 10000"/>
              <a:gd name="connsiteX17" fmla="*/ 3682 w 10000"/>
              <a:gd name="connsiteY17" fmla="*/ 2082 h 10000"/>
              <a:gd name="connsiteX18" fmla="*/ 3953 w 10000"/>
              <a:gd name="connsiteY18" fmla="*/ 1263 h 10000"/>
              <a:gd name="connsiteX19" fmla="*/ 3993 w 10000"/>
              <a:gd name="connsiteY19" fmla="*/ 0 h 10000"/>
              <a:gd name="connsiteX20" fmla="*/ 5038 w 10000"/>
              <a:gd name="connsiteY20" fmla="*/ 946 h 10000"/>
              <a:gd name="connsiteX21" fmla="*/ 5155 w 10000"/>
              <a:gd name="connsiteY21" fmla="*/ 189 h 10000"/>
              <a:gd name="connsiteX22" fmla="*/ 5504 w 10000"/>
              <a:gd name="connsiteY22" fmla="*/ 189 h 10000"/>
              <a:gd name="connsiteX23" fmla="*/ 5736 w 10000"/>
              <a:gd name="connsiteY23" fmla="*/ 442 h 10000"/>
              <a:gd name="connsiteX24" fmla="*/ 5659 w 10000"/>
              <a:gd name="connsiteY24" fmla="*/ 821 h 10000"/>
              <a:gd name="connsiteX25" fmla="*/ 5814 w 10000"/>
              <a:gd name="connsiteY25" fmla="*/ 1009 h 10000"/>
              <a:gd name="connsiteX26" fmla="*/ 6163 w 10000"/>
              <a:gd name="connsiteY26" fmla="*/ 1072 h 10000"/>
              <a:gd name="connsiteX27" fmla="*/ 6280 w 10000"/>
              <a:gd name="connsiteY27" fmla="*/ 1263 h 10000"/>
              <a:gd name="connsiteX28" fmla="*/ 6473 w 10000"/>
              <a:gd name="connsiteY28" fmla="*/ 1387 h 10000"/>
              <a:gd name="connsiteX29" fmla="*/ 6589 w 10000"/>
              <a:gd name="connsiteY29" fmla="*/ 1451 h 10000"/>
              <a:gd name="connsiteX30" fmla="*/ 6668 w 10000"/>
              <a:gd name="connsiteY30" fmla="*/ 1640 h 10000"/>
              <a:gd name="connsiteX31" fmla="*/ 6745 w 10000"/>
              <a:gd name="connsiteY31" fmla="*/ 2146 h 10000"/>
              <a:gd name="connsiteX32" fmla="*/ 6589 w 10000"/>
              <a:gd name="connsiteY32" fmla="*/ 2271 h 10000"/>
              <a:gd name="connsiteX33" fmla="*/ 6589 w 10000"/>
              <a:gd name="connsiteY33" fmla="*/ 2712 h 10000"/>
              <a:gd name="connsiteX34" fmla="*/ 6473 w 10000"/>
              <a:gd name="connsiteY34" fmla="*/ 2903 h 10000"/>
              <a:gd name="connsiteX35" fmla="*/ 6394 w 10000"/>
              <a:gd name="connsiteY35" fmla="*/ 3281 h 10000"/>
              <a:gd name="connsiteX36" fmla="*/ 6433 w 10000"/>
              <a:gd name="connsiteY36" fmla="*/ 3407 h 10000"/>
              <a:gd name="connsiteX37" fmla="*/ 6511 w 10000"/>
              <a:gd name="connsiteY37" fmla="*/ 3597 h 10000"/>
              <a:gd name="connsiteX38" fmla="*/ 7130 w 10000"/>
              <a:gd name="connsiteY38" fmla="*/ 3848 h 10000"/>
              <a:gd name="connsiteX39" fmla="*/ 7518 w 10000"/>
              <a:gd name="connsiteY39" fmla="*/ 4290 h 10000"/>
              <a:gd name="connsiteX40" fmla="*/ 8567 w 10000"/>
              <a:gd name="connsiteY40" fmla="*/ 4859 h 10000"/>
              <a:gd name="connsiteX41" fmla="*/ 8644 w 10000"/>
              <a:gd name="connsiteY41" fmla="*/ 5237 h 10000"/>
              <a:gd name="connsiteX42" fmla="*/ 8644 w 10000"/>
              <a:gd name="connsiteY42" fmla="*/ 5932 h 10000"/>
              <a:gd name="connsiteX43" fmla="*/ 8527 w 10000"/>
              <a:gd name="connsiteY43" fmla="*/ 6056 h 10000"/>
              <a:gd name="connsiteX44" fmla="*/ 8798 w 10000"/>
              <a:gd name="connsiteY44" fmla="*/ 6687 h 10000"/>
              <a:gd name="connsiteX45" fmla="*/ 8993 w 10000"/>
              <a:gd name="connsiteY45" fmla="*/ 7130 h 10000"/>
              <a:gd name="connsiteX46" fmla="*/ 8876 w 10000"/>
              <a:gd name="connsiteY46" fmla="*/ 7130 h 10000"/>
              <a:gd name="connsiteX47" fmla="*/ 8720 w 10000"/>
              <a:gd name="connsiteY47" fmla="*/ 7319 h 10000"/>
              <a:gd name="connsiteX48" fmla="*/ 8760 w 10000"/>
              <a:gd name="connsiteY48" fmla="*/ 7508 h 10000"/>
              <a:gd name="connsiteX49" fmla="*/ 8876 w 10000"/>
              <a:gd name="connsiteY49" fmla="*/ 7823 h 10000"/>
              <a:gd name="connsiteX50" fmla="*/ 9069 w 10000"/>
              <a:gd name="connsiteY50" fmla="*/ 7950 h 10000"/>
              <a:gd name="connsiteX51" fmla="*/ 9146 w 10000"/>
              <a:gd name="connsiteY51" fmla="*/ 8138 h 10000"/>
              <a:gd name="connsiteX52" fmla="*/ 8993 w 10000"/>
              <a:gd name="connsiteY52" fmla="*/ 8296 h 10000"/>
              <a:gd name="connsiteX53" fmla="*/ 8644 w 10000"/>
              <a:gd name="connsiteY53" fmla="*/ 8423 h 10000"/>
              <a:gd name="connsiteX54" fmla="*/ 8644 w 10000"/>
              <a:gd name="connsiteY54" fmla="*/ 8738 h 10000"/>
              <a:gd name="connsiteX55" fmla="*/ 8876 w 10000"/>
              <a:gd name="connsiteY55" fmla="*/ 8864 h 10000"/>
              <a:gd name="connsiteX56" fmla="*/ 9069 w 10000"/>
              <a:gd name="connsiteY56" fmla="*/ 8928 h 10000"/>
              <a:gd name="connsiteX57" fmla="*/ 9146 w 10000"/>
              <a:gd name="connsiteY57" fmla="*/ 8738 h 10000"/>
              <a:gd name="connsiteX58" fmla="*/ 9224 w 10000"/>
              <a:gd name="connsiteY58" fmla="*/ 8675 h 10000"/>
              <a:gd name="connsiteX59" fmla="*/ 9845 w 10000"/>
              <a:gd name="connsiteY59" fmla="*/ 8738 h 10000"/>
              <a:gd name="connsiteX60" fmla="*/ 10000 w 10000"/>
              <a:gd name="connsiteY60" fmla="*/ 9496 h 10000"/>
              <a:gd name="connsiteX61" fmla="*/ 8489 w 10000"/>
              <a:gd name="connsiteY61" fmla="*/ 10000 h 10000"/>
              <a:gd name="connsiteX0" fmla="*/ 8489 w 10000"/>
              <a:gd name="connsiteY0" fmla="*/ 10000 h 10000"/>
              <a:gd name="connsiteX1" fmla="*/ 0 w 10000"/>
              <a:gd name="connsiteY1" fmla="*/ 9748 h 10000"/>
              <a:gd name="connsiteX2" fmla="*/ 78 w 10000"/>
              <a:gd name="connsiteY2" fmla="*/ 9621 h 10000"/>
              <a:gd name="connsiteX3" fmla="*/ 0 w 10000"/>
              <a:gd name="connsiteY3" fmla="*/ 9432 h 10000"/>
              <a:gd name="connsiteX4" fmla="*/ 1472 w 10000"/>
              <a:gd name="connsiteY4" fmla="*/ 6562 h 10000"/>
              <a:gd name="connsiteX5" fmla="*/ 1551 w 10000"/>
              <a:gd name="connsiteY5" fmla="*/ 5932 h 10000"/>
              <a:gd name="connsiteX6" fmla="*/ 1744 w 10000"/>
              <a:gd name="connsiteY6" fmla="*/ 5489 h 10000"/>
              <a:gd name="connsiteX7" fmla="*/ 1706 w 10000"/>
              <a:gd name="connsiteY7" fmla="*/ 5299 h 10000"/>
              <a:gd name="connsiteX8" fmla="*/ 1859 w 10000"/>
              <a:gd name="connsiteY8" fmla="*/ 4796 h 10000"/>
              <a:gd name="connsiteX9" fmla="*/ 1899 w 10000"/>
              <a:gd name="connsiteY9" fmla="*/ 4101 h 10000"/>
              <a:gd name="connsiteX10" fmla="*/ 2094 w 10000"/>
              <a:gd name="connsiteY10" fmla="*/ 4163 h 10000"/>
              <a:gd name="connsiteX11" fmla="*/ 2208 w 10000"/>
              <a:gd name="connsiteY11" fmla="*/ 4481 h 10000"/>
              <a:gd name="connsiteX12" fmla="*/ 2635 w 10000"/>
              <a:gd name="connsiteY12" fmla="*/ 4605 h 10000"/>
              <a:gd name="connsiteX13" fmla="*/ 3022 w 10000"/>
              <a:gd name="connsiteY13" fmla="*/ 2776 h 10000"/>
              <a:gd name="connsiteX14" fmla="*/ 3294 w 10000"/>
              <a:gd name="connsiteY14" fmla="*/ 2965 h 10000"/>
              <a:gd name="connsiteX15" fmla="*/ 3449 w 10000"/>
              <a:gd name="connsiteY15" fmla="*/ 2271 h 10000"/>
              <a:gd name="connsiteX16" fmla="*/ 3527 w 10000"/>
              <a:gd name="connsiteY16" fmla="*/ 2335 h 10000"/>
              <a:gd name="connsiteX17" fmla="*/ 3682 w 10000"/>
              <a:gd name="connsiteY17" fmla="*/ 2082 h 10000"/>
              <a:gd name="connsiteX18" fmla="*/ 3953 w 10000"/>
              <a:gd name="connsiteY18" fmla="*/ 1263 h 10000"/>
              <a:gd name="connsiteX19" fmla="*/ 3993 w 10000"/>
              <a:gd name="connsiteY19" fmla="*/ 0 h 10000"/>
              <a:gd name="connsiteX20" fmla="*/ 5038 w 10000"/>
              <a:gd name="connsiteY20" fmla="*/ 946 h 10000"/>
              <a:gd name="connsiteX21" fmla="*/ 5155 w 10000"/>
              <a:gd name="connsiteY21" fmla="*/ 189 h 10000"/>
              <a:gd name="connsiteX22" fmla="*/ 5504 w 10000"/>
              <a:gd name="connsiteY22" fmla="*/ 189 h 10000"/>
              <a:gd name="connsiteX23" fmla="*/ 5736 w 10000"/>
              <a:gd name="connsiteY23" fmla="*/ 442 h 10000"/>
              <a:gd name="connsiteX24" fmla="*/ 5659 w 10000"/>
              <a:gd name="connsiteY24" fmla="*/ 821 h 10000"/>
              <a:gd name="connsiteX25" fmla="*/ 5814 w 10000"/>
              <a:gd name="connsiteY25" fmla="*/ 1009 h 10000"/>
              <a:gd name="connsiteX26" fmla="*/ 6163 w 10000"/>
              <a:gd name="connsiteY26" fmla="*/ 1072 h 10000"/>
              <a:gd name="connsiteX27" fmla="*/ 6280 w 10000"/>
              <a:gd name="connsiteY27" fmla="*/ 1263 h 10000"/>
              <a:gd name="connsiteX28" fmla="*/ 6473 w 10000"/>
              <a:gd name="connsiteY28" fmla="*/ 1387 h 10000"/>
              <a:gd name="connsiteX29" fmla="*/ 6589 w 10000"/>
              <a:gd name="connsiteY29" fmla="*/ 1451 h 10000"/>
              <a:gd name="connsiteX30" fmla="*/ 6668 w 10000"/>
              <a:gd name="connsiteY30" fmla="*/ 1640 h 10000"/>
              <a:gd name="connsiteX31" fmla="*/ 6745 w 10000"/>
              <a:gd name="connsiteY31" fmla="*/ 2146 h 10000"/>
              <a:gd name="connsiteX32" fmla="*/ 6589 w 10000"/>
              <a:gd name="connsiteY32" fmla="*/ 2271 h 10000"/>
              <a:gd name="connsiteX33" fmla="*/ 6589 w 10000"/>
              <a:gd name="connsiteY33" fmla="*/ 2712 h 10000"/>
              <a:gd name="connsiteX34" fmla="*/ 6473 w 10000"/>
              <a:gd name="connsiteY34" fmla="*/ 2903 h 10000"/>
              <a:gd name="connsiteX35" fmla="*/ 6394 w 10000"/>
              <a:gd name="connsiteY35" fmla="*/ 3281 h 10000"/>
              <a:gd name="connsiteX36" fmla="*/ 6433 w 10000"/>
              <a:gd name="connsiteY36" fmla="*/ 3407 h 10000"/>
              <a:gd name="connsiteX37" fmla="*/ 6511 w 10000"/>
              <a:gd name="connsiteY37" fmla="*/ 3597 h 10000"/>
              <a:gd name="connsiteX38" fmla="*/ 7130 w 10000"/>
              <a:gd name="connsiteY38" fmla="*/ 3848 h 10000"/>
              <a:gd name="connsiteX39" fmla="*/ 7518 w 10000"/>
              <a:gd name="connsiteY39" fmla="*/ 4290 h 10000"/>
              <a:gd name="connsiteX40" fmla="*/ 8567 w 10000"/>
              <a:gd name="connsiteY40" fmla="*/ 4859 h 10000"/>
              <a:gd name="connsiteX41" fmla="*/ 8644 w 10000"/>
              <a:gd name="connsiteY41" fmla="*/ 5237 h 10000"/>
              <a:gd name="connsiteX42" fmla="*/ 8644 w 10000"/>
              <a:gd name="connsiteY42" fmla="*/ 5932 h 10000"/>
              <a:gd name="connsiteX43" fmla="*/ 8527 w 10000"/>
              <a:gd name="connsiteY43" fmla="*/ 6056 h 10000"/>
              <a:gd name="connsiteX44" fmla="*/ 8798 w 10000"/>
              <a:gd name="connsiteY44" fmla="*/ 6687 h 10000"/>
              <a:gd name="connsiteX45" fmla="*/ 8993 w 10000"/>
              <a:gd name="connsiteY45" fmla="*/ 7130 h 10000"/>
              <a:gd name="connsiteX46" fmla="*/ 8876 w 10000"/>
              <a:gd name="connsiteY46" fmla="*/ 7130 h 10000"/>
              <a:gd name="connsiteX47" fmla="*/ 8720 w 10000"/>
              <a:gd name="connsiteY47" fmla="*/ 7319 h 10000"/>
              <a:gd name="connsiteX48" fmla="*/ 8760 w 10000"/>
              <a:gd name="connsiteY48" fmla="*/ 7508 h 10000"/>
              <a:gd name="connsiteX49" fmla="*/ 9069 w 10000"/>
              <a:gd name="connsiteY49" fmla="*/ 7950 h 10000"/>
              <a:gd name="connsiteX50" fmla="*/ 9146 w 10000"/>
              <a:gd name="connsiteY50" fmla="*/ 8138 h 10000"/>
              <a:gd name="connsiteX51" fmla="*/ 8993 w 10000"/>
              <a:gd name="connsiteY51" fmla="*/ 8296 h 10000"/>
              <a:gd name="connsiteX52" fmla="*/ 8644 w 10000"/>
              <a:gd name="connsiteY52" fmla="*/ 8423 h 10000"/>
              <a:gd name="connsiteX53" fmla="*/ 8644 w 10000"/>
              <a:gd name="connsiteY53" fmla="*/ 8738 h 10000"/>
              <a:gd name="connsiteX54" fmla="*/ 8876 w 10000"/>
              <a:gd name="connsiteY54" fmla="*/ 8864 h 10000"/>
              <a:gd name="connsiteX55" fmla="*/ 9069 w 10000"/>
              <a:gd name="connsiteY55" fmla="*/ 8928 h 10000"/>
              <a:gd name="connsiteX56" fmla="*/ 9146 w 10000"/>
              <a:gd name="connsiteY56" fmla="*/ 8738 h 10000"/>
              <a:gd name="connsiteX57" fmla="*/ 9224 w 10000"/>
              <a:gd name="connsiteY57" fmla="*/ 8675 h 10000"/>
              <a:gd name="connsiteX58" fmla="*/ 9845 w 10000"/>
              <a:gd name="connsiteY58" fmla="*/ 8738 h 10000"/>
              <a:gd name="connsiteX59" fmla="*/ 10000 w 10000"/>
              <a:gd name="connsiteY59" fmla="*/ 9496 h 10000"/>
              <a:gd name="connsiteX60" fmla="*/ 8489 w 10000"/>
              <a:gd name="connsiteY60" fmla="*/ 10000 h 10000"/>
              <a:gd name="connsiteX0" fmla="*/ 8489 w 10000"/>
              <a:gd name="connsiteY0" fmla="*/ 10000 h 10000"/>
              <a:gd name="connsiteX1" fmla="*/ 0 w 10000"/>
              <a:gd name="connsiteY1" fmla="*/ 9748 h 10000"/>
              <a:gd name="connsiteX2" fmla="*/ 78 w 10000"/>
              <a:gd name="connsiteY2" fmla="*/ 9621 h 10000"/>
              <a:gd name="connsiteX3" fmla="*/ 0 w 10000"/>
              <a:gd name="connsiteY3" fmla="*/ 9432 h 10000"/>
              <a:gd name="connsiteX4" fmla="*/ 1472 w 10000"/>
              <a:gd name="connsiteY4" fmla="*/ 6562 h 10000"/>
              <a:gd name="connsiteX5" fmla="*/ 1551 w 10000"/>
              <a:gd name="connsiteY5" fmla="*/ 5932 h 10000"/>
              <a:gd name="connsiteX6" fmla="*/ 1744 w 10000"/>
              <a:gd name="connsiteY6" fmla="*/ 5489 h 10000"/>
              <a:gd name="connsiteX7" fmla="*/ 1706 w 10000"/>
              <a:gd name="connsiteY7" fmla="*/ 5299 h 10000"/>
              <a:gd name="connsiteX8" fmla="*/ 1859 w 10000"/>
              <a:gd name="connsiteY8" fmla="*/ 4796 h 10000"/>
              <a:gd name="connsiteX9" fmla="*/ 1899 w 10000"/>
              <a:gd name="connsiteY9" fmla="*/ 4101 h 10000"/>
              <a:gd name="connsiteX10" fmla="*/ 2094 w 10000"/>
              <a:gd name="connsiteY10" fmla="*/ 4163 h 10000"/>
              <a:gd name="connsiteX11" fmla="*/ 2208 w 10000"/>
              <a:gd name="connsiteY11" fmla="*/ 4481 h 10000"/>
              <a:gd name="connsiteX12" fmla="*/ 2635 w 10000"/>
              <a:gd name="connsiteY12" fmla="*/ 4605 h 10000"/>
              <a:gd name="connsiteX13" fmla="*/ 3022 w 10000"/>
              <a:gd name="connsiteY13" fmla="*/ 2776 h 10000"/>
              <a:gd name="connsiteX14" fmla="*/ 3294 w 10000"/>
              <a:gd name="connsiteY14" fmla="*/ 2965 h 10000"/>
              <a:gd name="connsiteX15" fmla="*/ 3449 w 10000"/>
              <a:gd name="connsiteY15" fmla="*/ 2271 h 10000"/>
              <a:gd name="connsiteX16" fmla="*/ 3527 w 10000"/>
              <a:gd name="connsiteY16" fmla="*/ 2335 h 10000"/>
              <a:gd name="connsiteX17" fmla="*/ 3682 w 10000"/>
              <a:gd name="connsiteY17" fmla="*/ 2082 h 10000"/>
              <a:gd name="connsiteX18" fmla="*/ 3953 w 10000"/>
              <a:gd name="connsiteY18" fmla="*/ 1263 h 10000"/>
              <a:gd name="connsiteX19" fmla="*/ 3993 w 10000"/>
              <a:gd name="connsiteY19" fmla="*/ 0 h 10000"/>
              <a:gd name="connsiteX20" fmla="*/ 5038 w 10000"/>
              <a:gd name="connsiteY20" fmla="*/ 946 h 10000"/>
              <a:gd name="connsiteX21" fmla="*/ 5155 w 10000"/>
              <a:gd name="connsiteY21" fmla="*/ 189 h 10000"/>
              <a:gd name="connsiteX22" fmla="*/ 5504 w 10000"/>
              <a:gd name="connsiteY22" fmla="*/ 189 h 10000"/>
              <a:gd name="connsiteX23" fmla="*/ 5736 w 10000"/>
              <a:gd name="connsiteY23" fmla="*/ 442 h 10000"/>
              <a:gd name="connsiteX24" fmla="*/ 5659 w 10000"/>
              <a:gd name="connsiteY24" fmla="*/ 821 h 10000"/>
              <a:gd name="connsiteX25" fmla="*/ 5814 w 10000"/>
              <a:gd name="connsiteY25" fmla="*/ 1009 h 10000"/>
              <a:gd name="connsiteX26" fmla="*/ 6163 w 10000"/>
              <a:gd name="connsiteY26" fmla="*/ 1072 h 10000"/>
              <a:gd name="connsiteX27" fmla="*/ 6280 w 10000"/>
              <a:gd name="connsiteY27" fmla="*/ 1263 h 10000"/>
              <a:gd name="connsiteX28" fmla="*/ 6473 w 10000"/>
              <a:gd name="connsiteY28" fmla="*/ 1387 h 10000"/>
              <a:gd name="connsiteX29" fmla="*/ 6589 w 10000"/>
              <a:gd name="connsiteY29" fmla="*/ 1451 h 10000"/>
              <a:gd name="connsiteX30" fmla="*/ 6668 w 10000"/>
              <a:gd name="connsiteY30" fmla="*/ 1640 h 10000"/>
              <a:gd name="connsiteX31" fmla="*/ 6745 w 10000"/>
              <a:gd name="connsiteY31" fmla="*/ 2146 h 10000"/>
              <a:gd name="connsiteX32" fmla="*/ 6589 w 10000"/>
              <a:gd name="connsiteY32" fmla="*/ 2271 h 10000"/>
              <a:gd name="connsiteX33" fmla="*/ 6589 w 10000"/>
              <a:gd name="connsiteY33" fmla="*/ 2712 h 10000"/>
              <a:gd name="connsiteX34" fmla="*/ 6473 w 10000"/>
              <a:gd name="connsiteY34" fmla="*/ 2903 h 10000"/>
              <a:gd name="connsiteX35" fmla="*/ 6394 w 10000"/>
              <a:gd name="connsiteY35" fmla="*/ 3281 h 10000"/>
              <a:gd name="connsiteX36" fmla="*/ 6433 w 10000"/>
              <a:gd name="connsiteY36" fmla="*/ 3407 h 10000"/>
              <a:gd name="connsiteX37" fmla="*/ 6511 w 10000"/>
              <a:gd name="connsiteY37" fmla="*/ 3597 h 10000"/>
              <a:gd name="connsiteX38" fmla="*/ 7130 w 10000"/>
              <a:gd name="connsiteY38" fmla="*/ 3848 h 10000"/>
              <a:gd name="connsiteX39" fmla="*/ 7518 w 10000"/>
              <a:gd name="connsiteY39" fmla="*/ 4290 h 10000"/>
              <a:gd name="connsiteX40" fmla="*/ 8567 w 10000"/>
              <a:gd name="connsiteY40" fmla="*/ 4859 h 10000"/>
              <a:gd name="connsiteX41" fmla="*/ 8644 w 10000"/>
              <a:gd name="connsiteY41" fmla="*/ 5237 h 10000"/>
              <a:gd name="connsiteX42" fmla="*/ 8644 w 10000"/>
              <a:gd name="connsiteY42" fmla="*/ 5932 h 10000"/>
              <a:gd name="connsiteX43" fmla="*/ 8527 w 10000"/>
              <a:gd name="connsiteY43" fmla="*/ 6056 h 10000"/>
              <a:gd name="connsiteX44" fmla="*/ 8798 w 10000"/>
              <a:gd name="connsiteY44" fmla="*/ 6687 h 10000"/>
              <a:gd name="connsiteX45" fmla="*/ 8993 w 10000"/>
              <a:gd name="connsiteY45" fmla="*/ 7130 h 10000"/>
              <a:gd name="connsiteX46" fmla="*/ 8876 w 10000"/>
              <a:gd name="connsiteY46" fmla="*/ 7130 h 10000"/>
              <a:gd name="connsiteX47" fmla="*/ 8720 w 10000"/>
              <a:gd name="connsiteY47" fmla="*/ 7319 h 10000"/>
              <a:gd name="connsiteX48" fmla="*/ 9069 w 10000"/>
              <a:gd name="connsiteY48" fmla="*/ 7950 h 10000"/>
              <a:gd name="connsiteX49" fmla="*/ 9146 w 10000"/>
              <a:gd name="connsiteY49" fmla="*/ 8138 h 10000"/>
              <a:gd name="connsiteX50" fmla="*/ 8993 w 10000"/>
              <a:gd name="connsiteY50" fmla="*/ 8296 h 10000"/>
              <a:gd name="connsiteX51" fmla="*/ 8644 w 10000"/>
              <a:gd name="connsiteY51" fmla="*/ 8423 h 10000"/>
              <a:gd name="connsiteX52" fmla="*/ 8644 w 10000"/>
              <a:gd name="connsiteY52" fmla="*/ 8738 h 10000"/>
              <a:gd name="connsiteX53" fmla="*/ 8876 w 10000"/>
              <a:gd name="connsiteY53" fmla="*/ 8864 h 10000"/>
              <a:gd name="connsiteX54" fmla="*/ 9069 w 10000"/>
              <a:gd name="connsiteY54" fmla="*/ 8928 h 10000"/>
              <a:gd name="connsiteX55" fmla="*/ 9146 w 10000"/>
              <a:gd name="connsiteY55" fmla="*/ 8738 h 10000"/>
              <a:gd name="connsiteX56" fmla="*/ 9224 w 10000"/>
              <a:gd name="connsiteY56" fmla="*/ 8675 h 10000"/>
              <a:gd name="connsiteX57" fmla="*/ 9845 w 10000"/>
              <a:gd name="connsiteY57" fmla="*/ 8738 h 10000"/>
              <a:gd name="connsiteX58" fmla="*/ 10000 w 10000"/>
              <a:gd name="connsiteY58" fmla="*/ 9496 h 10000"/>
              <a:gd name="connsiteX59" fmla="*/ 8489 w 10000"/>
              <a:gd name="connsiteY59" fmla="*/ 10000 h 10000"/>
              <a:gd name="connsiteX0" fmla="*/ 8489 w 10000"/>
              <a:gd name="connsiteY0" fmla="*/ 10000 h 10000"/>
              <a:gd name="connsiteX1" fmla="*/ 0 w 10000"/>
              <a:gd name="connsiteY1" fmla="*/ 9748 h 10000"/>
              <a:gd name="connsiteX2" fmla="*/ 78 w 10000"/>
              <a:gd name="connsiteY2" fmla="*/ 9621 h 10000"/>
              <a:gd name="connsiteX3" fmla="*/ 0 w 10000"/>
              <a:gd name="connsiteY3" fmla="*/ 9432 h 10000"/>
              <a:gd name="connsiteX4" fmla="*/ 1472 w 10000"/>
              <a:gd name="connsiteY4" fmla="*/ 6562 h 10000"/>
              <a:gd name="connsiteX5" fmla="*/ 1551 w 10000"/>
              <a:gd name="connsiteY5" fmla="*/ 5932 h 10000"/>
              <a:gd name="connsiteX6" fmla="*/ 1744 w 10000"/>
              <a:gd name="connsiteY6" fmla="*/ 5489 h 10000"/>
              <a:gd name="connsiteX7" fmla="*/ 1706 w 10000"/>
              <a:gd name="connsiteY7" fmla="*/ 5299 h 10000"/>
              <a:gd name="connsiteX8" fmla="*/ 1859 w 10000"/>
              <a:gd name="connsiteY8" fmla="*/ 4796 h 10000"/>
              <a:gd name="connsiteX9" fmla="*/ 1899 w 10000"/>
              <a:gd name="connsiteY9" fmla="*/ 4101 h 10000"/>
              <a:gd name="connsiteX10" fmla="*/ 2094 w 10000"/>
              <a:gd name="connsiteY10" fmla="*/ 4163 h 10000"/>
              <a:gd name="connsiteX11" fmla="*/ 2208 w 10000"/>
              <a:gd name="connsiteY11" fmla="*/ 4481 h 10000"/>
              <a:gd name="connsiteX12" fmla="*/ 2635 w 10000"/>
              <a:gd name="connsiteY12" fmla="*/ 4605 h 10000"/>
              <a:gd name="connsiteX13" fmla="*/ 3022 w 10000"/>
              <a:gd name="connsiteY13" fmla="*/ 2776 h 10000"/>
              <a:gd name="connsiteX14" fmla="*/ 3294 w 10000"/>
              <a:gd name="connsiteY14" fmla="*/ 2965 h 10000"/>
              <a:gd name="connsiteX15" fmla="*/ 3449 w 10000"/>
              <a:gd name="connsiteY15" fmla="*/ 2271 h 10000"/>
              <a:gd name="connsiteX16" fmla="*/ 3527 w 10000"/>
              <a:gd name="connsiteY16" fmla="*/ 2335 h 10000"/>
              <a:gd name="connsiteX17" fmla="*/ 3682 w 10000"/>
              <a:gd name="connsiteY17" fmla="*/ 2082 h 10000"/>
              <a:gd name="connsiteX18" fmla="*/ 3953 w 10000"/>
              <a:gd name="connsiteY18" fmla="*/ 1263 h 10000"/>
              <a:gd name="connsiteX19" fmla="*/ 3993 w 10000"/>
              <a:gd name="connsiteY19" fmla="*/ 0 h 10000"/>
              <a:gd name="connsiteX20" fmla="*/ 5038 w 10000"/>
              <a:gd name="connsiteY20" fmla="*/ 946 h 10000"/>
              <a:gd name="connsiteX21" fmla="*/ 5155 w 10000"/>
              <a:gd name="connsiteY21" fmla="*/ 189 h 10000"/>
              <a:gd name="connsiteX22" fmla="*/ 5504 w 10000"/>
              <a:gd name="connsiteY22" fmla="*/ 189 h 10000"/>
              <a:gd name="connsiteX23" fmla="*/ 5736 w 10000"/>
              <a:gd name="connsiteY23" fmla="*/ 442 h 10000"/>
              <a:gd name="connsiteX24" fmla="*/ 5659 w 10000"/>
              <a:gd name="connsiteY24" fmla="*/ 821 h 10000"/>
              <a:gd name="connsiteX25" fmla="*/ 5814 w 10000"/>
              <a:gd name="connsiteY25" fmla="*/ 1009 h 10000"/>
              <a:gd name="connsiteX26" fmla="*/ 6163 w 10000"/>
              <a:gd name="connsiteY26" fmla="*/ 1072 h 10000"/>
              <a:gd name="connsiteX27" fmla="*/ 6280 w 10000"/>
              <a:gd name="connsiteY27" fmla="*/ 1263 h 10000"/>
              <a:gd name="connsiteX28" fmla="*/ 6473 w 10000"/>
              <a:gd name="connsiteY28" fmla="*/ 1387 h 10000"/>
              <a:gd name="connsiteX29" fmla="*/ 6589 w 10000"/>
              <a:gd name="connsiteY29" fmla="*/ 1451 h 10000"/>
              <a:gd name="connsiteX30" fmla="*/ 6668 w 10000"/>
              <a:gd name="connsiteY30" fmla="*/ 1640 h 10000"/>
              <a:gd name="connsiteX31" fmla="*/ 6745 w 10000"/>
              <a:gd name="connsiteY31" fmla="*/ 2146 h 10000"/>
              <a:gd name="connsiteX32" fmla="*/ 6589 w 10000"/>
              <a:gd name="connsiteY32" fmla="*/ 2271 h 10000"/>
              <a:gd name="connsiteX33" fmla="*/ 6589 w 10000"/>
              <a:gd name="connsiteY33" fmla="*/ 2712 h 10000"/>
              <a:gd name="connsiteX34" fmla="*/ 6473 w 10000"/>
              <a:gd name="connsiteY34" fmla="*/ 2903 h 10000"/>
              <a:gd name="connsiteX35" fmla="*/ 6394 w 10000"/>
              <a:gd name="connsiteY35" fmla="*/ 3281 h 10000"/>
              <a:gd name="connsiteX36" fmla="*/ 6433 w 10000"/>
              <a:gd name="connsiteY36" fmla="*/ 3407 h 10000"/>
              <a:gd name="connsiteX37" fmla="*/ 6511 w 10000"/>
              <a:gd name="connsiteY37" fmla="*/ 3597 h 10000"/>
              <a:gd name="connsiteX38" fmla="*/ 7130 w 10000"/>
              <a:gd name="connsiteY38" fmla="*/ 3848 h 10000"/>
              <a:gd name="connsiteX39" fmla="*/ 7518 w 10000"/>
              <a:gd name="connsiteY39" fmla="*/ 4290 h 10000"/>
              <a:gd name="connsiteX40" fmla="*/ 8567 w 10000"/>
              <a:gd name="connsiteY40" fmla="*/ 4859 h 10000"/>
              <a:gd name="connsiteX41" fmla="*/ 8644 w 10000"/>
              <a:gd name="connsiteY41" fmla="*/ 5237 h 10000"/>
              <a:gd name="connsiteX42" fmla="*/ 8644 w 10000"/>
              <a:gd name="connsiteY42" fmla="*/ 5932 h 10000"/>
              <a:gd name="connsiteX43" fmla="*/ 8527 w 10000"/>
              <a:gd name="connsiteY43" fmla="*/ 6056 h 10000"/>
              <a:gd name="connsiteX44" fmla="*/ 8798 w 10000"/>
              <a:gd name="connsiteY44" fmla="*/ 6687 h 10000"/>
              <a:gd name="connsiteX45" fmla="*/ 8993 w 10000"/>
              <a:gd name="connsiteY45" fmla="*/ 7130 h 10000"/>
              <a:gd name="connsiteX46" fmla="*/ 8876 w 10000"/>
              <a:gd name="connsiteY46" fmla="*/ 7130 h 10000"/>
              <a:gd name="connsiteX47" fmla="*/ 9069 w 10000"/>
              <a:gd name="connsiteY47" fmla="*/ 7950 h 10000"/>
              <a:gd name="connsiteX48" fmla="*/ 9146 w 10000"/>
              <a:gd name="connsiteY48" fmla="*/ 8138 h 10000"/>
              <a:gd name="connsiteX49" fmla="*/ 8993 w 10000"/>
              <a:gd name="connsiteY49" fmla="*/ 8296 h 10000"/>
              <a:gd name="connsiteX50" fmla="*/ 8644 w 10000"/>
              <a:gd name="connsiteY50" fmla="*/ 8423 h 10000"/>
              <a:gd name="connsiteX51" fmla="*/ 8644 w 10000"/>
              <a:gd name="connsiteY51" fmla="*/ 8738 h 10000"/>
              <a:gd name="connsiteX52" fmla="*/ 8876 w 10000"/>
              <a:gd name="connsiteY52" fmla="*/ 8864 h 10000"/>
              <a:gd name="connsiteX53" fmla="*/ 9069 w 10000"/>
              <a:gd name="connsiteY53" fmla="*/ 8928 h 10000"/>
              <a:gd name="connsiteX54" fmla="*/ 9146 w 10000"/>
              <a:gd name="connsiteY54" fmla="*/ 8738 h 10000"/>
              <a:gd name="connsiteX55" fmla="*/ 9224 w 10000"/>
              <a:gd name="connsiteY55" fmla="*/ 8675 h 10000"/>
              <a:gd name="connsiteX56" fmla="*/ 9845 w 10000"/>
              <a:gd name="connsiteY56" fmla="*/ 8738 h 10000"/>
              <a:gd name="connsiteX57" fmla="*/ 10000 w 10000"/>
              <a:gd name="connsiteY57" fmla="*/ 9496 h 10000"/>
              <a:gd name="connsiteX58" fmla="*/ 8489 w 10000"/>
              <a:gd name="connsiteY58" fmla="*/ 10000 h 10000"/>
              <a:gd name="connsiteX0" fmla="*/ 8489 w 10000"/>
              <a:gd name="connsiteY0" fmla="*/ 10000 h 10000"/>
              <a:gd name="connsiteX1" fmla="*/ 0 w 10000"/>
              <a:gd name="connsiteY1" fmla="*/ 9748 h 10000"/>
              <a:gd name="connsiteX2" fmla="*/ 78 w 10000"/>
              <a:gd name="connsiteY2" fmla="*/ 9621 h 10000"/>
              <a:gd name="connsiteX3" fmla="*/ 0 w 10000"/>
              <a:gd name="connsiteY3" fmla="*/ 9432 h 10000"/>
              <a:gd name="connsiteX4" fmla="*/ 1472 w 10000"/>
              <a:gd name="connsiteY4" fmla="*/ 6562 h 10000"/>
              <a:gd name="connsiteX5" fmla="*/ 1551 w 10000"/>
              <a:gd name="connsiteY5" fmla="*/ 5932 h 10000"/>
              <a:gd name="connsiteX6" fmla="*/ 1744 w 10000"/>
              <a:gd name="connsiteY6" fmla="*/ 5489 h 10000"/>
              <a:gd name="connsiteX7" fmla="*/ 1706 w 10000"/>
              <a:gd name="connsiteY7" fmla="*/ 5299 h 10000"/>
              <a:gd name="connsiteX8" fmla="*/ 1859 w 10000"/>
              <a:gd name="connsiteY8" fmla="*/ 4796 h 10000"/>
              <a:gd name="connsiteX9" fmla="*/ 1899 w 10000"/>
              <a:gd name="connsiteY9" fmla="*/ 4101 h 10000"/>
              <a:gd name="connsiteX10" fmla="*/ 2094 w 10000"/>
              <a:gd name="connsiteY10" fmla="*/ 4163 h 10000"/>
              <a:gd name="connsiteX11" fmla="*/ 2208 w 10000"/>
              <a:gd name="connsiteY11" fmla="*/ 4481 h 10000"/>
              <a:gd name="connsiteX12" fmla="*/ 2635 w 10000"/>
              <a:gd name="connsiteY12" fmla="*/ 4605 h 10000"/>
              <a:gd name="connsiteX13" fmla="*/ 3022 w 10000"/>
              <a:gd name="connsiteY13" fmla="*/ 2776 h 10000"/>
              <a:gd name="connsiteX14" fmla="*/ 3294 w 10000"/>
              <a:gd name="connsiteY14" fmla="*/ 2965 h 10000"/>
              <a:gd name="connsiteX15" fmla="*/ 3449 w 10000"/>
              <a:gd name="connsiteY15" fmla="*/ 2271 h 10000"/>
              <a:gd name="connsiteX16" fmla="*/ 3527 w 10000"/>
              <a:gd name="connsiteY16" fmla="*/ 2335 h 10000"/>
              <a:gd name="connsiteX17" fmla="*/ 3682 w 10000"/>
              <a:gd name="connsiteY17" fmla="*/ 2082 h 10000"/>
              <a:gd name="connsiteX18" fmla="*/ 3953 w 10000"/>
              <a:gd name="connsiteY18" fmla="*/ 1263 h 10000"/>
              <a:gd name="connsiteX19" fmla="*/ 3993 w 10000"/>
              <a:gd name="connsiteY19" fmla="*/ 0 h 10000"/>
              <a:gd name="connsiteX20" fmla="*/ 5038 w 10000"/>
              <a:gd name="connsiteY20" fmla="*/ 946 h 10000"/>
              <a:gd name="connsiteX21" fmla="*/ 5155 w 10000"/>
              <a:gd name="connsiteY21" fmla="*/ 189 h 10000"/>
              <a:gd name="connsiteX22" fmla="*/ 5504 w 10000"/>
              <a:gd name="connsiteY22" fmla="*/ 189 h 10000"/>
              <a:gd name="connsiteX23" fmla="*/ 5736 w 10000"/>
              <a:gd name="connsiteY23" fmla="*/ 442 h 10000"/>
              <a:gd name="connsiteX24" fmla="*/ 5659 w 10000"/>
              <a:gd name="connsiteY24" fmla="*/ 821 h 10000"/>
              <a:gd name="connsiteX25" fmla="*/ 5814 w 10000"/>
              <a:gd name="connsiteY25" fmla="*/ 1009 h 10000"/>
              <a:gd name="connsiteX26" fmla="*/ 6163 w 10000"/>
              <a:gd name="connsiteY26" fmla="*/ 1072 h 10000"/>
              <a:gd name="connsiteX27" fmla="*/ 6280 w 10000"/>
              <a:gd name="connsiteY27" fmla="*/ 1263 h 10000"/>
              <a:gd name="connsiteX28" fmla="*/ 6473 w 10000"/>
              <a:gd name="connsiteY28" fmla="*/ 1387 h 10000"/>
              <a:gd name="connsiteX29" fmla="*/ 6589 w 10000"/>
              <a:gd name="connsiteY29" fmla="*/ 1451 h 10000"/>
              <a:gd name="connsiteX30" fmla="*/ 6668 w 10000"/>
              <a:gd name="connsiteY30" fmla="*/ 1640 h 10000"/>
              <a:gd name="connsiteX31" fmla="*/ 6745 w 10000"/>
              <a:gd name="connsiteY31" fmla="*/ 2146 h 10000"/>
              <a:gd name="connsiteX32" fmla="*/ 6589 w 10000"/>
              <a:gd name="connsiteY32" fmla="*/ 2271 h 10000"/>
              <a:gd name="connsiteX33" fmla="*/ 6589 w 10000"/>
              <a:gd name="connsiteY33" fmla="*/ 2712 h 10000"/>
              <a:gd name="connsiteX34" fmla="*/ 6473 w 10000"/>
              <a:gd name="connsiteY34" fmla="*/ 2903 h 10000"/>
              <a:gd name="connsiteX35" fmla="*/ 6394 w 10000"/>
              <a:gd name="connsiteY35" fmla="*/ 3281 h 10000"/>
              <a:gd name="connsiteX36" fmla="*/ 6433 w 10000"/>
              <a:gd name="connsiteY36" fmla="*/ 3407 h 10000"/>
              <a:gd name="connsiteX37" fmla="*/ 6511 w 10000"/>
              <a:gd name="connsiteY37" fmla="*/ 3597 h 10000"/>
              <a:gd name="connsiteX38" fmla="*/ 7130 w 10000"/>
              <a:gd name="connsiteY38" fmla="*/ 3848 h 10000"/>
              <a:gd name="connsiteX39" fmla="*/ 7518 w 10000"/>
              <a:gd name="connsiteY39" fmla="*/ 4290 h 10000"/>
              <a:gd name="connsiteX40" fmla="*/ 8567 w 10000"/>
              <a:gd name="connsiteY40" fmla="*/ 4859 h 10000"/>
              <a:gd name="connsiteX41" fmla="*/ 8644 w 10000"/>
              <a:gd name="connsiteY41" fmla="*/ 5237 h 10000"/>
              <a:gd name="connsiteX42" fmla="*/ 8644 w 10000"/>
              <a:gd name="connsiteY42" fmla="*/ 5932 h 10000"/>
              <a:gd name="connsiteX43" fmla="*/ 8527 w 10000"/>
              <a:gd name="connsiteY43" fmla="*/ 6056 h 10000"/>
              <a:gd name="connsiteX44" fmla="*/ 8993 w 10000"/>
              <a:gd name="connsiteY44" fmla="*/ 7130 h 10000"/>
              <a:gd name="connsiteX45" fmla="*/ 8876 w 10000"/>
              <a:gd name="connsiteY45" fmla="*/ 7130 h 10000"/>
              <a:gd name="connsiteX46" fmla="*/ 9069 w 10000"/>
              <a:gd name="connsiteY46" fmla="*/ 7950 h 10000"/>
              <a:gd name="connsiteX47" fmla="*/ 9146 w 10000"/>
              <a:gd name="connsiteY47" fmla="*/ 8138 h 10000"/>
              <a:gd name="connsiteX48" fmla="*/ 8993 w 10000"/>
              <a:gd name="connsiteY48" fmla="*/ 8296 h 10000"/>
              <a:gd name="connsiteX49" fmla="*/ 8644 w 10000"/>
              <a:gd name="connsiteY49" fmla="*/ 8423 h 10000"/>
              <a:gd name="connsiteX50" fmla="*/ 8644 w 10000"/>
              <a:gd name="connsiteY50" fmla="*/ 8738 h 10000"/>
              <a:gd name="connsiteX51" fmla="*/ 8876 w 10000"/>
              <a:gd name="connsiteY51" fmla="*/ 8864 h 10000"/>
              <a:gd name="connsiteX52" fmla="*/ 9069 w 10000"/>
              <a:gd name="connsiteY52" fmla="*/ 8928 h 10000"/>
              <a:gd name="connsiteX53" fmla="*/ 9146 w 10000"/>
              <a:gd name="connsiteY53" fmla="*/ 8738 h 10000"/>
              <a:gd name="connsiteX54" fmla="*/ 9224 w 10000"/>
              <a:gd name="connsiteY54" fmla="*/ 8675 h 10000"/>
              <a:gd name="connsiteX55" fmla="*/ 9845 w 10000"/>
              <a:gd name="connsiteY55" fmla="*/ 8738 h 10000"/>
              <a:gd name="connsiteX56" fmla="*/ 10000 w 10000"/>
              <a:gd name="connsiteY56" fmla="*/ 9496 h 10000"/>
              <a:gd name="connsiteX57" fmla="*/ 8489 w 10000"/>
              <a:gd name="connsiteY57" fmla="*/ 10000 h 10000"/>
              <a:gd name="connsiteX0" fmla="*/ 8489 w 10000"/>
              <a:gd name="connsiteY0" fmla="*/ 10000 h 10000"/>
              <a:gd name="connsiteX1" fmla="*/ 0 w 10000"/>
              <a:gd name="connsiteY1" fmla="*/ 9748 h 10000"/>
              <a:gd name="connsiteX2" fmla="*/ 78 w 10000"/>
              <a:gd name="connsiteY2" fmla="*/ 9621 h 10000"/>
              <a:gd name="connsiteX3" fmla="*/ 0 w 10000"/>
              <a:gd name="connsiteY3" fmla="*/ 9432 h 10000"/>
              <a:gd name="connsiteX4" fmla="*/ 1472 w 10000"/>
              <a:gd name="connsiteY4" fmla="*/ 6562 h 10000"/>
              <a:gd name="connsiteX5" fmla="*/ 1551 w 10000"/>
              <a:gd name="connsiteY5" fmla="*/ 5932 h 10000"/>
              <a:gd name="connsiteX6" fmla="*/ 1744 w 10000"/>
              <a:gd name="connsiteY6" fmla="*/ 5489 h 10000"/>
              <a:gd name="connsiteX7" fmla="*/ 1706 w 10000"/>
              <a:gd name="connsiteY7" fmla="*/ 5299 h 10000"/>
              <a:gd name="connsiteX8" fmla="*/ 1859 w 10000"/>
              <a:gd name="connsiteY8" fmla="*/ 4796 h 10000"/>
              <a:gd name="connsiteX9" fmla="*/ 1899 w 10000"/>
              <a:gd name="connsiteY9" fmla="*/ 4101 h 10000"/>
              <a:gd name="connsiteX10" fmla="*/ 2094 w 10000"/>
              <a:gd name="connsiteY10" fmla="*/ 4163 h 10000"/>
              <a:gd name="connsiteX11" fmla="*/ 2208 w 10000"/>
              <a:gd name="connsiteY11" fmla="*/ 4481 h 10000"/>
              <a:gd name="connsiteX12" fmla="*/ 2635 w 10000"/>
              <a:gd name="connsiteY12" fmla="*/ 4605 h 10000"/>
              <a:gd name="connsiteX13" fmla="*/ 3022 w 10000"/>
              <a:gd name="connsiteY13" fmla="*/ 2776 h 10000"/>
              <a:gd name="connsiteX14" fmla="*/ 3294 w 10000"/>
              <a:gd name="connsiteY14" fmla="*/ 2965 h 10000"/>
              <a:gd name="connsiteX15" fmla="*/ 3449 w 10000"/>
              <a:gd name="connsiteY15" fmla="*/ 2271 h 10000"/>
              <a:gd name="connsiteX16" fmla="*/ 3527 w 10000"/>
              <a:gd name="connsiteY16" fmla="*/ 2335 h 10000"/>
              <a:gd name="connsiteX17" fmla="*/ 3682 w 10000"/>
              <a:gd name="connsiteY17" fmla="*/ 2082 h 10000"/>
              <a:gd name="connsiteX18" fmla="*/ 3953 w 10000"/>
              <a:gd name="connsiteY18" fmla="*/ 1263 h 10000"/>
              <a:gd name="connsiteX19" fmla="*/ 3993 w 10000"/>
              <a:gd name="connsiteY19" fmla="*/ 0 h 10000"/>
              <a:gd name="connsiteX20" fmla="*/ 5038 w 10000"/>
              <a:gd name="connsiteY20" fmla="*/ 946 h 10000"/>
              <a:gd name="connsiteX21" fmla="*/ 5155 w 10000"/>
              <a:gd name="connsiteY21" fmla="*/ 189 h 10000"/>
              <a:gd name="connsiteX22" fmla="*/ 5504 w 10000"/>
              <a:gd name="connsiteY22" fmla="*/ 189 h 10000"/>
              <a:gd name="connsiteX23" fmla="*/ 5736 w 10000"/>
              <a:gd name="connsiteY23" fmla="*/ 442 h 10000"/>
              <a:gd name="connsiteX24" fmla="*/ 5659 w 10000"/>
              <a:gd name="connsiteY24" fmla="*/ 821 h 10000"/>
              <a:gd name="connsiteX25" fmla="*/ 5814 w 10000"/>
              <a:gd name="connsiteY25" fmla="*/ 1009 h 10000"/>
              <a:gd name="connsiteX26" fmla="*/ 6163 w 10000"/>
              <a:gd name="connsiteY26" fmla="*/ 1072 h 10000"/>
              <a:gd name="connsiteX27" fmla="*/ 6280 w 10000"/>
              <a:gd name="connsiteY27" fmla="*/ 1263 h 10000"/>
              <a:gd name="connsiteX28" fmla="*/ 6473 w 10000"/>
              <a:gd name="connsiteY28" fmla="*/ 1387 h 10000"/>
              <a:gd name="connsiteX29" fmla="*/ 6589 w 10000"/>
              <a:gd name="connsiteY29" fmla="*/ 1451 h 10000"/>
              <a:gd name="connsiteX30" fmla="*/ 6668 w 10000"/>
              <a:gd name="connsiteY30" fmla="*/ 1640 h 10000"/>
              <a:gd name="connsiteX31" fmla="*/ 6745 w 10000"/>
              <a:gd name="connsiteY31" fmla="*/ 2146 h 10000"/>
              <a:gd name="connsiteX32" fmla="*/ 6589 w 10000"/>
              <a:gd name="connsiteY32" fmla="*/ 2271 h 10000"/>
              <a:gd name="connsiteX33" fmla="*/ 6589 w 10000"/>
              <a:gd name="connsiteY33" fmla="*/ 2712 h 10000"/>
              <a:gd name="connsiteX34" fmla="*/ 6473 w 10000"/>
              <a:gd name="connsiteY34" fmla="*/ 2903 h 10000"/>
              <a:gd name="connsiteX35" fmla="*/ 6394 w 10000"/>
              <a:gd name="connsiteY35" fmla="*/ 3281 h 10000"/>
              <a:gd name="connsiteX36" fmla="*/ 6433 w 10000"/>
              <a:gd name="connsiteY36" fmla="*/ 3407 h 10000"/>
              <a:gd name="connsiteX37" fmla="*/ 6511 w 10000"/>
              <a:gd name="connsiteY37" fmla="*/ 3597 h 10000"/>
              <a:gd name="connsiteX38" fmla="*/ 7130 w 10000"/>
              <a:gd name="connsiteY38" fmla="*/ 3848 h 10000"/>
              <a:gd name="connsiteX39" fmla="*/ 7518 w 10000"/>
              <a:gd name="connsiteY39" fmla="*/ 4290 h 10000"/>
              <a:gd name="connsiteX40" fmla="*/ 8567 w 10000"/>
              <a:gd name="connsiteY40" fmla="*/ 4859 h 10000"/>
              <a:gd name="connsiteX41" fmla="*/ 8644 w 10000"/>
              <a:gd name="connsiteY41" fmla="*/ 5932 h 10000"/>
              <a:gd name="connsiteX42" fmla="*/ 8527 w 10000"/>
              <a:gd name="connsiteY42" fmla="*/ 6056 h 10000"/>
              <a:gd name="connsiteX43" fmla="*/ 8993 w 10000"/>
              <a:gd name="connsiteY43" fmla="*/ 7130 h 10000"/>
              <a:gd name="connsiteX44" fmla="*/ 8876 w 10000"/>
              <a:gd name="connsiteY44" fmla="*/ 7130 h 10000"/>
              <a:gd name="connsiteX45" fmla="*/ 9069 w 10000"/>
              <a:gd name="connsiteY45" fmla="*/ 7950 h 10000"/>
              <a:gd name="connsiteX46" fmla="*/ 9146 w 10000"/>
              <a:gd name="connsiteY46" fmla="*/ 8138 h 10000"/>
              <a:gd name="connsiteX47" fmla="*/ 8993 w 10000"/>
              <a:gd name="connsiteY47" fmla="*/ 8296 h 10000"/>
              <a:gd name="connsiteX48" fmla="*/ 8644 w 10000"/>
              <a:gd name="connsiteY48" fmla="*/ 8423 h 10000"/>
              <a:gd name="connsiteX49" fmla="*/ 8644 w 10000"/>
              <a:gd name="connsiteY49" fmla="*/ 8738 h 10000"/>
              <a:gd name="connsiteX50" fmla="*/ 8876 w 10000"/>
              <a:gd name="connsiteY50" fmla="*/ 8864 h 10000"/>
              <a:gd name="connsiteX51" fmla="*/ 9069 w 10000"/>
              <a:gd name="connsiteY51" fmla="*/ 8928 h 10000"/>
              <a:gd name="connsiteX52" fmla="*/ 9146 w 10000"/>
              <a:gd name="connsiteY52" fmla="*/ 8738 h 10000"/>
              <a:gd name="connsiteX53" fmla="*/ 9224 w 10000"/>
              <a:gd name="connsiteY53" fmla="*/ 8675 h 10000"/>
              <a:gd name="connsiteX54" fmla="*/ 9845 w 10000"/>
              <a:gd name="connsiteY54" fmla="*/ 8738 h 10000"/>
              <a:gd name="connsiteX55" fmla="*/ 10000 w 10000"/>
              <a:gd name="connsiteY55" fmla="*/ 9496 h 10000"/>
              <a:gd name="connsiteX56" fmla="*/ 8489 w 10000"/>
              <a:gd name="connsiteY56" fmla="*/ 10000 h 10000"/>
              <a:gd name="connsiteX0" fmla="*/ 8489 w 9845"/>
              <a:gd name="connsiteY0" fmla="*/ 10000 h 10000"/>
              <a:gd name="connsiteX1" fmla="*/ 0 w 9845"/>
              <a:gd name="connsiteY1" fmla="*/ 9748 h 10000"/>
              <a:gd name="connsiteX2" fmla="*/ 78 w 9845"/>
              <a:gd name="connsiteY2" fmla="*/ 9621 h 10000"/>
              <a:gd name="connsiteX3" fmla="*/ 0 w 9845"/>
              <a:gd name="connsiteY3" fmla="*/ 9432 h 10000"/>
              <a:gd name="connsiteX4" fmla="*/ 1472 w 9845"/>
              <a:gd name="connsiteY4" fmla="*/ 6562 h 10000"/>
              <a:gd name="connsiteX5" fmla="*/ 1551 w 9845"/>
              <a:gd name="connsiteY5" fmla="*/ 5932 h 10000"/>
              <a:gd name="connsiteX6" fmla="*/ 1744 w 9845"/>
              <a:gd name="connsiteY6" fmla="*/ 5489 h 10000"/>
              <a:gd name="connsiteX7" fmla="*/ 1706 w 9845"/>
              <a:gd name="connsiteY7" fmla="*/ 5299 h 10000"/>
              <a:gd name="connsiteX8" fmla="*/ 1859 w 9845"/>
              <a:gd name="connsiteY8" fmla="*/ 4796 h 10000"/>
              <a:gd name="connsiteX9" fmla="*/ 1899 w 9845"/>
              <a:gd name="connsiteY9" fmla="*/ 4101 h 10000"/>
              <a:gd name="connsiteX10" fmla="*/ 2094 w 9845"/>
              <a:gd name="connsiteY10" fmla="*/ 4163 h 10000"/>
              <a:gd name="connsiteX11" fmla="*/ 2208 w 9845"/>
              <a:gd name="connsiteY11" fmla="*/ 4481 h 10000"/>
              <a:gd name="connsiteX12" fmla="*/ 2635 w 9845"/>
              <a:gd name="connsiteY12" fmla="*/ 4605 h 10000"/>
              <a:gd name="connsiteX13" fmla="*/ 3022 w 9845"/>
              <a:gd name="connsiteY13" fmla="*/ 2776 h 10000"/>
              <a:gd name="connsiteX14" fmla="*/ 3294 w 9845"/>
              <a:gd name="connsiteY14" fmla="*/ 2965 h 10000"/>
              <a:gd name="connsiteX15" fmla="*/ 3449 w 9845"/>
              <a:gd name="connsiteY15" fmla="*/ 2271 h 10000"/>
              <a:gd name="connsiteX16" fmla="*/ 3527 w 9845"/>
              <a:gd name="connsiteY16" fmla="*/ 2335 h 10000"/>
              <a:gd name="connsiteX17" fmla="*/ 3682 w 9845"/>
              <a:gd name="connsiteY17" fmla="*/ 2082 h 10000"/>
              <a:gd name="connsiteX18" fmla="*/ 3953 w 9845"/>
              <a:gd name="connsiteY18" fmla="*/ 1263 h 10000"/>
              <a:gd name="connsiteX19" fmla="*/ 3993 w 9845"/>
              <a:gd name="connsiteY19" fmla="*/ 0 h 10000"/>
              <a:gd name="connsiteX20" fmla="*/ 5038 w 9845"/>
              <a:gd name="connsiteY20" fmla="*/ 946 h 10000"/>
              <a:gd name="connsiteX21" fmla="*/ 5155 w 9845"/>
              <a:gd name="connsiteY21" fmla="*/ 189 h 10000"/>
              <a:gd name="connsiteX22" fmla="*/ 5504 w 9845"/>
              <a:gd name="connsiteY22" fmla="*/ 189 h 10000"/>
              <a:gd name="connsiteX23" fmla="*/ 5736 w 9845"/>
              <a:gd name="connsiteY23" fmla="*/ 442 h 10000"/>
              <a:gd name="connsiteX24" fmla="*/ 5659 w 9845"/>
              <a:gd name="connsiteY24" fmla="*/ 821 h 10000"/>
              <a:gd name="connsiteX25" fmla="*/ 5814 w 9845"/>
              <a:gd name="connsiteY25" fmla="*/ 1009 h 10000"/>
              <a:gd name="connsiteX26" fmla="*/ 6163 w 9845"/>
              <a:gd name="connsiteY26" fmla="*/ 1072 h 10000"/>
              <a:gd name="connsiteX27" fmla="*/ 6280 w 9845"/>
              <a:gd name="connsiteY27" fmla="*/ 1263 h 10000"/>
              <a:gd name="connsiteX28" fmla="*/ 6473 w 9845"/>
              <a:gd name="connsiteY28" fmla="*/ 1387 h 10000"/>
              <a:gd name="connsiteX29" fmla="*/ 6589 w 9845"/>
              <a:gd name="connsiteY29" fmla="*/ 1451 h 10000"/>
              <a:gd name="connsiteX30" fmla="*/ 6668 w 9845"/>
              <a:gd name="connsiteY30" fmla="*/ 1640 h 10000"/>
              <a:gd name="connsiteX31" fmla="*/ 6745 w 9845"/>
              <a:gd name="connsiteY31" fmla="*/ 2146 h 10000"/>
              <a:gd name="connsiteX32" fmla="*/ 6589 w 9845"/>
              <a:gd name="connsiteY32" fmla="*/ 2271 h 10000"/>
              <a:gd name="connsiteX33" fmla="*/ 6589 w 9845"/>
              <a:gd name="connsiteY33" fmla="*/ 2712 h 10000"/>
              <a:gd name="connsiteX34" fmla="*/ 6473 w 9845"/>
              <a:gd name="connsiteY34" fmla="*/ 2903 h 10000"/>
              <a:gd name="connsiteX35" fmla="*/ 6394 w 9845"/>
              <a:gd name="connsiteY35" fmla="*/ 3281 h 10000"/>
              <a:gd name="connsiteX36" fmla="*/ 6433 w 9845"/>
              <a:gd name="connsiteY36" fmla="*/ 3407 h 10000"/>
              <a:gd name="connsiteX37" fmla="*/ 6511 w 9845"/>
              <a:gd name="connsiteY37" fmla="*/ 3597 h 10000"/>
              <a:gd name="connsiteX38" fmla="*/ 7130 w 9845"/>
              <a:gd name="connsiteY38" fmla="*/ 3848 h 10000"/>
              <a:gd name="connsiteX39" fmla="*/ 7518 w 9845"/>
              <a:gd name="connsiteY39" fmla="*/ 4290 h 10000"/>
              <a:gd name="connsiteX40" fmla="*/ 8567 w 9845"/>
              <a:gd name="connsiteY40" fmla="*/ 4859 h 10000"/>
              <a:gd name="connsiteX41" fmla="*/ 8644 w 9845"/>
              <a:gd name="connsiteY41" fmla="*/ 5932 h 10000"/>
              <a:gd name="connsiteX42" fmla="*/ 8527 w 9845"/>
              <a:gd name="connsiteY42" fmla="*/ 6056 h 10000"/>
              <a:gd name="connsiteX43" fmla="*/ 8993 w 9845"/>
              <a:gd name="connsiteY43" fmla="*/ 7130 h 10000"/>
              <a:gd name="connsiteX44" fmla="*/ 8876 w 9845"/>
              <a:gd name="connsiteY44" fmla="*/ 7130 h 10000"/>
              <a:gd name="connsiteX45" fmla="*/ 9069 w 9845"/>
              <a:gd name="connsiteY45" fmla="*/ 7950 h 10000"/>
              <a:gd name="connsiteX46" fmla="*/ 9146 w 9845"/>
              <a:gd name="connsiteY46" fmla="*/ 8138 h 10000"/>
              <a:gd name="connsiteX47" fmla="*/ 8993 w 9845"/>
              <a:gd name="connsiteY47" fmla="*/ 8296 h 10000"/>
              <a:gd name="connsiteX48" fmla="*/ 8644 w 9845"/>
              <a:gd name="connsiteY48" fmla="*/ 8423 h 10000"/>
              <a:gd name="connsiteX49" fmla="*/ 8644 w 9845"/>
              <a:gd name="connsiteY49" fmla="*/ 8738 h 10000"/>
              <a:gd name="connsiteX50" fmla="*/ 8876 w 9845"/>
              <a:gd name="connsiteY50" fmla="*/ 8864 h 10000"/>
              <a:gd name="connsiteX51" fmla="*/ 9069 w 9845"/>
              <a:gd name="connsiteY51" fmla="*/ 8928 h 10000"/>
              <a:gd name="connsiteX52" fmla="*/ 9146 w 9845"/>
              <a:gd name="connsiteY52" fmla="*/ 8738 h 10000"/>
              <a:gd name="connsiteX53" fmla="*/ 9224 w 9845"/>
              <a:gd name="connsiteY53" fmla="*/ 8675 h 10000"/>
              <a:gd name="connsiteX54" fmla="*/ 9845 w 9845"/>
              <a:gd name="connsiteY54" fmla="*/ 8738 h 10000"/>
              <a:gd name="connsiteX55" fmla="*/ 8489 w 9845"/>
              <a:gd name="connsiteY55" fmla="*/ 10000 h 10000"/>
              <a:gd name="connsiteX0" fmla="*/ 8623 w 9369"/>
              <a:gd name="connsiteY0" fmla="*/ 10000 h 10000"/>
              <a:gd name="connsiteX1" fmla="*/ 0 w 9369"/>
              <a:gd name="connsiteY1" fmla="*/ 9748 h 10000"/>
              <a:gd name="connsiteX2" fmla="*/ 79 w 9369"/>
              <a:gd name="connsiteY2" fmla="*/ 9621 h 10000"/>
              <a:gd name="connsiteX3" fmla="*/ 0 w 9369"/>
              <a:gd name="connsiteY3" fmla="*/ 9432 h 10000"/>
              <a:gd name="connsiteX4" fmla="*/ 1495 w 9369"/>
              <a:gd name="connsiteY4" fmla="*/ 6562 h 10000"/>
              <a:gd name="connsiteX5" fmla="*/ 1575 w 9369"/>
              <a:gd name="connsiteY5" fmla="*/ 5932 h 10000"/>
              <a:gd name="connsiteX6" fmla="*/ 1771 w 9369"/>
              <a:gd name="connsiteY6" fmla="*/ 5489 h 10000"/>
              <a:gd name="connsiteX7" fmla="*/ 1733 w 9369"/>
              <a:gd name="connsiteY7" fmla="*/ 5299 h 10000"/>
              <a:gd name="connsiteX8" fmla="*/ 1888 w 9369"/>
              <a:gd name="connsiteY8" fmla="*/ 4796 h 10000"/>
              <a:gd name="connsiteX9" fmla="*/ 1929 w 9369"/>
              <a:gd name="connsiteY9" fmla="*/ 4101 h 10000"/>
              <a:gd name="connsiteX10" fmla="*/ 2127 w 9369"/>
              <a:gd name="connsiteY10" fmla="*/ 4163 h 10000"/>
              <a:gd name="connsiteX11" fmla="*/ 2243 w 9369"/>
              <a:gd name="connsiteY11" fmla="*/ 4481 h 10000"/>
              <a:gd name="connsiteX12" fmla="*/ 2676 w 9369"/>
              <a:gd name="connsiteY12" fmla="*/ 4605 h 10000"/>
              <a:gd name="connsiteX13" fmla="*/ 3070 w 9369"/>
              <a:gd name="connsiteY13" fmla="*/ 2776 h 10000"/>
              <a:gd name="connsiteX14" fmla="*/ 3346 w 9369"/>
              <a:gd name="connsiteY14" fmla="*/ 2965 h 10000"/>
              <a:gd name="connsiteX15" fmla="*/ 3503 w 9369"/>
              <a:gd name="connsiteY15" fmla="*/ 2271 h 10000"/>
              <a:gd name="connsiteX16" fmla="*/ 3583 w 9369"/>
              <a:gd name="connsiteY16" fmla="*/ 2335 h 10000"/>
              <a:gd name="connsiteX17" fmla="*/ 3740 w 9369"/>
              <a:gd name="connsiteY17" fmla="*/ 2082 h 10000"/>
              <a:gd name="connsiteX18" fmla="*/ 4015 w 9369"/>
              <a:gd name="connsiteY18" fmla="*/ 1263 h 10000"/>
              <a:gd name="connsiteX19" fmla="*/ 4056 w 9369"/>
              <a:gd name="connsiteY19" fmla="*/ 0 h 10000"/>
              <a:gd name="connsiteX20" fmla="*/ 5117 w 9369"/>
              <a:gd name="connsiteY20" fmla="*/ 946 h 10000"/>
              <a:gd name="connsiteX21" fmla="*/ 5236 w 9369"/>
              <a:gd name="connsiteY21" fmla="*/ 189 h 10000"/>
              <a:gd name="connsiteX22" fmla="*/ 5591 w 9369"/>
              <a:gd name="connsiteY22" fmla="*/ 189 h 10000"/>
              <a:gd name="connsiteX23" fmla="*/ 5826 w 9369"/>
              <a:gd name="connsiteY23" fmla="*/ 442 h 10000"/>
              <a:gd name="connsiteX24" fmla="*/ 5748 w 9369"/>
              <a:gd name="connsiteY24" fmla="*/ 821 h 10000"/>
              <a:gd name="connsiteX25" fmla="*/ 5906 w 9369"/>
              <a:gd name="connsiteY25" fmla="*/ 1009 h 10000"/>
              <a:gd name="connsiteX26" fmla="*/ 6260 w 9369"/>
              <a:gd name="connsiteY26" fmla="*/ 1072 h 10000"/>
              <a:gd name="connsiteX27" fmla="*/ 6379 w 9369"/>
              <a:gd name="connsiteY27" fmla="*/ 1263 h 10000"/>
              <a:gd name="connsiteX28" fmla="*/ 6575 w 9369"/>
              <a:gd name="connsiteY28" fmla="*/ 1387 h 10000"/>
              <a:gd name="connsiteX29" fmla="*/ 6693 w 9369"/>
              <a:gd name="connsiteY29" fmla="*/ 1451 h 10000"/>
              <a:gd name="connsiteX30" fmla="*/ 6773 w 9369"/>
              <a:gd name="connsiteY30" fmla="*/ 1640 h 10000"/>
              <a:gd name="connsiteX31" fmla="*/ 6851 w 9369"/>
              <a:gd name="connsiteY31" fmla="*/ 2146 h 10000"/>
              <a:gd name="connsiteX32" fmla="*/ 6693 w 9369"/>
              <a:gd name="connsiteY32" fmla="*/ 2271 h 10000"/>
              <a:gd name="connsiteX33" fmla="*/ 6693 w 9369"/>
              <a:gd name="connsiteY33" fmla="*/ 2712 h 10000"/>
              <a:gd name="connsiteX34" fmla="*/ 6575 w 9369"/>
              <a:gd name="connsiteY34" fmla="*/ 2903 h 10000"/>
              <a:gd name="connsiteX35" fmla="*/ 6495 w 9369"/>
              <a:gd name="connsiteY35" fmla="*/ 3281 h 10000"/>
              <a:gd name="connsiteX36" fmla="*/ 6534 w 9369"/>
              <a:gd name="connsiteY36" fmla="*/ 3407 h 10000"/>
              <a:gd name="connsiteX37" fmla="*/ 6614 w 9369"/>
              <a:gd name="connsiteY37" fmla="*/ 3597 h 10000"/>
              <a:gd name="connsiteX38" fmla="*/ 7242 w 9369"/>
              <a:gd name="connsiteY38" fmla="*/ 3848 h 10000"/>
              <a:gd name="connsiteX39" fmla="*/ 7636 w 9369"/>
              <a:gd name="connsiteY39" fmla="*/ 4290 h 10000"/>
              <a:gd name="connsiteX40" fmla="*/ 8702 w 9369"/>
              <a:gd name="connsiteY40" fmla="*/ 4859 h 10000"/>
              <a:gd name="connsiteX41" fmla="*/ 8780 w 9369"/>
              <a:gd name="connsiteY41" fmla="*/ 5932 h 10000"/>
              <a:gd name="connsiteX42" fmla="*/ 8661 w 9369"/>
              <a:gd name="connsiteY42" fmla="*/ 6056 h 10000"/>
              <a:gd name="connsiteX43" fmla="*/ 9135 w 9369"/>
              <a:gd name="connsiteY43" fmla="*/ 7130 h 10000"/>
              <a:gd name="connsiteX44" fmla="*/ 9016 w 9369"/>
              <a:gd name="connsiteY44" fmla="*/ 7130 h 10000"/>
              <a:gd name="connsiteX45" fmla="*/ 9212 w 9369"/>
              <a:gd name="connsiteY45" fmla="*/ 7950 h 10000"/>
              <a:gd name="connsiteX46" fmla="*/ 9290 w 9369"/>
              <a:gd name="connsiteY46" fmla="*/ 8138 h 10000"/>
              <a:gd name="connsiteX47" fmla="*/ 9135 w 9369"/>
              <a:gd name="connsiteY47" fmla="*/ 8296 h 10000"/>
              <a:gd name="connsiteX48" fmla="*/ 8780 w 9369"/>
              <a:gd name="connsiteY48" fmla="*/ 8423 h 10000"/>
              <a:gd name="connsiteX49" fmla="*/ 8780 w 9369"/>
              <a:gd name="connsiteY49" fmla="*/ 8738 h 10000"/>
              <a:gd name="connsiteX50" fmla="*/ 9016 w 9369"/>
              <a:gd name="connsiteY50" fmla="*/ 8864 h 10000"/>
              <a:gd name="connsiteX51" fmla="*/ 9212 w 9369"/>
              <a:gd name="connsiteY51" fmla="*/ 8928 h 10000"/>
              <a:gd name="connsiteX52" fmla="*/ 9290 w 9369"/>
              <a:gd name="connsiteY52" fmla="*/ 8738 h 10000"/>
              <a:gd name="connsiteX53" fmla="*/ 9369 w 9369"/>
              <a:gd name="connsiteY53" fmla="*/ 8675 h 10000"/>
              <a:gd name="connsiteX54" fmla="*/ 8623 w 9369"/>
              <a:gd name="connsiteY54" fmla="*/ 10000 h 10000"/>
              <a:gd name="connsiteX0" fmla="*/ 10000 w 10000"/>
              <a:gd name="connsiteY0" fmla="*/ 8675 h 9748"/>
              <a:gd name="connsiteX1" fmla="*/ 0 w 10000"/>
              <a:gd name="connsiteY1" fmla="*/ 9748 h 9748"/>
              <a:gd name="connsiteX2" fmla="*/ 84 w 10000"/>
              <a:gd name="connsiteY2" fmla="*/ 9621 h 9748"/>
              <a:gd name="connsiteX3" fmla="*/ 0 w 10000"/>
              <a:gd name="connsiteY3" fmla="*/ 9432 h 9748"/>
              <a:gd name="connsiteX4" fmla="*/ 1596 w 10000"/>
              <a:gd name="connsiteY4" fmla="*/ 6562 h 9748"/>
              <a:gd name="connsiteX5" fmla="*/ 1681 w 10000"/>
              <a:gd name="connsiteY5" fmla="*/ 5932 h 9748"/>
              <a:gd name="connsiteX6" fmla="*/ 1890 w 10000"/>
              <a:gd name="connsiteY6" fmla="*/ 5489 h 9748"/>
              <a:gd name="connsiteX7" fmla="*/ 1850 w 10000"/>
              <a:gd name="connsiteY7" fmla="*/ 5299 h 9748"/>
              <a:gd name="connsiteX8" fmla="*/ 2015 w 10000"/>
              <a:gd name="connsiteY8" fmla="*/ 4796 h 9748"/>
              <a:gd name="connsiteX9" fmla="*/ 2059 w 10000"/>
              <a:gd name="connsiteY9" fmla="*/ 4101 h 9748"/>
              <a:gd name="connsiteX10" fmla="*/ 2270 w 10000"/>
              <a:gd name="connsiteY10" fmla="*/ 4163 h 9748"/>
              <a:gd name="connsiteX11" fmla="*/ 2394 w 10000"/>
              <a:gd name="connsiteY11" fmla="*/ 4481 h 9748"/>
              <a:gd name="connsiteX12" fmla="*/ 2856 w 10000"/>
              <a:gd name="connsiteY12" fmla="*/ 4605 h 9748"/>
              <a:gd name="connsiteX13" fmla="*/ 3277 w 10000"/>
              <a:gd name="connsiteY13" fmla="*/ 2776 h 9748"/>
              <a:gd name="connsiteX14" fmla="*/ 3571 w 10000"/>
              <a:gd name="connsiteY14" fmla="*/ 2965 h 9748"/>
              <a:gd name="connsiteX15" fmla="*/ 3739 w 10000"/>
              <a:gd name="connsiteY15" fmla="*/ 2271 h 9748"/>
              <a:gd name="connsiteX16" fmla="*/ 3824 w 10000"/>
              <a:gd name="connsiteY16" fmla="*/ 2335 h 9748"/>
              <a:gd name="connsiteX17" fmla="*/ 3992 w 10000"/>
              <a:gd name="connsiteY17" fmla="*/ 2082 h 9748"/>
              <a:gd name="connsiteX18" fmla="*/ 4285 w 10000"/>
              <a:gd name="connsiteY18" fmla="*/ 1263 h 9748"/>
              <a:gd name="connsiteX19" fmla="*/ 4329 w 10000"/>
              <a:gd name="connsiteY19" fmla="*/ 0 h 9748"/>
              <a:gd name="connsiteX20" fmla="*/ 5462 w 10000"/>
              <a:gd name="connsiteY20" fmla="*/ 946 h 9748"/>
              <a:gd name="connsiteX21" fmla="*/ 5589 w 10000"/>
              <a:gd name="connsiteY21" fmla="*/ 189 h 9748"/>
              <a:gd name="connsiteX22" fmla="*/ 5968 w 10000"/>
              <a:gd name="connsiteY22" fmla="*/ 189 h 9748"/>
              <a:gd name="connsiteX23" fmla="*/ 6218 w 10000"/>
              <a:gd name="connsiteY23" fmla="*/ 442 h 9748"/>
              <a:gd name="connsiteX24" fmla="*/ 6135 w 10000"/>
              <a:gd name="connsiteY24" fmla="*/ 821 h 9748"/>
              <a:gd name="connsiteX25" fmla="*/ 6304 w 10000"/>
              <a:gd name="connsiteY25" fmla="*/ 1009 h 9748"/>
              <a:gd name="connsiteX26" fmla="*/ 6682 w 10000"/>
              <a:gd name="connsiteY26" fmla="*/ 1072 h 9748"/>
              <a:gd name="connsiteX27" fmla="*/ 6809 w 10000"/>
              <a:gd name="connsiteY27" fmla="*/ 1263 h 9748"/>
              <a:gd name="connsiteX28" fmla="*/ 7018 w 10000"/>
              <a:gd name="connsiteY28" fmla="*/ 1387 h 9748"/>
              <a:gd name="connsiteX29" fmla="*/ 7144 w 10000"/>
              <a:gd name="connsiteY29" fmla="*/ 1451 h 9748"/>
              <a:gd name="connsiteX30" fmla="*/ 7229 w 10000"/>
              <a:gd name="connsiteY30" fmla="*/ 1640 h 9748"/>
              <a:gd name="connsiteX31" fmla="*/ 7312 w 10000"/>
              <a:gd name="connsiteY31" fmla="*/ 2146 h 9748"/>
              <a:gd name="connsiteX32" fmla="*/ 7144 w 10000"/>
              <a:gd name="connsiteY32" fmla="*/ 2271 h 9748"/>
              <a:gd name="connsiteX33" fmla="*/ 7144 w 10000"/>
              <a:gd name="connsiteY33" fmla="*/ 2712 h 9748"/>
              <a:gd name="connsiteX34" fmla="*/ 7018 w 10000"/>
              <a:gd name="connsiteY34" fmla="*/ 2903 h 9748"/>
              <a:gd name="connsiteX35" fmla="*/ 6932 w 10000"/>
              <a:gd name="connsiteY35" fmla="*/ 3281 h 9748"/>
              <a:gd name="connsiteX36" fmla="*/ 6974 w 10000"/>
              <a:gd name="connsiteY36" fmla="*/ 3407 h 9748"/>
              <a:gd name="connsiteX37" fmla="*/ 7059 w 10000"/>
              <a:gd name="connsiteY37" fmla="*/ 3597 h 9748"/>
              <a:gd name="connsiteX38" fmla="*/ 7730 w 10000"/>
              <a:gd name="connsiteY38" fmla="*/ 3848 h 9748"/>
              <a:gd name="connsiteX39" fmla="*/ 8150 w 10000"/>
              <a:gd name="connsiteY39" fmla="*/ 4290 h 9748"/>
              <a:gd name="connsiteX40" fmla="*/ 9288 w 10000"/>
              <a:gd name="connsiteY40" fmla="*/ 4859 h 9748"/>
              <a:gd name="connsiteX41" fmla="*/ 9371 w 10000"/>
              <a:gd name="connsiteY41" fmla="*/ 5932 h 9748"/>
              <a:gd name="connsiteX42" fmla="*/ 9244 w 10000"/>
              <a:gd name="connsiteY42" fmla="*/ 6056 h 9748"/>
              <a:gd name="connsiteX43" fmla="*/ 9750 w 10000"/>
              <a:gd name="connsiteY43" fmla="*/ 7130 h 9748"/>
              <a:gd name="connsiteX44" fmla="*/ 9623 w 10000"/>
              <a:gd name="connsiteY44" fmla="*/ 7130 h 9748"/>
              <a:gd name="connsiteX45" fmla="*/ 9832 w 10000"/>
              <a:gd name="connsiteY45" fmla="*/ 7950 h 9748"/>
              <a:gd name="connsiteX46" fmla="*/ 9916 w 10000"/>
              <a:gd name="connsiteY46" fmla="*/ 8138 h 9748"/>
              <a:gd name="connsiteX47" fmla="*/ 9750 w 10000"/>
              <a:gd name="connsiteY47" fmla="*/ 8296 h 9748"/>
              <a:gd name="connsiteX48" fmla="*/ 9371 w 10000"/>
              <a:gd name="connsiteY48" fmla="*/ 8423 h 9748"/>
              <a:gd name="connsiteX49" fmla="*/ 9371 w 10000"/>
              <a:gd name="connsiteY49" fmla="*/ 8738 h 9748"/>
              <a:gd name="connsiteX50" fmla="*/ 9623 w 10000"/>
              <a:gd name="connsiteY50" fmla="*/ 8864 h 9748"/>
              <a:gd name="connsiteX51" fmla="*/ 9832 w 10000"/>
              <a:gd name="connsiteY51" fmla="*/ 8928 h 9748"/>
              <a:gd name="connsiteX52" fmla="*/ 9916 w 10000"/>
              <a:gd name="connsiteY52" fmla="*/ 8738 h 9748"/>
              <a:gd name="connsiteX53" fmla="*/ 10000 w 10000"/>
              <a:gd name="connsiteY53" fmla="*/ 8675 h 9748"/>
              <a:gd name="connsiteX0" fmla="*/ 9916 w 9916"/>
              <a:gd name="connsiteY0" fmla="*/ 8964 h 10000"/>
              <a:gd name="connsiteX1" fmla="*/ 0 w 9916"/>
              <a:gd name="connsiteY1" fmla="*/ 10000 h 10000"/>
              <a:gd name="connsiteX2" fmla="*/ 84 w 9916"/>
              <a:gd name="connsiteY2" fmla="*/ 9870 h 10000"/>
              <a:gd name="connsiteX3" fmla="*/ 0 w 9916"/>
              <a:gd name="connsiteY3" fmla="*/ 9676 h 10000"/>
              <a:gd name="connsiteX4" fmla="*/ 1596 w 9916"/>
              <a:gd name="connsiteY4" fmla="*/ 6732 h 10000"/>
              <a:gd name="connsiteX5" fmla="*/ 1681 w 9916"/>
              <a:gd name="connsiteY5" fmla="*/ 6085 h 10000"/>
              <a:gd name="connsiteX6" fmla="*/ 1890 w 9916"/>
              <a:gd name="connsiteY6" fmla="*/ 5631 h 10000"/>
              <a:gd name="connsiteX7" fmla="*/ 1850 w 9916"/>
              <a:gd name="connsiteY7" fmla="*/ 5436 h 10000"/>
              <a:gd name="connsiteX8" fmla="*/ 2015 w 9916"/>
              <a:gd name="connsiteY8" fmla="*/ 4920 h 10000"/>
              <a:gd name="connsiteX9" fmla="*/ 2059 w 9916"/>
              <a:gd name="connsiteY9" fmla="*/ 4207 h 10000"/>
              <a:gd name="connsiteX10" fmla="*/ 2270 w 9916"/>
              <a:gd name="connsiteY10" fmla="*/ 4271 h 10000"/>
              <a:gd name="connsiteX11" fmla="*/ 2394 w 9916"/>
              <a:gd name="connsiteY11" fmla="*/ 4597 h 10000"/>
              <a:gd name="connsiteX12" fmla="*/ 2856 w 9916"/>
              <a:gd name="connsiteY12" fmla="*/ 4724 h 10000"/>
              <a:gd name="connsiteX13" fmla="*/ 3277 w 9916"/>
              <a:gd name="connsiteY13" fmla="*/ 2848 h 10000"/>
              <a:gd name="connsiteX14" fmla="*/ 3571 w 9916"/>
              <a:gd name="connsiteY14" fmla="*/ 3042 h 10000"/>
              <a:gd name="connsiteX15" fmla="*/ 3739 w 9916"/>
              <a:gd name="connsiteY15" fmla="*/ 2330 h 10000"/>
              <a:gd name="connsiteX16" fmla="*/ 3824 w 9916"/>
              <a:gd name="connsiteY16" fmla="*/ 2395 h 10000"/>
              <a:gd name="connsiteX17" fmla="*/ 3992 w 9916"/>
              <a:gd name="connsiteY17" fmla="*/ 2136 h 10000"/>
              <a:gd name="connsiteX18" fmla="*/ 4285 w 9916"/>
              <a:gd name="connsiteY18" fmla="*/ 1296 h 10000"/>
              <a:gd name="connsiteX19" fmla="*/ 4329 w 9916"/>
              <a:gd name="connsiteY19" fmla="*/ 0 h 10000"/>
              <a:gd name="connsiteX20" fmla="*/ 5462 w 9916"/>
              <a:gd name="connsiteY20" fmla="*/ 970 h 10000"/>
              <a:gd name="connsiteX21" fmla="*/ 5589 w 9916"/>
              <a:gd name="connsiteY21" fmla="*/ 194 h 10000"/>
              <a:gd name="connsiteX22" fmla="*/ 5968 w 9916"/>
              <a:gd name="connsiteY22" fmla="*/ 194 h 10000"/>
              <a:gd name="connsiteX23" fmla="*/ 6218 w 9916"/>
              <a:gd name="connsiteY23" fmla="*/ 453 h 10000"/>
              <a:gd name="connsiteX24" fmla="*/ 6135 w 9916"/>
              <a:gd name="connsiteY24" fmla="*/ 842 h 10000"/>
              <a:gd name="connsiteX25" fmla="*/ 6304 w 9916"/>
              <a:gd name="connsiteY25" fmla="*/ 1035 h 10000"/>
              <a:gd name="connsiteX26" fmla="*/ 6682 w 9916"/>
              <a:gd name="connsiteY26" fmla="*/ 1100 h 10000"/>
              <a:gd name="connsiteX27" fmla="*/ 6809 w 9916"/>
              <a:gd name="connsiteY27" fmla="*/ 1296 h 10000"/>
              <a:gd name="connsiteX28" fmla="*/ 7018 w 9916"/>
              <a:gd name="connsiteY28" fmla="*/ 1423 h 10000"/>
              <a:gd name="connsiteX29" fmla="*/ 7144 w 9916"/>
              <a:gd name="connsiteY29" fmla="*/ 1489 h 10000"/>
              <a:gd name="connsiteX30" fmla="*/ 7229 w 9916"/>
              <a:gd name="connsiteY30" fmla="*/ 1682 h 10000"/>
              <a:gd name="connsiteX31" fmla="*/ 7312 w 9916"/>
              <a:gd name="connsiteY31" fmla="*/ 2201 h 10000"/>
              <a:gd name="connsiteX32" fmla="*/ 7144 w 9916"/>
              <a:gd name="connsiteY32" fmla="*/ 2330 h 10000"/>
              <a:gd name="connsiteX33" fmla="*/ 7144 w 9916"/>
              <a:gd name="connsiteY33" fmla="*/ 2782 h 10000"/>
              <a:gd name="connsiteX34" fmla="*/ 7018 w 9916"/>
              <a:gd name="connsiteY34" fmla="*/ 2978 h 10000"/>
              <a:gd name="connsiteX35" fmla="*/ 6932 w 9916"/>
              <a:gd name="connsiteY35" fmla="*/ 3366 h 10000"/>
              <a:gd name="connsiteX36" fmla="*/ 6974 w 9916"/>
              <a:gd name="connsiteY36" fmla="*/ 3495 h 10000"/>
              <a:gd name="connsiteX37" fmla="*/ 7059 w 9916"/>
              <a:gd name="connsiteY37" fmla="*/ 3690 h 10000"/>
              <a:gd name="connsiteX38" fmla="*/ 7730 w 9916"/>
              <a:gd name="connsiteY38" fmla="*/ 3947 h 10000"/>
              <a:gd name="connsiteX39" fmla="*/ 8150 w 9916"/>
              <a:gd name="connsiteY39" fmla="*/ 4401 h 10000"/>
              <a:gd name="connsiteX40" fmla="*/ 9288 w 9916"/>
              <a:gd name="connsiteY40" fmla="*/ 4985 h 10000"/>
              <a:gd name="connsiteX41" fmla="*/ 9371 w 9916"/>
              <a:gd name="connsiteY41" fmla="*/ 6085 h 10000"/>
              <a:gd name="connsiteX42" fmla="*/ 9244 w 9916"/>
              <a:gd name="connsiteY42" fmla="*/ 6213 h 10000"/>
              <a:gd name="connsiteX43" fmla="*/ 9750 w 9916"/>
              <a:gd name="connsiteY43" fmla="*/ 7314 h 10000"/>
              <a:gd name="connsiteX44" fmla="*/ 9623 w 9916"/>
              <a:gd name="connsiteY44" fmla="*/ 7314 h 10000"/>
              <a:gd name="connsiteX45" fmla="*/ 9832 w 9916"/>
              <a:gd name="connsiteY45" fmla="*/ 8156 h 10000"/>
              <a:gd name="connsiteX46" fmla="*/ 9916 w 9916"/>
              <a:gd name="connsiteY46" fmla="*/ 8348 h 10000"/>
              <a:gd name="connsiteX47" fmla="*/ 9750 w 9916"/>
              <a:gd name="connsiteY47" fmla="*/ 8510 h 10000"/>
              <a:gd name="connsiteX48" fmla="*/ 9371 w 9916"/>
              <a:gd name="connsiteY48" fmla="*/ 8641 h 10000"/>
              <a:gd name="connsiteX49" fmla="*/ 9371 w 9916"/>
              <a:gd name="connsiteY49" fmla="*/ 8964 h 10000"/>
              <a:gd name="connsiteX50" fmla="*/ 9623 w 9916"/>
              <a:gd name="connsiteY50" fmla="*/ 9093 h 10000"/>
              <a:gd name="connsiteX51" fmla="*/ 9832 w 9916"/>
              <a:gd name="connsiteY51" fmla="*/ 9159 h 10000"/>
              <a:gd name="connsiteX52" fmla="*/ 9916 w 9916"/>
              <a:gd name="connsiteY52" fmla="*/ 8964 h 10000"/>
              <a:gd name="connsiteX0" fmla="*/ 10000 w 10000"/>
              <a:gd name="connsiteY0" fmla="*/ 8964 h 10000"/>
              <a:gd name="connsiteX1" fmla="*/ 0 w 10000"/>
              <a:gd name="connsiteY1" fmla="*/ 10000 h 10000"/>
              <a:gd name="connsiteX2" fmla="*/ 85 w 10000"/>
              <a:gd name="connsiteY2" fmla="*/ 9870 h 10000"/>
              <a:gd name="connsiteX3" fmla="*/ 0 w 10000"/>
              <a:gd name="connsiteY3" fmla="*/ 9676 h 10000"/>
              <a:gd name="connsiteX4" fmla="*/ 1610 w 10000"/>
              <a:gd name="connsiteY4" fmla="*/ 6732 h 10000"/>
              <a:gd name="connsiteX5" fmla="*/ 1695 w 10000"/>
              <a:gd name="connsiteY5" fmla="*/ 6085 h 10000"/>
              <a:gd name="connsiteX6" fmla="*/ 1906 w 10000"/>
              <a:gd name="connsiteY6" fmla="*/ 5631 h 10000"/>
              <a:gd name="connsiteX7" fmla="*/ 1866 w 10000"/>
              <a:gd name="connsiteY7" fmla="*/ 5436 h 10000"/>
              <a:gd name="connsiteX8" fmla="*/ 2032 w 10000"/>
              <a:gd name="connsiteY8" fmla="*/ 4920 h 10000"/>
              <a:gd name="connsiteX9" fmla="*/ 2076 w 10000"/>
              <a:gd name="connsiteY9" fmla="*/ 4207 h 10000"/>
              <a:gd name="connsiteX10" fmla="*/ 2289 w 10000"/>
              <a:gd name="connsiteY10" fmla="*/ 4271 h 10000"/>
              <a:gd name="connsiteX11" fmla="*/ 2414 w 10000"/>
              <a:gd name="connsiteY11" fmla="*/ 4597 h 10000"/>
              <a:gd name="connsiteX12" fmla="*/ 2880 w 10000"/>
              <a:gd name="connsiteY12" fmla="*/ 4724 h 10000"/>
              <a:gd name="connsiteX13" fmla="*/ 3305 w 10000"/>
              <a:gd name="connsiteY13" fmla="*/ 2848 h 10000"/>
              <a:gd name="connsiteX14" fmla="*/ 3601 w 10000"/>
              <a:gd name="connsiteY14" fmla="*/ 3042 h 10000"/>
              <a:gd name="connsiteX15" fmla="*/ 3771 w 10000"/>
              <a:gd name="connsiteY15" fmla="*/ 2330 h 10000"/>
              <a:gd name="connsiteX16" fmla="*/ 3856 w 10000"/>
              <a:gd name="connsiteY16" fmla="*/ 2395 h 10000"/>
              <a:gd name="connsiteX17" fmla="*/ 4026 w 10000"/>
              <a:gd name="connsiteY17" fmla="*/ 2136 h 10000"/>
              <a:gd name="connsiteX18" fmla="*/ 4321 w 10000"/>
              <a:gd name="connsiteY18" fmla="*/ 1296 h 10000"/>
              <a:gd name="connsiteX19" fmla="*/ 4366 w 10000"/>
              <a:gd name="connsiteY19" fmla="*/ 0 h 10000"/>
              <a:gd name="connsiteX20" fmla="*/ 5508 w 10000"/>
              <a:gd name="connsiteY20" fmla="*/ 970 h 10000"/>
              <a:gd name="connsiteX21" fmla="*/ 5636 w 10000"/>
              <a:gd name="connsiteY21" fmla="*/ 194 h 10000"/>
              <a:gd name="connsiteX22" fmla="*/ 6019 w 10000"/>
              <a:gd name="connsiteY22" fmla="*/ 194 h 10000"/>
              <a:gd name="connsiteX23" fmla="*/ 6271 w 10000"/>
              <a:gd name="connsiteY23" fmla="*/ 453 h 10000"/>
              <a:gd name="connsiteX24" fmla="*/ 6187 w 10000"/>
              <a:gd name="connsiteY24" fmla="*/ 842 h 10000"/>
              <a:gd name="connsiteX25" fmla="*/ 6357 w 10000"/>
              <a:gd name="connsiteY25" fmla="*/ 1035 h 10000"/>
              <a:gd name="connsiteX26" fmla="*/ 6739 w 10000"/>
              <a:gd name="connsiteY26" fmla="*/ 1100 h 10000"/>
              <a:gd name="connsiteX27" fmla="*/ 6867 w 10000"/>
              <a:gd name="connsiteY27" fmla="*/ 1296 h 10000"/>
              <a:gd name="connsiteX28" fmla="*/ 7077 w 10000"/>
              <a:gd name="connsiteY28" fmla="*/ 1423 h 10000"/>
              <a:gd name="connsiteX29" fmla="*/ 7205 w 10000"/>
              <a:gd name="connsiteY29" fmla="*/ 1489 h 10000"/>
              <a:gd name="connsiteX30" fmla="*/ 7290 w 10000"/>
              <a:gd name="connsiteY30" fmla="*/ 1682 h 10000"/>
              <a:gd name="connsiteX31" fmla="*/ 7374 w 10000"/>
              <a:gd name="connsiteY31" fmla="*/ 2201 h 10000"/>
              <a:gd name="connsiteX32" fmla="*/ 7205 w 10000"/>
              <a:gd name="connsiteY32" fmla="*/ 2330 h 10000"/>
              <a:gd name="connsiteX33" fmla="*/ 7205 w 10000"/>
              <a:gd name="connsiteY33" fmla="*/ 2782 h 10000"/>
              <a:gd name="connsiteX34" fmla="*/ 7077 w 10000"/>
              <a:gd name="connsiteY34" fmla="*/ 2978 h 10000"/>
              <a:gd name="connsiteX35" fmla="*/ 6991 w 10000"/>
              <a:gd name="connsiteY35" fmla="*/ 3366 h 10000"/>
              <a:gd name="connsiteX36" fmla="*/ 7033 w 10000"/>
              <a:gd name="connsiteY36" fmla="*/ 3495 h 10000"/>
              <a:gd name="connsiteX37" fmla="*/ 7119 w 10000"/>
              <a:gd name="connsiteY37" fmla="*/ 3690 h 10000"/>
              <a:gd name="connsiteX38" fmla="*/ 7795 w 10000"/>
              <a:gd name="connsiteY38" fmla="*/ 3947 h 10000"/>
              <a:gd name="connsiteX39" fmla="*/ 8219 w 10000"/>
              <a:gd name="connsiteY39" fmla="*/ 4401 h 10000"/>
              <a:gd name="connsiteX40" fmla="*/ 9367 w 10000"/>
              <a:gd name="connsiteY40" fmla="*/ 4985 h 10000"/>
              <a:gd name="connsiteX41" fmla="*/ 9450 w 10000"/>
              <a:gd name="connsiteY41" fmla="*/ 6085 h 10000"/>
              <a:gd name="connsiteX42" fmla="*/ 9322 w 10000"/>
              <a:gd name="connsiteY42" fmla="*/ 6213 h 10000"/>
              <a:gd name="connsiteX43" fmla="*/ 9833 w 10000"/>
              <a:gd name="connsiteY43" fmla="*/ 7314 h 10000"/>
              <a:gd name="connsiteX44" fmla="*/ 9705 w 10000"/>
              <a:gd name="connsiteY44" fmla="*/ 7314 h 10000"/>
              <a:gd name="connsiteX45" fmla="*/ 9915 w 10000"/>
              <a:gd name="connsiteY45" fmla="*/ 8156 h 10000"/>
              <a:gd name="connsiteX46" fmla="*/ 9833 w 10000"/>
              <a:gd name="connsiteY46" fmla="*/ 8510 h 10000"/>
              <a:gd name="connsiteX47" fmla="*/ 9450 w 10000"/>
              <a:gd name="connsiteY47" fmla="*/ 8641 h 10000"/>
              <a:gd name="connsiteX48" fmla="*/ 9450 w 10000"/>
              <a:gd name="connsiteY48" fmla="*/ 8964 h 10000"/>
              <a:gd name="connsiteX49" fmla="*/ 9705 w 10000"/>
              <a:gd name="connsiteY49" fmla="*/ 9093 h 10000"/>
              <a:gd name="connsiteX50" fmla="*/ 9915 w 10000"/>
              <a:gd name="connsiteY50" fmla="*/ 9159 h 10000"/>
              <a:gd name="connsiteX51" fmla="*/ 10000 w 10000"/>
              <a:gd name="connsiteY51" fmla="*/ 8964 h 10000"/>
              <a:gd name="connsiteX0" fmla="*/ 9915 w 9921"/>
              <a:gd name="connsiteY0" fmla="*/ 9159 h 10000"/>
              <a:gd name="connsiteX1" fmla="*/ 0 w 9921"/>
              <a:gd name="connsiteY1" fmla="*/ 10000 h 10000"/>
              <a:gd name="connsiteX2" fmla="*/ 85 w 9921"/>
              <a:gd name="connsiteY2" fmla="*/ 9870 h 10000"/>
              <a:gd name="connsiteX3" fmla="*/ 0 w 9921"/>
              <a:gd name="connsiteY3" fmla="*/ 9676 h 10000"/>
              <a:gd name="connsiteX4" fmla="*/ 1610 w 9921"/>
              <a:gd name="connsiteY4" fmla="*/ 6732 h 10000"/>
              <a:gd name="connsiteX5" fmla="*/ 1695 w 9921"/>
              <a:gd name="connsiteY5" fmla="*/ 6085 h 10000"/>
              <a:gd name="connsiteX6" fmla="*/ 1906 w 9921"/>
              <a:gd name="connsiteY6" fmla="*/ 5631 h 10000"/>
              <a:gd name="connsiteX7" fmla="*/ 1866 w 9921"/>
              <a:gd name="connsiteY7" fmla="*/ 5436 h 10000"/>
              <a:gd name="connsiteX8" fmla="*/ 2032 w 9921"/>
              <a:gd name="connsiteY8" fmla="*/ 4920 h 10000"/>
              <a:gd name="connsiteX9" fmla="*/ 2076 w 9921"/>
              <a:gd name="connsiteY9" fmla="*/ 4207 h 10000"/>
              <a:gd name="connsiteX10" fmla="*/ 2289 w 9921"/>
              <a:gd name="connsiteY10" fmla="*/ 4271 h 10000"/>
              <a:gd name="connsiteX11" fmla="*/ 2414 w 9921"/>
              <a:gd name="connsiteY11" fmla="*/ 4597 h 10000"/>
              <a:gd name="connsiteX12" fmla="*/ 2880 w 9921"/>
              <a:gd name="connsiteY12" fmla="*/ 4724 h 10000"/>
              <a:gd name="connsiteX13" fmla="*/ 3305 w 9921"/>
              <a:gd name="connsiteY13" fmla="*/ 2848 h 10000"/>
              <a:gd name="connsiteX14" fmla="*/ 3601 w 9921"/>
              <a:gd name="connsiteY14" fmla="*/ 3042 h 10000"/>
              <a:gd name="connsiteX15" fmla="*/ 3771 w 9921"/>
              <a:gd name="connsiteY15" fmla="*/ 2330 h 10000"/>
              <a:gd name="connsiteX16" fmla="*/ 3856 w 9921"/>
              <a:gd name="connsiteY16" fmla="*/ 2395 h 10000"/>
              <a:gd name="connsiteX17" fmla="*/ 4026 w 9921"/>
              <a:gd name="connsiteY17" fmla="*/ 2136 h 10000"/>
              <a:gd name="connsiteX18" fmla="*/ 4321 w 9921"/>
              <a:gd name="connsiteY18" fmla="*/ 1296 h 10000"/>
              <a:gd name="connsiteX19" fmla="*/ 4366 w 9921"/>
              <a:gd name="connsiteY19" fmla="*/ 0 h 10000"/>
              <a:gd name="connsiteX20" fmla="*/ 5508 w 9921"/>
              <a:gd name="connsiteY20" fmla="*/ 970 h 10000"/>
              <a:gd name="connsiteX21" fmla="*/ 5636 w 9921"/>
              <a:gd name="connsiteY21" fmla="*/ 194 h 10000"/>
              <a:gd name="connsiteX22" fmla="*/ 6019 w 9921"/>
              <a:gd name="connsiteY22" fmla="*/ 194 h 10000"/>
              <a:gd name="connsiteX23" fmla="*/ 6271 w 9921"/>
              <a:gd name="connsiteY23" fmla="*/ 453 h 10000"/>
              <a:gd name="connsiteX24" fmla="*/ 6187 w 9921"/>
              <a:gd name="connsiteY24" fmla="*/ 842 h 10000"/>
              <a:gd name="connsiteX25" fmla="*/ 6357 w 9921"/>
              <a:gd name="connsiteY25" fmla="*/ 1035 h 10000"/>
              <a:gd name="connsiteX26" fmla="*/ 6739 w 9921"/>
              <a:gd name="connsiteY26" fmla="*/ 1100 h 10000"/>
              <a:gd name="connsiteX27" fmla="*/ 6867 w 9921"/>
              <a:gd name="connsiteY27" fmla="*/ 1296 h 10000"/>
              <a:gd name="connsiteX28" fmla="*/ 7077 w 9921"/>
              <a:gd name="connsiteY28" fmla="*/ 1423 h 10000"/>
              <a:gd name="connsiteX29" fmla="*/ 7205 w 9921"/>
              <a:gd name="connsiteY29" fmla="*/ 1489 h 10000"/>
              <a:gd name="connsiteX30" fmla="*/ 7290 w 9921"/>
              <a:gd name="connsiteY30" fmla="*/ 1682 h 10000"/>
              <a:gd name="connsiteX31" fmla="*/ 7374 w 9921"/>
              <a:gd name="connsiteY31" fmla="*/ 2201 h 10000"/>
              <a:gd name="connsiteX32" fmla="*/ 7205 w 9921"/>
              <a:gd name="connsiteY32" fmla="*/ 2330 h 10000"/>
              <a:gd name="connsiteX33" fmla="*/ 7205 w 9921"/>
              <a:gd name="connsiteY33" fmla="*/ 2782 h 10000"/>
              <a:gd name="connsiteX34" fmla="*/ 7077 w 9921"/>
              <a:gd name="connsiteY34" fmla="*/ 2978 h 10000"/>
              <a:gd name="connsiteX35" fmla="*/ 6991 w 9921"/>
              <a:gd name="connsiteY35" fmla="*/ 3366 h 10000"/>
              <a:gd name="connsiteX36" fmla="*/ 7033 w 9921"/>
              <a:gd name="connsiteY36" fmla="*/ 3495 h 10000"/>
              <a:gd name="connsiteX37" fmla="*/ 7119 w 9921"/>
              <a:gd name="connsiteY37" fmla="*/ 3690 h 10000"/>
              <a:gd name="connsiteX38" fmla="*/ 7795 w 9921"/>
              <a:gd name="connsiteY38" fmla="*/ 3947 h 10000"/>
              <a:gd name="connsiteX39" fmla="*/ 8219 w 9921"/>
              <a:gd name="connsiteY39" fmla="*/ 4401 h 10000"/>
              <a:gd name="connsiteX40" fmla="*/ 9367 w 9921"/>
              <a:gd name="connsiteY40" fmla="*/ 4985 h 10000"/>
              <a:gd name="connsiteX41" fmla="*/ 9450 w 9921"/>
              <a:gd name="connsiteY41" fmla="*/ 6085 h 10000"/>
              <a:gd name="connsiteX42" fmla="*/ 9322 w 9921"/>
              <a:gd name="connsiteY42" fmla="*/ 6213 h 10000"/>
              <a:gd name="connsiteX43" fmla="*/ 9833 w 9921"/>
              <a:gd name="connsiteY43" fmla="*/ 7314 h 10000"/>
              <a:gd name="connsiteX44" fmla="*/ 9705 w 9921"/>
              <a:gd name="connsiteY44" fmla="*/ 7314 h 10000"/>
              <a:gd name="connsiteX45" fmla="*/ 9915 w 9921"/>
              <a:gd name="connsiteY45" fmla="*/ 8156 h 10000"/>
              <a:gd name="connsiteX46" fmla="*/ 9833 w 9921"/>
              <a:gd name="connsiteY46" fmla="*/ 8510 h 10000"/>
              <a:gd name="connsiteX47" fmla="*/ 9450 w 9921"/>
              <a:gd name="connsiteY47" fmla="*/ 8641 h 10000"/>
              <a:gd name="connsiteX48" fmla="*/ 9450 w 9921"/>
              <a:gd name="connsiteY48" fmla="*/ 8964 h 10000"/>
              <a:gd name="connsiteX49" fmla="*/ 9705 w 9921"/>
              <a:gd name="connsiteY49" fmla="*/ 9093 h 10000"/>
              <a:gd name="connsiteX50" fmla="*/ 9915 w 9921"/>
              <a:gd name="connsiteY50" fmla="*/ 9159 h 10000"/>
              <a:gd name="connsiteX0" fmla="*/ 9782 w 10000"/>
              <a:gd name="connsiteY0" fmla="*/ 9093 h 10000"/>
              <a:gd name="connsiteX1" fmla="*/ 0 w 10000"/>
              <a:gd name="connsiteY1" fmla="*/ 10000 h 10000"/>
              <a:gd name="connsiteX2" fmla="*/ 86 w 10000"/>
              <a:gd name="connsiteY2" fmla="*/ 9870 h 10000"/>
              <a:gd name="connsiteX3" fmla="*/ 0 w 10000"/>
              <a:gd name="connsiteY3" fmla="*/ 9676 h 10000"/>
              <a:gd name="connsiteX4" fmla="*/ 1623 w 10000"/>
              <a:gd name="connsiteY4" fmla="*/ 6732 h 10000"/>
              <a:gd name="connsiteX5" fmla="*/ 1708 w 10000"/>
              <a:gd name="connsiteY5" fmla="*/ 6085 h 10000"/>
              <a:gd name="connsiteX6" fmla="*/ 1921 w 10000"/>
              <a:gd name="connsiteY6" fmla="*/ 5631 h 10000"/>
              <a:gd name="connsiteX7" fmla="*/ 1881 w 10000"/>
              <a:gd name="connsiteY7" fmla="*/ 5436 h 10000"/>
              <a:gd name="connsiteX8" fmla="*/ 2048 w 10000"/>
              <a:gd name="connsiteY8" fmla="*/ 4920 h 10000"/>
              <a:gd name="connsiteX9" fmla="*/ 2093 w 10000"/>
              <a:gd name="connsiteY9" fmla="*/ 4207 h 10000"/>
              <a:gd name="connsiteX10" fmla="*/ 2307 w 10000"/>
              <a:gd name="connsiteY10" fmla="*/ 4271 h 10000"/>
              <a:gd name="connsiteX11" fmla="*/ 2433 w 10000"/>
              <a:gd name="connsiteY11" fmla="*/ 4597 h 10000"/>
              <a:gd name="connsiteX12" fmla="*/ 2903 w 10000"/>
              <a:gd name="connsiteY12" fmla="*/ 4724 h 10000"/>
              <a:gd name="connsiteX13" fmla="*/ 3331 w 10000"/>
              <a:gd name="connsiteY13" fmla="*/ 2848 h 10000"/>
              <a:gd name="connsiteX14" fmla="*/ 3630 w 10000"/>
              <a:gd name="connsiteY14" fmla="*/ 3042 h 10000"/>
              <a:gd name="connsiteX15" fmla="*/ 3801 w 10000"/>
              <a:gd name="connsiteY15" fmla="*/ 2330 h 10000"/>
              <a:gd name="connsiteX16" fmla="*/ 3887 w 10000"/>
              <a:gd name="connsiteY16" fmla="*/ 2395 h 10000"/>
              <a:gd name="connsiteX17" fmla="*/ 4058 w 10000"/>
              <a:gd name="connsiteY17" fmla="*/ 2136 h 10000"/>
              <a:gd name="connsiteX18" fmla="*/ 4355 w 10000"/>
              <a:gd name="connsiteY18" fmla="*/ 1296 h 10000"/>
              <a:gd name="connsiteX19" fmla="*/ 4401 w 10000"/>
              <a:gd name="connsiteY19" fmla="*/ 0 h 10000"/>
              <a:gd name="connsiteX20" fmla="*/ 5552 w 10000"/>
              <a:gd name="connsiteY20" fmla="*/ 970 h 10000"/>
              <a:gd name="connsiteX21" fmla="*/ 5681 w 10000"/>
              <a:gd name="connsiteY21" fmla="*/ 194 h 10000"/>
              <a:gd name="connsiteX22" fmla="*/ 6067 w 10000"/>
              <a:gd name="connsiteY22" fmla="*/ 194 h 10000"/>
              <a:gd name="connsiteX23" fmla="*/ 6321 w 10000"/>
              <a:gd name="connsiteY23" fmla="*/ 453 h 10000"/>
              <a:gd name="connsiteX24" fmla="*/ 6236 w 10000"/>
              <a:gd name="connsiteY24" fmla="*/ 842 h 10000"/>
              <a:gd name="connsiteX25" fmla="*/ 6408 w 10000"/>
              <a:gd name="connsiteY25" fmla="*/ 1035 h 10000"/>
              <a:gd name="connsiteX26" fmla="*/ 6793 w 10000"/>
              <a:gd name="connsiteY26" fmla="*/ 1100 h 10000"/>
              <a:gd name="connsiteX27" fmla="*/ 6922 w 10000"/>
              <a:gd name="connsiteY27" fmla="*/ 1296 h 10000"/>
              <a:gd name="connsiteX28" fmla="*/ 7133 w 10000"/>
              <a:gd name="connsiteY28" fmla="*/ 1423 h 10000"/>
              <a:gd name="connsiteX29" fmla="*/ 7262 w 10000"/>
              <a:gd name="connsiteY29" fmla="*/ 1489 h 10000"/>
              <a:gd name="connsiteX30" fmla="*/ 7348 w 10000"/>
              <a:gd name="connsiteY30" fmla="*/ 1682 h 10000"/>
              <a:gd name="connsiteX31" fmla="*/ 7433 w 10000"/>
              <a:gd name="connsiteY31" fmla="*/ 2201 h 10000"/>
              <a:gd name="connsiteX32" fmla="*/ 7262 w 10000"/>
              <a:gd name="connsiteY32" fmla="*/ 2330 h 10000"/>
              <a:gd name="connsiteX33" fmla="*/ 7262 w 10000"/>
              <a:gd name="connsiteY33" fmla="*/ 2782 h 10000"/>
              <a:gd name="connsiteX34" fmla="*/ 7133 w 10000"/>
              <a:gd name="connsiteY34" fmla="*/ 2978 h 10000"/>
              <a:gd name="connsiteX35" fmla="*/ 7047 w 10000"/>
              <a:gd name="connsiteY35" fmla="*/ 3366 h 10000"/>
              <a:gd name="connsiteX36" fmla="*/ 7089 w 10000"/>
              <a:gd name="connsiteY36" fmla="*/ 3495 h 10000"/>
              <a:gd name="connsiteX37" fmla="*/ 7176 w 10000"/>
              <a:gd name="connsiteY37" fmla="*/ 3690 h 10000"/>
              <a:gd name="connsiteX38" fmla="*/ 7857 w 10000"/>
              <a:gd name="connsiteY38" fmla="*/ 3947 h 10000"/>
              <a:gd name="connsiteX39" fmla="*/ 8284 w 10000"/>
              <a:gd name="connsiteY39" fmla="*/ 4401 h 10000"/>
              <a:gd name="connsiteX40" fmla="*/ 9442 w 10000"/>
              <a:gd name="connsiteY40" fmla="*/ 4985 h 10000"/>
              <a:gd name="connsiteX41" fmla="*/ 9525 w 10000"/>
              <a:gd name="connsiteY41" fmla="*/ 6085 h 10000"/>
              <a:gd name="connsiteX42" fmla="*/ 9396 w 10000"/>
              <a:gd name="connsiteY42" fmla="*/ 6213 h 10000"/>
              <a:gd name="connsiteX43" fmla="*/ 9911 w 10000"/>
              <a:gd name="connsiteY43" fmla="*/ 7314 h 10000"/>
              <a:gd name="connsiteX44" fmla="*/ 9782 w 10000"/>
              <a:gd name="connsiteY44" fmla="*/ 7314 h 10000"/>
              <a:gd name="connsiteX45" fmla="*/ 9994 w 10000"/>
              <a:gd name="connsiteY45" fmla="*/ 8156 h 10000"/>
              <a:gd name="connsiteX46" fmla="*/ 9911 w 10000"/>
              <a:gd name="connsiteY46" fmla="*/ 8510 h 10000"/>
              <a:gd name="connsiteX47" fmla="*/ 9525 w 10000"/>
              <a:gd name="connsiteY47" fmla="*/ 8641 h 10000"/>
              <a:gd name="connsiteX48" fmla="*/ 9525 w 10000"/>
              <a:gd name="connsiteY48" fmla="*/ 8964 h 10000"/>
              <a:gd name="connsiteX49" fmla="*/ 9782 w 10000"/>
              <a:gd name="connsiteY49" fmla="*/ 9093 h 10000"/>
              <a:gd name="connsiteX0" fmla="*/ 9525 w 10000"/>
              <a:gd name="connsiteY0" fmla="*/ 8964 h 10000"/>
              <a:gd name="connsiteX1" fmla="*/ 0 w 10000"/>
              <a:gd name="connsiteY1" fmla="*/ 10000 h 10000"/>
              <a:gd name="connsiteX2" fmla="*/ 86 w 10000"/>
              <a:gd name="connsiteY2" fmla="*/ 9870 h 10000"/>
              <a:gd name="connsiteX3" fmla="*/ 0 w 10000"/>
              <a:gd name="connsiteY3" fmla="*/ 9676 h 10000"/>
              <a:gd name="connsiteX4" fmla="*/ 1623 w 10000"/>
              <a:gd name="connsiteY4" fmla="*/ 6732 h 10000"/>
              <a:gd name="connsiteX5" fmla="*/ 1708 w 10000"/>
              <a:gd name="connsiteY5" fmla="*/ 6085 h 10000"/>
              <a:gd name="connsiteX6" fmla="*/ 1921 w 10000"/>
              <a:gd name="connsiteY6" fmla="*/ 5631 h 10000"/>
              <a:gd name="connsiteX7" fmla="*/ 1881 w 10000"/>
              <a:gd name="connsiteY7" fmla="*/ 5436 h 10000"/>
              <a:gd name="connsiteX8" fmla="*/ 2048 w 10000"/>
              <a:gd name="connsiteY8" fmla="*/ 4920 h 10000"/>
              <a:gd name="connsiteX9" fmla="*/ 2093 w 10000"/>
              <a:gd name="connsiteY9" fmla="*/ 4207 h 10000"/>
              <a:gd name="connsiteX10" fmla="*/ 2307 w 10000"/>
              <a:gd name="connsiteY10" fmla="*/ 4271 h 10000"/>
              <a:gd name="connsiteX11" fmla="*/ 2433 w 10000"/>
              <a:gd name="connsiteY11" fmla="*/ 4597 h 10000"/>
              <a:gd name="connsiteX12" fmla="*/ 2903 w 10000"/>
              <a:gd name="connsiteY12" fmla="*/ 4724 h 10000"/>
              <a:gd name="connsiteX13" fmla="*/ 3331 w 10000"/>
              <a:gd name="connsiteY13" fmla="*/ 2848 h 10000"/>
              <a:gd name="connsiteX14" fmla="*/ 3630 w 10000"/>
              <a:gd name="connsiteY14" fmla="*/ 3042 h 10000"/>
              <a:gd name="connsiteX15" fmla="*/ 3801 w 10000"/>
              <a:gd name="connsiteY15" fmla="*/ 2330 h 10000"/>
              <a:gd name="connsiteX16" fmla="*/ 3887 w 10000"/>
              <a:gd name="connsiteY16" fmla="*/ 2395 h 10000"/>
              <a:gd name="connsiteX17" fmla="*/ 4058 w 10000"/>
              <a:gd name="connsiteY17" fmla="*/ 2136 h 10000"/>
              <a:gd name="connsiteX18" fmla="*/ 4355 w 10000"/>
              <a:gd name="connsiteY18" fmla="*/ 1296 h 10000"/>
              <a:gd name="connsiteX19" fmla="*/ 4401 w 10000"/>
              <a:gd name="connsiteY19" fmla="*/ 0 h 10000"/>
              <a:gd name="connsiteX20" fmla="*/ 5552 w 10000"/>
              <a:gd name="connsiteY20" fmla="*/ 970 h 10000"/>
              <a:gd name="connsiteX21" fmla="*/ 5681 w 10000"/>
              <a:gd name="connsiteY21" fmla="*/ 194 h 10000"/>
              <a:gd name="connsiteX22" fmla="*/ 6067 w 10000"/>
              <a:gd name="connsiteY22" fmla="*/ 194 h 10000"/>
              <a:gd name="connsiteX23" fmla="*/ 6321 w 10000"/>
              <a:gd name="connsiteY23" fmla="*/ 453 h 10000"/>
              <a:gd name="connsiteX24" fmla="*/ 6236 w 10000"/>
              <a:gd name="connsiteY24" fmla="*/ 842 h 10000"/>
              <a:gd name="connsiteX25" fmla="*/ 6408 w 10000"/>
              <a:gd name="connsiteY25" fmla="*/ 1035 h 10000"/>
              <a:gd name="connsiteX26" fmla="*/ 6793 w 10000"/>
              <a:gd name="connsiteY26" fmla="*/ 1100 h 10000"/>
              <a:gd name="connsiteX27" fmla="*/ 6922 w 10000"/>
              <a:gd name="connsiteY27" fmla="*/ 1296 h 10000"/>
              <a:gd name="connsiteX28" fmla="*/ 7133 w 10000"/>
              <a:gd name="connsiteY28" fmla="*/ 1423 h 10000"/>
              <a:gd name="connsiteX29" fmla="*/ 7262 w 10000"/>
              <a:gd name="connsiteY29" fmla="*/ 1489 h 10000"/>
              <a:gd name="connsiteX30" fmla="*/ 7348 w 10000"/>
              <a:gd name="connsiteY30" fmla="*/ 1682 h 10000"/>
              <a:gd name="connsiteX31" fmla="*/ 7433 w 10000"/>
              <a:gd name="connsiteY31" fmla="*/ 2201 h 10000"/>
              <a:gd name="connsiteX32" fmla="*/ 7262 w 10000"/>
              <a:gd name="connsiteY32" fmla="*/ 2330 h 10000"/>
              <a:gd name="connsiteX33" fmla="*/ 7262 w 10000"/>
              <a:gd name="connsiteY33" fmla="*/ 2782 h 10000"/>
              <a:gd name="connsiteX34" fmla="*/ 7133 w 10000"/>
              <a:gd name="connsiteY34" fmla="*/ 2978 h 10000"/>
              <a:gd name="connsiteX35" fmla="*/ 7047 w 10000"/>
              <a:gd name="connsiteY35" fmla="*/ 3366 h 10000"/>
              <a:gd name="connsiteX36" fmla="*/ 7089 w 10000"/>
              <a:gd name="connsiteY36" fmla="*/ 3495 h 10000"/>
              <a:gd name="connsiteX37" fmla="*/ 7176 w 10000"/>
              <a:gd name="connsiteY37" fmla="*/ 3690 h 10000"/>
              <a:gd name="connsiteX38" fmla="*/ 7857 w 10000"/>
              <a:gd name="connsiteY38" fmla="*/ 3947 h 10000"/>
              <a:gd name="connsiteX39" fmla="*/ 8284 w 10000"/>
              <a:gd name="connsiteY39" fmla="*/ 4401 h 10000"/>
              <a:gd name="connsiteX40" fmla="*/ 9442 w 10000"/>
              <a:gd name="connsiteY40" fmla="*/ 4985 h 10000"/>
              <a:gd name="connsiteX41" fmla="*/ 9525 w 10000"/>
              <a:gd name="connsiteY41" fmla="*/ 6085 h 10000"/>
              <a:gd name="connsiteX42" fmla="*/ 9396 w 10000"/>
              <a:gd name="connsiteY42" fmla="*/ 6213 h 10000"/>
              <a:gd name="connsiteX43" fmla="*/ 9911 w 10000"/>
              <a:gd name="connsiteY43" fmla="*/ 7314 h 10000"/>
              <a:gd name="connsiteX44" fmla="*/ 9782 w 10000"/>
              <a:gd name="connsiteY44" fmla="*/ 7314 h 10000"/>
              <a:gd name="connsiteX45" fmla="*/ 9994 w 10000"/>
              <a:gd name="connsiteY45" fmla="*/ 8156 h 10000"/>
              <a:gd name="connsiteX46" fmla="*/ 9911 w 10000"/>
              <a:gd name="connsiteY46" fmla="*/ 8510 h 10000"/>
              <a:gd name="connsiteX47" fmla="*/ 9525 w 10000"/>
              <a:gd name="connsiteY47" fmla="*/ 8641 h 10000"/>
              <a:gd name="connsiteX48" fmla="*/ 9525 w 10000"/>
              <a:gd name="connsiteY48" fmla="*/ 8964 h 10000"/>
              <a:gd name="connsiteX0" fmla="*/ 9525 w 10000"/>
              <a:gd name="connsiteY0" fmla="*/ 8641 h 10000"/>
              <a:gd name="connsiteX1" fmla="*/ 0 w 10000"/>
              <a:gd name="connsiteY1" fmla="*/ 10000 h 10000"/>
              <a:gd name="connsiteX2" fmla="*/ 86 w 10000"/>
              <a:gd name="connsiteY2" fmla="*/ 9870 h 10000"/>
              <a:gd name="connsiteX3" fmla="*/ 0 w 10000"/>
              <a:gd name="connsiteY3" fmla="*/ 9676 h 10000"/>
              <a:gd name="connsiteX4" fmla="*/ 1623 w 10000"/>
              <a:gd name="connsiteY4" fmla="*/ 6732 h 10000"/>
              <a:gd name="connsiteX5" fmla="*/ 1708 w 10000"/>
              <a:gd name="connsiteY5" fmla="*/ 6085 h 10000"/>
              <a:gd name="connsiteX6" fmla="*/ 1921 w 10000"/>
              <a:gd name="connsiteY6" fmla="*/ 5631 h 10000"/>
              <a:gd name="connsiteX7" fmla="*/ 1881 w 10000"/>
              <a:gd name="connsiteY7" fmla="*/ 5436 h 10000"/>
              <a:gd name="connsiteX8" fmla="*/ 2048 w 10000"/>
              <a:gd name="connsiteY8" fmla="*/ 4920 h 10000"/>
              <a:gd name="connsiteX9" fmla="*/ 2093 w 10000"/>
              <a:gd name="connsiteY9" fmla="*/ 4207 h 10000"/>
              <a:gd name="connsiteX10" fmla="*/ 2307 w 10000"/>
              <a:gd name="connsiteY10" fmla="*/ 4271 h 10000"/>
              <a:gd name="connsiteX11" fmla="*/ 2433 w 10000"/>
              <a:gd name="connsiteY11" fmla="*/ 4597 h 10000"/>
              <a:gd name="connsiteX12" fmla="*/ 2903 w 10000"/>
              <a:gd name="connsiteY12" fmla="*/ 4724 h 10000"/>
              <a:gd name="connsiteX13" fmla="*/ 3331 w 10000"/>
              <a:gd name="connsiteY13" fmla="*/ 2848 h 10000"/>
              <a:gd name="connsiteX14" fmla="*/ 3630 w 10000"/>
              <a:gd name="connsiteY14" fmla="*/ 3042 h 10000"/>
              <a:gd name="connsiteX15" fmla="*/ 3801 w 10000"/>
              <a:gd name="connsiteY15" fmla="*/ 2330 h 10000"/>
              <a:gd name="connsiteX16" fmla="*/ 3887 w 10000"/>
              <a:gd name="connsiteY16" fmla="*/ 2395 h 10000"/>
              <a:gd name="connsiteX17" fmla="*/ 4058 w 10000"/>
              <a:gd name="connsiteY17" fmla="*/ 2136 h 10000"/>
              <a:gd name="connsiteX18" fmla="*/ 4355 w 10000"/>
              <a:gd name="connsiteY18" fmla="*/ 1296 h 10000"/>
              <a:gd name="connsiteX19" fmla="*/ 4401 w 10000"/>
              <a:gd name="connsiteY19" fmla="*/ 0 h 10000"/>
              <a:gd name="connsiteX20" fmla="*/ 5552 w 10000"/>
              <a:gd name="connsiteY20" fmla="*/ 970 h 10000"/>
              <a:gd name="connsiteX21" fmla="*/ 5681 w 10000"/>
              <a:gd name="connsiteY21" fmla="*/ 194 h 10000"/>
              <a:gd name="connsiteX22" fmla="*/ 6067 w 10000"/>
              <a:gd name="connsiteY22" fmla="*/ 194 h 10000"/>
              <a:gd name="connsiteX23" fmla="*/ 6321 w 10000"/>
              <a:gd name="connsiteY23" fmla="*/ 453 h 10000"/>
              <a:gd name="connsiteX24" fmla="*/ 6236 w 10000"/>
              <a:gd name="connsiteY24" fmla="*/ 842 h 10000"/>
              <a:gd name="connsiteX25" fmla="*/ 6408 w 10000"/>
              <a:gd name="connsiteY25" fmla="*/ 1035 h 10000"/>
              <a:gd name="connsiteX26" fmla="*/ 6793 w 10000"/>
              <a:gd name="connsiteY26" fmla="*/ 1100 h 10000"/>
              <a:gd name="connsiteX27" fmla="*/ 6922 w 10000"/>
              <a:gd name="connsiteY27" fmla="*/ 1296 h 10000"/>
              <a:gd name="connsiteX28" fmla="*/ 7133 w 10000"/>
              <a:gd name="connsiteY28" fmla="*/ 1423 h 10000"/>
              <a:gd name="connsiteX29" fmla="*/ 7262 w 10000"/>
              <a:gd name="connsiteY29" fmla="*/ 1489 h 10000"/>
              <a:gd name="connsiteX30" fmla="*/ 7348 w 10000"/>
              <a:gd name="connsiteY30" fmla="*/ 1682 h 10000"/>
              <a:gd name="connsiteX31" fmla="*/ 7433 w 10000"/>
              <a:gd name="connsiteY31" fmla="*/ 2201 h 10000"/>
              <a:gd name="connsiteX32" fmla="*/ 7262 w 10000"/>
              <a:gd name="connsiteY32" fmla="*/ 2330 h 10000"/>
              <a:gd name="connsiteX33" fmla="*/ 7262 w 10000"/>
              <a:gd name="connsiteY33" fmla="*/ 2782 h 10000"/>
              <a:gd name="connsiteX34" fmla="*/ 7133 w 10000"/>
              <a:gd name="connsiteY34" fmla="*/ 2978 h 10000"/>
              <a:gd name="connsiteX35" fmla="*/ 7047 w 10000"/>
              <a:gd name="connsiteY35" fmla="*/ 3366 h 10000"/>
              <a:gd name="connsiteX36" fmla="*/ 7089 w 10000"/>
              <a:gd name="connsiteY36" fmla="*/ 3495 h 10000"/>
              <a:gd name="connsiteX37" fmla="*/ 7176 w 10000"/>
              <a:gd name="connsiteY37" fmla="*/ 3690 h 10000"/>
              <a:gd name="connsiteX38" fmla="*/ 7857 w 10000"/>
              <a:gd name="connsiteY38" fmla="*/ 3947 h 10000"/>
              <a:gd name="connsiteX39" fmla="*/ 8284 w 10000"/>
              <a:gd name="connsiteY39" fmla="*/ 4401 h 10000"/>
              <a:gd name="connsiteX40" fmla="*/ 9442 w 10000"/>
              <a:gd name="connsiteY40" fmla="*/ 4985 h 10000"/>
              <a:gd name="connsiteX41" fmla="*/ 9525 w 10000"/>
              <a:gd name="connsiteY41" fmla="*/ 6085 h 10000"/>
              <a:gd name="connsiteX42" fmla="*/ 9396 w 10000"/>
              <a:gd name="connsiteY42" fmla="*/ 6213 h 10000"/>
              <a:gd name="connsiteX43" fmla="*/ 9911 w 10000"/>
              <a:gd name="connsiteY43" fmla="*/ 7314 h 10000"/>
              <a:gd name="connsiteX44" fmla="*/ 9782 w 10000"/>
              <a:gd name="connsiteY44" fmla="*/ 7314 h 10000"/>
              <a:gd name="connsiteX45" fmla="*/ 9994 w 10000"/>
              <a:gd name="connsiteY45" fmla="*/ 8156 h 10000"/>
              <a:gd name="connsiteX46" fmla="*/ 9911 w 10000"/>
              <a:gd name="connsiteY46" fmla="*/ 8510 h 10000"/>
              <a:gd name="connsiteX47" fmla="*/ 9525 w 10000"/>
              <a:gd name="connsiteY47" fmla="*/ 8641 h 10000"/>
              <a:gd name="connsiteX0" fmla="*/ 9911 w 10000"/>
              <a:gd name="connsiteY0" fmla="*/ 8510 h 10000"/>
              <a:gd name="connsiteX1" fmla="*/ 0 w 10000"/>
              <a:gd name="connsiteY1" fmla="*/ 10000 h 10000"/>
              <a:gd name="connsiteX2" fmla="*/ 86 w 10000"/>
              <a:gd name="connsiteY2" fmla="*/ 9870 h 10000"/>
              <a:gd name="connsiteX3" fmla="*/ 0 w 10000"/>
              <a:gd name="connsiteY3" fmla="*/ 9676 h 10000"/>
              <a:gd name="connsiteX4" fmla="*/ 1623 w 10000"/>
              <a:gd name="connsiteY4" fmla="*/ 6732 h 10000"/>
              <a:gd name="connsiteX5" fmla="*/ 1708 w 10000"/>
              <a:gd name="connsiteY5" fmla="*/ 6085 h 10000"/>
              <a:gd name="connsiteX6" fmla="*/ 1921 w 10000"/>
              <a:gd name="connsiteY6" fmla="*/ 5631 h 10000"/>
              <a:gd name="connsiteX7" fmla="*/ 1881 w 10000"/>
              <a:gd name="connsiteY7" fmla="*/ 5436 h 10000"/>
              <a:gd name="connsiteX8" fmla="*/ 2048 w 10000"/>
              <a:gd name="connsiteY8" fmla="*/ 4920 h 10000"/>
              <a:gd name="connsiteX9" fmla="*/ 2093 w 10000"/>
              <a:gd name="connsiteY9" fmla="*/ 4207 h 10000"/>
              <a:gd name="connsiteX10" fmla="*/ 2307 w 10000"/>
              <a:gd name="connsiteY10" fmla="*/ 4271 h 10000"/>
              <a:gd name="connsiteX11" fmla="*/ 2433 w 10000"/>
              <a:gd name="connsiteY11" fmla="*/ 4597 h 10000"/>
              <a:gd name="connsiteX12" fmla="*/ 2903 w 10000"/>
              <a:gd name="connsiteY12" fmla="*/ 4724 h 10000"/>
              <a:gd name="connsiteX13" fmla="*/ 3331 w 10000"/>
              <a:gd name="connsiteY13" fmla="*/ 2848 h 10000"/>
              <a:gd name="connsiteX14" fmla="*/ 3630 w 10000"/>
              <a:gd name="connsiteY14" fmla="*/ 3042 h 10000"/>
              <a:gd name="connsiteX15" fmla="*/ 3801 w 10000"/>
              <a:gd name="connsiteY15" fmla="*/ 2330 h 10000"/>
              <a:gd name="connsiteX16" fmla="*/ 3887 w 10000"/>
              <a:gd name="connsiteY16" fmla="*/ 2395 h 10000"/>
              <a:gd name="connsiteX17" fmla="*/ 4058 w 10000"/>
              <a:gd name="connsiteY17" fmla="*/ 2136 h 10000"/>
              <a:gd name="connsiteX18" fmla="*/ 4355 w 10000"/>
              <a:gd name="connsiteY18" fmla="*/ 1296 h 10000"/>
              <a:gd name="connsiteX19" fmla="*/ 4401 w 10000"/>
              <a:gd name="connsiteY19" fmla="*/ 0 h 10000"/>
              <a:gd name="connsiteX20" fmla="*/ 5552 w 10000"/>
              <a:gd name="connsiteY20" fmla="*/ 970 h 10000"/>
              <a:gd name="connsiteX21" fmla="*/ 5681 w 10000"/>
              <a:gd name="connsiteY21" fmla="*/ 194 h 10000"/>
              <a:gd name="connsiteX22" fmla="*/ 6067 w 10000"/>
              <a:gd name="connsiteY22" fmla="*/ 194 h 10000"/>
              <a:gd name="connsiteX23" fmla="*/ 6321 w 10000"/>
              <a:gd name="connsiteY23" fmla="*/ 453 h 10000"/>
              <a:gd name="connsiteX24" fmla="*/ 6236 w 10000"/>
              <a:gd name="connsiteY24" fmla="*/ 842 h 10000"/>
              <a:gd name="connsiteX25" fmla="*/ 6408 w 10000"/>
              <a:gd name="connsiteY25" fmla="*/ 1035 h 10000"/>
              <a:gd name="connsiteX26" fmla="*/ 6793 w 10000"/>
              <a:gd name="connsiteY26" fmla="*/ 1100 h 10000"/>
              <a:gd name="connsiteX27" fmla="*/ 6922 w 10000"/>
              <a:gd name="connsiteY27" fmla="*/ 1296 h 10000"/>
              <a:gd name="connsiteX28" fmla="*/ 7133 w 10000"/>
              <a:gd name="connsiteY28" fmla="*/ 1423 h 10000"/>
              <a:gd name="connsiteX29" fmla="*/ 7262 w 10000"/>
              <a:gd name="connsiteY29" fmla="*/ 1489 h 10000"/>
              <a:gd name="connsiteX30" fmla="*/ 7348 w 10000"/>
              <a:gd name="connsiteY30" fmla="*/ 1682 h 10000"/>
              <a:gd name="connsiteX31" fmla="*/ 7433 w 10000"/>
              <a:gd name="connsiteY31" fmla="*/ 2201 h 10000"/>
              <a:gd name="connsiteX32" fmla="*/ 7262 w 10000"/>
              <a:gd name="connsiteY32" fmla="*/ 2330 h 10000"/>
              <a:gd name="connsiteX33" fmla="*/ 7262 w 10000"/>
              <a:gd name="connsiteY33" fmla="*/ 2782 h 10000"/>
              <a:gd name="connsiteX34" fmla="*/ 7133 w 10000"/>
              <a:gd name="connsiteY34" fmla="*/ 2978 h 10000"/>
              <a:gd name="connsiteX35" fmla="*/ 7047 w 10000"/>
              <a:gd name="connsiteY35" fmla="*/ 3366 h 10000"/>
              <a:gd name="connsiteX36" fmla="*/ 7089 w 10000"/>
              <a:gd name="connsiteY36" fmla="*/ 3495 h 10000"/>
              <a:gd name="connsiteX37" fmla="*/ 7176 w 10000"/>
              <a:gd name="connsiteY37" fmla="*/ 3690 h 10000"/>
              <a:gd name="connsiteX38" fmla="*/ 7857 w 10000"/>
              <a:gd name="connsiteY38" fmla="*/ 3947 h 10000"/>
              <a:gd name="connsiteX39" fmla="*/ 8284 w 10000"/>
              <a:gd name="connsiteY39" fmla="*/ 4401 h 10000"/>
              <a:gd name="connsiteX40" fmla="*/ 9442 w 10000"/>
              <a:gd name="connsiteY40" fmla="*/ 4985 h 10000"/>
              <a:gd name="connsiteX41" fmla="*/ 9525 w 10000"/>
              <a:gd name="connsiteY41" fmla="*/ 6085 h 10000"/>
              <a:gd name="connsiteX42" fmla="*/ 9396 w 10000"/>
              <a:gd name="connsiteY42" fmla="*/ 6213 h 10000"/>
              <a:gd name="connsiteX43" fmla="*/ 9911 w 10000"/>
              <a:gd name="connsiteY43" fmla="*/ 7314 h 10000"/>
              <a:gd name="connsiteX44" fmla="*/ 9782 w 10000"/>
              <a:gd name="connsiteY44" fmla="*/ 7314 h 10000"/>
              <a:gd name="connsiteX45" fmla="*/ 9994 w 10000"/>
              <a:gd name="connsiteY45" fmla="*/ 8156 h 10000"/>
              <a:gd name="connsiteX46" fmla="*/ 9911 w 10000"/>
              <a:gd name="connsiteY46" fmla="*/ 8510 h 10000"/>
              <a:gd name="connsiteX0" fmla="*/ 9911 w 10000"/>
              <a:gd name="connsiteY0" fmla="*/ 8510 h 10000"/>
              <a:gd name="connsiteX1" fmla="*/ 0 w 10000"/>
              <a:gd name="connsiteY1" fmla="*/ 10000 h 10000"/>
              <a:gd name="connsiteX2" fmla="*/ 86 w 10000"/>
              <a:gd name="connsiteY2" fmla="*/ 9870 h 10000"/>
              <a:gd name="connsiteX3" fmla="*/ 0 w 10000"/>
              <a:gd name="connsiteY3" fmla="*/ 9676 h 10000"/>
              <a:gd name="connsiteX4" fmla="*/ 1623 w 10000"/>
              <a:gd name="connsiteY4" fmla="*/ 6732 h 10000"/>
              <a:gd name="connsiteX5" fmla="*/ 1708 w 10000"/>
              <a:gd name="connsiteY5" fmla="*/ 6085 h 10000"/>
              <a:gd name="connsiteX6" fmla="*/ 1921 w 10000"/>
              <a:gd name="connsiteY6" fmla="*/ 5631 h 10000"/>
              <a:gd name="connsiteX7" fmla="*/ 1881 w 10000"/>
              <a:gd name="connsiteY7" fmla="*/ 5436 h 10000"/>
              <a:gd name="connsiteX8" fmla="*/ 2048 w 10000"/>
              <a:gd name="connsiteY8" fmla="*/ 4920 h 10000"/>
              <a:gd name="connsiteX9" fmla="*/ 2093 w 10000"/>
              <a:gd name="connsiteY9" fmla="*/ 4207 h 10000"/>
              <a:gd name="connsiteX10" fmla="*/ 2307 w 10000"/>
              <a:gd name="connsiteY10" fmla="*/ 4271 h 10000"/>
              <a:gd name="connsiteX11" fmla="*/ 2433 w 10000"/>
              <a:gd name="connsiteY11" fmla="*/ 4597 h 10000"/>
              <a:gd name="connsiteX12" fmla="*/ 2903 w 10000"/>
              <a:gd name="connsiteY12" fmla="*/ 4724 h 10000"/>
              <a:gd name="connsiteX13" fmla="*/ 3331 w 10000"/>
              <a:gd name="connsiteY13" fmla="*/ 2848 h 10000"/>
              <a:gd name="connsiteX14" fmla="*/ 3630 w 10000"/>
              <a:gd name="connsiteY14" fmla="*/ 3042 h 10000"/>
              <a:gd name="connsiteX15" fmla="*/ 3801 w 10000"/>
              <a:gd name="connsiteY15" fmla="*/ 2330 h 10000"/>
              <a:gd name="connsiteX16" fmla="*/ 3887 w 10000"/>
              <a:gd name="connsiteY16" fmla="*/ 2395 h 10000"/>
              <a:gd name="connsiteX17" fmla="*/ 4058 w 10000"/>
              <a:gd name="connsiteY17" fmla="*/ 2136 h 10000"/>
              <a:gd name="connsiteX18" fmla="*/ 4355 w 10000"/>
              <a:gd name="connsiteY18" fmla="*/ 1296 h 10000"/>
              <a:gd name="connsiteX19" fmla="*/ 4401 w 10000"/>
              <a:gd name="connsiteY19" fmla="*/ 0 h 10000"/>
              <a:gd name="connsiteX20" fmla="*/ 5552 w 10000"/>
              <a:gd name="connsiteY20" fmla="*/ 970 h 10000"/>
              <a:gd name="connsiteX21" fmla="*/ 5681 w 10000"/>
              <a:gd name="connsiteY21" fmla="*/ 194 h 10000"/>
              <a:gd name="connsiteX22" fmla="*/ 6067 w 10000"/>
              <a:gd name="connsiteY22" fmla="*/ 194 h 10000"/>
              <a:gd name="connsiteX23" fmla="*/ 6321 w 10000"/>
              <a:gd name="connsiteY23" fmla="*/ 453 h 10000"/>
              <a:gd name="connsiteX24" fmla="*/ 6236 w 10000"/>
              <a:gd name="connsiteY24" fmla="*/ 842 h 10000"/>
              <a:gd name="connsiteX25" fmla="*/ 6408 w 10000"/>
              <a:gd name="connsiteY25" fmla="*/ 1035 h 10000"/>
              <a:gd name="connsiteX26" fmla="*/ 6793 w 10000"/>
              <a:gd name="connsiteY26" fmla="*/ 1100 h 10000"/>
              <a:gd name="connsiteX27" fmla="*/ 6922 w 10000"/>
              <a:gd name="connsiteY27" fmla="*/ 1296 h 10000"/>
              <a:gd name="connsiteX28" fmla="*/ 7133 w 10000"/>
              <a:gd name="connsiteY28" fmla="*/ 1423 h 10000"/>
              <a:gd name="connsiteX29" fmla="*/ 7262 w 10000"/>
              <a:gd name="connsiteY29" fmla="*/ 1489 h 10000"/>
              <a:gd name="connsiteX30" fmla="*/ 7348 w 10000"/>
              <a:gd name="connsiteY30" fmla="*/ 1682 h 10000"/>
              <a:gd name="connsiteX31" fmla="*/ 7433 w 10000"/>
              <a:gd name="connsiteY31" fmla="*/ 2201 h 10000"/>
              <a:gd name="connsiteX32" fmla="*/ 7262 w 10000"/>
              <a:gd name="connsiteY32" fmla="*/ 2330 h 10000"/>
              <a:gd name="connsiteX33" fmla="*/ 7262 w 10000"/>
              <a:gd name="connsiteY33" fmla="*/ 2782 h 10000"/>
              <a:gd name="connsiteX34" fmla="*/ 7133 w 10000"/>
              <a:gd name="connsiteY34" fmla="*/ 2978 h 10000"/>
              <a:gd name="connsiteX35" fmla="*/ 7047 w 10000"/>
              <a:gd name="connsiteY35" fmla="*/ 3366 h 10000"/>
              <a:gd name="connsiteX36" fmla="*/ 7089 w 10000"/>
              <a:gd name="connsiteY36" fmla="*/ 3495 h 10000"/>
              <a:gd name="connsiteX37" fmla="*/ 7176 w 10000"/>
              <a:gd name="connsiteY37" fmla="*/ 3690 h 10000"/>
              <a:gd name="connsiteX38" fmla="*/ 7857 w 10000"/>
              <a:gd name="connsiteY38" fmla="*/ 3947 h 10000"/>
              <a:gd name="connsiteX39" fmla="*/ 8284 w 10000"/>
              <a:gd name="connsiteY39" fmla="*/ 4401 h 10000"/>
              <a:gd name="connsiteX40" fmla="*/ 9442 w 10000"/>
              <a:gd name="connsiteY40" fmla="*/ 4985 h 10000"/>
              <a:gd name="connsiteX41" fmla="*/ 9525 w 10000"/>
              <a:gd name="connsiteY41" fmla="*/ 6085 h 10000"/>
              <a:gd name="connsiteX42" fmla="*/ 9396 w 10000"/>
              <a:gd name="connsiteY42" fmla="*/ 6213 h 10000"/>
              <a:gd name="connsiteX43" fmla="*/ 9911 w 10000"/>
              <a:gd name="connsiteY43" fmla="*/ 7314 h 10000"/>
              <a:gd name="connsiteX44" fmla="*/ 9994 w 10000"/>
              <a:gd name="connsiteY44" fmla="*/ 8156 h 10000"/>
              <a:gd name="connsiteX45" fmla="*/ 9911 w 10000"/>
              <a:gd name="connsiteY45" fmla="*/ 8510 h 10000"/>
              <a:gd name="connsiteX0" fmla="*/ 9911 w 10000"/>
              <a:gd name="connsiteY0" fmla="*/ 8510 h 10000"/>
              <a:gd name="connsiteX1" fmla="*/ 0 w 10000"/>
              <a:gd name="connsiteY1" fmla="*/ 10000 h 10000"/>
              <a:gd name="connsiteX2" fmla="*/ 86 w 10000"/>
              <a:gd name="connsiteY2" fmla="*/ 9870 h 10000"/>
              <a:gd name="connsiteX3" fmla="*/ 0 w 10000"/>
              <a:gd name="connsiteY3" fmla="*/ 9676 h 10000"/>
              <a:gd name="connsiteX4" fmla="*/ 1623 w 10000"/>
              <a:gd name="connsiteY4" fmla="*/ 6732 h 10000"/>
              <a:gd name="connsiteX5" fmla="*/ 1708 w 10000"/>
              <a:gd name="connsiteY5" fmla="*/ 6085 h 10000"/>
              <a:gd name="connsiteX6" fmla="*/ 1921 w 10000"/>
              <a:gd name="connsiteY6" fmla="*/ 5631 h 10000"/>
              <a:gd name="connsiteX7" fmla="*/ 1881 w 10000"/>
              <a:gd name="connsiteY7" fmla="*/ 5436 h 10000"/>
              <a:gd name="connsiteX8" fmla="*/ 2048 w 10000"/>
              <a:gd name="connsiteY8" fmla="*/ 4920 h 10000"/>
              <a:gd name="connsiteX9" fmla="*/ 2093 w 10000"/>
              <a:gd name="connsiteY9" fmla="*/ 4207 h 10000"/>
              <a:gd name="connsiteX10" fmla="*/ 2307 w 10000"/>
              <a:gd name="connsiteY10" fmla="*/ 4271 h 10000"/>
              <a:gd name="connsiteX11" fmla="*/ 2433 w 10000"/>
              <a:gd name="connsiteY11" fmla="*/ 4597 h 10000"/>
              <a:gd name="connsiteX12" fmla="*/ 2903 w 10000"/>
              <a:gd name="connsiteY12" fmla="*/ 4724 h 10000"/>
              <a:gd name="connsiteX13" fmla="*/ 3331 w 10000"/>
              <a:gd name="connsiteY13" fmla="*/ 2848 h 10000"/>
              <a:gd name="connsiteX14" fmla="*/ 3630 w 10000"/>
              <a:gd name="connsiteY14" fmla="*/ 3042 h 10000"/>
              <a:gd name="connsiteX15" fmla="*/ 3801 w 10000"/>
              <a:gd name="connsiteY15" fmla="*/ 2330 h 10000"/>
              <a:gd name="connsiteX16" fmla="*/ 3887 w 10000"/>
              <a:gd name="connsiteY16" fmla="*/ 2395 h 10000"/>
              <a:gd name="connsiteX17" fmla="*/ 4058 w 10000"/>
              <a:gd name="connsiteY17" fmla="*/ 2136 h 10000"/>
              <a:gd name="connsiteX18" fmla="*/ 4355 w 10000"/>
              <a:gd name="connsiteY18" fmla="*/ 1296 h 10000"/>
              <a:gd name="connsiteX19" fmla="*/ 4401 w 10000"/>
              <a:gd name="connsiteY19" fmla="*/ 0 h 10000"/>
              <a:gd name="connsiteX20" fmla="*/ 5552 w 10000"/>
              <a:gd name="connsiteY20" fmla="*/ 970 h 10000"/>
              <a:gd name="connsiteX21" fmla="*/ 5681 w 10000"/>
              <a:gd name="connsiteY21" fmla="*/ 194 h 10000"/>
              <a:gd name="connsiteX22" fmla="*/ 6067 w 10000"/>
              <a:gd name="connsiteY22" fmla="*/ 194 h 10000"/>
              <a:gd name="connsiteX23" fmla="*/ 6321 w 10000"/>
              <a:gd name="connsiteY23" fmla="*/ 453 h 10000"/>
              <a:gd name="connsiteX24" fmla="*/ 6236 w 10000"/>
              <a:gd name="connsiteY24" fmla="*/ 842 h 10000"/>
              <a:gd name="connsiteX25" fmla="*/ 6408 w 10000"/>
              <a:gd name="connsiteY25" fmla="*/ 1035 h 10000"/>
              <a:gd name="connsiteX26" fmla="*/ 6793 w 10000"/>
              <a:gd name="connsiteY26" fmla="*/ 1100 h 10000"/>
              <a:gd name="connsiteX27" fmla="*/ 6922 w 10000"/>
              <a:gd name="connsiteY27" fmla="*/ 1296 h 10000"/>
              <a:gd name="connsiteX28" fmla="*/ 7133 w 10000"/>
              <a:gd name="connsiteY28" fmla="*/ 1423 h 10000"/>
              <a:gd name="connsiteX29" fmla="*/ 7262 w 10000"/>
              <a:gd name="connsiteY29" fmla="*/ 1489 h 10000"/>
              <a:gd name="connsiteX30" fmla="*/ 7348 w 10000"/>
              <a:gd name="connsiteY30" fmla="*/ 1682 h 10000"/>
              <a:gd name="connsiteX31" fmla="*/ 7433 w 10000"/>
              <a:gd name="connsiteY31" fmla="*/ 2201 h 10000"/>
              <a:gd name="connsiteX32" fmla="*/ 7262 w 10000"/>
              <a:gd name="connsiteY32" fmla="*/ 2330 h 10000"/>
              <a:gd name="connsiteX33" fmla="*/ 7262 w 10000"/>
              <a:gd name="connsiteY33" fmla="*/ 2782 h 10000"/>
              <a:gd name="connsiteX34" fmla="*/ 7133 w 10000"/>
              <a:gd name="connsiteY34" fmla="*/ 2978 h 10000"/>
              <a:gd name="connsiteX35" fmla="*/ 7047 w 10000"/>
              <a:gd name="connsiteY35" fmla="*/ 3366 h 10000"/>
              <a:gd name="connsiteX36" fmla="*/ 7089 w 10000"/>
              <a:gd name="connsiteY36" fmla="*/ 3495 h 10000"/>
              <a:gd name="connsiteX37" fmla="*/ 7176 w 10000"/>
              <a:gd name="connsiteY37" fmla="*/ 3690 h 10000"/>
              <a:gd name="connsiteX38" fmla="*/ 7857 w 10000"/>
              <a:gd name="connsiteY38" fmla="*/ 3947 h 10000"/>
              <a:gd name="connsiteX39" fmla="*/ 8284 w 10000"/>
              <a:gd name="connsiteY39" fmla="*/ 4401 h 10000"/>
              <a:gd name="connsiteX40" fmla="*/ 9525 w 10000"/>
              <a:gd name="connsiteY40" fmla="*/ 6085 h 10000"/>
              <a:gd name="connsiteX41" fmla="*/ 9396 w 10000"/>
              <a:gd name="connsiteY41" fmla="*/ 6213 h 10000"/>
              <a:gd name="connsiteX42" fmla="*/ 9911 w 10000"/>
              <a:gd name="connsiteY42" fmla="*/ 7314 h 10000"/>
              <a:gd name="connsiteX43" fmla="*/ 9994 w 10000"/>
              <a:gd name="connsiteY43" fmla="*/ 8156 h 10000"/>
              <a:gd name="connsiteX44" fmla="*/ 9911 w 10000"/>
              <a:gd name="connsiteY44" fmla="*/ 8510 h 10000"/>
              <a:gd name="connsiteX0" fmla="*/ 9911 w 10000"/>
              <a:gd name="connsiteY0" fmla="*/ 8510 h 10000"/>
              <a:gd name="connsiteX1" fmla="*/ 0 w 10000"/>
              <a:gd name="connsiteY1" fmla="*/ 10000 h 10000"/>
              <a:gd name="connsiteX2" fmla="*/ 86 w 10000"/>
              <a:gd name="connsiteY2" fmla="*/ 9870 h 10000"/>
              <a:gd name="connsiteX3" fmla="*/ 0 w 10000"/>
              <a:gd name="connsiteY3" fmla="*/ 9676 h 10000"/>
              <a:gd name="connsiteX4" fmla="*/ 1623 w 10000"/>
              <a:gd name="connsiteY4" fmla="*/ 6732 h 10000"/>
              <a:gd name="connsiteX5" fmla="*/ 1708 w 10000"/>
              <a:gd name="connsiteY5" fmla="*/ 6085 h 10000"/>
              <a:gd name="connsiteX6" fmla="*/ 1921 w 10000"/>
              <a:gd name="connsiteY6" fmla="*/ 5631 h 10000"/>
              <a:gd name="connsiteX7" fmla="*/ 1881 w 10000"/>
              <a:gd name="connsiteY7" fmla="*/ 5436 h 10000"/>
              <a:gd name="connsiteX8" fmla="*/ 2048 w 10000"/>
              <a:gd name="connsiteY8" fmla="*/ 4920 h 10000"/>
              <a:gd name="connsiteX9" fmla="*/ 2093 w 10000"/>
              <a:gd name="connsiteY9" fmla="*/ 4207 h 10000"/>
              <a:gd name="connsiteX10" fmla="*/ 2307 w 10000"/>
              <a:gd name="connsiteY10" fmla="*/ 4271 h 10000"/>
              <a:gd name="connsiteX11" fmla="*/ 2433 w 10000"/>
              <a:gd name="connsiteY11" fmla="*/ 4597 h 10000"/>
              <a:gd name="connsiteX12" fmla="*/ 2903 w 10000"/>
              <a:gd name="connsiteY12" fmla="*/ 4724 h 10000"/>
              <a:gd name="connsiteX13" fmla="*/ 3331 w 10000"/>
              <a:gd name="connsiteY13" fmla="*/ 2848 h 10000"/>
              <a:gd name="connsiteX14" fmla="*/ 3630 w 10000"/>
              <a:gd name="connsiteY14" fmla="*/ 3042 h 10000"/>
              <a:gd name="connsiteX15" fmla="*/ 3801 w 10000"/>
              <a:gd name="connsiteY15" fmla="*/ 2330 h 10000"/>
              <a:gd name="connsiteX16" fmla="*/ 3887 w 10000"/>
              <a:gd name="connsiteY16" fmla="*/ 2395 h 10000"/>
              <a:gd name="connsiteX17" fmla="*/ 4058 w 10000"/>
              <a:gd name="connsiteY17" fmla="*/ 2136 h 10000"/>
              <a:gd name="connsiteX18" fmla="*/ 4355 w 10000"/>
              <a:gd name="connsiteY18" fmla="*/ 1296 h 10000"/>
              <a:gd name="connsiteX19" fmla="*/ 4401 w 10000"/>
              <a:gd name="connsiteY19" fmla="*/ 0 h 10000"/>
              <a:gd name="connsiteX20" fmla="*/ 5552 w 10000"/>
              <a:gd name="connsiteY20" fmla="*/ 970 h 10000"/>
              <a:gd name="connsiteX21" fmla="*/ 5681 w 10000"/>
              <a:gd name="connsiteY21" fmla="*/ 194 h 10000"/>
              <a:gd name="connsiteX22" fmla="*/ 6067 w 10000"/>
              <a:gd name="connsiteY22" fmla="*/ 194 h 10000"/>
              <a:gd name="connsiteX23" fmla="*/ 6321 w 10000"/>
              <a:gd name="connsiteY23" fmla="*/ 453 h 10000"/>
              <a:gd name="connsiteX24" fmla="*/ 6236 w 10000"/>
              <a:gd name="connsiteY24" fmla="*/ 842 h 10000"/>
              <a:gd name="connsiteX25" fmla="*/ 6408 w 10000"/>
              <a:gd name="connsiteY25" fmla="*/ 1035 h 10000"/>
              <a:gd name="connsiteX26" fmla="*/ 6793 w 10000"/>
              <a:gd name="connsiteY26" fmla="*/ 1100 h 10000"/>
              <a:gd name="connsiteX27" fmla="*/ 6922 w 10000"/>
              <a:gd name="connsiteY27" fmla="*/ 1296 h 10000"/>
              <a:gd name="connsiteX28" fmla="*/ 7133 w 10000"/>
              <a:gd name="connsiteY28" fmla="*/ 1423 h 10000"/>
              <a:gd name="connsiteX29" fmla="*/ 7262 w 10000"/>
              <a:gd name="connsiteY29" fmla="*/ 1489 h 10000"/>
              <a:gd name="connsiteX30" fmla="*/ 7348 w 10000"/>
              <a:gd name="connsiteY30" fmla="*/ 1682 h 10000"/>
              <a:gd name="connsiteX31" fmla="*/ 7433 w 10000"/>
              <a:gd name="connsiteY31" fmla="*/ 2201 h 10000"/>
              <a:gd name="connsiteX32" fmla="*/ 7262 w 10000"/>
              <a:gd name="connsiteY32" fmla="*/ 2330 h 10000"/>
              <a:gd name="connsiteX33" fmla="*/ 7262 w 10000"/>
              <a:gd name="connsiteY33" fmla="*/ 2782 h 10000"/>
              <a:gd name="connsiteX34" fmla="*/ 7133 w 10000"/>
              <a:gd name="connsiteY34" fmla="*/ 2978 h 10000"/>
              <a:gd name="connsiteX35" fmla="*/ 7047 w 10000"/>
              <a:gd name="connsiteY35" fmla="*/ 3366 h 10000"/>
              <a:gd name="connsiteX36" fmla="*/ 7089 w 10000"/>
              <a:gd name="connsiteY36" fmla="*/ 3495 h 10000"/>
              <a:gd name="connsiteX37" fmla="*/ 7176 w 10000"/>
              <a:gd name="connsiteY37" fmla="*/ 3690 h 10000"/>
              <a:gd name="connsiteX38" fmla="*/ 7857 w 10000"/>
              <a:gd name="connsiteY38" fmla="*/ 3947 h 10000"/>
              <a:gd name="connsiteX39" fmla="*/ 8284 w 10000"/>
              <a:gd name="connsiteY39" fmla="*/ 4401 h 10000"/>
              <a:gd name="connsiteX40" fmla="*/ 9525 w 10000"/>
              <a:gd name="connsiteY40" fmla="*/ 6085 h 10000"/>
              <a:gd name="connsiteX41" fmla="*/ 9911 w 10000"/>
              <a:gd name="connsiteY41" fmla="*/ 7314 h 10000"/>
              <a:gd name="connsiteX42" fmla="*/ 9994 w 10000"/>
              <a:gd name="connsiteY42" fmla="*/ 8156 h 10000"/>
              <a:gd name="connsiteX43" fmla="*/ 9911 w 10000"/>
              <a:gd name="connsiteY43" fmla="*/ 8510 h 10000"/>
              <a:gd name="connsiteX0" fmla="*/ 9911 w 10659"/>
              <a:gd name="connsiteY0" fmla="*/ 8510 h 10000"/>
              <a:gd name="connsiteX1" fmla="*/ 0 w 10659"/>
              <a:gd name="connsiteY1" fmla="*/ 10000 h 10000"/>
              <a:gd name="connsiteX2" fmla="*/ 86 w 10659"/>
              <a:gd name="connsiteY2" fmla="*/ 9870 h 10000"/>
              <a:gd name="connsiteX3" fmla="*/ 0 w 10659"/>
              <a:gd name="connsiteY3" fmla="*/ 9676 h 10000"/>
              <a:gd name="connsiteX4" fmla="*/ 1623 w 10659"/>
              <a:gd name="connsiteY4" fmla="*/ 6732 h 10000"/>
              <a:gd name="connsiteX5" fmla="*/ 1708 w 10659"/>
              <a:gd name="connsiteY5" fmla="*/ 6085 h 10000"/>
              <a:gd name="connsiteX6" fmla="*/ 1921 w 10659"/>
              <a:gd name="connsiteY6" fmla="*/ 5631 h 10000"/>
              <a:gd name="connsiteX7" fmla="*/ 1881 w 10659"/>
              <a:gd name="connsiteY7" fmla="*/ 5436 h 10000"/>
              <a:gd name="connsiteX8" fmla="*/ 2048 w 10659"/>
              <a:gd name="connsiteY8" fmla="*/ 4920 h 10000"/>
              <a:gd name="connsiteX9" fmla="*/ 2093 w 10659"/>
              <a:gd name="connsiteY9" fmla="*/ 4207 h 10000"/>
              <a:gd name="connsiteX10" fmla="*/ 2307 w 10659"/>
              <a:gd name="connsiteY10" fmla="*/ 4271 h 10000"/>
              <a:gd name="connsiteX11" fmla="*/ 2433 w 10659"/>
              <a:gd name="connsiteY11" fmla="*/ 4597 h 10000"/>
              <a:gd name="connsiteX12" fmla="*/ 2903 w 10659"/>
              <a:gd name="connsiteY12" fmla="*/ 4724 h 10000"/>
              <a:gd name="connsiteX13" fmla="*/ 3331 w 10659"/>
              <a:gd name="connsiteY13" fmla="*/ 2848 h 10000"/>
              <a:gd name="connsiteX14" fmla="*/ 3630 w 10659"/>
              <a:gd name="connsiteY14" fmla="*/ 3042 h 10000"/>
              <a:gd name="connsiteX15" fmla="*/ 3801 w 10659"/>
              <a:gd name="connsiteY15" fmla="*/ 2330 h 10000"/>
              <a:gd name="connsiteX16" fmla="*/ 3887 w 10659"/>
              <a:gd name="connsiteY16" fmla="*/ 2395 h 10000"/>
              <a:gd name="connsiteX17" fmla="*/ 4058 w 10659"/>
              <a:gd name="connsiteY17" fmla="*/ 2136 h 10000"/>
              <a:gd name="connsiteX18" fmla="*/ 4355 w 10659"/>
              <a:gd name="connsiteY18" fmla="*/ 1296 h 10000"/>
              <a:gd name="connsiteX19" fmla="*/ 4401 w 10659"/>
              <a:gd name="connsiteY19" fmla="*/ 0 h 10000"/>
              <a:gd name="connsiteX20" fmla="*/ 5552 w 10659"/>
              <a:gd name="connsiteY20" fmla="*/ 970 h 10000"/>
              <a:gd name="connsiteX21" fmla="*/ 5681 w 10659"/>
              <a:gd name="connsiteY21" fmla="*/ 194 h 10000"/>
              <a:gd name="connsiteX22" fmla="*/ 6067 w 10659"/>
              <a:gd name="connsiteY22" fmla="*/ 194 h 10000"/>
              <a:gd name="connsiteX23" fmla="*/ 6321 w 10659"/>
              <a:gd name="connsiteY23" fmla="*/ 453 h 10000"/>
              <a:gd name="connsiteX24" fmla="*/ 6236 w 10659"/>
              <a:gd name="connsiteY24" fmla="*/ 842 h 10000"/>
              <a:gd name="connsiteX25" fmla="*/ 6408 w 10659"/>
              <a:gd name="connsiteY25" fmla="*/ 1035 h 10000"/>
              <a:gd name="connsiteX26" fmla="*/ 6793 w 10659"/>
              <a:gd name="connsiteY26" fmla="*/ 1100 h 10000"/>
              <a:gd name="connsiteX27" fmla="*/ 6922 w 10659"/>
              <a:gd name="connsiteY27" fmla="*/ 1296 h 10000"/>
              <a:gd name="connsiteX28" fmla="*/ 7133 w 10659"/>
              <a:gd name="connsiteY28" fmla="*/ 1423 h 10000"/>
              <a:gd name="connsiteX29" fmla="*/ 7262 w 10659"/>
              <a:gd name="connsiteY29" fmla="*/ 1489 h 10000"/>
              <a:gd name="connsiteX30" fmla="*/ 7348 w 10659"/>
              <a:gd name="connsiteY30" fmla="*/ 1682 h 10000"/>
              <a:gd name="connsiteX31" fmla="*/ 7433 w 10659"/>
              <a:gd name="connsiteY31" fmla="*/ 2201 h 10000"/>
              <a:gd name="connsiteX32" fmla="*/ 7262 w 10659"/>
              <a:gd name="connsiteY32" fmla="*/ 2330 h 10000"/>
              <a:gd name="connsiteX33" fmla="*/ 7262 w 10659"/>
              <a:gd name="connsiteY33" fmla="*/ 2782 h 10000"/>
              <a:gd name="connsiteX34" fmla="*/ 7133 w 10659"/>
              <a:gd name="connsiteY34" fmla="*/ 2978 h 10000"/>
              <a:gd name="connsiteX35" fmla="*/ 7047 w 10659"/>
              <a:gd name="connsiteY35" fmla="*/ 3366 h 10000"/>
              <a:gd name="connsiteX36" fmla="*/ 7089 w 10659"/>
              <a:gd name="connsiteY36" fmla="*/ 3495 h 10000"/>
              <a:gd name="connsiteX37" fmla="*/ 7176 w 10659"/>
              <a:gd name="connsiteY37" fmla="*/ 3690 h 10000"/>
              <a:gd name="connsiteX38" fmla="*/ 7857 w 10659"/>
              <a:gd name="connsiteY38" fmla="*/ 3947 h 10000"/>
              <a:gd name="connsiteX39" fmla="*/ 8284 w 10659"/>
              <a:gd name="connsiteY39" fmla="*/ 4401 h 10000"/>
              <a:gd name="connsiteX40" fmla="*/ 9525 w 10659"/>
              <a:gd name="connsiteY40" fmla="*/ 6085 h 10000"/>
              <a:gd name="connsiteX41" fmla="*/ 9911 w 10659"/>
              <a:gd name="connsiteY41" fmla="*/ 7314 h 10000"/>
              <a:gd name="connsiteX42" fmla="*/ 9911 w 10659"/>
              <a:gd name="connsiteY42" fmla="*/ 8510 h 10000"/>
              <a:gd name="connsiteX0" fmla="*/ 9911 w 9911"/>
              <a:gd name="connsiteY0" fmla="*/ 7314 h 10000"/>
              <a:gd name="connsiteX1" fmla="*/ 0 w 9911"/>
              <a:gd name="connsiteY1" fmla="*/ 10000 h 10000"/>
              <a:gd name="connsiteX2" fmla="*/ 86 w 9911"/>
              <a:gd name="connsiteY2" fmla="*/ 9870 h 10000"/>
              <a:gd name="connsiteX3" fmla="*/ 0 w 9911"/>
              <a:gd name="connsiteY3" fmla="*/ 9676 h 10000"/>
              <a:gd name="connsiteX4" fmla="*/ 1623 w 9911"/>
              <a:gd name="connsiteY4" fmla="*/ 6732 h 10000"/>
              <a:gd name="connsiteX5" fmla="*/ 1708 w 9911"/>
              <a:gd name="connsiteY5" fmla="*/ 6085 h 10000"/>
              <a:gd name="connsiteX6" fmla="*/ 1921 w 9911"/>
              <a:gd name="connsiteY6" fmla="*/ 5631 h 10000"/>
              <a:gd name="connsiteX7" fmla="*/ 1881 w 9911"/>
              <a:gd name="connsiteY7" fmla="*/ 5436 h 10000"/>
              <a:gd name="connsiteX8" fmla="*/ 2048 w 9911"/>
              <a:gd name="connsiteY8" fmla="*/ 4920 h 10000"/>
              <a:gd name="connsiteX9" fmla="*/ 2093 w 9911"/>
              <a:gd name="connsiteY9" fmla="*/ 4207 h 10000"/>
              <a:gd name="connsiteX10" fmla="*/ 2307 w 9911"/>
              <a:gd name="connsiteY10" fmla="*/ 4271 h 10000"/>
              <a:gd name="connsiteX11" fmla="*/ 2433 w 9911"/>
              <a:gd name="connsiteY11" fmla="*/ 4597 h 10000"/>
              <a:gd name="connsiteX12" fmla="*/ 2903 w 9911"/>
              <a:gd name="connsiteY12" fmla="*/ 4724 h 10000"/>
              <a:gd name="connsiteX13" fmla="*/ 3331 w 9911"/>
              <a:gd name="connsiteY13" fmla="*/ 2848 h 10000"/>
              <a:gd name="connsiteX14" fmla="*/ 3630 w 9911"/>
              <a:gd name="connsiteY14" fmla="*/ 3042 h 10000"/>
              <a:gd name="connsiteX15" fmla="*/ 3801 w 9911"/>
              <a:gd name="connsiteY15" fmla="*/ 2330 h 10000"/>
              <a:gd name="connsiteX16" fmla="*/ 3887 w 9911"/>
              <a:gd name="connsiteY16" fmla="*/ 2395 h 10000"/>
              <a:gd name="connsiteX17" fmla="*/ 4058 w 9911"/>
              <a:gd name="connsiteY17" fmla="*/ 2136 h 10000"/>
              <a:gd name="connsiteX18" fmla="*/ 4355 w 9911"/>
              <a:gd name="connsiteY18" fmla="*/ 1296 h 10000"/>
              <a:gd name="connsiteX19" fmla="*/ 4401 w 9911"/>
              <a:gd name="connsiteY19" fmla="*/ 0 h 10000"/>
              <a:gd name="connsiteX20" fmla="*/ 5552 w 9911"/>
              <a:gd name="connsiteY20" fmla="*/ 970 h 10000"/>
              <a:gd name="connsiteX21" fmla="*/ 5681 w 9911"/>
              <a:gd name="connsiteY21" fmla="*/ 194 h 10000"/>
              <a:gd name="connsiteX22" fmla="*/ 6067 w 9911"/>
              <a:gd name="connsiteY22" fmla="*/ 194 h 10000"/>
              <a:gd name="connsiteX23" fmla="*/ 6321 w 9911"/>
              <a:gd name="connsiteY23" fmla="*/ 453 h 10000"/>
              <a:gd name="connsiteX24" fmla="*/ 6236 w 9911"/>
              <a:gd name="connsiteY24" fmla="*/ 842 h 10000"/>
              <a:gd name="connsiteX25" fmla="*/ 6408 w 9911"/>
              <a:gd name="connsiteY25" fmla="*/ 1035 h 10000"/>
              <a:gd name="connsiteX26" fmla="*/ 6793 w 9911"/>
              <a:gd name="connsiteY26" fmla="*/ 1100 h 10000"/>
              <a:gd name="connsiteX27" fmla="*/ 6922 w 9911"/>
              <a:gd name="connsiteY27" fmla="*/ 1296 h 10000"/>
              <a:gd name="connsiteX28" fmla="*/ 7133 w 9911"/>
              <a:gd name="connsiteY28" fmla="*/ 1423 h 10000"/>
              <a:gd name="connsiteX29" fmla="*/ 7262 w 9911"/>
              <a:gd name="connsiteY29" fmla="*/ 1489 h 10000"/>
              <a:gd name="connsiteX30" fmla="*/ 7348 w 9911"/>
              <a:gd name="connsiteY30" fmla="*/ 1682 h 10000"/>
              <a:gd name="connsiteX31" fmla="*/ 7433 w 9911"/>
              <a:gd name="connsiteY31" fmla="*/ 2201 h 10000"/>
              <a:gd name="connsiteX32" fmla="*/ 7262 w 9911"/>
              <a:gd name="connsiteY32" fmla="*/ 2330 h 10000"/>
              <a:gd name="connsiteX33" fmla="*/ 7262 w 9911"/>
              <a:gd name="connsiteY33" fmla="*/ 2782 h 10000"/>
              <a:gd name="connsiteX34" fmla="*/ 7133 w 9911"/>
              <a:gd name="connsiteY34" fmla="*/ 2978 h 10000"/>
              <a:gd name="connsiteX35" fmla="*/ 7047 w 9911"/>
              <a:gd name="connsiteY35" fmla="*/ 3366 h 10000"/>
              <a:gd name="connsiteX36" fmla="*/ 7089 w 9911"/>
              <a:gd name="connsiteY36" fmla="*/ 3495 h 10000"/>
              <a:gd name="connsiteX37" fmla="*/ 7176 w 9911"/>
              <a:gd name="connsiteY37" fmla="*/ 3690 h 10000"/>
              <a:gd name="connsiteX38" fmla="*/ 7857 w 9911"/>
              <a:gd name="connsiteY38" fmla="*/ 3947 h 10000"/>
              <a:gd name="connsiteX39" fmla="*/ 8284 w 9911"/>
              <a:gd name="connsiteY39" fmla="*/ 4401 h 10000"/>
              <a:gd name="connsiteX40" fmla="*/ 9525 w 9911"/>
              <a:gd name="connsiteY40" fmla="*/ 6085 h 10000"/>
              <a:gd name="connsiteX41" fmla="*/ 9911 w 9911"/>
              <a:gd name="connsiteY41" fmla="*/ 7314 h 10000"/>
              <a:gd name="connsiteX0" fmla="*/ 9611 w 9611"/>
              <a:gd name="connsiteY0" fmla="*/ 6085 h 10000"/>
              <a:gd name="connsiteX1" fmla="*/ 0 w 9611"/>
              <a:gd name="connsiteY1" fmla="*/ 10000 h 10000"/>
              <a:gd name="connsiteX2" fmla="*/ 87 w 9611"/>
              <a:gd name="connsiteY2" fmla="*/ 9870 h 10000"/>
              <a:gd name="connsiteX3" fmla="*/ 0 w 9611"/>
              <a:gd name="connsiteY3" fmla="*/ 9676 h 10000"/>
              <a:gd name="connsiteX4" fmla="*/ 1638 w 9611"/>
              <a:gd name="connsiteY4" fmla="*/ 6732 h 10000"/>
              <a:gd name="connsiteX5" fmla="*/ 1723 w 9611"/>
              <a:gd name="connsiteY5" fmla="*/ 6085 h 10000"/>
              <a:gd name="connsiteX6" fmla="*/ 1938 w 9611"/>
              <a:gd name="connsiteY6" fmla="*/ 5631 h 10000"/>
              <a:gd name="connsiteX7" fmla="*/ 1898 w 9611"/>
              <a:gd name="connsiteY7" fmla="*/ 5436 h 10000"/>
              <a:gd name="connsiteX8" fmla="*/ 2066 w 9611"/>
              <a:gd name="connsiteY8" fmla="*/ 4920 h 10000"/>
              <a:gd name="connsiteX9" fmla="*/ 2112 w 9611"/>
              <a:gd name="connsiteY9" fmla="*/ 4207 h 10000"/>
              <a:gd name="connsiteX10" fmla="*/ 2328 w 9611"/>
              <a:gd name="connsiteY10" fmla="*/ 4271 h 10000"/>
              <a:gd name="connsiteX11" fmla="*/ 2455 w 9611"/>
              <a:gd name="connsiteY11" fmla="*/ 4597 h 10000"/>
              <a:gd name="connsiteX12" fmla="*/ 2929 w 9611"/>
              <a:gd name="connsiteY12" fmla="*/ 4724 h 10000"/>
              <a:gd name="connsiteX13" fmla="*/ 3361 w 9611"/>
              <a:gd name="connsiteY13" fmla="*/ 2848 h 10000"/>
              <a:gd name="connsiteX14" fmla="*/ 3663 w 9611"/>
              <a:gd name="connsiteY14" fmla="*/ 3042 h 10000"/>
              <a:gd name="connsiteX15" fmla="*/ 3835 w 9611"/>
              <a:gd name="connsiteY15" fmla="*/ 2330 h 10000"/>
              <a:gd name="connsiteX16" fmla="*/ 3922 w 9611"/>
              <a:gd name="connsiteY16" fmla="*/ 2395 h 10000"/>
              <a:gd name="connsiteX17" fmla="*/ 4094 w 9611"/>
              <a:gd name="connsiteY17" fmla="*/ 2136 h 10000"/>
              <a:gd name="connsiteX18" fmla="*/ 4394 w 9611"/>
              <a:gd name="connsiteY18" fmla="*/ 1296 h 10000"/>
              <a:gd name="connsiteX19" fmla="*/ 4441 w 9611"/>
              <a:gd name="connsiteY19" fmla="*/ 0 h 10000"/>
              <a:gd name="connsiteX20" fmla="*/ 5602 w 9611"/>
              <a:gd name="connsiteY20" fmla="*/ 970 h 10000"/>
              <a:gd name="connsiteX21" fmla="*/ 5732 w 9611"/>
              <a:gd name="connsiteY21" fmla="*/ 194 h 10000"/>
              <a:gd name="connsiteX22" fmla="*/ 6121 w 9611"/>
              <a:gd name="connsiteY22" fmla="*/ 194 h 10000"/>
              <a:gd name="connsiteX23" fmla="*/ 6378 w 9611"/>
              <a:gd name="connsiteY23" fmla="*/ 453 h 10000"/>
              <a:gd name="connsiteX24" fmla="*/ 6292 w 9611"/>
              <a:gd name="connsiteY24" fmla="*/ 842 h 10000"/>
              <a:gd name="connsiteX25" fmla="*/ 6466 w 9611"/>
              <a:gd name="connsiteY25" fmla="*/ 1035 h 10000"/>
              <a:gd name="connsiteX26" fmla="*/ 6854 w 9611"/>
              <a:gd name="connsiteY26" fmla="*/ 1100 h 10000"/>
              <a:gd name="connsiteX27" fmla="*/ 6984 w 9611"/>
              <a:gd name="connsiteY27" fmla="*/ 1296 h 10000"/>
              <a:gd name="connsiteX28" fmla="*/ 7197 w 9611"/>
              <a:gd name="connsiteY28" fmla="*/ 1423 h 10000"/>
              <a:gd name="connsiteX29" fmla="*/ 7327 w 9611"/>
              <a:gd name="connsiteY29" fmla="*/ 1489 h 10000"/>
              <a:gd name="connsiteX30" fmla="*/ 7414 w 9611"/>
              <a:gd name="connsiteY30" fmla="*/ 1682 h 10000"/>
              <a:gd name="connsiteX31" fmla="*/ 7500 w 9611"/>
              <a:gd name="connsiteY31" fmla="*/ 2201 h 10000"/>
              <a:gd name="connsiteX32" fmla="*/ 7327 w 9611"/>
              <a:gd name="connsiteY32" fmla="*/ 2330 h 10000"/>
              <a:gd name="connsiteX33" fmla="*/ 7327 w 9611"/>
              <a:gd name="connsiteY33" fmla="*/ 2782 h 10000"/>
              <a:gd name="connsiteX34" fmla="*/ 7197 w 9611"/>
              <a:gd name="connsiteY34" fmla="*/ 2978 h 10000"/>
              <a:gd name="connsiteX35" fmla="*/ 7110 w 9611"/>
              <a:gd name="connsiteY35" fmla="*/ 3366 h 10000"/>
              <a:gd name="connsiteX36" fmla="*/ 7153 w 9611"/>
              <a:gd name="connsiteY36" fmla="*/ 3495 h 10000"/>
              <a:gd name="connsiteX37" fmla="*/ 7240 w 9611"/>
              <a:gd name="connsiteY37" fmla="*/ 3690 h 10000"/>
              <a:gd name="connsiteX38" fmla="*/ 7928 w 9611"/>
              <a:gd name="connsiteY38" fmla="*/ 3947 h 10000"/>
              <a:gd name="connsiteX39" fmla="*/ 8358 w 9611"/>
              <a:gd name="connsiteY39" fmla="*/ 4401 h 10000"/>
              <a:gd name="connsiteX40" fmla="*/ 9611 w 9611"/>
              <a:gd name="connsiteY40" fmla="*/ 6085 h 10000"/>
              <a:gd name="connsiteX0" fmla="*/ 8696 w 8696"/>
              <a:gd name="connsiteY0" fmla="*/ 4401 h 10000"/>
              <a:gd name="connsiteX1" fmla="*/ 0 w 8696"/>
              <a:gd name="connsiteY1" fmla="*/ 10000 h 10000"/>
              <a:gd name="connsiteX2" fmla="*/ 91 w 8696"/>
              <a:gd name="connsiteY2" fmla="*/ 9870 h 10000"/>
              <a:gd name="connsiteX3" fmla="*/ 0 w 8696"/>
              <a:gd name="connsiteY3" fmla="*/ 9676 h 10000"/>
              <a:gd name="connsiteX4" fmla="*/ 1704 w 8696"/>
              <a:gd name="connsiteY4" fmla="*/ 6732 h 10000"/>
              <a:gd name="connsiteX5" fmla="*/ 1793 w 8696"/>
              <a:gd name="connsiteY5" fmla="*/ 6085 h 10000"/>
              <a:gd name="connsiteX6" fmla="*/ 2016 w 8696"/>
              <a:gd name="connsiteY6" fmla="*/ 5631 h 10000"/>
              <a:gd name="connsiteX7" fmla="*/ 1975 w 8696"/>
              <a:gd name="connsiteY7" fmla="*/ 5436 h 10000"/>
              <a:gd name="connsiteX8" fmla="*/ 2150 w 8696"/>
              <a:gd name="connsiteY8" fmla="*/ 4920 h 10000"/>
              <a:gd name="connsiteX9" fmla="*/ 2197 w 8696"/>
              <a:gd name="connsiteY9" fmla="*/ 4207 h 10000"/>
              <a:gd name="connsiteX10" fmla="*/ 2422 w 8696"/>
              <a:gd name="connsiteY10" fmla="*/ 4271 h 10000"/>
              <a:gd name="connsiteX11" fmla="*/ 2554 w 8696"/>
              <a:gd name="connsiteY11" fmla="*/ 4597 h 10000"/>
              <a:gd name="connsiteX12" fmla="*/ 3048 w 8696"/>
              <a:gd name="connsiteY12" fmla="*/ 4724 h 10000"/>
              <a:gd name="connsiteX13" fmla="*/ 3497 w 8696"/>
              <a:gd name="connsiteY13" fmla="*/ 2848 h 10000"/>
              <a:gd name="connsiteX14" fmla="*/ 3811 w 8696"/>
              <a:gd name="connsiteY14" fmla="*/ 3042 h 10000"/>
              <a:gd name="connsiteX15" fmla="*/ 3990 w 8696"/>
              <a:gd name="connsiteY15" fmla="*/ 2330 h 10000"/>
              <a:gd name="connsiteX16" fmla="*/ 4081 w 8696"/>
              <a:gd name="connsiteY16" fmla="*/ 2395 h 10000"/>
              <a:gd name="connsiteX17" fmla="*/ 4260 w 8696"/>
              <a:gd name="connsiteY17" fmla="*/ 2136 h 10000"/>
              <a:gd name="connsiteX18" fmla="*/ 4572 w 8696"/>
              <a:gd name="connsiteY18" fmla="*/ 1296 h 10000"/>
              <a:gd name="connsiteX19" fmla="*/ 4621 w 8696"/>
              <a:gd name="connsiteY19" fmla="*/ 0 h 10000"/>
              <a:gd name="connsiteX20" fmla="*/ 5829 w 8696"/>
              <a:gd name="connsiteY20" fmla="*/ 970 h 10000"/>
              <a:gd name="connsiteX21" fmla="*/ 5964 w 8696"/>
              <a:gd name="connsiteY21" fmla="*/ 194 h 10000"/>
              <a:gd name="connsiteX22" fmla="*/ 6369 w 8696"/>
              <a:gd name="connsiteY22" fmla="*/ 194 h 10000"/>
              <a:gd name="connsiteX23" fmla="*/ 6636 w 8696"/>
              <a:gd name="connsiteY23" fmla="*/ 453 h 10000"/>
              <a:gd name="connsiteX24" fmla="*/ 6547 w 8696"/>
              <a:gd name="connsiteY24" fmla="*/ 842 h 10000"/>
              <a:gd name="connsiteX25" fmla="*/ 6728 w 8696"/>
              <a:gd name="connsiteY25" fmla="*/ 1035 h 10000"/>
              <a:gd name="connsiteX26" fmla="*/ 7131 w 8696"/>
              <a:gd name="connsiteY26" fmla="*/ 1100 h 10000"/>
              <a:gd name="connsiteX27" fmla="*/ 7267 w 8696"/>
              <a:gd name="connsiteY27" fmla="*/ 1296 h 10000"/>
              <a:gd name="connsiteX28" fmla="*/ 7488 w 8696"/>
              <a:gd name="connsiteY28" fmla="*/ 1423 h 10000"/>
              <a:gd name="connsiteX29" fmla="*/ 7624 w 8696"/>
              <a:gd name="connsiteY29" fmla="*/ 1489 h 10000"/>
              <a:gd name="connsiteX30" fmla="*/ 7714 w 8696"/>
              <a:gd name="connsiteY30" fmla="*/ 1682 h 10000"/>
              <a:gd name="connsiteX31" fmla="*/ 7804 w 8696"/>
              <a:gd name="connsiteY31" fmla="*/ 2201 h 10000"/>
              <a:gd name="connsiteX32" fmla="*/ 7624 w 8696"/>
              <a:gd name="connsiteY32" fmla="*/ 2330 h 10000"/>
              <a:gd name="connsiteX33" fmla="*/ 7624 w 8696"/>
              <a:gd name="connsiteY33" fmla="*/ 2782 h 10000"/>
              <a:gd name="connsiteX34" fmla="*/ 7488 w 8696"/>
              <a:gd name="connsiteY34" fmla="*/ 2978 h 10000"/>
              <a:gd name="connsiteX35" fmla="*/ 7398 w 8696"/>
              <a:gd name="connsiteY35" fmla="*/ 3366 h 10000"/>
              <a:gd name="connsiteX36" fmla="*/ 7443 w 8696"/>
              <a:gd name="connsiteY36" fmla="*/ 3495 h 10000"/>
              <a:gd name="connsiteX37" fmla="*/ 7533 w 8696"/>
              <a:gd name="connsiteY37" fmla="*/ 3690 h 10000"/>
              <a:gd name="connsiteX38" fmla="*/ 8249 w 8696"/>
              <a:gd name="connsiteY38" fmla="*/ 3947 h 10000"/>
              <a:gd name="connsiteX39" fmla="*/ 8696 w 8696"/>
              <a:gd name="connsiteY39" fmla="*/ 4401 h 10000"/>
              <a:gd name="connsiteX0" fmla="*/ 10000 w 10000"/>
              <a:gd name="connsiteY0" fmla="*/ 4401 h 10000"/>
              <a:gd name="connsiteX1" fmla="*/ 0 w 10000"/>
              <a:gd name="connsiteY1" fmla="*/ 10000 h 10000"/>
              <a:gd name="connsiteX2" fmla="*/ 105 w 10000"/>
              <a:gd name="connsiteY2" fmla="*/ 9870 h 10000"/>
              <a:gd name="connsiteX3" fmla="*/ 1960 w 10000"/>
              <a:gd name="connsiteY3" fmla="*/ 6732 h 10000"/>
              <a:gd name="connsiteX4" fmla="*/ 2062 w 10000"/>
              <a:gd name="connsiteY4" fmla="*/ 6085 h 10000"/>
              <a:gd name="connsiteX5" fmla="*/ 2318 w 10000"/>
              <a:gd name="connsiteY5" fmla="*/ 5631 h 10000"/>
              <a:gd name="connsiteX6" fmla="*/ 2271 w 10000"/>
              <a:gd name="connsiteY6" fmla="*/ 5436 h 10000"/>
              <a:gd name="connsiteX7" fmla="*/ 2472 w 10000"/>
              <a:gd name="connsiteY7" fmla="*/ 4920 h 10000"/>
              <a:gd name="connsiteX8" fmla="*/ 2526 w 10000"/>
              <a:gd name="connsiteY8" fmla="*/ 4207 h 10000"/>
              <a:gd name="connsiteX9" fmla="*/ 2785 w 10000"/>
              <a:gd name="connsiteY9" fmla="*/ 4271 h 10000"/>
              <a:gd name="connsiteX10" fmla="*/ 2937 w 10000"/>
              <a:gd name="connsiteY10" fmla="*/ 4597 h 10000"/>
              <a:gd name="connsiteX11" fmla="*/ 3505 w 10000"/>
              <a:gd name="connsiteY11" fmla="*/ 4724 h 10000"/>
              <a:gd name="connsiteX12" fmla="*/ 4021 w 10000"/>
              <a:gd name="connsiteY12" fmla="*/ 2848 h 10000"/>
              <a:gd name="connsiteX13" fmla="*/ 4382 w 10000"/>
              <a:gd name="connsiteY13" fmla="*/ 3042 h 10000"/>
              <a:gd name="connsiteX14" fmla="*/ 4588 w 10000"/>
              <a:gd name="connsiteY14" fmla="*/ 2330 h 10000"/>
              <a:gd name="connsiteX15" fmla="*/ 4693 w 10000"/>
              <a:gd name="connsiteY15" fmla="*/ 2395 h 10000"/>
              <a:gd name="connsiteX16" fmla="*/ 4899 w 10000"/>
              <a:gd name="connsiteY16" fmla="*/ 2136 h 10000"/>
              <a:gd name="connsiteX17" fmla="*/ 5258 w 10000"/>
              <a:gd name="connsiteY17" fmla="*/ 1296 h 10000"/>
              <a:gd name="connsiteX18" fmla="*/ 5314 w 10000"/>
              <a:gd name="connsiteY18" fmla="*/ 0 h 10000"/>
              <a:gd name="connsiteX19" fmla="*/ 6703 w 10000"/>
              <a:gd name="connsiteY19" fmla="*/ 970 h 10000"/>
              <a:gd name="connsiteX20" fmla="*/ 6858 w 10000"/>
              <a:gd name="connsiteY20" fmla="*/ 194 h 10000"/>
              <a:gd name="connsiteX21" fmla="*/ 7324 w 10000"/>
              <a:gd name="connsiteY21" fmla="*/ 194 h 10000"/>
              <a:gd name="connsiteX22" fmla="*/ 7631 w 10000"/>
              <a:gd name="connsiteY22" fmla="*/ 453 h 10000"/>
              <a:gd name="connsiteX23" fmla="*/ 7529 w 10000"/>
              <a:gd name="connsiteY23" fmla="*/ 842 h 10000"/>
              <a:gd name="connsiteX24" fmla="*/ 7737 w 10000"/>
              <a:gd name="connsiteY24" fmla="*/ 1035 h 10000"/>
              <a:gd name="connsiteX25" fmla="*/ 8200 w 10000"/>
              <a:gd name="connsiteY25" fmla="*/ 1100 h 10000"/>
              <a:gd name="connsiteX26" fmla="*/ 8357 w 10000"/>
              <a:gd name="connsiteY26" fmla="*/ 1296 h 10000"/>
              <a:gd name="connsiteX27" fmla="*/ 8611 w 10000"/>
              <a:gd name="connsiteY27" fmla="*/ 1423 h 10000"/>
              <a:gd name="connsiteX28" fmla="*/ 8767 w 10000"/>
              <a:gd name="connsiteY28" fmla="*/ 1489 h 10000"/>
              <a:gd name="connsiteX29" fmla="*/ 8871 w 10000"/>
              <a:gd name="connsiteY29" fmla="*/ 1682 h 10000"/>
              <a:gd name="connsiteX30" fmla="*/ 8974 w 10000"/>
              <a:gd name="connsiteY30" fmla="*/ 2201 h 10000"/>
              <a:gd name="connsiteX31" fmla="*/ 8767 w 10000"/>
              <a:gd name="connsiteY31" fmla="*/ 2330 h 10000"/>
              <a:gd name="connsiteX32" fmla="*/ 8767 w 10000"/>
              <a:gd name="connsiteY32" fmla="*/ 2782 h 10000"/>
              <a:gd name="connsiteX33" fmla="*/ 8611 w 10000"/>
              <a:gd name="connsiteY33" fmla="*/ 2978 h 10000"/>
              <a:gd name="connsiteX34" fmla="*/ 8507 w 10000"/>
              <a:gd name="connsiteY34" fmla="*/ 3366 h 10000"/>
              <a:gd name="connsiteX35" fmla="*/ 8559 w 10000"/>
              <a:gd name="connsiteY35" fmla="*/ 3495 h 10000"/>
              <a:gd name="connsiteX36" fmla="*/ 8663 w 10000"/>
              <a:gd name="connsiteY36" fmla="*/ 3690 h 10000"/>
              <a:gd name="connsiteX37" fmla="*/ 9486 w 10000"/>
              <a:gd name="connsiteY37" fmla="*/ 3947 h 10000"/>
              <a:gd name="connsiteX38" fmla="*/ 10000 w 10000"/>
              <a:gd name="connsiteY38" fmla="*/ 4401 h 10000"/>
              <a:gd name="connsiteX0" fmla="*/ 10346 w 10346"/>
              <a:gd name="connsiteY0" fmla="*/ 4401 h 10034"/>
              <a:gd name="connsiteX1" fmla="*/ 346 w 10346"/>
              <a:gd name="connsiteY1" fmla="*/ 10000 h 10034"/>
              <a:gd name="connsiteX2" fmla="*/ 2306 w 10346"/>
              <a:gd name="connsiteY2" fmla="*/ 6732 h 10034"/>
              <a:gd name="connsiteX3" fmla="*/ 2408 w 10346"/>
              <a:gd name="connsiteY3" fmla="*/ 6085 h 10034"/>
              <a:gd name="connsiteX4" fmla="*/ 2664 w 10346"/>
              <a:gd name="connsiteY4" fmla="*/ 5631 h 10034"/>
              <a:gd name="connsiteX5" fmla="*/ 2617 w 10346"/>
              <a:gd name="connsiteY5" fmla="*/ 5436 h 10034"/>
              <a:gd name="connsiteX6" fmla="*/ 2818 w 10346"/>
              <a:gd name="connsiteY6" fmla="*/ 4920 h 10034"/>
              <a:gd name="connsiteX7" fmla="*/ 2872 w 10346"/>
              <a:gd name="connsiteY7" fmla="*/ 4207 h 10034"/>
              <a:gd name="connsiteX8" fmla="*/ 3131 w 10346"/>
              <a:gd name="connsiteY8" fmla="*/ 4271 h 10034"/>
              <a:gd name="connsiteX9" fmla="*/ 3283 w 10346"/>
              <a:gd name="connsiteY9" fmla="*/ 4597 h 10034"/>
              <a:gd name="connsiteX10" fmla="*/ 3851 w 10346"/>
              <a:gd name="connsiteY10" fmla="*/ 4724 h 10034"/>
              <a:gd name="connsiteX11" fmla="*/ 4367 w 10346"/>
              <a:gd name="connsiteY11" fmla="*/ 2848 h 10034"/>
              <a:gd name="connsiteX12" fmla="*/ 4728 w 10346"/>
              <a:gd name="connsiteY12" fmla="*/ 3042 h 10034"/>
              <a:gd name="connsiteX13" fmla="*/ 4934 w 10346"/>
              <a:gd name="connsiteY13" fmla="*/ 2330 h 10034"/>
              <a:gd name="connsiteX14" fmla="*/ 5039 w 10346"/>
              <a:gd name="connsiteY14" fmla="*/ 2395 h 10034"/>
              <a:gd name="connsiteX15" fmla="*/ 5245 w 10346"/>
              <a:gd name="connsiteY15" fmla="*/ 2136 h 10034"/>
              <a:gd name="connsiteX16" fmla="*/ 5604 w 10346"/>
              <a:gd name="connsiteY16" fmla="*/ 1296 h 10034"/>
              <a:gd name="connsiteX17" fmla="*/ 5660 w 10346"/>
              <a:gd name="connsiteY17" fmla="*/ 0 h 10034"/>
              <a:gd name="connsiteX18" fmla="*/ 7049 w 10346"/>
              <a:gd name="connsiteY18" fmla="*/ 970 h 10034"/>
              <a:gd name="connsiteX19" fmla="*/ 7204 w 10346"/>
              <a:gd name="connsiteY19" fmla="*/ 194 h 10034"/>
              <a:gd name="connsiteX20" fmla="*/ 7670 w 10346"/>
              <a:gd name="connsiteY20" fmla="*/ 194 h 10034"/>
              <a:gd name="connsiteX21" fmla="*/ 7977 w 10346"/>
              <a:gd name="connsiteY21" fmla="*/ 453 h 10034"/>
              <a:gd name="connsiteX22" fmla="*/ 7875 w 10346"/>
              <a:gd name="connsiteY22" fmla="*/ 842 h 10034"/>
              <a:gd name="connsiteX23" fmla="*/ 8083 w 10346"/>
              <a:gd name="connsiteY23" fmla="*/ 1035 h 10034"/>
              <a:gd name="connsiteX24" fmla="*/ 8546 w 10346"/>
              <a:gd name="connsiteY24" fmla="*/ 1100 h 10034"/>
              <a:gd name="connsiteX25" fmla="*/ 8703 w 10346"/>
              <a:gd name="connsiteY25" fmla="*/ 1296 h 10034"/>
              <a:gd name="connsiteX26" fmla="*/ 8957 w 10346"/>
              <a:gd name="connsiteY26" fmla="*/ 1423 h 10034"/>
              <a:gd name="connsiteX27" fmla="*/ 9113 w 10346"/>
              <a:gd name="connsiteY27" fmla="*/ 1489 h 10034"/>
              <a:gd name="connsiteX28" fmla="*/ 9217 w 10346"/>
              <a:gd name="connsiteY28" fmla="*/ 1682 h 10034"/>
              <a:gd name="connsiteX29" fmla="*/ 9320 w 10346"/>
              <a:gd name="connsiteY29" fmla="*/ 2201 h 10034"/>
              <a:gd name="connsiteX30" fmla="*/ 9113 w 10346"/>
              <a:gd name="connsiteY30" fmla="*/ 2330 h 10034"/>
              <a:gd name="connsiteX31" fmla="*/ 9113 w 10346"/>
              <a:gd name="connsiteY31" fmla="*/ 2782 h 10034"/>
              <a:gd name="connsiteX32" fmla="*/ 8957 w 10346"/>
              <a:gd name="connsiteY32" fmla="*/ 2978 h 10034"/>
              <a:gd name="connsiteX33" fmla="*/ 8853 w 10346"/>
              <a:gd name="connsiteY33" fmla="*/ 3366 h 10034"/>
              <a:gd name="connsiteX34" fmla="*/ 8905 w 10346"/>
              <a:gd name="connsiteY34" fmla="*/ 3495 h 10034"/>
              <a:gd name="connsiteX35" fmla="*/ 9009 w 10346"/>
              <a:gd name="connsiteY35" fmla="*/ 3690 h 10034"/>
              <a:gd name="connsiteX36" fmla="*/ 9832 w 10346"/>
              <a:gd name="connsiteY36" fmla="*/ 3947 h 10034"/>
              <a:gd name="connsiteX37" fmla="*/ 10346 w 10346"/>
              <a:gd name="connsiteY37" fmla="*/ 4401 h 10034"/>
              <a:gd name="connsiteX0" fmla="*/ 8040 w 8040"/>
              <a:gd name="connsiteY0" fmla="*/ 4401 h 6732"/>
              <a:gd name="connsiteX1" fmla="*/ 0 w 8040"/>
              <a:gd name="connsiteY1" fmla="*/ 6732 h 6732"/>
              <a:gd name="connsiteX2" fmla="*/ 102 w 8040"/>
              <a:gd name="connsiteY2" fmla="*/ 6085 h 6732"/>
              <a:gd name="connsiteX3" fmla="*/ 358 w 8040"/>
              <a:gd name="connsiteY3" fmla="*/ 5631 h 6732"/>
              <a:gd name="connsiteX4" fmla="*/ 311 w 8040"/>
              <a:gd name="connsiteY4" fmla="*/ 5436 h 6732"/>
              <a:gd name="connsiteX5" fmla="*/ 512 w 8040"/>
              <a:gd name="connsiteY5" fmla="*/ 4920 h 6732"/>
              <a:gd name="connsiteX6" fmla="*/ 566 w 8040"/>
              <a:gd name="connsiteY6" fmla="*/ 4207 h 6732"/>
              <a:gd name="connsiteX7" fmla="*/ 825 w 8040"/>
              <a:gd name="connsiteY7" fmla="*/ 4271 h 6732"/>
              <a:gd name="connsiteX8" fmla="*/ 977 w 8040"/>
              <a:gd name="connsiteY8" fmla="*/ 4597 h 6732"/>
              <a:gd name="connsiteX9" fmla="*/ 1545 w 8040"/>
              <a:gd name="connsiteY9" fmla="*/ 4724 h 6732"/>
              <a:gd name="connsiteX10" fmla="*/ 2061 w 8040"/>
              <a:gd name="connsiteY10" fmla="*/ 2848 h 6732"/>
              <a:gd name="connsiteX11" fmla="*/ 2422 w 8040"/>
              <a:gd name="connsiteY11" fmla="*/ 3042 h 6732"/>
              <a:gd name="connsiteX12" fmla="*/ 2628 w 8040"/>
              <a:gd name="connsiteY12" fmla="*/ 2330 h 6732"/>
              <a:gd name="connsiteX13" fmla="*/ 2733 w 8040"/>
              <a:gd name="connsiteY13" fmla="*/ 2395 h 6732"/>
              <a:gd name="connsiteX14" fmla="*/ 2939 w 8040"/>
              <a:gd name="connsiteY14" fmla="*/ 2136 h 6732"/>
              <a:gd name="connsiteX15" fmla="*/ 3298 w 8040"/>
              <a:gd name="connsiteY15" fmla="*/ 1296 h 6732"/>
              <a:gd name="connsiteX16" fmla="*/ 3354 w 8040"/>
              <a:gd name="connsiteY16" fmla="*/ 0 h 6732"/>
              <a:gd name="connsiteX17" fmla="*/ 4743 w 8040"/>
              <a:gd name="connsiteY17" fmla="*/ 970 h 6732"/>
              <a:gd name="connsiteX18" fmla="*/ 4898 w 8040"/>
              <a:gd name="connsiteY18" fmla="*/ 194 h 6732"/>
              <a:gd name="connsiteX19" fmla="*/ 5364 w 8040"/>
              <a:gd name="connsiteY19" fmla="*/ 194 h 6732"/>
              <a:gd name="connsiteX20" fmla="*/ 5671 w 8040"/>
              <a:gd name="connsiteY20" fmla="*/ 453 h 6732"/>
              <a:gd name="connsiteX21" fmla="*/ 5569 w 8040"/>
              <a:gd name="connsiteY21" fmla="*/ 842 h 6732"/>
              <a:gd name="connsiteX22" fmla="*/ 5777 w 8040"/>
              <a:gd name="connsiteY22" fmla="*/ 1035 h 6732"/>
              <a:gd name="connsiteX23" fmla="*/ 6240 w 8040"/>
              <a:gd name="connsiteY23" fmla="*/ 1100 h 6732"/>
              <a:gd name="connsiteX24" fmla="*/ 6397 w 8040"/>
              <a:gd name="connsiteY24" fmla="*/ 1296 h 6732"/>
              <a:gd name="connsiteX25" fmla="*/ 6651 w 8040"/>
              <a:gd name="connsiteY25" fmla="*/ 1423 h 6732"/>
              <a:gd name="connsiteX26" fmla="*/ 6807 w 8040"/>
              <a:gd name="connsiteY26" fmla="*/ 1489 h 6732"/>
              <a:gd name="connsiteX27" fmla="*/ 6911 w 8040"/>
              <a:gd name="connsiteY27" fmla="*/ 1682 h 6732"/>
              <a:gd name="connsiteX28" fmla="*/ 7014 w 8040"/>
              <a:gd name="connsiteY28" fmla="*/ 2201 h 6732"/>
              <a:gd name="connsiteX29" fmla="*/ 6807 w 8040"/>
              <a:gd name="connsiteY29" fmla="*/ 2330 h 6732"/>
              <a:gd name="connsiteX30" fmla="*/ 6807 w 8040"/>
              <a:gd name="connsiteY30" fmla="*/ 2782 h 6732"/>
              <a:gd name="connsiteX31" fmla="*/ 6651 w 8040"/>
              <a:gd name="connsiteY31" fmla="*/ 2978 h 6732"/>
              <a:gd name="connsiteX32" fmla="*/ 6547 w 8040"/>
              <a:gd name="connsiteY32" fmla="*/ 3366 h 6732"/>
              <a:gd name="connsiteX33" fmla="*/ 6599 w 8040"/>
              <a:gd name="connsiteY33" fmla="*/ 3495 h 6732"/>
              <a:gd name="connsiteX34" fmla="*/ 6703 w 8040"/>
              <a:gd name="connsiteY34" fmla="*/ 3690 h 6732"/>
              <a:gd name="connsiteX35" fmla="*/ 7526 w 8040"/>
              <a:gd name="connsiteY35" fmla="*/ 3947 h 6732"/>
              <a:gd name="connsiteX36" fmla="*/ 8040 w 8040"/>
              <a:gd name="connsiteY36" fmla="*/ 4401 h 6732"/>
              <a:gd name="connsiteX0" fmla="*/ 10000 w 10000"/>
              <a:gd name="connsiteY0" fmla="*/ 6537 h 10000"/>
              <a:gd name="connsiteX1" fmla="*/ 7710 w 10000"/>
              <a:gd name="connsiteY1" fmla="*/ 7475 h 10000"/>
              <a:gd name="connsiteX2" fmla="*/ 0 w 10000"/>
              <a:gd name="connsiteY2" fmla="*/ 10000 h 10000"/>
              <a:gd name="connsiteX3" fmla="*/ 127 w 10000"/>
              <a:gd name="connsiteY3" fmla="*/ 9039 h 10000"/>
              <a:gd name="connsiteX4" fmla="*/ 445 w 10000"/>
              <a:gd name="connsiteY4" fmla="*/ 8365 h 10000"/>
              <a:gd name="connsiteX5" fmla="*/ 387 w 10000"/>
              <a:gd name="connsiteY5" fmla="*/ 8075 h 10000"/>
              <a:gd name="connsiteX6" fmla="*/ 637 w 10000"/>
              <a:gd name="connsiteY6" fmla="*/ 7308 h 10000"/>
              <a:gd name="connsiteX7" fmla="*/ 704 w 10000"/>
              <a:gd name="connsiteY7" fmla="*/ 6249 h 10000"/>
              <a:gd name="connsiteX8" fmla="*/ 1026 w 10000"/>
              <a:gd name="connsiteY8" fmla="*/ 6344 h 10000"/>
              <a:gd name="connsiteX9" fmla="*/ 1215 w 10000"/>
              <a:gd name="connsiteY9" fmla="*/ 6829 h 10000"/>
              <a:gd name="connsiteX10" fmla="*/ 1922 w 10000"/>
              <a:gd name="connsiteY10" fmla="*/ 7017 h 10000"/>
              <a:gd name="connsiteX11" fmla="*/ 2563 w 10000"/>
              <a:gd name="connsiteY11" fmla="*/ 4231 h 10000"/>
              <a:gd name="connsiteX12" fmla="*/ 3012 w 10000"/>
              <a:gd name="connsiteY12" fmla="*/ 4519 h 10000"/>
              <a:gd name="connsiteX13" fmla="*/ 3269 w 10000"/>
              <a:gd name="connsiteY13" fmla="*/ 3461 h 10000"/>
              <a:gd name="connsiteX14" fmla="*/ 3399 w 10000"/>
              <a:gd name="connsiteY14" fmla="*/ 3558 h 10000"/>
              <a:gd name="connsiteX15" fmla="*/ 3655 w 10000"/>
              <a:gd name="connsiteY15" fmla="*/ 3173 h 10000"/>
              <a:gd name="connsiteX16" fmla="*/ 4102 w 10000"/>
              <a:gd name="connsiteY16" fmla="*/ 1925 h 10000"/>
              <a:gd name="connsiteX17" fmla="*/ 4172 w 10000"/>
              <a:gd name="connsiteY17" fmla="*/ 0 h 10000"/>
              <a:gd name="connsiteX18" fmla="*/ 5899 w 10000"/>
              <a:gd name="connsiteY18" fmla="*/ 1441 h 10000"/>
              <a:gd name="connsiteX19" fmla="*/ 6092 w 10000"/>
              <a:gd name="connsiteY19" fmla="*/ 288 h 10000"/>
              <a:gd name="connsiteX20" fmla="*/ 6672 w 10000"/>
              <a:gd name="connsiteY20" fmla="*/ 288 h 10000"/>
              <a:gd name="connsiteX21" fmla="*/ 7053 w 10000"/>
              <a:gd name="connsiteY21" fmla="*/ 673 h 10000"/>
              <a:gd name="connsiteX22" fmla="*/ 6927 w 10000"/>
              <a:gd name="connsiteY22" fmla="*/ 1251 h 10000"/>
              <a:gd name="connsiteX23" fmla="*/ 7185 w 10000"/>
              <a:gd name="connsiteY23" fmla="*/ 1537 h 10000"/>
              <a:gd name="connsiteX24" fmla="*/ 7761 w 10000"/>
              <a:gd name="connsiteY24" fmla="*/ 1634 h 10000"/>
              <a:gd name="connsiteX25" fmla="*/ 7956 w 10000"/>
              <a:gd name="connsiteY25" fmla="*/ 1925 h 10000"/>
              <a:gd name="connsiteX26" fmla="*/ 8272 w 10000"/>
              <a:gd name="connsiteY26" fmla="*/ 2114 h 10000"/>
              <a:gd name="connsiteX27" fmla="*/ 8466 w 10000"/>
              <a:gd name="connsiteY27" fmla="*/ 2212 h 10000"/>
              <a:gd name="connsiteX28" fmla="*/ 8596 w 10000"/>
              <a:gd name="connsiteY28" fmla="*/ 2499 h 10000"/>
              <a:gd name="connsiteX29" fmla="*/ 8724 w 10000"/>
              <a:gd name="connsiteY29" fmla="*/ 3269 h 10000"/>
              <a:gd name="connsiteX30" fmla="*/ 8466 w 10000"/>
              <a:gd name="connsiteY30" fmla="*/ 3461 h 10000"/>
              <a:gd name="connsiteX31" fmla="*/ 8466 w 10000"/>
              <a:gd name="connsiteY31" fmla="*/ 4133 h 10000"/>
              <a:gd name="connsiteX32" fmla="*/ 8272 w 10000"/>
              <a:gd name="connsiteY32" fmla="*/ 4424 h 10000"/>
              <a:gd name="connsiteX33" fmla="*/ 8143 w 10000"/>
              <a:gd name="connsiteY33" fmla="*/ 5000 h 10000"/>
              <a:gd name="connsiteX34" fmla="*/ 8208 w 10000"/>
              <a:gd name="connsiteY34" fmla="*/ 5192 h 10000"/>
              <a:gd name="connsiteX35" fmla="*/ 8337 w 10000"/>
              <a:gd name="connsiteY35" fmla="*/ 5481 h 10000"/>
              <a:gd name="connsiteX36" fmla="*/ 9361 w 10000"/>
              <a:gd name="connsiteY36" fmla="*/ 5863 h 10000"/>
              <a:gd name="connsiteX37" fmla="*/ 10000 w 10000"/>
              <a:gd name="connsiteY37" fmla="*/ 6537 h 10000"/>
              <a:gd name="connsiteX0" fmla="*/ 10000 w 10000"/>
              <a:gd name="connsiteY0" fmla="*/ 6537 h 10000"/>
              <a:gd name="connsiteX1" fmla="*/ 7710 w 10000"/>
              <a:gd name="connsiteY1" fmla="*/ 7475 h 10000"/>
              <a:gd name="connsiteX2" fmla="*/ 6956 w 10000"/>
              <a:gd name="connsiteY2" fmla="*/ 7757 h 10000"/>
              <a:gd name="connsiteX3" fmla="*/ 0 w 10000"/>
              <a:gd name="connsiteY3" fmla="*/ 10000 h 10000"/>
              <a:gd name="connsiteX4" fmla="*/ 127 w 10000"/>
              <a:gd name="connsiteY4" fmla="*/ 9039 h 10000"/>
              <a:gd name="connsiteX5" fmla="*/ 445 w 10000"/>
              <a:gd name="connsiteY5" fmla="*/ 8365 h 10000"/>
              <a:gd name="connsiteX6" fmla="*/ 387 w 10000"/>
              <a:gd name="connsiteY6" fmla="*/ 8075 h 10000"/>
              <a:gd name="connsiteX7" fmla="*/ 637 w 10000"/>
              <a:gd name="connsiteY7" fmla="*/ 7308 h 10000"/>
              <a:gd name="connsiteX8" fmla="*/ 704 w 10000"/>
              <a:gd name="connsiteY8" fmla="*/ 6249 h 10000"/>
              <a:gd name="connsiteX9" fmla="*/ 1026 w 10000"/>
              <a:gd name="connsiteY9" fmla="*/ 6344 h 10000"/>
              <a:gd name="connsiteX10" fmla="*/ 1215 w 10000"/>
              <a:gd name="connsiteY10" fmla="*/ 6829 h 10000"/>
              <a:gd name="connsiteX11" fmla="*/ 1922 w 10000"/>
              <a:gd name="connsiteY11" fmla="*/ 7017 h 10000"/>
              <a:gd name="connsiteX12" fmla="*/ 2563 w 10000"/>
              <a:gd name="connsiteY12" fmla="*/ 4231 h 10000"/>
              <a:gd name="connsiteX13" fmla="*/ 3012 w 10000"/>
              <a:gd name="connsiteY13" fmla="*/ 4519 h 10000"/>
              <a:gd name="connsiteX14" fmla="*/ 3269 w 10000"/>
              <a:gd name="connsiteY14" fmla="*/ 3461 h 10000"/>
              <a:gd name="connsiteX15" fmla="*/ 3399 w 10000"/>
              <a:gd name="connsiteY15" fmla="*/ 3558 h 10000"/>
              <a:gd name="connsiteX16" fmla="*/ 3655 w 10000"/>
              <a:gd name="connsiteY16" fmla="*/ 3173 h 10000"/>
              <a:gd name="connsiteX17" fmla="*/ 4102 w 10000"/>
              <a:gd name="connsiteY17" fmla="*/ 1925 h 10000"/>
              <a:gd name="connsiteX18" fmla="*/ 4172 w 10000"/>
              <a:gd name="connsiteY18" fmla="*/ 0 h 10000"/>
              <a:gd name="connsiteX19" fmla="*/ 5899 w 10000"/>
              <a:gd name="connsiteY19" fmla="*/ 1441 h 10000"/>
              <a:gd name="connsiteX20" fmla="*/ 6092 w 10000"/>
              <a:gd name="connsiteY20" fmla="*/ 288 h 10000"/>
              <a:gd name="connsiteX21" fmla="*/ 6672 w 10000"/>
              <a:gd name="connsiteY21" fmla="*/ 288 h 10000"/>
              <a:gd name="connsiteX22" fmla="*/ 7053 w 10000"/>
              <a:gd name="connsiteY22" fmla="*/ 673 h 10000"/>
              <a:gd name="connsiteX23" fmla="*/ 6927 w 10000"/>
              <a:gd name="connsiteY23" fmla="*/ 1251 h 10000"/>
              <a:gd name="connsiteX24" fmla="*/ 7185 w 10000"/>
              <a:gd name="connsiteY24" fmla="*/ 1537 h 10000"/>
              <a:gd name="connsiteX25" fmla="*/ 7761 w 10000"/>
              <a:gd name="connsiteY25" fmla="*/ 1634 h 10000"/>
              <a:gd name="connsiteX26" fmla="*/ 7956 w 10000"/>
              <a:gd name="connsiteY26" fmla="*/ 1925 h 10000"/>
              <a:gd name="connsiteX27" fmla="*/ 8272 w 10000"/>
              <a:gd name="connsiteY27" fmla="*/ 2114 h 10000"/>
              <a:gd name="connsiteX28" fmla="*/ 8466 w 10000"/>
              <a:gd name="connsiteY28" fmla="*/ 2212 h 10000"/>
              <a:gd name="connsiteX29" fmla="*/ 8596 w 10000"/>
              <a:gd name="connsiteY29" fmla="*/ 2499 h 10000"/>
              <a:gd name="connsiteX30" fmla="*/ 8724 w 10000"/>
              <a:gd name="connsiteY30" fmla="*/ 3269 h 10000"/>
              <a:gd name="connsiteX31" fmla="*/ 8466 w 10000"/>
              <a:gd name="connsiteY31" fmla="*/ 3461 h 10000"/>
              <a:gd name="connsiteX32" fmla="*/ 8466 w 10000"/>
              <a:gd name="connsiteY32" fmla="*/ 4133 h 10000"/>
              <a:gd name="connsiteX33" fmla="*/ 8272 w 10000"/>
              <a:gd name="connsiteY33" fmla="*/ 4424 h 10000"/>
              <a:gd name="connsiteX34" fmla="*/ 8143 w 10000"/>
              <a:gd name="connsiteY34" fmla="*/ 5000 h 10000"/>
              <a:gd name="connsiteX35" fmla="*/ 8208 w 10000"/>
              <a:gd name="connsiteY35" fmla="*/ 5192 h 10000"/>
              <a:gd name="connsiteX36" fmla="*/ 8337 w 10000"/>
              <a:gd name="connsiteY36" fmla="*/ 5481 h 10000"/>
              <a:gd name="connsiteX37" fmla="*/ 9361 w 10000"/>
              <a:gd name="connsiteY37" fmla="*/ 5863 h 10000"/>
              <a:gd name="connsiteX38" fmla="*/ 10000 w 10000"/>
              <a:gd name="connsiteY38" fmla="*/ 6537 h 10000"/>
              <a:gd name="connsiteX0" fmla="*/ 10398 w 10398"/>
              <a:gd name="connsiteY0" fmla="*/ 6537 h 10005"/>
              <a:gd name="connsiteX1" fmla="*/ 8108 w 10398"/>
              <a:gd name="connsiteY1" fmla="*/ 7475 h 10005"/>
              <a:gd name="connsiteX2" fmla="*/ 7354 w 10398"/>
              <a:gd name="connsiteY2" fmla="*/ 7757 h 10005"/>
              <a:gd name="connsiteX3" fmla="*/ 398 w 10398"/>
              <a:gd name="connsiteY3" fmla="*/ 10000 h 10005"/>
              <a:gd name="connsiteX4" fmla="*/ 843 w 10398"/>
              <a:gd name="connsiteY4" fmla="*/ 8365 h 10005"/>
              <a:gd name="connsiteX5" fmla="*/ 785 w 10398"/>
              <a:gd name="connsiteY5" fmla="*/ 8075 h 10005"/>
              <a:gd name="connsiteX6" fmla="*/ 1035 w 10398"/>
              <a:gd name="connsiteY6" fmla="*/ 7308 h 10005"/>
              <a:gd name="connsiteX7" fmla="*/ 1102 w 10398"/>
              <a:gd name="connsiteY7" fmla="*/ 6249 h 10005"/>
              <a:gd name="connsiteX8" fmla="*/ 1424 w 10398"/>
              <a:gd name="connsiteY8" fmla="*/ 6344 h 10005"/>
              <a:gd name="connsiteX9" fmla="*/ 1613 w 10398"/>
              <a:gd name="connsiteY9" fmla="*/ 6829 h 10005"/>
              <a:gd name="connsiteX10" fmla="*/ 2320 w 10398"/>
              <a:gd name="connsiteY10" fmla="*/ 7017 h 10005"/>
              <a:gd name="connsiteX11" fmla="*/ 2961 w 10398"/>
              <a:gd name="connsiteY11" fmla="*/ 4231 h 10005"/>
              <a:gd name="connsiteX12" fmla="*/ 3410 w 10398"/>
              <a:gd name="connsiteY12" fmla="*/ 4519 h 10005"/>
              <a:gd name="connsiteX13" fmla="*/ 3667 w 10398"/>
              <a:gd name="connsiteY13" fmla="*/ 3461 h 10005"/>
              <a:gd name="connsiteX14" fmla="*/ 3797 w 10398"/>
              <a:gd name="connsiteY14" fmla="*/ 3558 h 10005"/>
              <a:gd name="connsiteX15" fmla="*/ 4053 w 10398"/>
              <a:gd name="connsiteY15" fmla="*/ 3173 h 10005"/>
              <a:gd name="connsiteX16" fmla="*/ 4500 w 10398"/>
              <a:gd name="connsiteY16" fmla="*/ 1925 h 10005"/>
              <a:gd name="connsiteX17" fmla="*/ 4570 w 10398"/>
              <a:gd name="connsiteY17" fmla="*/ 0 h 10005"/>
              <a:gd name="connsiteX18" fmla="*/ 6297 w 10398"/>
              <a:gd name="connsiteY18" fmla="*/ 1441 h 10005"/>
              <a:gd name="connsiteX19" fmla="*/ 6490 w 10398"/>
              <a:gd name="connsiteY19" fmla="*/ 288 h 10005"/>
              <a:gd name="connsiteX20" fmla="*/ 7070 w 10398"/>
              <a:gd name="connsiteY20" fmla="*/ 288 h 10005"/>
              <a:gd name="connsiteX21" fmla="*/ 7451 w 10398"/>
              <a:gd name="connsiteY21" fmla="*/ 673 h 10005"/>
              <a:gd name="connsiteX22" fmla="*/ 7325 w 10398"/>
              <a:gd name="connsiteY22" fmla="*/ 1251 h 10005"/>
              <a:gd name="connsiteX23" fmla="*/ 7583 w 10398"/>
              <a:gd name="connsiteY23" fmla="*/ 1537 h 10005"/>
              <a:gd name="connsiteX24" fmla="*/ 8159 w 10398"/>
              <a:gd name="connsiteY24" fmla="*/ 1634 h 10005"/>
              <a:gd name="connsiteX25" fmla="*/ 8354 w 10398"/>
              <a:gd name="connsiteY25" fmla="*/ 1925 h 10005"/>
              <a:gd name="connsiteX26" fmla="*/ 8670 w 10398"/>
              <a:gd name="connsiteY26" fmla="*/ 2114 h 10005"/>
              <a:gd name="connsiteX27" fmla="*/ 8864 w 10398"/>
              <a:gd name="connsiteY27" fmla="*/ 2212 h 10005"/>
              <a:gd name="connsiteX28" fmla="*/ 8994 w 10398"/>
              <a:gd name="connsiteY28" fmla="*/ 2499 h 10005"/>
              <a:gd name="connsiteX29" fmla="*/ 9122 w 10398"/>
              <a:gd name="connsiteY29" fmla="*/ 3269 h 10005"/>
              <a:gd name="connsiteX30" fmla="*/ 8864 w 10398"/>
              <a:gd name="connsiteY30" fmla="*/ 3461 h 10005"/>
              <a:gd name="connsiteX31" fmla="*/ 8864 w 10398"/>
              <a:gd name="connsiteY31" fmla="*/ 4133 h 10005"/>
              <a:gd name="connsiteX32" fmla="*/ 8670 w 10398"/>
              <a:gd name="connsiteY32" fmla="*/ 4424 h 10005"/>
              <a:gd name="connsiteX33" fmla="*/ 8541 w 10398"/>
              <a:gd name="connsiteY33" fmla="*/ 5000 h 10005"/>
              <a:gd name="connsiteX34" fmla="*/ 8606 w 10398"/>
              <a:gd name="connsiteY34" fmla="*/ 5192 h 10005"/>
              <a:gd name="connsiteX35" fmla="*/ 8735 w 10398"/>
              <a:gd name="connsiteY35" fmla="*/ 5481 h 10005"/>
              <a:gd name="connsiteX36" fmla="*/ 9759 w 10398"/>
              <a:gd name="connsiteY36" fmla="*/ 5863 h 10005"/>
              <a:gd name="connsiteX37" fmla="*/ 10398 w 10398"/>
              <a:gd name="connsiteY37" fmla="*/ 6537 h 10005"/>
              <a:gd name="connsiteX0" fmla="*/ 9613 w 9613"/>
              <a:gd name="connsiteY0" fmla="*/ 6537 h 8365"/>
              <a:gd name="connsiteX1" fmla="*/ 7323 w 9613"/>
              <a:gd name="connsiteY1" fmla="*/ 7475 h 8365"/>
              <a:gd name="connsiteX2" fmla="*/ 6569 w 9613"/>
              <a:gd name="connsiteY2" fmla="*/ 7757 h 8365"/>
              <a:gd name="connsiteX3" fmla="*/ 58 w 9613"/>
              <a:gd name="connsiteY3" fmla="*/ 8365 h 8365"/>
              <a:gd name="connsiteX4" fmla="*/ 0 w 9613"/>
              <a:gd name="connsiteY4" fmla="*/ 8075 h 8365"/>
              <a:gd name="connsiteX5" fmla="*/ 250 w 9613"/>
              <a:gd name="connsiteY5" fmla="*/ 7308 h 8365"/>
              <a:gd name="connsiteX6" fmla="*/ 317 w 9613"/>
              <a:gd name="connsiteY6" fmla="*/ 6249 h 8365"/>
              <a:gd name="connsiteX7" fmla="*/ 639 w 9613"/>
              <a:gd name="connsiteY7" fmla="*/ 6344 h 8365"/>
              <a:gd name="connsiteX8" fmla="*/ 828 w 9613"/>
              <a:gd name="connsiteY8" fmla="*/ 6829 h 8365"/>
              <a:gd name="connsiteX9" fmla="*/ 1535 w 9613"/>
              <a:gd name="connsiteY9" fmla="*/ 7017 h 8365"/>
              <a:gd name="connsiteX10" fmla="*/ 2176 w 9613"/>
              <a:gd name="connsiteY10" fmla="*/ 4231 h 8365"/>
              <a:gd name="connsiteX11" fmla="*/ 2625 w 9613"/>
              <a:gd name="connsiteY11" fmla="*/ 4519 h 8365"/>
              <a:gd name="connsiteX12" fmla="*/ 2882 w 9613"/>
              <a:gd name="connsiteY12" fmla="*/ 3461 h 8365"/>
              <a:gd name="connsiteX13" fmla="*/ 3012 w 9613"/>
              <a:gd name="connsiteY13" fmla="*/ 3558 h 8365"/>
              <a:gd name="connsiteX14" fmla="*/ 3268 w 9613"/>
              <a:gd name="connsiteY14" fmla="*/ 3173 h 8365"/>
              <a:gd name="connsiteX15" fmla="*/ 3715 w 9613"/>
              <a:gd name="connsiteY15" fmla="*/ 1925 h 8365"/>
              <a:gd name="connsiteX16" fmla="*/ 3785 w 9613"/>
              <a:gd name="connsiteY16" fmla="*/ 0 h 8365"/>
              <a:gd name="connsiteX17" fmla="*/ 5512 w 9613"/>
              <a:gd name="connsiteY17" fmla="*/ 1441 h 8365"/>
              <a:gd name="connsiteX18" fmla="*/ 5705 w 9613"/>
              <a:gd name="connsiteY18" fmla="*/ 288 h 8365"/>
              <a:gd name="connsiteX19" fmla="*/ 6285 w 9613"/>
              <a:gd name="connsiteY19" fmla="*/ 288 h 8365"/>
              <a:gd name="connsiteX20" fmla="*/ 6666 w 9613"/>
              <a:gd name="connsiteY20" fmla="*/ 673 h 8365"/>
              <a:gd name="connsiteX21" fmla="*/ 6540 w 9613"/>
              <a:gd name="connsiteY21" fmla="*/ 1251 h 8365"/>
              <a:gd name="connsiteX22" fmla="*/ 6798 w 9613"/>
              <a:gd name="connsiteY22" fmla="*/ 1537 h 8365"/>
              <a:gd name="connsiteX23" fmla="*/ 7374 w 9613"/>
              <a:gd name="connsiteY23" fmla="*/ 1634 h 8365"/>
              <a:gd name="connsiteX24" fmla="*/ 7569 w 9613"/>
              <a:gd name="connsiteY24" fmla="*/ 1925 h 8365"/>
              <a:gd name="connsiteX25" fmla="*/ 7885 w 9613"/>
              <a:gd name="connsiteY25" fmla="*/ 2114 h 8365"/>
              <a:gd name="connsiteX26" fmla="*/ 8079 w 9613"/>
              <a:gd name="connsiteY26" fmla="*/ 2212 h 8365"/>
              <a:gd name="connsiteX27" fmla="*/ 8209 w 9613"/>
              <a:gd name="connsiteY27" fmla="*/ 2499 h 8365"/>
              <a:gd name="connsiteX28" fmla="*/ 8337 w 9613"/>
              <a:gd name="connsiteY28" fmla="*/ 3269 h 8365"/>
              <a:gd name="connsiteX29" fmla="*/ 8079 w 9613"/>
              <a:gd name="connsiteY29" fmla="*/ 3461 h 8365"/>
              <a:gd name="connsiteX30" fmla="*/ 8079 w 9613"/>
              <a:gd name="connsiteY30" fmla="*/ 4133 h 8365"/>
              <a:gd name="connsiteX31" fmla="*/ 7885 w 9613"/>
              <a:gd name="connsiteY31" fmla="*/ 4424 h 8365"/>
              <a:gd name="connsiteX32" fmla="*/ 7756 w 9613"/>
              <a:gd name="connsiteY32" fmla="*/ 5000 h 8365"/>
              <a:gd name="connsiteX33" fmla="*/ 7821 w 9613"/>
              <a:gd name="connsiteY33" fmla="*/ 5192 h 8365"/>
              <a:gd name="connsiteX34" fmla="*/ 7950 w 9613"/>
              <a:gd name="connsiteY34" fmla="*/ 5481 h 8365"/>
              <a:gd name="connsiteX35" fmla="*/ 8974 w 9613"/>
              <a:gd name="connsiteY35" fmla="*/ 5863 h 8365"/>
              <a:gd name="connsiteX36" fmla="*/ 9613 w 9613"/>
              <a:gd name="connsiteY36" fmla="*/ 6537 h 8365"/>
              <a:gd name="connsiteX0" fmla="*/ 10000 w 10000"/>
              <a:gd name="connsiteY0" fmla="*/ 7815 h 10000"/>
              <a:gd name="connsiteX1" fmla="*/ 7618 w 10000"/>
              <a:gd name="connsiteY1" fmla="*/ 8936 h 10000"/>
              <a:gd name="connsiteX2" fmla="*/ 6833 w 10000"/>
              <a:gd name="connsiteY2" fmla="*/ 9273 h 10000"/>
              <a:gd name="connsiteX3" fmla="*/ 60 w 10000"/>
              <a:gd name="connsiteY3" fmla="*/ 10000 h 10000"/>
              <a:gd name="connsiteX4" fmla="*/ 0 w 10000"/>
              <a:gd name="connsiteY4" fmla="*/ 9653 h 10000"/>
              <a:gd name="connsiteX5" fmla="*/ 330 w 10000"/>
              <a:gd name="connsiteY5" fmla="*/ 7470 h 10000"/>
              <a:gd name="connsiteX6" fmla="*/ 665 w 10000"/>
              <a:gd name="connsiteY6" fmla="*/ 7584 h 10000"/>
              <a:gd name="connsiteX7" fmla="*/ 861 w 10000"/>
              <a:gd name="connsiteY7" fmla="*/ 8164 h 10000"/>
              <a:gd name="connsiteX8" fmla="*/ 1597 w 10000"/>
              <a:gd name="connsiteY8" fmla="*/ 8389 h 10000"/>
              <a:gd name="connsiteX9" fmla="*/ 2264 w 10000"/>
              <a:gd name="connsiteY9" fmla="*/ 5058 h 10000"/>
              <a:gd name="connsiteX10" fmla="*/ 2731 w 10000"/>
              <a:gd name="connsiteY10" fmla="*/ 5402 h 10000"/>
              <a:gd name="connsiteX11" fmla="*/ 2998 w 10000"/>
              <a:gd name="connsiteY11" fmla="*/ 4137 h 10000"/>
              <a:gd name="connsiteX12" fmla="*/ 3133 w 10000"/>
              <a:gd name="connsiteY12" fmla="*/ 4253 h 10000"/>
              <a:gd name="connsiteX13" fmla="*/ 3400 w 10000"/>
              <a:gd name="connsiteY13" fmla="*/ 3793 h 10000"/>
              <a:gd name="connsiteX14" fmla="*/ 3865 w 10000"/>
              <a:gd name="connsiteY14" fmla="*/ 2301 h 10000"/>
              <a:gd name="connsiteX15" fmla="*/ 3937 w 10000"/>
              <a:gd name="connsiteY15" fmla="*/ 0 h 10000"/>
              <a:gd name="connsiteX16" fmla="*/ 5734 w 10000"/>
              <a:gd name="connsiteY16" fmla="*/ 1723 h 10000"/>
              <a:gd name="connsiteX17" fmla="*/ 5935 w 10000"/>
              <a:gd name="connsiteY17" fmla="*/ 344 h 10000"/>
              <a:gd name="connsiteX18" fmla="*/ 6538 w 10000"/>
              <a:gd name="connsiteY18" fmla="*/ 344 h 10000"/>
              <a:gd name="connsiteX19" fmla="*/ 6934 w 10000"/>
              <a:gd name="connsiteY19" fmla="*/ 805 h 10000"/>
              <a:gd name="connsiteX20" fmla="*/ 6803 w 10000"/>
              <a:gd name="connsiteY20" fmla="*/ 1496 h 10000"/>
              <a:gd name="connsiteX21" fmla="*/ 7072 w 10000"/>
              <a:gd name="connsiteY21" fmla="*/ 1837 h 10000"/>
              <a:gd name="connsiteX22" fmla="*/ 7671 w 10000"/>
              <a:gd name="connsiteY22" fmla="*/ 1953 h 10000"/>
              <a:gd name="connsiteX23" fmla="*/ 7874 w 10000"/>
              <a:gd name="connsiteY23" fmla="*/ 2301 h 10000"/>
              <a:gd name="connsiteX24" fmla="*/ 8202 w 10000"/>
              <a:gd name="connsiteY24" fmla="*/ 2527 h 10000"/>
              <a:gd name="connsiteX25" fmla="*/ 8404 w 10000"/>
              <a:gd name="connsiteY25" fmla="*/ 2644 h 10000"/>
              <a:gd name="connsiteX26" fmla="*/ 8539 w 10000"/>
              <a:gd name="connsiteY26" fmla="*/ 2987 h 10000"/>
              <a:gd name="connsiteX27" fmla="*/ 8673 w 10000"/>
              <a:gd name="connsiteY27" fmla="*/ 3908 h 10000"/>
              <a:gd name="connsiteX28" fmla="*/ 8404 w 10000"/>
              <a:gd name="connsiteY28" fmla="*/ 4137 h 10000"/>
              <a:gd name="connsiteX29" fmla="*/ 8404 w 10000"/>
              <a:gd name="connsiteY29" fmla="*/ 4941 h 10000"/>
              <a:gd name="connsiteX30" fmla="*/ 8202 w 10000"/>
              <a:gd name="connsiteY30" fmla="*/ 5289 h 10000"/>
              <a:gd name="connsiteX31" fmla="*/ 8068 w 10000"/>
              <a:gd name="connsiteY31" fmla="*/ 5977 h 10000"/>
              <a:gd name="connsiteX32" fmla="*/ 8136 w 10000"/>
              <a:gd name="connsiteY32" fmla="*/ 6207 h 10000"/>
              <a:gd name="connsiteX33" fmla="*/ 8270 w 10000"/>
              <a:gd name="connsiteY33" fmla="*/ 6552 h 10000"/>
              <a:gd name="connsiteX34" fmla="*/ 9335 w 10000"/>
              <a:gd name="connsiteY34" fmla="*/ 7009 h 10000"/>
              <a:gd name="connsiteX35" fmla="*/ 10000 w 10000"/>
              <a:gd name="connsiteY35" fmla="*/ 7815 h 10000"/>
              <a:gd name="connsiteX0" fmla="*/ 10000 w 10000"/>
              <a:gd name="connsiteY0" fmla="*/ 7815 h 10000"/>
              <a:gd name="connsiteX1" fmla="*/ 7618 w 10000"/>
              <a:gd name="connsiteY1" fmla="*/ 8936 h 10000"/>
              <a:gd name="connsiteX2" fmla="*/ 6833 w 10000"/>
              <a:gd name="connsiteY2" fmla="*/ 9273 h 10000"/>
              <a:gd name="connsiteX3" fmla="*/ 60 w 10000"/>
              <a:gd name="connsiteY3" fmla="*/ 10000 h 10000"/>
              <a:gd name="connsiteX4" fmla="*/ 0 w 10000"/>
              <a:gd name="connsiteY4" fmla="*/ 9653 h 10000"/>
              <a:gd name="connsiteX5" fmla="*/ 330 w 10000"/>
              <a:gd name="connsiteY5" fmla="*/ 7470 h 10000"/>
              <a:gd name="connsiteX6" fmla="*/ 665 w 10000"/>
              <a:gd name="connsiteY6" fmla="*/ 7584 h 10000"/>
              <a:gd name="connsiteX7" fmla="*/ 861 w 10000"/>
              <a:gd name="connsiteY7" fmla="*/ 8164 h 10000"/>
              <a:gd name="connsiteX8" fmla="*/ 2264 w 10000"/>
              <a:gd name="connsiteY8" fmla="*/ 5058 h 10000"/>
              <a:gd name="connsiteX9" fmla="*/ 2731 w 10000"/>
              <a:gd name="connsiteY9" fmla="*/ 5402 h 10000"/>
              <a:gd name="connsiteX10" fmla="*/ 2998 w 10000"/>
              <a:gd name="connsiteY10" fmla="*/ 4137 h 10000"/>
              <a:gd name="connsiteX11" fmla="*/ 3133 w 10000"/>
              <a:gd name="connsiteY11" fmla="*/ 4253 h 10000"/>
              <a:gd name="connsiteX12" fmla="*/ 3400 w 10000"/>
              <a:gd name="connsiteY12" fmla="*/ 3793 h 10000"/>
              <a:gd name="connsiteX13" fmla="*/ 3865 w 10000"/>
              <a:gd name="connsiteY13" fmla="*/ 2301 h 10000"/>
              <a:gd name="connsiteX14" fmla="*/ 3937 w 10000"/>
              <a:gd name="connsiteY14" fmla="*/ 0 h 10000"/>
              <a:gd name="connsiteX15" fmla="*/ 5734 w 10000"/>
              <a:gd name="connsiteY15" fmla="*/ 1723 h 10000"/>
              <a:gd name="connsiteX16" fmla="*/ 5935 w 10000"/>
              <a:gd name="connsiteY16" fmla="*/ 344 h 10000"/>
              <a:gd name="connsiteX17" fmla="*/ 6538 w 10000"/>
              <a:gd name="connsiteY17" fmla="*/ 344 h 10000"/>
              <a:gd name="connsiteX18" fmla="*/ 6934 w 10000"/>
              <a:gd name="connsiteY18" fmla="*/ 805 h 10000"/>
              <a:gd name="connsiteX19" fmla="*/ 6803 w 10000"/>
              <a:gd name="connsiteY19" fmla="*/ 1496 h 10000"/>
              <a:gd name="connsiteX20" fmla="*/ 7072 w 10000"/>
              <a:gd name="connsiteY20" fmla="*/ 1837 h 10000"/>
              <a:gd name="connsiteX21" fmla="*/ 7671 w 10000"/>
              <a:gd name="connsiteY21" fmla="*/ 1953 h 10000"/>
              <a:gd name="connsiteX22" fmla="*/ 7874 w 10000"/>
              <a:gd name="connsiteY22" fmla="*/ 2301 h 10000"/>
              <a:gd name="connsiteX23" fmla="*/ 8202 w 10000"/>
              <a:gd name="connsiteY23" fmla="*/ 2527 h 10000"/>
              <a:gd name="connsiteX24" fmla="*/ 8404 w 10000"/>
              <a:gd name="connsiteY24" fmla="*/ 2644 h 10000"/>
              <a:gd name="connsiteX25" fmla="*/ 8539 w 10000"/>
              <a:gd name="connsiteY25" fmla="*/ 2987 h 10000"/>
              <a:gd name="connsiteX26" fmla="*/ 8673 w 10000"/>
              <a:gd name="connsiteY26" fmla="*/ 3908 h 10000"/>
              <a:gd name="connsiteX27" fmla="*/ 8404 w 10000"/>
              <a:gd name="connsiteY27" fmla="*/ 4137 h 10000"/>
              <a:gd name="connsiteX28" fmla="*/ 8404 w 10000"/>
              <a:gd name="connsiteY28" fmla="*/ 4941 h 10000"/>
              <a:gd name="connsiteX29" fmla="*/ 8202 w 10000"/>
              <a:gd name="connsiteY29" fmla="*/ 5289 h 10000"/>
              <a:gd name="connsiteX30" fmla="*/ 8068 w 10000"/>
              <a:gd name="connsiteY30" fmla="*/ 5977 h 10000"/>
              <a:gd name="connsiteX31" fmla="*/ 8136 w 10000"/>
              <a:gd name="connsiteY31" fmla="*/ 6207 h 10000"/>
              <a:gd name="connsiteX32" fmla="*/ 8270 w 10000"/>
              <a:gd name="connsiteY32" fmla="*/ 6552 h 10000"/>
              <a:gd name="connsiteX33" fmla="*/ 9335 w 10000"/>
              <a:gd name="connsiteY33" fmla="*/ 7009 h 10000"/>
              <a:gd name="connsiteX34" fmla="*/ 10000 w 10000"/>
              <a:gd name="connsiteY34" fmla="*/ 7815 h 10000"/>
              <a:gd name="connsiteX0" fmla="*/ 10000 w 10000"/>
              <a:gd name="connsiteY0" fmla="*/ 7815 h 10000"/>
              <a:gd name="connsiteX1" fmla="*/ 7618 w 10000"/>
              <a:gd name="connsiteY1" fmla="*/ 8936 h 10000"/>
              <a:gd name="connsiteX2" fmla="*/ 6833 w 10000"/>
              <a:gd name="connsiteY2" fmla="*/ 9273 h 10000"/>
              <a:gd name="connsiteX3" fmla="*/ 60 w 10000"/>
              <a:gd name="connsiteY3" fmla="*/ 10000 h 10000"/>
              <a:gd name="connsiteX4" fmla="*/ 0 w 10000"/>
              <a:gd name="connsiteY4" fmla="*/ 9653 h 10000"/>
              <a:gd name="connsiteX5" fmla="*/ 330 w 10000"/>
              <a:gd name="connsiteY5" fmla="*/ 7470 h 10000"/>
              <a:gd name="connsiteX6" fmla="*/ 665 w 10000"/>
              <a:gd name="connsiteY6" fmla="*/ 7584 h 10000"/>
              <a:gd name="connsiteX7" fmla="*/ 2264 w 10000"/>
              <a:gd name="connsiteY7" fmla="*/ 5058 h 10000"/>
              <a:gd name="connsiteX8" fmla="*/ 2731 w 10000"/>
              <a:gd name="connsiteY8" fmla="*/ 5402 h 10000"/>
              <a:gd name="connsiteX9" fmla="*/ 2998 w 10000"/>
              <a:gd name="connsiteY9" fmla="*/ 4137 h 10000"/>
              <a:gd name="connsiteX10" fmla="*/ 3133 w 10000"/>
              <a:gd name="connsiteY10" fmla="*/ 4253 h 10000"/>
              <a:gd name="connsiteX11" fmla="*/ 3400 w 10000"/>
              <a:gd name="connsiteY11" fmla="*/ 3793 h 10000"/>
              <a:gd name="connsiteX12" fmla="*/ 3865 w 10000"/>
              <a:gd name="connsiteY12" fmla="*/ 2301 h 10000"/>
              <a:gd name="connsiteX13" fmla="*/ 3937 w 10000"/>
              <a:gd name="connsiteY13" fmla="*/ 0 h 10000"/>
              <a:gd name="connsiteX14" fmla="*/ 5734 w 10000"/>
              <a:gd name="connsiteY14" fmla="*/ 1723 h 10000"/>
              <a:gd name="connsiteX15" fmla="*/ 5935 w 10000"/>
              <a:gd name="connsiteY15" fmla="*/ 344 h 10000"/>
              <a:gd name="connsiteX16" fmla="*/ 6538 w 10000"/>
              <a:gd name="connsiteY16" fmla="*/ 344 h 10000"/>
              <a:gd name="connsiteX17" fmla="*/ 6934 w 10000"/>
              <a:gd name="connsiteY17" fmla="*/ 805 h 10000"/>
              <a:gd name="connsiteX18" fmla="*/ 6803 w 10000"/>
              <a:gd name="connsiteY18" fmla="*/ 1496 h 10000"/>
              <a:gd name="connsiteX19" fmla="*/ 7072 w 10000"/>
              <a:gd name="connsiteY19" fmla="*/ 1837 h 10000"/>
              <a:gd name="connsiteX20" fmla="*/ 7671 w 10000"/>
              <a:gd name="connsiteY20" fmla="*/ 1953 h 10000"/>
              <a:gd name="connsiteX21" fmla="*/ 7874 w 10000"/>
              <a:gd name="connsiteY21" fmla="*/ 2301 h 10000"/>
              <a:gd name="connsiteX22" fmla="*/ 8202 w 10000"/>
              <a:gd name="connsiteY22" fmla="*/ 2527 h 10000"/>
              <a:gd name="connsiteX23" fmla="*/ 8404 w 10000"/>
              <a:gd name="connsiteY23" fmla="*/ 2644 h 10000"/>
              <a:gd name="connsiteX24" fmla="*/ 8539 w 10000"/>
              <a:gd name="connsiteY24" fmla="*/ 2987 h 10000"/>
              <a:gd name="connsiteX25" fmla="*/ 8673 w 10000"/>
              <a:gd name="connsiteY25" fmla="*/ 3908 h 10000"/>
              <a:gd name="connsiteX26" fmla="*/ 8404 w 10000"/>
              <a:gd name="connsiteY26" fmla="*/ 4137 h 10000"/>
              <a:gd name="connsiteX27" fmla="*/ 8404 w 10000"/>
              <a:gd name="connsiteY27" fmla="*/ 4941 h 10000"/>
              <a:gd name="connsiteX28" fmla="*/ 8202 w 10000"/>
              <a:gd name="connsiteY28" fmla="*/ 5289 h 10000"/>
              <a:gd name="connsiteX29" fmla="*/ 8068 w 10000"/>
              <a:gd name="connsiteY29" fmla="*/ 5977 h 10000"/>
              <a:gd name="connsiteX30" fmla="*/ 8136 w 10000"/>
              <a:gd name="connsiteY30" fmla="*/ 6207 h 10000"/>
              <a:gd name="connsiteX31" fmla="*/ 8270 w 10000"/>
              <a:gd name="connsiteY31" fmla="*/ 6552 h 10000"/>
              <a:gd name="connsiteX32" fmla="*/ 9335 w 10000"/>
              <a:gd name="connsiteY32" fmla="*/ 7009 h 10000"/>
              <a:gd name="connsiteX33" fmla="*/ 10000 w 10000"/>
              <a:gd name="connsiteY33" fmla="*/ 7815 h 10000"/>
              <a:gd name="connsiteX0" fmla="*/ 10000 w 10000"/>
              <a:gd name="connsiteY0" fmla="*/ 7815 h 10000"/>
              <a:gd name="connsiteX1" fmla="*/ 7618 w 10000"/>
              <a:gd name="connsiteY1" fmla="*/ 8936 h 10000"/>
              <a:gd name="connsiteX2" fmla="*/ 6833 w 10000"/>
              <a:gd name="connsiteY2" fmla="*/ 9273 h 10000"/>
              <a:gd name="connsiteX3" fmla="*/ 60 w 10000"/>
              <a:gd name="connsiteY3" fmla="*/ 10000 h 10000"/>
              <a:gd name="connsiteX4" fmla="*/ 0 w 10000"/>
              <a:gd name="connsiteY4" fmla="*/ 9653 h 10000"/>
              <a:gd name="connsiteX5" fmla="*/ 330 w 10000"/>
              <a:gd name="connsiteY5" fmla="*/ 7470 h 10000"/>
              <a:gd name="connsiteX6" fmla="*/ 2264 w 10000"/>
              <a:gd name="connsiteY6" fmla="*/ 5058 h 10000"/>
              <a:gd name="connsiteX7" fmla="*/ 2731 w 10000"/>
              <a:gd name="connsiteY7" fmla="*/ 5402 h 10000"/>
              <a:gd name="connsiteX8" fmla="*/ 2998 w 10000"/>
              <a:gd name="connsiteY8" fmla="*/ 4137 h 10000"/>
              <a:gd name="connsiteX9" fmla="*/ 3133 w 10000"/>
              <a:gd name="connsiteY9" fmla="*/ 4253 h 10000"/>
              <a:gd name="connsiteX10" fmla="*/ 3400 w 10000"/>
              <a:gd name="connsiteY10" fmla="*/ 3793 h 10000"/>
              <a:gd name="connsiteX11" fmla="*/ 3865 w 10000"/>
              <a:gd name="connsiteY11" fmla="*/ 2301 h 10000"/>
              <a:gd name="connsiteX12" fmla="*/ 3937 w 10000"/>
              <a:gd name="connsiteY12" fmla="*/ 0 h 10000"/>
              <a:gd name="connsiteX13" fmla="*/ 5734 w 10000"/>
              <a:gd name="connsiteY13" fmla="*/ 1723 h 10000"/>
              <a:gd name="connsiteX14" fmla="*/ 5935 w 10000"/>
              <a:gd name="connsiteY14" fmla="*/ 344 h 10000"/>
              <a:gd name="connsiteX15" fmla="*/ 6538 w 10000"/>
              <a:gd name="connsiteY15" fmla="*/ 344 h 10000"/>
              <a:gd name="connsiteX16" fmla="*/ 6934 w 10000"/>
              <a:gd name="connsiteY16" fmla="*/ 805 h 10000"/>
              <a:gd name="connsiteX17" fmla="*/ 6803 w 10000"/>
              <a:gd name="connsiteY17" fmla="*/ 1496 h 10000"/>
              <a:gd name="connsiteX18" fmla="*/ 7072 w 10000"/>
              <a:gd name="connsiteY18" fmla="*/ 1837 h 10000"/>
              <a:gd name="connsiteX19" fmla="*/ 7671 w 10000"/>
              <a:gd name="connsiteY19" fmla="*/ 1953 h 10000"/>
              <a:gd name="connsiteX20" fmla="*/ 7874 w 10000"/>
              <a:gd name="connsiteY20" fmla="*/ 2301 h 10000"/>
              <a:gd name="connsiteX21" fmla="*/ 8202 w 10000"/>
              <a:gd name="connsiteY21" fmla="*/ 2527 h 10000"/>
              <a:gd name="connsiteX22" fmla="*/ 8404 w 10000"/>
              <a:gd name="connsiteY22" fmla="*/ 2644 h 10000"/>
              <a:gd name="connsiteX23" fmla="*/ 8539 w 10000"/>
              <a:gd name="connsiteY23" fmla="*/ 2987 h 10000"/>
              <a:gd name="connsiteX24" fmla="*/ 8673 w 10000"/>
              <a:gd name="connsiteY24" fmla="*/ 3908 h 10000"/>
              <a:gd name="connsiteX25" fmla="*/ 8404 w 10000"/>
              <a:gd name="connsiteY25" fmla="*/ 4137 h 10000"/>
              <a:gd name="connsiteX26" fmla="*/ 8404 w 10000"/>
              <a:gd name="connsiteY26" fmla="*/ 4941 h 10000"/>
              <a:gd name="connsiteX27" fmla="*/ 8202 w 10000"/>
              <a:gd name="connsiteY27" fmla="*/ 5289 h 10000"/>
              <a:gd name="connsiteX28" fmla="*/ 8068 w 10000"/>
              <a:gd name="connsiteY28" fmla="*/ 5977 h 10000"/>
              <a:gd name="connsiteX29" fmla="*/ 8136 w 10000"/>
              <a:gd name="connsiteY29" fmla="*/ 6207 h 10000"/>
              <a:gd name="connsiteX30" fmla="*/ 8270 w 10000"/>
              <a:gd name="connsiteY30" fmla="*/ 6552 h 10000"/>
              <a:gd name="connsiteX31" fmla="*/ 9335 w 10000"/>
              <a:gd name="connsiteY31" fmla="*/ 7009 h 10000"/>
              <a:gd name="connsiteX32" fmla="*/ 10000 w 10000"/>
              <a:gd name="connsiteY32" fmla="*/ 7815 h 10000"/>
              <a:gd name="connsiteX0" fmla="*/ 10433 w 10433"/>
              <a:gd name="connsiteY0" fmla="*/ 7815 h 10000"/>
              <a:gd name="connsiteX1" fmla="*/ 8051 w 10433"/>
              <a:gd name="connsiteY1" fmla="*/ 8936 h 10000"/>
              <a:gd name="connsiteX2" fmla="*/ 7266 w 10433"/>
              <a:gd name="connsiteY2" fmla="*/ 9273 h 10000"/>
              <a:gd name="connsiteX3" fmla="*/ 493 w 10433"/>
              <a:gd name="connsiteY3" fmla="*/ 10000 h 10000"/>
              <a:gd name="connsiteX4" fmla="*/ 763 w 10433"/>
              <a:gd name="connsiteY4" fmla="*/ 7470 h 10000"/>
              <a:gd name="connsiteX5" fmla="*/ 2697 w 10433"/>
              <a:gd name="connsiteY5" fmla="*/ 5058 h 10000"/>
              <a:gd name="connsiteX6" fmla="*/ 3164 w 10433"/>
              <a:gd name="connsiteY6" fmla="*/ 5402 h 10000"/>
              <a:gd name="connsiteX7" fmla="*/ 3431 w 10433"/>
              <a:gd name="connsiteY7" fmla="*/ 4137 h 10000"/>
              <a:gd name="connsiteX8" fmla="*/ 3566 w 10433"/>
              <a:gd name="connsiteY8" fmla="*/ 4253 h 10000"/>
              <a:gd name="connsiteX9" fmla="*/ 3833 w 10433"/>
              <a:gd name="connsiteY9" fmla="*/ 3793 h 10000"/>
              <a:gd name="connsiteX10" fmla="*/ 4298 w 10433"/>
              <a:gd name="connsiteY10" fmla="*/ 2301 h 10000"/>
              <a:gd name="connsiteX11" fmla="*/ 4370 w 10433"/>
              <a:gd name="connsiteY11" fmla="*/ 0 h 10000"/>
              <a:gd name="connsiteX12" fmla="*/ 6167 w 10433"/>
              <a:gd name="connsiteY12" fmla="*/ 1723 h 10000"/>
              <a:gd name="connsiteX13" fmla="*/ 6368 w 10433"/>
              <a:gd name="connsiteY13" fmla="*/ 344 h 10000"/>
              <a:gd name="connsiteX14" fmla="*/ 6971 w 10433"/>
              <a:gd name="connsiteY14" fmla="*/ 344 h 10000"/>
              <a:gd name="connsiteX15" fmla="*/ 7367 w 10433"/>
              <a:gd name="connsiteY15" fmla="*/ 805 h 10000"/>
              <a:gd name="connsiteX16" fmla="*/ 7236 w 10433"/>
              <a:gd name="connsiteY16" fmla="*/ 1496 h 10000"/>
              <a:gd name="connsiteX17" fmla="*/ 7505 w 10433"/>
              <a:gd name="connsiteY17" fmla="*/ 1837 h 10000"/>
              <a:gd name="connsiteX18" fmla="*/ 8104 w 10433"/>
              <a:gd name="connsiteY18" fmla="*/ 1953 h 10000"/>
              <a:gd name="connsiteX19" fmla="*/ 8307 w 10433"/>
              <a:gd name="connsiteY19" fmla="*/ 2301 h 10000"/>
              <a:gd name="connsiteX20" fmla="*/ 8635 w 10433"/>
              <a:gd name="connsiteY20" fmla="*/ 2527 h 10000"/>
              <a:gd name="connsiteX21" fmla="*/ 8837 w 10433"/>
              <a:gd name="connsiteY21" fmla="*/ 2644 h 10000"/>
              <a:gd name="connsiteX22" fmla="*/ 8972 w 10433"/>
              <a:gd name="connsiteY22" fmla="*/ 2987 h 10000"/>
              <a:gd name="connsiteX23" fmla="*/ 9106 w 10433"/>
              <a:gd name="connsiteY23" fmla="*/ 3908 h 10000"/>
              <a:gd name="connsiteX24" fmla="*/ 8837 w 10433"/>
              <a:gd name="connsiteY24" fmla="*/ 4137 h 10000"/>
              <a:gd name="connsiteX25" fmla="*/ 8837 w 10433"/>
              <a:gd name="connsiteY25" fmla="*/ 4941 h 10000"/>
              <a:gd name="connsiteX26" fmla="*/ 8635 w 10433"/>
              <a:gd name="connsiteY26" fmla="*/ 5289 h 10000"/>
              <a:gd name="connsiteX27" fmla="*/ 8501 w 10433"/>
              <a:gd name="connsiteY27" fmla="*/ 5977 h 10000"/>
              <a:gd name="connsiteX28" fmla="*/ 8569 w 10433"/>
              <a:gd name="connsiteY28" fmla="*/ 6207 h 10000"/>
              <a:gd name="connsiteX29" fmla="*/ 8703 w 10433"/>
              <a:gd name="connsiteY29" fmla="*/ 6552 h 10000"/>
              <a:gd name="connsiteX30" fmla="*/ 9768 w 10433"/>
              <a:gd name="connsiteY30" fmla="*/ 7009 h 10000"/>
              <a:gd name="connsiteX31" fmla="*/ 10433 w 10433"/>
              <a:gd name="connsiteY31" fmla="*/ 7815 h 10000"/>
              <a:gd name="connsiteX0" fmla="*/ 10083 w 10083"/>
              <a:gd name="connsiteY0" fmla="*/ 7815 h 10000"/>
              <a:gd name="connsiteX1" fmla="*/ 7701 w 10083"/>
              <a:gd name="connsiteY1" fmla="*/ 8936 h 10000"/>
              <a:gd name="connsiteX2" fmla="*/ 6916 w 10083"/>
              <a:gd name="connsiteY2" fmla="*/ 9273 h 10000"/>
              <a:gd name="connsiteX3" fmla="*/ 143 w 10083"/>
              <a:gd name="connsiteY3" fmla="*/ 10000 h 10000"/>
              <a:gd name="connsiteX4" fmla="*/ 2347 w 10083"/>
              <a:gd name="connsiteY4" fmla="*/ 5058 h 10000"/>
              <a:gd name="connsiteX5" fmla="*/ 2814 w 10083"/>
              <a:gd name="connsiteY5" fmla="*/ 5402 h 10000"/>
              <a:gd name="connsiteX6" fmla="*/ 3081 w 10083"/>
              <a:gd name="connsiteY6" fmla="*/ 4137 h 10000"/>
              <a:gd name="connsiteX7" fmla="*/ 3216 w 10083"/>
              <a:gd name="connsiteY7" fmla="*/ 4253 h 10000"/>
              <a:gd name="connsiteX8" fmla="*/ 3483 w 10083"/>
              <a:gd name="connsiteY8" fmla="*/ 3793 h 10000"/>
              <a:gd name="connsiteX9" fmla="*/ 3948 w 10083"/>
              <a:gd name="connsiteY9" fmla="*/ 2301 h 10000"/>
              <a:gd name="connsiteX10" fmla="*/ 4020 w 10083"/>
              <a:gd name="connsiteY10" fmla="*/ 0 h 10000"/>
              <a:gd name="connsiteX11" fmla="*/ 5817 w 10083"/>
              <a:gd name="connsiteY11" fmla="*/ 1723 h 10000"/>
              <a:gd name="connsiteX12" fmla="*/ 6018 w 10083"/>
              <a:gd name="connsiteY12" fmla="*/ 344 h 10000"/>
              <a:gd name="connsiteX13" fmla="*/ 6621 w 10083"/>
              <a:gd name="connsiteY13" fmla="*/ 344 h 10000"/>
              <a:gd name="connsiteX14" fmla="*/ 7017 w 10083"/>
              <a:gd name="connsiteY14" fmla="*/ 805 h 10000"/>
              <a:gd name="connsiteX15" fmla="*/ 6886 w 10083"/>
              <a:gd name="connsiteY15" fmla="*/ 1496 h 10000"/>
              <a:gd name="connsiteX16" fmla="*/ 7155 w 10083"/>
              <a:gd name="connsiteY16" fmla="*/ 1837 h 10000"/>
              <a:gd name="connsiteX17" fmla="*/ 7754 w 10083"/>
              <a:gd name="connsiteY17" fmla="*/ 1953 h 10000"/>
              <a:gd name="connsiteX18" fmla="*/ 7957 w 10083"/>
              <a:gd name="connsiteY18" fmla="*/ 2301 h 10000"/>
              <a:gd name="connsiteX19" fmla="*/ 8285 w 10083"/>
              <a:gd name="connsiteY19" fmla="*/ 2527 h 10000"/>
              <a:gd name="connsiteX20" fmla="*/ 8487 w 10083"/>
              <a:gd name="connsiteY20" fmla="*/ 2644 h 10000"/>
              <a:gd name="connsiteX21" fmla="*/ 8622 w 10083"/>
              <a:gd name="connsiteY21" fmla="*/ 2987 h 10000"/>
              <a:gd name="connsiteX22" fmla="*/ 8756 w 10083"/>
              <a:gd name="connsiteY22" fmla="*/ 3908 h 10000"/>
              <a:gd name="connsiteX23" fmla="*/ 8487 w 10083"/>
              <a:gd name="connsiteY23" fmla="*/ 4137 h 10000"/>
              <a:gd name="connsiteX24" fmla="*/ 8487 w 10083"/>
              <a:gd name="connsiteY24" fmla="*/ 4941 h 10000"/>
              <a:gd name="connsiteX25" fmla="*/ 8285 w 10083"/>
              <a:gd name="connsiteY25" fmla="*/ 5289 h 10000"/>
              <a:gd name="connsiteX26" fmla="*/ 8151 w 10083"/>
              <a:gd name="connsiteY26" fmla="*/ 5977 h 10000"/>
              <a:gd name="connsiteX27" fmla="*/ 8219 w 10083"/>
              <a:gd name="connsiteY27" fmla="*/ 6207 h 10000"/>
              <a:gd name="connsiteX28" fmla="*/ 8353 w 10083"/>
              <a:gd name="connsiteY28" fmla="*/ 6552 h 10000"/>
              <a:gd name="connsiteX29" fmla="*/ 9418 w 10083"/>
              <a:gd name="connsiteY29" fmla="*/ 7009 h 10000"/>
              <a:gd name="connsiteX30" fmla="*/ 10083 w 10083"/>
              <a:gd name="connsiteY30" fmla="*/ 7815 h 10000"/>
              <a:gd name="connsiteX0" fmla="*/ 7736 w 7736"/>
              <a:gd name="connsiteY0" fmla="*/ 7815 h 9273"/>
              <a:gd name="connsiteX1" fmla="*/ 5354 w 7736"/>
              <a:gd name="connsiteY1" fmla="*/ 8936 h 9273"/>
              <a:gd name="connsiteX2" fmla="*/ 4569 w 7736"/>
              <a:gd name="connsiteY2" fmla="*/ 9273 h 9273"/>
              <a:gd name="connsiteX3" fmla="*/ 0 w 7736"/>
              <a:gd name="connsiteY3" fmla="*/ 5058 h 9273"/>
              <a:gd name="connsiteX4" fmla="*/ 467 w 7736"/>
              <a:gd name="connsiteY4" fmla="*/ 5402 h 9273"/>
              <a:gd name="connsiteX5" fmla="*/ 734 w 7736"/>
              <a:gd name="connsiteY5" fmla="*/ 4137 h 9273"/>
              <a:gd name="connsiteX6" fmla="*/ 869 w 7736"/>
              <a:gd name="connsiteY6" fmla="*/ 4253 h 9273"/>
              <a:gd name="connsiteX7" fmla="*/ 1136 w 7736"/>
              <a:gd name="connsiteY7" fmla="*/ 3793 h 9273"/>
              <a:gd name="connsiteX8" fmla="*/ 1601 w 7736"/>
              <a:gd name="connsiteY8" fmla="*/ 2301 h 9273"/>
              <a:gd name="connsiteX9" fmla="*/ 1673 w 7736"/>
              <a:gd name="connsiteY9" fmla="*/ 0 h 9273"/>
              <a:gd name="connsiteX10" fmla="*/ 3470 w 7736"/>
              <a:gd name="connsiteY10" fmla="*/ 1723 h 9273"/>
              <a:gd name="connsiteX11" fmla="*/ 3671 w 7736"/>
              <a:gd name="connsiteY11" fmla="*/ 344 h 9273"/>
              <a:gd name="connsiteX12" fmla="*/ 4274 w 7736"/>
              <a:gd name="connsiteY12" fmla="*/ 344 h 9273"/>
              <a:gd name="connsiteX13" fmla="*/ 4670 w 7736"/>
              <a:gd name="connsiteY13" fmla="*/ 805 h 9273"/>
              <a:gd name="connsiteX14" fmla="*/ 4539 w 7736"/>
              <a:gd name="connsiteY14" fmla="*/ 1496 h 9273"/>
              <a:gd name="connsiteX15" fmla="*/ 4808 w 7736"/>
              <a:gd name="connsiteY15" fmla="*/ 1837 h 9273"/>
              <a:gd name="connsiteX16" fmla="*/ 5407 w 7736"/>
              <a:gd name="connsiteY16" fmla="*/ 1953 h 9273"/>
              <a:gd name="connsiteX17" fmla="*/ 5610 w 7736"/>
              <a:gd name="connsiteY17" fmla="*/ 2301 h 9273"/>
              <a:gd name="connsiteX18" fmla="*/ 5938 w 7736"/>
              <a:gd name="connsiteY18" fmla="*/ 2527 h 9273"/>
              <a:gd name="connsiteX19" fmla="*/ 6140 w 7736"/>
              <a:gd name="connsiteY19" fmla="*/ 2644 h 9273"/>
              <a:gd name="connsiteX20" fmla="*/ 6275 w 7736"/>
              <a:gd name="connsiteY20" fmla="*/ 2987 h 9273"/>
              <a:gd name="connsiteX21" fmla="*/ 6409 w 7736"/>
              <a:gd name="connsiteY21" fmla="*/ 3908 h 9273"/>
              <a:gd name="connsiteX22" fmla="*/ 6140 w 7736"/>
              <a:gd name="connsiteY22" fmla="*/ 4137 h 9273"/>
              <a:gd name="connsiteX23" fmla="*/ 6140 w 7736"/>
              <a:gd name="connsiteY23" fmla="*/ 4941 h 9273"/>
              <a:gd name="connsiteX24" fmla="*/ 5938 w 7736"/>
              <a:gd name="connsiteY24" fmla="*/ 5289 h 9273"/>
              <a:gd name="connsiteX25" fmla="*/ 5804 w 7736"/>
              <a:gd name="connsiteY25" fmla="*/ 5977 h 9273"/>
              <a:gd name="connsiteX26" fmla="*/ 5872 w 7736"/>
              <a:gd name="connsiteY26" fmla="*/ 6207 h 9273"/>
              <a:gd name="connsiteX27" fmla="*/ 6006 w 7736"/>
              <a:gd name="connsiteY27" fmla="*/ 6552 h 9273"/>
              <a:gd name="connsiteX28" fmla="*/ 7071 w 7736"/>
              <a:gd name="connsiteY28" fmla="*/ 7009 h 9273"/>
              <a:gd name="connsiteX29" fmla="*/ 7736 w 7736"/>
              <a:gd name="connsiteY29" fmla="*/ 7815 h 9273"/>
              <a:gd name="connsiteX0" fmla="*/ 10000 w 10000"/>
              <a:gd name="connsiteY0" fmla="*/ 8428 h 10000"/>
              <a:gd name="connsiteX1" fmla="*/ 7935 w 10000"/>
              <a:gd name="connsiteY1" fmla="*/ 8908 h 10000"/>
              <a:gd name="connsiteX2" fmla="*/ 5906 w 10000"/>
              <a:gd name="connsiteY2" fmla="*/ 10000 h 10000"/>
              <a:gd name="connsiteX3" fmla="*/ 0 w 10000"/>
              <a:gd name="connsiteY3" fmla="*/ 5455 h 10000"/>
              <a:gd name="connsiteX4" fmla="*/ 604 w 10000"/>
              <a:gd name="connsiteY4" fmla="*/ 5826 h 10000"/>
              <a:gd name="connsiteX5" fmla="*/ 949 w 10000"/>
              <a:gd name="connsiteY5" fmla="*/ 4461 h 10000"/>
              <a:gd name="connsiteX6" fmla="*/ 1123 w 10000"/>
              <a:gd name="connsiteY6" fmla="*/ 4586 h 10000"/>
              <a:gd name="connsiteX7" fmla="*/ 1468 w 10000"/>
              <a:gd name="connsiteY7" fmla="*/ 4090 h 10000"/>
              <a:gd name="connsiteX8" fmla="*/ 2070 w 10000"/>
              <a:gd name="connsiteY8" fmla="*/ 2481 h 10000"/>
              <a:gd name="connsiteX9" fmla="*/ 2163 w 10000"/>
              <a:gd name="connsiteY9" fmla="*/ 0 h 10000"/>
              <a:gd name="connsiteX10" fmla="*/ 4486 w 10000"/>
              <a:gd name="connsiteY10" fmla="*/ 1858 h 10000"/>
              <a:gd name="connsiteX11" fmla="*/ 4745 w 10000"/>
              <a:gd name="connsiteY11" fmla="*/ 371 h 10000"/>
              <a:gd name="connsiteX12" fmla="*/ 5525 w 10000"/>
              <a:gd name="connsiteY12" fmla="*/ 371 h 10000"/>
              <a:gd name="connsiteX13" fmla="*/ 6037 w 10000"/>
              <a:gd name="connsiteY13" fmla="*/ 868 h 10000"/>
              <a:gd name="connsiteX14" fmla="*/ 5867 w 10000"/>
              <a:gd name="connsiteY14" fmla="*/ 1613 h 10000"/>
              <a:gd name="connsiteX15" fmla="*/ 6215 w 10000"/>
              <a:gd name="connsiteY15" fmla="*/ 1981 h 10000"/>
              <a:gd name="connsiteX16" fmla="*/ 6989 w 10000"/>
              <a:gd name="connsiteY16" fmla="*/ 2106 h 10000"/>
              <a:gd name="connsiteX17" fmla="*/ 7252 w 10000"/>
              <a:gd name="connsiteY17" fmla="*/ 2481 h 10000"/>
              <a:gd name="connsiteX18" fmla="*/ 7676 w 10000"/>
              <a:gd name="connsiteY18" fmla="*/ 2725 h 10000"/>
              <a:gd name="connsiteX19" fmla="*/ 7937 w 10000"/>
              <a:gd name="connsiteY19" fmla="*/ 2851 h 10000"/>
              <a:gd name="connsiteX20" fmla="*/ 8111 w 10000"/>
              <a:gd name="connsiteY20" fmla="*/ 3221 h 10000"/>
              <a:gd name="connsiteX21" fmla="*/ 8285 w 10000"/>
              <a:gd name="connsiteY21" fmla="*/ 4214 h 10000"/>
              <a:gd name="connsiteX22" fmla="*/ 7937 w 10000"/>
              <a:gd name="connsiteY22" fmla="*/ 4461 h 10000"/>
              <a:gd name="connsiteX23" fmla="*/ 7937 w 10000"/>
              <a:gd name="connsiteY23" fmla="*/ 5328 h 10000"/>
              <a:gd name="connsiteX24" fmla="*/ 7676 w 10000"/>
              <a:gd name="connsiteY24" fmla="*/ 5704 h 10000"/>
              <a:gd name="connsiteX25" fmla="*/ 7503 w 10000"/>
              <a:gd name="connsiteY25" fmla="*/ 6446 h 10000"/>
              <a:gd name="connsiteX26" fmla="*/ 7590 w 10000"/>
              <a:gd name="connsiteY26" fmla="*/ 6694 h 10000"/>
              <a:gd name="connsiteX27" fmla="*/ 7764 w 10000"/>
              <a:gd name="connsiteY27" fmla="*/ 7066 h 10000"/>
              <a:gd name="connsiteX28" fmla="*/ 9140 w 10000"/>
              <a:gd name="connsiteY28" fmla="*/ 7559 h 10000"/>
              <a:gd name="connsiteX29" fmla="*/ 10000 w 10000"/>
              <a:gd name="connsiteY29" fmla="*/ 8428 h 10000"/>
              <a:gd name="connsiteX0" fmla="*/ 10000 w 10000"/>
              <a:gd name="connsiteY0" fmla="*/ 9885 h 10000"/>
              <a:gd name="connsiteX1" fmla="*/ 7935 w 10000"/>
              <a:gd name="connsiteY1" fmla="*/ 8908 h 10000"/>
              <a:gd name="connsiteX2" fmla="*/ 5906 w 10000"/>
              <a:gd name="connsiteY2" fmla="*/ 10000 h 10000"/>
              <a:gd name="connsiteX3" fmla="*/ 0 w 10000"/>
              <a:gd name="connsiteY3" fmla="*/ 5455 h 10000"/>
              <a:gd name="connsiteX4" fmla="*/ 604 w 10000"/>
              <a:gd name="connsiteY4" fmla="*/ 5826 h 10000"/>
              <a:gd name="connsiteX5" fmla="*/ 949 w 10000"/>
              <a:gd name="connsiteY5" fmla="*/ 4461 h 10000"/>
              <a:gd name="connsiteX6" fmla="*/ 1123 w 10000"/>
              <a:gd name="connsiteY6" fmla="*/ 4586 h 10000"/>
              <a:gd name="connsiteX7" fmla="*/ 1468 w 10000"/>
              <a:gd name="connsiteY7" fmla="*/ 4090 h 10000"/>
              <a:gd name="connsiteX8" fmla="*/ 2070 w 10000"/>
              <a:gd name="connsiteY8" fmla="*/ 2481 h 10000"/>
              <a:gd name="connsiteX9" fmla="*/ 2163 w 10000"/>
              <a:gd name="connsiteY9" fmla="*/ 0 h 10000"/>
              <a:gd name="connsiteX10" fmla="*/ 4486 w 10000"/>
              <a:gd name="connsiteY10" fmla="*/ 1858 h 10000"/>
              <a:gd name="connsiteX11" fmla="*/ 4745 w 10000"/>
              <a:gd name="connsiteY11" fmla="*/ 371 h 10000"/>
              <a:gd name="connsiteX12" fmla="*/ 5525 w 10000"/>
              <a:gd name="connsiteY12" fmla="*/ 371 h 10000"/>
              <a:gd name="connsiteX13" fmla="*/ 6037 w 10000"/>
              <a:gd name="connsiteY13" fmla="*/ 868 h 10000"/>
              <a:gd name="connsiteX14" fmla="*/ 5867 w 10000"/>
              <a:gd name="connsiteY14" fmla="*/ 1613 h 10000"/>
              <a:gd name="connsiteX15" fmla="*/ 6215 w 10000"/>
              <a:gd name="connsiteY15" fmla="*/ 1981 h 10000"/>
              <a:gd name="connsiteX16" fmla="*/ 6989 w 10000"/>
              <a:gd name="connsiteY16" fmla="*/ 2106 h 10000"/>
              <a:gd name="connsiteX17" fmla="*/ 7252 w 10000"/>
              <a:gd name="connsiteY17" fmla="*/ 2481 h 10000"/>
              <a:gd name="connsiteX18" fmla="*/ 7676 w 10000"/>
              <a:gd name="connsiteY18" fmla="*/ 2725 h 10000"/>
              <a:gd name="connsiteX19" fmla="*/ 7937 w 10000"/>
              <a:gd name="connsiteY19" fmla="*/ 2851 h 10000"/>
              <a:gd name="connsiteX20" fmla="*/ 8111 w 10000"/>
              <a:gd name="connsiteY20" fmla="*/ 3221 h 10000"/>
              <a:gd name="connsiteX21" fmla="*/ 8285 w 10000"/>
              <a:gd name="connsiteY21" fmla="*/ 4214 h 10000"/>
              <a:gd name="connsiteX22" fmla="*/ 7937 w 10000"/>
              <a:gd name="connsiteY22" fmla="*/ 4461 h 10000"/>
              <a:gd name="connsiteX23" fmla="*/ 7937 w 10000"/>
              <a:gd name="connsiteY23" fmla="*/ 5328 h 10000"/>
              <a:gd name="connsiteX24" fmla="*/ 7676 w 10000"/>
              <a:gd name="connsiteY24" fmla="*/ 5704 h 10000"/>
              <a:gd name="connsiteX25" fmla="*/ 7503 w 10000"/>
              <a:gd name="connsiteY25" fmla="*/ 6446 h 10000"/>
              <a:gd name="connsiteX26" fmla="*/ 7590 w 10000"/>
              <a:gd name="connsiteY26" fmla="*/ 6694 h 10000"/>
              <a:gd name="connsiteX27" fmla="*/ 7764 w 10000"/>
              <a:gd name="connsiteY27" fmla="*/ 7066 h 10000"/>
              <a:gd name="connsiteX28" fmla="*/ 9140 w 10000"/>
              <a:gd name="connsiteY28" fmla="*/ 7559 h 10000"/>
              <a:gd name="connsiteX29" fmla="*/ 10000 w 10000"/>
              <a:gd name="connsiteY29" fmla="*/ 9885 h 10000"/>
              <a:gd name="connsiteX0" fmla="*/ 9140 w 9140"/>
              <a:gd name="connsiteY0" fmla="*/ 7559 h 10000"/>
              <a:gd name="connsiteX1" fmla="*/ 7935 w 9140"/>
              <a:gd name="connsiteY1" fmla="*/ 8908 h 10000"/>
              <a:gd name="connsiteX2" fmla="*/ 5906 w 9140"/>
              <a:gd name="connsiteY2" fmla="*/ 10000 h 10000"/>
              <a:gd name="connsiteX3" fmla="*/ 0 w 9140"/>
              <a:gd name="connsiteY3" fmla="*/ 5455 h 10000"/>
              <a:gd name="connsiteX4" fmla="*/ 604 w 9140"/>
              <a:gd name="connsiteY4" fmla="*/ 5826 h 10000"/>
              <a:gd name="connsiteX5" fmla="*/ 949 w 9140"/>
              <a:gd name="connsiteY5" fmla="*/ 4461 h 10000"/>
              <a:gd name="connsiteX6" fmla="*/ 1123 w 9140"/>
              <a:gd name="connsiteY6" fmla="*/ 4586 h 10000"/>
              <a:gd name="connsiteX7" fmla="*/ 1468 w 9140"/>
              <a:gd name="connsiteY7" fmla="*/ 4090 h 10000"/>
              <a:gd name="connsiteX8" fmla="*/ 2070 w 9140"/>
              <a:gd name="connsiteY8" fmla="*/ 2481 h 10000"/>
              <a:gd name="connsiteX9" fmla="*/ 2163 w 9140"/>
              <a:gd name="connsiteY9" fmla="*/ 0 h 10000"/>
              <a:gd name="connsiteX10" fmla="*/ 4486 w 9140"/>
              <a:gd name="connsiteY10" fmla="*/ 1858 h 10000"/>
              <a:gd name="connsiteX11" fmla="*/ 4745 w 9140"/>
              <a:gd name="connsiteY11" fmla="*/ 371 h 10000"/>
              <a:gd name="connsiteX12" fmla="*/ 5525 w 9140"/>
              <a:gd name="connsiteY12" fmla="*/ 371 h 10000"/>
              <a:gd name="connsiteX13" fmla="*/ 6037 w 9140"/>
              <a:gd name="connsiteY13" fmla="*/ 868 h 10000"/>
              <a:gd name="connsiteX14" fmla="*/ 5867 w 9140"/>
              <a:gd name="connsiteY14" fmla="*/ 1613 h 10000"/>
              <a:gd name="connsiteX15" fmla="*/ 6215 w 9140"/>
              <a:gd name="connsiteY15" fmla="*/ 1981 h 10000"/>
              <a:gd name="connsiteX16" fmla="*/ 6989 w 9140"/>
              <a:gd name="connsiteY16" fmla="*/ 2106 h 10000"/>
              <a:gd name="connsiteX17" fmla="*/ 7252 w 9140"/>
              <a:gd name="connsiteY17" fmla="*/ 2481 h 10000"/>
              <a:gd name="connsiteX18" fmla="*/ 7676 w 9140"/>
              <a:gd name="connsiteY18" fmla="*/ 2725 h 10000"/>
              <a:gd name="connsiteX19" fmla="*/ 7937 w 9140"/>
              <a:gd name="connsiteY19" fmla="*/ 2851 h 10000"/>
              <a:gd name="connsiteX20" fmla="*/ 8111 w 9140"/>
              <a:gd name="connsiteY20" fmla="*/ 3221 h 10000"/>
              <a:gd name="connsiteX21" fmla="*/ 8285 w 9140"/>
              <a:gd name="connsiteY21" fmla="*/ 4214 h 10000"/>
              <a:gd name="connsiteX22" fmla="*/ 7937 w 9140"/>
              <a:gd name="connsiteY22" fmla="*/ 4461 h 10000"/>
              <a:gd name="connsiteX23" fmla="*/ 7937 w 9140"/>
              <a:gd name="connsiteY23" fmla="*/ 5328 h 10000"/>
              <a:gd name="connsiteX24" fmla="*/ 7676 w 9140"/>
              <a:gd name="connsiteY24" fmla="*/ 5704 h 10000"/>
              <a:gd name="connsiteX25" fmla="*/ 7503 w 9140"/>
              <a:gd name="connsiteY25" fmla="*/ 6446 h 10000"/>
              <a:gd name="connsiteX26" fmla="*/ 7590 w 9140"/>
              <a:gd name="connsiteY26" fmla="*/ 6694 h 10000"/>
              <a:gd name="connsiteX27" fmla="*/ 7764 w 9140"/>
              <a:gd name="connsiteY27" fmla="*/ 7066 h 10000"/>
              <a:gd name="connsiteX28" fmla="*/ 9140 w 9140"/>
              <a:gd name="connsiteY28" fmla="*/ 7559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140" h="10000">
                <a:moveTo>
                  <a:pt x="9140" y="7559"/>
                </a:moveTo>
                <a:lnTo>
                  <a:pt x="7935" y="8908"/>
                </a:lnTo>
                <a:lnTo>
                  <a:pt x="5906" y="10000"/>
                </a:lnTo>
                <a:lnTo>
                  <a:pt x="0" y="5455"/>
                </a:lnTo>
                <a:lnTo>
                  <a:pt x="604" y="5826"/>
                </a:lnTo>
                <a:cubicBezTo>
                  <a:pt x="719" y="5369"/>
                  <a:pt x="842" y="4915"/>
                  <a:pt x="949" y="4461"/>
                </a:cubicBezTo>
                <a:cubicBezTo>
                  <a:pt x="1007" y="4502"/>
                  <a:pt x="1069" y="4544"/>
                  <a:pt x="1123" y="4586"/>
                </a:cubicBezTo>
                <a:cubicBezTo>
                  <a:pt x="1238" y="4421"/>
                  <a:pt x="1351" y="4255"/>
                  <a:pt x="1468" y="4090"/>
                </a:cubicBezTo>
                <a:cubicBezTo>
                  <a:pt x="1671" y="3554"/>
                  <a:pt x="1865" y="3016"/>
                  <a:pt x="2070" y="2481"/>
                </a:cubicBezTo>
                <a:cubicBezTo>
                  <a:pt x="2097" y="1653"/>
                  <a:pt x="2129" y="825"/>
                  <a:pt x="2163" y="0"/>
                </a:cubicBezTo>
                <a:lnTo>
                  <a:pt x="4486" y="1858"/>
                </a:lnTo>
                <a:cubicBezTo>
                  <a:pt x="4575" y="1365"/>
                  <a:pt x="4661" y="868"/>
                  <a:pt x="4745" y="371"/>
                </a:cubicBezTo>
                <a:lnTo>
                  <a:pt x="5525" y="371"/>
                </a:lnTo>
                <a:lnTo>
                  <a:pt x="6037" y="868"/>
                </a:lnTo>
                <a:cubicBezTo>
                  <a:pt x="5985" y="1116"/>
                  <a:pt x="5929" y="1364"/>
                  <a:pt x="5867" y="1613"/>
                </a:cubicBezTo>
                <a:cubicBezTo>
                  <a:pt x="5985" y="1735"/>
                  <a:pt x="6096" y="1858"/>
                  <a:pt x="6215" y="1981"/>
                </a:cubicBezTo>
                <a:lnTo>
                  <a:pt x="6989" y="2106"/>
                </a:lnTo>
                <a:cubicBezTo>
                  <a:pt x="7075" y="2231"/>
                  <a:pt x="7160" y="2355"/>
                  <a:pt x="7252" y="2481"/>
                </a:cubicBezTo>
                <a:lnTo>
                  <a:pt x="7676" y="2725"/>
                </a:lnTo>
                <a:lnTo>
                  <a:pt x="7937" y="2851"/>
                </a:lnTo>
                <a:cubicBezTo>
                  <a:pt x="7991" y="2974"/>
                  <a:pt x="8055" y="3100"/>
                  <a:pt x="8111" y="3221"/>
                </a:cubicBezTo>
                <a:cubicBezTo>
                  <a:pt x="8166" y="3554"/>
                  <a:pt x="8232" y="3883"/>
                  <a:pt x="8285" y="4214"/>
                </a:cubicBezTo>
                <a:lnTo>
                  <a:pt x="7937" y="4461"/>
                </a:lnTo>
                <a:lnTo>
                  <a:pt x="7937" y="5328"/>
                </a:lnTo>
                <a:cubicBezTo>
                  <a:pt x="7853" y="5455"/>
                  <a:pt x="7764" y="5577"/>
                  <a:pt x="7676" y="5704"/>
                </a:cubicBezTo>
                <a:cubicBezTo>
                  <a:pt x="7624" y="5952"/>
                  <a:pt x="7563" y="6198"/>
                  <a:pt x="7503" y="6446"/>
                </a:cubicBezTo>
                <a:cubicBezTo>
                  <a:pt x="7532" y="6529"/>
                  <a:pt x="7563" y="6608"/>
                  <a:pt x="7590" y="6694"/>
                </a:cubicBezTo>
                <a:cubicBezTo>
                  <a:pt x="7649" y="6820"/>
                  <a:pt x="7707" y="6940"/>
                  <a:pt x="7764" y="7066"/>
                </a:cubicBezTo>
                <a:lnTo>
                  <a:pt x="9140" y="7559"/>
                </a:lnTo>
                <a:close/>
              </a:path>
            </a:pathLst>
          </a:custGeom>
          <a:solidFill>
            <a:srgbClr val="FFC000"/>
          </a:solidFill>
          <a:ln w="3175">
            <a:solidFill>
              <a:srgbClr val="404040"/>
            </a:solidFill>
            <a:prstDash val="solid"/>
            <a:round/>
            <a:headEnd/>
            <a:tailEnd/>
          </a:ln>
        </p:spPr>
        <p:txBody>
          <a:bodyPr/>
          <a:lstStyle/>
          <a:p>
            <a:endParaRPr lang="en-US" dirty="0">
              <a:latin typeface="+mj-lt"/>
            </a:endParaRPr>
          </a:p>
        </p:txBody>
      </p:sp>
      <p:sp>
        <p:nvSpPr>
          <p:cNvPr id="177" name="Freeform 217"/>
          <p:cNvSpPr>
            <a:spLocks/>
          </p:cNvSpPr>
          <p:nvPr/>
        </p:nvSpPr>
        <p:spPr bwMode="auto">
          <a:xfrm>
            <a:off x="6761440" y="3028427"/>
            <a:ext cx="320898" cy="206370"/>
          </a:xfrm>
          <a:custGeom>
            <a:avLst/>
            <a:gdLst>
              <a:gd name="T0" fmla="*/ 202 w 782"/>
              <a:gd name="T1" fmla="*/ 401 h 427"/>
              <a:gd name="T2" fmla="*/ 54 w 782"/>
              <a:gd name="T3" fmla="*/ 411 h 427"/>
              <a:gd name="T4" fmla="*/ 78 w 782"/>
              <a:gd name="T5" fmla="*/ 389 h 427"/>
              <a:gd name="T6" fmla="*/ 92 w 782"/>
              <a:gd name="T7" fmla="*/ 369 h 427"/>
              <a:gd name="T8" fmla="*/ 156 w 782"/>
              <a:gd name="T9" fmla="*/ 297 h 427"/>
              <a:gd name="T10" fmla="*/ 160 w 782"/>
              <a:gd name="T11" fmla="*/ 299 h 427"/>
              <a:gd name="T12" fmla="*/ 162 w 782"/>
              <a:gd name="T13" fmla="*/ 309 h 427"/>
              <a:gd name="T14" fmla="*/ 174 w 782"/>
              <a:gd name="T15" fmla="*/ 325 h 427"/>
              <a:gd name="T16" fmla="*/ 216 w 782"/>
              <a:gd name="T17" fmla="*/ 321 h 427"/>
              <a:gd name="T18" fmla="*/ 236 w 782"/>
              <a:gd name="T19" fmla="*/ 323 h 427"/>
              <a:gd name="T20" fmla="*/ 270 w 782"/>
              <a:gd name="T21" fmla="*/ 305 h 427"/>
              <a:gd name="T22" fmla="*/ 268 w 782"/>
              <a:gd name="T23" fmla="*/ 295 h 427"/>
              <a:gd name="T24" fmla="*/ 300 w 782"/>
              <a:gd name="T25" fmla="*/ 285 h 427"/>
              <a:gd name="T26" fmla="*/ 324 w 782"/>
              <a:gd name="T27" fmla="*/ 273 h 427"/>
              <a:gd name="T28" fmla="*/ 328 w 782"/>
              <a:gd name="T29" fmla="*/ 259 h 427"/>
              <a:gd name="T30" fmla="*/ 342 w 782"/>
              <a:gd name="T31" fmla="*/ 208 h 427"/>
              <a:gd name="T32" fmla="*/ 356 w 782"/>
              <a:gd name="T33" fmla="*/ 174 h 427"/>
              <a:gd name="T34" fmla="*/ 362 w 782"/>
              <a:gd name="T35" fmla="*/ 152 h 427"/>
              <a:gd name="T36" fmla="*/ 374 w 782"/>
              <a:gd name="T37" fmla="*/ 132 h 427"/>
              <a:gd name="T38" fmla="*/ 402 w 782"/>
              <a:gd name="T39" fmla="*/ 146 h 427"/>
              <a:gd name="T40" fmla="*/ 436 w 782"/>
              <a:gd name="T41" fmla="*/ 94 h 427"/>
              <a:gd name="T42" fmla="*/ 448 w 782"/>
              <a:gd name="T43" fmla="*/ 74 h 427"/>
              <a:gd name="T44" fmla="*/ 470 w 782"/>
              <a:gd name="T45" fmla="*/ 40 h 427"/>
              <a:gd name="T46" fmla="*/ 526 w 782"/>
              <a:gd name="T47" fmla="*/ 30 h 427"/>
              <a:gd name="T48" fmla="*/ 550 w 782"/>
              <a:gd name="T49" fmla="*/ 6 h 427"/>
              <a:gd name="T50" fmla="*/ 558 w 782"/>
              <a:gd name="T51" fmla="*/ 26 h 427"/>
              <a:gd name="T52" fmla="*/ 584 w 782"/>
              <a:gd name="T53" fmla="*/ 34 h 427"/>
              <a:gd name="T54" fmla="*/ 600 w 782"/>
              <a:gd name="T55" fmla="*/ 44 h 427"/>
              <a:gd name="T56" fmla="*/ 606 w 782"/>
              <a:gd name="T57" fmla="*/ 46 h 427"/>
              <a:gd name="T58" fmla="*/ 614 w 782"/>
              <a:gd name="T59" fmla="*/ 68 h 427"/>
              <a:gd name="T60" fmla="*/ 606 w 782"/>
              <a:gd name="T61" fmla="*/ 86 h 427"/>
              <a:gd name="T62" fmla="*/ 596 w 782"/>
              <a:gd name="T63" fmla="*/ 104 h 427"/>
              <a:gd name="T64" fmla="*/ 602 w 782"/>
              <a:gd name="T65" fmla="*/ 114 h 427"/>
              <a:gd name="T66" fmla="*/ 654 w 782"/>
              <a:gd name="T67" fmla="*/ 136 h 427"/>
              <a:gd name="T68" fmla="*/ 708 w 782"/>
              <a:gd name="T69" fmla="*/ 154 h 427"/>
              <a:gd name="T70" fmla="*/ 712 w 782"/>
              <a:gd name="T71" fmla="*/ 188 h 427"/>
              <a:gd name="T72" fmla="*/ 710 w 782"/>
              <a:gd name="T73" fmla="*/ 208 h 427"/>
              <a:gd name="T74" fmla="*/ 730 w 782"/>
              <a:gd name="T75" fmla="*/ 226 h 427"/>
              <a:gd name="T76" fmla="*/ 716 w 782"/>
              <a:gd name="T77" fmla="*/ 232 h 427"/>
              <a:gd name="T78" fmla="*/ 724 w 782"/>
              <a:gd name="T79" fmla="*/ 248 h 427"/>
              <a:gd name="T80" fmla="*/ 738 w 782"/>
              <a:gd name="T81" fmla="*/ 258 h 427"/>
              <a:gd name="T82" fmla="*/ 712 w 782"/>
              <a:gd name="T83" fmla="*/ 267 h 427"/>
              <a:gd name="T84" fmla="*/ 724 w 782"/>
              <a:gd name="T85" fmla="*/ 281 h 427"/>
              <a:gd name="T86" fmla="*/ 738 w 782"/>
              <a:gd name="T87" fmla="*/ 277 h 427"/>
              <a:gd name="T88" fmla="*/ 774 w 782"/>
              <a:gd name="T89" fmla="*/ 277 h 427"/>
              <a:gd name="T90" fmla="*/ 704 w 782"/>
              <a:gd name="T91" fmla="*/ 317 h 42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connsiteX0" fmla="*/ 9003 w 10000"/>
              <a:gd name="connsiteY0" fmla="*/ 7424 h 10000"/>
              <a:gd name="connsiteX1" fmla="*/ 3383 w 10000"/>
              <a:gd name="connsiteY1" fmla="*/ 9068 h 10000"/>
              <a:gd name="connsiteX2" fmla="*/ 2583 w 10000"/>
              <a:gd name="connsiteY2" fmla="*/ 9391 h 10000"/>
              <a:gd name="connsiteX3" fmla="*/ 0 w 10000"/>
              <a:gd name="connsiteY3" fmla="*/ 10000 h 10000"/>
              <a:gd name="connsiteX4" fmla="*/ 691 w 10000"/>
              <a:gd name="connsiteY4" fmla="*/ 9625 h 10000"/>
              <a:gd name="connsiteX5" fmla="*/ 767 w 10000"/>
              <a:gd name="connsiteY5" fmla="*/ 9297 h 10000"/>
              <a:gd name="connsiteX6" fmla="*/ 997 w 10000"/>
              <a:gd name="connsiteY6" fmla="*/ 9110 h 10000"/>
              <a:gd name="connsiteX7" fmla="*/ 997 w 10000"/>
              <a:gd name="connsiteY7" fmla="*/ 8829 h 10000"/>
              <a:gd name="connsiteX8" fmla="*/ 1176 w 10000"/>
              <a:gd name="connsiteY8" fmla="*/ 8642 h 10000"/>
              <a:gd name="connsiteX9" fmla="*/ 1151 w 10000"/>
              <a:gd name="connsiteY9" fmla="*/ 8361 h 10000"/>
              <a:gd name="connsiteX10" fmla="*/ 1995 w 10000"/>
              <a:gd name="connsiteY10" fmla="*/ 6956 h 10000"/>
              <a:gd name="connsiteX11" fmla="*/ 2046 w 10000"/>
              <a:gd name="connsiteY11" fmla="*/ 7002 h 10000"/>
              <a:gd name="connsiteX12" fmla="*/ 1995 w 10000"/>
              <a:gd name="connsiteY12" fmla="*/ 7143 h 10000"/>
              <a:gd name="connsiteX13" fmla="*/ 2072 w 10000"/>
              <a:gd name="connsiteY13" fmla="*/ 7237 h 10000"/>
              <a:gd name="connsiteX14" fmla="*/ 2097 w 10000"/>
              <a:gd name="connsiteY14" fmla="*/ 7424 h 10000"/>
              <a:gd name="connsiteX15" fmla="*/ 2225 w 10000"/>
              <a:gd name="connsiteY15" fmla="*/ 7611 h 10000"/>
              <a:gd name="connsiteX16" fmla="*/ 2506 w 10000"/>
              <a:gd name="connsiteY16" fmla="*/ 7799 h 10000"/>
              <a:gd name="connsiteX17" fmla="*/ 2762 w 10000"/>
              <a:gd name="connsiteY17" fmla="*/ 7518 h 10000"/>
              <a:gd name="connsiteX18" fmla="*/ 2813 w 10000"/>
              <a:gd name="connsiteY18" fmla="*/ 7330 h 10000"/>
              <a:gd name="connsiteX19" fmla="*/ 3018 w 10000"/>
              <a:gd name="connsiteY19" fmla="*/ 7564 h 10000"/>
              <a:gd name="connsiteX20" fmla="*/ 3402 w 10000"/>
              <a:gd name="connsiteY20" fmla="*/ 7237 h 10000"/>
              <a:gd name="connsiteX21" fmla="*/ 3453 w 10000"/>
              <a:gd name="connsiteY21" fmla="*/ 7143 h 10000"/>
              <a:gd name="connsiteX22" fmla="*/ 3402 w 10000"/>
              <a:gd name="connsiteY22" fmla="*/ 7002 h 10000"/>
              <a:gd name="connsiteX23" fmla="*/ 3427 w 10000"/>
              <a:gd name="connsiteY23" fmla="*/ 6909 h 10000"/>
              <a:gd name="connsiteX24" fmla="*/ 3581 w 10000"/>
              <a:gd name="connsiteY24" fmla="*/ 7002 h 10000"/>
              <a:gd name="connsiteX25" fmla="*/ 3836 w 10000"/>
              <a:gd name="connsiteY25" fmla="*/ 6674 h 10000"/>
              <a:gd name="connsiteX26" fmla="*/ 3939 w 10000"/>
              <a:gd name="connsiteY26" fmla="*/ 6768 h 10000"/>
              <a:gd name="connsiteX27" fmla="*/ 4143 w 10000"/>
              <a:gd name="connsiteY27" fmla="*/ 6393 h 10000"/>
              <a:gd name="connsiteX28" fmla="*/ 4092 w 10000"/>
              <a:gd name="connsiteY28" fmla="*/ 6300 h 10000"/>
              <a:gd name="connsiteX29" fmla="*/ 4194 w 10000"/>
              <a:gd name="connsiteY29" fmla="*/ 6066 h 10000"/>
              <a:gd name="connsiteX30" fmla="*/ 4092 w 10000"/>
              <a:gd name="connsiteY30" fmla="*/ 5948 h 10000"/>
              <a:gd name="connsiteX31" fmla="*/ 4373 w 10000"/>
              <a:gd name="connsiteY31" fmla="*/ 4871 h 10000"/>
              <a:gd name="connsiteX32" fmla="*/ 4425 w 10000"/>
              <a:gd name="connsiteY32" fmla="*/ 4403 h 10000"/>
              <a:gd name="connsiteX33" fmla="*/ 4552 w 10000"/>
              <a:gd name="connsiteY33" fmla="*/ 4075 h 10000"/>
              <a:gd name="connsiteX34" fmla="*/ 4527 w 10000"/>
              <a:gd name="connsiteY34" fmla="*/ 3934 h 10000"/>
              <a:gd name="connsiteX35" fmla="*/ 4629 w 10000"/>
              <a:gd name="connsiteY35" fmla="*/ 3560 h 10000"/>
              <a:gd name="connsiteX36" fmla="*/ 4655 w 10000"/>
              <a:gd name="connsiteY36" fmla="*/ 3044 h 10000"/>
              <a:gd name="connsiteX37" fmla="*/ 4783 w 10000"/>
              <a:gd name="connsiteY37" fmla="*/ 3091 h 10000"/>
              <a:gd name="connsiteX38" fmla="*/ 4859 w 10000"/>
              <a:gd name="connsiteY38" fmla="*/ 3326 h 10000"/>
              <a:gd name="connsiteX39" fmla="*/ 5141 w 10000"/>
              <a:gd name="connsiteY39" fmla="*/ 3419 h 10000"/>
              <a:gd name="connsiteX40" fmla="*/ 5396 w 10000"/>
              <a:gd name="connsiteY40" fmla="*/ 2061 h 10000"/>
              <a:gd name="connsiteX41" fmla="*/ 5575 w 10000"/>
              <a:gd name="connsiteY41" fmla="*/ 2201 h 10000"/>
              <a:gd name="connsiteX42" fmla="*/ 5678 w 10000"/>
              <a:gd name="connsiteY42" fmla="*/ 1686 h 10000"/>
              <a:gd name="connsiteX43" fmla="*/ 5729 w 10000"/>
              <a:gd name="connsiteY43" fmla="*/ 1733 h 10000"/>
              <a:gd name="connsiteX44" fmla="*/ 5831 w 10000"/>
              <a:gd name="connsiteY44" fmla="*/ 1546 h 10000"/>
              <a:gd name="connsiteX45" fmla="*/ 6010 w 10000"/>
              <a:gd name="connsiteY45" fmla="*/ 937 h 10000"/>
              <a:gd name="connsiteX46" fmla="*/ 6036 w 10000"/>
              <a:gd name="connsiteY46" fmla="*/ 0 h 10000"/>
              <a:gd name="connsiteX47" fmla="*/ 6726 w 10000"/>
              <a:gd name="connsiteY47" fmla="*/ 703 h 10000"/>
              <a:gd name="connsiteX48" fmla="*/ 6803 w 10000"/>
              <a:gd name="connsiteY48" fmla="*/ 141 h 10000"/>
              <a:gd name="connsiteX49" fmla="*/ 7033 w 10000"/>
              <a:gd name="connsiteY49" fmla="*/ 141 h 10000"/>
              <a:gd name="connsiteX50" fmla="*/ 7187 w 10000"/>
              <a:gd name="connsiteY50" fmla="*/ 328 h 10000"/>
              <a:gd name="connsiteX51" fmla="*/ 7136 w 10000"/>
              <a:gd name="connsiteY51" fmla="*/ 609 h 10000"/>
              <a:gd name="connsiteX52" fmla="*/ 7238 w 10000"/>
              <a:gd name="connsiteY52" fmla="*/ 749 h 10000"/>
              <a:gd name="connsiteX53" fmla="*/ 7468 w 10000"/>
              <a:gd name="connsiteY53" fmla="*/ 796 h 10000"/>
              <a:gd name="connsiteX54" fmla="*/ 7545 w 10000"/>
              <a:gd name="connsiteY54" fmla="*/ 937 h 10000"/>
              <a:gd name="connsiteX55" fmla="*/ 7673 w 10000"/>
              <a:gd name="connsiteY55" fmla="*/ 1030 h 10000"/>
              <a:gd name="connsiteX56" fmla="*/ 7749 w 10000"/>
              <a:gd name="connsiteY56" fmla="*/ 1077 h 10000"/>
              <a:gd name="connsiteX57" fmla="*/ 7801 w 10000"/>
              <a:gd name="connsiteY57" fmla="*/ 1218 h 10000"/>
              <a:gd name="connsiteX58" fmla="*/ 7852 w 10000"/>
              <a:gd name="connsiteY58" fmla="*/ 1593 h 10000"/>
              <a:gd name="connsiteX59" fmla="*/ 7749 w 10000"/>
              <a:gd name="connsiteY59" fmla="*/ 1686 h 10000"/>
              <a:gd name="connsiteX60" fmla="*/ 7749 w 10000"/>
              <a:gd name="connsiteY60" fmla="*/ 2014 h 10000"/>
              <a:gd name="connsiteX61" fmla="*/ 7673 w 10000"/>
              <a:gd name="connsiteY61" fmla="*/ 2155 h 10000"/>
              <a:gd name="connsiteX62" fmla="*/ 7621 w 10000"/>
              <a:gd name="connsiteY62" fmla="*/ 2436 h 10000"/>
              <a:gd name="connsiteX63" fmla="*/ 7647 w 10000"/>
              <a:gd name="connsiteY63" fmla="*/ 2529 h 10000"/>
              <a:gd name="connsiteX64" fmla="*/ 7698 w 10000"/>
              <a:gd name="connsiteY64" fmla="*/ 2670 h 10000"/>
              <a:gd name="connsiteX65" fmla="*/ 8107 w 10000"/>
              <a:gd name="connsiteY65" fmla="*/ 2857 h 10000"/>
              <a:gd name="connsiteX66" fmla="*/ 8363 w 10000"/>
              <a:gd name="connsiteY66" fmla="*/ 3185 h 10000"/>
              <a:gd name="connsiteX67" fmla="*/ 8926 w 10000"/>
              <a:gd name="connsiteY67" fmla="*/ 3372 h 10000"/>
              <a:gd name="connsiteX68" fmla="*/ 9054 w 10000"/>
              <a:gd name="connsiteY68" fmla="*/ 3607 h 10000"/>
              <a:gd name="connsiteX69" fmla="*/ 9105 w 10000"/>
              <a:gd name="connsiteY69" fmla="*/ 3888 h 10000"/>
              <a:gd name="connsiteX70" fmla="*/ 9105 w 10000"/>
              <a:gd name="connsiteY70" fmla="*/ 4403 h 10000"/>
              <a:gd name="connsiteX71" fmla="*/ 9028 w 10000"/>
              <a:gd name="connsiteY71" fmla="*/ 4496 h 10000"/>
              <a:gd name="connsiteX72" fmla="*/ 9079 w 10000"/>
              <a:gd name="connsiteY72" fmla="*/ 4871 h 10000"/>
              <a:gd name="connsiteX73" fmla="*/ 9207 w 10000"/>
              <a:gd name="connsiteY73" fmla="*/ 4965 h 10000"/>
              <a:gd name="connsiteX74" fmla="*/ 9335 w 10000"/>
              <a:gd name="connsiteY74" fmla="*/ 5293 h 10000"/>
              <a:gd name="connsiteX75" fmla="*/ 9258 w 10000"/>
              <a:gd name="connsiteY75" fmla="*/ 5293 h 10000"/>
              <a:gd name="connsiteX76" fmla="*/ 9156 w 10000"/>
              <a:gd name="connsiteY76" fmla="*/ 5433 h 10000"/>
              <a:gd name="connsiteX77" fmla="*/ 9182 w 10000"/>
              <a:gd name="connsiteY77" fmla="*/ 5574 h 10000"/>
              <a:gd name="connsiteX78" fmla="*/ 9258 w 10000"/>
              <a:gd name="connsiteY78" fmla="*/ 5808 h 10000"/>
              <a:gd name="connsiteX79" fmla="*/ 9386 w 10000"/>
              <a:gd name="connsiteY79" fmla="*/ 5902 h 10000"/>
              <a:gd name="connsiteX80" fmla="*/ 9437 w 10000"/>
              <a:gd name="connsiteY80" fmla="*/ 6042 h 10000"/>
              <a:gd name="connsiteX81" fmla="*/ 9335 w 10000"/>
              <a:gd name="connsiteY81" fmla="*/ 6159 h 10000"/>
              <a:gd name="connsiteX82" fmla="*/ 9105 w 10000"/>
              <a:gd name="connsiteY82" fmla="*/ 6253 h 10000"/>
              <a:gd name="connsiteX83" fmla="*/ 9105 w 10000"/>
              <a:gd name="connsiteY83" fmla="*/ 6487 h 10000"/>
              <a:gd name="connsiteX84" fmla="*/ 9258 w 10000"/>
              <a:gd name="connsiteY84" fmla="*/ 6581 h 10000"/>
              <a:gd name="connsiteX85" fmla="*/ 9386 w 10000"/>
              <a:gd name="connsiteY85" fmla="*/ 6628 h 10000"/>
              <a:gd name="connsiteX86" fmla="*/ 9437 w 10000"/>
              <a:gd name="connsiteY86" fmla="*/ 6487 h 10000"/>
              <a:gd name="connsiteX87" fmla="*/ 9488 w 10000"/>
              <a:gd name="connsiteY87" fmla="*/ 6440 h 10000"/>
              <a:gd name="connsiteX88" fmla="*/ 9898 w 10000"/>
              <a:gd name="connsiteY88" fmla="*/ 6487 h 10000"/>
              <a:gd name="connsiteX89" fmla="*/ 10000 w 10000"/>
              <a:gd name="connsiteY89" fmla="*/ 7049 h 10000"/>
              <a:gd name="connsiteX90" fmla="*/ 9003 w 10000"/>
              <a:gd name="connsiteY90" fmla="*/ 7424 h 10000"/>
              <a:gd name="connsiteX0" fmla="*/ 9003 w 10000"/>
              <a:gd name="connsiteY0" fmla="*/ 7424 h 10000"/>
              <a:gd name="connsiteX1" fmla="*/ 2857 w 10000"/>
              <a:gd name="connsiteY1" fmla="*/ 8104 h 10000"/>
              <a:gd name="connsiteX2" fmla="*/ 2583 w 10000"/>
              <a:gd name="connsiteY2" fmla="*/ 9391 h 10000"/>
              <a:gd name="connsiteX3" fmla="*/ 0 w 10000"/>
              <a:gd name="connsiteY3" fmla="*/ 10000 h 10000"/>
              <a:gd name="connsiteX4" fmla="*/ 691 w 10000"/>
              <a:gd name="connsiteY4" fmla="*/ 9625 h 10000"/>
              <a:gd name="connsiteX5" fmla="*/ 767 w 10000"/>
              <a:gd name="connsiteY5" fmla="*/ 9297 h 10000"/>
              <a:gd name="connsiteX6" fmla="*/ 997 w 10000"/>
              <a:gd name="connsiteY6" fmla="*/ 9110 h 10000"/>
              <a:gd name="connsiteX7" fmla="*/ 997 w 10000"/>
              <a:gd name="connsiteY7" fmla="*/ 8829 h 10000"/>
              <a:gd name="connsiteX8" fmla="*/ 1176 w 10000"/>
              <a:gd name="connsiteY8" fmla="*/ 8642 h 10000"/>
              <a:gd name="connsiteX9" fmla="*/ 1151 w 10000"/>
              <a:gd name="connsiteY9" fmla="*/ 8361 h 10000"/>
              <a:gd name="connsiteX10" fmla="*/ 1995 w 10000"/>
              <a:gd name="connsiteY10" fmla="*/ 6956 h 10000"/>
              <a:gd name="connsiteX11" fmla="*/ 2046 w 10000"/>
              <a:gd name="connsiteY11" fmla="*/ 7002 h 10000"/>
              <a:gd name="connsiteX12" fmla="*/ 1995 w 10000"/>
              <a:gd name="connsiteY12" fmla="*/ 7143 h 10000"/>
              <a:gd name="connsiteX13" fmla="*/ 2072 w 10000"/>
              <a:gd name="connsiteY13" fmla="*/ 7237 h 10000"/>
              <a:gd name="connsiteX14" fmla="*/ 2097 w 10000"/>
              <a:gd name="connsiteY14" fmla="*/ 7424 h 10000"/>
              <a:gd name="connsiteX15" fmla="*/ 2225 w 10000"/>
              <a:gd name="connsiteY15" fmla="*/ 7611 h 10000"/>
              <a:gd name="connsiteX16" fmla="*/ 2506 w 10000"/>
              <a:gd name="connsiteY16" fmla="*/ 7799 h 10000"/>
              <a:gd name="connsiteX17" fmla="*/ 2762 w 10000"/>
              <a:gd name="connsiteY17" fmla="*/ 7518 h 10000"/>
              <a:gd name="connsiteX18" fmla="*/ 2813 w 10000"/>
              <a:gd name="connsiteY18" fmla="*/ 7330 h 10000"/>
              <a:gd name="connsiteX19" fmla="*/ 3018 w 10000"/>
              <a:gd name="connsiteY19" fmla="*/ 7564 h 10000"/>
              <a:gd name="connsiteX20" fmla="*/ 3402 w 10000"/>
              <a:gd name="connsiteY20" fmla="*/ 7237 h 10000"/>
              <a:gd name="connsiteX21" fmla="*/ 3453 w 10000"/>
              <a:gd name="connsiteY21" fmla="*/ 7143 h 10000"/>
              <a:gd name="connsiteX22" fmla="*/ 3402 w 10000"/>
              <a:gd name="connsiteY22" fmla="*/ 7002 h 10000"/>
              <a:gd name="connsiteX23" fmla="*/ 3427 w 10000"/>
              <a:gd name="connsiteY23" fmla="*/ 6909 h 10000"/>
              <a:gd name="connsiteX24" fmla="*/ 3581 w 10000"/>
              <a:gd name="connsiteY24" fmla="*/ 7002 h 10000"/>
              <a:gd name="connsiteX25" fmla="*/ 3836 w 10000"/>
              <a:gd name="connsiteY25" fmla="*/ 6674 h 10000"/>
              <a:gd name="connsiteX26" fmla="*/ 3939 w 10000"/>
              <a:gd name="connsiteY26" fmla="*/ 6768 h 10000"/>
              <a:gd name="connsiteX27" fmla="*/ 4143 w 10000"/>
              <a:gd name="connsiteY27" fmla="*/ 6393 h 10000"/>
              <a:gd name="connsiteX28" fmla="*/ 4092 w 10000"/>
              <a:gd name="connsiteY28" fmla="*/ 6300 h 10000"/>
              <a:gd name="connsiteX29" fmla="*/ 4194 w 10000"/>
              <a:gd name="connsiteY29" fmla="*/ 6066 h 10000"/>
              <a:gd name="connsiteX30" fmla="*/ 4092 w 10000"/>
              <a:gd name="connsiteY30" fmla="*/ 5948 h 10000"/>
              <a:gd name="connsiteX31" fmla="*/ 4373 w 10000"/>
              <a:gd name="connsiteY31" fmla="*/ 4871 h 10000"/>
              <a:gd name="connsiteX32" fmla="*/ 4425 w 10000"/>
              <a:gd name="connsiteY32" fmla="*/ 4403 h 10000"/>
              <a:gd name="connsiteX33" fmla="*/ 4552 w 10000"/>
              <a:gd name="connsiteY33" fmla="*/ 4075 h 10000"/>
              <a:gd name="connsiteX34" fmla="*/ 4527 w 10000"/>
              <a:gd name="connsiteY34" fmla="*/ 3934 h 10000"/>
              <a:gd name="connsiteX35" fmla="*/ 4629 w 10000"/>
              <a:gd name="connsiteY35" fmla="*/ 3560 h 10000"/>
              <a:gd name="connsiteX36" fmla="*/ 4655 w 10000"/>
              <a:gd name="connsiteY36" fmla="*/ 3044 h 10000"/>
              <a:gd name="connsiteX37" fmla="*/ 4783 w 10000"/>
              <a:gd name="connsiteY37" fmla="*/ 3091 h 10000"/>
              <a:gd name="connsiteX38" fmla="*/ 4859 w 10000"/>
              <a:gd name="connsiteY38" fmla="*/ 3326 h 10000"/>
              <a:gd name="connsiteX39" fmla="*/ 5141 w 10000"/>
              <a:gd name="connsiteY39" fmla="*/ 3419 h 10000"/>
              <a:gd name="connsiteX40" fmla="*/ 5396 w 10000"/>
              <a:gd name="connsiteY40" fmla="*/ 2061 h 10000"/>
              <a:gd name="connsiteX41" fmla="*/ 5575 w 10000"/>
              <a:gd name="connsiteY41" fmla="*/ 2201 h 10000"/>
              <a:gd name="connsiteX42" fmla="*/ 5678 w 10000"/>
              <a:gd name="connsiteY42" fmla="*/ 1686 h 10000"/>
              <a:gd name="connsiteX43" fmla="*/ 5729 w 10000"/>
              <a:gd name="connsiteY43" fmla="*/ 1733 h 10000"/>
              <a:gd name="connsiteX44" fmla="*/ 5831 w 10000"/>
              <a:gd name="connsiteY44" fmla="*/ 1546 h 10000"/>
              <a:gd name="connsiteX45" fmla="*/ 6010 w 10000"/>
              <a:gd name="connsiteY45" fmla="*/ 937 h 10000"/>
              <a:gd name="connsiteX46" fmla="*/ 6036 w 10000"/>
              <a:gd name="connsiteY46" fmla="*/ 0 h 10000"/>
              <a:gd name="connsiteX47" fmla="*/ 6726 w 10000"/>
              <a:gd name="connsiteY47" fmla="*/ 703 h 10000"/>
              <a:gd name="connsiteX48" fmla="*/ 6803 w 10000"/>
              <a:gd name="connsiteY48" fmla="*/ 141 h 10000"/>
              <a:gd name="connsiteX49" fmla="*/ 7033 w 10000"/>
              <a:gd name="connsiteY49" fmla="*/ 141 h 10000"/>
              <a:gd name="connsiteX50" fmla="*/ 7187 w 10000"/>
              <a:gd name="connsiteY50" fmla="*/ 328 h 10000"/>
              <a:gd name="connsiteX51" fmla="*/ 7136 w 10000"/>
              <a:gd name="connsiteY51" fmla="*/ 609 h 10000"/>
              <a:gd name="connsiteX52" fmla="*/ 7238 w 10000"/>
              <a:gd name="connsiteY52" fmla="*/ 749 h 10000"/>
              <a:gd name="connsiteX53" fmla="*/ 7468 w 10000"/>
              <a:gd name="connsiteY53" fmla="*/ 796 h 10000"/>
              <a:gd name="connsiteX54" fmla="*/ 7545 w 10000"/>
              <a:gd name="connsiteY54" fmla="*/ 937 h 10000"/>
              <a:gd name="connsiteX55" fmla="*/ 7673 w 10000"/>
              <a:gd name="connsiteY55" fmla="*/ 1030 h 10000"/>
              <a:gd name="connsiteX56" fmla="*/ 7749 w 10000"/>
              <a:gd name="connsiteY56" fmla="*/ 1077 h 10000"/>
              <a:gd name="connsiteX57" fmla="*/ 7801 w 10000"/>
              <a:gd name="connsiteY57" fmla="*/ 1218 h 10000"/>
              <a:gd name="connsiteX58" fmla="*/ 7852 w 10000"/>
              <a:gd name="connsiteY58" fmla="*/ 1593 h 10000"/>
              <a:gd name="connsiteX59" fmla="*/ 7749 w 10000"/>
              <a:gd name="connsiteY59" fmla="*/ 1686 h 10000"/>
              <a:gd name="connsiteX60" fmla="*/ 7749 w 10000"/>
              <a:gd name="connsiteY60" fmla="*/ 2014 h 10000"/>
              <a:gd name="connsiteX61" fmla="*/ 7673 w 10000"/>
              <a:gd name="connsiteY61" fmla="*/ 2155 h 10000"/>
              <a:gd name="connsiteX62" fmla="*/ 7621 w 10000"/>
              <a:gd name="connsiteY62" fmla="*/ 2436 h 10000"/>
              <a:gd name="connsiteX63" fmla="*/ 7647 w 10000"/>
              <a:gd name="connsiteY63" fmla="*/ 2529 h 10000"/>
              <a:gd name="connsiteX64" fmla="*/ 7698 w 10000"/>
              <a:gd name="connsiteY64" fmla="*/ 2670 h 10000"/>
              <a:gd name="connsiteX65" fmla="*/ 8107 w 10000"/>
              <a:gd name="connsiteY65" fmla="*/ 2857 h 10000"/>
              <a:gd name="connsiteX66" fmla="*/ 8363 w 10000"/>
              <a:gd name="connsiteY66" fmla="*/ 3185 h 10000"/>
              <a:gd name="connsiteX67" fmla="*/ 8926 w 10000"/>
              <a:gd name="connsiteY67" fmla="*/ 3372 h 10000"/>
              <a:gd name="connsiteX68" fmla="*/ 9054 w 10000"/>
              <a:gd name="connsiteY68" fmla="*/ 3607 h 10000"/>
              <a:gd name="connsiteX69" fmla="*/ 9105 w 10000"/>
              <a:gd name="connsiteY69" fmla="*/ 3888 h 10000"/>
              <a:gd name="connsiteX70" fmla="*/ 9105 w 10000"/>
              <a:gd name="connsiteY70" fmla="*/ 4403 h 10000"/>
              <a:gd name="connsiteX71" fmla="*/ 9028 w 10000"/>
              <a:gd name="connsiteY71" fmla="*/ 4496 h 10000"/>
              <a:gd name="connsiteX72" fmla="*/ 9079 w 10000"/>
              <a:gd name="connsiteY72" fmla="*/ 4871 h 10000"/>
              <a:gd name="connsiteX73" fmla="*/ 9207 w 10000"/>
              <a:gd name="connsiteY73" fmla="*/ 4965 h 10000"/>
              <a:gd name="connsiteX74" fmla="*/ 9335 w 10000"/>
              <a:gd name="connsiteY74" fmla="*/ 5293 h 10000"/>
              <a:gd name="connsiteX75" fmla="*/ 9258 w 10000"/>
              <a:gd name="connsiteY75" fmla="*/ 5293 h 10000"/>
              <a:gd name="connsiteX76" fmla="*/ 9156 w 10000"/>
              <a:gd name="connsiteY76" fmla="*/ 5433 h 10000"/>
              <a:gd name="connsiteX77" fmla="*/ 9182 w 10000"/>
              <a:gd name="connsiteY77" fmla="*/ 5574 h 10000"/>
              <a:gd name="connsiteX78" fmla="*/ 9258 w 10000"/>
              <a:gd name="connsiteY78" fmla="*/ 5808 h 10000"/>
              <a:gd name="connsiteX79" fmla="*/ 9386 w 10000"/>
              <a:gd name="connsiteY79" fmla="*/ 5902 h 10000"/>
              <a:gd name="connsiteX80" fmla="*/ 9437 w 10000"/>
              <a:gd name="connsiteY80" fmla="*/ 6042 h 10000"/>
              <a:gd name="connsiteX81" fmla="*/ 9335 w 10000"/>
              <a:gd name="connsiteY81" fmla="*/ 6159 h 10000"/>
              <a:gd name="connsiteX82" fmla="*/ 9105 w 10000"/>
              <a:gd name="connsiteY82" fmla="*/ 6253 h 10000"/>
              <a:gd name="connsiteX83" fmla="*/ 9105 w 10000"/>
              <a:gd name="connsiteY83" fmla="*/ 6487 h 10000"/>
              <a:gd name="connsiteX84" fmla="*/ 9258 w 10000"/>
              <a:gd name="connsiteY84" fmla="*/ 6581 h 10000"/>
              <a:gd name="connsiteX85" fmla="*/ 9386 w 10000"/>
              <a:gd name="connsiteY85" fmla="*/ 6628 h 10000"/>
              <a:gd name="connsiteX86" fmla="*/ 9437 w 10000"/>
              <a:gd name="connsiteY86" fmla="*/ 6487 h 10000"/>
              <a:gd name="connsiteX87" fmla="*/ 9488 w 10000"/>
              <a:gd name="connsiteY87" fmla="*/ 6440 h 10000"/>
              <a:gd name="connsiteX88" fmla="*/ 9898 w 10000"/>
              <a:gd name="connsiteY88" fmla="*/ 6487 h 10000"/>
              <a:gd name="connsiteX89" fmla="*/ 10000 w 10000"/>
              <a:gd name="connsiteY89" fmla="*/ 7049 h 10000"/>
              <a:gd name="connsiteX90" fmla="*/ 9003 w 10000"/>
              <a:gd name="connsiteY90" fmla="*/ 7424 h 10000"/>
              <a:gd name="connsiteX0" fmla="*/ 9003 w 9898"/>
              <a:gd name="connsiteY0" fmla="*/ 7424 h 10000"/>
              <a:gd name="connsiteX1" fmla="*/ 2857 w 9898"/>
              <a:gd name="connsiteY1" fmla="*/ 8104 h 10000"/>
              <a:gd name="connsiteX2" fmla="*/ 2583 w 9898"/>
              <a:gd name="connsiteY2" fmla="*/ 9391 h 10000"/>
              <a:gd name="connsiteX3" fmla="*/ 0 w 9898"/>
              <a:gd name="connsiteY3" fmla="*/ 10000 h 10000"/>
              <a:gd name="connsiteX4" fmla="*/ 691 w 9898"/>
              <a:gd name="connsiteY4" fmla="*/ 9625 h 10000"/>
              <a:gd name="connsiteX5" fmla="*/ 767 w 9898"/>
              <a:gd name="connsiteY5" fmla="*/ 9297 h 10000"/>
              <a:gd name="connsiteX6" fmla="*/ 997 w 9898"/>
              <a:gd name="connsiteY6" fmla="*/ 9110 h 10000"/>
              <a:gd name="connsiteX7" fmla="*/ 997 w 9898"/>
              <a:gd name="connsiteY7" fmla="*/ 8829 h 10000"/>
              <a:gd name="connsiteX8" fmla="*/ 1176 w 9898"/>
              <a:gd name="connsiteY8" fmla="*/ 8642 h 10000"/>
              <a:gd name="connsiteX9" fmla="*/ 1151 w 9898"/>
              <a:gd name="connsiteY9" fmla="*/ 8361 h 10000"/>
              <a:gd name="connsiteX10" fmla="*/ 1995 w 9898"/>
              <a:gd name="connsiteY10" fmla="*/ 6956 h 10000"/>
              <a:gd name="connsiteX11" fmla="*/ 2046 w 9898"/>
              <a:gd name="connsiteY11" fmla="*/ 7002 h 10000"/>
              <a:gd name="connsiteX12" fmla="*/ 1995 w 9898"/>
              <a:gd name="connsiteY12" fmla="*/ 7143 h 10000"/>
              <a:gd name="connsiteX13" fmla="*/ 2072 w 9898"/>
              <a:gd name="connsiteY13" fmla="*/ 7237 h 10000"/>
              <a:gd name="connsiteX14" fmla="*/ 2097 w 9898"/>
              <a:gd name="connsiteY14" fmla="*/ 7424 h 10000"/>
              <a:gd name="connsiteX15" fmla="*/ 2225 w 9898"/>
              <a:gd name="connsiteY15" fmla="*/ 7611 h 10000"/>
              <a:gd name="connsiteX16" fmla="*/ 2506 w 9898"/>
              <a:gd name="connsiteY16" fmla="*/ 7799 h 10000"/>
              <a:gd name="connsiteX17" fmla="*/ 2762 w 9898"/>
              <a:gd name="connsiteY17" fmla="*/ 7518 h 10000"/>
              <a:gd name="connsiteX18" fmla="*/ 2813 w 9898"/>
              <a:gd name="connsiteY18" fmla="*/ 7330 h 10000"/>
              <a:gd name="connsiteX19" fmla="*/ 3018 w 9898"/>
              <a:gd name="connsiteY19" fmla="*/ 7564 h 10000"/>
              <a:gd name="connsiteX20" fmla="*/ 3402 w 9898"/>
              <a:gd name="connsiteY20" fmla="*/ 7237 h 10000"/>
              <a:gd name="connsiteX21" fmla="*/ 3453 w 9898"/>
              <a:gd name="connsiteY21" fmla="*/ 7143 h 10000"/>
              <a:gd name="connsiteX22" fmla="*/ 3402 w 9898"/>
              <a:gd name="connsiteY22" fmla="*/ 7002 h 10000"/>
              <a:gd name="connsiteX23" fmla="*/ 3427 w 9898"/>
              <a:gd name="connsiteY23" fmla="*/ 6909 h 10000"/>
              <a:gd name="connsiteX24" fmla="*/ 3581 w 9898"/>
              <a:gd name="connsiteY24" fmla="*/ 7002 h 10000"/>
              <a:gd name="connsiteX25" fmla="*/ 3836 w 9898"/>
              <a:gd name="connsiteY25" fmla="*/ 6674 h 10000"/>
              <a:gd name="connsiteX26" fmla="*/ 3939 w 9898"/>
              <a:gd name="connsiteY26" fmla="*/ 6768 h 10000"/>
              <a:gd name="connsiteX27" fmla="*/ 4143 w 9898"/>
              <a:gd name="connsiteY27" fmla="*/ 6393 h 10000"/>
              <a:gd name="connsiteX28" fmla="*/ 4092 w 9898"/>
              <a:gd name="connsiteY28" fmla="*/ 6300 h 10000"/>
              <a:gd name="connsiteX29" fmla="*/ 4194 w 9898"/>
              <a:gd name="connsiteY29" fmla="*/ 6066 h 10000"/>
              <a:gd name="connsiteX30" fmla="*/ 4092 w 9898"/>
              <a:gd name="connsiteY30" fmla="*/ 5948 h 10000"/>
              <a:gd name="connsiteX31" fmla="*/ 4373 w 9898"/>
              <a:gd name="connsiteY31" fmla="*/ 4871 h 10000"/>
              <a:gd name="connsiteX32" fmla="*/ 4425 w 9898"/>
              <a:gd name="connsiteY32" fmla="*/ 4403 h 10000"/>
              <a:gd name="connsiteX33" fmla="*/ 4552 w 9898"/>
              <a:gd name="connsiteY33" fmla="*/ 4075 h 10000"/>
              <a:gd name="connsiteX34" fmla="*/ 4527 w 9898"/>
              <a:gd name="connsiteY34" fmla="*/ 3934 h 10000"/>
              <a:gd name="connsiteX35" fmla="*/ 4629 w 9898"/>
              <a:gd name="connsiteY35" fmla="*/ 3560 h 10000"/>
              <a:gd name="connsiteX36" fmla="*/ 4655 w 9898"/>
              <a:gd name="connsiteY36" fmla="*/ 3044 h 10000"/>
              <a:gd name="connsiteX37" fmla="*/ 4783 w 9898"/>
              <a:gd name="connsiteY37" fmla="*/ 3091 h 10000"/>
              <a:gd name="connsiteX38" fmla="*/ 4859 w 9898"/>
              <a:gd name="connsiteY38" fmla="*/ 3326 h 10000"/>
              <a:gd name="connsiteX39" fmla="*/ 5141 w 9898"/>
              <a:gd name="connsiteY39" fmla="*/ 3419 h 10000"/>
              <a:gd name="connsiteX40" fmla="*/ 5396 w 9898"/>
              <a:gd name="connsiteY40" fmla="*/ 2061 h 10000"/>
              <a:gd name="connsiteX41" fmla="*/ 5575 w 9898"/>
              <a:gd name="connsiteY41" fmla="*/ 2201 h 10000"/>
              <a:gd name="connsiteX42" fmla="*/ 5678 w 9898"/>
              <a:gd name="connsiteY42" fmla="*/ 1686 h 10000"/>
              <a:gd name="connsiteX43" fmla="*/ 5729 w 9898"/>
              <a:gd name="connsiteY43" fmla="*/ 1733 h 10000"/>
              <a:gd name="connsiteX44" fmla="*/ 5831 w 9898"/>
              <a:gd name="connsiteY44" fmla="*/ 1546 h 10000"/>
              <a:gd name="connsiteX45" fmla="*/ 6010 w 9898"/>
              <a:gd name="connsiteY45" fmla="*/ 937 h 10000"/>
              <a:gd name="connsiteX46" fmla="*/ 6036 w 9898"/>
              <a:gd name="connsiteY46" fmla="*/ 0 h 10000"/>
              <a:gd name="connsiteX47" fmla="*/ 6726 w 9898"/>
              <a:gd name="connsiteY47" fmla="*/ 703 h 10000"/>
              <a:gd name="connsiteX48" fmla="*/ 6803 w 9898"/>
              <a:gd name="connsiteY48" fmla="*/ 141 h 10000"/>
              <a:gd name="connsiteX49" fmla="*/ 7033 w 9898"/>
              <a:gd name="connsiteY49" fmla="*/ 141 h 10000"/>
              <a:gd name="connsiteX50" fmla="*/ 7187 w 9898"/>
              <a:gd name="connsiteY50" fmla="*/ 328 h 10000"/>
              <a:gd name="connsiteX51" fmla="*/ 7136 w 9898"/>
              <a:gd name="connsiteY51" fmla="*/ 609 h 10000"/>
              <a:gd name="connsiteX52" fmla="*/ 7238 w 9898"/>
              <a:gd name="connsiteY52" fmla="*/ 749 h 10000"/>
              <a:gd name="connsiteX53" fmla="*/ 7468 w 9898"/>
              <a:gd name="connsiteY53" fmla="*/ 796 h 10000"/>
              <a:gd name="connsiteX54" fmla="*/ 7545 w 9898"/>
              <a:gd name="connsiteY54" fmla="*/ 937 h 10000"/>
              <a:gd name="connsiteX55" fmla="*/ 7673 w 9898"/>
              <a:gd name="connsiteY55" fmla="*/ 1030 h 10000"/>
              <a:gd name="connsiteX56" fmla="*/ 7749 w 9898"/>
              <a:gd name="connsiteY56" fmla="*/ 1077 h 10000"/>
              <a:gd name="connsiteX57" fmla="*/ 7801 w 9898"/>
              <a:gd name="connsiteY57" fmla="*/ 1218 h 10000"/>
              <a:gd name="connsiteX58" fmla="*/ 7852 w 9898"/>
              <a:gd name="connsiteY58" fmla="*/ 1593 h 10000"/>
              <a:gd name="connsiteX59" fmla="*/ 7749 w 9898"/>
              <a:gd name="connsiteY59" fmla="*/ 1686 h 10000"/>
              <a:gd name="connsiteX60" fmla="*/ 7749 w 9898"/>
              <a:gd name="connsiteY60" fmla="*/ 2014 h 10000"/>
              <a:gd name="connsiteX61" fmla="*/ 7673 w 9898"/>
              <a:gd name="connsiteY61" fmla="*/ 2155 h 10000"/>
              <a:gd name="connsiteX62" fmla="*/ 7621 w 9898"/>
              <a:gd name="connsiteY62" fmla="*/ 2436 h 10000"/>
              <a:gd name="connsiteX63" fmla="*/ 7647 w 9898"/>
              <a:gd name="connsiteY63" fmla="*/ 2529 h 10000"/>
              <a:gd name="connsiteX64" fmla="*/ 7698 w 9898"/>
              <a:gd name="connsiteY64" fmla="*/ 2670 h 10000"/>
              <a:gd name="connsiteX65" fmla="*/ 8107 w 9898"/>
              <a:gd name="connsiteY65" fmla="*/ 2857 h 10000"/>
              <a:gd name="connsiteX66" fmla="*/ 8363 w 9898"/>
              <a:gd name="connsiteY66" fmla="*/ 3185 h 10000"/>
              <a:gd name="connsiteX67" fmla="*/ 8926 w 9898"/>
              <a:gd name="connsiteY67" fmla="*/ 3372 h 10000"/>
              <a:gd name="connsiteX68" fmla="*/ 9054 w 9898"/>
              <a:gd name="connsiteY68" fmla="*/ 3607 h 10000"/>
              <a:gd name="connsiteX69" fmla="*/ 9105 w 9898"/>
              <a:gd name="connsiteY69" fmla="*/ 3888 h 10000"/>
              <a:gd name="connsiteX70" fmla="*/ 9105 w 9898"/>
              <a:gd name="connsiteY70" fmla="*/ 4403 h 10000"/>
              <a:gd name="connsiteX71" fmla="*/ 9028 w 9898"/>
              <a:gd name="connsiteY71" fmla="*/ 4496 h 10000"/>
              <a:gd name="connsiteX72" fmla="*/ 9079 w 9898"/>
              <a:gd name="connsiteY72" fmla="*/ 4871 h 10000"/>
              <a:gd name="connsiteX73" fmla="*/ 9207 w 9898"/>
              <a:gd name="connsiteY73" fmla="*/ 4965 h 10000"/>
              <a:gd name="connsiteX74" fmla="*/ 9335 w 9898"/>
              <a:gd name="connsiteY74" fmla="*/ 5293 h 10000"/>
              <a:gd name="connsiteX75" fmla="*/ 9258 w 9898"/>
              <a:gd name="connsiteY75" fmla="*/ 5293 h 10000"/>
              <a:gd name="connsiteX76" fmla="*/ 9156 w 9898"/>
              <a:gd name="connsiteY76" fmla="*/ 5433 h 10000"/>
              <a:gd name="connsiteX77" fmla="*/ 9182 w 9898"/>
              <a:gd name="connsiteY77" fmla="*/ 5574 h 10000"/>
              <a:gd name="connsiteX78" fmla="*/ 9258 w 9898"/>
              <a:gd name="connsiteY78" fmla="*/ 5808 h 10000"/>
              <a:gd name="connsiteX79" fmla="*/ 9386 w 9898"/>
              <a:gd name="connsiteY79" fmla="*/ 5902 h 10000"/>
              <a:gd name="connsiteX80" fmla="*/ 9437 w 9898"/>
              <a:gd name="connsiteY80" fmla="*/ 6042 h 10000"/>
              <a:gd name="connsiteX81" fmla="*/ 9335 w 9898"/>
              <a:gd name="connsiteY81" fmla="*/ 6159 h 10000"/>
              <a:gd name="connsiteX82" fmla="*/ 9105 w 9898"/>
              <a:gd name="connsiteY82" fmla="*/ 6253 h 10000"/>
              <a:gd name="connsiteX83" fmla="*/ 9105 w 9898"/>
              <a:gd name="connsiteY83" fmla="*/ 6487 h 10000"/>
              <a:gd name="connsiteX84" fmla="*/ 9258 w 9898"/>
              <a:gd name="connsiteY84" fmla="*/ 6581 h 10000"/>
              <a:gd name="connsiteX85" fmla="*/ 9386 w 9898"/>
              <a:gd name="connsiteY85" fmla="*/ 6628 h 10000"/>
              <a:gd name="connsiteX86" fmla="*/ 9437 w 9898"/>
              <a:gd name="connsiteY86" fmla="*/ 6487 h 10000"/>
              <a:gd name="connsiteX87" fmla="*/ 9488 w 9898"/>
              <a:gd name="connsiteY87" fmla="*/ 6440 h 10000"/>
              <a:gd name="connsiteX88" fmla="*/ 9898 w 9898"/>
              <a:gd name="connsiteY88" fmla="*/ 6487 h 10000"/>
              <a:gd name="connsiteX89" fmla="*/ 9003 w 9898"/>
              <a:gd name="connsiteY89" fmla="*/ 7424 h 10000"/>
              <a:gd name="connsiteX0" fmla="*/ 9096 w 9586"/>
              <a:gd name="connsiteY0" fmla="*/ 7424 h 10000"/>
              <a:gd name="connsiteX1" fmla="*/ 2886 w 9586"/>
              <a:gd name="connsiteY1" fmla="*/ 8104 h 10000"/>
              <a:gd name="connsiteX2" fmla="*/ 2610 w 9586"/>
              <a:gd name="connsiteY2" fmla="*/ 9391 h 10000"/>
              <a:gd name="connsiteX3" fmla="*/ 0 w 9586"/>
              <a:gd name="connsiteY3" fmla="*/ 10000 h 10000"/>
              <a:gd name="connsiteX4" fmla="*/ 698 w 9586"/>
              <a:gd name="connsiteY4" fmla="*/ 9625 h 10000"/>
              <a:gd name="connsiteX5" fmla="*/ 775 w 9586"/>
              <a:gd name="connsiteY5" fmla="*/ 9297 h 10000"/>
              <a:gd name="connsiteX6" fmla="*/ 1007 w 9586"/>
              <a:gd name="connsiteY6" fmla="*/ 9110 h 10000"/>
              <a:gd name="connsiteX7" fmla="*/ 1007 w 9586"/>
              <a:gd name="connsiteY7" fmla="*/ 8829 h 10000"/>
              <a:gd name="connsiteX8" fmla="*/ 1188 w 9586"/>
              <a:gd name="connsiteY8" fmla="*/ 8642 h 10000"/>
              <a:gd name="connsiteX9" fmla="*/ 1163 w 9586"/>
              <a:gd name="connsiteY9" fmla="*/ 8361 h 10000"/>
              <a:gd name="connsiteX10" fmla="*/ 2016 w 9586"/>
              <a:gd name="connsiteY10" fmla="*/ 6956 h 10000"/>
              <a:gd name="connsiteX11" fmla="*/ 2067 w 9586"/>
              <a:gd name="connsiteY11" fmla="*/ 7002 h 10000"/>
              <a:gd name="connsiteX12" fmla="*/ 2016 w 9586"/>
              <a:gd name="connsiteY12" fmla="*/ 7143 h 10000"/>
              <a:gd name="connsiteX13" fmla="*/ 2093 w 9586"/>
              <a:gd name="connsiteY13" fmla="*/ 7237 h 10000"/>
              <a:gd name="connsiteX14" fmla="*/ 2119 w 9586"/>
              <a:gd name="connsiteY14" fmla="*/ 7424 h 10000"/>
              <a:gd name="connsiteX15" fmla="*/ 2248 w 9586"/>
              <a:gd name="connsiteY15" fmla="*/ 7611 h 10000"/>
              <a:gd name="connsiteX16" fmla="*/ 2532 w 9586"/>
              <a:gd name="connsiteY16" fmla="*/ 7799 h 10000"/>
              <a:gd name="connsiteX17" fmla="*/ 2790 w 9586"/>
              <a:gd name="connsiteY17" fmla="*/ 7518 h 10000"/>
              <a:gd name="connsiteX18" fmla="*/ 2842 w 9586"/>
              <a:gd name="connsiteY18" fmla="*/ 7330 h 10000"/>
              <a:gd name="connsiteX19" fmla="*/ 3049 w 9586"/>
              <a:gd name="connsiteY19" fmla="*/ 7564 h 10000"/>
              <a:gd name="connsiteX20" fmla="*/ 3437 w 9586"/>
              <a:gd name="connsiteY20" fmla="*/ 7237 h 10000"/>
              <a:gd name="connsiteX21" fmla="*/ 3489 w 9586"/>
              <a:gd name="connsiteY21" fmla="*/ 7143 h 10000"/>
              <a:gd name="connsiteX22" fmla="*/ 3437 w 9586"/>
              <a:gd name="connsiteY22" fmla="*/ 7002 h 10000"/>
              <a:gd name="connsiteX23" fmla="*/ 3462 w 9586"/>
              <a:gd name="connsiteY23" fmla="*/ 6909 h 10000"/>
              <a:gd name="connsiteX24" fmla="*/ 3618 w 9586"/>
              <a:gd name="connsiteY24" fmla="*/ 7002 h 10000"/>
              <a:gd name="connsiteX25" fmla="*/ 3876 w 9586"/>
              <a:gd name="connsiteY25" fmla="*/ 6674 h 10000"/>
              <a:gd name="connsiteX26" fmla="*/ 3980 w 9586"/>
              <a:gd name="connsiteY26" fmla="*/ 6768 h 10000"/>
              <a:gd name="connsiteX27" fmla="*/ 4186 w 9586"/>
              <a:gd name="connsiteY27" fmla="*/ 6393 h 10000"/>
              <a:gd name="connsiteX28" fmla="*/ 4134 w 9586"/>
              <a:gd name="connsiteY28" fmla="*/ 6300 h 10000"/>
              <a:gd name="connsiteX29" fmla="*/ 4237 w 9586"/>
              <a:gd name="connsiteY29" fmla="*/ 6066 h 10000"/>
              <a:gd name="connsiteX30" fmla="*/ 4134 w 9586"/>
              <a:gd name="connsiteY30" fmla="*/ 5948 h 10000"/>
              <a:gd name="connsiteX31" fmla="*/ 4418 w 9586"/>
              <a:gd name="connsiteY31" fmla="*/ 4871 h 10000"/>
              <a:gd name="connsiteX32" fmla="*/ 4471 w 9586"/>
              <a:gd name="connsiteY32" fmla="*/ 4403 h 10000"/>
              <a:gd name="connsiteX33" fmla="*/ 4599 w 9586"/>
              <a:gd name="connsiteY33" fmla="*/ 4075 h 10000"/>
              <a:gd name="connsiteX34" fmla="*/ 4574 w 9586"/>
              <a:gd name="connsiteY34" fmla="*/ 3934 h 10000"/>
              <a:gd name="connsiteX35" fmla="*/ 4677 w 9586"/>
              <a:gd name="connsiteY35" fmla="*/ 3560 h 10000"/>
              <a:gd name="connsiteX36" fmla="*/ 4703 w 9586"/>
              <a:gd name="connsiteY36" fmla="*/ 3044 h 10000"/>
              <a:gd name="connsiteX37" fmla="*/ 4832 w 9586"/>
              <a:gd name="connsiteY37" fmla="*/ 3091 h 10000"/>
              <a:gd name="connsiteX38" fmla="*/ 4909 w 9586"/>
              <a:gd name="connsiteY38" fmla="*/ 3326 h 10000"/>
              <a:gd name="connsiteX39" fmla="*/ 5194 w 9586"/>
              <a:gd name="connsiteY39" fmla="*/ 3419 h 10000"/>
              <a:gd name="connsiteX40" fmla="*/ 5452 w 9586"/>
              <a:gd name="connsiteY40" fmla="*/ 2061 h 10000"/>
              <a:gd name="connsiteX41" fmla="*/ 5632 w 9586"/>
              <a:gd name="connsiteY41" fmla="*/ 2201 h 10000"/>
              <a:gd name="connsiteX42" fmla="*/ 5737 w 9586"/>
              <a:gd name="connsiteY42" fmla="*/ 1686 h 10000"/>
              <a:gd name="connsiteX43" fmla="*/ 5788 w 9586"/>
              <a:gd name="connsiteY43" fmla="*/ 1733 h 10000"/>
              <a:gd name="connsiteX44" fmla="*/ 5891 w 9586"/>
              <a:gd name="connsiteY44" fmla="*/ 1546 h 10000"/>
              <a:gd name="connsiteX45" fmla="*/ 6072 w 9586"/>
              <a:gd name="connsiteY45" fmla="*/ 937 h 10000"/>
              <a:gd name="connsiteX46" fmla="*/ 6098 w 9586"/>
              <a:gd name="connsiteY46" fmla="*/ 0 h 10000"/>
              <a:gd name="connsiteX47" fmla="*/ 6795 w 9586"/>
              <a:gd name="connsiteY47" fmla="*/ 703 h 10000"/>
              <a:gd name="connsiteX48" fmla="*/ 6873 w 9586"/>
              <a:gd name="connsiteY48" fmla="*/ 141 h 10000"/>
              <a:gd name="connsiteX49" fmla="*/ 7105 w 9586"/>
              <a:gd name="connsiteY49" fmla="*/ 141 h 10000"/>
              <a:gd name="connsiteX50" fmla="*/ 7261 w 9586"/>
              <a:gd name="connsiteY50" fmla="*/ 328 h 10000"/>
              <a:gd name="connsiteX51" fmla="*/ 7210 w 9586"/>
              <a:gd name="connsiteY51" fmla="*/ 609 h 10000"/>
              <a:gd name="connsiteX52" fmla="*/ 7313 w 9586"/>
              <a:gd name="connsiteY52" fmla="*/ 749 h 10000"/>
              <a:gd name="connsiteX53" fmla="*/ 7545 w 9586"/>
              <a:gd name="connsiteY53" fmla="*/ 796 h 10000"/>
              <a:gd name="connsiteX54" fmla="*/ 7623 w 9586"/>
              <a:gd name="connsiteY54" fmla="*/ 937 h 10000"/>
              <a:gd name="connsiteX55" fmla="*/ 7752 w 9586"/>
              <a:gd name="connsiteY55" fmla="*/ 1030 h 10000"/>
              <a:gd name="connsiteX56" fmla="*/ 7829 w 9586"/>
              <a:gd name="connsiteY56" fmla="*/ 1077 h 10000"/>
              <a:gd name="connsiteX57" fmla="*/ 7881 w 9586"/>
              <a:gd name="connsiteY57" fmla="*/ 1218 h 10000"/>
              <a:gd name="connsiteX58" fmla="*/ 7933 w 9586"/>
              <a:gd name="connsiteY58" fmla="*/ 1593 h 10000"/>
              <a:gd name="connsiteX59" fmla="*/ 7829 w 9586"/>
              <a:gd name="connsiteY59" fmla="*/ 1686 h 10000"/>
              <a:gd name="connsiteX60" fmla="*/ 7829 w 9586"/>
              <a:gd name="connsiteY60" fmla="*/ 2014 h 10000"/>
              <a:gd name="connsiteX61" fmla="*/ 7752 w 9586"/>
              <a:gd name="connsiteY61" fmla="*/ 2155 h 10000"/>
              <a:gd name="connsiteX62" fmla="*/ 7700 w 9586"/>
              <a:gd name="connsiteY62" fmla="*/ 2436 h 10000"/>
              <a:gd name="connsiteX63" fmla="*/ 7726 w 9586"/>
              <a:gd name="connsiteY63" fmla="*/ 2529 h 10000"/>
              <a:gd name="connsiteX64" fmla="*/ 7777 w 9586"/>
              <a:gd name="connsiteY64" fmla="*/ 2670 h 10000"/>
              <a:gd name="connsiteX65" fmla="*/ 8191 w 9586"/>
              <a:gd name="connsiteY65" fmla="*/ 2857 h 10000"/>
              <a:gd name="connsiteX66" fmla="*/ 8449 w 9586"/>
              <a:gd name="connsiteY66" fmla="*/ 3185 h 10000"/>
              <a:gd name="connsiteX67" fmla="*/ 9018 w 9586"/>
              <a:gd name="connsiteY67" fmla="*/ 3372 h 10000"/>
              <a:gd name="connsiteX68" fmla="*/ 9147 w 9586"/>
              <a:gd name="connsiteY68" fmla="*/ 3607 h 10000"/>
              <a:gd name="connsiteX69" fmla="*/ 9199 w 9586"/>
              <a:gd name="connsiteY69" fmla="*/ 3888 h 10000"/>
              <a:gd name="connsiteX70" fmla="*/ 9199 w 9586"/>
              <a:gd name="connsiteY70" fmla="*/ 4403 h 10000"/>
              <a:gd name="connsiteX71" fmla="*/ 9121 w 9586"/>
              <a:gd name="connsiteY71" fmla="*/ 4496 h 10000"/>
              <a:gd name="connsiteX72" fmla="*/ 9173 w 9586"/>
              <a:gd name="connsiteY72" fmla="*/ 4871 h 10000"/>
              <a:gd name="connsiteX73" fmla="*/ 9302 w 9586"/>
              <a:gd name="connsiteY73" fmla="*/ 4965 h 10000"/>
              <a:gd name="connsiteX74" fmla="*/ 9431 w 9586"/>
              <a:gd name="connsiteY74" fmla="*/ 5293 h 10000"/>
              <a:gd name="connsiteX75" fmla="*/ 9353 w 9586"/>
              <a:gd name="connsiteY75" fmla="*/ 5293 h 10000"/>
              <a:gd name="connsiteX76" fmla="*/ 9250 w 9586"/>
              <a:gd name="connsiteY76" fmla="*/ 5433 h 10000"/>
              <a:gd name="connsiteX77" fmla="*/ 9277 w 9586"/>
              <a:gd name="connsiteY77" fmla="*/ 5574 h 10000"/>
              <a:gd name="connsiteX78" fmla="*/ 9353 w 9586"/>
              <a:gd name="connsiteY78" fmla="*/ 5808 h 10000"/>
              <a:gd name="connsiteX79" fmla="*/ 9483 w 9586"/>
              <a:gd name="connsiteY79" fmla="*/ 5902 h 10000"/>
              <a:gd name="connsiteX80" fmla="*/ 9534 w 9586"/>
              <a:gd name="connsiteY80" fmla="*/ 6042 h 10000"/>
              <a:gd name="connsiteX81" fmla="*/ 9431 w 9586"/>
              <a:gd name="connsiteY81" fmla="*/ 6159 h 10000"/>
              <a:gd name="connsiteX82" fmla="*/ 9199 w 9586"/>
              <a:gd name="connsiteY82" fmla="*/ 6253 h 10000"/>
              <a:gd name="connsiteX83" fmla="*/ 9199 w 9586"/>
              <a:gd name="connsiteY83" fmla="*/ 6487 h 10000"/>
              <a:gd name="connsiteX84" fmla="*/ 9353 w 9586"/>
              <a:gd name="connsiteY84" fmla="*/ 6581 h 10000"/>
              <a:gd name="connsiteX85" fmla="*/ 9483 w 9586"/>
              <a:gd name="connsiteY85" fmla="*/ 6628 h 10000"/>
              <a:gd name="connsiteX86" fmla="*/ 9534 w 9586"/>
              <a:gd name="connsiteY86" fmla="*/ 6487 h 10000"/>
              <a:gd name="connsiteX87" fmla="*/ 9586 w 9586"/>
              <a:gd name="connsiteY87" fmla="*/ 6440 h 10000"/>
              <a:gd name="connsiteX88" fmla="*/ 9096 w 9586"/>
              <a:gd name="connsiteY88" fmla="*/ 7424 h 10000"/>
              <a:gd name="connsiteX0" fmla="*/ 9489 w 10133"/>
              <a:gd name="connsiteY0" fmla="*/ 7424 h 10000"/>
              <a:gd name="connsiteX1" fmla="*/ 3011 w 10133"/>
              <a:gd name="connsiteY1" fmla="*/ 8104 h 10000"/>
              <a:gd name="connsiteX2" fmla="*/ 2723 w 10133"/>
              <a:gd name="connsiteY2" fmla="*/ 9391 h 10000"/>
              <a:gd name="connsiteX3" fmla="*/ 0 w 10133"/>
              <a:gd name="connsiteY3" fmla="*/ 10000 h 10000"/>
              <a:gd name="connsiteX4" fmla="*/ 728 w 10133"/>
              <a:gd name="connsiteY4" fmla="*/ 9625 h 10000"/>
              <a:gd name="connsiteX5" fmla="*/ 808 w 10133"/>
              <a:gd name="connsiteY5" fmla="*/ 9297 h 10000"/>
              <a:gd name="connsiteX6" fmla="*/ 1050 w 10133"/>
              <a:gd name="connsiteY6" fmla="*/ 9110 h 10000"/>
              <a:gd name="connsiteX7" fmla="*/ 1050 w 10133"/>
              <a:gd name="connsiteY7" fmla="*/ 8829 h 10000"/>
              <a:gd name="connsiteX8" fmla="*/ 1239 w 10133"/>
              <a:gd name="connsiteY8" fmla="*/ 8642 h 10000"/>
              <a:gd name="connsiteX9" fmla="*/ 1213 w 10133"/>
              <a:gd name="connsiteY9" fmla="*/ 8361 h 10000"/>
              <a:gd name="connsiteX10" fmla="*/ 2103 w 10133"/>
              <a:gd name="connsiteY10" fmla="*/ 6956 h 10000"/>
              <a:gd name="connsiteX11" fmla="*/ 2156 w 10133"/>
              <a:gd name="connsiteY11" fmla="*/ 7002 h 10000"/>
              <a:gd name="connsiteX12" fmla="*/ 2103 w 10133"/>
              <a:gd name="connsiteY12" fmla="*/ 7143 h 10000"/>
              <a:gd name="connsiteX13" fmla="*/ 2183 w 10133"/>
              <a:gd name="connsiteY13" fmla="*/ 7237 h 10000"/>
              <a:gd name="connsiteX14" fmla="*/ 2211 w 10133"/>
              <a:gd name="connsiteY14" fmla="*/ 7424 h 10000"/>
              <a:gd name="connsiteX15" fmla="*/ 2345 w 10133"/>
              <a:gd name="connsiteY15" fmla="*/ 7611 h 10000"/>
              <a:gd name="connsiteX16" fmla="*/ 2641 w 10133"/>
              <a:gd name="connsiteY16" fmla="*/ 7799 h 10000"/>
              <a:gd name="connsiteX17" fmla="*/ 2910 w 10133"/>
              <a:gd name="connsiteY17" fmla="*/ 7518 h 10000"/>
              <a:gd name="connsiteX18" fmla="*/ 2965 w 10133"/>
              <a:gd name="connsiteY18" fmla="*/ 7330 h 10000"/>
              <a:gd name="connsiteX19" fmla="*/ 3181 w 10133"/>
              <a:gd name="connsiteY19" fmla="*/ 7564 h 10000"/>
              <a:gd name="connsiteX20" fmla="*/ 3585 w 10133"/>
              <a:gd name="connsiteY20" fmla="*/ 7237 h 10000"/>
              <a:gd name="connsiteX21" fmla="*/ 3640 w 10133"/>
              <a:gd name="connsiteY21" fmla="*/ 7143 h 10000"/>
              <a:gd name="connsiteX22" fmla="*/ 3585 w 10133"/>
              <a:gd name="connsiteY22" fmla="*/ 7002 h 10000"/>
              <a:gd name="connsiteX23" fmla="*/ 3612 w 10133"/>
              <a:gd name="connsiteY23" fmla="*/ 6909 h 10000"/>
              <a:gd name="connsiteX24" fmla="*/ 3774 w 10133"/>
              <a:gd name="connsiteY24" fmla="*/ 7002 h 10000"/>
              <a:gd name="connsiteX25" fmla="*/ 4043 w 10133"/>
              <a:gd name="connsiteY25" fmla="*/ 6674 h 10000"/>
              <a:gd name="connsiteX26" fmla="*/ 4152 w 10133"/>
              <a:gd name="connsiteY26" fmla="*/ 6768 h 10000"/>
              <a:gd name="connsiteX27" fmla="*/ 4367 w 10133"/>
              <a:gd name="connsiteY27" fmla="*/ 6393 h 10000"/>
              <a:gd name="connsiteX28" fmla="*/ 4313 w 10133"/>
              <a:gd name="connsiteY28" fmla="*/ 6300 h 10000"/>
              <a:gd name="connsiteX29" fmla="*/ 4420 w 10133"/>
              <a:gd name="connsiteY29" fmla="*/ 6066 h 10000"/>
              <a:gd name="connsiteX30" fmla="*/ 4313 w 10133"/>
              <a:gd name="connsiteY30" fmla="*/ 5948 h 10000"/>
              <a:gd name="connsiteX31" fmla="*/ 4609 w 10133"/>
              <a:gd name="connsiteY31" fmla="*/ 4871 h 10000"/>
              <a:gd name="connsiteX32" fmla="*/ 4664 w 10133"/>
              <a:gd name="connsiteY32" fmla="*/ 4403 h 10000"/>
              <a:gd name="connsiteX33" fmla="*/ 4798 w 10133"/>
              <a:gd name="connsiteY33" fmla="*/ 4075 h 10000"/>
              <a:gd name="connsiteX34" fmla="*/ 4772 w 10133"/>
              <a:gd name="connsiteY34" fmla="*/ 3934 h 10000"/>
              <a:gd name="connsiteX35" fmla="*/ 4879 w 10133"/>
              <a:gd name="connsiteY35" fmla="*/ 3560 h 10000"/>
              <a:gd name="connsiteX36" fmla="*/ 4906 w 10133"/>
              <a:gd name="connsiteY36" fmla="*/ 3044 h 10000"/>
              <a:gd name="connsiteX37" fmla="*/ 5041 w 10133"/>
              <a:gd name="connsiteY37" fmla="*/ 3091 h 10000"/>
              <a:gd name="connsiteX38" fmla="*/ 5121 w 10133"/>
              <a:gd name="connsiteY38" fmla="*/ 3326 h 10000"/>
              <a:gd name="connsiteX39" fmla="*/ 5418 w 10133"/>
              <a:gd name="connsiteY39" fmla="*/ 3419 h 10000"/>
              <a:gd name="connsiteX40" fmla="*/ 5687 w 10133"/>
              <a:gd name="connsiteY40" fmla="*/ 2061 h 10000"/>
              <a:gd name="connsiteX41" fmla="*/ 5875 w 10133"/>
              <a:gd name="connsiteY41" fmla="*/ 2201 h 10000"/>
              <a:gd name="connsiteX42" fmla="*/ 5985 w 10133"/>
              <a:gd name="connsiteY42" fmla="*/ 1686 h 10000"/>
              <a:gd name="connsiteX43" fmla="*/ 6038 w 10133"/>
              <a:gd name="connsiteY43" fmla="*/ 1733 h 10000"/>
              <a:gd name="connsiteX44" fmla="*/ 6145 w 10133"/>
              <a:gd name="connsiteY44" fmla="*/ 1546 h 10000"/>
              <a:gd name="connsiteX45" fmla="*/ 6334 w 10133"/>
              <a:gd name="connsiteY45" fmla="*/ 937 h 10000"/>
              <a:gd name="connsiteX46" fmla="*/ 6361 w 10133"/>
              <a:gd name="connsiteY46" fmla="*/ 0 h 10000"/>
              <a:gd name="connsiteX47" fmla="*/ 7088 w 10133"/>
              <a:gd name="connsiteY47" fmla="*/ 703 h 10000"/>
              <a:gd name="connsiteX48" fmla="*/ 7170 w 10133"/>
              <a:gd name="connsiteY48" fmla="*/ 141 h 10000"/>
              <a:gd name="connsiteX49" fmla="*/ 7412 w 10133"/>
              <a:gd name="connsiteY49" fmla="*/ 141 h 10000"/>
              <a:gd name="connsiteX50" fmla="*/ 7575 w 10133"/>
              <a:gd name="connsiteY50" fmla="*/ 328 h 10000"/>
              <a:gd name="connsiteX51" fmla="*/ 7521 w 10133"/>
              <a:gd name="connsiteY51" fmla="*/ 609 h 10000"/>
              <a:gd name="connsiteX52" fmla="*/ 7629 w 10133"/>
              <a:gd name="connsiteY52" fmla="*/ 749 h 10000"/>
              <a:gd name="connsiteX53" fmla="*/ 7871 w 10133"/>
              <a:gd name="connsiteY53" fmla="*/ 796 h 10000"/>
              <a:gd name="connsiteX54" fmla="*/ 7952 w 10133"/>
              <a:gd name="connsiteY54" fmla="*/ 937 h 10000"/>
              <a:gd name="connsiteX55" fmla="*/ 8087 w 10133"/>
              <a:gd name="connsiteY55" fmla="*/ 1030 h 10000"/>
              <a:gd name="connsiteX56" fmla="*/ 8167 w 10133"/>
              <a:gd name="connsiteY56" fmla="*/ 1077 h 10000"/>
              <a:gd name="connsiteX57" fmla="*/ 8221 w 10133"/>
              <a:gd name="connsiteY57" fmla="*/ 1218 h 10000"/>
              <a:gd name="connsiteX58" fmla="*/ 8276 w 10133"/>
              <a:gd name="connsiteY58" fmla="*/ 1593 h 10000"/>
              <a:gd name="connsiteX59" fmla="*/ 8167 w 10133"/>
              <a:gd name="connsiteY59" fmla="*/ 1686 h 10000"/>
              <a:gd name="connsiteX60" fmla="*/ 8167 w 10133"/>
              <a:gd name="connsiteY60" fmla="*/ 2014 h 10000"/>
              <a:gd name="connsiteX61" fmla="*/ 8087 w 10133"/>
              <a:gd name="connsiteY61" fmla="*/ 2155 h 10000"/>
              <a:gd name="connsiteX62" fmla="*/ 8033 w 10133"/>
              <a:gd name="connsiteY62" fmla="*/ 2436 h 10000"/>
              <a:gd name="connsiteX63" fmla="*/ 8060 w 10133"/>
              <a:gd name="connsiteY63" fmla="*/ 2529 h 10000"/>
              <a:gd name="connsiteX64" fmla="*/ 8113 w 10133"/>
              <a:gd name="connsiteY64" fmla="*/ 2670 h 10000"/>
              <a:gd name="connsiteX65" fmla="*/ 8545 w 10133"/>
              <a:gd name="connsiteY65" fmla="*/ 2857 h 10000"/>
              <a:gd name="connsiteX66" fmla="*/ 8814 w 10133"/>
              <a:gd name="connsiteY66" fmla="*/ 3185 h 10000"/>
              <a:gd name="connsiteX67" fmla="*/ 9407 w 10133"/>
              <a:gd name="connsiteY67" fmla="*/ 3372 h 10000"/>
              <a:gd name="connsiteX68" fmla="*/ 9542 w 10133"/>
              <a:gd name="connsiteY68" fmla="*/ 3607 h 10000"/>
              <a:gd name="connsiteX69" fmla="*/ 9596 w 10133"/>
              <a:gd name="connsiteY69" fmla="*/ 3888 h 10000"/>
              <a:gd name="connsiteX70" fmla="*/ 9596 w 10133"/>
              <a:gd name="connsiteY70" fmla="*/ 4403 h 10000"/>
              <a:gd name="connsiteX71" fmla="*/ 9515 w 10133"/>
              <a:gd name="connsiteY71" fmla="*/ 4496 h 10000"/>
              <a:gd name="connsiteX72" fmla="*/ 9569 w 10133"/>
              <a:gd name="connsiteY72" fmla="*/ 4871 h 10000"/>
              <a:gd name="connsiteX73" fmla="*/ 9704 w 10133"/>
              <a:gd name="connsiteY73" fmla="*/ 4965 h 10000"/>
              <a:gd name="connsiteX74" fmla="*/ 9838 w 10133"/>
              <a:gd name="connsiteY74" fmla="*/ 5293 h 10000"/>
              <a:gd name="connsiteX75" fmla="*/ 9757 w 10133"/>
              <a:gd name="connsiteY75" fmla="*/ 5293 h 10000"/>
              <a:gd name="connsiteX76" fmla="*/ 9649 w 10133"/>
              <a:gd name="connsiteY76" fmla="*/ 5433 h 10000"/>
              <a:gd name="connsiteX77" fmla="*/ 9678 w 10133"/>
              <a:gd name="connsiteY77" fmla="*/ 5574 h 10000"/>
              <a:gd name="connsiteX78" fmla="*/ 9757 w 10133"/>
              <a:gd name="connsiteY78" fmla="*/ 5808 h 10000"/>
              <a:gd name="connsiteX79" fmla="*/ 9893 w 10133"/>
              <a:gd name="connsiteY79" fmla="*/ 5902 h 10000"/>
              <a:gd name="connsiteX80" fmla="*/ 9946 w 10133"/>
              <a:gd name="connsiteY80" fmla="*/ 6042 h 10000"/>
              <a:gd name="connsiteX81" fmla="*/ 9838 w 10133"/>
              <a:gd name="connsiteY81" fmla="*/ 6159 h 10000"/>
              <a:gd name="connsiteX82" fmla="*/ 9596 w 10133"/>
              <a:gd name="connsiteY82" fmla="*/ 6253 h 10000"/>
              <a:gd name="connsiteX83" fmla="*/ 9596 w 10133"/>
              <a:gd name="connsiteY83" fmla="*/ 6487 h 10000"/>
              <a:gd name="connsiteX84" fmla="*/ 9757 w 10133"/>
              <a:gd name="connsiteY84" fmla="*/ 6581 h 10000"/>
              <a:gd name="connsiteX85" fmla="*/ 9893 w 10133"/>
              <a:gd name="connsiteY85" fmla="*/ 6628 h 10000"/>
              <a:gd name="connsiteX86" fmla="*/ 9946 w 10133"/>
              <a:gd name="connsiteY86" fmla="*/ 6487 h 10000"/>
              <a:gd name="connsiteX87" fmla="*/ 9489 w 10133"/>
              <a:gd name="connsiteY87" fmla="*/ 7424 h 10000"/>
              <a:gd name="connsiteX0" fmla="*/ 9489 w 10133"/>
              <a:gd name="connsiteY0" fmla="*/ 7424 h 10000"/>
              <a:gd name="connsiteX1" fmla="*/ 3011 w 10133"/>
              <a:gd name="connsiteY1" fmla="*/ 8104 h 10000"/>
              <a:gd name="connsiteX2" fmla="*/ 2723 w 10133"/>
              <a:gd name="connsiteY2" fmla="*/ 9391 h 10000"/>
              <a:gd name="connsiteX3" fmla="*/ 0 w 10133"/>
              <a:gd name="connsiteY3" fmla="*/ 10000 h 10000"/>
              <a:gd name="connsiteX4" fmla="*/ 728 w 10133"/>
              <a:gd name="connsiteY4" fmla="*/ 9625 h 10000"/>
              <a:gd name="connsiteX5" fmla="*/ 808 w 10133"/>
              <a:gd name="connsiteY5" fmla="*/ 9297 h 10000"/>
              <a:gd name="connsiteX6" fmla="*/ 1050 w 10133"/>
              <a:gd name="connsiteY6" fmla="*/ 9110 h 10000"/>
              <a:gd name="connsiteX7" fmla="*/ 1050 w 10133"/>
              <a:gd name="connsiteY7" fmla="*/ 8829 h 10000"/>
              <a:gd name="connsiteX8" fmla="*/ 1239 w 10133"/>
              <a:gd name="connsiteY8" fmla="*/ 8642 h 10000"/>
              <a:gd name="connsiteX9" fmla="*/ 1213 w 10133"/>
              <a:gd name="connsiteY9" fmla="*/ 8361 h 10000"/>
              <a:gd name="connsiteX10" fmla="*/ 2103 w 10133"/>
              <a:gd name="connsiteY10" fmla="*/ 6956 h 10000"/>
              <a:gd name="connsiteX11" fmla="*/ 2156 w 10133"/>
              <a:gd name="connsiteY11" fmla="*/ 7002 h 10000"/>
              <a:gd name="connsiteX12" fmla="*/ 2103 w 10133"/>
              <a:gd name="connsiteY12" fmla="*/ 7143 h 10000"/>
              <a:gd name="connsiteX13" fmla="*/ 2183 w 10133"/>
              <a:gd name="connsiteY13" fmla="*/ 7237 h 10000"/>
              <a:gd name="connsiteX14" fmla="*/ 2211 w 10133"/>
              <a:gd name="connsiteY14" fmla="*/ 7424 h 10000"/>
              <a:gd name="connsiteX15" fmla="*/ 2345 w 10133"/>
              <a:gd name="connsiteY15" fmla="*/ 7611 h 10000"/>
              <a:gd name="connsiteX16" fmla="*/ 2641 w 10133"/>
              <a:gd name="connsiteY16" fmla="*/ 7799 h 10000"/>
              <a:gd name="connsiteX17" fmla="*/ 2910 w 10133"/>
              <a:gd name="connsiteY17" fmla="*/ 7518 h 10000"/>
              <a:gd name="connsiteX18" fmla="*/ 2965 w 10133"/>
              <a:gd name="connsiteY18" fmla="*/ 7330 h 10000"/>
              <a:gd name="connsiteX19" fmla="*/ 3181 w 10133"/>
              <a:gd name="connsiteY19" fmla="*/ 7564 h 10000"/>
              <a:gd name="connsiteX20" fmla="*/ 3585 w 10133"/>
              <a:gd name="connsiteY20" fmla="*/ 7237 h 10000"/>
              <a:gd name="connsiteX21" fmla="*/ 3640 w 10133"/>
              <a:gd name="connsiteY21" fmla="*/ 7143 h 10000"/>
              <a:gd name="connsiteX22" fmla="*/ 3585 w 10133"/>
              <a:gd name="connsiteY22" fmla="*/ 7002 h 10000"/>
              <a:gd name="connsiteX23" fmla="*/ 3612 w 10133"/>
              <a:gd name="connsiteY23" fmla="*/ 6909 h 10000"/>
              <a:gd name="connsiteX24" fmla="*/ 3774 w 10133"/>
              <a:gd name="connsiteY24" fmla="*/ 7002 h 10000"/>
              <a:gd name="connsiteX25" fmla="*/ 4043 w 10133"/>
              <a:gd name="connsiteY25" fmla="*/ 6674 h 10000"/>
              <a:gd name="connsiteX26" fmla="*/ 4152 w 10133"/>
              <a:gd name="connsiteY26" fmla="*/ 6768 h 10000"/>
              <a:gd name="connsiteX27" fmla="*/ 4367 w 10133"/>
              <a:gd name="connsiteY27" fmla="*/ 6393 h 10000"/>
              <a:gd name="connsiteX28" fmla="*/ 4313 w 10133"/>
              <a:gd name="connsiteY28" fmla="*/ 6300 h 10000"/>
              <a:gd name="connsiteX29" fmla="*/ 4420 w 10133"/>
              <a:gd name="connsiteY29" fmla="*/ 6066 h 10000"/>
              <a:gd name="connsiteX30" fmla="*/ 4313 w 10133"/>
              <a:gd name="connsiteY30" fmla="*/ 5948 h 10000"/>
              <a:gd name="connsiteX31" fmla="*/ 4609 w 10133"/>
              <a:gd name="connsiteY31" fmla="*/ 4871 h 10000"/>
              <a:gd name="connsiteX32" fmla="*/ 4664 w 10133"/>
              <a:gd name="connsiteY32" fmla="*/ 4403 h 10000"/>
              <a:gd name="connsiteX33" fmla="*/ 4798 w 10133"/>
              <a:gd name="connsiteY33" fmla="*/ 4075 h 10000"/>
              <a:gd name="connsiteX34" fmla="*/ 4772 w 10133"/>
              <a:gd name="connsiteY34" fmla="*/ 3934 h 10000"/>
              <a:gd name="connsiteX35" fmla="*/ 4879 w 10133"/>
              <a:gd name="connsiteY35" fmla="*/ 3560 h 10000"/>
              <a:gd name="connsiteX36" fmla="*/ 4906 w 10133"/>
              <a:gd name="connsiteY36" fmla="*/ 3044 h 10000"/>
              <a:gd name="connsiteX37" fmla="*/ 5041 w 10133"/>
              <a:gd name="connsiteY37" fmla="*/ 3091 h 10000"/>
              <a:gd name="connsiteX38" fmla="*/ 5121 w 10133"/>
              <a:gd name="connsiteY38" fmla="*/ 3326 h 10000"/>
              <a:gd name="connsiteX39" fmla="*/ 5418 w 10133"/>
              <a:gd name="connsiteY39" fmla="*/ 3419 h 10000"/>
              <a:gd name="connsiteX40" fmla="*/ 5687 w 10133"/>
              <a:gd name="connsiteY40" fmla="*/ 2061 h 10000"/>
              <a:gd name="connsiteX41" fmla="*/ 5875 w 10133"/>
              <a:gd name="connsiteY41" fmla="*/ 2201 h 10000"/>
              <a:gd name="connsiteX42" fmla="*/ 5985 w 10133"/>
              <a:gd name="connsiteY42" fmla="*/ 1686 h 10000"/>
              <a:gd name="connsiteX43" fmla="*/ 6038 w 10133"/>
              <a:gd name="connsiteY43" fmla="*/ 1733 h 10000"/>
              <a:gd name="connsiteX44" fmla="*/ 6145 w 10133"/>
              <a:gd name="connsiteY44" fmla="*/ 1546 h 10000"/>
              <a:gd name="connsiteX45" fmla="*/ 6334 w 10133"/>
              <a:gd name="connsiteY45" fmla="*/ 937 h 10000"/>
              <a:gd name="connsiteX46" fmla="*/ 6361 w 10133"/>
              <a:gd name="connsiteY46" fmla="*/ 0 h 10000"/>
              <a:gd name="connsiteX47" fmla="*/ 7088 w 10133"/>
              <a:gd name="connsiteY47" fmla="*/ 703 h 10000"/>
              <a:gd name="connsiteX48" fmla="*/ 7170 w 10133"/>
              <a:gd name="connsiteY48" fmla="*/ 141 h 10000"/>
              <a:gd name="connsiteX49" fmla="*/ 7412 w 10133"/>
              <a:gd name="connsiteY49" fmla="*/ 141 h 10000"/>
              <a:gd name="connsiteX50" fmla="*/ 7575 w 10133"/>
              <a:gd name="connsiteY50" fmla="*/ 328 h 10000"/>
              <a:gd name="connsiteX51" fmla="*/ 7521 w 10133"/>
              <a:gd name="connsiteY51" fmla="*/ 609 h 10000"/>
              <a:gd name="connsiteX52" fmla="*/ 7629 w 10133"/>
              <a:gd name="connsiteY52" fmla="*/ 749 h 10000"/>
              <a:gd name="connsiteX53" fmla="*/ 7871 w 10133"/>
              <a:gd name="connsiteY53" fmla="*/ 796 h 10000"/>
              <a:gd name="connsiteX54" fmla="*/ 7952 w 10133"/>
              <a:gd name="connsiteY54" fmla="*/ 937 h 10000"/>
              <a:gd name="connsiteX55" fmla="*/ 8087 w 10133"/>
              <a:gd name="connsiteY55" fmla="*/ 1030 h 10000"/>
              <a:gd name="connsiteX56" fmla="*/ 8167 w 10133"/>
              <a:gd name="connsiteY56" fmla="*/ 1077 h 10000"/>
              <a:gd name="connsiteX57" fmla="*/ 8221 w 10133"/>
              <a:gd name="connsiteY57" fmla="*/ 1218 h 10000"/>
              <a:gd name="connsiteX58" fmla="*/ 8276 w 10133"/>
              <a:gd name="connsiteY58" fmla="*/ 1593 h 10000"/>
              <a:gd name="connsiteX59" fmla="*/ 8167 w 10133"/>
              <a:gd name="connsiteY59" fmla="*/ 1686 h 10000"/>
              <a:gd name="connsiteX60" fmla="*/ 8167 w 10133"/>
              <a:gd name="connsiteY60" fmla="*/ 2014 h 10000"/>
              <a:gd name="connsiteX61" fmla="*/ 8087 w 10133"/>
              <a:gd name="connsiteY61" fmla="*/ 2155 h 10000"/>
              <a:gd name="connsiteX62" fmla="*/ 8033 w 10133"/>
              <a:gd name="connsiteY62" fmla="*/ 2436 h 10000"/>
              <a:gd name="connsiteX63" fmla="*/ 8060 w 10133"/>
              <a:gd name="connsiteY63" fmla="*/ 2529 h 10000"/>
              <a:gd name="connsiteX64" fmla="*/ 8113 w 10133"/>
              <a:gd name="connsiteY64" fmla="*/ 2670 h 10000"/>
              <a:gd name="connsiteX65" fmla="*/ 8545 w 10133"/>
              <a:gd name="connsiteY65" fmla="*/ 2857 h 10000"/>
              <a:gd name="connsiteX66" fmla="*/ 8814 w 10133"/>
              <a:gd name="connsiteY66" fmla="*/ 3185 h 10000"/>
              <a:gd name="connsiteX67" fmla="*/ 9407 w 10133"/>
              <a:gd name="connsiteY67" fmla="*/ 3372 h 10000"/>
              <a:gd name="connsiteX68" fmla="*/ 9542 w 10133"/>
              <a:gd name="connsiteY68" fmla="*/ 3607 h 10000"/>
              <a:gd name="connsiteX69" fmla="*/ 9596 w 10133"/>
              <a:gd name="connsiteY69" fmla="*/ 3888 h 10000"/>
              <a:gd name="connsiteX70" fmla="*/ 9596 w 10133"/>
              <a:gd name="connsiteY70" fmla="*/ 4403 h 10000"/>
              <a:gd name="connsiteX71" fmla="*/ 9515 w 10133"/>
              <a:gd name="connsiteY71" fmla="*/ 4496 h 10000"/>
              <a:gd name="connsiteX72" fmla="*/ 9569 w 10133"/>
              <a:gd name="connsiteY72" fmla="*/ 4871 h 10000"/>
              <a:gd name="connsiteX73" fmla="*/ 9704 w 10133"/>
              <a:gd name="connsiteY73" fmla="*/ 4965 h 10000"/>
              <a:gd name="connsiteX74" fmla="*/ 9838 w 10133"/>
              <a:gd name="connsiteY74" fmla="*/ 5293 h 10000"/>
              <a:gd name="connsiteX75" fmla="*/ 9757 w 10133"/>
              <a:gd name="connsiteY75" fmla="*/ 5293 h 10000"/>
              <a:gd name="connsiteX76" fmla="*/ 9649 w 10133"/>
              <a:gd name="connsiteY76" fmla="*/ 5433 h 10000"/>
              <a:gd name="connsiteX77" fmla="*/ 9678 w 10133"/>
              <a:gd name="connsiteY77" fmla="*/ 5574 h 10000"/>
              <a:gd name="connsiteX78" fmla="*/ 9757 w 10133"/>
              <a:gd name="connsiteY78" fmla="*/ 5808 h 10000"/>
              <a:gd name="connsiteX79" fmla="*/ 9893 w 10133"/>
              <a:gd name="connsiteY79" fmla="*/ 5902 h 10000"/>
              <a:gd name="connsiteX80" fmla="*/ 9946 w 10133"/>
              <a:gd name="connsiteY80" fmla="*/ 6042 h 10000"/>
              <a:gd name="connsiteX81" fmla="*/ 9838 w 10133"/>
              <a:gd name="connsiteY81" fmla="*/ 6159 h 10000"/>
              <a:gd name="connsiteX82" fmla="*/ 9596 w 10133"/>
              <a:gd name="connsiteY82" fmla="*/ 6253 h 10000"/>
              <a:gd name="connsiteX83" fmla="*/ 9596 w 10133"/>
              <a:gd name="connsiteY83" fmla="*/ 6487 h 10000"/>
              <a:gd name="connsiteX84" fmla="*/ 9893 w 10133"/>
              <a:gd name="connsiteY84" fmla="*/ 6628 h 10000"/>
              <a:gd name="connsiteX85" fmla="*/ 9946 w 10133"/>
              <a:gd name="connsiteY85" fmla="*/ 6487 h 10000"/>
              <a:gd name="connsiteX86" fmla="*/ 9489 w 10133"/>
              <a:gd name="connsiteY86" fmla="*/ 7424 h 10000"/>
              <a:gd name="connsiteX0" fmla="*/ 9489 w 10133"/>
              <a:gd name="connsiteY0" fmla="*/ 7424 h 10000"/>
              <a:gd name="connsiteX1" fmla="*/ 3011 w 10133"/>
              <a:gd name="connsiteY1" fmla="*/ 8104 h 10000"/>
              <a:gd name="connsiteX2" fmla="*/ 2723 w 10133"/>
              <a:gd name="connsiteY2" fmla="*/ 9391 h 10000"/>
              <a:gd name="connsiteX3" fmla="*/ 0 w 10133"/>
              <a:gd name="connsiteY3" fmla="*/ 10000 h 10000"/>
              <a:gd name="connsiteX4" fmla="*/ 728 w 10133"/>
              <a:gd name="connsiteY4" fmla="*/ 9625 h 10000"/>
              <a:gd name="connsiteX5" fmla="*/ 808 w 10133"/>
              <a:gd name="connsiteY5" fmla="*/ 9297 h 10000"/>
              <a:gd name="connsiteX6" fmla="*/ 1050 w 10133"/>
              <a:gd name="connsiteY6" fmla="*/ 9110 h 10000"/>
              <a:gd name="connsiteX7" fmla="*/ 1050 w 10133"/>
              <a:gd name="connsiteY7" fmla="*/ 8829 h 10000"/>
              <a:gd name="connsiteX8" fmla="*/ 1239 w 10133"/>
              <a:gd name="connsiteY8" fmla="*/ 8642 h 10000"/>
              <a:gd name="connsiteX9" fmla="*/ 1213 w 10133"/>
              <a:gd name="connsiteY9" fmla="*/ 8361 h 10000"/>
              <a:gd name="connsiteX10" fmla="*/ 2103 w 10133"/>
              <a:gd name="connsiteY10" fmla="*/ 6956 h 10000"/>
              <a:gd name="connsiteX11" fmla="*/ 2156 w 10133"/>
              <a:gd name="connsiteY11" fmla="*/ 7002 h 10000"/>
              <a:gd name="connsiteX12" fmla="*/ 2103 w 10133"/>
              <a:gd name="connsiteY12" fmla="*/ 7143 h 10000"/>
              <a:gd name="connsiteX13" fmla="*/ 2183 w 10133"/>
              <a:gd name="connsiteY13" fmla="*/ 7237 h 10000"/>
              <a:gd name="connsiteX14" fmla="*/ 2211 w 10133"/>
              <a:gd name="connsiteY14" fmla="*/ 7424 h 10000"/>
              <a:gd name="connsiteX15" fmla="*/ 2345 w 10133"/>
              <a:gd name="connsiteY15" fmla="*/ 7611 h 10000"/>
              <a:gd name="connsiteX16" fmla="*/ 2641 w 10133"/>
              <a:gd name="connsiteY16" fmla="*/ 7799 h 10000"/>
              <a:gd name="connsiteX17" fmla="*/ 2910 w 10133"/>
              <a:gd name="connsiteY17" fmla="*/ 7518 h 10000"/>
              <a:gd name="connsiteX18" fmla="*/ 2965 w 10133"/>
              <a:gd name="connsiteY18" fmla="*/ 7330 h 10000"/>
              <a:gd name="connsiteX19" fmla="*/ 3181 w 10133"/>
              <a:gd name="connsiteY19" fmla="*/ 7564 h 10000"/>
              <a:gd name="connsiteX20" fmla="*/ 3585 w 10133"/>
              <a:gd name="connsiteY20" fmla="*/ 7237 h 10000"/>
              <a:gd name="connsiteX21" fmla="*/ 3640 w 10133"/>
              <a:gd name="connsiteY21" fmla="*/ 7143 h 10000"/>
              <a:gd name="connsiteX22" fmla="*/ 3585 w 10133"/>
              <a:gd name="connsiteY22" fmla="*/ 7002 h 10000"/>
              <a:gd name="connsiteX23" fmla="*/ 3612 w 10133"/>
              <a:gd name="connsiteY23" fmla="*/ 6909 h 10000"/>
              <a:gd name="connsiteX24" fmla="*/ 3774 w 10133"/>
              <a:gd name="connsiteY24" fmla="*/ 7002 h 10000"/>
              <a:gd name="connsiteX25" fmla="*/ 4043 w 10133"/>
              <a:gd name="connsiteY25" fmla="*/ 6674 h 10000"/>
              <a:gd name="connsiteX26" fmla="*/ 4152 w 10133"/>
              <a:gd name="connsiteY26" fmla="*/ 6768 h 10000"/>
              <a:gd name="connsiteX27" fmla="*/ 4367 w 10133"/>
              <a:gd name="connsiteY27" fmla="*/ 6393 h 10000"/>
              <a:gd name="connsiteX28" fmla="*/ 4313 w 10133"/>
              <a:gd name="connsiteY28" fmla="*/ 6300 h 10000"/>
              <a:gd name="connsiteX29" fmla="*/ 4420 w 10133"/>
              <a:gd name="connsiteY29" fmla="*/ 6066 h 10000"/>
              <a:gd name="connsiteX30" fmla="*/ 4313 w 10133"/>
              <a:gd name="connsiteY30" fmla="*/ 5948 h 10000"/>
              <a:gd name="connsiteX31" fmla="*/ 4609 w 10133"/>
              <a:gd name="connsiteY31" fmla="*/ 4871 h 10000"/>
              <a:gd name="connsiteX32" fmla="*/ 4664 w 10133"/>
              <a:gd name="connsiteY32" fmla="*/ 4403 h 10000"/>
              <a:gd name="connsiteX33" fmla="*/ 4798 w 10133"/>
              <a:gd name="connsiteY33" fmla="*/ 4075 h 10000"/>
              <a:gd name="connsiteX34" fmla="*/ 4772 w 10133"/>
              <a:gd name="connsiteY34" fmla="*/ 3934 h 10000"/>
              <a:gd name="connsiteX35" fmla="*/ 4879 w 10133"/>
              <a:gd name="connsiteY35" fmla="*/ 3560 h 10000"/>
              <a:gd name="connsiteX36" fmla="*/ 4906 w 10133"/>
              <a:gd name="connsiteY36" fmla="*/ 3044 h 10000"/>
              <a:gd name="connsiteX37" fmla="*/ 5041 w 10133"/>
              <a:gd name="connsiteY37" fmla="*/ 3091 h 10000"/>
              <a:gd name="connsiteX38" fmla="*/ 5121 w 10133"/>
              <a:gd name="connsiteY38" fmla="*/ 3326 h 10000"/>
              <a:gd name="connsiteX39" fmla="*/ 5418 w 10133"/>
              <a:gd name="connsiteY39" fmla="*/ 3419 h 10000"/>
              <a:gd name="connsiteX40" fmla="*/ 5687 w 10133"/>
              <a:gd name="connsiteY40" fmla="*/ 2061 h 10000"/>
              <a:gd name="connsiteX41" fmla="*/ 5875 w 10133"/>
              <a:gd name="connsiteY41" fmla="*/ 2201 h 10000"/>
              <a:gd name="connsiteX42" fmla="*/ 5985 w 10133"/>
              <a:gd name="connsiteY42" fmla="*/ 1686 h 10000"/>
              <a:gd name="connsiteX43" fmla="*/ 6038 w 10133"/>
              <a:gd name="connsiteY43" fmla="*/ 1733 h 10000"/>
              <a:gd name="connsiteX44" fmla="*/ 6145 w 10133"/>
              <a:gd name="connsiteY44" fmla="*/ 1546 h 10000"/>
              <a:gd name="connsiteX45" fmla="*/ 6334 w 10133"/>
              <a:gd name="connsiteY45" fmla="*/ 937 h 10000"/>
              <a:gd name="connsiteX46" fmla="*/ 6361 w 10133"/>
              <a:gd name="connsiteY46" fmla="*/ 0 h 10000"/>
              <a:gd name="connsiteX47" fmla="*/ 7088 w 10133"/>
              <a:gd name="connsiteY47" fmla="*/ 703 h 10000"/>
              <a:gd name="connsiteX48" fmla="*/ 7170 w 10133"/>
              <a:gd name="connsiteY48" fmla="*/ 141 h 10000"/>
              <a:gd name="connsiteX49" fmla="*/ 7412 w 10133"/>
              <a:gd name="connsiteY49" fmla="*/ 141 h 10000"/>
              <a:gd name="connsiteX50" fmla="*/ 7575 w 10133"/>
              <a:gd name="connsiteY50" fmla="*/ 328 h 10000"/>
              <a:gd name="connsiteX51" fmla="*/ 7521 w 10133"/>
              <a:gd name="connsiteY51" fmla="*/ 609 h 10000"/>
              <a:gd name="connsiteX52" fmla="*/ 7629 w 10133"/>
              <a:gd name="connsiteY52" fmla="*/ 749 h 10000"/>
              <a:gd name="connsiteX53" fmla="*/ 7871 w 10133"/>
              <a:gd name="connsiteY53" fmla="*/ 796 h 10000"/>
              <a:gd name="connsiteX54" fmla="*/ 7952 w 10133"/>
              <a:gd name="connsiteY54" fmla="*/ 937 h 10000"/>
              <a:gd name="connsiteX55" fmla="*/ 8087 w 10133"/>
              <a:gd name="connsiteY55" fmla="*/ 1030 h 10000"/>
              <a:gd name="connsiteX56" fmla="*/ 8167 w 10133"/>
              <a:gd name="connsiteY56" fmla="*/ 1077 h 10000"/>
              <a:gd name="connsiteX57" fmla="*/ 8221 w 10133"/>
              <a:gd name="connsiteY57" fmla="*/ 1218 h 10000"/>
              <a:gd name="connsiteX58" fmla="*/ 8276 w 10133"/>
              <a:gd name="connsiteY58" fmla="*/ 1593 h 10000"/>
              <a:gd name="connsiteX59" fmla="*/ 8167 w 10133"/>
              <a:gd name="connsiteY59" fmla="*/ 1686 h 10000"/>
              <a:gd name="connsiteX60" fmla="*/ 8167 w 10133"/>
              <a:gd name="connsiteY60" fmla="*/ 2014 h 10000"/>
              <a:gd name="connsiteX61" fmla="*/ 8087 w 10133"/>
              <a:gd name="connsiteY61" fmla="*/ 2155 h 10000"/>
              <a:gd name="connsiteX62" fmla="*/ 8033 w 10133"/>
              <a:gd name="connsiteY62" fmla="*/ 2436 h 10000"/>
              <a:gd name="connsiteX63" fmla="*/ 8060 w 10133"/>
              <a:gd name="connsiteY63" fmla="*/ 2529 h 10000"/>
              <a:gd name="connsiteX64" fmla="*/ 8113 w 10133"/>
              <a:gd name="connsiteY64" fmla="*/ 2670 h 10000"/>
              <a:gd name="connsiteX65" fmla="*/ 8545 w 10133"/>
              <a:gd name="connsiteY65" fmla="*/ 2857 h 10000"/>
              <a:gd name="connsiteX66" fmla="*/ 8814 w 10133"/>
              <a:gd name="connsiteY66" fmla="*/ 3185 h 10000"/>
              <a:gd name="connsiteX67" fmla="*/ 9407 w 10133"/>
              <a:gd name="connsiteY67" fmla="*/ 3372 h 10000"/>
              <a:gd name="connsiteX68" fmla="*/ 9542 w 10133"/>
              <a:gd name="connsiteY68" fmla="*/ 3607 h 10000"/>
              <a:gd name="connsiteX69" fmla="*/ 9596 w 10133"/>
              <a:gd name="connsiteY69" fmla="*/ 3888 h 10000"/>
              <a:gd name="connsiteX70" fmla="*/ 9596 w 10133"/>
              <a:gd name="connsiteY70" fmla="*/ 4403 h 10000"/>
              <a:gd name="connsiteX71" fmla="*/ 9515 w 10133"/>
              <a:gd name="connsiteY71" fmla="*/ 4496 h 10000"/>
              <a:gd name="connsiteX72" fmla="*/ 9569 w 10133"/>
              <a:gd name="connsiteY72" fmla="*/ 4871 h 10000"/>
              <a:gd name="connsiteX73" fmla="*/ 9704 w 10133"/>
              <a:gd name="connsiteY73" fmla="*/ 4965 h 10000"/>
              <a:gd name="connsiteX74" fmla="*/ 9838 w 10133"/>
              <a:gd name="connsiteY74" fmla="*/ 5293 h 10000"/>
              <a:gd name="connsiteX75" fmla="*/ 9757 w 10133"/>
              <a:gd name="connsiteY75" fmla="*/ 5293 h 10000"/>
              <a:gd name="connsiteX76" fmla="*/ 9649 w 10133"/>
              <a:gd name="connsiteY76" fmla="*/ 5433 h 10000"/>
              <a:gd name="connsiteX77" fmla="*/ 9678 w 10133"/>
              <a:gd name="connsiteY77" fmla="*/ 5574 h 10000"/>
              <a:gd name="connsiteX78" fmla="*/ 9757 w 10133"/>
              <a:gd name="connsiteY78" fmla="*/ 5808 h 10000"/>
              <a:gd name="connsiteX79" fmla="*/ 9893 w 10133"/>
              <a:gd name="connsiteY79" fmla="*/ 5902 h 10000"/>
              <a:gd name="connsiteX80" fmla="*/ 9838 w 10133"/>
              <a:gd name="connsiteY80" fmla="*/ 6159 h 10000"/>
              <a:gd name="connsiteX81" fmla="*/ 9596 w 10133"/>
              <a:gd name="connsiteY81" fmla="*/ 6253 h 10000"/>
              <a:gd name="connsiteX82" fmla="*/ 9596 w 10133"/>
              <a:gd name="connsiteY82" fmla="*/ 6487 h 10000"/>
              <a:gd name="connsiteX83" fmla="*/ 9893 w 10133"/>
              <a:gd name="connsiteY83" fmla="*/ 6628 h 10000"/>
              <a:gd name="connsiteX84" fmla="*/ 9946 w 10133"/>
              <a:gd name="connsiteY84" fmla="*/ 6487 h 10000"/>
              <a:gd name="connsiteX85" fmla="*/ 9489 w 10133"/>
              <a:gd name="connsiteY85" fmla="*/ 7424 h 10000"/>
              <a:gd name="connsiteX0" fmla="*/ 9489 w 10123"/>
              <a:gd name="connsiteY0" fmla="*/ 7424 h 10000"/>
              <a:gd name="connsiteX1" fmla="*/ 3011 w 10123"/>
              <a:gd name="connsiteY1" fmla="*/ 8104 h 10000"/>
              <a:gd name="connsiteX2" fmla="*/ 2723 w 10123"/>
              <a:gd name="connsiteY2" fmla="*/ 9391 h 10000"/>
              <a:gd name="connsiteX3" fmla="*/ 0 w 10123"/>
              <a:gd name="connsiteY3" fmla="*/ 10000 h 10000"/>
              <a:gd name="connsiteX4" fmla="*/ 728 w 10123"/>
              <a:gd name="connsiteY4" fmla="*/ 9625 h 10000"/>
              <a:gd name="connsiteX5" fmla="*/ 808 w 10123"/>
              <a:gd name="connsiteY5" fmla="*/ 9297 h 10000"/>
              <a:gd name="connsiteX6" fmla="*/ 1050 w 10123"/>
              <a:gd name="connsiteY6" fmla="*/ 9110 h 10000"/>
              <a:gd name="connsiteX7" fmla="*/ 1050 w 10123"/>
              <a:gd name="connsiteY7" fmla="*/ 8829 h 10000"/>
              <a:gd name="connsiteX8" fmla="*/ 1239 w 10123"/>
              <a:gd name="connsiteY8" fmla="*/ 8642 h 10000"/>
              <a:gd name="connsiteX9" fmla="*/ 1213 w 10123"/>
              <a:gd name="connsiteY9" fmla="*/ 8361 h 10000"/>
              <a:gd name="connsiteX10" fmla="*/ 2103 w 10123"/>
              <a:gd name="connsiteY10" fmla="*/ 6956 h 10000"/>
              <a:gd name="connsiteX11" fmla="*/ 2156 w 10123"/>
              <a:gd name="connsiteY11" fmla="*/ 7002 h 10000"/>
              <a:gd name="connsiteX12" fmla="*/ 2103 w 10123"/>
              <a:gd name="connsiteY12" fmla="*/ 7143 h 10000"/>
              <a:gd name="connsiteX13" fmla="*/ 2183 w 10123"/>
              <a:gd name="connsiteY13" fmla="*/ 7237 h 10000"/>
              <a:gd name="connsiteX14" fmla="*/ 2211 w 10123"/>
              <a:gd name="connsiteY14" fmla="*/ 7424 h 10000"/>
              <a:gd name="connsiteX15" fmla="*/ 2345 w 10123"/>
              <a:gd name="connsiteY15" fmla="*/ 7611 h 10000"/>
              <a:gd name="connsiteX16" fmla="*/ 2641 w 10123"/>
              <a:gd name="connsiteY16" fmla="*/ 7799 h 10000"/>
              <a:gd name="connsiteX17" fmla="*/ 2910 w 10123"/>
              <a:gd name="connsiteY17" fmla="*/ 7518 h 10000"/>
              <a:gd name="connsiteX18" fmla="*/ 2965 w 10123"/>
              <a:gd name="connsiteY18" fmla="*/ 7330 h 10000"/>
              <a:gd name="connsiteX19" fmla="*/ 3181 w 10123"/>
              <a:gd name="connsiteY19" fmla="*/ 7564 h 10000"/>
              <a:gd name="connsiteX20" fmla="*/ 3585 w 10123"/>
              <a:gd name="connsiteY20" fmla="*/ 7237 h 10000"/>
              <a:gd name="connsiteX21" fmla="*/ 3640 w 10123"/>
              <a:gd name="connsiteY21" fmla="*/ 7143 h 10000"/>
              <a:gd name="connsiteX22" fmla="*/ 3585 w 10123"/>
              <a:gd name="connsiteY22" fmla="*/ 7002 h 10000"/>
              <a:gd name="connsiteX23" fmla="*/ 3612 w 10123"/>
              <a:gd name="connsiteY23" fmla="*/ 6909 h 10000"/>
              <a:gd name="connsiteX24" fmla="*/ 3774 w 10123"/>
              <a:gd name="connsiteY24" fmla="*/ 7002 h 10000"/>
              <a:gd name="connsiteX25" fmla="*/ 4043 w 10123"/>
              <a:gd name="connsiteY25" fmla="*/ 6674 h 10000"/>
              <a:gd name="connsiteX26" fmla="*/ 4152 w 10123"/>
              <a:gd name="connsiteY26" fmla="*/ 6768 h 10000"/>
              <a:gd name="connsiteX27" fmla="*/ 4367 w 10123"/>
              <a:gd name="connsiteY27" fmla="*/ 6393 h 10000"/>
              <a:gd name="connsiteX28" fmla="*/ 4313 w 10123"/>
              <a:gd name="connsiteY28" fmla="*/ 6300 h 10000"/>
              <a:gd name="connsiteX29" fmla="*/ 4420 w 10123"/>
              <a:gd name="connsiteY29" fmla="*/ 6066 h 10000"/>
              <a:gd name="connsiteX30" fmla="*/ 4313 w 10123"/>
              <a:gd name="connsiteY30" fmla="*/ 5948 h 10000"/>
              <a:gd name="connsiteX31" fmla="*/ 4609 w 10123"/>
              <a:gd name="connsiteY31" fmla="*/ 4871 h 10000"/>
              <a:gd name="connsiteX32" fmla="*/ 4664 w 10123"/>
              <a:gd name="connsiteY32" fmla="*/ 4403 h 10000"/>
              <a:gd name="connsiteX33" fmla="*/ 4798 w 10123"/>
              <a:gd name="connsiteY33" fmla="*/ 4075 h 10000"/>
              <a:gd name="connsiteX34" fmla="*/ 4772 w 10123"/>
              <a:gd name="connsiteY34" fmla="*/ 3934 h 10000"/>
              <a:gd name="connsiteX35" fmla="*/ 4879 w 10123"/>
              <a:gd name="connsiteY35" fmla="*/ 3560 h 10000"/>
              <a:gd name="connsiteX36" fmla="*/ 4906 w 10123"/>
              <a:gd name="connsiteY36" fmla="*/ 3044 h 10000"/>
              <a:gd name="connsiteX37" fmla="*/ 5041 w 10123"/>
              <a:gd name="connsiteY37" fmla="*/ 3091 h 10000"/>
              <a:gd name="connsiteX38" fmla="*/ 5121 w 10123"/>
              <a:gd name="connsiteY38" fmla="*/ 3326 h 10000"/>
              <a:gd name="connsiteX39" fmla="*/ 5418 w 10123"/>
              <a:gd name="connsiteY39" fmla="*/ 3419 h 10000"/>
              <a:gd name="connsiteX40" fmla="*/ 5687 w 10123"/>
              <a:gd name="connsiteY40" fmla="*/ 2061 h 10000"/>
              <a:gd name="connsiteX41" fmla="*/ 5875 w 10123"/>
              <a:gd name="connsiteY41" fmla="*/ 2201 h 10000"/>
              <a:gd name="connsiteX42" fmla="*/ 5985 w 10123"/>
              <a:gd name="connsiteY42" fmla="*/ 1686 h 10000"/>
              <a:gd name="connsiteX43" fmla="*/ 6038 w 10123"/>
              <a:gd name="connsiteY43" fmla="*/ 1733 h 10000"/>
              <a:gd name="connsiteX44" fmla="*/ 6145 w 10123"/>
              <a:gd name="connsiteY44" fmla="*/ 1546 h 10000"/>
              <a:gd name="connsiteX45" fmla="*/ 6334 w 10123"/>
              <a:gd name="connsiteY45" fmla="*/ 937 h 10000"/>
              <a:gd name="connsiteX46" fmla="*/ 6361 w 10123"/>
              <a:gd name="connsiteY46" fmla="*/ 0 h 10000"/>
              <a:gd name="connsiteX47" fmla="*/ 7088 w 10123"/>
              <a:gd name="connsiteY47" fmla="*/ 703 h 10000"/>
              <a:gd name="connsiteX48" fmla="*/ 7170 w 10123"/>
              <a:gd name="connsiteY48" fmla="*/ 141 h 10000"/>
              <a:gd name="connsiteX49" fmla="*/ 7412 w 10123"/>
              <a:gd name="connsiteY49" fmla="*/ 141 h 10000"/>
              <a:gd name="connsiteX50" fmla="*/ 7575 w 10123"/>
              <a:gd name="connsiteY50" fmla="*/ 328 h 10000"/>
              <a:gd name="connsiteX51" fmla="*/ 7521 w 10123"/>
              <a:gd name="connsiteY51" fmla="*/ 609 h 10000"/>
              <a:gd name="connsiteX52" fmla="*/ 7629 w 10123"/>
              <a:gd name="connsiteY52" fmla="*/ 749 h 10000"/>
              <a:gd name="connsiteX53" fmla="*/ 7871 w 10123"/>
              <a:gd name="connsiteY53" fmla="*/ 796 h 10000"/>
              <a:gd name="connsiteX54" fmla="*/ 7952 w 10123"/>
              <a:gd name="connsiteY54" fmla="*/ 937 h 10000"/>
              <a:gd name="connsiteX55" fmla="*/ 8087 w 10123"/>
              <a:gd name="connsiteY55" fmla="*/ 1030 h 10000"/>
              <a:gd name="connsiteX56" fmla="*/ 8167 w 10123"/>
              <a:gd name="connsiteY56" fmla="*/ 1077 h 10000"/>
              <a:gd name="connsiteX57" fmla="*/ 8221 w 10123"/>
              <a:gd name="connsiteY57" fmla="*/ 1218 h 10000"/>
              <a:gd name="connsiteX58" fmla="*/ 8276 w 10123"/>
              <a:gd name="connsiteY58" fmla="*/ 1593 h 10000"/>
              <a:gd name="connsiteX59" fmla="*/ 8167 w 10123"/>
              <a:gd name="connsiteY59" fmla="*/ 1686 h 10000"/>
              <a:gd name="connsiteX60" fmla="*/ 8167 w 10123"/>
              <a:gd name="connsiteY60" fmla="*/ 2014 h 10000"/>
              <a:gd name="connsiteX61" fmla="*/ 8087 w 10123"/>
              <a:gd name="connsiteY61" fmla="*/ 2155 h 10000"/>
              <a:gd name="connsiteX62" fmla="*/ 8033 w 10123"/>
              <a:gd name="connsiteY62" fmla="*/ 2436 h 10000"/>
              <a:gd name="connsiteX63" fmla="*/ 8060 w 10123"/>
              <a:gd name="connsiteY63" fmla="*/ 2529 h 10000"/>
              <a:gd name="connsiteX64" fmla="*/ 8113 w 10123"/>
              <a:gd name="connsiteY64" fmla="*/ 2670 h 10000"/>
              <a:gd name="connsiteX65" fmla="*/ 8545 w 10123"/>
              <a:gd name="connsiteY65" fmla="*/ 2857 h 10000"/>
              <a:gd name="connsiteX66" fmla="*/ 8814 w 10123"/>
              <a:gd name="connsiteY66" fmla="*/ 3185 h 10000"/>
              <a:gd name="connsiteX67" fmla="*/ 9407 w 10123"/>
              <a:gd name="connsiteY67" fmla="*/ 3372 h 10000"/>
              <a:gd name="connsiteX68" fmla="*/ 9542 w 10123"/>
              <a:gd name="connsiteY68" fmla="*/ 3607 h 10000"/>
              <a:gd name="connsiteX69" fmla="*/ 9596 w 10123"/>
              <a:gd name="connsiteY69" fmla="*/ 3888 h 10000"/>
              <a:gd name="connsiteX70" fmla="*/ 9596 w 10123"/>
              <a:gd name="connsiteY70" fmla="*/ 4403 h 10000"/>
              <a:gd name="connsiteX71" fmla="*/ 9515 w 10123"/>
              <a:gd name="connsiteY71" fmla="*/ 4496 h 10000"/>
              <a:gd name="connsiteX72" fmla="*/ 9569 w 10123"/>
              <a:gd name="connsiteY72" fmla="*/ 4871 h 10000"/>
              <a:gd name="connsiteX73" fmla="*/ 9704 w 10123"/>
              <a:gd name="connsiteY73" fmla="*/ 4965 h 10000"/>
              <a:gd name="connsiteX74" fmla="*/ 9838 w 10123"/>
              <a:gd name="connsiteY74" fmla="*/ 5293 h 10000"/>
              <a:gd name="connsiteX75" fmla="*/ 9757 w 10123"/>
              <a:gd name="connsiteY75" fmla="*/ 5293 h 10000"/>
              <a:gd name="connsiteX76" fmla="*/ 9649 w 10123"/>
              <a:gd name="connsiteY76" fmla="*/ 5433 h 10000"/>
              <a:gd name="connsiteX77" fmla="*/ 9678 w 10123"/>
              <a:gd name="connsiteY77" fmla="*/ 5574 h 10000"/>
              <a:gd name="connsiteX78" fmla="*/ 9757 w 10123"/>
              <a:gd name="connsiteY78" fmla="*/ 5808 h 10000"/>
              <a:gd name="connsiteX79" fmla="*/ 9893 w 10123"/>
              <a:gd name="connsiteY79" fmla="*/ 5902 h 10000"/>
              <a:gd name="connsiteX80" fmla="*/ 9838 w 10123"/>
              <a:gd name="connsiteY80" fmla="*/ 6159 h 10000"/>
              <a:gd name="connsiteX81" fmla="*/ 9596 w 10123"/>
              <a:gd name="connsiteY81" fmla="*/ 6253 h 10000"/>
              <a:gd name="connsiteX82" fmla="*/ 9596 w 10123"/>
              <a:gd name="connsiteY82" fmla="*/ 6487 h 10000"/>
              <a:gd name="connsiteX83" fmla="*/ 9893 w 10123"/>
              <a:gd name="connsiteY83" fmla="*/ 6628 h 10000"/>
              <a:gd name="connsiteX84" fmla="*/ 9489 w 10123"/>
              <a:gd name="connsiteY84" fmla="*/ 7424 h 10000"/>
              <a:gd name="connsiteX0" fmla="*/ 9489 w 9896"/>
              <a:gd name="connsiteY0" fmla="*/ 7424 h 10000"/>
              <a:gd name="connsiteX1" fmla="*/ 3011 w 9896"/>
              <a:gd name="connsiteY1" fmla="*/ 8104 h 10000"/>
              <a:gd name="connsiteX2" fmla="*/ 2723 w 9896"/>
              <a:gd name="connsiteY2" fmla="*/ 9391 h 10000"/>
              <a:gd name="connsiteX3" fmla="*/ 0 w 9896"/>
              <a:gd name="connsiteY3" fmla="*/ 10000 h 10000"/>
              <a:gd name="connsiteX4" fmla="*/ 728 w 9896"/>
              <a:gd name="connsiteY4" fmla="*/ 9625 h 10000"/>
              <a:gd name="connsiteX5" fmla="*/ 808 w 9896"/>
              <a:gd name="connsiteY5" fmla="*/ 9297 h 10000"/>
              <a:gd name="connsiteX6" fmla="*/ 1050 w 9896"/>
              <a:gd name="connsiteY6" fmla="*/ 9110 h 10000"/>
              <a:gd name="connsiteX7" fmla="*/ 1050 w 9896"/>
              <a:gd name="connsiteY7" fmla="*/ 8829 h 10000"/>
              <a:gd name="connsiteX8" fmla="*/ 1239 w 9896"/>
              <a:gd name="connsiteY8" fmla="*/ 8642 h 10000"/>
              <a:gd name="connsiteX9" fmla="*/ 1213 w 9896"/>
              <a:gd name="connsiteY9" fmla="*/ 8361 h 10000"/>
              <a:gd name="connsiteX10" fmla="*/ 2103 w 9896"/>
              <a:gd name="connsiteY10" fmla="*/ 6956 h 10000"/>
              <a:gd name="connsiteX11" fmla="*/ 2156 w 9896"/>
              <a:gd name="connsiteY11" fmla="*/ 7002 h 10000"/>
              <a:gd name="connsiteX12" fmla="*/ 2103 w 9896"/>
              <a:gd name="connsiteY12" fmla="*/ 7143 h 10000"/>
              <a:gd name="connsiteX13" fmla="*/ 2183 w 9896"/>
              <a:gd name="connsiteY13" fmla="*/ 7237 h 10000"/>
              <a:gd name="connsiteX14" fmla="*/ 2211 w 9896"/>
              <a:gd name="connsiteY14" fmla="*/ 7424 h 10000"/>
              <a:gd name="connsiteX15" fmla="*/ 2345 w 9896"/>
              <a:gd name="connsiteY15" fmla="*/ 7611 h 10000"/>
              <a:gd name="connsiteX16" fmla="*/ 2641 w 9896"/>
              <a:gd name="connsiteY16" fmla="*/ 7799 h 10000"/>
              <a:gd name="connsiteX17" fmla="*/ 2910 w 9896"/>
              <a:gd name="connsiteY17" fmla="*/ 7518 h 10000"/>
              <a:gd name="connsiteX18" fmla="*/ 2965 w 9896"/>
              <a:gd name="connsiteY18" fmla="*/ 7330 h 10000"/>
              <a:gd name="connsiteX19" fmla="*/ 3181 w 9896"/>
              <a:gd name="connsiteY19" fmla="*/ 7564 h 10000"/>
              <a:gd name="connsiteX20" fmla="*/ 3585 w 9896"/>
              <a:gd name="connsiteY20" fmla="*/ 7237 h 10000"/>
              <a:gd name="connsiteX21" fmla="*/ 3640 w 9896"/>
              <a:gd name="connsiteY21" fmla="*/ 7143 h 10000"/>
              <a:gd name="connsiteX22" fmla="*/ 3585 w 9896"/>
              <a:gd name="connsiteY22" fmla="*/ 7002 h 10000"/>
              <a:gd name="connsiteX23" fmla="*/ 3612 w 9896"/>
              <a:gd name="connsiteY23" fmla="*/ 6909 h 10000"/>
              <a:gd name="connsiteX24" fmla="*/ 3774 w 9896"/>
              <a:gd name="connsiteY24" fmla="*/ 7002 h 10000"/>
              <a:gd name="connsiteX25" fmla="*/ 4043 w 9896"/>
              <a:gd name="connsiteY25" fmla="*/ 6674 h 10000"/>
              <a:gd name="connsiteX26" fmla="*/ 4152 w 9896"/>
              <a:gd name="connsiteY26" fmla="*/ 6768 h 10000"/>
              <a:gd name="connsiteX27" fmla="*/ 4367 w 9896"/>
              <a:gd name="connsiteY27" fmla="*/ 6393 h 10000"/>
              <a:gd name="connsiteX28" fmla="*/ 4313 w 9896"/>
              <a:gd name="connsiteY28" fmla="*/ 6300 h 10000"/>
              <a:gd name="connsiteX29" fmla="*/ 4420 w 9896"/>
              <a:gd name="connsiteY29" fmla="*/ 6066 h 10000"/>
              <a:gd name="connsiteX30" fmla="*/ 4313 w 9896"/>
              <a:gd name="connsiteY30" fmla="*/ 5948 h 10000"/>
              <a:gd name="connsiteX31" fmla="*/ 4609 w 9896"/>
              <a:gd name="connsiteY31" fmla="*/ 4871 h 10000"/>
              <a:gd name="connsiteX32" fmla="*/ 4664 w 9896"/>
              <a:gd name="connsiteY32" fmla="*/ 4403 h 10000"/>
              <a:gd name="connsiteX33" fmla="*/ 4798 w 9896"/>
              <a:gd name="connsiteY33" fmla="*/ 4075 h 10000"/>
              <a:gd name="connsiteX34" fmla="*/ 4772 w 9896"/>
              <a:gd name="connsiteY34" fmla="*/ 3934 h 10000"/>
              <a:gd name="connsiteX35" fmla="*/ 4879 w 9896"/>
              <a:gd name="connsiteY35" fmla="*/ 3560 h 10000"/>
              <a:gd name="connsiteX36" fmla="*/ 4906 w 9896"/>
              <a:gd name="connsiteY36" fmla="*/ 3044 h 10000"/>
              <a:gd name="connsiteX37" fmla="*/ 5041 w 9896"/>
              <a:gd name="connsiteY37" fmla="*/ 3091 h 10000"/>
              <a:gd name="connsiteX38" fmla="*/ 5121 w 9896"/>
              <a:gd name="connsiteY38" fmla="*/ 3326 h 10000"/>
              <a:gd name="connsiteX39" fmla="*/ 5418 w 9896"/>
              <a:gd name="connsiteY39" fmla="*/ 3419 h 10000"/>
              <a:gd name="connsiteX40" fmla="*/ 5687 w 9896"/>
              <a:gd name="connsiteY40" fmla="*/ 2061 h 10000"/>
              <a:gd name="connsiteX41" fmla="*/ 5875 w 9896"/>
              <a:gd name="connsiteY41" fmla="*/ 2201 h 10000"/>
              <a:gd name="connsiteX42" fmla="*/ 5985 w 9896"/>
              <a:gd name="connsiteY42" fmla="*/ 1686 h 10000"/>
              <a:gd name="connsiteX43" fmla="*/ 6038 w 9896"/>
              <a:gd name="connsiteY43" fmla="*/ 1733 h 10000"/>
              <a:gd name="connsiteX44" fmla="*/ 6145 w 9896"/>
              <a:gd name="connsiteY44" fmla="*/ 1546 h 10000"/>
              <a:gd name="connsiteX45" fmla="*/ 6334 w 9896"/>
              <a:gd name="connsiteY45" fmla="*/ 937 h 10000"/>
              <a:gd name="connsiteX46" fmla="*/ 6361 w 9896"/>
              <a:gd name="connsiteY46" fmla="*/ 0 h 10000"/>
              <a:gd name="connsiteX47" fmla="*/ 7088 w 9896"/>
              <a:gd name="connsiteY47" fmla="*/ 703 h 10000"/>
              <a:gd name="connsiteX48" fmla="*/ 7170 w 9896"/>
              <a:gd name="connsiteY48" fmla="*/ 141 h 10000"/>
              <a:gd name="connsiteX49" fmla="*/ 7412 w 9896"/>
              <a:gd name="connsiteY49" fmla="*/ 141 h 10000"/>
              <a:gd name="connsiteX50" fmla="*/ 7575 w 9896"/>
              <a:gd name="connsiteY50" fmla="*/ 328 h 10000"/>
              <a:gd name="connsiteX51" fmla="*/ 7521 w 9896"/>
              <a:gd name="connsiteY51" fmla="*/ 609 h 10000"/>
              <a:gd name="connsiteX52" fmla="*/ 7629 w 9896"/>
              <a:gd name="connsiteY52" fmla="*/ 749 h 10000"/>
              <a:gd name="connsiteX53" fmla="*/ 7871 w 9896"/>
              <a:gd name="connsiteY53" fmla="*/ 796 h 10000"/>
              <a:gd name="connsiteX54" fmla="*/ 7952 w 9896"/>
              <a:gd name="connsiteY54" fmla="*/ 937 h 10000"/>
              <a:gd name="connsiteX55" fmla="*/ 8087 w 9896"/>
              <a:gd name="connsiteY55" fmla="*/ 1030 h 10000"/>
              <a:gd name="connsiteX56" fmla="*/ 8167 w 9896"/>
              <a:gd name="connsiteY56" fmla="*/ 1077 h 10000"/>
              <a:gd name="connsiteX57" fmla="*/ 8221 w 9896"/>
              <a:gd name="connsiteY57" fmla="*/ 1218 h 10000"/>
              <a:gd name="connsiteX58" fmla="*/ 8276 w 9896"/>
              <a:gd name="connsiteY58" fmla="*/ 1593 h 10000"/>
              <a:gd name="connsiteX59" fmla="*/ 8167 w 9896"/>
              <a:gd name="connsiteY59" fmla="*/ 1686 h 10000"/>
              <a:gd name="connsiteX60" fmla="*/ 8167 w 9896"/>
              <a:gd name="connsiteY60" fmla="*/ 2014 h 10000"/>
              <a:gd name="connsiteX61" fmla="*/ 8087 w 9896"/>
              <a:gd name="connsiteY61" fmla="*/ 2155 h 10000"/>
              <a:gd name="connsiteX62" fmla="*/ 8033 w 9896"/>
              <a:gd name="connsiteY62" fmla="*/ 2436 h 10000"/>
              <a:gd name="connsiteX63" fmla="*/ 8060 w 9896"/>
              <a:gd name="connsiteY63" fmla="*/ 2529 h 10000"/>
              <a:gd name="connsiteX64" fmla="*/ 8113 w 9896"/>
              <a:gd name="connsiteY64" fmla="*/ 2670 h 10000"/>
              <a:gd name="connsiteX65" fmla="*/ 8545 w 9896"/>
              <a:gd name="connsiteY65" fmla="*/ 2857 h 10000"/>
              <a:gd name="connsiteX66" fmla="*/ 8814 w 9896"/>
              <a:gd name="connsiteY66" fmla="*/ 3185 h 10000"/>
              <a:gd name="connsiteX67" fmla="*/ 9407 w 9896"/>
              <a:gd name="connsiteY67" fmla="*/ 3372 h 10000"/>
              <a:gd name="connsiteX68" fmla="*/ 9542 w 9896"/>
              <a:gd name="connsiteY68" fmla="*/ 3607 h 10000"/>
              <a:gd name="connsiteX69" fmla="*/ 9596 w 9896"/>
              <a:gd name="connsiteY69" fmla="*/ 3888 h 10000"/>
              <a:gd name="connsiteX70" fmla="*/ 9596 w 9896"/>
              <a:gd name="connsiteY70" fmla="*/ 4403 h 10000"/>
              <a:gd name="connsiteX71" fmla="*/ 9515 w 9896"/>
              <a:gd name="connsiteY71" fmla="*/ 4496 h 10000"/>
              <a:gd name="connsiteX72" fmla="*/ 9569 w 9896"/>
              <a:gd name="connsiteY72" fmla="*/ 4871 h 10000"/>
              <a:gd name="connsiteX73" fmla="*/ 9704 w 9896"/>
              <a:gd name="connsiteY73" fmla="*/ 4965 h 10000"/>
              <a:gd name="connsiteX74" fmla="*/ 9838 w 9896"/>
              <a:gd name="connsiteY74" fmla="*/ 5293 h 10000"/>
              <a:gd name="connsiteX75" fmla="*/ 9757 w 9896"/>
              <a:gd name="connsiteY75" fmla="*/ 5293 h 10000"/>
              <a:gd name="connsiteX76" fmla="*/ 9649 w 9896"/>
              <a:gd name="connsiteY76" fmla="*/ 5433 h 10000"/>
              <a:gd name="connsiteX77" fmla="*/ 9678 w 9896"/>
              <a:gd name="connsiteY77" fmla="*/ 5574 h 10000"/>
              <a:gd name="connsiteX78" fmla="*/ 9757 w 9896"/>
              <a:gd name="connsiteY78" fmla="*/ 5808 h 10000"/>
              <a:gd name="connsiteX79" fmla="*/ 9893 w 9896"/>
              <a:gd name="connsiteY79" fmla="*/ 5902 h 10000"/>
              <a:gd name="connsiteX80" fmla="*/ 9838 w 9896"/>
              <a:gd name="connsiteY80" fmla="*/ 6159 h 10000"/>
              <a:gd name="connsiteX81" fmla="*/ 9596 w 9896"/>
              <a:gd name="connsiteY81" fmla="*/ 6253 h 10000"/>
              <a:gd name="connsiteX82" fmla="*/ 9596 w 9896"/>
              <a:gd name="connsiteY82" fmla="*/ 6487 h 10000"/>
              <a:gd name="connsiteX83" fmla="*/ 9489 w 9896"/>
              <a:gd name="connsiteY83" fmla="*/ 7424 h 10000"/>
              <a:gd name="connsiteX0" fmla="*/ 9697 w 10000"/>
              <a:gd name="connsiteY0" fmla="*/ 6487 h 10000"/>
              <a:gd name="connsiteX1" fmla="*/ 3043 w 10000"/>
              <a:gd name="connsiteY1" fmla="*/ 8104 h 10000"/>
              <a:gd name="connsiteX2" fmla="*/ 2752 w 10000"/>
              <a:gd name="connsiteY2" fmla="*/ 9391 h 10000"/>
              <a:gd name="connsiteX3" fmla="*/ 0 w 10000"/>
              <a:gd name="connsiteY3" fmla="*/ 10000 h 10000"/>
              <a:gd name="connsiteX4" fmla="*/ 736 w 10000"/>
              <a:gd name="connsiteY4" fmla="*/ 9625 h 10000"/>
              <a:gd name="connsiteX5" fmla="*/ 816 w 10000"/>
              <a:gd name="connsiteY5" fmla="*/ 9297 h 10000"/>
              <a:gd name="connsiteX6" fmla="*/ 1061 w 10000"/>
              <a:gd name="connsiteY6" fmla="*/ 9110 h 10000"/>
              <a:gd name="connsiteX7" fmla="*/ 1061 w 10000"/>
              <a:gd name="connsiteY7" fmla="*/ 8829 h 10000"/>
              <a:gd name="connsiteX8" fmla="*/ 1252 w 10000"/>
              <a:gd name="connsiteY8" fmla="*/ 8642 h 10000"/>
              <a:gd name="connsiteX9" fmla="*/ 1226 w 10000"/>
              <a:gd name="connsiteY9" fmla="*/ 8361 h 10000"/>
              <a:gd name="connsiteX10" fmla="*/ 2125 w 10000"/>
              <a:gd name="connsiteY10" fmla="*/ 6956 h 10000"/>
              <a:gd name="connsiteX11" fmla="*/ 2179 w 10000"/>
              <a:gd name="connsiteY11" fmla="*/ 7002 h 10000"/>
              <a:gd name="connsiteX12" fmla="*/ 2125 w 10000"/>
              <a:gd name="connsiteY12" fmla="*/ 7143 h 10000"/>
              <a:gd name="connsiteX13" fmla="*/ 2206 w 10000"/>
              <a:gd name="connsiteY13" fmla="*/ 7237 h 10000"/>
              <a:gd name="connsiteX14" fmla="*/ 2234 w 10000"/>
              <a:gd name="connsiteY14" fmla="*/ 7424 h 10000"/>
              <a:gd name="connsiteX15" fmla="*/ 2370 w 10000"/>
              <a:gd name="connsiteY15" fmla="*/ 7611 h 10000"/>
              <a:gd name="connsiteX16" fmla="*/ 2669 w 10000"/>
              <a:gd name="connsiteY16" fmla="*/ 7799 h 10000"/>
              <a:gd name="connsiteX17" fmla="*/ 2941 w 10000"/>
              <a:gd name="connsiteY17" fmla="*/ 7518 h 10000"/>
              <a:gd name="connsiteX18" fmla="*/ 2996 w 10000"/>
              <a:gd name="connsiteY18" fmla="*/ 7330 h 10000"/>
              <a:gd name="connsiteX19" fmla="*/ 3214 w 10000"/>
              <a:gd name="connsiteY19" fmla="*/ 7564 h 10000"/>
              <a:gd name="connsiteX20" fmla="*/ 3623 w 10000"/>
              <a:gd name="connsiteY20" fmla="*/ 7237 h 10000"/>
              <a:gd name="connsiteX21" fmla="*/ 3678 w 10000"/>
              <a:gd name="connsiteY21" fmla="*/ 7143 h 10000"/>
              <a:gd name="connsiteX22" fmla="*/ 3623 w 10000"/>
              <a:gd name="connsiteY22" fmla="*/ 7002 h 10000"/>
              <a:gd name="connsiteX23" fmla="*/ 3650 w 10000"/>
              <a:gd name="connsiteY23" fmla="*/ 6909 h 10000"/>
              <a:gd name="connsiteX24" fmla="*/ 3814 w 10000"/>
              <a:gd name="connsiteY24" fmla="*/ 7002 h 10000"/>
              <a:gd name="connsiteX25" fmla="*/ 4085 w 10000"/>
              <a:gd name="connsiteY25" fmla="*/ 6674 h 10000"/>
              <a:gd name="connsiteX26" fmla="*/ 4196 w 10000"/>
              <a:gd name="connsiteY26" fmla="*/ 6768 h 10000"/>
              <a:gd name="connsiteX27" fmla="*/ 4413 w 10000"/>
              <a:gd name="connsiteY27" fmla="*/ 6393 h 10000"/>
              <a:gd name="connsiteX28" fmla="*/ 4358 w 10000"/>
              <a:gd name="connsiteY28" fmla="*/ 6300 h 10000"/>
              <a:gd name="connsiteX29" fmla="*/ 4466 w 10000"/>
              <a:gd name="connsiteY29" fmla="*/ 6066 h 10000"/>
              <a:gd name="connsiteX30" fmla="*/ 4358 w 10000"/>
              <a:gd name="connsiteY30" fmla="*/ 5948 h 10000"/>
              <a:gd name="connsiteX31" fmla="*/ 4657 w 10000"/>
              <a:gd name="connsiteY31" fmla="*/ 4871 h 10000"/>
              <a:gd name="connsiteX32" fmla="*/ 4713 w 10000"/>
              <a:gd name="connsiteY32" fmla="*/ 4403 h 10000"/>
              <a:gd name="connsiteX33" fmla="*/ 4848 w 10000"/>
              <a:gd name="connsiteY33" fmla="*/ 4075 h 10000"/>
              <a:gd name="connsiteX34" fmla="*/ 4822 w 10000"/>
              <a:gd name="connsiteY34" fmla="*/ 3934 h 10000"/>
              <a:gd name="connsiteX35" fmla="*/ 4930 w 10000"/>
              <a:gd name="connsiteY35" fmla="*/ 3560 h 10000"/>
              <a:gd name="connsiteX36" fmla="*/ 4958 w 10000"/>
              <a:gd name="connsiteY36" fmla="*/ 3044 h 10000"/>
              <a:gd name="connsiteX37" fmla="*/ 5094 w 10000"/>
              <a:gd name="connsiteY37" fmla="*/ 3091 h 10000"/>
              <a:gd name="connsiteX38" fmla="*/ 5175 w 10000"/>
              <a:gd name="connsiteY38" fmla="*/ 3326 h 10000"/>
              <a:gd name="connsiteX39" fmla="*/ 5475 w 10000"/>
              <a:gd name="connsiteY39" fmla="*/ 3419 h 10000"/>
              <a:gd name="connsiteX40" fmla="*/ 5747 w 10000"/>
              <a:gd name="connsiteY40" fmla="*/ 2061 h 10000"/>
              <a:gd name="connsiteX41" fmla="*/ 5937 w 10000"/>
              <a:gd name="connsiteY41" fmla="*/ 2201 h 10000"/>
              <a:gd name="connsiteX42" fmla="*/ 6048 w 10000"/>
              <a:gd name="connsiteY42" fmla="*/ 1686 h 10000"/>
              <a:gd name="connsiteX43" fmla="*/ 6101 w 10000"/>
              <a:gd name="connsiteY43" fmla="*/ 1733 h 10000"/>
              <a:gd name="connsiteX44" fmla="*/ 6210 w 10000"/>
              <a:gd name="connsiteY44" fmla="*/ 1546 h 10000"/>
              <a:gd name="connsiteX45" fmla="*/ 6401 w 10000"/>
              <a:gd name="connsiteY45" fmla="*/ 937 h 10000"/>
              <a:gd name="connsiteX46" fmla="*/ 6428 w 10000"/>
              <a:gd name="connsiteY46" fmla="*/ 0 h 10000"/>
              <a:gd name="connsiteX47" fmla="*/ 7162 w 10000"/>
              <a:gd name="connsiteY47" fmla="*/ 703 h 10000"/>
              <a:gd name="connsiteX48" fmla="*/ 7245 w 10000"/>
              <a:gd name="connsiteY48" fmla="*/ 141 h 10000"/>
              <a:gd name="connsiteX49" fmla="*/ 7490 w 10000"/>
              <a:gd name="connsiteY49" fmla="*/ 141 h 10000"/>
              <a:gd name="connsiteX50" fmla="*/ 7655 w 10000"/>
              <a:gd name="connsiteY50" fmla="*/ 328 h 10000"/>
              <a:gd name="connsiteX51" fmla="*/ 7600 w 10000"/>
              <a:gd name="connsiteY51" fmla="*/ 609 h 10000"/>
              <a:gd name="connsiteX52" fmla="*/ 7709 w 10000"/>
              <a:gd name="connsiteY52" fmla="*/ 749 h 10000"/>
              <a:gd name="connsiteX53" fmla="*/ 7954 w 10000"/>
              <a:gd name="connsiteY53" fmla="*/ 796 h 10000"/>
              <a:gd name="connsiteX54" fmla="*/ 8036 w 10000"/>
              <a:gd name="connsiteY54" fmla="*/ 937 h 10000"/>
              <a:gd name="connsiteX55" fmla="*/ 8172 w 10000"/>
              <a:gd name="connsiteY55" fmla="*/ 1030 h 10000"/>
              <a:gd name="connsiteX56" fmla="*/ 8253 w 10000"/>
              <a:gd name="connsiteY56" fmla="*/ 1077 h 10000"/>
              <a:gd name="connsiteX57" fmla="*/ 8307 w 10000"/>
              <a:gd name="connsiteY57" fmla="*/ 1218 h 10000"/>
              <a:gd name="connsiteX58" fmla="*/ 8363 w 10000"/>
              <a:gd name="connsiteY58" fmla="*/ 1593 h 10000"/>
              <a:gd name="connsiteX59" fmla="*/ 8253 w 10000"/>
              <a:gd name="connsiteY59" fmla="*/ 1686 h 10000"/>
              <a:gd name="connsiteX60" fmla="*/ 8253 w 10000"/>
              <a:gd name="connsiteY60" fmla="*/ 2014 h 10000"/>
              <a:gd name="connsiteX61" fmla="*/ 8172 w 10000"/>
              <a:gd name="connsiteY61" fmla="*/ 2155 h 10000"/>
              <a:gd name="connsiteX62" fmla="*/ 8117 w 10000"/>
              <a:gd name="connsiteY62" fmla="*/ 2436 h 10000"/>
              <a:gd name="connsiteX63" fmla="*/ 8145 w 10000"/>
              <a:gd name="connsiteY63" fmla="*/ 2529 h 10000"/>
              <a:gd name="connsiteX64" fmla="*/ 8198 w 10000"/>
              <a:gd name="connsiteY64" fmla="*/ 2670 h 10000"/>
              <a:gd name="connsiteX65" fmla="*/ 8635 w 10000"/>
              <a:gd name="connsiteY65" fmla="*/ 2857 h 10000"/>
              <a:gd name="connsiteX66" fmla="*/ 8907 w 10000"/>
              <a:gd name="connsiteY66" fmla="*/ 3185 h 10000"/>
              <a:gd name="connsiteX67" fmla="*/ 9506 w 10000"/>
              <a:gd name="connsiteY67" fmla="*/ 3372 h 10000"/>
              <a:gd name="connsiteX68" fmla="*/ 9642 w 10000"/>
              <a:gd name="connsiteY68" fmla="*/ 3607 h 10000"/>
              <a:gd name="connsiteX69" fmla="*/ 9697 w 10000"/>
              <a:gd name="connsiteY69" fmla="*/ 3888 h 10000"/>
              <a:gd name="connsiteX70" fmla="*/ 9697 w 10000"/>
              <a:gd name="connsiteY70" fmla="*/ 4403 h 10000"/>
              <a:gd name="connsiteX71" fmla="*/ 9615 w 10000"/>
              <a:gd name="connsiteY71" fmla="*/ 4496 h 10000"/>
              <a:gd name="connsiteX72" fmla="*/ 9670 w 10000"/>
              <a:gd name="connsiteY72" fmla="*/ 4871 h 10000"/>
              <a:gd name="connsiteX73" fmla="*/ 9806 w 10000"/>
              <a:gd name="connsiteY73" fmla="*/ 4965 h 10000"/>
              <a:gd name="connsiteX74" fmla="*/ 9941 w 10000"/>
              <a:gd name="connsiteY74" fmla="*/ 5293 h 10000"/>
              <a:gd name="connsiteX75" fmla="*/ 9860 w 10000"/>
              <a:gd name="connsiteY75" fmla="*/ 5293 h 10000"/>
              <a:gd name="connsiteX76" fmla="*/ 9750 w 10000"/>
              <a:gd name="connsiteY76" fmla="*/ 5433 h 10000"/>
              <a:gd name="connsiteX77" fmla="*/ 9780 w 10000"/>
              <a:gd name="connsiteY77" fmla="*/ 5574 h 10000"/>
              <a:gd name="connsiteX78" fmla="*/ 9860 w 10000"/>
              <a:gd name="connsiteY78" fmla="*/ 5808 h 10000"/>
              <a:gd name="connsiteX79" fmla="*/ 9997 w 10000"/>
              <a:gd name="connsiteY79" fmla="*/ 5902 h 10000"/>
              <a:gd name="connsiteX80" fmla="*/ 9941 w 10000"/>
              <a:gd name="connsiteY80" fmla="*/ 6159 h 10000"/>
              <a:gd name="connsiteX81" fmla="*/ 9697 w 10000"/>
              <a:gd name="connsiteY81" fmla="*/ 6253 h 10000"/>
              <a:gd name="connsiteX82" fmla="*/ 9697 w 10000"/>
              <a:gd name="connsiteY82" fmla="*/ 6487 h 10000"/>
              <a:gd name="connsiteX0" fmla="*/ 9697 w 10000"/>
              <a:gd name="connsiteY0" fmla="*/ 6253 h 10000"/>
              <a:gd name="connsiteX1" fmla="*/ 3043 w 10000"/>
              <a:gd name="connsiteY1" fmla="*/ 8104 h 10000"/>
              <a:gd name="connsiteX2" fmla="*/ 2752 w 10000"/>
              <a:gd name="connsiteY2" fmla="*/ 9391 h 10000"/>
              <a:gd name="connsiteX3" fmla="*/ 0 w 10000"/>
              <a:gd name="connsiteY3" fmla="*/ 10000 h 10000"/>
              <a:gd name="connsiteX4" fmla="*/ 736 w 10000"/>
              <a:gd name="connsiteY4" fmla="*/ 9625 h 10000"/>
              <a:gd name="connsiteX5" fmla="*/ 816 w 10000"/>
              <a:gd name="connsiteY5" fmla="*/ 9297 h 10000"/>
              <a:gd name="connsiteX6" fmla="*/ 1061 w 10000"/>
              <a:gd name="connsiteY6" fmla="*/ 9110 h 10000"/>
              <a:gd name="connsiteX7" fmla="*/ 1061 w 10000"/>
              <a:gd name="connsiteY7" fmla="*/ 8829 h 10000"/>
              <a:gd name="connsiteX8" fmla="*/ 1252 w 10000"/>
              <a:gd name="connsiteY8" fmla="*/ 8642 h 10000"/>
              <a:gd name="connsiteX9" fmla="*/ 1226 w 10000"/>
              <a:gd name="connsiteY9" fmla="*/ 8361 h 10000"/>
              <a:gd name="connsiteX10" fmla="*/ 2125 w 10000"/>
              <a:gd name="connsiteY10" fmla="*/ 6956 h 10000"/>
              <a:gd name="connsiteX11" fmla="*/ 2179 w 10000"/>
              <a:gd name="connsiteY11" fmla="*/ 7002 h 10000"/>
              <a:gd name="connsiteX12" fmla="*/ 2125 w 10000"/>
              <a:gd name="connsiteY12" fmla="*/ 7143 h 10000"/>
              <a:gd name="connsiteX13" fmla="*/ 2206 w 10000"/>
              <a:gd name="connsiteY13" fmla="*/ 7237 h 10000"/>
              <a:gd name="connsiteX14" fmla="*/ 2234 w 10000"/>
              <a:gd name="connsiteY14" fmla="*/ 7424 h 10000"/>
              <a:gd name="connsiteX15" fmla="*/ 2370 w 10000"/>
              <a:gd name="connsiteY15" fmla="*/ 7611 h 10000"/>
              <a:gd name="connsiteX16" fmla="*/ 2669 w 10000"/>
              <a:gd name="connsiteY16" fmla="*/ 7799 h 10000"/>
              <a:gd name="connsiteX17" fmla="*/ 2941 w 10000"/>
              <a:gd name="connsiteY17" fmla="*/ 7518 h 10000"/>
              <a:gd name="connsiteX18" fmla="*/ 2996 w 10000"/>
              <a:gd name="connsiteY18" fmla="*/ 7330 h 10000"/>
              <a:gd name="connsiteX19" fmla="*/ 3214 w 10000"/>
              <a:gd name="connsiteY19" fmla="*/ 7564 h 10000"/>
              <a:gd name="connsiteX20" fmla="*/ 3623 w 10000"/>
              <a:gd name="connsiteY20" fmla="*/ 7237 h 10000"/>
              <a:gd name="connsiteX21" fmla="*/ 3678 w 10000"/>
              <a:gd name="connsiteY21" fmla="*/ 7143 h 10000"/>
              <a:gd name="connsiteX22" fmla="*/ 3623 w 10000"/>
              <a:gd name="connsiteY22" fmla="*/ 7002 h 10000"/>
              <a:gd name="connsiteX23" fmla="*/ 3650 w 10000"/>
              <a:gd name="connsiteY23" fmla="*/ 6909 h 10000"/>
              <a:gd name="connsiteX24" fmla="*/ 3814 w 10000"/>
              <a:gd name="connsiteY24" fmla="*/ 7002 h 10000"/>
              <a:gd name="connsiteX25" fmla="*/ 4085 w 10000"/>
              <a:gd name="connsiteY25" fmla="*/ 6674 h 10000"/>
              <a:gd name="connsiteX26" fmla="*/ 4196 w 10000"/>
              <a:gd name="connsiteY26" fmla="*/ 6768 h 10000"/>
              <a:gd name="connsiteX27" fmla="*/ 4413 w 10000"/>
              <a:gd name="connsiteY27" fmla="*/ 6393 h 10000"/>
              <a:gd name="connsiteX28" fmla="*/ 4358 w 10000"/>
              <a:gd name="connsiteY28" fmla="*/ 6300 h 10000"/>
              <a:gd name="connsiteX29" fmla="*/ 4466 w 10000"/>
              <a:gd name="connsiteY29" fmla="*/ 6066 h 10000"/>
              <a:gd name="connsiteX30" fmla="*/ 4358 w 10000"/>
              <a:gd name="connsiteY30" fmla="*/ 5948 h 10000"/>
              <a:gd name="connsiteX31" fmla="*/ 4657 w 10000"/>
              <a:gd name="connsiteY31" fmla="*/ 4871 h 10000"/>
              <a:gd name="connsiteX32" fmla="*/ 4713 w 10000"/>
              <a:gd name="connsiteY32" fmla="*/ 4403 h 10000"/>
              <a:gd name="connsiteX33" fmla="*/ 4848 w 10000"/>
              <a:gd name="connsiteY33" fmla="*/ 4075 h 10000"/>
              <a:gd name="connsiteX34" fmla="*/ 4822 w 10000"/>
              <a:gd name="connsiteY34" fmla="*/ 3934 h 10000"/>
              <a:gd name="connsiteX35" fmla="*/ 4930 w 10000"/>
              <a:gd name="connsiteY35" fmla="*/ 3560 h 10000"/>
              <a:gd name="connsiteX36" fmla="*/ 4958 w 10000"/>
              <a:gd name="connsiteY36" fmla="*/ 3044 h 10000"/>
              <a:gd name="connsiteX37" fmla="*/ 5094 w 10000"/>
              <a:gd name="connsiteY37" fmla="*/ 3091 h 10000"/>
              <a:gd name="connsiteX38" fmla="*/ 5175 w 10000"/>
              <a:gd name="connsiteY38" fmla="*/ 3326 h 10000"/>
              <a:gd name="connsiteX39" fmla="*/ 5475 w 10000"/>
              <a:gd name="connsiteY39" fmla="*/ 3419 h 10000"/>
              <a:gd name="connsiteX40" fmla="*/ 5747 w 10000"/>
              <a:gd name="connsiteY40" fmla="*/ 2061 h 10000"/>
              <a:gd name="connsiteX41" fmla="*/ 5937 w 10000"/>
              <a:gd name="connsiteY41" fmla="*/ 2201 h 10000"/>
              <a:gd name="connsiteX42" fmla="*/ 6048 w 10000"/>
              <a:gd name="connsiteY42" fmla="*/ 1686 h 10000"/>
              <a:gd name="connsiteX43" fmla="*/ 6101 w 10000"/>
              <a:gd name="connsiteY43" fmla="*/ 1733 h 10000"/>
              <a:gd name="connsiteX44" fmla="*/ 6210 w 10000"/>
              <a:gd name="connsiteY44" fmla="*/ 1546 h 10000"/>
              <a:gd name="connsiteX45" fmla="*/ 6401 w 10000"/>
              <a:gd name="connsiteY45" fmla="*/ 937 h 10000"/>
              <a:gd name="connsiteX46" fmla="*/ 6428 w 10000"/>
              <a:gd name="connsiteY46" fmla="*/ 0 h 10000"/>
              <a:gd name="connsiteX47" fmla="*/ 7162 w 10000"/>
              <a:gd name="connsiteY47" fmla="*/ 703 h 10000"/>
              <a:gd name="connsiteX48" fmla="*/ 7245 w 10000"/>
              <a:gd name="connsiteY48" fmla="*/ 141 h 10000"/>
              <a:gd name="connsiteX49" fmla="*/ 7490 w 10000"/>
              <a:gd name="connsiteY49" fmla="*/ 141 h 10000"/>
              <a:gd name="connsiteX50" fmla="*/ 7655 w 10000"/>
              <a:gd name="connsiteY50" fmla="*/ 328 h 10000"/>
              <a:gd name="connsiteX51" fmla="*/ 7600 w 10000"/>
              <a:gd name="connsiteY51" fmla="*/ 609 h 10000"/>
              <a:gd name="connsiteX52" fmla="*/ 7709 w 10000"/>
              <a:gd name="connsiteY52" fmla="*/ 749 h 10000"/>
              <a:gd name="connsiteX53" fmla="*/ 7954 w 10000"/>
              <a:gd name="connsiteY53" fmla="*/ 796 h 10000"/>
              <a:gd name="connsiteX54" fmla="*/ 8036 w 10000"/>
              <a:gd name="connsiteY54" fmla="*/ 937 h 10000"/>
              <a:gd name="connsiteX55" fmla="*/ 8172 w 10000"/>
              <a:gd name="connsiteY55" fmla="*/ 1030 h 10000"/>
              <a:gd name="connsiteX56" fmla="*/ 8253 w 10000"/>
              <a:gd name="connsiteY56" fmla="*/ 1077 h 10000"/>
              <a:gd name="connsiteX57" fmla="*/ 8307 w 10000"/>
              <a:gd name="connsiteY57" fmla="*/ 1218 h 10000"/>
              <a:gd name="connsiteX58" fmla="*/ 8363 w 10000"/>
              <a:gd name="connsiteY58" fmla="*/ 1593 h 10000"/>
              <a:gd name="connsiteX59" fmla="*/ 8253 w 10000"/>
              <a:gd name="connsiteY59" fmla="*/ 1686 h 10000"/>
              <a:gd name="connsiteX60" fmla="*/ 8253 w 10000"/>
              <a:gd name="connsiteY60" fmla="*/ 2014 h 10000"/>
              <a:gd name="connsiteX61" fmla="*/ 8172 w 10000"/>
              <a:gd name="connsiteY61" fmla="*/ 2155 h 10000"/>
              <a:gd name="connsiteX62" fmla="*/ 8117 w 10000"/>
              <a:gd name="connsiteY62" fmla="*/ 2436 h 10000"/>
              <a:gd name="connsiteX63" fmla="*/ 8145 w 10000"/>
              <a:gd name="connsiteY63" fmla="*/ 2529 h 10000"/>
              <a:gd name="connsiteX64" fmla="*/ 8198 w 10000"/>
              <a:gd name="connsiteY64" fmla="*/ 2670 h 10000"/>
              <a:gd name="connsiteX65" fmla="*/ 8635 w 10000"/>
              <a:gd name="connsiteY65" fmla="*/ 2857 h 10000"/>
              <a:gd name="connsiteX66" fmla="*/ 8907 w 10000"/>
              <a:gd name="connsiteY66" fmla="*/ 3185 h 10000"/>
              <a:gd name="connsiteX67" fmla="*/ 9506 w 10000"/>
              <a:gd name="connsiteY67" fmla="*/ 3372 h 10000"/>
              <a:gd name="connsiteX68" fmla="*/ 9642 w 10000"/>
              <a:gd name="connsiteY68" fmla="*/ 3607 h 10000"/>
              <a:gd name="connsiteX69" fmla="*/ 9697 w 10000"/>
              <a:gd name="connsiteY69" fmla="*/ 3888 h 10000"/>
              <a:gd name="connsiteX70" fmla="*/ 9697 w 10000"/>
              <a:gd name="connsiteY70" fmla="*/ 4403 h 10000"/>
              <a:gd name="connsiteX71" fmla="*/ 9615 w 10000"/>
              <a:gd name="connsiteY71" fmla="*/ 4496 h 10000"/>
              <a:gd name="connsiteX72" fmla="*/ 9670 w 10000"/>
              <a:gd name="connsiteY72" fmla="*/ 4871 h 10000"/>
              <a:gd name="connsiteX73" fmla="*/ 9806 w 10000"/>
              <a:gd name="connsiteY73" fmla="*/ 4965 h 10000"/>
              <a:gd name="connsiteX74" fmla="*/ 9941 w 10000"/>
              <a:gd name="connsiteY74" fmla="*/ 5293 h 10000"/>
              <a:gd name="connsiteX75" fmla="*/ 9860 w 10000"/>
              <a:gd name="connsiteY75" fmla="*/ 5293 h 10000"/>
              <a:gd name="connsiteX76" fmla="*/ 9750 w 10000"/>
              <a:gd name="connsiteY76" fmla="*/ 5433 h 10000"/>
              <a:gd name="connsiteX77" fmla="*/ 9780 w 10000"/>
              <a:gd name="connsiteY77" fmla="*/ 5574 h 10000"/>
              <a:gd name="connsiteX78" fmla="*/ 9860 w 10000"/>
              <a:gd name="connsiteY78" fmla="*/ 5808 h 10000"/>
              <a:gd name="connsiteX79" fmla="*/ 9997 w 10000"/>
              <a:gd name="connsiteY79" fmla="*/ 5902 h 10000"/>
              <a:gd name="connsiteX80" fmla="*/ 9941 w 10000"/>
              <a:gd name="connsiteY80" fmla="*/ 6159 h 10000"/>
              <a:gd name="connsiteX81" fmla="*/ 9697 w 10000"/>
              <a:gd name="connsiteY81" fmla="*/ 6253 h 10000"/>
              <a:gd name="connsiteX0" fmla="*/ 9697 w 10000"/>
              <a:gd name="connsiteY0" fmla="*/ 6253 h 10000"/>
              <a:gd name="connsiteX1" fmla="*/ 3043 w 10000"/>
              <a:gd name="connsiteY1" fmla="*/ 8104 h 10000"/>
              <a:gd name="connsiteX2" fmla="*/ 2752 w 10000"/>
              <a:gd name="connsiteY2" fmla="*/ 9391 h 10000"/>
              <a:gd name="connsiteX3" fmla="*/ 0 w 10000"/>
              <a:gd name="connsiteY3" fmla="*/ 10000 h 10000"/>
              <a:gd name="connsiteX4" fmla="*/ 736 w 10000"/>
              <a:gd name="connsiteY4" fmla="*/ 9625 h 10000"/>
              <a:gd name="connsiteX5" fmla="*/ 816 w 10000"/>
              <a:gd name="connsiteY5" fmla="*/ 9297 h 10000"/>
              <a:gd name="connsiteX6" fmla="*/ 1061 w 10000"/>
              <a:gd name="connsiteY6" fmla="*/ 9110 h 10000"/>
              <a:gd name="connsiteX7" fmla="*/ 1061 w 10000"/>
              <a:gd name="connsiteY7" fmla="*/ 8829 h 10000"/>
              <a:gd name="connsiteX8" fmla="*/ 1252 w 10000"/>
              <a:gd name="connsiteY8" fmla="*/ 8642 h 10000"/>
              <a:gd name="connsiteX9" fmla="*/ 1226 w 10000"/>
              <a:gd name="connsiteY9" fmla="*/ 8361 h 10000"/>
              <a:gd name="connsiteX10" fmla="*/ 2125 w 10000"/>
              <a:gd name="connsiteY10" fmla="*/ 6956 h 10000"/>
              <a:gd name="connsiteX11" fmla="*/ 2179 w 10000"/>
              <a:gd name="connsiteY11" fmla="*/ 7002 h 10000"/>
              <a:gd name="connsiteX12" fmla="*/ 2125 w 10000"/>
              <a:gd name="connsiteY12" fmla="*/ 7143 h 10000"/>
              <a:gd name="connsiteX13" fmla="*/ 2206 w 10000"/>
              <a:gd name="connsiteY13" fmla="*/ 7237 h 10000"/>
              <a:gd name="connsiteX14" fmla="*/ 2234 w 10000"/>
              <a:gd name="connsiteY14" fmla="*/ 7424 h 10000"/>
              <a:gd name="connsiteX15" fmla="*/ 2370 w 10000"/>
              <a:gd name="connsiteY15" fmla="*/ 7611 h 10000"/>
              <a:gd name="connsiteX16" fmla="*/ 2669 w 10000"/>
              <a:gd name="connsiteY16" fmla="*/ 7799 h 10000"/>
              <a:gd name="connsiteX17" fmla="*/ 2941 w 10000"/>
              <a:gd name="connsiteY17" fmla="*/ 7518 h 10000"/>
              <a:gd name="connsiteX18" fmla="*/ 2996 w 10000"/>
              <a:gd name="connsiteY18" fmla="*/ 7330 h 10000"/>
              <a:gd name="connsiteX19" fmla="*/ 3214 w 10000"/>
              <a:gd name="connsiteY19" fmla="*/ 7564 h 10000"/>
              <a:gd name="connsiteX20" fmla="*/ 3623 w 10000"/>
              <a:gd name="connsiteY20" fmla="*/ 7237 h 10000"/>
              <a:gd name="connsiteX21" fmla="*/ 3678 w 10000"/>
              <a:gd name="connsiteY21" fmla="*/ 7143 h 10000"/>
              <a:gd name="connsiteX22" fmla="*/ 3623 w 10000"/>
              <a:gd name="connsiteY22" fmla="*/ 7002 h 10000"/>
              <a:gd name="connsiteX23" fmla="*/ 3650 w 10000"/>
              <a:gd name="connsiteY23" fmla="*/ 6909 h 10000"/>
              <a:gd name="connsiteX24" fmla="*/ 3814 w 10000"/>
              <a:gd name="connsiteY24" fmla="*/ 7002 h 10000"/>
              <a:gd name="connsiteX25" fmla="*/ 4085 w 10000"/>
              <a:gd name="connsiteY25" fmla="*/ 6674 h 10000"/>
              <a:gd name="connsiteX26" fmla="*/ 4196 w 10000"/>
              <a:gd name="connsiteY26" fmla="*/ 6768 h 10000"/>
              <a:gd name="connsiteX27" fmla="*/ 4413 w 10000"/>
              <a:gd name="connsiteY27" fmla="*/ 6393 h 10000"/>
              <a:gd name="connsiteX28" fmla="*/ 4358 w 10000"/>
              <a:gd name="connsiteY28" fmla="*/ 6300 h 10000"/>
              <a:gd name="connsiteX29" fmla="*/ 4466 w 10000"/>
              <a:gd name="connsiteY29" fmla="*/ 6066 h 10000"/>
              <a:gd name="connsiteX30" fmla="*/ 4358 w 10000"/>
              <a:gd name="connsiteY30" fmla="*/ 5948 h 10000"/>
              <a:gd name="connsiteX31" fmla="*/ 4657 w 10000"/>
              <a:gd name="connsiteY31" fmla="*/ 4871 h 10000"/>
              <a:gd name="connsiteX32" fmla="*/ 4713 w 10000"/>
              <a:gd name="connsiteY32" fmla="*/ 4403 h 10000"/>
              <a:gd name="connsiteX33" fmla="*/ 4848 w 10000"/>
              <a:gd name="connsiteY33" fmla="*/ 4075 h 10000"/>
              <a:gd name="connsiteX34" fmla="*/ 4822 w 10000"/>
              <a:gd name="connsiteY34" fmla="*/ 3934 h 10000"/>
              <a:gd name="connsiteX35" fmla="*/ 4930 w 10000"/>
              <a:gd name="connsiteY35" fmla="*/ 3560 h 10000"/>
              <a:gd name="connsiteX36" fmla="*/ 4958 w 10000"/>
              <a:gd name="connsiteY36" fmla="*/ 3044 h 10000"/>
              <a:gd name="connsiteX37" fmla="*/ 5094 w 10000"/>
              <a:gd name="connsiteY37" fmla="*/ 3091 h 10000"/>
              <a:gd name="connsiteX38" fmla="*/ 5175 w 10000"/>
              <a:gd name="connsiteY38" fmla="*/ 3326 h 10000"/>
              <a:gd name="connsiteX39" fmla="*/ 5475 w 10000"/>
              <a:gd name="connsiteY39" fmla="*/ 3419 h 10000"/>
              <a:gd name="connsiteX40" fmla="*/ 5747 w 10000"/>
              <a:gd name="connsiteY40" fmla="*/ 2061 h 10000"/>
              <a:gd name="connsiteX41" fmla="*/ 5937 w 10000"/>
              <a:gd name="connsiteY41" fmla="*/ 2201 h 10000"/>
              <a:gd name="connsiteX42" fmla="*/ 6048 w 10000"/>
              <a:gd name="connsiteY42" fmla="*/ 1686 h 10000"/>
              <a:gd name="connsiteX43" fmla="*/ 6101 w 10000"/>
              <a:gd name="connsiteY43" fmla="*/ 1733 h 10000"/>
              <a:gd name="connsiteX44" fmla="*/ 6210 w 10000"/>
              <a:gd name="connsiteY44" fmla="*/ 1546 h 10000"/>
              <a:gd name="connsiteX45" fmla="*/ 6401 w 10000"/>
              <a:gd name="connsiteY45" fmla="*/ 937 h 10000"/>
              <a:gd name="connsiteX46" fmla="*/ 6428 w 10000"/>
              <a:gd name="connsiteY46" fmla="*/ 0 h 10000"/>
              <a:gd name="connsiteX47" fmla="*/ 7162 w 10000"/>
              <a:gd name="connsiteY47" fmla="*/ 703 h 10000"/>
              <a:gd name="connsiteX48" fmla="*/ 7245 w 10000"/>
              <a:gd name="connsiteY48" fmla="*/ 141 h 10000"/>
              <a:gd name="connsiteX49" fmla="*/ 7490 w 10000"/>
              <a:gd name="connsiteY49" fmla="*/ 141 h 10000"/>
              <a:gd name="connsiteX50" fmla="*/ 7655 w 10000"/>
              <a:gd name="connsiteY50" fmla="*/ 328 h 10000"/>
              <a:gd name="connsiteX51" fmla="*/ 7600 w 10000"/>
              <a:gd name="connsiteY51" fmla="*/ 609 h 10000"/>
              <a:gd name="connsiteX52" fmla="*/ 7709 w 10000"/>
              <a:gd name="connsiteY52" fmla="*/ 749 h 10000"/>
              <a:gd name="connsiteX53" fmla="*/ 7954 w 10000"/>
              <a:gd name="connsiteY53" fmla="*/ 796 h 10000"/>
              <a:gd name="connsiteX54" fmla="*/ 8036 w 10000"/>
              <a:gd name="connsiteY54" fmla="*/ 937 h 10000"/>
              <a:gd name="connsiteX55" fmla="*/ 8172 w 10000"/>
              <a:gd name="connsiteY55" fmla="*/ 1030 h 10000"/>
              <a:gd name="connsiteX56" fmla="*/ 8253 w 10000"/>
              <a:gd name="connsiteY56" fmla="*/ 1077 h 10000"/>
              <a:gd name="connsiteX57" fmla="*/ 8307 w 10000"/>
              <a:gd name="connsiteY57" fmla="*/ 1218 h 10000"/>
              <a:gd name="connsiteX58" fmla="*/ 8363 w 10000"/>
              <a:gd name="connsiteY58" fmla="*/ 1593 h 10000"/>
              <a:gd name="connsiteX59" fmla="*/ 8253 w 10000"/>
              <a:gd name="connsiteY59" fmla="*/ 1686 h 10000"/>
              <a:gd name="connsiteX60" fmla="*/ 8253 w 10000"/>
              <a:gd name="connsiteY60" fmla="*/ 2014 h 10000"/>
              <a:gd name="connsiteX61" fmla="*/ 8172 w 10000"/>
              <a:gd name="connsiteY61" fmla="*/ 2155 h 10000"/>
              <a:gd name="connsiteX62" fmla="*/ 8117 w 10000"/>
              <a:gd name="connsiteY62" fmla="*/ 2436 h 10000"/>
              <a:gd name="connsiteX63" fmla="*/ 8145 w 10000"/>
              <a:gd name="connsiteY63" fmla="*/ 2529 h 10000"/>
              <a:gd name="connsiteX64" fmla="*/ 8198 w 10000"/>
              <a:gd name="connsiteY64" fmla="*/ 2670 h 10000"/>
              <a:gd name="connsiteX65" fmla="*/ 8635 w 10000"/>
              <a:gd name="connsiteY65" fmla="*/ 2857 h 10000"/>
              <a:gd name="connsiteX66" fmla="*/ 8907 w 10000"/>
              <a:gd name="connsiteY66" fmla="*/ 3185 h 10000"/>
              <a:gd name="connsiteX67" fmla="*/ 9506 w 10000"/>
              <a:gd name="connsiteY67" fmla="*/ 3372 h 10000"/>
              <a:gd name="connsiteX68" fmla="*/ 9642 w 10000"/>
              <a:gd name="connsiteY68" fmla="*/ 3607 h 10000"/>
              <a:gd name="connsiteX69" fmla="*/ 9697 w 10000"/>
              <a:gd name="connsiteY69" fmla="*/ 3888 h 10000"/>
              <a:gd name="connsiteX70" fmla="*/ 9697 w 10000"/>
              <a:gd name="connsiteY70" fmla="*/ 4403 h 10000"/>
              <a:gd name="connsiteX71" fmla="*/ 9615 w 10000"/>
              <a:gd name="connsiteY71" fmla="*/ 4496 h 10000"/>
              <a:gd name="connsiteX72" fmla="*/ 9670 w 10000"/>
              <a:gd name="connsiteY72" fmla="*/ 4871 h 10000"/>
              <a:gd name="connsiteX73" fmla="*/ 9806 w 10000"/>
              <a:gd name="connsiteY73" fmla="*/ 4965 h 10000"/>
              <a:gd name="connsiteX74" fmla="*/ 9941 w 10000"/>
              <a:gd name="connsiteY74" fmla="*/ 5293 h 10000"/>
              <a:gd name="connsiteX75" fmla="*/ 9860 w 10000"/>
              <a:gd name="connsiteY75" fmla="*/ 5293 h 10000"/>
              <a:gd name="connsiteX76" fmla="*/ 9750 w 10000"/>
              <a:gd name="connsiteY76" fmla="*/ 5433 h 10000"/>
              <a:gd name="connsiteX77" fmla="*/ 9860 w 10000"/>
              <a:gd name="connsiteY77" fmla="*/ 5808 h 10000"/>
              <a:gd name="connsiteX78" fmla="*/ 9997 w 10000"/>
              <a:gd name="connsiteY78" fmla="*/ 5902 h 10000"/>
              <a:gd name="connsiteX79" fmla="*/ 9941 w 10000"/>
              <a:gd name="connsiteY79" fmla="*/ 6159 h 10000"/>
              <a:gd name="connsiteX80" fmla="*/ 9697 w 10000"/>
              <a:gd name="connsiteY80" fmla="*/ 6253 h 10000"/>
              <a:gd name="connsiteX0" fmla="*/ 9697 w 10000"/>
              <a:gd name="connsiteY0" fmla="*/ 6253 h 10000"/>
              <a:gd name="connsiteX1" fmla="*/ 3043 w 10000"/>
              <a:gd name="connsiteY1" fmla="*/ 8104 h 10000"/>
              <a:gd name="connsiteX2" fmla="*/ 2752 w 10000"/>
              <a:gd name="connsiteY2" fmla="*/ 9391 h 10000"/>
              <a:gd name="connsiteX3" fmla="*/ 0 w 10000"/>
              <a:gd name="connsiteY3" fmla="*/ 10000 h 10000"/>
              <a:gd name="connsiteX4" fmla="*/ 736 w 10000"/>
              <a:gd name="connsiteY4" fmla="*/ 9625 h 10000"/>
              <a:gd name="connsiteX5" fmla="*/ 816 w 10000"/>
              <a:gd name="connsiteY5" fmla="*/ 9297 h 10000"/>
              <a:gd name="connsiteX6" fmla="*/ 1061 w 10000"/>
              <a:gd name="connsiteY6" fmla="*/ 9110 h 10000"/>
              <a:gd name="connsiteX7" fmla="*/ 1061 w 10000"/>
              <a:gd name="connsiteY7" fmla="*/ 8829 h 10000"/>
              <a:gd name="connsiteX8" fmla="*/ 1252 w 10000"/>
              <a:gd name="connsiteY8" fmla="*/ 8642 h 10000"/>
              <a:gd name="connsiteX9" fmla="*/ 1226 w 10000"/>
              <a:gd name="connsiteY9" fmla="*/ 8361 h 10000"/>
              <a:gd name="connsiteX10" fmla="*/ 2125 w 10000"/>
              <a:gd name="connsiteY10" fmla="*/ 6956 h 10000"/>
              <a:gd name="connsiteX11" fmla="*/ 2179 w 10000"/>
              <a:gd name="connsiteY11" fmla="*/ 7002 h 10000"/>
              <a:gd name="connsiteX12" fmla="*/ 2125 w 10000"/>
              <a:gd name="connsiteY12" fmla="*/ 7143 h 10000"/>
              <a:gd name="connsiteX13" fmla="*/ 2206 w 10000"/>
              <a:gd name="connsiteY13" fmla="*/ 7237 h 10000"/>
              <a:gd name="connsiteX14" fmla="*/ 2234 w 10000"/>
              <a:gd name="connsiteY14" fmla="*/ 7424 h 10000"/>
              <a:gd name="connsiteX15" fmla="*/ 2370 w 10000"/>
              <a:gd name="connsiteY15" fmla="*/ 7611 h 10000"/>
              <a:gd name="connsiteX16" fmla="*/ 2669 w 10000"/>
              <a:gd name="connsiteY16" fmla="*/ 7799 h 10000"/>
              <a:gd name="connsiteX17" fmla="*/ 2941 w 10000"/>
              <a:gd name="connsiteY17" fmla="*/ 7518 h 10000"/>
              <a:gd name="connsiteX18" fmla="*/ 2996 w 10000"/>
              <a:gd name="connsiteY18" fmla="*/ 7330 h 10000"/>
              <a:gd name="connsiteX19" fmla="*/ 3214 w 10000"/>
              <a:gd name="connsiteY19" fmla="*/ 7564 h 10000"/>
              <a:gd name="connsiteX20" fmla="*/ 3623 w 10000"/>
              <a:gd name="connsiteY20" fmla="*/ 7237 h 10000"/>
              <a:gd name="connsiteX21" fmla="*/ 3678 w 10000"/>
              <a:gd name="connsiteY21" fmla="*/ 7143 h 10000"/>
              <a:gd name="connsiteX22" fmla="*/ 3623 w 10000"/>
              <a:gd name="connsiteY22" fmla="*/ 7002 h 10000"/>
              <a:gd name="connsiteX23" fmla="*/ 3650 w 10000"/>
              <a:gd name="connsiteY23" fmla="*/ 6909 h 10000"/>
              <a:gd name="connsiteX24" fmla="*/ 3814 w 10000"/>
              <a:gd name="connsiteY24" fmla="*/ 7002 h 10000"/>
              <a:gd name="connsiteX25" fmla="*/ 4085 w 10000"/>
              <a:gd name="connsiteY25" fmla="*/ 6674 h 10000"/>
              <a:gd name="connsiteX26" fmla="*/ 4196 w 10000"/>
              <a:gd name="connsiteY26" fmla="*/ 6768 h 10000"/>
              <a:gd name="connsiteX27" fmla="*/ 4413 w 10000"/>
              <a:gd name="connsiteY27" fmla="*/ 6393 h 10000"/>
              <a:gd name="connsiteX28" fmla="*/ 4358 w 10000"/>
              <a:gd name="connsiteY28" fmla="*/ 6300 h 10000"/>
              <a:gd name="connsiteX29" fmla="*/ 4466 w 10000"/>
              <a:gd name="connsiteY29" fmla="*/ 6066 h 10000"/>
              <a:gd name="connsiteX30" fmla="*/ 4358 w 10000"/>
              <a:gd name="connsiteY30" fmla="*/ 5948 h 10000"/>
              <a:gd name="connsiteX31" fmla="*/ 4657 w 10000"/>
              <a:gd name="connsiteY31" fmla="*/ 4871 h 10000"/>
              <a:gd name="connsiteX32" fmla="*/ 4713 w 10000"/>
              <a:gd name="connsiteY32" fmla="*/ 4403 h 10000"/>
              <a:gd name="connsiteX33" fmla="*/ 4848 w 10000"/>
              <a:gd name="connsiteY33" fmla="*/ 4075 h 10000"/>
              <a:gd name="connsiteX34" fmla="*/ 4822 w 10000"/>
              <a:gd name="connsiteY34" fmla="*/ 3934 h 10000"/>
              <a:gd name="connsiteX35" fmla="*/ 4930 w 10000"/>
              <a:gd name="connsiteY35" fmla="*/ 3560 h 10000"/>
              <a:gd name="connsiteX36" fmla="*/ 4958 w 10000"/>
              <a:gd name="connsiteY36" fmla="*/ 3044 h 10000"/>
              <a:gd name="connsiteX37" fmla="*/ 5094 w 10000"/>
              <a:gd name="connsiteY37" fmla="*/ 3091 h 10000"/>
              <a:gd name="connsiteX38" fmla="*/ 5175 w 10000"/>
              <a:gd name="connsiteY38" fmla="*/ 3326 h 10000"/>
              <a:gd name="connsiteX39" fmla="*/ 5475 w 10000"/>
              <a:gd name="connsiteY39" fmla="*/ 3419 h 10000"/>
              <a:gd name="connsiteX40" fmla="*/ 5747 w 10000"/>
              <a:gd name="connsiteY40" fmla="*/ 2061 h 10000"/>
              <a:gd name="connsiteX41" fmla="*/ 5937 w 10000"/>
              <a:gd name="connsiteY41" fmla="*/ 2201 h 10000"/>
              <a:gd name="connsiteX42" fmla="*/ 6048 w 10000"/>
              <a:gd name="connsiteY42" fmla="*/ 1686 h 10000"/>
              <a:gd name="connsiteX43" fmla="*/ 6101 w 10000"/>
              <a:gd name="connsiteY43" fmla="*/ 1733 h 10000"/>
              <a:gd name="connsiteX44" fmla="*/ 6210 w 10000"/>
              <a:gd name="connsiteY44" fmla="*/ 1546 h 10000"/>
              <a:gd name="connsiteX45" fmla="*/ 6401 w 10000"/>
              <a:gd name="connsiteY45" fmla="*/ 937 h 10000"/>
              <a:gd name="connsiteX46" fmla="*/ 6428 w 10000"/>
              <a:gd name="connsiteY46" fmla="*/ 0 h 10000"/>
              <a:gd name="connsiteX47" fmla="*/ 7162 w 10000"/>
              <a:gd name="connsiteY47" fmla="*/ 703 h 10000"/>
              <a:gd name="connsiteX48" fmla="*/ 7245 w 10000"/>
              <a:gd name="connsiteY48" fmla="*/ 141 h 10000"/>
              <a:gd name="connsiteX49" fmla="*/ 7490 w 10000"/>
              <a:gd name="connsiteY49" fmla="*/ 141 h 10000"/>
              <a:gd name="connsiteX50" fmla="*/ 7655 w 10000"/>
              <a:gd name="connsiteY50" fmla="*/ 328 h 10000"/>
              <a:gd name="connsiteX51" fmla="*/ 7600 w 10000"/>
              <a:gd name="connsiteY51" fmla="*/ 609 h 10000"/>
              <a:gd name="connsiteX52" fmla="*/ 7709 w 10000"/>
              <a:gd name="connsiteY52" fmla="*/ 749 h 10000"/>
              <a:gd name="connsiteX53" fmla="*/ 7954 w 10000"/>
              <a:gd name="connsiteY53" fmla="*/ 796 h 10000"/>
              <a:gd name="connsiteX54" fmla="*/ 8036 w 10000"/>
              <a:gd name="connsiteY54" fmla="*/ 937 h 10000"/>
              <a:gd name="connsiteX55" fmla="*/ 8172 w 10000"/>
              <a:gd name="connsiteY55" fmla="*/ 1030 h 10000"/>
              <a:gd name="connsiteX56" fmla="*/ 8253 w 10000"/>
              <a:gd name="connsiteY56" fmla="*/ 1077 h 10000"/>
              <a:gd name="connsiteX57" fmla="*/ 8307 w 10000"/>
              <a:gd name="connsiteY57" fmla="*/ 1218 h 10000"/>
              <a:gd name="connsiteX58" fmla="*/ 8363 w 10000"/>
              <a:gd name="connsiteY58" fmla="*/ 1593 h 10000"/>
              <a:gd name="connsiteX59" fmla="*/ 8253 w 10000"/>
              <a:gd name="connsiteY59" fmla="*/ 1686 h 10000"/>
              <a:gd name="connsiteX60" fmla="*/ 8253 w 10000"/>
              <a:gd name="connsiteY60" fmla="*/ 2014 h 10000"/>
              <a:gd name="connsiteX61" fmla="*/ 8172 w 10000"/>
              <a:gd name="connsiteY61" fmla="*/ 2155 h 10000"/>
              <a:gd name="connsiteX62" fmla="*/ 8117 w 10000"/>
              <a:gd name="connsiteY62" fmla="*/ 2436 h 10000"/>
              <a:gd name="connsiteX63" fmla="*/ 8145 w 10000"/>
              <a:gd name="connsiteY63" fmla="*/ 2529 h 10000"/>
              <a:gd name="connsiteX64" fmla="*/ 8198 w 10000"/>
              <a:gd name="connsiteY64" fmla="*/ 2670 h 10000"/>
              <a:gd name="connsiteX65" fmla="*/ 8635 w 10000"/>
              <a:gd name="connsiteY65" fmla="*/ 2857 h 10000"/>
              <a:gd name="connsiteX66" fmla="*/ 8907 w 10000"/>
              <a:gd name="connsiteY66" fmla="*/ 3185 h 10000"/>
              <a:gd name="connsiteX67" fmla="*/ 9506 w 10000"/>
              <a:gd name="connsiteY67" fmla="*/ 3372 h 10000"/>
              <a:gd name="connsiteX68" fmla="*/ 9642 w 10000"/>
              <a:gd name="connsiteY68" fmla="*/ 3607 h 10000"/>
              <a:gd name="connsiteX69" fmla="*/ 9697 w 10000"/>
              <a:gd name="connsiteY69" fmla="*/ 3888 h 10000"/>
              <a:gd name="connsiteX70" fmla="*/ 9697 w 10000"/>
              <a:gd name="connsiteY70" fmla="*/ 4403 h 10000"/>
              <a:gd name="connsiteX71" fmla="*/ 9670 w 10000"/>
              <a:gd name="connsiteY71" fmla="*/ 4871 h 10000"/>
              <a:gd name="connsiteX72" fmla="*/ 9806 w 10000"/>
              <a:gd name="connsiteY72" fmla="*/ 4965 h 10000"/>
              <a:gd name="connsiteX73" fmla="*/ 9941 w 10000"/>
              <a:gd name="connsiteY73" fmla="*/ 5293 h 10000"/>
              <a:gd name="connsiteX74" fmla="*/ 9860 w 10000"/>
              <a:gd name="connsiteY74" fmla="*/ 5293 h 10000"/>
              <a:gd name="connsiteX75" fmla="*/ 9750 w 10000"/>
              <a:gd name="connsiteY75" fmla="*/ 5433 h 10000"/>
              <a:gd name="connsiteX76" fmla="*/ 9860 w 10000"/>
              <a:gd name="connsiteY76" fmla="*/ 5808 h 10000"/>
              <a:gd name="connsiteX77" fmla="*/ 9997 w 10000"/>
              <a:gd name="connsiteY77" fmla="*/ 5902 h 10000"/>
              <a:gd name="connsiteX78" fmla="*/ 9941 w 10000"/>
              <a:gd name="connsiteY78" fmla="*/ 6159 h 10000"/>
              <a:gd name="connsiteX79" fmla="*/ 9697 w 10000"/>
              <a:gd name="connsiteY79" fmla="*/ 6253 h 10000"/>
              <a:gd name="connsiteX0" fmla="*/ 9697 w 10000"/>
              <a:gd name="connsiteY0" fmla="*/ 6253 h 10000"/>
              <a:gd name="connsiteX1" fmla="*/ 3043 w 10000"/>
              <a:gd name="connsiteY1" fmla="*/ 8104 h 10000"/>
              <a:gd name="connsiteX2" fmla="*/ 2752 w 10000"/>
              <a:gd name="connsiteY2" fmla="*/ 9391 h 10000"/>
              <a:gd name="connsiteX3" fmla="*/ 0 w 10000"/>
              <a:gd name="connsiteY3" fmla="*/ 10000 h 10000"/>
              <a:gd name="connsiteX4" fmla="*/ 736 w 10000"/>
              <a:gd name="connsiteY4" fmla="*/ 9625 h 10000"/>
              <a:gd name="connsiteX5" fmla="*/ 816 w 10000"/>
              <a:gd name="connsiteY5" fmla="*/ 9297 h 10000"/>
              <a:gd name="connsiteX6" fmla="*/ 1061 w 10000"/>
              <a:gd name="connsiteY6" fmla="*/ 9110 h 10000"/>
              <a:gd name="connsiteX7" fmla="*/ 1061 w 10000"/>
              <a:gd name="connsiteY7" fmla="*/ 8829 h 10000"/>
              <a:gd name="connsiteX8" fmla="*/ 1252 w 10000"/>
              <a:gd name="connsiteY8" fmla="*/ 8642 h 10000"/>
              <a:gd name="connsiteX9" fmla="*/ 1226 w 10000"/>
              <a:gd name="connsiteY9" fmla="*/ 8361 h 10000"/>
              <a:gd name="connsiteX10" fmla="*/ 2125 w 10000"/>
              <a:gd name="connsiteY10" fmla="*/ 6956 h 10000"/>
              <a:gd name="connsiteX11" fmla="*/ 2179 w 10000"/>
              <a:gd name="connsiteY11" fmla="*/ 7002 h 10000"/>
              <a:gd name="connsiteX12" fmla="*/ 2125 w 10000"/>
              <a:gd name="connsiteY12" fmla="*/ 7143 h 10000"/>
              <a:gd name="connsiteX13" fmla="*/ 2206 w 10000"/>
              <a:gd name="connsiteY13" fmla="*/ 7237 h 10000"/>
              <a:gd name="connsiteX14" fmla="*/ 2234 w 10000"/>
              <a:gd name="connsiteY14" fmla="*/ 7424 h 10000"/>
              <a:gd name="connsiteX15" fmla="*/ 2370 w 10000"/>
              <a:gd name="connsiteY15" fmla="*/ 7611 h 10000"/>
              <a:gd name="connsiteX16" fmla="*/ 2669 w 10000"/>
              <a:gd name="connsiteY16" fmla="*/ 7799 h 10000"/>
              <a:gd name="connsiteX17" fmla="*/ 2941 w 10000"/>
              <a:gd name="connsiteY17" fmla="*/ 7518 h 10000"/>
              <a:gd name="connsiteX18" fmla="*/ 2996 w 10000"/>
              <a:gd name="connsiteY18" fmla="*/ 7330 h 10000"/>
              <a:gd name="connsiteX19" fmla="*/ 3214 w 10000"/>
              <a:gd name="connsiteY19" fmla="*/ 7564 h 10000"/>
              <a:gd name="connsiteX20" fmla="*/ 3623 w 10000"/>
              <a:gd name="connsiteY20" fmla="*/ 7237 h 10000"/>
              <a:gd name="connsiteX21" fmla="*/ 3678 w 10000"/>
              <a:gd name="connsiteY21" fmla="*/ 7143 h 10000"/>
              <a:gd name="connsiteX22" fmla="*/ 3623 w 10000"/>
              <a:gd name="connsiteY22" fmla="*/ 7002 h 10000"/>
              <a:gd name="connsiteX23" fmla="*/ 3650 w 10000"/>
              <a:gd name="connsiteY23" fmla="*/ 6909 h 10000"/>
              <a:gd name="connsiteX24" fmla="*/ 3814 w 10000"/>
              <a:gd name="connsiteY24" fmla="*/ 7002 h 10000"/>
              <a:gd name="connsiteX25" fmla="*/ 4085 w 10000"/>
              <a:gd name="connsiteY25" fmla="*/ 6674 h 10000"/>
              <a:gd name="connsiteX26" fmla="*/ 4196 w 10000"/>
              <a:gd name="connsiteY26" fmla="*/ 6768 h 10000"/>
              <a:gd name="connsiteX27" fmla="*/ 4413 w 10000"/>
              <a:gd name="connsiteY27" fmla="*/ 6393 h 10000"/>
              <a:gd name="connsiteX28" fmla="*/ 4358 w 10000"/>
              <a:gd name="connsiteY28" fmla="*/ 6300 h 10000"/>
              <a:gd name="connsiteX29" fmla="*/ 4466 w 10000"/>
              <a:gd name="connsiteY29" fmla="*/ 6066 h 10000"/>
              <a:gd name="connsiteX30" fmla="*/ 4358 w 10000"/>
              <a:gd name="connsiteY30" fmla="*/ 5948 h 10000"/>
              <a:gd name="connsiteX31" fmla="*/ 4657 w 10000"/>
              <a:gd name="connsiteY31" fmla="*/ 4871 h 10000"/>
              <a:gd name="connsiteX32" fmla="*/ 4713 w 10000"/>
              <a:gd name="connsiteY32" fmla="*/ 4403 h 10000"/>
              <a:gd name="connsiteX33" fmla="*/ 4848 w 10000"/>
              <a:gd name="connsiteY33" fmla="*/ 4075 h 10000"/>
              <a:gd name="connsiteX34" fmla="*/ 4822 w 10000"/>
              <a:gd name="connsiteY34" fmla="*/ 3934 h 10000"/>
              <a:gd name="connsiteX35" fmla="*/ 4930 w 10000"/>
              <a:gd name="connsiteY35" fmla="*/ 3560 h 10000"/>
              <a:gd name="connsiteX36" fmla="*/ 4958 w 10000"/>
              <a:gd name="connsiteY36" fmla="*/ 3044 h 10000"/>
              <a:gd name="connsiteX37" fmla="*/ 5094 w 10000"/>
              <a:gd name="connsiteY37" fmla="*/ 3091 h 10000"/>
              <a:gd name="connsiteX38" fmla="*/ 5175 w 10000"/>
              <a:gd name="connsiteY38" fmla="*/ 3326 h 10000"/>
              <a:gd name="connsiteX39" fmla="*/ 5475 w 10000"/>
              <a:gd name="connsiteY39" fmla="*/ 3419 h 10000"/>
              <a:gd name="connsiteX40" fmla="*/ 5747 w 10000"/>
              <a:gd name="connsiteY40" fmla="*/ 2061 h 10000"/>
              <a:gd name="connsiteX41" fmla="*/ 5937 w 10000"/>
              <a:gd name="connsiteY41" fmla="*/ 2201 h 10000"/>
              <a:gd name="connsiteX42" fmla="*/ 6048 w 10000"/>
              <a:gd name="connsiteY42" fmla="*/ 1686 h 10000"/>
              <a:gd name="connsiteX43" fmla="*/ 6101 w 10000"/>
              <a:gd name="connsiteY43" fmla="*/ 1733 h 10000"/>
              <a:gd name="connsiteX44" fmla="*/ 6210 w 10000"/>
              <a:gd name="connsiteY44" fmla="*/ 1546 h 10000"/>
              <a:gd name="connsiteX45" fmla="*/ 6401 w 10000"/>
              <a:gd name="connsiteY45" fmla="*/ 937 h 10000"/>
              <a:gd name="connsiteX46" fmla="*/ 6428 w 10000"/>
              <a:gd name="connsiteY46" fmla="*/ 0 h 10000"/>
              <a:gd name="connsiteX47" fmla="*/ 7162 w 10000"/>
              <a:gd name="connsiteY47" fmla="*/ 703 h 10000"/>
              <a:gd name="connsiteX48" fmla="*/ 7245 w 10000"/>
              <a:gd name="connsiteY48" fmla="*/ 141 h 10000"/>
              <a:gd name="connsiteX49" fmla="*/ 7490 w 10000"/>
              <a:gd name="connsiteY49" fmla="*/ 141 h 10000"/>
              <a:gd name="connsiteX50" fmla="*/ 7655 w 10000"/>
              <a:gd name="connsiteY50" fmla="*/ 328 h 10000"/>
              <a:gd name="connsiteX51" fmla="*/ 7600 w 10000"/>
              <a:gd name="connsiteY51" fmla="*/ 609 h 10000"/>
              <a:gd name="connsiteX52" fmla="*/ 7709 w 10000"/>
              <a:gd name="connsiteY52" fmla="*/ 749 h 10000"/>
              <a:gd name="connsiteX53" fmla="*/ 7954 w 10000"/>
              <a:gd name="connsiteY53" fmla="*/ 796 h 10000"/>
              <a:gd name="connsiteX54" fmla="*/ 8036 w 10000"/>
              <a:gd name="connsiteY54" fmla="*/ 937 h 10000"/>
              <a:gd name="connsiteX55" fmla="*/ 8172 w 10000"/>
              <a:gd name="connsiteY55" fmla="*/ 1030 h 10000"/>
              <a:gd name="connsiteX56" fmla="*/ 8253 w 10000"/>
              <a:gd name="connsiteY56" fmla="*/ 1077 h 10000"/>
              <a:gd name="connsiteX57" fmla="*/ 8307 w 10000"/>
              <a:gd name="connsiteY57" fmla="*/ 1218 h 10000"/>
              <a:gd name="connsiteX58" fmla="*/ 8363 w 10000"/>
              <a:gd name="connsiteY58" fmla="*/ 1593 h 10000"/>
              <a:gd name="connsiteX59" fmla="*/ 8253 w 10000"/>
              <a:gd name="connsiteY59" fmla="*/ 1686 h 10000"/>
              <a:gd name="connsiteX60" fmla="*/ 8253 w 10000"/>
              <a:gd name="connsiteY60" fmla="*/ 2014 h 10000"/>
              <a:gd name="connsiteX61" fmla="*/ 8172 w 10000"/>
              <a:gd name="connsiteY61" fmla="*/ 2155 h 10000"/>
              <a:gd name="connsiteX62" fmla="*/ 8117 w 10000"/>
              <a:gd name="connsiteY62" fmla="*/ 2436 h 10000"/>
              <a:gd name="connsiteX63" fmla="*/ 8145 w 10000"/>
              <a:gd name="connsiteY63" fmla="*/ 2529 h 10000"/>
              <a:gd name="connsiteX64" fmla="*/ 8198 w 10000"/>
              <a:gd name="connsiteY64" fmla="*/ 2670 h 10000"/>
              <a:gd name="connsiteX65" fmla="*/ 8635 w 10000"/>
              <a:gd name="connsiteY65" fmla="*/ 2857 h 10000"/>
              <a:gd name="connsiteX66" fmla="*/ 9506 w 10000"/>
              <a:gd name="connsiteY66" fmla="*/ 3372 h 10000"/>
              <a:gd name="connsiteX67" fmla="*/ 9642 w 10000"/>
              <a:gd name="connsiteY67" fmla="*/ 3607 h 10000"/>
              <a:gd name="connsiteX68" fmla="*/ 9697 w 10000"/>
              <a:gd name="connsiteY68" fmla="*/ 3888 h 10000"/>
              <a:gd name="connsiteX69" fmla="*/ 9697 w 10000"/>
              <a:gd name="connsiteY69" fmla="*/ 4403 h 10000"/>
              <a:gd name="connsiteX70" fmla="*/ 9670 w 10000"/>
              <a:gd name="connsiteY70" fmla="*/ 4871 h 10000"/>
              <a:gd name="connsiteX71" fmla="*/ 9806 w 10000"/>
              <a:gd name="connsiteY71" fmla="*/ 4965 h 10000"/>
              <a:gd name="connsiteX72" fmla="*/ 9941 w 10000"/>
              <a:gd name="connsiteY72" fmla="*/ 5293 h 10000"/>
              <a:gd name="connsiteX73" fmla="*/ 9860 w 10000"/>
              <a:gd name="connsiteY73" fmla="*/ 5293 h 10000"/>
              <a:gd name="connsiteX74" fmla="*/ 9750 w 10000"/>
              <a:gd name="connsiteY74" fmla="*/ 5433 h 10000"/>
              <a:gd name="connsiteX75" fmla="*/ 9860 w 10000"/>
              <a:gd name="connsiteY75" fmla="*/ 5808 h 10000"/>
              <a:gd name="connsiteX76" fmla="*/ 9997 w 10000"/>
              <a:gd name="connsiteY76" fmla="*/ 5902 h 10000"/>
              <a:gd name="connsiteX77" fmla="*/ 9941 w 10000"/>
              <a:gd name="connsiteY77" fmla="*/ 6159 h 10000"/>
              <a:gd name="connsiteX78" fmla="*/ 9697 w 10000"/>
              <a:gd name="connsiteY78" fmla="*/ 6253 h 10000"/>
              <a:gd name="connsiteX0" fmla="*/ 9697 w 10000"/>
              <a:gd name="connsiteY0" fmla="*/ 6253 h 10000"/>
              <a:gd name="connsiteX1" fmla="*/ 3043 w 10000"/>
              <a:gd name="connsiteY1" fmla="*/ 8104 h 10000"/>
              <a:gd name="connsiteX2" fmla="*/ 2752 w 10000"/>
              <a:gd name="connsiteY2" fmla="*/ 9391 h 10000"/>
              <a:gd name="connsiteX3" fmla="*/ 0 w 10000"/>
              <a:gd name="connsiteY3" fmla="*/ 10000 h 10000"/>
              <a:gd name="connsiteX4" fmla="*/ 736 w 10000"/>
              <a:gd name="connsiteY4" fmla="*/ 9625 h 10000"/>
              <a:gd name="connsiteX5" fmla="*/ 816 w 10000"/>
              <a:gd name="connsiteY5" fmla="*/ 9297 h 10000"/>
              <a:gd name="connsiteX6" fmla="*/ 1061 w 10000"/>
              <a:gd name="connsiteY6" fmla="*/ 9110 h 10000"/>
              <a:gd name="connsiteX7" fmla="*/ 1061 w 10000"/>
              <a:gd name="connsiteY7" fmla="*/ 8829 h 10000"/>
              <a:gd name="connsiteX8" fmla="*/ 1252 w 10000"/>
              <a:gd name="connsiteY8" fmla="*/ 8642 h 10000"/>
              <a:gd name="connsiteX9" fmla="*/ 1226 w 10000"/>
              <a:gd name="connsiteY9" fmla="*/ 8361 h 10000"/>
              <a:gd name="connsiteX10" fmla="*/ 2125 w 10000"/>
              <a:gd name="connsiteY10" fmla="*/ 6956 h 10000"/>
              <a:gd name="connsiteX11" fmla="*/ 2179 w 10000"/>
              <a:gd name="connsiteY11" fmla="*/ 7002 h 10000"/>
              <a:gd name="connsiteX12" fmla="*/ 2125 w 10000"/>
              <a:gd name="connsiteY12" fmla="*/ 7143 h 10000"/>
              <a:gd name="connsiteX13" fmla="*/ 2206 w 10000"/>
              <a:gd name="connsiteY13" fmla="*/ 7237 h 10000"/>
              <a:gd name="connsiteX14" fmla="*/ 2234 w 10000"/>
              <a:gd name="connsiteY14" fmla="*/ 7424 h 10000"/>
              <a:gd name="connsiteX15" fmla="*/ 2370 w 10000"/>
              <a:gd name="connsiteY15" fmla="*/ 7611 h 10000"/>
              <a:gd name="connsiteX16" fmla="*/ 2669 w 10000"/>
              <a:gd name="connsiteY16" fmla="*/ 7799 h 10000"/>
              <a:gd name="connsiteX17" fmla="*/ 2941 w 10000"/>
              <a:gd name="connsiteY17" fmla="*/ 7518 h 10000"/>
              <a:gd name="connsiteX18" fmla="*/ 2996 w 10000"/>
              <a:gd name="connsiteY18" fmla="*/ 7330 h 10000"/>
              <a:gd name="connsiteX19" fmla="*/ 3214 w 10000"/>
              <a:gd name="connsiteY19" fmla="*/ 7564 h 10000"/>
              <a:gd name="connsiteX20" fmla="*/ 3623 w 10000"/>
              <a:gd name="connsiteY20" fmla="*/ 7237 h 10000"/>
              <a:gd name="connsiteX21" fmla="*/ 3678 w 10000"/>
              <a:gd name="connsiteY21" fmla="*/ 7143 h 10000"/>
              <a:gd name="connsiteX22" fmla="*/ 3623 w 10000"/>
              <a:gd name="connsiteY22" fmla="*/ 7002 h 10000"/>
              <a:gd name="connsiteX23" fmla="*/ 3650 w 10000"/>
              <a:gd name="connsiteY23" fmla="*/ 6909 h 10000"/>
              <a:gd name="connsiteX24" fmla="*/ 3814 w 10000"/>
              <a:gd name="connsiteY24" fmla="*/ 7002 h 10000"/>
              <a:gd name="connsiteX25" fmla="*/ 4085 w 10000"/>
              <a:gd name="connsiteY25" fmla="*/ 6674 h 10000"/>
              <a:gd name="connsiteX26" fmla="*/ 4196 w 10000"/>
              <a:gd name="connsiteY26" fmla="*/ 6768 h 10000"/>
              <a:gd name="connsiteX27" fmla="*/ 4413 w 10000"/>
              <a:gd name="connsiteY27" fmla="*/ 6393 h 10000"/>
              <a:gd name="connsiteX28" fmla="*/ 4358 w 10000"/>
              <a:gd name="connsiteY28" fmla="*/ 6300 h 10000"/>
              <a:gd name="connsiteX29" fmla="*/ 4466 w 10000"/>
              <a:gd name="connsiteY29" fmla="*/ 6066 h 10000"/>
              <a:gd name="connsiteX30" fmla="*/ 4358 w 10000"/>
              <a:gd name="connsiteY30" fmla="*/ 5948 h 10000"/>
              <a:gd name="connsiteX31" fmla="*/ 4657 w 10000"/>
              <a:gd name="connsiteY31" fmla="*/ 4871 h 10000"/>
              <a:gd name="connsiteX32" fmla="*/ 4713 w 10000"/>
              <a:gd name="connsiteY32" fmla="*/ 4403 h 10000"/>
              <a:gd name="connsiteX33" fmla="*/ 4848 w 10000"/>
              <a:gd name="connsiteY33" fmla="*/ 4075 h 10000"/>
              <a:gd name="connsiteX34" fmla="*/ 4822 w 10000"/>
              <a:gd name="connsiteY34" fmla="*/ 3934 h 10000"/>
              <a:gd name="connsiteX35" fmla="*/ 4930 w 10000"/>
              <a:gd name="connsiteY35" fmla="*/ 3560 h 10000"/>
              <a:gd name="connsiteX36" fmla="*/ 4958 w 10000"/>
              <a:gd name="connsiteY36" fmla="*/ 3044 h 10000"/>
              <a:gd name="connsiteX37" fmla="*/ 5094 w 10000"/>
              <a:gd name="connsiteY37" fmla="*/ 3091 h 10000"/>
              <a:gd name="connsiteX38" fmla="*/ 5175 w 10000"/>
              <a:gd name="connsiteY38" fmla="*/ 3326 h 10000"/>
              <a:gd name="connsiteX39" fmla="*/ 5475 w 10000"/>
              <a:gd name="connsiteY39" fmla="*/ 3419 h 10000"/>
              <a:gd name="connsiteX40" fmla="*/ 5747 w 10000"/>
              <a:gd name="connsiteY40" fmla="*/ 2061 h 10000"/>
              <a:gd name="connsiteX41" fmla="*/ 5937 w 10000"/>
              <a:gd name="connsiteY41" fmla="*/ 2201 h 10000"/>
              <a:gd name="connsiteX42" fmla="*/ 6048 w 10000"/>
              <a:gd name="connsiteY42" fmla="*/ 1686 h 10000"/>
              <a:gd name="connsiteX43" fmla="*/ 6101 w 10000"/>
              <a:gd name="connsiteY43" fmla="*/ 1733 h 10000"/>
              <a:gd name="connsiteX44" fmla="*/ 6210 w 10000"/>
              <a:gd name="connsiteY44" fmla="*/ 1546 h 10000"/>
              <a:gd name="connsiteX45" fmla="*/ 6401 w 10000"/>
              <a:gd name="connsiteY45" fmla="*/ 937 h 10000"/>
              <a:gd name="connsiteX46" fmla="*/ 6428 w 10000"/>
              <a:gd name="connsiteY46" fmla="*/ 0 h 10000"/>
              <a:gd name="connsiteX47" fmla="*/ 7162 w 10000"/>
              <a:gd name="connsiteY47" fmla="*/ 703 h 10000"/>
              <a:gd name="connsiteX48" fmla="*/ 7245 w 10000"/>
              <a:gd name="connsiteY48" fmla="*/ 141 h 10000"/>
              <a:gd name="connsiteX49" fmla="*/ 7490 w 10000"/>
              <a:gd name="connsiteY49" fmla="*/ 141 h 10000"/>
              <a:gd name="connsiteX50" fmla="*/ 7655 w 10000"/>
              <a:gd name="connsiteY50" fmla="*/ 328 h 10000"/>
              <a:gd name="connsiteX51" fmla="*/ 7600 w 10000"/>
              <a:gd name="connsiteY51" fmla="*/ 609 h 10000"/>
              <a:gd name="connsiteX52" fmla="*/ 7709 w 10000"/>
              <a:gd name="connsiteY52" fmla="*/ 749 h 10000"/>
              <a:gd name="connsiteX53" fmla="*/ 7954 w 10000"/>
              <a:gd name="connsiteY53" fmla="*/ 796 h 10000"/>
              <a:gd name="connsiteX54" fmla="*/ 8036 w 10000"/>
              <a:gd name="connsiteY54" fmla="*/ 937 h 10000"/>
              <a:gd name="connsiteX55" fmla="*/ 8172 w 10000"/>
              <a:gd name="connsiteY55" fmla="*/ 1030 h 10000"/>
              <a:gd name="connsiteX56" fmla="*/ 8253 w 10000"/>
              <a:gd name="connsiteY56" fmla="*/ 1077 h 10000"/>
              <a:gd name="connsiteX57" fmla="*/ 8363 w 10000"/>
              <a:gd name="connsiteY57" fmla="*/ 1593 h 10000"/>
              <a:gd name="connsiteX58" fmla="*/ 8253 w 10000"/>
              <a:gd name="connsiteY58" fmla="*/ 1686 h 10000"/>
              <a:gd name="connsiteX59" fmla="*/ 8253 w 10000"/>
              <a:gd name="connsiteY59" fmla="*/ 2014 h 10000"/>
              <a:gd name="connsiteX60" fmla="*/ 8172 w 10000"/>
              <a:gd name="connsiteY60" fmla="*/ 2155 h 10000"/>
              <a:gd name="connsiteX61" fmla="*/ 8117 w 10000"/>
              <a:gd name="connsiteY61" fmla="*/ 2436 h 10000"/>
              <a:gd name="connsiteX62" fmla="*/ 8145 w 10000"/>
              <a:gd name="connsiteY62" fmla="*/ 2529 h 10000"/>
              <a:gd name="connsiteX63" fmla="*/ 8198 w 10000"/>
              <a:gd name="connsiteY63" fmla="*/ 2670 h 10000"/>
              <a:gd name="connsiteX64" fmla="*/ 8635 w 10000"/>
              <a:gd name="connsiteY64" fmla="*/ 2857 h 10000"/>
              <a:gd name="connsiteX65" fmla="*/ 9506 w 10000"/>
              <a:gd name="connsiteY65" fmla="*/ 3372 h 10000"/>
              <a:gd name="connsiteX66" fmla="*/ 9642 w 10000"/>
              <a:gd name="connsiteY66" fmla="*/ 3607 h 10000"/>
              <a:gd name="connsiteX67" fmla="*/ 9697 w 10000"/>
              <a:gd name="connsiteY67" fmla="*/ 3888 h 10000"/>
              <a:gd name="connsiteX68" fmla="*/ 9697 w 10000"/>
              <a:gd name="connsiteY68" fmla="*/ 4403 h 10000"/>
              <a:gd name="connsiteX69" fmla="*/ 9670 w 10000"/>
              <a:gd name="connsiteY69" fmla="*/ 4871 h 10000"/>
              <a:gd name="connsiteX70" fmla="*/ 9806 w 10000"/>
              <a:gd name="connsiteY70" fmla="*/ 4965 h 10000"/>
              <a:gd name="connsiteX71" fmla="*/ 9941 w 10000"/>
              <a:gd name="connsiteY71" fmla="*/ 5293 h 10000"/>
              <a:gd name="connsiteX72" fmla="*/ 9860 w 10000"/>
              <a:gd name="connsiteY72" fmla="*/ 5293 h 10000"/>
              <a:gd name="connsiteX73" fmla="*/ 9750 w 10000"/>
              <a:gd name="connsiteY73" fmla="*/ 5433 h 10000"/>
              <a:gd name="connsiteX74" fmla="*/ 9860 w 10000"/>
              <a:gd name="connsiteY74" fmla="*/ 5808 h 10000"/>
              <a:gd name="connsiteX75" fmla="*/ 9997 w 10000"/>
              <a:gd name="connsiteY75" fmla="*/ 5902 h 10000"/>
              <a:gd name="connsiteX76" fmla="*/ 9941 w 10000"/>
              <a:gd name="connsiteY76" fmla="*/ 6159 h 10000"/>
              <a:gd name="connsiteX77" fmla="*/ 9697 w 10000"/>
              <a:gd name="connsiteY77" fmla="*/ 6253 h 10000"/>
              <a:gd name="connsiteX0" fmla="*/ 9697 w 10000"/>
              <a:gd name="connsiteY0" fmla="*/ 6253 h 10000"/>
              <a:gd name="connsiteX1" fmla="*/ 3043 w 10000"/>
              <a:gd name="connsiteY1" fmla="*/ 8104 h 10000"/>
              <a:gd name="connsiteX2" fmla="*/ 2752 w 10000"/>
              <a:gd name="connsiteY2" fmla="*/ 9391 h 10000"/>
              <a:gd name="connsiteX3" fmla="*/ 0 w 10000"/>
              <a:gd name="connsiteY3" fmla="*/ 10000 h 10000"/>
              <a:gd name="connsiteX4" fmla="*/ 736 w 10000"/>
              <a:gd name="connsiteY4" fmla="*/ 9625 h 10000"/>
              <a:gd name="connsiteX5" fmla="*/ 816 w 10000"/>
              <a:gd name="connsiteY5" fmla="*/ 9297 h 10000"/>
              <a:gd name="connsiteX6" fmla="*/ 1061 w 10000"/>
              <a:gd name="connsiteY6" fmla="*/ 9110 h 10000"/>
              <a:gd name="connsiteX7" fmla="*/ 1061 w 10000"/>
              <a:gd name="connsiteY7" fmla="*/ 8829 h 10000"/>
              <a:gd name="connsiteX8" fmla="*/ 1252 w 10000"/>
              <a:gd name="connsiteY8" fmla="*/ 8642 h 10000"/>
              <a:gd name="connsiteX9" fmla="*/ 1226 w 10000"/>
              <a:gd name="connsiteY9" fmla="*/ 8361 h 10000"/>
              <a:gd name="connsiteX10" fmla="*/ 2125 w 10000"/>
              <a:gd name="connsiteY10" fmla="*/ 6956 h 10000"/>
              <a:gd name="connsiteX11" fmla="*/ 2179 w 10000"/>
              <a:gd name="connsiteY11" fmla="*/ 7002 h 10000"/>
              <a:gd name="connsiteX12" fmla="*/ 2125 w 10000"/>
              <a:gd name="connsiteY12" fmla="*/ 7143 h 10000"/>
              <a:gd name="connsiteX13" fmla="*/ 2206 w 10000"/>
              <a:gd name="connsiteY13" fmla="*/ 7237 h 10000"/>
              <a:gd name="connsiteX14" fmla="*/ 2234 w 10000"/>
              <a:gd name="connsiteY14" fmla="*/ 7424 h 10000"/>
              <a:gd name="connsiteX15" fmla="*/ 2370 w 10000"/>
              <a:gd name="connsiteY15" fmla="*/ 7611 h 10000"/>
              <a:gd name="connsiteX16" fmla="*/ 2669 w 10000"/>
              <a:gd name="connsiteY16" fmla="*/ 7799 h 10000"/>
              <a:gd name="connsiteX17" fmla="*/ 2941 w 10000"/>
              <a:gd name="connsiteY17" fmla="*/ 7518 h 10000"/>
              <a:gd name="connsiteX18" fmla="*/ 2996 w 10000"/>
              <a:gd name="connsiteY18" fmla="*/ 7330 h 10000"/>
              <a:gd name="connsiteX19" fmla="*/ 3214 w 10000"/>
              <a:gd name="connsiteY19" fmla="*/ 7564 h 10000"/>
              <a:gd name="connsiteX20" fmla="*/ 3623 w 10000"/>
              <a:gd name="connsiteY20" fmla="*/ 7237 h 10000"/>
              <a:gd name="connsiteX21" fmla="*/ 3678 w 10000"/>
              <a:gd name="connsiteY21" fmla="*/ 7143 h 10000"/>
              <a:gd name="connsiteX22" fmla="*/ 3623 w 10000"/>
              <a:gd name="connsiteY22" fmla="*/ 7002 h 10000"/>
              <a:gd name="connsiteX23" fmla="*/ 3650 w 10000"/>
              <a:gd name="connsiteY23" fmla="*/ 6909 h 10000"/>
              <a:gd name="connsiteX24" fmla="*/ 3814 w 10000"/>
              <a:gd name="connsiteY24" fmla="*/ 7002 h 10000"/>
              <a:gd name="connsiteX25" fmla="*/ 4085 w 10000"/>
              <a:gd name="connsiteY25" fmla="*/ 6674 h 10000"/>
              <a:gd name="connsiteX26" fmla="*/ 4196 w 10000"/>
              <a:gd name="connsiteY26" fmla="*/ 6768 h 10000"/>
              <a:gd name="connsiteX27" fmla="*/ 4413 w 10000"/>
              <a:gd name="connsiteY27" fmla="*/ 6393 h 10000"/>
              <a:gd name="connsiteX28" fmla="*/ 4358 w 10000"/>
              <a:gd name="connsiteY28" fmla="*/ 6300 h 10000"/>
              <a:gd name="connsiteX29" fmla="*/ 4466 w 10000"/>
              <a:gd name="connsiteY29" fmla="*/ 6066 h 10000"/>
              <a:gd name="connsiteX30" fmla="*/ 4358 w 10000"/>
              <a:gd name="connsiteY30" fmla="*/ 5948 h 10000"/>
              <a:gd name="connsiteX31" fmla="*/ 4657 w 10000"/>
              <a:gd name="connsiteY31" fmla="*/ 4871 h 10000"/>
              <a:gd name="connsiteX32" fmla="*/ 4713 w 10000"/>
              <a:gd name="connsiteY32" fmla="*/ 4403 h 10000"/>
              <a:gd name="connsiteX33" fmla="*/ 4848 w 10000"/>
              <a:gd name="connsiteY33" fmla="*/ 4075 h 10000"/>
              <a:gd name="connsiteX34" fmla="*/ 4822 w 10000"/>
              <a:gd name="connsiteY34" fmla="*/ 3934 h 10000"/>
              <a:gd name="connsiteX35" fmla="*/ 4930 w 10000"/>
              <a:gd name="connsiteY35" fmla="*/ 3560 h 10000"/>
              <a:gd name="connsiteX36" fmla="*/ 4958 w 10000"/>
              <a:gd name="connsiteY36" fmla="*/ 3044 h 10000"/>
              <a:gd name="connsiteX37" fmla="*/ 5094 w 10000"/>
              <a:gd name="connsiteY37" fmla="*/ 3091 h 10000"/>
              <a:gd name="connsiteX38" fmla="*/ 5175 w 10000"/>
              <a:gd name="connsiteY38" fmla="*/ 3326 h 10000"/>
              <a:gd name="connsiteX39" fmla="*/ 5475 w 10000"/>
              <a:gd name="connsiteY39" fmla="*/ 3419 h 10000"/>
              <a:gd name="connsiteX40" fmla="*/ 5747 w 10000"/>
              <a:gd name="connsiteY40" fmla="*/ 2061 h 10000"/>
              <a:gd name="connsiteX41" fmla="*/ 5937 w 10000"/>
              <a:gd name="connsiteY41" fmla="*/ 2201 h 10000"/>
              <a:gd name="connsiteX42" fmla="*/ 6048 w 10000"/>
              <a:gd name="connsiteY42" fmla="*/ 1686 h 10000"/>
              <a:gd name="connsiteX43" fmla="*/ 6101 w 10000"/>
              <a:gd name="connsiteY43" fmla="*/ 1733 h 10000"/>
              <a:gd name="connsiteX44" fmla="*/ 6210 w 10000"/>
              <a:gd name="connsiteY44" fmla="*/ 1546 h 10000"/>
              <a:gd name="connsiteX45" fmla="*/ 6401 w 10000"/>
              <a:gd name="connsiteY45" fmla="*/ 937 h 10000"/>
              <a:gd name="connsiteX46" fmla="*/ 6428 w 10000"/>
              <a:gd name="connsiteY46" fmla="*/ 0 h 10000"/>
              <a:gd name="connsiteX47" fmla="*/ 7162 w 10000"/>
              <a:gd name="connsiteY47" fmla="*/ 703 h 10000"/>
              <a:gd name="connsiteX48" fmla="*/ 7245 w 10000"/>
              <a:gd name="connsiteY48" fmla="*/ 141 h 10000"/>
              <a:gd name="connsiteX49" fmla="*/ 7490 w 10000"/>
              <a:gd name="connsiteY49" fmla="*/ 141 h 10000"/>
              <a:gd name="connsiteX50" fmla="*/ 7655 w 10000"/>
              <a:gd name="connsiteY50" fmla="*/ 328 h 10000"/>
              <a:gd name="connsiteX51" fmla="*/ 7600 w 10000"/>
              <a:gd name="connsiteY51" fmla="*/ 609 h 10000"/>
              <a:gd name="connsiteX52" fmla="*/ 7709 w 10000"/>
              <a:gd name="connsiteY52" fmla="*/ 749 h 10000"/>
              <a:gd name="connsiteX53" fmla="*/ 7954 w 10000"/>
              <a:gd name="connsiteY53" fmla="*/ 796 h 10000"/>
              <a:gd name="connsiteX54" fmla="*/ 8036 w 10000"/>
              <a:gd name="connsiteY54" fmla="*/ 937 h 10000"/>
              <a:gd name="connsiteX55" fmla="*/ 8172 w 10000"/>
              <a:gd name="connsiteY55" fmla="*/ 1030 h 10000"/>
              <a:gd name="connsiteX56" fmla="*/ 8253 w 10000"/>
              <a:gd name="connsiteY56" fmla="*/ 1077 h 10000"/>
              <a:gd name="connsiteX57" fmla="*/ 8363 w 10000"/>
              <a:gd name="connsiteY57" fmla="*/ 1593 h 10000"/>
              <a:gd name="connsiteX58" fmla="*/ 8253 w 10000"/>
              <a:gd name="connsiteY58" fmla="*/ 1686 h 10000"/>
              <a:gd name="connsiteX59" fmla="*/ 8253 w 10000"/>
              <a:gd name="connsiteY59" fmla="*/ 2014 h 10000"/>
              <a:gd name="connsiteX60" fmla="*/ 8172 w 10000"/>
              <a:gd name="connsiteY60" fmla="*/ 2155 h 10000"/>
              <a:gd name="connsiteX61" fmla="*/ 8117 w 10000"/>
              <a:gd name="connsiteY61" fmla="*/ 2436 h 10000"/>
              <a:gd name="connsiteX62" fmla="*/ 8145 w 10000"/>
              <a:gd name="connsiteY62" fmla="*/ 2529 h 10000"/>
              <a:gd name="connsiteX63" fmla="*/ 8198 w 10000"/>
              <a:gd name="connsiteY63" fmla="*/ 2670 h 10000"/>
              <a:gd name="connsiteX64" fmla="*/ 9506 w 10000"/>
              <a:gd name="connsiteY64" fmla="*/ 3372 h 10000"/>
              <a:gd name="connsiteX65" fmla="*/ 9642 w 10000"/>
              <a:gd name="connsiteY65" fmla="*/ 3607 h 10000"/>
              <a:gd name="connsiteX66" fmla="*/ 9697 w 10000"/>
              <a:gd name="connsiteY66" fmla="*/ 3888 h 10000"/>
              <a:gd name="connsiteX67" fmla="*/ 9697 w 10000"/>
              <a:gd name="connsiteY67" fmla="*/ 4403 h 10000"/>
              <a:gd name="connsiteX68" fmla="*/ 9670 w 10000"/>
              <a:gd name="connsiteY68" fmla="*/ 4871 h 10000"/>
              <a:gd name="connsiteX69" fmla="*/ 9806 w 10000"/>
              <a:gd name="connsiteY69" fmla="*/ 4965 h 10000"/>
              <a:gd name="connsiteX70" fmla="*/ 9941 w 10000"/>
              <a:gd name="connsiteY70" fmla="*/ 5293 h 10000"/>
              <a:gd name="connsiteX71" fmla="*/ 9860 w 10000"/>
              <a:gd name="connsiteY71" fmla="*/ 5293 h 10000"/>
              <a:gd name="connsiteX72" fmla="*/ 9750 w 10000"/>
              <a:gd name="connsiteY72" fmla="*/ 5433 h 10000"/>
              <a:gd name="connsiteX73" fmla="*/ 9860 w 10000"/>
              <a:gd name="connsiteY73" fmla="*/ 5808 h 10000"/>
              <a:gd name="connsiteX74" fmla="*/ 9997 w 10000"/>
              <a:gd name="connsiteY74" fmla="*/ 5902 h 10000"/>
              <a:gd name="connsiteX75" fmla="*/ 9941 w 10000"/>
              <a:gd name="connsiteY75" fmla="*/ 6159 h 10000"/>
              <a:gd name="connsiteX76" fmla="*/ 9697 w 10000"/>
              <a:gd name="connsiteY76" fmla="*/ 6253 h 10000"/>
              <a:gd name="connsiteX0" fmla="*/ 9697 w 10000"/>
              <a:gd name="connsiteY0" fmla="*/ 6253 h 10000"/>
              <a:gd name="connsiteX1" fmla="*/ 3043 w 10000"/>
              <a:gd name="connsiteY1" fmla="*/ 8104 h 10000"/>
              <a:gd name="connsiteX2" fmla="*/ 2752 w 10000"/>
              <a:gd name="connsiteY2" fmla="*/ 9391 h 10000"/>
              <a:gd name="connsiteX3" fmla="*/ 0 w 10000"/>
              <a:gd name="connsiteY3" fmla="*/ 10000 h 10000"/>
              <a:gd name="connsiteX4" fmla="*/ 736 w 10000"/>
              <a:gd name="connsiteY4" fmla="*/ 9625 h 10000"/>
              <a:gd name="connsiteX5" fmla="*/ 816 w 10000"/>
              <a:gd name="connsiteY5" fmla="*/ 9297 h 10000"/>
              <a:gd name="connsiteX6" fmla="*/ 1061 w 10000"/>
              <a:gd name="connsiteY6" fmla="*/ 9110 h 10000"/>
              <a:gd name="connsiteX7" fmla="*/ 1061 w 10000"/>
              <a:gd name="connsiteY7" fmla="*/ 8829 h 10000"/>
              <a:gd name="connsiteX8" fmla="*/ 1252 w 10000"/>
              <a:gd name="connsiteY8" fmla="*/ 8642 h 10000"/>
              <a:gd name="connsiteX9" fmla="*/ 1226 w 10000"/>
              <a:gd name="connsiteY9" fmla="*/ 8361 h 10000"/>
              <a:gd name="connsiteX10" fmla="*/ 2125 w 10000"/>
              <a:gd name="connsiteY10" fmla="*/ 6956 h 10000"/>
              <a:gd name="connsiteX11" fmla="*/ 2179 w 10000"/>
              <a:gd name="connsiteY11" fmla="*/ 7002 h 10000"/>
              <a:gd name="connsiteX12" fmla="*/ 2125 w 10000"/>
              <a:gd name="connsiteY12" fmla="*/ 7143 h 10000"/>
              <a:gd name="connsiteX13" fmla="*/ 2206 w 10000"/>
              <a:gd name="connsiteY13" fmla="*/ 7237 h 10000"/>
              <a:gd name="connsiteX14" fmla="*/ 2234 w 10000"/>
              <a:gd name="connsiteY14" fmla="*/ 7424 h 10000"/>
              <a:gd name="connsiteX15" fmla="*/ 2370 w 10000"/>
              <a:gd name="connsiteY15" fmla="*/ 7611 h 10000"/>
              <a:gd name="connsiteX16" fmla="*/ 2669 w 10000"/>
              <a:gd name="connsiteY16" fmla="*/ 7799 h 10000"/>
              <a:gd name="connsiteX17" fmla="*/ 2941 w 10000"/>
              <a:gd name="connsiteY17" fmla="*/ 7518 h 10000"/>
              <a:gd name="connsiteX18" fmla="*/ 2996 w 10000"/>
              <a:gd name="connsiteY18" fmla="*/ 7330 h 10000"/>
              <a:gd name="connsiteX19" fmla="*/ 3214 w 10000"/>
              <a:gd name="connsiteY19" fmla="*/ 7564 h 10000"/>
              <a:gd name="connsiteX20" fmla="*/ 3623 w 10000"/>
              <a:gd name="connsiteY20" fmla="*/ 7237 h 10000"/>
              <a:gd name="connsiteX21" fmla="*/ 3678 w 10000"/>
              <a:gd name="connsiteY21" fmla="*/ 7143 h 10000"/>
              <a:gd name="connsiteX22" fmla="*/ 3623 w 10000"/>
              <a:gd name="connsiteY22" fmla="*/ 7002 h 10000"/>
              <a:gd name="connsiteX23" fmla="*/ 3650 w 10000"/>
              <a:gd name="connsiteY23" fmla="*/ 6909 h 10000"/>
              <a:gd name="connsiteX24" fmla="*/ 3814 w 10000"/>
              <a:gd name="connsiteY24" fmla="*/ 7002 h 10000"/>
              <a:gd name="connsiteX25" fmla="*/ 4085 w 10000"/>
              <a:gd name="connsiteY25" fmla="*/ 6674 h 10000"/>
              <a:gd name="connsiteX26" fmla="*/ 4196 w 10000"/>
              <a:gd name="connsiteY26" fmla="*/ 6768 h 10000"/>
              <a:gd name="connsiteX27" fmla="*/ 4413 w 10000"/>
              <a:gd name="connsiteY27" fmla="*/ 6393 h 10000"/>
              <a:gd name="connsiteX28" fmla="*/ 4358 w 10000"/>
              <a:gd name="connsiteY28" fmla="*/ 6300 h 10000"/>
              <a:gd name="connsiteX29" fmla="*/ 4466 w 10000"/>
              <a:gd name="connsiteY29" fmla="*/ 6066 h 10000"/>
              <a:gd name="connsiteX30" fmla="*/ 4358 w 10000"/>
              <a:gd name="connsiteY30" fmla="*/ 5948 h 10000"/>
              <a:gd name="connsiteX31" fmla="*/ 4657 w 10000"/>
              <a:gd name="connsiteY31" fmla="*/ 4871 h 10000"/>
              <a:gd name="connsiteX32" fmla="*/ 4713 w 10000"/>
              <a:gd name="connsiteY32" fmla="*/ 4403 h 10000"/>
              <a:gd name="connsiteX33" fmla="*/ 4848 w 10000"/>
              <a:gd name="connsiteY33" fmla="*/ 4075 h 10000"/>
              <a:gd name="connsiteX34" fmla="*/ 4822 w 10000"/>
              <a:gd name="connsiteY34" fmla="*/ 3934 h 10000"/>
              <a:gd name="connsiteX35" fmla="*/ 4930 w 10000"/>
              <a:gd name="connsiteY35" fmla="*/ 3560 h 10000"/>
              <a:gd name="connsiteX36" fmla="*/ 4958 w 10000"/>
              <a:gd name="connsiteY36" fmla="*/ 3044 h 10000"/>
              <a:gd name="connsiteX37" fmla="*/ 5094 w 10000"/>
              <a:gd name="connsiteY37" fmla="*/ 3091 h 10000"/>
              <a:gd name="connsiteX38" fmla="*/ 5175 w 10000"/>
              <a:gd name="connsiteY38" fmla="*/ 3326 h 10000"/>
              <a:gd name="connsiteX39" fmla="*/ 5475 w 10000"/>
              <a:gd name="connsiteY39" fmla="*/ 3419 h 10000"/>
              <a:gd name="connsiteX40" fmla="*/ 5747 w 10000"/>
              <a:gd name="connsiteY40" fmla="*/ 2061 h 10000"/>
              <a:gd name="connsiteX41" fmla="*/ 5937 w 10000"/>
              <a:gd name="connsiteY41" fmla="*/ 2201 h 10000"/>
              <a:gd name="connsiteX42" fmla="*/ 6048 w 10000"/>
              <a:gd name="connsiteY42" fmla="*/ 1686 h 10000"/>
              <a:gd name="connsiteX43" fmla="*/ 6101 w 10000"/>
              <a:gd name="connsiteY43" fmla="*/ 1733 h 10000"/>
              <a:gd name="connsiteX44" fmla="*/ 6210 w 10000"/>
              <a:gd name="connsiteY44" fmla="*/ 1546 h 10000"/>
              <a:gd name="connsiteX45" fmla="*/ 6401 w 10000"/>
              <a:gd name="connsiteY45" fmla="*/ 937 h 10000"/>
              <a:gd name="connsiteX46" fmla="*/ 6428 w 10000"/>
              <a:gd name="connsiteY46" fmla="*/ 0 h 10000"/>
              <a:gd name="connsiteX47" fmla="*/ 7162 w 10000"/>
              <a:gd name="connsiteY47" fmla="*/ 703 h 10000"/>
              <a:gd name="connsiteX48" fmla="*/ 7245 w 10000"/>
              <a:gd name="connsiteY48" fmla="*/ 141 h 10000"/>
              <a:gd name="connsiteX49" fmla="*/ 7490 w 10000"/>
              <a:gd name="connsiteY49" fmla="*/ 141 h 10000"/>
              <a:gd name="connsiteX50" fmla="*/ 7655 w 10000"/>
              <a:gd name="connsiteY50" fmla="*/ 328 h 10000"/>
              <a:gd name="connsiteX51" fmla="*/ 7600 w 10000"/>
              <a:gd name="connsiteY51" fmla="*/ 609 h 10000"/>
              <a:gd name="connsiteX52" fmla="*/ 7709 w 10000"/>
              <a:gd name="connsiteY52" fmla="*/ 749 h 10000"/>
              <a:gd name="connsiteX53" fmla="*/ 7954 w 10000"/>
              <a:gd name="connsiteY53" fmla="*/ 796 h 10000"/>
              <a:gd name="connsiteX54" fmla="*/ 8036 w 10000"/>
              <a:gd name="connsiteY54" fmla="*/ 937 h 10000"/>
              <a:gd name="connsiteX55" fmla="*/ 8172 w 10000"/>
              <a:gd name="connsiteY55" fmla="*/ 1030 h 10000"/>
              <a:gd name="connsiteX56" fmla="*/ 8253 w 10000"/>
              <a:gd name="connsiteY56" fmla="*/ 1077 h 10000"/>
              <a:gd name="connsiteX57" fmla="*/ 8363 w 10000"/>
              <a:gd name="connsiteY57" fmla="*/ 1593 h 10000"/>
              <a:gd name="connsiteX58" fmla="*/ 8253 w 10000"/>
              <a:gd name="connsiteY58" fmla="*/ 1686 h 10000"/>
              <a:gd name="connsiteX59" fmla="*/ 8253 w 10000"/>
              <a:gd name="connsiteY59" fmla="*/ 2014 h 10000"/>
              <a:gd name="connsiteX60" fmla="*/ 8172 w 10000"/>
              <a:gd name="connsiteY60" fmla="*/ 2155 h 10000"/>
              <a:gd name="connsiteX61" fmla="*/ 8117 w 10000"/>
              <a:gd name="connsiteY61" fmla="*/ 2436 h 10000"/>
              <a:gd name="connsiteX62" fmla="*/ 8145 w 10000"/>
              <a:gd name="connsiteY62" fmla="*/ 2529 h 10000"/>
              <a:gd name="connsiteX63" fmla="*/ 8198 w 10000"/>
              <a:gd name="connsiteY63" fmla="*/ 2670 h 10000"/>
              <a:gd name="connsiteX64" fmla="*/ 9506 w 10000"/>
              <a:gd name="connsiteY64" fmla="*/ 3372 h 10000"/>
              <a:gd name="connsiteX65" fmla="*/ 9697 w 10000"/>
              <a:gd name="connsiteY65" fmla="*/ 3888 h 10000"/>
              <a:gd name="connsiteX66" fmla="*/ 9697 w 10000"/>
              <a:gd name="connsiteY66" fmla="*/ 4403 h 10000"/>
              <a:gd name="connsiteX67" fmla="*/ 9670 w 10000"/>
              <a:gd name="connsiteY67" fmla="*/ 4871 h 10000"/>
              <a:gd name="connsiteX68" fmla="*/ 9806 w 10000"/>
              <a:gd name="connsiteY68" fmla="*/ 4965 h 10000"/>
              <a:gd name="connsiteX69" fmla="*/ 9941 w 10000"/>
              <a:gd name="connsiteY69" fmla="*/ 5293 h 10000"/>
              <a:gd name="connsiteX70" fmla="*/ 9860 w 10000"/>
              <a:gd name="connsiteY70" fmla="*/ 5293 h 10000"/>
              <a:gd name="connsiteX71" fmla="*/ 9750 w 10000"/>
              <a:gd name="connsiteY71" fmla="*/ 5433 h 10000"/>
              <a:gd name="connsiteX72" fmla="*/ 9860 w 10000"/>
              <a:gd name="connsiteY72" fmla="*/ 5808 h 10000"/>
              <a:gd name="connsiteX73" fmla="*/ 9997 w 10000"/>
              <a:gd name="connsiteY73" fmla="*/ 5902 h 10000"/>
              <a:gd name="connsiteX74" fmla="*/ 9941 w 10000"/>
              <a:gd name="connsiteY74" fmla="*/ 6159 h 10000"/>
              <a:gd name="connsiteX75" fmla="*/ 9697 w 10000"/>
              <a:gd name="connsiteY75" fmla="*/ 6253 h 10000"/>
              <a:gd name="connsiteX0" fmla="*/ 9697 w 10000"/>
              <a:gd name="connsiteY0" fmla="*/ 6253 h 10000"/>
              <a:gd name="connsiteX1" fmla="*/ 3043 w 10000"/>
              <a:gd name="connsiteY1" fmla="*/ 8104 h 10000"/>
              <a:gd name="connsiteX2" fmla="*/ 2752 w 10000"/>
              <a:gd name="connsiteY2" fmla="*/ 9391 h 10000"/>
              <a:gd name="connsiteX3" fmla="*/ 0 w 10000"/>
              <a:gd name="connsiteY3" fmla="*/ 10000 h 10000"/>
              <a:gd name="connsiteX4" fmla="*/ 736 w 10000"/>
              <a:gd name="connsiteY4" fmla="*/ 9625 h 10000"/>
              <a:gd name="connsiteX5" fmla="*/ 816 w 10000"/>
              <a:gd name="connsiteY5" fmla="*/ 9297 h 10000"/>
              <a:gd name="connsiteX6" fmla="*/ 1061 w 10000"/>
              <a:gd name="connsiteY6" fmla="*/ 9110 h 10000"/>
              <a:gd name="connsiteX7" fmla="*/ 1061 w 10000"/>
              <a:gd name="connsiteY7" fmla="*/ 8829 h 10000"/>
              <a:gd name="connsiteX8" fmla="*/ 1252 w 10000"/>
              <a:gd name="connsiteY8" fmla="*/ 8642 h 10000"/>
              <a:gd name="connsiteX9" fmla="*/ 1226 w 10000"/>
              <a:gd name="connsiteY9" fmla="*/ 8361 h 10000"/>
              <a:gd name="connsiteX10" fmla="*/ 2125 w 10000"/>
              <a:gd name="connsiteY10" fmla="*/ 6956 h 10000"/>
              <a:gd name="connsiteX11" fmla="*/ 2179 w 10000"/>
              <a:gd name="connsiteY11" fmla="*/ 7002 h 10000"/>
              <a:gd name="connsiteX12" fmla="*/ 2125 w 10000"/>
              <a:gd name="connsiteY12" fmla="*/ 7143 h 10000"/>
              <a:gd name="connsiteX13" fmla="*/ 2206 w 10000"/>
              <a:gd name="connsiteY13" fmla="*/ 7237 h 10000"/>
              <a:gd name="connsiteX14" fmla="*/ 2234 w 10000"/>
              <a:gd name="connsiteY14" fmla="*/ 7424 h 10000"/>
              <a:gd name="connsiteX15" fmla="*/ 2370 w 10000"/>
              <a:gd name="connsiteY15" fmla="*/ 7611 h 10000"/>
              <a:gd name="connsiteX16" fmla="*/ 2669 w 10000"/>
              <a:gd name="connsiteY16" fmla="*/ 7799 h 10000"/>
              <a:gd name="connsiteX17" fmla="*/ 2941 w 10000"/>
              <a:gd name="connsiteY17" fmla="*/ 7518 h 10000"/>
              <a:gd name="connsiteX18" fmla="*/ 2996 w 10000"/>
              <a:gd name="connsiteY18" fmla="*/ 7330 h 10000"/>
              <a:gd name="connsiteX19" fmla="*/ 3214 w 10000"/>
              <a:gd name="connsiteY19" fmla="*/ 7564 h 10000"/>
              <a:gd name="connsiteX20" fmla="*/ 3623 w 10000"/>
              <a:gd name="connsiteY20" fmla="*/ 7237 h 10000"/>
              <a:gd name="connsiteX21" fmla="*/ 3678 w 10000"/>
              <a:gd name="connsiteY21" fmla="*/ 7143 h 10000"/>
              <a:gd name="connsiteX22" fmla="*/ 3623 w 10000"/>
              <a:gd name="connsiteY22" fmla="*/ 7002 h 10000"/>
              <a:gd name="connsiteX23" fmla="*/ 3650 w 10000"/>
              <a:gd name="connsiteY23" fmla="*/ 6909 h 10000"/>
              <a:gd name="connsiteX24" fmla="*/ 3814 w 10000"/>
              <a:gd name="connsiteY24" fmla="*/ 7002 h 10000"/>
              <a:gd name="connsiteX25" fmla="*/ 4085 w 10000"/>
              <a:gd name="connsiteY25" fmla="*/ 6674 h 10000"/>
              <a:gd name="connsiteX26" fmla="*/ 4196 w 10000"/>
              <a:gd name="connsiteY26" fmla="*/ 6768 h 10000"/>
              <a:gd name="connsiteX27" fmla="*/ 4413 w 10000"/>
              <a:gd name="connsiteY27" fmla="*/ 6393 h 10000"/>
              <a:gd name="connsiteX28" fmla="*/ 4358 w 10000"/>
              <a:gd name="connsiteY28" fmla="*/ 6300 h 10000"/>
              <a:gd name="connsiteX29" fmla="*/ 4466 w 10000"/>
              <a:gd name="connsiteY29" fmla="*/ 6066 h 10000"/>
              <a:gd name="connsiteX30" fmla="*/ 4358 w 10000"/>
              <a:gd name="connsiteY30" fmla="*/ 5948 h 10000"/>
              <a:gd name="connsiteX31" fmla="*/ 4657 w 10000"/>
              <a:gd name="connsiteY31" fmla="*/ 4871 h 10000"/>
              <a:gd name="connsiteX32" fmla="*/ 4713 w 10000"/>
              <a:gd name="connsiteY32" fmla="*/ 4403 h 10000"/>
              <a:gd name="connsiteX33" fmla="*/ 4848 w 10000"/>
              <a:gd name="connsiteY33" fmla="*/ 4075 h 10000"/>
              <a:gd name="connsiteX34" fmla="*/ 4822 w 10000"/>
              <a:gd name="connsiteY34" fmla="*/ 3934 h 10000"/>
              <a:gd name="connsiteX35" fmla="*/ 4930 w 10000"/>
              <a:gd name="connsiteY35" fmla="*/ 3560 h 10000"/>
              <a:gd name="connsiteX36" fmla="*/ 4958 w 10000"/>
              <a:gd name="connsiteY36" fmla="*/ 3044 h 10000"/>
              <a:gd name="connsiteX37" fmla="*/ 5094 w 10000"/>
              <a:gd name="connsiteY37" fmla="*/ 3091 h 10000"/>
              <a:gd name="connsiteX38" fmla="*/ 5175 w 10000"/>
              <a:gd name="connsiteY38" fmla="*/ 3326 h 10000"/>
              <a:gd name="connsiteX39" fmla="*/ 5475 w 10000"/>
              <a:gd name="connsiteY39" fmla="*/ 3419 h 10000"/>
              <a:gd name="connsiteX40" fmla="*/ 5747 w 10000"/>
              <a:gd name="connsiteY40" fmla="*/ 2061 h 10000"/>
              <a:gd name="connsiteX41" fmla="*/ 5937 w 10000"/>
              <a:gd name="connsiteY41" fmla="*/ 2201 h 10000"/>
              <a:gd name="connsiteX42" fmla="*/ 6048 w 10000"/>
              <a:gd name="connsiteY42" fmla="*/ 1686 h 10000"/>
              <a:gd name="connsiteX43" fmla="*/ 6101 w 10000"/>
              <a:gd name="connsiteY43" fmla="*/ 1733 h 10000"/>
              <a:gd name="connsiteX44" fmla="*/ 6210 w 10000"/>
              <a:gd name="connsiteY44" fmla="*/ 1546 h 10000"/>
              <a:gd name="connsiteX45" fmla="*/ 6401 w 10000"/>
              <a:gd name="connsiteY45" fmla="*/ 937 h 10000"/>
              <a:gd name="connsiteX46" fmla="*/ 6428 w 10000"/>
              <a:gd name="connsiteY46" fmla="*/ 0 h 10000"/>
              <a:gd name="connsiteX47" fmla="*/ 7162 w 10000"/>
              <a:gd name="connsiteY47" fmla="*/ 703 h 10000"/>
              <a:gd name="connsiteX48" fmla="*/ 7245 w 10000"/>
              <a:gd name="connsiteY48" fmla="*/ 141 h 10000"/>
              <a:gd name="connsiteX49" fmla="*/ 7490 w 10000"/>
              <a:gd name="connsiteY49" fmla="*/ 141 h 10000"/>
              <a:gd name="connsiteX50" fmla="*/ 7655 w 10000"/>
              <a:gd name="connsiteY50" fmla="*/ 328 h 10000"/>
              <a:gd name="connsiteX51" fmla="*/ 7600 w 10000"/>
              <a:gd name="connsiteY51" fmla="*/ 609 h 10000"/>
              <a:gd name="connsiteX52" fmla="*/ 7709 w 10000"/>
              <a:gd name="connsiteY52" fmla="*/ 749 h 10000"/>
              <a:gd name="connsiteX53" fmla="*/ 7954 w 10000"/>
              <a:gd name="connsiteY53" fmla="*/ 796 h 10000"/>
              <a:gd name="connsiteX54" fmla="*/ 8036 w 10000"/>
              <a:gd name="connsiteY54" fmla="*/ 937 h 10000"/>
              <a:gd name="connsiteX55" fmla="*/ 8172 w 10000"/>
              <a:gd name="connsiteY55" fmla="*/ 1030 h 10000"/>
              <a:gd name="connsiteX56" fmla="*/ 8253 w 10000"/>
              <a:gd name="connsiteY56" fmla="*/ 1077 h 10000"/>
              <a:gd name="connsiteX57" fmla="*/ 8363 w 10000"/>
              <a:gd name="connsiteY57" fmla="*/ 1593 h 10000"/>
              <a:gd name="connsiteX58" fmla="*/ 8253 w 10000"/>
              <a:gd name="connsiteY58" fmla="*/ 1686 h 10000"/>
              <a:gd name="connsiteX59" fmla="*/ 8253 w 10000"/>
              <a:gd name="connsiteY59" fmla="*/ 2014 h 10000"/>
              <a:gd name="connsiteX60" fmla="*/ 8172 w 10000"/>
              <a:gd name="connsiteY60" fmla="*/ 2155 h 10000"/>
              <a:gd name="connsiteX61" fmla="*/ 8117 w 10000"/>
              <a:gd name="connsiteY61" fmla="*/ 2436 h 10000"/>
              <a:gd name="connsiteX62" fmla="*/ 8145 w 10000"/>
              <a:gd name="connsiteY62" fmla="*/ 2529 h 10000"/>
              <a:gd name="connsiteX63" fmla="*/ 8198 w 10000"/>
              <a:gd name="connsiteY63" fmla="*/ 2670 h 10000"/>
              <a:gd name="connsiteX64" fmla="*/ 9506 w 10000"/>
              <a:gd name="connsiteY64" fmla="*/ 3372 h 10000"/>
              <a:gd name="connsiteX65" fmla="*/ 9697 w 10000"/>
              <a:gd name="connsiteY65" fmla="*/ 3888 h 10000"/>
              <a:gd name="connsiteX66" fmla="*/ 9697 w 10000"/>
              <a:gd name="connsiteY66" fmla="*/ 4403 h 10000"/>
              <a:gd name="connsiteX67" fmla="*/ 9670 w 10000"/>
              <a:gd name="connsiteY67" fmla="*/ 4871 h 10000"/>
              <a:gd name="connsiteX68" fmla="*/ 9941 w 10000"/>
              <a:gd name="connsiteY68" fmla="*/ 5293 h 10000"/>
              <a:gd name="connsiteX69" fmla="*/ 9860 w 10000"/>
              <a:gd name="connsiteY69" fmla="*/ 5293 h 10000"/>
              <a:gd name="connsiteX70" fmla="*/ 9750 w 10000"/>
              <a:gd name="connsiteY70" fmla="*/ 5433 h 10000"/>
              <a:gd name="connsiteX71" fmla="*/ 9860 w 10000"/>
              <a:gd name="connsiteY71" fmla="*/ 5808 h 10000"/>
              <a:gd name="connsiteX72" fmla="*/ 9997 w 10000"/>
              <a:gd name="connsiteY72" fmla="*/ 5902 h 10000"/>
              <a:gd name="connsiteX73" fmla="*/ 9941 w 10000"/>
              <a:gd name="connsiteY73" fmla="*/ 6159 h 10000"/>
              <a:gd name="connsiteX74" fmla="*/ 9697 w 10000"/>
              <a:gd name="connsiteY74" fmla="*/ 6253 h 10000"/>
              <a:gd name="connsiteX0" fmla="*/ 9941 w 10000"/>
              <a:gd name="connsiteY0" fmla="*/ 6159 h 10000"/>
              <a:gd name="connsiteX1" fmla="*/ 3043 w 10000"/>
              <a:gd name="connsiteY1" fmla="*/ 8104 h 10000"/>
              <a:gd name="connsiteX2" fmla="*/ 2752 w 10000"/>
              <a:gd name="connsiteY2" fmla="*/ 9391 h 10000"/>
              <a:gd name="connsiteX3" fmla="*/ 0 w 10000"/>
              <a:gd name="connsiteY3" fmla="*/ 10000 h 10000"/>
              <a:gd name="connsiteX4" fmla="*/ 736 w 10000"/>
              <a:gd name="connsiteY4" fmla="*/ 9625 h 10000"/>
              <a:gd name="connsiteX5" fmla="*/ 816 w 10000"/>
              <a:gd name="connsiteY5" fmla="*/ 9297 h 10000"/>
              <a:gd name="connsiteX6" fmla="*/ 1061 w 10000"/>
              <a:gd name="connsiteY6" fmla="*/ 9110 h 10000"/>
              <a:gd name="connsiteX7" fmla="*/ 1061 w 10000"/>
              <a:gd name="connsiteY7" fmla="*/ 8829 h 10000"/>
              <a:gd name="connsiteX8" fmla="*/ 1252 w 10000"/>
              <a:gd name="connsiteY8" fmla="*/ 8642 h 10000"/>
              <a:gd name="connsiteX9" fmla="*/ 1226 w 10000"/>
              <a:gd name="connsiteY9" fmla="*/ 8361 h 10000"/>
              <a:gd name="connsiteX10" fmla="*/ 2125 w 10000"/>
              <a:gd name="connsiteY10" fmla="*/ 6956 h 10000"/>
              <a:gd name="connsiteX11" fmla="*/ 2179 w 10000"/>
              <a:gd name="connsiteY11" fmla="*/ 7002 h 10000"/>
              <a:gd name="connsiteX12" fmla="*/ 2125 w 10000"/>
              <a:gd name="connsiteY12" fmla="*/ 7143 h 10000"/>
              <a:gd name="connsiteX13" fmla="*/ 2206 w 10000"/>
              <a:gd name="connsiteY13" fmla="*/ 7237 h 10000"/>
              <a:gd name="connsiteX14" fmla="*/ 2234 w 10000"/>
              <a:gd name="connsiteY14" fmla="*/ 7424 h 10000"/>
              <a:gd name="connsiteX15" fmla="*/ 2370 w 10000"/>
              <a:gd name="connsiteY15" fmla="*/ 7611 h 10000"/>
              <a:gd name="connsiteX16" fmla="*/ 2669 w 10000"/>
              <a:gd name="connsiteY16" fmla="*/ 7799 h 10000"/>
              <a:gd name="connsiteX17" fmla="*/ 2941 w 10000"/>
              <a:gd name="connsiteY17" fmla="*/ 7518 h 10000"/>
              <a:gd name="connsiteX18" fmla="*/ 2996 w 10000"/>
              <a:gd name="connsiteY18" fmla="*/ 7330 h 10000"/>
              <a:gd name="connsiteX19" fmla="*/ 3214 w 10000"/>
              <a:gd name="connsiteY19" fmla="*/ 7564 h 10000"/>
              <a:gd name="connsiteX20" fmla="*/ 3623 w 10000"/>
              <a:gd name="connsiteY20" fmla="*/ 7237 h 10000"/>
              <a:gd name="connsiteX21" fmla="*/ 3678 w 10000"/>
              <a:gd name="connsiteY21" fmla="*/ 7143 h 10000"/>
              <a:gd name="connsiteX22" fmla="*/ 3623 w 10000"/>
              <a:gd name="connsiteY22" fmla="*/ 7002 h 10000"/>
              <a:gd name="connsiteX23" fmla="*/ 3650 w 10000"/>
              <a:gd name="connsiteY23" fmla="*/ 6909 h 10000"/>
              <a:gd name="connsiteX24" fmla="*/ 3814 w 10000"/>
              <a:gd name="connsiteY24" fmla="*/ 7002 h 10000"/>
              <a:gd name="connsiteX25" fmla="*/ 4085 w 10000"/>
              <a:gd name="connsiteY25" fmla="*/ 6674 h 10000"/>
              <a:gd name="connsiteX26" fmla="*/ 4196 w 10000"/>
              <a:gd name="connsiteY26" fmla="*/ 6768 h 10000"/>
              <a:gd name="connsiteX27" fmla="*/ 4413 w 10000"/>
              <a:gd name="connsiteY27" fmla="*/ 6393 h 10000"/>
              <a:gd name="connsiteX28" fmla="*/ 4358 w 10000"/>
              <a:gd name="connsiteY28" fmla="*/ 6300 h 10000"/>
              <a:gd name="connsiteX29" fmla="*/ 4466 w 10000"/>
              <a:gd name="connsiteY29" fmla="*/ 6066 h 10000"/>
              <a:gd name="connsiteX30" fmla="*/ 4358 w 10000"/>
              <a:gd name="connsiteY30" fmla="*/ 5948 h 10000"/>
              <a:gd name="connsiteX31" fmla="*/ 4657 w 10000"/>
              <a:gd name="connsiteY31" fmla="*/ 4871 h 10000"/>
              <a:gd name="connsiteX32" fmla="*/ 4713 w 10000"/>
              <a:gd name="connsiteY32" fmla="*/ 4403 h 10000"/>
              <a:gd name="connsiteX33" fmla="*/ 4848 w 10000"/>
              <a:gd name="connsiteY33" fmla="*/ 4075 h 10000"/>
              <a:gd name="connsiteX34" fmla="*/ 4822 w 10000"/>
              <a:gd name="connsiteY34" fmla="*/ 3934 h 10000"/>
              <a:gd name="connsiteX35" fmla="*/ 4930 w 10000"/>
              <a:gd name="connsiteY35" fmla="*/ 3560 h 10000"/>
              <a:gd name="connsiteX36" fmla="*/ 4958 w 10000"/>
              <a:gd name="connsiteY36" fmla="*/ 3044 h 10000"/>
              <a:gd name="connsiteX37" fmla="*/ 5094 w 10000"/>
              <a:gd name="connsiteY37" fmla="*/ 3091 h 10000"/>
              <a:gd name="connsiteX38" fmla="*/ 5175 w 10000"/>
              <a:gd name="connsiteY38" fmla="*/ 3326 h 10000"/>
              <a:gd name="connsiteX39" fmla="*/ 5475 w 10000"/>
              <a:gd name="connsiteY39" fmla="*/ 3419 h 10000"/>
              <a:gd name="connsiteX40" fmla="*/ 5747 w 10000"/>
              <a:gd name="connsiteY40" fmla="*/ 2061 h 10000"/>
              <a:gd name="connsiteX41" fmla="*/ 5937 w 10000"/>
              <a:gd name="connsiteY41" fmla="*/ 2201 h 10000"/>
              <a:gd name="connsiteX42" fmla="*/ 6048 w 10000"/>
              <a:gd name="connsiteY42" fmla="*/ 1686 h 10000"/>
              <a:gd name="connsiteX43" fmla="*/ 6101 w 10000"/>
              <a:gd name="connsiteY43" fmla="*/ 1733 h 10000"/>
              <a:gd name="connsiteX44" fmla="*/ 6210 w 10000"/>
              <a:gd name="connsiteY44" fmla="*/ 1546 h 10000"/>
              <a:gd name="connsiteX45" fmla="*/ 6401 w 10000"/>
              <a:gd name="connsiteY45" fmla="*/ 937 h 10000"/>
              <a:gd name="connsiteX46" fmla="*/ 6428 w 10000"/>
              <a:gd name="connsiteY46" fmla="*/ 0 h 10000"/>
              <a:gd name="connsiteX47" fmla="*/ 7162 w 10000"/>
              <a:gd name="connsiteY47" fmla="*/ 703 h 10000"/>
              <a:gd name="connsiteX48" fmla="*/ 7245 w 10000"/>
              <a:gd name="connsiteY48" fmla="*/ 141 h 10000"/>
              <a:gd name="connsiteX49" fmla="*/ 7490 w 10000"/>
              <a:gd name="connsiteY49" fmla="*/ 141 h 10000"/>
              <a:gd name="connsiteX50" fmla="*/ 7655 w 10000"/>
              <a:gd name="connsiteY50" fmla="*/ 328 h 10000"/>
              <a:gd name="connsiteX51" fmla="*/ 7600 w 10000"/>
              <a:gd name="connsiteY51" fmla="*/ 609 h 10000"/>
              <a:gd name="connsiteX52" fmla="*/ 7709 w 10000"/>
              <a:gd name="connsiteY52" fmla="*/ 749 h 10000"/>
              <a:gd name="connsiteX53" fmla="*/ 7954 w 10000"/>
              <a:gd name="connsiteY53" fmla="*/ 796 h 10000"/>
              <a:gd name="connsiteX54" fmla="*/ 8036 w 10000"/>
              <a:gd name="connsiteY54" fmla="*/ 937 h 10000"/>
              <a:gd name="connsiteX55" fmla="*/ 8172 w 10000"/>
              <a:gd name="connsiteY55" fmla="*/ 1030 h 10000"/>
              <a:gd name="connsiteX56" fmla="*/ 8253 w 10000"/>
              <a:gd name="connsiteY56" fmla="*/ 1077 h 10000"/>
              <a:gd name="connsiteX57" fmla="*/ 8363 w 10000"/>
              <a:gd name="connsiteY57" fmla="*/ 1593 h 10000"/>
              <a:gd name="connsiteX58" fmla="*/ 8253 w 10000"/>
              <a:gd name="connsiteY58" fmla="*/ 1686 h 10000"/>
              <a:gd name="connsiteX59" fmla="*/ 8253 w 10000"/>
              <a:gd name="connsiteY59" fmla="*/ 2014 h 10000"/>
              <a:gd name="connsiteX60" fmla="*/ 8172 w 10000"/>
              <a:gd name="connsiteY60" fmla="*/ 2155 h 10000"/>
              <a:gd name="connsiteX61" fmla="*/ 8117 w 10000"/>
              <a:gd name="connsiteY61" fmla="*/ 2436 h 10000"/>
              <a:gd name="connsiteX62" fmla="*/ 8145 w 10000"/>
              <a:gd name="connsiteY62" fmla="*/ 2529 h 10000"/>
              <a:gd name="connsiteX63" fmla="*/ 8198 w 10000"/>
              <a:gd name="connsiteY63" fmla="*/ 2670 h 10000"/>
              <a:gd name="connsiteX64" fmla="*/ 9506 w 10000"/>
              <a:gd name="connsiteY64" fmla="*/ 3372 h 10000"/>
              <a:gd name="connsiteX65" fmla="*/ 9697 w 10000"/>
              <a:gd name="connsiteY65" fmla="*/ 3888 h 10000"/>
              <a:gd name="connsiteX66" fmla="*/ 9697 w 10000"/>
              <a:gd name="connsiteY66" fmla="*/ 4403 h 10000"/>
              <a:gd name="connsiteX67" fmla="*/ 9670 w 10000"/>
              <a:gd name="connsiteY67" fmla="*/ 4871 h 10000"/>
              <a:gd name="connsiteX68" fmla="*/ 9941 w 10000"/>
              <a:gd name="connsiteY68" fmla="*/ 5293 h 10000"/>
              <a:gd name="connsiteX69" fmla="*/ 9860 w 10000"/>
              <a:gd name="connsiteY69" fmla="*/ 5293 h 10000"/>
              <a:gd name="connsiteX70" fmla="*/ 9750 w 10000"/>
              <a:gd name="connsiteY70" fmla="*/ 5433 h 10000"/>
              <a:gd name="connsiteX71" fmla="*/ 9860 w 10000"/>
              <a:gd name="connsiteY71" fmla="*/ 5808 h 10000"/>
              <a:gd name="connsiteX72" fmla="*/ 9997 w 10000"/>
              <a:gd name="connsiteY72" fmla="*/ 5902 h 10000"/>
              <a:gd name="connsiteX73" fmla="*/ 9941 w 10000"/>
              <a:gd name="connsiteY73" fmla="*/ 6159 h 10000"/>
              <a:gd name="connsiteX0" fmla="*/ 9941 w 10000"/>
              <a:gd name="connsiteY0" fmla="*/ 6159 h 10000"/>
              <a:gd name="connsiteX1" fmla="*/ 3043 w 10000"/>
              <a:gd name="connsiteY1" fmla="*/ 8104 h 10000"/>
              <a:gd name="connsiteX2" fmla="*/ 2752 w 10000"/>
              <a:gd name="connsiteY2" fmla="*/ 9391 h 10000"/>
              <a:gd name="connsiteX3" fmla="*/ 0 w 10000"/>
              <a:gd name="connsiteY3" fmla="*/ 10000 h 10000"/>
              <a:gd name="connsiteX4" fmla="*/ 736 w 10000"/>
              <a:gd name="connsiteY4" fmla="*/ 9625 h 10000"/>
              <a:gd name="connsiteX5" fmla="*/ 816 w 10000"/>
              <a:gd name="connsiteY5" fmla="*/ 9297 h 10000"/>
              <a:gd name="connsiteX6" fmla="*/ 1061 w 10000"/>
              <a:gd name="connsiteY6" fmla="*/ 9110 h 10000"/>
              <a:gd name="connsiteX7" fmla="*/ 1061 w 10000"/>
              <a:gd name="connsiteY7" fmla="*/ 8829 h 10000"/>
              <a:gd name="connsiteX8" fmla="*/ 1252 w 10000"/>
              <a:gd name="connsiteY8" fmla="*/ 8642 h 10000"/>
              <a:gd name="connsiteX9" fmla="*/ 1226 w 10000"/>
              <a:gd name="connsiteY9" fmla="*/ 8361 h 10000"/>
              <a:gd name="connsiteX10" fmla="*/ 2125 w 10000"/>
              <a:gd name="connsiteY10" fmla="*/ 6956 h 10000"/>
              <a:gd name="connsiteX11" fmla="*/ 2179 w 10000"/>
              <a:gd name="connsiteY11" fmla="*/ 7002 h 10000"/>
              <a:gd name="connsiteX12" fmla="*/ 2125 w 10000"/>
              <a:gd name="connsiteY12" fmla="*/ 7143 h 10000"/>
              <a:gd name="connsiteX13" fmla="*/ 2206 w 10000"/>
              <a:gd name="connsiteY13" fmla="*/ 7237 h 10000"/>
              <a:gd name="connsiteX14" fmla="*/ 2234 w 10000"/>
              <a:gd name="connsiteY14" fmla="*/ 7424 h 10000"/>
              <a:gd name="connsiteX15" fmla="*/ 2370 w 10000"/>
              <a:gd name="connsiteY15" fmla="*/ 7611 h 10000"/>
              <a:gd name="connsiteX16" fmla="*/ 2669 w 10000"/>
              <a:gd name="connsiteY16" fmla="*/ 7799 h 10000"/>
              <a:gd name="connsiteX17" fmla="*/ 2941 w 10000"/>
              <a:gd name="connsiteY17" fmla="*/ 7518 h 10000"/>
              <a:gd name="connsiteX18" fmla="*/ 2996 w 10000"/>
              <a:gd name="connsiteY18" fmla="*/ 7330 h 10000"/>
              <a:gd name="connsiteX19" fmla="*/ 3214 w 10000"/>
              <a:gd name="connsiteY19" fmla="*/ 7564 h 10000"/>
              <a:gd name="connsiteX20" fmla="*/ 3623 w 10000"/>
              <a:gd name="connsiteY20" fmla="*/ 7237 h 10000"/>
              <a:gd name="connsiteX21" fmla="*/ 3678 w 10000"/>
              <a:gd name="connsiteY21" fmla="*/ 7143 h 10000"/>
              <a:gd name="connsiteX22" fmla="*/ 3623 w 10000"/>
              <a:gd name="connsiteY22" fmla="*/ 7002 h 10000"/>
              <a:gd name="connsiteX23" fmla="*/ 3650 w 10000"/>
              <a:gd name="connsiteY23" fmla="*/ 6909 h 10000"/>
              <a:gd name="connsiteX24" fmla="*/ 3814 w 10000"/>
              <a:gd name="connsiteY24" fmla="*/ 7002 h 10000"/>
              <a:gd name="connsiteX25" fmla="*/ 4085 w 10000"/>
              <a:gd name="connsiteY25" fmla="*/ 6674 h 10000"/>
              <a:gd name="connsiteX26" fmla="*/ 4196 w 10000"/>
              <a:gd name="connsiteY26" fmla="*/ 6768 h 10000"/>
              <a:gd name="connsiteX27" fmla="*/ 4413 w 10000"/>
              <a:gd name="connsiteY27" fmla="*/ 6393 h 10000"/>
              <a:gd name="connsiteX28" fmla="*/ 4358 w 10000"/>
              <a:gd name="connsiteY28" fmla="*/ 6300 h 10000"/>
              <a:gd name="connsiteX29" fmla="*/ 4466 w 10000"/>
              <a:gd name="connsiteY29" fmla="*/ 6066 h 10000"/>
              <a:gd name="connsiteX30" fmla="*/ 4358 w 10000"/>
              <a:gd name="connsiteY30" fmla="*/ 5948 h 10000"/>
              <a:gd name="connsiteX31" fmla="*/ 4657 w 10000"/>
              <a:gd name="connsiteY31" fmla="*/ 4871 h 10000"/>
              <a:gd name="connsiteX32" fmla="*/ 4713 w 10000"/>
              <a:gd name="connsiteY32" fmla="*/ 4403 h 10000"/>
              <a:gd name="connsiteX33" fmla="*/ 4848 w 10000"/>
              <a:gd name="connsiteY33" fmla="*/ 4075 h 10000"/>
              <a:gd name="connsiteX34" fmla="*/ 4822 w 10000"/>
              <a:gd name="connsiteY34" fmla="*/ 3934 h 10000"/>
              <a:gd name="connsiteX35" fmla="*/ 4930 w 10000"/>
              <a:gd name="connsiteY35" fmla="*/ 3560 h 10000"/>
              <a:gd name="connsiteX36" fmla="*/ 4958 w 10000"/>
              <a:gd name="connsiteY36" fmla="*/ 3044 h 10000"/>
              <a:gd name="connsiteX37" fmla="*/ 5094 w 10000"/>
              <a:gd name="connsiteY37" fmla="*/ 3091 h 10000"/>
              <a:gd name="connsiteX38" fmla="*/ 5175 w 10000"/>
              <a:gd name="connsiteY38" fmla="*/ 3326 h 10000"/>
              <a:gd name="connsiteX39" fmla="*/ 5475 w 10000"/>
              <a:gd name="connsiteY39" fmla="*/ 3419 h 10000"/>
              <a:gd name="connsiteX40" fmla="*/ 5747 w 10000"/>
              <a:gd name="connsiteY40" fmla="*/ 2061 h 10000"/>
              <a:gd name="connsiteX41" fmla="*/ 5937 w 10000"/>
              <a:gd name="connsiteY41" fmla="*/ 2201 h 10000"/>
              <a:gd name="connsiteX42" fmla="*/ 6048 w 10000"/>
              <a:gd name="connsiteY42" fmla="*/ 1686 h 10000"/>
              <a:gd name="connsiteX43" fmla="*/ 6101 w 10000"/>
              <a:gd name="connsiteY43" fmla="*/ 1733 h 10000"/>
              <a:gd name="connsiteX44" fmla="*/ 6210 w 10000"/>
              <a:gd name="connsiteY44" fmla="*/ 1546 h 10000"/>
              <a:gd name="connsiteX45" fmla="*/ 6401 w 10000"/>
              <a:gd name="connsiteY45" fmla="*/ 937 h 10000"/>
              <a:gd name="connsiteX46" fmla="*/ 6428 w 10000"/>
              <a:gd name="connsiteY46" fmla="*/ 0 h 10000"/>
              <a:gd name="connsiteX47" fmla="*/ 7162 w 10000"/>
              <a:gd name="connsiteY47" fmla="*/ 703 h 10000"/>
              <a:gd name="connsiteX48" fmla="*/ 7245 w 10000"/>
              <a:gd name="connsiteY48" fmla="*/ 141 h 10000"/>
              <a:gd name="connsiteX49" fmla="*/ 7490 w 10000"/>
              <a:gd name="connsiteY49" fmla="*/ 141 h 10000"/>
              <a:gd name="connsiteX50" fmla="*/ 7655 w 10000"/>
              <a:gd name="connsiteY50" fmla="*/ 328 h 10000"/>
              <a:gd name="connsiteX51" fmla="*/ 7600 w 10000"/>
              <a:gd name="connsiteY51" fmla="*/ 609 h 10000"/>
              <a:gd name="connsiteX52" fmla="*/ 7709 w 10000"/>
              <a:gd name="connsiteY52" fmla="*/ 749 h 10000"/>
              <a:gd name="connsiteX53" fmla="*/ 7954 w 10000"/>
              <a:gd name="connsiteY53" fmla="*/ 796 h 10000"/>
              <a:gd name="connsiteX54" fmla="*/ 8036 w 10000"/>
              <a:gd name="connsiteY54" fmla="*/ 937 h 10000"/>
              <a:gd name="connsiteX55" fmla="*/ 8172 w 10000"/>
              <a:gd name="connsiteY55" fmla="*/ 1030 h 10000"/>
              <a:gd name="connsiteX56" fmla="*/ 8253 w 10000"/>
              <a:gd name="connsiteY56" fmla="*/ 1077 h 10000"/>
              <a:gd name="connsiteX57" fmla="*/ 8363 w 10000"/>
              <a:gd name="connsiteY57" fmla="*/ 1593 h 10000"/>
              <a:gd name="connsiteX58" fmla="*/ 8253 w 10000"/>
              <a:gd name="connsiteY58" fmla="*/ 1686 h 10000"/>
              <a:gd name="connsiteX59" fmla="*/ 8253 w 10000"/>
              <a:gd name="connsiteY59" fmla="*/ 2014 h 10000"/>
              <a:gd name="connsiteX60" fmla="*/ 8172 w 10000"/>
              <a:gd name="connsiteY60" fmla="*/ 2155 h 10000"/>
              <a:gd name="connsiteX61" fmla="*/ 8117 w 10000"/>
              <a:gd name="connsiteY61" fmla="*/ 2436 h 10000"/>
              <a:gd name="connsiteX62" fmla="*/ 8145 w 10000"/>
              <a:gd name="connsiteY62" fmla="*/ 2529 h 10000"/>
              <a:gd name="connsiteX63" fmla="*/ 8198 w 10000"/>
              <a:gd name="connsiteY63" fmla="*/ 2670 h 10000"/>
              <a:gd name="connsiteX64" fmla="*/ 9506 w 10000"/>
              <a:gd name="connsiteY64" fmla="*/ 3372 h 10000"/>
              <a:gd name="connsiteX65" fmla="*/ 9697 w 10000"/>
              <a:gd name="connsiteY65" fmla="*/ 3888 h 10000"/>
              <a:gd name="connsiteX66" fmla="*/ 9697 w 10000"/>
              <a:gd name="connsiteY66" fmla="*/ 4403 h 10000"/>
              <a:gd name="connsiteX67" fmla="*/ 9670 w 10000"/>
              <a:gd name="connsiteY67" fmla="*/ 4871 h 10000"/>
              <a:gd name="connsiteX68" fmla="*/ 9941 w 10000"/>
              <a:gd name="connsiteY68" fmla="*/ 5293 h 10000"/>
              <a:gd name="connsiteX69" fmla="*/ 9750 w 10000"/>
              <a:gd name="connsiteY69" fmla="*/ 5433 h 10000"/>
              <a:gd name="connsiteX70" fmla="*/ 9860 w 10000"/>
              <a:gd name="connsiteY70" fmla="*/ 5808 h 10000"/>
              <a:gd name="connsiteX71" fmla="*/ 9997 w 10000"/>
              <a:gd name="connsiteY71" fmla="*/ 5902 h 10000"/>
              <a:gd name="connsiteX72" fmla="*/ 9941 w 10000"/>
              <a:gd name="connsiteY72" fmla="*/ 6159 h 10000"/>
              <a:gd name="connsiteX0" fmla="*/ 9941 w 10000"/>
              <a:gd name="connsiteY0" fmla="*/ 6159 h 10000"/>
              <a:gd name="connsiteX1" fmla="*/ 3043 w 10000"/>
              <a:gd name="connsiteY1" fmla="*/ 8104 h 10000"/>
              <a:gd name="connsiteX2" fmla="*/ 2752 w 10000"/>
              <a:gd name="connsiteY2" fmla="*/ 9391 h 10000"/>
              <a:gd name="connsiteX3" fmla="*/ 0 w 10000"/>
              <a:gd name="connsiteY3" fmla="*/ 10000 h 10000"/>
              <a:gd name="connsiteX4" fmla="*/ 736 w 10000"/>
              <a:gd name="connsiteY4" fmla="*/ 9625 h 10000"/>
              <a:gd name="connsiteX5" fmla="*/ 816 w 10000"/>
              <a:gd name="connsiteY5" fmla="*/ 9297 h 10000"/>
              <a:gd name="connsiteX6" fmla="*/ 1061 w 10000"/>
              <a:gd name="connsiteY6" fmla="*/ 9110 h 10000"/>
              <a:gd name="connsiteX7" fmla="*/ 1061 w 10000"/>
              <a:gd name="connsiteY7" fmla="*/ 8829 h 10000"/>
              <a:gd name="connsiteX8" fmla="*/ 1252 w 10000"/>
              <a:gd name="connsiteY8" fmla="*/ 8642 h 10000"/>
              <a:gd name="connsiteX9" fmla="*/ 1226 w 10000"/>
              <a:gd name="connsiteY9" fmla="*/ 8361 h 10000"/>
              <a:gd name="connsiteX10" fmla="*/ 2125 w 10000"/>
              <a:gd name="connsiteY10" fmla="*/ 6956 h 10000"/>
              <a:gd name="connsiteX11" fmla="*/ 2179 w 10000"/>
              <a:gd name="connsiteY11" fmla="*/ 7002 h 10000"/>
              <a:gd name="connsiteX12" fmla="*/ 2125 w 10000"/>
              <a:gd name="connsiteY12" fmla="*/ 7143 h 10000"/>
              <a:gd name="connsiteX13" fmla="*/ 2206 w 10000"/>
              <a:gd name="connsiteY13" fmla="*/ 7237 h 10000"/>
              <a:gd name="connsiteX14" fmla="*/ 2234 w 10000"/>
              <a:gd name="connsiteY14" fmla="*/ 7424 h 10000"/>
              <a:gd name="connsiteX15" fmla="*/ 2370 w 10000"/>
              <a:gd name="connsiteY15" fmla="*/ 7611 h 10000"/>
              <a:gd name="connsiteX16" fmla="*/ 2669 w 10000"/>
              <a:gd name="connsiteY16" fmla="*/ 7799 h 10000"/>
              <a:gd name="connsiteX17" fmla="*/ 2941 w 10000"/>
              <a:gd name="connsiteY17" fmla="*/ 7518 h 10000"/>
              <a:gd name="connsiteX18" fmla="*/ 2996 w 10000"/>
              <a:gd name="connsiteY18" fmla="*/ 7330 h 10000"/>
              <a:gd name="connsiteX19" fmla="*/ 3214 w 10000"/>
              <a:gd name="connsiteY19" fmla="*/ 7564 h 10000"/>
              <a:gd name="connsiteX20" fmla="*/ 3623 w 10000"/>
              <a:gd name="connsiteY20" fmla="*/ 7237 h 10000"/>
              <a:gd name="connsiteX21" fmla="*/ 3678 w 10000"/>
              <a:gd name="connsiteY21" fmla="*/ 7143 h 10000"/>
              <a:gd name="connsiteX22" fmla="*/ 3623 w 10000"/>
              <a:gd name="connsiteY22" fmla="*/ 7002 h 10000"/>
              <a:gd name="connsiteX23" fmla="*/ 3650 w 10000"/>
              <a:gd name="connsiteY23" fmla="*/ 6909 h 10000"/>
              <a:gd name="connsiteX24" fmla="*/ 3814 w 10000"/>
              <a:gd name="connsiteY24" fmla="*/ 7002 h 10000"/>
              <a:gd name="connsiteX25" fmla="*/ 4085 w 10000"/>
              <a:gd name="connsiteY25" fmla="*/ 6674 h 10000"/>
              <a:gd name="connsiteX26" fmla="*/ 4196 w 10000"/>
              <a:gd name="connsiteY26" fmla="*/ 6768 h 10000"/>
              <a:gd name="connsiteX27" fmla="*/ 4413 w 10000"/>
              <a:gd name="connsiteY27" fmla="*/ 6393 h 10000"/>
              <a:gd name="connsiteX28" fmla="*/ 4358 w 10000"/>
              <a:gd name="connsiteY28" fmla="*/ 6300 h 10000"/>
              <a:gd name="connsiteX29" fmla="*/ 4466 w 10000"/>
              <a:gd name="connsiteY29" fmla="*/ 6066 h 10000"/>
              <a:gd name="connsiteX30" fmla="*/ 4358 w 10000"/>
              <a:gd name="connsiteY30" fmla="*/ 5948 h 10000"/>
              <a:gd name="connsiteX31" fmla="*/ 4657 w 10000"/>
              <a:gd name="connsiteY31" fmla="*/ 4871 h 10000"/>
              <a:gd name="connsiteX32" fmla="*/ 4713 w 10000"/>
              <a:gd name="connsiteY32" fmla="*/ 4403 h 10000"/>
              <a:gd name="connsiteX33" fmla="*/ 4848 w 10000"/>
              <a:gd name="connsiteY33" fmla="*/ 4075 h 10000"/>
              <a:gd name="connsiteX34" fmla="*/ 4822 w 10000"/>
              <a:gd name="connsiteY34" fmla="*/ 3934 h 10000"/>
              <a:gd name="connsiteX35" fmla="*/ 4930 w 10000"/>
              <a:gd name="connsiteY35" fmla="*/ 3560 h 10000"/>
              <a:gd name="connsiteX36" fmla="*/ 4958 w 10000"/>
              <a:gd name="connsiteY36" fmla="*/ 3044 h 10000"/>
              <a:gd name="connsiteX37" fmla="*/ 5094 w 10000"/>
              <a:gd name="connsiteY37" fmla="*/ 3091 h 10000"/>
              <a:gd name="connsiteX38" fmla="*/ 5175 w 10000"/>
              <a:gd name="connsiteY38" fmla="*/ 3326 h 10000"/>
              <a:gd name="connsiteX39" fmla="*/ 5475 w 10000"/>
              <a:gd name="connsiteY39" fmla="*/ 3419 h 10000"/>
              <a:gd name="connsiteX40" fmla="*/ 5747 w 10000"/>
              <a:gd name="connsiteY40" fmla="*/ 2061 h 10000"/>
              <a:gd name="connsiteX41" fmla="*/ 5937 w 10000"/>
              <a:gd name="connsiteY41" fmla="*/ 2201 h 10000"/>
              <a:gd name="connsiteX42" fmla="*/ 6048 w 10000"/>
              <a:gd name="connsiteY42" fmla="*/ 1686 h 10000"/>
              <a:gd name="connsiteX43" fmla="*/ 6101 w 10000"/>
              <a:gd name="connsiteY43" fmla="*/ 1733 h 10000"/>
              <a:gd name="connsiteX44" fmla="*/ 6210 w 10000"/>
              <a:gd name="connsiteY44" fmla="*/ 1546 h 10000"/>
              <a:gd name="connsiteX45" fmla="*/ 6401 w 10000"/>
              <a:gd name="connsiteY45" fmla="*/ 937 h 10000"/>
              <a:gd name="connsiteX46" fmla="*/ 6428 w 10000"/>
              <a:gd name="connsiteY46" fmla="*/ 0 h 10000"/>
              <a:gd name="connsiteX47" fmla="*/ 7162 w 10000"/>
              <a:gd name="connsiteY47" fmla="*/ 703 h 10000"/>
              <a:gd name="connsiteX48" fmla="*/ 7245 w 10000"/>
              <a:gd name="connsiteY48" fmla="*/ 141 h 10000"/>
              <a:gd name="connsiteX49" fmla="*/ 7490 w 10000"/>
              <a:gd name="connsiteY49" fmla="*/ 141 h 10000"/>
              <a:gd name="connsiteX50" fmla="*/ 7655 w 10000"/>
              <a:gd name="connsiteY50" fmla="*/ 328 h 10000"/>
              <a:gd name="connsiteX51" fmla="*/ 7600 w 10000"/>
              <a:gd name="connsiteY51" fmla="*/ 609 h 10000"/>
              <a:gd name="connsiteX52" fmla="*/ 7709 w 10000"/>
              <a:gd name="connsiteY52" fmla="*/ 749 h 10000"/>
              <a:gd name="connsiteX53" fmla="*/ 7954 w 10000"/>
              <a:gd name="connsiteY53" fmla="*/ 796 h 10000"/>
              <a:gd name="connsiteX54" fmla="*/ 8036 w 10000"/>
              <a:gd name="connsiteY54" fmla="*/ 937 h 10000"/>
              <a:gd name="connsiteX55" fmla="*/ 8172 w 10000"/>
              <a:gd name="connsiteY55" fmla="*/ 1030 h 10000"/>
              <a:gd name="connsiteX56" fmla="*/ 8253 w 10000"/>
              <a:gd name="connsiteY56" fmla="*/ 1077 h 10000"/>
              <a:gd name="connsiteX57" fmla="*/ 8363 w 10000"/>
              <a:gd name="connsiteY57" fmla="*/ 1593 h 10000"/>
              <a:gd name="connsiteX58" fmla="*/ 8253 w 10000"/>
              <a:gd name="connsiteY58" fmla="*/ 1686 h 10000"/>
              <a:gd name="connsiteX59" fmla="*/ 8253 w 10000"/>
              <a:gd name="connsiteY59" fmla="*/ 2014 h 10000"/>
              <a:gd name="connsiteX60" fmla="*/ 8172 w 10000"/>
              <a:gd name="connsiteY60" fmla="*/ 2155 h 10000"/>
              <a:gd name="connsiteX61" fmla="*/ 8117 w 10000"/>
              <a:gd name="connsiteY61" fmla="*/ 2436 h 10000"/>
              <a:gd name="connsiteX62" fmla="*/ 8145 w 10000"/>
              <a:gd name="connsiteY62" fmla="*/ 2529 h 10000"/>
              <a:gd name="connsiteX63" fmla="*/ 8198 w 10000"/>
              <a:gd name="connsiteY63" fmla="*/ 2670 h 10000"/>
              <a:gd name="connsiteX64" fmla="*/ 9506 w 10000"/>
              <a:gd name="connsiteY64" fmla="*/ 3372 h 10000"/>
              <a:gd name="connsiteX65" fmla="*/ 9697 w 10000"/>
              <a:gd name="connsiteY65" fmla="*/ 4403 h 10000"/>
              <a:gd name="connsiteX66" fmla="*/ 9670 w 10000"/>
              <a:gd name="connsiteY66" fmla="*/ 4871 h 10000"/>
              <a:gd name="connsiteX67" fmla="*/ 9941 w 10000"/>
              <a:gd name="connsiteY67" fmla="*/ 5293 h 10000"/>
              <a:gd name="connsiteX68" fmla="*/ 9750 w 10000"/>
              <a:gd name="connsiteY68" fmla="*/ 5433 h 10000"/>
              <a:gd name="connsiteX69" fmla="*/ 9860 w 10000"/>
              <a:gd name="connsiteY69" fmla="*/ 5808 h 10000"/>
              <a:gd name="connsiteX70" fmla="*/ 9997 w 10000"/>
              <a:gd name="connsiteY70" fmla="*/ 5902 h 10000"/>
              <a:gd name="connsiteX71" fmla="*/ 9941 w 10000"/>
              <a:gd name="connsiteY71" fmla="*/ 6159 h 10000"/>
              <a:gd name="connsiteX0" fmla="*/ 9997 w 9997"/>
              <a:gd name="connsiteY0" fmla="*/ 5902 h 10000"/>
              <a:gd name="connsiteX1" fmla="*/ 3043 w 9997"/>
              <a:gd name="connsiteY1" fmla="*/ 8104 h 10000"/>
              <a:gd name="connsiteX2" fmla="*/ 2752 w 9997"/>
              <a:gd name="connsiteY2" fmla="*/ 9391 h 10000"/>
              <a:gd name="connsiteX3" fmla="*/ 0 w 9997"/>
              <a:gd name="connsiteY3" fmla="*/ 10000 h 10000"/>
              <a:gd name="connsiteX4" fmla="*/ 736 w 9997"/>
              <a:gd name="connsiteY4" fmla="*/ 9625 h 10000"/>
              <a:gd name="connsiteX5" fmla="*/ 816 w 9997"/>
              <a:gd name="connsiteY5" fmla="*/ 9297 h 10000"/>
              <a:gd name="connsiteX6" fmla="*/ 1061 w 9997"/>
              <a:gd name="connsiteY6" fmla="*/ 9110 h 10000"/>
              <a:gd name="connsiteX7" fmla="*/ 1061 w 9997"/>
              <a:gd name="connsiteY7" fmla="*/ 8829 h 10000"/>
              <a:gd name="connsiteX8" fmla="*/ 1252 w 9997"/>
              <a:gd name="connsiteY8" fmla="*/ 8642 h 10000"/>
              <a:gd name="connsiteX9" fmla="*/ 1226 w 9997"/>
              <a:gd name="connsiteY9" fmla="*/ 8361 h 10000"/>
              <a:gd name="connsiteX10" fmla="*/ 2125 w 9997"/>
              <a:gd name="connsiteY10" fmla="*/ 6956 h 10000"/>
              <a:gd name="connsiteX11" fmla="*/ 2179 w 9997"/>
              <a:gd name="connsiteY11" fmla="*/ 7002 h 10000"/>
              <a:gd name="connsiteX12" fmla="*/ 2125 w 9997"/>
              <a:gd name="connsiteY12" fmla="*/ 7143 h 10000"/>
              <a:gd name="connsiteX13" fmla="*/ 2206 w 9997"/>
              <a:gd name="connsiteY13" fmla="*/ 7237 h 10000"/>
              <a:gd name="connsiteX14" fmla="*/ 2234 w 9997"/>
              <a:gd name="connsiteY14" fmla="*/ 7424 h 10000"/>
              <a:gd name="connsiteX15" fmla="*/ 2370 w 9997"/>
              <a:gd name="connsiteY15" fmla="*/ 7611 h 10000"/>
              <a:gd name="connsiteX16" fmla="*/ 2669 w 9997"/>
              <a:gd name="connsiteY16" fmla="*/ 7799 h 10000"/>
              <a:gd name="connsiteX17" fmla="*/ 2941 w 9997"/>
              <a:gd name="connsiteY17" fmla="*/ 7518 h 10000"/>
              <a:gd name="connsiteX18" fmla="*/ 2996 w 9997"/>
              <a:gd name="connsiteY18" fmla="*/ 7330 h 10000"/>
              <a:gd name="connsiteX19" fmla="*/ 3214 w 9997"/>
              <a:gd name="connsiteY19" fmla="*/ 7564 h 10000"/>
              <a:gd name="connsiteX20" fmla="*/ 3623 w 9997"/>
              <a:gd name="connsiteY20" fmla="*/ 7237 h 10000"/>
              <a:gd name="connsiteX21" fmla="*/ 3678 w 9997"/>
              <a:gd name="connsiteY21" fmla="*/ 7143 h 10000"/>
              <a:gd name="connsiteX22" fmla="*/ 3623 w 9997"/>
              <a:gd name="connsiteY22" fmla="*/ 7002 h 10000"/>
              <a:gd name="connsiteX23" fmla="*/ 3650 w 9997"/>
              <a:gd name="connsiteY23" fmla="*/ 6909 h 10000"/>
              <a:gd name="connsiteX24" fmla="*/ 3814 w 9997"/>
              <a:gd name="connsiteY24" fmla="*/ 7002 h 10000"/>
              <a:gd name="connsiteX25" fmla="*/ 4085 w 9997"/>
              <a:gd name="connsiteY25" fmla="*/ 6674 h 10000"/>
              <a:gd name="connsiteX26" fmla="*/ 4196 w 9997"/>
              <a:gd name="connsiteY26" fmla="*/ 6768 h 10000"/>
              <a:gd name="connsiteX27" fmla="*/ 4413 w 9997"/>
              <a:gd name="connsiteY27" fmla="*/ 6393 h 10000"/>
              <a:gd name="connsiteX28" fmla="*/ 4358 w 9997"/>
              <a:gd name="connsiteY28" fmla="*/ 6300 h 10000"/>
              <a:gd name="connsiteX29" fmla="*/ 4466 w 9997"/>
              <a:gd name="connsiteY29" fmla="*/ 6066 h 10000"/>
              <a:gd name="connsiteX30" fmla="*/ 4358 w 9997"/>
              <a:gd name="connsiteY30" fmla="*/ 5948 h 10000"/>
              <a:gd name="connsiteX31" fmla="*/ 4657 w 9997"/>
              <a:gd name="connsiteY31" fmla="*/ 4871 h 10000"/>
              <a:gd name="connsiteX32" fmla="*/ 4713 w 9997"/>
              <a:gd name="connsiteY32" fmla="*/ 4403 h 10000"/>
              <a:gd name="connsiteX33" fmla="*/ 4848 w 9997"/>
              <a:gd name="connsiteY33" fmla="*/ 4075 h 10000"/>
              <a:gd name="connsiteX34" fmla="*/ 4822 w 9997"/>
              <a:gd name="connsiteY34" fmla="*/ 3934 h 10000"/>
              <a:gd name="connsiteX35" fmla="*/ 4930 w 9997"/>
              <a:gd name="connsiteY35" fmla="*/ 3560 h 10000"/>
              <a:gd name="connsiteX36" fmla="*/ 4958 w 9997"/>
              <a:gd name="connsiteY36" fmla="*/ 3044 h 10000"/>
              <a:gd name="connsiteX37" fmla="*/ 5094 w 9997"/>
              <a:gd name="connsiteY37" fmla="*/ 3091 h 10000"/>
              <a:gd name="connsiteX38" fmla="*/ 5175 w 9997"/>
              <a:gd name="connsiteY38" fmla="*/ 3326 h 10000"/>
              <a:gd name="connsiteX39" fmla="*/ 5475 w 9997"/>
              <a:gd name="connsiteY39" fmla="*/ 3419 h 10000"/>
              <a:gd name="connsiteX40" fmla="*/ 5747 w 9997"/>
              <a:gd name="connsiteY40" fmla="*/ 2061 h 10000"/>
              <a:gd name="connsiteX41" fmla="*/ 5937 w 9997"/>
              <a:gd name="connsiteY41" fmla="*/ 2201 h 10000"/>
              <a:gd name="connsiteX42" fmla="*/ 6048 w 9997"/>
              <a:gd name="connsiteY42" fmla="*/ 1686 h 10000"/>
              <a:gd name="connsiteX43" fmla="*/ 6101 w 9997"/>
              <a:gd name="connsiteY43" fmla="*/ 1733 h 10000"/>
              <a:gd name="connsiteX44" fmla="*/ 6210 w 9997"/>
              <a:gd name="connsiteY44" fmla="*/ 1546 h 10000"/>
              <a:gd name="connsiteX45" fmla="*/ 6401 w 9997"/>
              <a:gd name="connsiteY45" fmla="*/ 937 h 10000"/>
              <a:gd name="connsiteX46" fmla="*/ 6428 w 9997"/>
              <a:gd name="connsiteY46" fmla="*/ 0 h 10000"/>
              <a:gd name="connsiteX47" fmla="*/ 7162 w 9997"/>
              <a:gd name="connsiteY47" fmla="*/ 703 h 10000"/>
              <a:gd name="connsiteX48" fmla="*/ 7245 w 9997"/>
              <a:gd name="connsiteY48" fmla="*/ 141 h 10000"/>
              <a:gd name="connsiteX49" fmla="*/ 7490 w 9997"/>
              <a:gd name="connsiteY49" fmla="*/ 141 h 10000"/>
              <a:gd name="connsiteX50" fmla="*/ 7655 w 9997"/>
              <a:gd name="connsiteY50" fmla="*/ 328 h 10000"/>
              <a:gd name="connsiteX51" fmla="*/ 7600 w 9997"/>
              <a:gd name="connsiteY51" fmla="*/ 609 h 10000"/>
              <a:gd name="connsiteX52" fmla="*/ 7709 w 9997"/>
              <a:gd name="connsiteY52" fmla="*/ 749 h 10000"/>
              <a:gd name="connsiteX53" fmla="*/ 7954 w 9997"/>
              <a:gd name="connsiteY53" fmla="*/ 796 h 10000"/>
              <a:gd name="connsiteX54" fmla="*/ 8036 w 9997"/>
              <a:gd name="connsiteY54" fmla="*/ 937 h 10000"/>
              <a:gd name="connsiteX55" fmla="*/ 8172 w 9997"/>
              <a:gd name="connsiteY55" fmla="*/ 1030 h 10000"/>
              <a:gd name="connsiteX56" fmla="*/ 8253 w 9997"/>
              <a:gd name="connsiteY56" fmla="*/ 1077 h 10000"/>
              <a:gd name="connsiteX57" fmla="*/ 8363 w 9997"/>
              <a:gd name="connsiteY57" fmla="*/ 1593 h 10000"/>
              <a:gd name="connsiteX58" fmla="*/ 8253 w 9997"/>
              <a:gd name="connsiteY58" fmla="*/ 1686 h 10000"/>
              <a:gd name="connsiteX59" fmla="*/ 8253 w 9997"/>
              <a:gd name="connsiteY59" fmla="*/ 2014 h 10000"/>
              <a:gd name="connsiteX60" fmla="*/ 8172 w 9997"/>
              <a:gd name="connsiteY60" fmla="*/ 2155 h 10000"/>
              <a:gd name="connsiteX61" fmla="*/ 8117 w 9997"/>
              <a:gd name="connsiteY61" fmla="*/ 2436 h 10000"/>
              <a:gd name="connsiteX62" fmla="*/ 8145 w 9997"/>
              <a:gd name="connsiteY62" fmla="*/ 2529 h 10000"/>
              <a:gd name="connsiteX63" fmla="*/ 8198 w 9997"/>
              <a:gd name="connsiteY63" fmla="*/ 2670 h 10000"/>
              <a:gd name="connsiteX64" fmla="*/ 9506 w 9997"/>
              <a:gd name="connsiteY64" fmla="*/ 3372 h 10000"/>
              <a:gd name="connsiteX65" fmla="*/ 9697 w 9997"/>
              <a:gd name="connsiteY65" fmla="*/ 4403 h 10000"/>
              <a:gd name="connsiteX66" fmla="*/ 9670 w 9997"/>
              <a:gd name="connsiteY66" fmla="*/ 4871 h 10000"/>
              <a:gd name="connsiteX67" fmla="*/ 9941 w 9997"/>
              <a:gd name="connsiteY67" fmla="*/ 5293 h 10000"/>
              <a:gd name="connsiteX68" fmla="*/ 9750 w 9997"/>
              <a:gd name="connsiteY68" fmla="*/ 5433 h 10000"/>
              <a:gd name="connsiteX69" fmla="*/ 9860 w 9997"/>
              <a:gd name="connsiteY69" fmla="*/ 5808 h 10000"/>
              <a:gd name="connsiteX70" fmla="*/ 9997 w 9997"/>
              <a:gd name="connsiteY70" fmla="*/ 5902 h 10000"/>
              <a:gd name="connsiteX0" fmla="*/ 10000 w 10000"/>
              <a:gd name="connsiteY0" fmla="*/ 5902 h 10000"/>
              <a:gd name="connsiteX1" fmla="*/ 3044 w 10000"/>
              <a:gd name="connsiteY1" fmla="*/ 8104 h 10000"/>
              <a:gd name="connsiteX2" fmla="*/ 2753 w 10000"/>
              <a:gd name="connsiteY2" fmla="*/ 9391 h 10000"/>
              <a:gd name="connsiteX3" fmla="*/ 0 w 10000"/>
              <a:gd name="connsiteY3" fmla="*/ 10000 h 10000"/>
              <a:gd name="connsiteX4" fmla="*/ 736 w 10000"/>
              <a:gd name="connsiteY4" fmla="*/ 9625 h 10000"/>
              <a:gd name="connsiteX5" fmla="*/ 816 w 10000"/>
              <a:gd name="connsiteY5" fmla="*/ 9297 h 10000"/>
              <a:gd name="connsiteX6" fmla="*/ 1061 w 10000"/>
              <a:gd name="connsiteY6" fmla="*/ 9110 h 10000"/>
              <a:gd name="connsiteX7" fmla="*/ 1061 w 10000"/>
              <a:gd name="connsiteY7" fmla="*/ 8829 h 10000"/>
              <a:gd name="connsiteX8" fmla="*/ 1252 w 10000"/>
              <a:gd name="connsiteY8" fmla="*/ 8642 h 10000"/>
              <a:gd name="connsiteX9" fmla="*/ 1226 w 10000"/>
              <a:gd name="connsiteY9" fmla="*/ 8361 h 10000"/>
              <a:gd name="connsiteX10" fmla="*/ 2126 w 10000"/>
              <a:gd name="connsiteY10" fmla="*/ 6956 h 10000"/>
              <a:gd name="connsiteX11" fmla="*/ 2180 w 10000"/>
              <a:gd name="connsiteY11" fmla="*/ 7002 h 10000"/>
              <a:gd name="connsiteX12" fmla="*/ 2126 w 10000"/>
              <a:gd name="connsiteY12" fmla="*/ 7143 h 10000"/>
              <a:gd name="connsiteX13" fmla="*/ 2207 w 10000"/>
              <a:gd name="connsiteY13" fmla="*/ 7237 h 10000"/>
              <a:gd name="connsiteX14" fmla="*/ 2235 w 10000"/>
              <a:gd name="connsiteY14" fmla="*/ 7424 h 10000"/>
              <a:gd name="connsiteX15" fmla="*/ 2371 w 10000"/>
              <a:gd name="connsiteY15" fmla="*/ 7611 h 10000"/>
              <a:gd name="connsiteX16" fmla="*/ 2670 w 10000"/>
              <a:gd name="connsiteY16" fmla="*/ 7799 h 10000"/>
              <a:gd name="connsiteX17" fmla="*/ 2942 w 10000"/>
              <a:gd name="connsiteY17" fmla="*/ 7518 h 10000"/>
              <a:gd name="connsiteX18" fmla="*/ 2997 w 10000"/>
              <a:gd name="connsiteY18" fmla="*/ 7330 h 10000"/>
              <a:gd name="connsiteX19" fmla="*/ 3215 w 10000"/>
              <a:gd name="connsiteY19" fmla="*/ 7564 h 10000"/>
              <a:gd name="connsiteX20" fmla="*/ 3624 w 10000"/>
              <a:gd name="connsiteY20" fmla="*/ 7237 h 10000"/>
              <a:gd name="connsiteX21" fmla="*/ 3679 w 10000"/>
              <a:gd name="connsiteY21" fmla="*/ 7143 h 10000"/>
              <a:gd name="connsiteX22" fmla="*/ 3624 w 10000"/>
              <a:gd name="connsiteY22" fmla="*/ 7002 h 10000"/>
              <a:gd name="connsiteX23" fmla="*/ 3651 w 10000"/>
              <a:gd name="connsiteY23" fmla="*/ 6909 h 10000"/>
              <a:gd name="connsiteX24" fmla="*/ 3815 w 10000"/>
              <a:gd name="connsiteY24" fmla="*/ 7002 h 10000"/>
              <a:gd name="connsiteX25" fmla="*/ 4086 w 10000"/>
              <a:gd name="connsiteY25" fmla="*/ 6674 h 10000"/>
              <a:gd name="connsiteX26" fmla="*/ 4197 w 10000"/>
              <a:gd name="connsiteY26" fmla="*/ 6768 h 10000"/>
              <a:gd name="connsiteX27" fmla="*/ 4414 w 10000"/>
              <a:gd name="connsiteY27" fmla="*/ 6393 h 10000"/>
              <a:gd name="connsiteX28" fmla="*/ 4359 w 10000"/>
              <a:gd name="connsiteY28" fmla="*/ 6300 h 10000"/>
              <a:gd name="connsiteX29" fmla="*/ 4467 w 10000"/>
              <a:gd name="connsiteY29" fmla="*/ 6066 h 10000"/>
              <a:gd name="connsiteX30" fmla="*/ 4359 w 10000"/>
              <a:gd name="connsiteY30" fmla="*/ 5948 h 10000"/>
              <a:gd name="connsiteX31" fmla="*/ 4658 w 10000"/>
              <a:gd name="connsiteY31" fmla="*/ 4871 h 10000"/>
              <a:gd name="connsiteX32" fmla="*/ 4714 w 10000"/>
              <a:gd name="connsiteY32" fmla="*/ 4403 h 10000"/>
              <a:gd name="connsiteX33" fmla="*/ 4849 w 10000"/>
              <a:gd name="connsiteY33" fmla="*/ 4075 h 10000"/>
              <a:gd name="connsiteX34" fmla="*/ 4823 w 10000"/>
              <a:gd name="connsiteY34" fmla="*/ 3934 h 10000"/>
              <a:gd name="connsiteX35" fmla="*/ 4931 w 10000"/>
              <a:gd name="connsiteY35" fmla="*/ 3560 h 10000"/>
              <a:gd name="connsiteX36" fmla="*/ 4959 w 10000"/>
              <a:gd name="connsiteY36" fmla="*/ 3044 h 10000"/>
              <a:gd name="connsiteX37" fmla="*/ 5096 w 10000"/>
              <a:gd name="connsiteY37" fmla="*/ 3091 h 10000"/>
              <a:gd name="connsiteX38" fmla="*/ 5177 w 10000"/>
              <a:gd name="connsiteY38" fmla="*/ 3326 h 10000"/>
              <a:gd name="connsiteX39" fmla="*/ 5477 w 10000"/>
              <a:gd name="connsiteY39" fmla="*/ 3419 h 10000"/>
              <a:gd name="connsiteX40" fmla="*/ 5749 w 10000"/>
              <a:gd name="connsiteY40" fmla="*/ 2061 h 10000"/>
              <a:gd name="connsiteX41" fmla="*/ 5939 w 10000"/>
              <a:gd name="connsiteY41" fmla="*/ 2201 h 10000"/>
              <a:gd name="connsiteX42" fmla="*/ 6050 w 10000"/>
              <a:gd name="connsiteY42" fmla="*/ 1686 h 10000"/>
              <a:gd name="connsiteX43" fmla="*/ 6103 w 10000"/>
              <a:gd name="connsiteY43" fmla="*/ 1733 h 10000"/>
              <a:gd name="connsiteX44" fmla="*/ 6212 w 10000"/>
              <a:gd name="connsiteY44" fmla="*/ 1546 h 10000"/>
              <a:gd name="connsiteX45" fmla="*/ 6403 w 10000"/>
              <a:gd name="connsiteY45" fmla="*/ 937 h 10000"/>
              <a:gd name="connsiteX46" fmla="*/ 6430 w 10000"/>
              <a:gd name="connsiteY46" fmla="*/ 0 h 10000"/>
              <a:gd name="connsiteX47" fmla="*/ 7164 w 10000"/>
              <a:gd name="connsiteY47" fmla="*/ 703 h 10000"/>
              <a:gd name="connsiteX48" fmla="*/ 7247 w 10000"/>
              <a:gd name="connsiteY48" fmla="*/ 141 h 10000"/>
              <a:gd name="connsiteX49" fmla="*/ 7492 w 10000"/>
              <a:gd name="connsiteY49" fmla="*/ 141 h 10000"/>
              <a:gd name="connsiteX50" fmla="*/ 7657 w 10000"/>
              <a:gd name="connsiteY50" fmla="*/ 328 h 10000"/>
              <a:gd name="connsiteX51" fmla="*/ 7602 w 10000"/>
              <a:gd name="connsiteY51" fmla="*/ 609 h 10000"/>
              <a:gd name="connsiteX52" fmla="*/ 7711 w 10000"/>
              <a:gd name="connsiteY52" fmla="*/ 749 h 10000"/>
              <a:gd name="connsiteX53" fmla="*/ 7956 w 10000"/>
              <a:gd name="connsiteY53" fmla="*/ 796 h 10000"/>
              <a:gd name="connsiteX54" fmla="*/ 8038 w 10000"/>
              <a:gd name="connsiteY54" fmla="*/ 937 h 10000"/>
              <a:gd name="connsiteX55" fmla="*/ 8174 w 10000"/>
              <a:gd name="connsiteY55" fmla="*/ 1030 h 10000"/>
              <a:gd name="connsiteX56" fmla="*/ 8255 w 10000"/>
              <a:gd name="connsiteY56" fmla="*/ 1077 h 10000"/>
              <a:gd name="connsiteX57" fmla="*/ 8366 w 10000"/>
              <a:gd name="connsiteY57" fmla="*/ 1593 h 10000"/>
              <a:gd name="connsiteX58" fmla="*/ 8255 w 10000"/>
              <a:gd name="connsiteY58" fmla="*/ 1686 h 10000"/>
              <a:gd name="connsiteX59" fmla="*/ 8255 w 10000"/>
              <a:gd name="connsiteY59" fmla="*/ 2014 h 10000"/>
              <a:gd name="connsiteX60" fmla="*/ 8174 w 10000"/>
              <a:gd name="connsiteY60" fmla="*/ 2155 h 10000"/>
              <a:gd name="connsiteX61" fmla="*/ 8119 w 10000"/>
              <a:gd name="connsiteY61" fmla="*/ 2436 h 10000"/>
              <a:gd name="connsiteX62" fmla="*/ 8147 w 10000"/>
              <a:gd name="connsiteY62" fmla="*/ 2529 h 10000"/>
              <a:gd name="connsiteX63" fmla="*/ 8200 w 10000"/>
              <a:gd name="connsiteY63" fmla="*/ 2670 h 10000"/>
              <a:gd name="connsiteX64" fmla="*/ 9509 w 10000"/>
              <a:gd name="connsiteY64" fmla="*/ 3372 h 10000"/>
              <a:gd name="connsiteX65" fmla="*/ 9700 w 10000"/>
              <a:gd name="connsiteY65" fmla="*/ 4403 h 10000"/>
              <a:gd name="connsiteX66" fmla="*/ 9673 w 10000"/>
              <a:gd name="connsiteY66" fmla="*/ 4871 h 10000"/>
              <a:gd name="connsiteX67" fmla="*/ 9944 w 10000"/>
              <a:gd name="connsiteY67" fmla="*/ 5293 h 10000"/>
              <a:gd name="connsiteX68" fmla="*/ 9863 w 10000"/>
              <a:gd name="connsiteY68" fmla="*/ 5808 h 10000"/>
              <a:gd name="connsiteX69" fmla="*/ 10000 w 10000"/>
              <a:gd name="connsiteY69" fmla="*/ 5902 h 10000"/>
              <a:gd name="connsiteX0" fmla="*/ 9863 w 9944"/>
              <a:gd name="connsiteY0" fmla="*/ 5808 h 10000"/>
              <a:gd name="connsiteX1" fmla="*/ 3044 w 9944"/>
              <a:gd name="connsiteY1" fmla="*/ 8104 h 10000"/>
              <a:gd name="connsiteX2" fmla="*/ 2753 w 9944"/>
              <a:gd name="connsiteY2" fmla="*/ 9391 h 10000"/>
              <a:gd name="connsiteX3" fmla="*/ 0 w 9944"/>
              <a:gd name="connsiteY3" fmla="*/ 10000 h 10000"/>
              <a:gd name="connsiteX4" fmla="*/ 736 w 9944"/>
              <a:gd name="connsiteY4" fmla="*/ 9625 h 10000"/>
              <a:gd name="connsiteX5" fmla="*/ 816 w 9944"/>
              <a:gd name="connsiteY5" fmla="*/ 9297 h 10000"/>
              <a:gd name="connsiteX6" fmla="*/ 1061 w 9944"/>
              <a:gd name="connsiteY6" fmla="*/ 9110 h 10000"/>
              <a:gd name="connsiteX7" fmla="*/ 1061 w 9944"/>
              <a:gd name="connsiteY7" fmla="*/ 8829 h 10000"/>
              <a:gd name="connsiteX8" fmla="*/ 1252 w 9944"/>
              <a:gd name="connsiteY8" fmla="*/ 8642 h 10000"/>
              <a:gd name="connsiteX9" fmla="*/ 1226 w 9944"/>
              <a:gd name="connsiteY9" fmla="*/ 8361 h 10000"/>
              <a:gd name="connsiteX10" fmla="*/ 2126 w 9944"/>
              <a:gd name="connsiteY10" fmla="*/ 6956 h 10000"/>
              <a:gd name="connsiteX11" fmla="*/ 2180 w 9944"/>
              <a:gd name="connsiteY11" fmla="*/ 7002 h 10000"/>
              <a:gd name="connsiteX12" fmla="*/ 2126 w 9944"/>
              <a:gd name="connsiteY12" fmla="*/ 7143 h 10000"/>
              <a:gd name="connsiteX13" fmla="*/ 2207 w 9944"/>
              <a:gd name="connsiteY13" fmla="*/ 7237 h 10000"/>
              <a:gd name="connsiteX14" fmla="*/ 2235 w 9944"/>
              <a:gd name="connsiteY14" fmla="*/ 7424 h 10000"/>
              <a:gd name="connsiteX15" fmla="*/ 2371 w 9944"/>
              <a:gd name="connsiteY15" fmla="*/ 7611 h 10000"/>
              <a:gd name="connsiteX16" fmla="*/ 2670 w 9944"/>
              <a:gd name="connsiteY16" fmla="*/ 7799 h 10000"/>
              <a:gd name="connsiteX17" fmla="*/ 2942 w 9944"/>
              <a:gd name="connsiteY17" fmla="*/ 7518 h 10000"/>
              <a:gd name="connsiteX18" fmla="*/ 2997 w 9944"/>
              <a:gd name="connsiteY18" fmla="*/ 7330 h 10000"/>
              <a:gd name="connsiteX19" fmla="*/ 3215 w 9944"/>
              <a:gd name="connsiteY19" fmla="*/ 7564 h 10000"/>
              <a:gd name="connsiteX20" fmla="*/ 3624 w 9944"/>
              <a:gd name="connsiteY20" fmla="*/ 7237 h 10000"/>
              <a:gd name="connsiteX21" fmla="*/ 3679 w 9944"/>
              <a:gd name="connsiteY21" fmla="*/ 7143 h 10000"/>
              <a:gd name="connsiteX22" fmla="*/ 3624 w 9944"/>
              <a:gd name="connsiteY22" fmla="*/ 7002 h 10000"/>
              <a:gd name="connsiteX23" fmla="*/ 3651 w 9944"/>
              <a:gd name="connsiteY23" fmla="*/ 6909 h 10000"/>
              <a:gd name="connsiteX24" fmla="*/ 3815 w 9944"/>
              <a:gd name="connsiteY24" fmla="*/ 7002 h 10000"/>
              <a:gd name="connsiteX25" fmla="*/ 4086 w 9944"/>
              <a:gd name="connsiteY25" fmla="*/ 6674 h 10000"/>
              <a:gd name="connsiteX26" fmla="*/ 4197 w 9944"/>
              <a:gd name="connsiteY26" fmla="*/ 6768 h 10000"/>
              <a:gd name="connsiteX27" fmla="*/ 4414 w 9944"/>
              <a:gd name="connsiteY27" fmla="*/ 6393 h 10000"/>
              <a:gd name="connsiteX28" fmla="*/ 4359 w 9944"/>
              <a:gd name="connsiteY28" fmla="*/ 6300 h 10000"/>
              <a:gd name="connsiteX29" fmla="*/ 4467 w 9944"/>
              <a:gd name="connsiteY29" fmla="*/ 6066 h 10000"/>
              <a:gd name="connsiteX30" fmla="*/ 4359 w 9944"/>
              <a:gd name="connsiteY30" fmla="*/ 5948 h 10000"/>
              <a:gd name="connsiteX31" fmla="*/ 4658 w 9944"/>
              <a:gd name="connsiteY31" fmla="*/ 4871 h 10000"/>
              <a:gd name="connsiteX32" fmla="*/ 4714 w 9944"/>
              <a:gd name="connsiteY32" fmla="*/ 4403 h 10000"/>
              <a:gd name="connsiteX33" fmla="*/ 4849 w 9944"/>
              <a:gd name="connsiteY33" fmla="*/ 4075 h 10000"/>
              <a:gd name="connsiteX34" fmla="*/ 4823 w 9944"/>
              <a:gd name="connsiteY34" fmla="*/ 3934 h 10000"/>
              <a:gd name="connsiteX35" fmla="*/ 4931 w 9944"/>
              <a:gd name="connsiteY35" fmla="*/ 3560 h 10000"/>
              <a:gd name="connsiteX36" fmla="*/ 4959 w 9944"/>
              <a:gd name="connsiteY36" fmla="*/ 3044 h 10000"/>
              <a:gd name="connsiteX37" fmla="*/ 5096 w 9944"/>
              <a:gd name="connsiteY37" fmla="*/ 3091 h 10000"/>
              <a:gd name="connsiteX38" fmla="*/ 5177 w 9944"/>
              <a:gd name="connsiteY38" fmla="*/ 3326 h 10000"/>
              <a:gd name="connsiteX39" fmla="*/ 5477 w 9944"/>
              <a:gd name="connsiteY39" fmla="*/ 3419 h 10000"/>
              <a:gd name="connsiteX40" fmla="*/ 5749 w 9944"/>
              <a:gd name="connsiteY40" fmla="*/ 2061 h 10000"/>
              <a:gd name="connsiteX41" fmla="*/ 5939 w 9944"/>
              <a:gd name="connsiteY41" fmla="*/ 2201 h 10000"/>
              <a:gd name="connsiteX42" fmla="*/ 6050 w 9944"/>
              <a:gd name="connsiteY42" fmla="*/ 1686 h 10000"/>
              <a:gd name="connsiteX43" fmla="*/ 6103 w 9944"/>
              <a:gd name="connsiteY43" fmla="*/ 1733 h 10000"/>
              <a:gd name="connsiteX44" fmla="*/ 6212 w 9944"/>
              <a:gd name="connsiteY44" fmla="*/ 1546 h 10000"/>
              <a:gd name="connsiteX45" fmla="*/ 6403 w 9944"/>
              <a:gd name="connsiteY45" fmla="*/ 937 h 10000"/>
              <a:gd name="connsiteX46" fmla="*/ 6430 w 9944"/>
              <a:gd name="connsiteY46" fmla="*/ 0 h 10000"/>
              <a:gd name="connsiteX47" fmla="*/ 7164 w 9944"/>
              <a:gd name="connsiteY47" fmla="*/ 703 h 10000"/>
              <a:gd name="connsiteX48" fmla="*/ 7247 w 9944"/>
              <a:gd name="connsiteY48" fmla="*/ 141 h 10000"/>
              <a:gd name="connsiteX49" fmla="*/ 7492 w 9944"/>
              <a:gd name="connsiteY49" fmla="*/ 141 h 10000"/>
              <a:gd name="connsiteX50" fmla="*/ 7657 w 9944"/>
              <a:gd name="connsiteY50" fmla="*/ 328 h 10000"/>
              <a:gd name="connsiteX51" fmla="*/ 7602 w 9944"/>
              <a:gd name="connsiteY51" fmla="*/ 609 h 10000"/>
              <a:gd name="connsiteX52" fmla="*/ 7711 w 9944"/>
              <a:gd name="connsiteY52" fmla="*/ 749 h 10000"/>
              <a:gd name="connsiteX53" fmla="*/ 7956 w 9944"/>
              <a:gd name="connsiteY53" fmla="*/ 796 h 10000"/>
              <a:gd name="connsiteX54" fmla="*/ 8038 w 9944"/>
              <a:gd name="connsiteY54" fmla="*/ 937 h 10000"/>
              <a:gd name="connsiteX55" fmla="*/ 8174 w 9944"/>
              <a:gd name="connsiteY55" fmla="*/ 1030 h 10000"/>
              <a:gd name="connsiteX56" fmla="*/ 8255 w 9944"/>
              <a:gd name="connsiteY56" fmla="*/ 1077 h 10000"/>
              <a:gd name="connsiteX57" fmla="*/ 8366 w 9944"/>
              <a:gd name="connsiteY57" fmla="*/ 1593 h 10000"/>
              <a:gd name="connsiteX58" fmla="*/ 8255 w 9944"/>
              <a:gd name="connsiteY58" fmla="*/ 1686 h 10000"/>
              <a:gd name="connsiteX59" fmla="*/ 8255 w 9944"/>
              <a:gd name="connsiteY59" fmla="*/ 2014 h 10000"/>
              <a:gd name="connsiteX60" fmla="*/ 8174 w 9944"/>
              <a:gd name="connsiteY60" fmla="*/ 2155 h 10000"/>
              <a:gd name="connsiteX61" fmla="*/ 8119 w 9944"/>
              <a:gd name="connsiteY61" fmla="*/ 2436 h 10000"/>
              <a:gd name="connsiteX62" fmla="*/ 8147 w 9944"/>
              <a:gd name="connsiteY62" fmla="*/ 2529 h 10000"/>
              <a:gd name="connsiteX63" fmla="*/ 8200 w 9944"/>
              <a:gd name="connsiteY63" fmla="*/ 2670 h 10000"/>
              <a:gd name="connsiteX64" fmla="*/ 9509 w 9944"/>
              <a:gd name="connsiteY64" fmla="*/ 3372 h 10000"/>
              <a:gd name="connsiteX65" fmla="*/ 9700 w 9944"/>
              <a:gd name="connsiteY65" fmla="*/ 4403 h 10000"/>
              <a:gd name="connsiteX66" fmla="*/ 9673 w 9944"/>
              <a:gd name="connsiteY66" fmla="*/ 4871 h 10000"/>
              <a:gd name="connsiteX67" fmla="*/ 9944 w 9944"/>
              <a:gd name="connsiteY67" fmla="*/ 5293 h 10000"/>
              <a:gd name="connsiteX68" fmla="*/ 9863 w 9944"/>
              <a:gd name="connsiteY68" fmla="*/ 5808 h 10000"/>
              <a:gd name="connsiteX0" fmla="*/ 9919 w 10372"/>
              <a:gd name="connsiteY0" fmla="*/ 5808 h 10000"/>
              <a:gd name="connsiteX1" fmla="*/ 3061 w 10372"/>
              <a:gd name="connsiteY1" fmla="*/ 8104 h 10000"/>
              <a:gd name="connsiteX2" fmla="*/ 2769 w 10372"/>
              <a:gd name="connsiteY2" fmla="*/ 9391 h 10000"/>
              <a:gd name="connsiteX3" fmla="*/ 0 w 10372"/>
              <a:gd name="connsiteY3" fmla="*/ 10000 h 10000"/>
              <a:gd name="connsiteX4" fmla="*/ 740 w 10372"/>
              <a:gd name="connsiteY4" fmla="*/ 9625 h 10000"/>
              <a:gd name="connsiteX5" fmla="*/ 821 w 10372"/>
              <a:gd name="connsiteY5" fmla="*/ 9297 h 10000"/>
              <a:gd name="connsiteX6" fmla="*/ 1067 w 10372"/>
              <a:gd name="connsiteY6" fmla="*/ 9110 h 10000"/>
              <a:gd name="connsiteX7" fmla="*/ 1067 w 10372"/>
              <a:gd name="connsiteY7" fmla="*/ 8829 h 10000"/>
              <a:gd name="connsiteX8" fmla="*/ 1259 w 10372"/>
              <a:gd name="connsiteY8" fmla="*/ 8642 h 10000"/>
              <a:gd name="connsiteX9" fmla="*/ 1233 w 10372"/>
              <a:gd name="connsiteY9" fmla="*/ 8361 h 10000"/>
              <a:gd name="connsiteX10" fmla="*/ 2138 w 10372"/>
              <a:gd name="connsiteY10" fmla="*/ 6956 h 10000"/>
              <a:gd name="connsiteX11" fmla="*/ 2192 w 10372"/>
              <a:gd name="connsiteY11" fmla="*/ 7002 h 10000"/>
              <a:gd name="connsiteX12" fmla="*/ 2138 w 10372"/>
              <a:gd name="connsiteY12" fmla="*/ 7143 h 10000"/>
              <a:gd name="connsiteX13" fmla="*/ 2219 w 10372"/>
              <a:gd name="connsiteY13" fmla="*/ 7237 h 10000"/>
              <a:gd name="connsiteX14" fmla="*/ 2248 w 10372"/>
              <a:gd name="connsiteY14" fmla="*/ 7424 h 10000"/>
              <a:gd name="connsiteX15" fmla="*/ 2384 w 10372"/>
              <a:gd name="connsiteY15" fmla="*/ 7611 h 10000"/>
              <a:gd name="connsiteX16" fmla="*/ 2685 w 10372"/>
              <a:gd name="connsiteY16" fmla="*/ 7799 h 10000"/>
              <a:gd name="connsiteX17" fmla="*/ 2959 w 10372"/>
              <a:gd name="connsiteY17" fmla="*/ 7518 h 10000"/>
              <a:gd name="connsiteX18" fmla="*/ 3014 w 10372"/>
              <a:gd name="connsiteY18" fmla="*/ 7330 h 10000"/>
              <a:gd name="connsiteX19" fmla="*/ 3233 w 10372"/>
              <a:gd name="connsiteY19" fmla="*/ 7564 h 10000"/>
              <a:gd name="connsiteX20" fmla="*/ 3644 w 10372"/>
              <a:gd name="connsiteY20" fmla="*/ 7237 h 10000"/>
              <a:gd name="connsiteX21" fmla="*/ 3700 w 10372"/>
              <a:gd name="connsiteY21" fmla="*/ 7143 h 10000"/>
              <a:gd name="connsiteX22" fmla="*/ 3644 w 10372"/>
              <a:gd name="connsiteY22" fmla="*/ 7002 h 10000"/>
              <a:gd name="connsiteX23" fmla="*/ 3672 w 10372"/>
              <a:gd name="connsiteY23" fmla="*/ 6909 h 10000"/>
              <a:gd name="connsiteX24" fmla="*/ 3836 w 10372"/>
              <a:gd name="connsiteY24" fmla="*/ 7002 h 10000"/>
              <a:gd name="connsiteX25" fmla="*/ 4109 w 10372"/>
              <a:gd name="connsiteY25" fmla="*/ 6674 h 10000"/>
              <a:gd name="connsiteX26" fmla="*/ 4221 w 10372"/>
              <a:gd name="connsiteY26" fmla="*/ 6768 h 10000"/>
              <a:gd name="connsiteX27" fmla="*/ 4439 w 10372"/>
              <a:gd name="connsiteY27" fmla="*/ 6393 h 10000"/>
              <a:gd name="connsiteX28" fmla="*/ 4384 w 10372"/>
              <a:gd name="connsiteY28" fmla="*/ 6300 h 10000"/>
              <a:gd name="connsiteX29" fmla="*/ 4492 w 10372"/>
              <a:gd name="connsiteY29" fmla="*/ 6066 h 10000"/>
              <a:gd name="connsiteX30" fmla="*/ 4384 w 10372"/>
              <a:gd name="connsiteY30" fmla="*/ 5948 h 10000"/>
              <a:gd name="connsiteX31" fmla="*/ 4684 w 10372"/>
              <a:gd name="connsiteY31" fmla="*/ 4871 h 10000"/>
              <a:gd name="connsiteX32" fmla="*/ 4741 w 10372"/>
              <a:gd name="connsiteY32" fmla="*/ 4403 h 10000"/>
              <a:gd name="connsiteX33" fmla="*/ 4876 w 10372"/>
              <a:gd name="connsiteY33" fmla="*/ 4075 h 10000"/>
              <a:gd name="connsiteX34" fmla="*/ 4850 w 10372"/>
              <a:gd name="connsiteY34" fmla="*/ 3934 h 10000"/>
              <a:gd name="connsiteX35" fmla="*/ 4959 w 10372"/>
              <a:gd name="connsiteY35" fmla="*/ 3560 h 10000"/>
              <a:gd name="connsiteX36" fmla="*/ 4987 w 10372"/>
              <a:gd name="connsiteY36" fmla="*/ 3044 h 10000"/>
              <a:gd name="connsiteX37" fmla="*/ 5125 w 10372"/>
              <a:gd name="connsiteY37" fmla="*/ 3091 h 10000"/>
              <a:gd name="connsiteX38" fmla="*/ 5206 w 10372"/>
              <a:gd name="connsiteY38" fmla="*/ 3326 h 10000"/>
              <a:gd name="connsiteX39" fmla="*/ 5508 w 10372"/>
              <a:gd name="connsiteY39" fmla="*/ 3419 h 10000"/>
              <a:gd name="connsiteX40" fmla="*/ 5781 w 10372"/>
              <a:gd name="connsiteY40" fmla="*/ 2061 h 10000"/>
              <a:gd name="connsiteX41" fmla="*/ 5972 w 10372"/>
              <a:gd name="connsiteY41" fmla="*/ 2201 h 10000"/>
              <a:gd name="connsiteX42" fmla="*/ 6084 w 10372"/>
              <a:gd name="connsiteY42" fmla="*/ 1686 h 10000"/>
              <a:gd name="connsiteX43" fmla="*/ 6137 w 10372"/>
              <a:gd name="connsiteY43" fmla="*/ 1733 h 10000"/>
              <a:gd name="connsiteX44" fmla="*/ 6247 w 10372"/>
              <a:gd name="connsiteY44" fmla="*/ 1546 h 10000"/>
              <a:gd name="connsiteX45" fmla="*/ 6439 w 10372"/>
              <a:gd name="connsiteY45" fmla="*/ 937 h 10000"/>
              <a:gd name="connsiteX46" fmla="*/ 6466 w 10372"/>
              <a:gd name="connsiteY46" fmla="*/ 0 h 10000"/>
              <a:gd name="connsiteX47" fmla="*/ 7204 w 10372"/>
              <a:gd name="connsiteY47" fmla="*/ 703 h 10000"/>
              <a:gd name="connsiteX48" fmla="*/ 7288 w 10372"/>
              <a:gd name="connsiteY48" fmla="*/ 141 h 10000"/>
              <a:gd name="connsiteX49" fmla="*/ 7534 w 10372"/>
              <a:gd name="connsiteY49" fmla="*/ 141 h 10000"/>
              <a:gd name="connsiteX50" fmla="*/ 7700 w 10372"/>
              <a:gd name="connsiteY50" fmla="*/ 328 h 10000"/>
              <a:gd name="connsiteX51" fmla="*/ 7645 w 10372"/>
              <a:gd name="connsiteY51" fmla="*/ 609 h 10000"/>
              <a:gd name="connsiteX52" fmla="*/ 7754 w 10372"/>
              <a:gd name="connsiteY52" fmla="*/ 749 h 10000"/>
              <a:gd name="connsiteX53" fmla="*/ 8001 w 10372"/>
              <a:gd name="connsiteY53" fmla="*/ 796 h 10000"/>
              <a:gd name="connsiteX54" fmla="*/ 8083 w 10372"/>
              <a:gd name="connsiteY54" fmla="*/ 937 h 10000"/>
              <a:gd name="connsiteX55" fmla="*/ 8220 w 10372"/>
              <a:gd name="connsiteY55" fmla="*/ 1030 h 10000"/>
              <a:gd name="connsiteX56" fmla="*/ 8301 w 10372"/>
              <a:gd name="connsiteY56" fmla="*/ 1077 h 10000"/>
              <a:gd name="connsiteX57" fmla="*/ 8413 w 10372"/>
              <a:gd name="connsiteY57" fmla="*/ 1593 h 10000"/>
              <a:gd name="connsiteX58" fmla="*/ 8301 w 10372"/>
              <a:gd name="connsiteY58" fmla="*/ 1686 h 10000"/>
              <a:gd name="connsiteX59" fmla="*/ 8301 w 10372"/>
              <a:gd name="connsiteY59" fmla="*/ 2014 h 10000"/>
              <a:gd name="connsiteX60" fmla="*/ 8220 w 10372"/>
              <a:gd name="connsiteY60" fmla="*/ 2155 h 10000"/>
              <a:gd name="connsiteX61" fmla="*/ 8165 w 10372"/>
              <a:gd name="connsiteY61" fmla="*/ 2436 h 10000"/>
              <a:gd name="connsiteX62" fmla="*/ 8193 w 10372"/>
              <a:gd name="connsiteY62" fmla="*/ 2529 h 10000"/>
              <a:gd name="connsiteX63" fmla="*/ 8246 w 10372"/>
              <a:gd name="connsiteY63" fmla="*/ 2670 h 10000"/>
              <a:gd name="connsiteX64" fmla="*/ 9563 w 10372"/>
              <a:gd name="connsiteY64" fmla="*/ 3372 h 10000"/>
              <a:gd name="connsiteX65" fmla="*/ 9755 w 10372"/>
              <a:gd name="connsiteY65" fmla="*/ 4403 h 10000"/>
              <a:gd name="connsiteX66" fmla="*/ 9727 w 10372"/>
              <a:gd name="connsiteY66" fmla="*/ 4871 h 10000"/>
              <a:gd name="connsiteX67" fmla="*/ 9919 w 10372"/>
              <a:gd name="connsiteY67" fmla="*/ 5808 h 10000"/>
              <a:gd name="connsiteX0" fmla="*/ 9919 w 10372"/>
              <a:gd name="connsiteY0" fmla="*/ 5808 h 10000"/>
              <a:gd name="connsiteX1" fmla="*/ 3061 w 10372"/>
              <a:gd name="connsiteY1" fmla="*/ 8104 h 10000"/>
              <a:gd name="connsiteX2" fmla="*/ 2769 w 10372"/>
              <a:gd name="connsiteY2" fmla="*/ 9391 h 10000"/>
              <a:gd name="connsiteX3" fmla="*/ 0 w 10372"/>
              <a:gd name="connsiteY3" fmla="*/ 10000 h 10000"/>
              <a:gd name="connsiteX4" fmla="*/ 740 w 10372"/>
              <a:gd name="connsiteY4" fmla="*/ 9625 h 10000"/>
              <a:gd name="connsiteX5" fmla="*/ 821 w 10372"/>
              <a:gd name="connsiteY5" fmla="*/ 9297 h 10000"/>
              <a:gd name="connsiteX6" fmla="*/ 1067 w 10372"/>
              <a:gd name="connsiteY6" fmla="*/ 9110 h 10000"/>
              <a:gd name="connsiteX7" fmla="*/ 1067 w 10372"/>
              <a:gd name="connsiteY7" fmla="*/ 8829 h 10000"/>
              <a:gd name="connsiteX8" fmla="*/ 1259 w 10372"/>
              <a:gd name="connsiteY8" fmla="*/ 8642 h 10000"/>
              <a:gd name="connsiteX9" fmla="*/ 1233 w 10372"/>
              <a:gd name="connsiteY9" fmla="*/ 8361 h 10000"/>
              <a:gd name="connsiteX10" fmla="*/ 2138 w 10372"/>
              <a:gd name="connsiteY10" fmla="*/ 6956 h 10000"/>
              <a:gd name="connsiteX11" fmla="*/ 2192 w 10372"/>
              <a:gd name="connsiteY11" fmla="*/ 7002 h 10000"/>
              <a:gd name="connsiteX12" fmla="*/ 2138 w 10372"/>
              <a:gd name="connsiteY12" fmla="*/ 7143 h 10000"/>
              <a:gd name="connsiteX13" fmla="*/ 2219 w 10372"/>
              <a:gd name="connsiteY13" fmla="*/ 7237 h 10000"/>
              <a:gd name="connsiteX14" fmla="*/ 2248 w 10372"/>
              <a:gd name="connsiteY14" fmla="*/ 7424 h 10000"/>
              <a:gd name="connsiteX15" fmla="*/ 2384 w 10372"/>
              <a:gd name="connsiteY15" fmla="*/ 7611 h 10000"/>
              <a:gd name="connsiteX16" fmla="*/ 2685 w 10372"/>
              <a:gd name="connsiteY16" fmla="*/ 7799 h 10000"/>
              <a:gd name="connsiteX17" fmla="*/ 2959 w 10372"/>
              <a:gd name="connsiteY17" fmla="*/ 7518 h 10000"/>
              <a:gd name="connsiteX18" fmla="*/ 3014 w 10372"/>
              <a:gd name="connsiteY18" fmla="*/ 7330 h 10000"/>
              <a:gd name="connsiteX19" fmla="*/ 3233 w 10372"/>
              <a:gd name="connsiteY19" fmla="*/ 7564 h 10000"/>
              <a:gd name="connsiteX20" fmla="*/ 3644 w 10372"/>
              <a:gd name="connsiteY20" fmla="*/ 7237 h 10000"/>
              <a:gd name="connsiteX21" fmla="*/ 3700 w 10372"/>
              <a:gd name="connsiteY21" fmla="*/ 7143 h 10000"/>
              <a:gd name="connsiteX22" fmla="*/ 3644 w 10372"/>
              <a:gd name="connsiteY22" fmla="*/ 7002 h 10000"/>
              <a:gd name="connsiteX23" fmla="*/ 3672 w 10372"/>
              <a:gd name="connsiteY23" fmla="*/ 6909 h 10000"/>
              <a:gd name="connsiteX24" fmla="*/ 3836 w 10372"/>
              <a:gd name="connsiteY24" fmla="*/ 7002 h 10000"/>
              <a:gd name="connsiteX25" fmla="*/ 4109 w 10372"/>
              <a:gd name="connsiteY25" fmla="*/ 6674 h 10000"/>
              <a:gd name="connsiteX26" fmla="*/ 4221 w 10372"/>
              <a:gd name="connsiteY26" fmla="*/ 6768 h 10000"/>
              <a:gd name="connsiteX27" fmla="*/ 4439 w 10372"/>
              <a:gd name="connsiteY27" fmla="*/ 6393 h 10000"/>
              <a:gd name="connsiteX28" fmla="*/ 4384 w 10372"/>
              <a:gd name="connsiteY28" fmla="*/ 6300 h 10000"/>
              <a:gd name="connsiteX29" fmla="*/ 4492 w 10372"/>
              <a:gd name="connsiteY29" fmla="*/ 6066 h 10000"/>
              <a:gd name="connsiteX30" fmla="*/ 4384 w 10372"/>
              <a:gd name="connsiteY30" fmla="*/ 5948 h 10000"/>
              <a:gd name="connsiteX31" fmla="*/ 4684 w 10372"/>
              <a:gd name="connsiteY31" fmla="*/ 4871 h 10000"/>
              <a:gd name="connsiteX32" fmla="*/ 4741 w 10372"/>
              <a:gd name="connsiteY32" fmla="*/ 4403 h 10000"/>
              <a:gd name="connsiteX33" fmla="*/ 4876 w 10372"/>
              <a:gd name="connsiteY33" fmla="*/ 4075 h 10000"/>
              <a:gd name="connsiteX34" fmla="*/ 4850 w 10372"/>
              <a:gd name="connsiteY34" fmla="*/ 3934 h 10000"/>
              <a:gd name="connsiteX35" fmla="*/ 4959 w 10372"/>
              <a:gd name="connsiteY35" fmla="*/ 3560 h 10000"/>
              <a:gd name="connsiteX36" fmla="*/ 4987 w 10372"/>
              <a:gd name="connsiteY36" fmla="*/ 3044 h 10000"/>
              <a:gd name="connsiteX37" fmla="*/ 5125 w 10372"/>
              <a:gd name="connsiteY37" fmla="*/ 3091 h 10000"/>
              <a:gd name="connsiteX38" fmla="*/ 5206 w 10372"/>
              <a:gd name="connsiteY38" fmla="*/ 3326 h 10000"/>
              <a:gd name="connsiteX39" fmla="*/ 5508 w 10372"/>
              <a:gd name="connsiteY39" fmla="*/ 3419 h 10000"/>
              <a:gd name="connsiteX40" fmla="*/ 5781 w 10372"/>
              <a:gd name="connsiteY40" fmla="*/ 2061 h 10000"/>
              <a:gd name="connsiteX41" fmla="*/ 5972 w 10372"/>
              <a:gd name="connsiteY41" fmla="*/ 2201 h 10000"/>
              <a:gd name="connsiteX42" fmla="*/ 6084 w 10372"/>
              <a:gd name="connsiteY42" fmla="*/ 1686 h 10000"/>
              <a:gd name="connsiteX43" fmla="*/ 6137 w 10372"/>
              <a:gd name="connsiteY43" fmla="*/ 1733 h 10000"/>
              <a:gd name="connsiteX44" fmla="*/ 6247 w 10372"/>
              <a:gd name="connsiteY44" fmla="*/ 1546 h 10000"/>
              <a:gd name="connsiteX45" fmla="*/ 6439 w 10372"/>
              <a:gd name="connsiteY45" fmla="*/ 937 h 10000"/>
              <a:gd name="connsiteX46" fmla="*/ 6466 w 10372"/>
              <a:gd name="connsiteY46" fmla="*/ 0 h 10000"/>
              <a:gd name="connsiteX47" fmla="*/ 7204 w 10372"/>
              <a:gd name="connsiteY47" fmla="*/ 703 h 10000"/>
              <a:gd name="connsiteX48" fmla="*/ 7288 w 10372"/>
              <a:gd name="connsiteY48" fmla="*/ 141 h 10000"/>
              <a:gd name="connsiteX49" fmla="*/ 7534 w 10372"/>
              <a:gd name="connsiteY49" fmla="*/ 141 h 10000"/>
              <a:gd name="connsiteX50" fmla="*/ 7700 w 10372"/>
              <a:gd name="connsiteY50" fmla="*/ 328 h 10000"/>
              <a:gd name="connsiteX51" fmla="*/ 7645 w 10372"/>
              <a:gd name="connsiteY51" fmla="*/ 609 h 10000"/>
              <a:gd name="connsiteX52" fmla="*/ 7754 w 10372"/>
              <a:gd name="connsiteY52" fmla="*/ 749 h 10000"/>
              <a:gd name="connsiteX53" fmla="*/ 8001 w 10372"/>
              <a:gd name="connsiteY53" fmla="*/ 796 h 10000"/>
              <a:gd name="connsiteX54" fmla="*/ 8083 w 10372"/>
              <a:gd name="connsiteY54" fmla="*/ 937 h 10000"/>
              <a:gd name="connsiteX55" fmla="*/ 8220 w 10372"/>
              <a:gd name="connsiteY55" fmla="*/ 1030 h 10000"/>
              <a:gd name="connsiteX56" fmla="*/ 8301 w 10372"/>
              <a:gd name="connsiteY56" fmla="*/ 1077 h 10000"/>
              <a:gd name="connsiteX57" fmla="*/ 8413 w 10372"/>
              <a:gd name="connsiteY57" fmla="*/ 1593 h 10000"/>
              <a:gd name="connsiteX58" fmla="*/ 8301 w 10372"/>
              <a:gd name="connsiteY58" fmla="*/ 1686 h 10000"/>
              <a:gd name="connsiteX59" fmla="*/ 8301 w 10372"/>
              <a:gd name="connsiteY59" fmla="*/ 2014 h 10000"/>
              <a:gd name="connsiteX60" fmla="*/ 8220 w 10372"/>
              <a:gd name="connsiteY60" fmla="*/ 2155 h 10000"/>
              <a:gd name="connsiteX61" fmla="*/ 8165 w 10372"/>
              <a:gd name="connsiteY61" fmla="*/ 2436 h 10000"/>
              <a:gd name="connsiteX62" fmla="*/ 8193 w 10372"/>
              <a:gd name="connsiteY62" fmla="*/ 2529 h 10000"/>
              <a:gd name="connsiteX63" fmla="*/ 8246 w 10372"/>
              <a:gd name="connsiteY63" fmla="*/ 2670 h 10000"/>
              <a:gd name="connsiteX64" fmla="*/ 9563 w 10372"/>
              <a:gd name="connsiteY64" fmla="*/ 3372 h 10000"/>
              <a:gd name="connsiteX65" fmla="*/ 9727 w 10372"/>
              <a:gd name="connsiteY65" fmla="*/ 4871 h 10000"/>
              <a:gd name="connsiteX66" fmla="*/ 9919 w 10372"/>
              <a:gd name="connsiteY66" fmla="*/ 5808 h 10000"/>
              <a:gd name="connsiteX0" fmla="*/ 9919 w 10373"/>
              <a:gd name="connsiteY0" fmla="*/ 5808 h 10000"/>
              <a:gd name="connsiteX1" fmla="*/ 3061 w 10373"/>
              <a:gd name="connsiteY1" fmla="*/ 8104 h 10000"/>
              <a:gd name="connsiteX2" fmla="*/ 2769 w 10373"/>
              <a:gd name="connsiteY2" fmla="*/ 9391 h 10000"/>
              <a:gd name="connsiteX3" fmla="*/ 0 w 10373"/>
              <a:gd name="connsiteY3" fmla="*/ 10000 h 10000"/>
              <a:gd name="connsiteX4" fmla="*/ 740 w 10373"/>
              <a:gd name="connsiteY4" fmla="*/ 9625 h 10000"/>
              <a:gd name="connsiteX5" fmla="*/ 821 w 10373"/>
              <a:gd name="connsiteY5" fmla="*/ 9297 h 10000"/>
              <a:gd name="connsiteX6" fmla="*/ 1067 w 10373"/>
              <a:gd name="connsiteY6" fmla="*/ 9110 h 10000"/>
              <a:gd name="connsiteX7" fmla="*/ 1067 w 10373"/>
              <a:gd name="connsiteY7" fmla="*/ 8829 h 10000"/>
              <a:gd name="connsiteX8" fmla="*/ 1259 w 10373"/>
              <a:gd name="connsiteY8" fmla="*/ 8642 h 10000"/>
              <a:gd name="connsiteX9" fmla="*/ 1233 w 10373"/>
              <a:gd name="connsiteY9" fmla="*/ 8361 h 10000"/>
              <a:gd name="connsiteX10" fmla="*/ 2138 w 10373"/>
              <a:gd name="connsiteY10" fmla="*/ 6956 h 10000"/>
              <a:gd name="connsiteX11" fmla="*/ 2192 w 10373"/>
              <a:gd name="connsiteY11" fmla="*/ 7002 h 10000"/>
              <a:gd name="connsiteX12" fmla="*/ 2138 w 10373"/>
              <a:gd name="connsiteY12" fmla="*/ 7143 h 10000"/>
              <a:gd name="connsiteX13" fmla="*/ 2219 w 10373"/>
              <a:gd name="connsiteY13" fmla="*/ 7237 h 10000"/>
              <a:gd name="connsiteX14" fmla="*/ 2248 w 10373"/>
              <a:gd name="connsiteY14" fmla="*/ 7424 h 10000"/>
              <a:gd name="connsiteX15" fmla="*/ 2384 w 10373"/>
              <a:gd name="connsiteY15" fmla="*/ 7611 h 10000"/>
              <a:gd name="connsiteX16" fmla="*/ 2685 w 10373"/>
              <a:gd name="connsiteY16" fmla="*/ 7799 h 10000"/>
              <a:gd name="connsiteX17" fmla="*/ 2959 w 10373"/>
              <a:gd name="connsiteY17" fmla="*/ 7518 h 10000"/>
              <a:gd name="connsiteX18" fmla="*/ 3014 w 10373"/>
              <a:gd name="connsiteY18" fmla="*/ 7330 h 10000"/>
              <a:gd name="connsiteX19" fmla="*/ 3233 w 10373"/>
              <a:gd name="connsiteY19" fmla="*/ 7564 h 10000"/>
              <a:gd name="connsiteX20" fmla="*/ 3644 w 10373"/>
              <a:gd name="connsiteY20" fmla="*/ 7237 h 10000"/>
              <a:gd name="connsiteX21" fmla="*/ 3700 w 10373"/>
              <a:gd name="connsiteY21" fmla="*/ 7143 h 10000"/>
              <a:gd name="connsiteX22" fmla="*/ 3644 w 10373"/>
              <a:gd name="connsiteY22" fmla="*/ 7002 h 10000"/>
              <a:gd name="connsiteX23" fmla="*/ 3672 w 10373"/>
              <a:gd name="connsiteY23" fmla="*/ 6909 h 10000"/>
              <a:gd name="connsiteX24" fmla="*/ 3836 w 10373"/>
              <a:gd name="connsiteY24" fmla="*/ 7002 h 10000"/>
              <a:gd name="connsiteX25" fmla="*/ 4109 w 10373"/>
              <a:gd name="connsiteY25" fmla="*/ 6674 h 10000"/>
              <a:gd name="connsiteX26" fmla="*/ 4221 w 10373"/>
              <a:gd name="connsiteY26" fmla="*/ 6768 h 10000"/>
              <a:gd name="connsiteX27" fmla="*/ 4439 w 10373"/>
              <a:gd name="connsiteY27" fmla="*/ 6393 h 10000"/>
              <a:gd name="connsiteX28" fmla="*/ 4384 w 10373"/>
              <a:gd name="connsiteY28" fmla="*/ 6300 h 10000"/>
              <a:gd name="connsiteX29" fmla="*/ 4492 w 10373"/>
              <a:gd name="connsiteY29" fmla="*/ 6066 h 10000"/>
              <a:gd name="connsiteX30" fmla="*/ 4384 w 10373"/>
              <a:gd name="connsiteY30" fmla="*/ 5948 h 10000"/>
              <a:gd name="connsiteX31" fmla="*/ 4684 w 10373"/>
              <a:gd name="connsiteY31" fmla="*/ 4871 h 10000"/>
              <a:gd name="connsiteX32" fmla="*/ 4741 w 10373"/>
              <a:gd name="connsiteY32" fmla="*/ 4403 h 10000"/>
              <a:gd name="connsiteX33" fmla="*/ 4876 w 10373"/>
              <a:gd name="connsiteY33" fmla="*/ 4075 h 10000"/>
              <a:gd name="connsiteX34" fmla="*/ 4850 w 10373"/>
              <a:gd name="connsiteY34" fmla="*/ 3934 h 10000"/>
              <a:gd name="connsiteX35" fmla="*/ 4959 w 10373"/>
              <a:gd name="connsiteY35" fmla="*/ 3560 h 10000"/>
              <a:gd name="connsiteX36" fmla="*/ 4987 w 10373"/>
              <a:gd name="connsiteY36" fmla="*/ 3044 h 10000"/>
              <a:gd name="connsiteX37" fmla="*/ 5125 w 10373"/>
              <a:gd name="connsiteY37" fmla="*/ 3091 h 10000"/>
              <a:gd name="connsiteX38" fmla="*/ 5206 w 10373"/>
              <a:gd name="connsiteY38" fmla="*/ 3326 h 10000"/>
              <a:gd name="connsiteX39" fmla="*/ 5508 w 10373"/>
              <a:gd name="connsiteY39" fmla="*/ 3419 h 10000"/>
              <a:gd name="connsiteX40" fmla="*/ 5781 w 10373"/>
              <a:gd name="connsiteY40" fmla="*/ 2061 h 10000"/>
              <a:gd name="connsiteX41" fmla="*/ 5972 w 10373"/>
              <a:gd name="connsiteY41" fmla="*/ 2201 h 10000"/>
              <a:gd name="connsiteX42" fmla="*/ 6084 w 10373"/>
              <a:gd name="connsiteY42" fmla="*/ 1686 h 10000"/>
              <a:gd name="connsiteX43" fmla="*/ 6137 w 10373"/>
              <a:gd name="connsiteY43" fmla="*/ 1733 h 10000"/>
              <a:gd name="connsiteX44" fmla="*/ 6247 w 10373"/>
              <a:gd name="connsiteY44" fmla="*/ 1546 h 10000"/>
              <a:gd name="connsiteX45" fmla="*/ 6439 w 10373"/>
              <a:gd name="connsiteY45" fmla="*/ 937 h 10000"/>
              <a:gd name="connsiteX46" fmla="*/ 6466 w 10373"/>
              <a:gd name="connsiteY46" fmla="*/ 0 h 10000"/>
              <a:gd name="connsiteX47" fmla="*/ 7204 w 10373"/>
              <a:gd name="connsiteY47" fmla="*/ 703 h 10000"/>
              <a:gd name="connsiteX48" fmla="*/ 7288 w 10373"/>
              <a:gd name="connsiteY48" fmla="*/ 141 h 10000"/>
              <a:gd name="connsiteX49" fmla="*/ 7534 w 10373"/>
              <a:gd name="connsiteY49" fmla="*/ 141 h 10000"/>
              <a:gd name="connsiteX50" fmla="*/ 7700 w 10373"/>
              <a:gd name="connsiteY50" fmla="*/ 328 h 10000"/>
              <a:gd name="connsiteX51" fmla="*/ 7645 w 10373"/>
              <a:gd name="connsiteY51" fmla="*/ 609 h 10000"/>
              <a:gd name="connsiteX52" fmla="*/ 7754 w 10373"/>
              <a:gd name="connsiteY52" fmla="*/ 749 h 10000"/>
              <a:gd name="connsiteX53" fmla="*/ 8001 w 10373"/>
              <a:gd name="connsiteY53" fmla="*/ 796 h 10000"/>
              <a:gd name="connsiteX54" fmla="*/ 8083 w 10373"/>
              <a:gd name="connsiteY54" fmla="*/ 937 h 10000"/>
              <a:gd name="connsiteX55" fmla="*/ 8220 w 10373"/>
              <a:gd name="connsiteY55" fmla="*/ 1030 h 10000"/>
              <a:gd name="connsiteX56" fmla="*/ 8301 w 10373"/>
              <a:gd name="connsiteY56" fmla="*/ 1077 h 10000"/>
              <a:gd name="connsiteX57" fmla="*/ 8413 w 10373"/>
              <a:gd name="connsiteY57" fmla="*/ 1593 h 10000"/>
              <a:gd name="connsiteX58" fmla="*/ 8301 w 10373"/>
              <a:gd name="connsiteY58" fmla="*/ 1686 h 10000"/>
              <a:gd name="connsiteX59" fmla="*/ 8301 w 10373"/>
              <a:gd name="connsiteY59" fmla="*/ 2014 h 10000"/>
              <a:gd name="connsiteX60" fmla="*/ 8220 w 10373"/>
              <a:gd name="connsiteY60" fmla="*/ 2155 h 10000"/>
              <a:gd name="connsiteX61" fmla="*/ 8165 w 10373"/>
              <a:gd name="connsiteY61" fmla="*/ 2436 h 10000"/>
              <a:gd name="connsiteX62" fmla="*/ 8193 w 10373"/>
              <a:gd name="connsiteY62" fmla="*/ 2529 h 10000"/>
              <a:gd name="connsiteX63" fmla="*/ 8246 w 10373"/>
              <a:gd name="connsiteY63" fmla="*/ 2670 h 10000"/>
              <a:gd name="connsiteX64" fmla="*/ 9563 w 10373"/>
              <a:gd name="connsiteY64" fmla="*/ 3372 h 10000"/>
              <a:gd name="connsiteX65" fmla="*/ 9919 w 10373"/>
              <a:gd name="connsiteY65" fmla="*/ 5808 h 10000"/>
              <a:gd name="connsiteX0" fmla="*/ 9563 w 9563"/>
              <a:gd name="connsiteY0" fmla="*/ 3372 h 10000"/>
              <a:gd name="connsiteX1" fmla="*/ 3061 w 9563"/>
              <a:gd name="connsiteY1" fmla="*/ 8104 h 10000"/>
              <a:gd name="connsiteX2" fmla="*/ 2769 w 9563"/>
              <a:gd name="connsiteY2" fmla="*/ 9391 h 10000"/>
              <a:gd name="connsiteX3" fmla="*/ 0 w 9563"/>
              <a:gd name="connsiteY3" fmla="*/ 10000 h 10000"/>
              <a:gd name="connsiteX4" fmla="*/ 740 w 9563"/>
              <a:gd name="connsiteY4" fmla="*/ 9625 h 10000"/>
              <a:gd name="connsiteX5" fmla="*/ 821 w 9563"/>
              <a:gd name="connsiteY5" fmla="*/ 9297 h 10000"/>
              <a:gd name="connsiteX6" fmla="*/ 1067 w 9563"/>
              <a:gd name="connsiteY6" fmla="*/ 9110 h 10000"/>
              <a:gd name="connsiteX7" fmla="*/ 1067 w 9563"/>
              <a:gd name="connsiteY7" fmla="*/ 8829 h 10000"/>
              <a:gd name="connsiteX8" fmla="*/ 1259 w 9563"/>
              <a:gd name="connsiteY8" fmla="*/ 8642 h 10000"/>
              <a:gd name="connsiteX9" fmla="*/ 1233 w 9563"/>
              <a:gd name="connsiteY9" fmla="*/ 8361 h 10000"/>
              <a:gd name="connsiteX10" fmla="*/ 2138 w 9563"/>
              <a:gd name="connsiteY10" fmla="*/ 6956 h 10000"/>
              <a:gd name="connsiteX11" fmla="*/ 2192 w 9563"/>
              <a:gd name="connsiteY11" fmla="*/ 7002 h 10000"/>
              <a:gd name="connsiteX12" fmla="*/ 2138 w 9563"/>
              <a:gd name="connsiteY12" fmla="*/ 7143 h 10000"/>
              <a:gd name="connsiteX13" fmla="*/ 2219 w 9563"/>
              <a:gd name="connsiteY13" fmla="*/ 7237 h 10000"/>
              <a:gd name="connsiteX14" fmla="*/ 2248 w 9563"/>
              <a:gd name="connsiteY14" fmla="*/ 7424 h 10000"/>
              <a:gd name="connsiteX15" fmla="*/ 2384 w 9563"/>
              <a:gd name="connsiteY15" fmla="*/ 7611 h 10000"/>
              <a:gd name="connsiteX16" fmla="*/ 2685 w 9563"/>
              <a:gd name="connsiteY16" fmla="*/ 7799 h 10000"/>
              <a:gd name="connsiteX17" fmla="*/ 2959 w 9563"/>
              <a:gd name="connsiteY17" fmla="*/ 7518 h 10000"/>
              <a:gd name="connsiteX18" fmla="*/ 3014 w 9563"/>
              <a:gd name="connsiteY18" fmla="*/ 7330 h 10000"/>
              <a:gd name="connsiteX19" fmla="*/ 3233 w 9563"/>
              <a:gd name="connsiteY19" fmla="*/ 7564 h 10000"/>
              <a:gd name="connsiteX20" fmla="*/ 3644 w 9563"/>
              <a:gd name="connsiteY20" fmla="*/ 7237 h 10000"/>
              <a:gd name="connsiteX21" fmla="*/ 3700 w 9563"/>
              <a:gd name="connsiteY21" fmla="*/ 7143 h 10000"/>
              <a:gd name="connsiteX22" fmla="*/ 3644 w 9563"/>
              <a:gd name="connsiteY22" fmla="*/ 7002 h 10000"/>
              <a:gd name="connsiteX23" fmla="*/ 3672 w 9563"/>
              <a:gd name="connsiteY23" fmla="*/ 6909 h 10000"/>
              <a:gd name="connsiteX24" fmla="*/ 3836 w 9563"/>
              <a:gd name="connsiteY24" fmla="*/ 7002 h 10000"/>
              <a:gd name="connsiteX25" fmla="*/ 4109 w 9563"/>
              <a:gd name="connsiteY25" fmla="*/ 6674 h 10000"/>
              <a:gd name="connsiteX26" fmla="*/ 4221 w 9563"/>
              <a:gd name="connsiteY26" fmla="*/ 6768 h 10000"/>
              <a:gd name="connsiteX27" fmla="*/ 4439 w 9563"/>
              <a:gd name="connsiteY27" fmla="*/ 6393 h 10000"/>
              <a:gd name="connsiteX28" fmla="*/ 4384 w 9563"/>
              <a:gd name="connsiteY28" fmla="*/ 6300 h 10000"/>
              <a:gd name="connsiteX29" fmla="*/ 4492 w 9563"/>
              <a:gd name="connsiteY29" fmla="*/ 6066 h 10000"/>
              <a:gd name="connsiteX30" fmla="*/ 4384 w 9563"/>
              <a:gd name="connsiteY30" fmla="*/ 5948 h 10000"/>
              <a:gd name="connsiteX31" fmla="*/ 4684 w 9563"/>
              <a:gd name="connsiteY31" fmla="*/ 4871 h 10000"/>
              <a:gd name="connsiteX32" fmla="*/ 4741 w 9563"/>
              <a:gd name="connsiteY32" fmla="*/ 4403 h 10000"/>
              <a:gd name="connsiteX33" fmla="*/ 4876 w 9563"/>
              <a:gd name="connsiteY33" fmla="*/ 4075 h 10000"/>
              <a:gd name="connsiteX34" fmla="*/ 4850 w 9563"/>
              <a:gd name="connsiteY34" fmla="*/ 3934 h 10000"/>
              <a:gd name="connsiteX35" fmla="*/ 4959 w 9563"/>
              <a:gd name="connsiteY35" fmla="*/ 3560 h 10000"/>
              <a:gd name="connsiteX36" fmla="*/ 4987 w 9563"/>
              <a:gd name="connsiteY36" fmla="*/ 3044 h 10000"/>
              <a:gd name="connsiteX37" fmla="*/ 5125 w 9563"/>
              <a:gd name="connsiteY37" fmla="*/ 3091 h 10000"/>
              <a:gd name="connsiteX38" fmla="*/ 5206 w 9563"/>
              <a:gd name="connsiteY38" fmla="*/ 3326 h 10000"/>
              <a:gd name="connsiteX39" fmla="*/ 5508 w 9563"/>
              <a:gd name="connsiteY39" fmla="*/ 3419 h 10000"/>
              <a:gd name="connsiteX40" fmla="*/ 5781 w 9563"/>
              <a:gd name="connsiteY40" fmla="*/ 2061 h 10000"/>
              <a:gd name="connsiteX41" fmla="*/ 5972 w 9563"/>
              <a:gd name="connsiteY41" fmla="*/ 2201 h 10000"/>
              <a:gd name="connsiteX42" fmla="*/ 6084 w 9563"/>
              <a:gd name="connsiteY42" fmla="*/ 1686 h 10000"/>
              <a:gd name="connsiteX43" fmla="*/ 6137 w 9563"/>
              <a:gd name="connsiteY43" fmla="*/ 1733 h 10000"/>
              <a:gd name="connsiteX44" fmla="*/ 6247 w 9563"/>
              <a:gd name="connsiteY44" fmla="*/ 1546 h 10000"/>
              <a:gd name="connsiteX45" fmla="*/ 6439 w 9563"/>
              <a:gd name="connsiteY45" fmla="*/ 937 h 10000"/>
              <a:gd name="connsiteX46" fmla="*/ 6466 w 9563"/>
              <a:gd name="connsiteY46" fmla="*/ 0 h 10000"/>
              <a:gd name="connsiteX47" fmla="*/ 7204 w 9563"/>
              <a:gd name="connsiteY47" fmla="*/ 703 h 10000"/>
              <a:gd name="connsiteX48" fmla="*/ 7288 w 9563"/>
              <a:gd name="connsiteY48" fmla="*/ 141 h 10000"/>
              <a:gd name="connsiteX49" fmla="*/ 7534 w 9563"/>
              <a:gd name="connsiteY49" fmla="*/ 141 h 10000"/>
              <a:gd name="connsiteX50" fmla="*/ 7700 w 9563"/>
              <a:gd name="connsiteY50" fmla="*/ 328 h 10000"/>
              <a:gd name="connsiteX51" fmla="*/ 7645 w 9563"/>
              <a:gd name="connsiteY51" fmla="*/ 609 h 10000"/>
              <a:gd name="connsiteX52" fmla="*/ 7754 w 9563"/>
              <a:gd name="connsiteY52" fmla="*/ 749 h 10000"/>
              <a:gd name="connsiteX53" fmla="*/ 8001 w 9563"/>
              <a:gd name="connsiteY53" fmla="*/ 796 h 10000"/>
              <a:gd name="connsiteX54" fmla="*/ 8083 w 9563"/>
              <a:gd name="connsiteY54" fmla="*/ 937 h 10000"/>
              <a:gd name="connsiteX55" fmla="*/ 8220 w 9563"/>
              <a:gd name="connsiteY55" fmla="*/ 1030 h 10000"/>
              <a:gd name="connsiteX56" fmla="*/ 8301 w 9563"/>
              <a:gd name="connsiteY56" fmla="*/ 1077 h 10000"/>
              <a:gd name="connsiteX57" fmla="*/ 8413 w 9563"/>
              <a:gd name="connsiteY57" fmla="*/ 1593 h 10000"/>
              <a:gd name="connsiteX58" fmla="*/ 8301 w 9563"/>
              <a:gd name="connsiteY58" fmla="*/ 1686 h 10000"/>
              <a:gd name="connsiteX59" fmla="*/ 8301 w 9563"/>
              <a:gd name="connsiteY59" fmla="*/ 2014 h 10000"/>
              <a:gd name="connsiteX60" fmla="*/ 8220 w 9563"/>
              <a:gd name="connsiteY60" fmla="*/ 2155 h 10000"/>
              <a:gd name="connsiteX61" fmla="*/ 8165 w 9563"/>
              <a:gd name="connsiteY61" fmla="*/ 2436 h 10000"/>
              <a:gd name="connsiteX62" fmla="*/ 8193 w 9563"/>
              <a:gd name="connsiteY62" fmla="*/ 2529 h 10000"/>
              <a:gd name="connsiteX63" fmla="*/ 8246 w 9563"/>
              <a:gd name="connsiteY63" fmla="*/ 2670 h 10000"/>
              <a:gd name="connsiteX64" fmla="*/ 9563 w 9563"/>
              <a:gd name="connsiteY64" fmla="*/ 3372 h 10000"/>
              <a:gd name="connsiteX0" fmla="*/ 8623 w 8797"/>
              <a:gd name="connsiteY0" fmla="*/ 2670 h 10000"/>
              <a:gd name="connsiteX1" fmla="*/ 3201 w 8797"/>
              <a:gd name="connsiteY1" fmla="*/ 8104 h 10000"/>
              <a:gd name="connsiteX2" fmla="*/ 2896 w 8797"/>
              <a:gd name="connsiteY2" fmla="*/ 9391 h 10000"/>
              <a:gd name="connsiteX3" fmla="*/ 0 w 8797"/>
              <a:gd name="connsiteY3" fmla="*/ 10000 h 10000"/>
              <a:gd name="connsiteX4" fmla="*/ 774 w 8797"/>
              <a:gd name="connsiteY4" fmla="*/ 9625 h 10000"/>
              <a:gd name="connsiteX5" fmla="*/ 859 w 8797"/>
              <a:gd name="connsiteY5" fmla="*/ 9297 h 10000"/>
              <a:gd name="connsiteX6" fmla="*/ 1116 w 8797"/>
              <a:gd name="connsiteY6" fmla="*/ 9110 h 10000"/>
              <a:gd name="connsiteX7" fmla="*/ 1116 w 8797"/>
              <a:gd name="connsiteY7" fmla="*/ 8829 h 10000"/>
              <a:gd name="connsiteX8" fmla="*/ 1317 w 8797"/>
              <a:gd name="connsiteY8" fmla="*/ 8642 h 10000"/>
              <a:gd name="connsiteX9" fmla="*/ 1289 w 8797"/>
              <a:gd name="connsiteY9" fmla="*/ 8361 h 10000"/>
              <a:gd name="connsiteX10" fmla="*/ 2236 w 8797"/>
              <a:gd name="connsiteY10" fmla="*/ 6956 h 10000"/>
              <a:gd name="connsiteX11" fmla="*/ 2292 w 8797"/>
              <a:gd name="connsiteY11" fmla="*/ 7002 h 10000"/>
              <a:gd name="connsiteX12" fmla="*/ 2236 w 8797"/>
              <a:gd name="connsiteY12" fmla="*/ 7143 h 10000"/>
              <a:gd name="connsiteX13" fmla="*/ 2320 w 8797"/>
              <a:gd name="connsiteY13" fmla="*/ 7237 h 10000"/>
              <a:gd name="connsiteX14" fmla="*/ 2351 w 8797"/>
              <a:gd name="connsiteY14" fmla="*/ 7424 h 10000"/>
              <a:gd name="connsiteX15" fmla="*/ 2493 w 8797"/>
              <a:gd name="connsiteY15" fmla="*/ 7611 h 10000"/>
              <a:gd name="connsiteX16" fmla="*/ 2808 w 8797"/>
              <a:gd name="connsiteY16" fmla="*/ 7799 h 10000"/>
              <a:gd name="connsiteX17" fmla="*/ 3094 w 8797"/>
              <a:gd name="connsiteY17" fmla="*/ 7518 h 10000"/>
              <a:gd name="connsiteX18" fmla="*/ 3152 w 8797"/>
              <a:gd name="connsiteY18" fmla="*/ 7330 h 10000"/>
              <a:gd name="connsiteX19" fmla="*/ 3381 w 8797"/>
              <a:gd name="connsiteY19" fmla="*/ 7564 h 10000"/>
              <a:gd name="connsiteX20" fmla="*/ 3811 w 8797"/>
              <a:gd name="connsiteY20" fmla="*/ 7237 h 10000"/>
              <a:gd name="connsiteX21" fmla="*/ 3869 w 8797"/>
              <a:gd name="connsiteY21" fmla="*/ 7143 h 10000"/>
              <a:gd name="connsiteX22" fmla="*/ 3811 w 8797"/>
              <a:gd name="connsiteY22" fmla="*/ 7002 h 10000"/>
              <a:gd name="connsiteX23" fmla="*/ 3840 w 8797"/>
              <a:gd name="connsiteY23" fmla="*/ 6909 h 10000"/>
              <a:gd name="connsiteX24" fmla="*/ 4011 w 8797"/>
              <a:gd name="connsiteY24" fmla="*/ 7002 h 10000"/>
              <a:gd name="connsiteX25" fmla="*/ 4297 w 8797"/>
              <a:gd name="connsiteY25" fmla="*/ 6674 h 10000"/>
              <a:gd name="connsiteX26" fmla="*/ 4414 w 8797"/>
              <a:gd name="connsiteY26" fmla="*/ 6768 h 10000"/>
              <a:gd name="connsiteX27" fmla="*/ 4642 w 8797"/>
              <a:gd name="connsiteY27" fmla="*/ 6393 h 10000"/>
              <a:gd name="connsiteX28" fmla="*/ 4584 w 8797"/>
              <a:gd name="connsiteY28" fmla="*/ 6300 h 10000"/>
              <a:gd name="connsiteX29" fmla="*/ 4697 w 8797"/>
              <a:gd name="connsiteY29" fmla="*/ 6066 h 10000"/>
              <a:gd name="connsiteX30" fmla="*/ 4584 w 8797"/>
              <a:gd name="connsiteY30" fmla="*/ 5948 h 10000"/>
              <a:gd name="connsiteX31" fmla="*/ 4898 w 8797"/>
              <a:gd name="connsiteY31" fmla="*/ 4871 h 10000"/>
              <a:gd name="connsiteX32" fmla="*/ 4958 w 8797"/>
              <a:gd name="connsiteY32" fmla="*/ 4403 h 10000"/>
              <a:gd name="connsiteX33" fmla="*/ 5099 w 8797"/>
              <a:gd name="connsiteY33" fmla="*/ 4075 h 10000"/>
              <a:gd name="connsiteX34" fmla="*/ 5072 w 8797"/>
              <a:gd name="connsiteY34" fmla="*/ 3934 h 10000"/>
              <a:gd name="connsiteX35" fmla="*/ 5186 w 8797"/>
              <a:gd name="connsiteY35" fmla="*/ 3560 h 10000"/>
              <a:gd name="connsiteX36" fmla="*/ 5215 w 8797"/>
              <a:gd name="connsiteY36" fmla="*/ 3044 h 10000"/>
              <a:gd name="connsiteX37" fmla="*/ 5359 w 8797"/>
              <a:gd name="connsiteY37" fmla="*/ 3091 h 10000"/>
              <a:gd name="connsiteX38" fmla="*/ 5444 w 8797"/>
              <a:gd name="connsiteY38" fmla="*/ 3326 h 10000"/>
              <a:gd name="connsiteX39" fmla="*/ 5760 w 8797"/>
              <a:gd name="connsiteY39" fmla="*/ 3419 h 10000"/>
              <a:gd name="connsiteX40" fmla="*/ 6045 w 8797"/>
              <a:gd name="connsiteY40" fmla="*/ 2061 h 10000"/>
              <a:gd name="connsiteX41" fmla="*/ 6245 w 8797"/>
              <a:gd name="connsiteY41" fmla="*/ 2201 h 10000"/>
              <a:gd name="connsiteX42" fmla="*/ 6362 w 8797"/>
              <a:gd name="connsiteY42" fmla="*/ 1686 h 10000"/>
              <a:gd name="connsiteX43" fmla="*/ 6417 w 8797"/>
              <a:gd name="connsiteY43" fmla="*/ 1733 h 10000"/>
              <a:gd name="connsiteX44" fmla="*/ 6532 w 8797"/>
              <a:gd name="connsiteY44" fmla="*/ 1546 h 10000"/>
              <a:gd name="connsiteX45" fmla="*/ 6733 w 8797"/>
              <a:gd name="connsiteY45" fmla="*/ 937 h 10000"/>
              <a:gd name="connsiteX46" fmla="*/ 6761 w 8797"/>
              <a:gd name="connsiteY46" fmla="*/ 0 h 10000"/>
              <a:gd name="connsiteX47" fmla="*/ 7533 w 8797"/>
              <a:gd name="connsiteY47" fmla="*/ 703 h 10000"/>
              <a:gd name="connsiteX48" fmla="*/ 7621 w 8797"/>
              <a:gd name="connsiteY48" fmla="*/ 141 h 10000"/>
              <a:gd name="connsiteX49" fmla="*/ 7878 w 8797"/>
              <a:gd name="connsiteY49" fmla="*/ 141 h 10000"/>
              <a:gd name="connsiteX50" fmla="*/ 8052 w 8797"/>
              <a:gd name="connsiteY50" fmla="*/ 328 h 10000"/>
              <a:gd name="connsiteX51" fmla="*/ 7994 w 8797"/>
              <a:gd name="connsiteY51" fmla="*/ 609 h 10000"/>
              <a:gd name="connsiteX52" fmla="*/ 8108 w 8797"/>
              <a:gd name="connsiteY52" fmla="*/ 749 h 10000"/>
              <a:gd name="connsiteX53" fmla="*/ 8367 w 8797"/>
              <a:gd name="connsiteY53" fmla="*/ 796 h 10000"/>
              <a:gd name="connsiteX54" fmla="*/ 8452 w 8797"/>
              <a:gd name="connsiteY54" fmla="*/ 937 h 10000"/>
              <a:gd name="connsiteX55" fmla="*/ 8596 w 8797"/>
              <a:gd name="connsiteY55" fmla="*/ 1030 h 10000"/>
              <a:gd name="connsiteX56" fmla="*/ 8680 w 8797"/>
              <a:gd name="connsiteY56" fmla="*/ 1077 h 10000"/>
              <a:gd name="connsiteX57" fmla="*/ 8797 w 8797"/>
              <a:gd name="connsiteY57" fmla="*/ 1593 h 10000"/>
              <a:gd name="connsiteX58" fmla="*/ 8680 w 8797"/>
              <a:gd name="connsiteY58" fmla="*/ 1686 h 10000"/>
              <a:gd name="connsiteX59" fmla="*/ 8680 w 8797"/>
              <a:gd name="connsiteY59" fmla="*/ 2014 h 10000"/>
              <a:gd name="connsiteX60" fmla="*/ 8596 w 8797"/>
              <a:gd name="connsiteY60" fmla="*/ 2155 h 10000"/>
              <a:gd name="connsiteX61" fmla="*/ 8538 w 8797"/>
              <a:gd name="connsiteY61" fmla="*/ 2436 h 10000"/>
              <a:gd name="connsiteX62" fmla="*/ 8567 w 8797"/>
              <a:gd name="connsiteY62" fmla="*/ 2529 h 10000"/>
              <a:gd name="connsiteX63" fmla="*/ 8623 w 8797"/>
              <a:gd name="connsiteY63" fmla="*/ 2670 h 10000"/>
              <a:gd name="connsiteX0" fmla="*/ 9739 w 10000"/>
              <a:gd name="connsiteY0" fmla="*/ 2529 h 10000"/>
              <a:gd name="connsiteX1" fmla="*/ 3639 w 10000"/>
              <a:gd name="connsiteY1" fmla="*/ 8104 h 10000"/>
              <a:gd name="connsiteX2" fmla="*/ 3292 w 10000"/>
              <a:gd name="connsiteY2" fmla="*/ 9391 h 10000"/>
              <a:gd name="connsiteX3" fmla="*/ 0 w 10000"/>
              <a:gd name="connsiteY3" fmla="*/ 10000 h 10000"/>
              <a:gd name="connsiteX4" fmla="*/ 880 w 10000"/>
              <a:gd name="connsiteY4" fmla="*/ 9625 h 10000"/>
              <a:gd name="connsiteX5" fmla="*/ 976 w 10000"/>
              <a:gd name="connsiteY5" fmla="*/ 9297 h 10000"/>
              <a:gd name="connsiteX6" fmla="*/ 1269 w 10000"/>
              <a:gd name="connsiteY6" fmla="*/ 9110 h 10000"/>
              <a:gd name="connsiteX7" fmla="*/ 1269 w 10000"/>
              <a:gd name="connsiteY7" fmla="*/ 8829 h 10000"/>
              <a:gd name="connsiteX8" fmla="*/ 1497 w 10000"/>
              <a:gd name="connsiteY8" fmla="*/ 8642 h 10000"/>
              <a:gd name="connsiteX9" fmla="*/ 1465 w 10000"/>
              <a:gd name="connsiteY9" fmla="*/ 8361 h 10000"/>
              <a:gd name="connsiteX10" fmla="*/ 2542 w 10000"/>
              <a:gd name="connsiteY10" fmla="*/ 6956 h 10000"/>
              <a:gd name="connsiteX11" fmla="*/ 2605 w 10000"/>
              <a:gd name="connsiteY11" fmla="*/ 7002 h 10000"/>
              <a:gd name="connsiteX12" fmla="*/ 2542 w 10000"/>
              <a:gd name="connsiteY12" fmla="*/ 7143 h 10000"/>
              <a:gd name="connsiteX13" fmla="*/ 2637 w 10000"/>
              <a:gd name="connsiteY13" fmla="*/ 7237 h 10000"/>
              <a:gd name="connsiteX14" fmla="*/ 2673 w 10000"/>
              <a:gd name="connsiteY14" fmla="*/ 7424 h 10000"/>
              <a:gd name="connsiteX15" fmla="*/ 2834 w 10000"/>
              <a:gd name="connsiteY15" fmla="*/ 7611 h 10000"/>
              <a:gd name="connsiteX16" fmla="*/ 3192 w 10000"/>
              <a:gd name="connsiteY16" fmla="*/ 7799 h 10000"/>
              <a:gd name="connsiteX17" fmla="*/ 3517 w 10000"/>
              <a:gd name="connsiteY17" fmla="*/ 7518 h 10000"/>
              <a:gd name="connsiteX18" fmla="*/ 3583 w 10000"/>
              <a:gd name="connsiteY18" fmla="*/ 7330 h 10000"/>
              <a:gd name="connsiteX19" fmla="*/ 3843 w 10000"/>
              <a:gd name="connsiteY19" fmla="*/ 7564 h 10000"/>
              <a:gd name="connsiteX20" fmla="*/ 4332 w 10000"/>
              <a:gd name="connsiteY20" fmla="*/ 7237 h 10000"/>
              <a:gd name="connsiteX21" fmla="*/ 4398 w 10000"/>
              <a:gd name="connsiteY21" fmla="*/ 7143 h 10000"/>
              <a:gd name="connsiteX22" fmla="*/ 4332 w 10000"/>
              <a:gd name="connsiteY22" fmla="*/ 7002 h 10000"/>
              <a:gd name="connsiteX23" fmla="*/ 4365 w 10000"/>
              <a:gd name="connsiteY23" fmla="*/ 6909 h 10000"/>
              <a:gd name="connsiteX24" fmla="*/ 4560 w 10000"/>
              <a:gd name="connsiteY24" fmla="*/ 7002 h 10000"/>
              <a:gd name="connsiteX25" fmla="*/ 4885 w 10000"/>
              <a:gd name="connsiteY25" fmla="*/ 6674 h 10000"/>
              <a:gd name="connsiteX26" fmla="*/ 5018 w 10000"/>
              <a:gd name="connsiteY26" fmla="*/ 6768 h 10000"/>
              <a:gd name="connsiteX27" fmla="*/ 5277 w 10000"/>
              <a:gd name="connsiteY27" fmla="*/ 6393 h 10000"/>
              <a:gd name="connsiteX28" fmla="*/ 5211 w 10000"/>
              <a:gd name="connsiteY28" fmla="*/ 6300 h 10000"/>
              <a:gd name="connsiteX29" fmla="*/ 5339 w 10000"/>
              <a:gd name="connsiteY29" fmla="*/ 6066 h 10000"/>
              <a:gd name="connsiteX30" fmla="*/ 5211 w 10000"/>
              <a:gd name="connsiteY30" fmla="*/ 5948 h 10000"/>
              <a:gd name="connsiteX31" fmla="*/ 5568 w 10000"/>
              <a:gd name="connsiteY31" fmla="*/ 4871 h 10000"/>
              <a:gd name="connsiteX32" fmla="*/ 5636 w 10000"/>
              <a:gd name="connsiteY32" fmla="*/ 4403 h 10000"/>
              <a:gd name="connsiteX33" fmla="*/ 5796 w 10000"/>
              <a:gd name="connsiteY33" fmla="*/ 4075 h 10000"/>
              <a:gd name="connsiteX34" fmla="*/ 5766 w 10000"/>
              <a:gd name="connsiteY34" fmla="*/ 3934 h 10000"/>
              <a:gd name="connsiteX35" fmla="*/ 5895 w 10000"/>
              <a:gd name="connsiteY35" fmla="*/ 3560 h 10000"/>
              <a:gd name="connsiteX36" fmla="*/ 5928 w 10000"/>
              <a:gd name="connsiteY36" fmla="*/ 3044 h 10000"/>
              <a:gd name="connsiteX37" fmla="*/ 6092 w 10000"/>
              <a:gd name="connsiteY37" fmla="*/ 3091 h 10000"/>
              <a:gd name="connsiteX38" fmla="*/ 6188 w 10000"/>
              <a:gd name="connsiteY38" fmla="*/ 3326 h 10000"/>
              <a:gd name="connsiteX39" fmla="*/ 6548 w 10000"/>
              <a:gd name="connsiteY39" fmla="*/ 3419 h 10000"/>
              <a:gd name="connsiteX40" fmla="*/ 6872 w 10000"/>
              <a:gd name="connsiteY40" fmla="*/ 2061 h 10000"/>
              <a:gd name="connsiteX41" fmla="*/ 7099 w 10000"/>
              <a:gd name="connsiteY41" fmla="*/ 2201 h 10000"/>
              <a:gd name="connsiteX42" fmla="*/ 7232 w 10000"/>
              <a:gd name="connsiteY42" fmla="*/ 1686 h 10000"/>
              <a:gd name="connsiteX43" fmla="*/ 7295 w 10000"/>
              <a:gd name="connsiteY43" fmla="*/ 1733 h 10000"/>
              <a:gd name="connsiteX44" fmla="*/ 7425 w 10000"/>
              <a:gd name="connsiteY44" fmla="*/ 1546 h 10000"/>
              <a:gd name="connsiteX45" fmla="*/ 7654 w 10000"/>
              <a:gd name="connsiteY45" fmla="*/ 937 h 10000"/>
              <a:gd name="connsiteX46" fmla="*/ 7686 w 10000"/>
              <a:gd name="connsiteY46" fmla="*/ 0 h 10000"/>
              <a:gd name="connsiteX47" fmla="*/ 8563 w 10000"/>
              <a:gd name="connsiteY47" fmla="*/ 703 h 10000"/>
              <a:gd name="connsiteX48" fmla="*/ 8663 w 10000"/>
              <a:gd name="connsiteY48" fmla="*/ 141 h 10000"/>
              <a:gd name="connsiteX49" fmla="*/ 8955 w 10000"/>
              <a:gd name="connsiteY49" fmla="*/ 141 h 10000"/>
              <a:gd name="connsiteX50" fmla="*/ 9153 w 10000"/>
              <a:gd name="connsiteY50" fmla="*/ 328 h 10000"/>
              <a:gd name="connsiteX51" fmla="*/ 9087 w 10000"/>
              <a:gd name="connsiteY51" fmla="*/ 609 h 10000"/>
              <a:gd name="connsiteX52" fmla="*/ 9217 w 10000"/>
              <a:gd name="connsiteY52" fmla="*/ 749 h 10000"/>
              <a:gd name="connsiteX53" fmla="*/ 9511 w 10000"/>
              <a:gd name="connsiteY53" fmla="*/ 796 h 10000"/>
              <a:gd name="connsiteX54" fmla="*/ 9608 w 10000"/>
              <a:gd name="connsiteY54" fmla="*/ 937 h 10000"/>
              <a:gd name="connsiteX55" fmla="*/ 9772 w 10000"/>
              <a:gd name="connsiteY55" fmla="*/ 1030 h 10000"/>
              <a:gd name="connsiteX56" fmla="*/ 9867 w 10000"/>
              <a:gd name="connsiteY56" fmla="*/ 1077 h 10000"/>
              <a:gd name="connsiteX57" fmla="*/ 10000 w 10000"/>
              <a:gd name="connsiteY57" fmla="*/ 1593 h 10000"/>
              <a:gd name="connsiteX58" fmla="*/ 9867 w 10000"/>
              <a:gd name="connsiteY58" fmla="*/ 1686 h 10000"/>
              <a:gd name="connsiteX59" fmla="*/ 9867 w 10000"/>
              <a:gd name="connsiteY59" fmla="*/ 2014 h 10000"/>
              <a:gd name="connsiteX60" fmla="*/ 9772 w 10000"/>
              <a:gd name="connsiteY60" fmla="*/ 2155 h 10000"/>
              <a:gd name="connsiteX61" fmla="*/ 9706 w 10000"/>
              <a:gd name="connsiteY61" fmla="*/ 2436 h 10000"/>
              <a:gd name="connsiteX62" fmla="*/ 9739 w 10000"/>
              <a:gd name="connsiteY62" fmla="*/ 2529 h 10000"/>
              <a:gd name="connsiteX0" fmla="*/ 9739 w 10000"/>
              <a:gd name="connsiteY0" fmla="*/ 2529 h 10000"/>
              <a:gd name="connsiteX1" fmla="*/ 3639 w 10000"/>
              <a:gd name="connsiteY1" fmla="*/ 8104 h 10000"/>
              <a:gd name="connsiteX2" fmla="*/ 3292 w 10000"/>
              <a:gd name="connsiteY2" fmla="*/ 9391 h 10000"/>
              <a:gd name="connsiteX3" fmla="*/ 0 w 10000"/>
              <a:gd name="connsiteY3" fmla="*/ 10000 h 10000"/>
              <a:gd name="connsiteX4" fmla="*/ 880 w 10000"/>
              <a:gd name="connsiteY4" fmla="*/ 9625 h 10000"/>
              <a:gd name="connsiteX5" fmla="*/ 976 w 10000"/>
              <a:gd name="connsiteY5" fmla="*/ 9297 h 10000"/>
              <a:gd name="connsiteX6" fmla="*/ 1269 w 10000"/>
              <a:gd name="connsiteY6" fmla="*/ 9110 h 10000"/>
              <a:gd name="connsiteX7" fmla="*/ 1269 w 10000"/>
              <a:gd name="connsiteY7" fmla="*/ 8829 h 10000"/>
              <a:gd name="connsiteX8" fmla="*/ 1497 w 10000"/>
              <a:gd name="connsiteY8" fmla="*/ 8642 h 10000"/>
              <a:gd name="connsiteX9" fmla="*/ 1465 w 10000"/>
              <a:gd name="connsiteY9" fmla="*/ 8361 h 10000"/>
              <a:gd name="connsiteX10" fmla="*/ 2542 w 10000"/>
              <a:gd name="connsiteY10" fmla="*/ 6956 h 10000"/>
              <a:gd name="connsiteX11" fmla="*/ 2605 w 10000"/>
              <a:gd name="connsiteY11" fmla="*/ 7002 h 10000"/>
              <a:gd name="connsiteX12" fmla="*/ 2542 w 10000"/>
              <a:gd name="connsiteY12" fmla="*/ 7143 h 10000"/>
              <a:gd name="connsiteX13" fmla="*/ 2637 w 10000"/>
              <a:gd name="connsiteY13" fmla="*/ 7237 h 10000"/>
              <a:gd name="connsiteX14" fmla="*/ 2673 w 10000"/>
              <a:gd name="connsiteY14" fmla="*/ 7424 h 10000"/>
              <a:gd name="connsiteX15" fmla="*/ 2834 w 10000"/>
              <a:gd name="connsiteY15" fmla="*/ 7611 h 10000"/>
              <a:gd name="connsiteX16" fmla="*/ 3192 w 10000"/>
              <a:gd name="connsiteY16" fmla="*/ 7799 h 10000"/>
              <a:gd name="connsiteX17" fmla="*/ 3517 w 10000"/>
              <a:gd name="connsiteY17" fmla="*/ 7518 h 10000"/>
              <a:gd name="connsiteX18" fmla="*/ 3583 w 10000"/>
              <a:gd name="connsiteY18" fmla="*/ 7330 h 10000"/>
              <a:gd name="connsiteX19" fmla="*/ 3843 w 10000"/>
              <a:gd name="connsiteY19" fmla="*/ 7564 h 10000"/>
              <a:gd name="connsiteX20" fmla="*/ 4332 w 10000"/>
              <a:gd name="connsiteY20" fmla="*/ 7237 h 10000"/>
              <a:gd name="connsiteX21" fmla="*/ 4398 w 10000"/>
              <a:gd name="connsiteY21" fmla="*/ 7143 h 10000"/>
              <a:gd name="connsiteX22" fmla="*/ 4332 w 10000"/>
              <a:gd name="connsiteY22" fmla="*/ 7002 h 10000"/>
              <a:gd name="connsiteX23" fmla="*/ 4365 w 10000"/>
              <a:gd name="connsiteY23" fmla="*/ 6909 h 10000"/>
              <a:gd name="connsiteX24" fmla="*/ 4560 w 10000"/>
              <a:gd name="connsiteY24" fmla="*/ 7002 h 10000"/>
              <a:gd name="connsiteX25" fmla="*/ 4885 w 10000"/>
              <a:gd name="connsiteY25" fmla="*/ 6674 h 10000"/>
              <a:gd name="connsiteX26" fmla="*/ 5018 w 10000"/>
              <a:gd name="connsiteY26" fmla="*/ 6768 h 10000"/>
              <a:gd name="connsiteX27" fmla="*/ 5277 w 10000"/>
              <a:gd name="connsiteY27" fmla="*/ 6393 h 10000"/>
              <a:gd name="connsiteX28" fmla="*/ 5211 w 10000"/>
              <a:gd name="connsiteY28" fmla="*/ 6300 h 10000"/>
              <a:gd name="connsiteX29" fmla="*/ 5339 w 10000"/>
              <a:gd name="connsiteY29" fmla="*/ 6066 h 10000"/>
              <a:gd name="connsiteX30" fmla="*/ 5211 w 10000"/>
              <a:gd name="connsiteY30" fmla="*/ 5948 h 10000"/>
              <a:gd name="connsiteX31" fmla="*/ 5568 w 10000"/>
              <a:gd name="connsiteY31" fmla="*/ 4871 h 10000"/>
              <a:gd name="connsiteX32" fmla="*/ 5636 w 10000"/>
              <a:gd name="connsiteY32" fmla="*/ 4403 h 10000"/>
              <a:gd name="connsiteX33" fmla="*/ 5796 w 10000"/>
              <a:gd name="connsiteY33" fmla="*/ 4075 h 10000"/>
              <a:gd name="connsiteX34" fmla="*/ 5766 w 10000"/>
              <a:gd name="connsiteY34" fmla="*/ 3934 h 10000"/>
              <a:gd name="connsiteX35" fmla="*/ 5895 w 10000"/>
              <a:gd name="connsiteY35" fmla="*/ 3560 h 10000"/>
              <a:gd name="connsiteX36" fmla="*/ 5928 w 10000"/>
              <a:gd name="connsiteY36" fmla="*/ 3044 h 10000"/>
              <a:gd name="connsiteX37" fmla="*/ 6092 w 10000"/>
              <a:gd name="connsiteY37" fmla="*/ 3091 h 10000"/>
              <a:gd name="connsiteX38" fmla="*/ 6188 w 10000"/>
              <a:gd name="connsiteY38" fmla="*/ 3326 h 10000"/>
              <a:gd name="connsiteX39" fmla="*/ 6548 w 10000"/>
              <a:gd name="connsiteY39" fmla="*/ 3419 h 10000"/>
              <a:gd name="connsiteX40" fmla="*/ 6872 w 10000"/>
              <a:gd name="connsiteY40" fmla="*/ 2061 h 10000"/>
              <a:gd name="connsiteX41" fmla="*/ 7099 w 10000"/>
              <a:gd name="connsiteY41" fmla="*/ 2201 h 10000"/>
              <a:gd name="connsiteX42" fmla="*/ 7232 w 10000"/>
              <a:gd name="connsiteY42" fmla="*/ 1686 h 10000"/>
              <a:gd name="connsiteX43" fmla="*/ 7295 w 10000"/>
              <a:gd name="connsiteY43" fmla="*/ 1733 h 10000"/>
              <a:gd name="connsiteX44" fmla="*/ 7425 w 10000"/>
              <a:gd name="connsiteY44" fmla="*/ 1546 h 10000"/>
              <a:gd name="connsiteX45" fmla="*/ 7654 w 10000"/>
              <a:gd name="connsiteY45" fmla="*/ 937 h 10000"/>
              <a:gd name="connsiteX46" fmla="*/ 7686 w 10000"/>
              <a:gd name="connsiteY46" fmla="*/ 0 h 10000"/>
              <a:gd name="connsiteX47" fmla="*/ 8563 w 10000"/>
              <a:gd name="connsiteY47" fmla="*/ 703 h 10000"/>
              <a:gd name="connsiteX48" fmla="*/ 8663 w 10000"/>
              <a:gd name="connsiteY48" fmla="*/ 141 h 10000"/>
              <a:gd name="connsiteX49" fmla="*/ 8955 w 10000"/>
              <a:gd name="connsiteY49" fmla="*/ 141 h 10000"/>
              <a:gd name="connsiteX50" fmla="*/ 9153 w 10000"/>
              <a:gd name="connsiteY50" fmla="*/ 328 h 10000"/>
              <a:gd name="connsiteX51" fmla="*/ 9087 w 10000"/>
              <a:gd name="connsiteY51" fmla="*/ 609 h 10000"/>
              <a:gd name="connsiteX52" fmla="*/ 9217 w 10000"/>
              <a:gd name="connsiteY52" fmla="*/ 749 h 10000"/>
              <a:gd name="connsiteX53" fmla="*/ 9511 w 10000"/>
              <a:gd name="connsiteY53" fmla="*/ 796 h 10000"/>
              <a:gd name="connsiteX54" fmla="*/ 9608 w 10000"/>
              <a:gd name="connsiteY54" fmla="*/ 937 h 10000"/>
              <a:gd name="connsiteX55" fmla="*/ 9772 w 10000"/>
              <a:gd name="connsiteY55" fmla="*/ 1030 h 10000"/>
              <a:gd name="connsiteX56" fmla="*/ 9867 w 10000"/>
              <a:gd name="connsiteY56" fmla="*/ 1077 h 10000"/>
              <a:gd name="connsiteX57" fmla="*/ 10000 w 10000"/>
              <a:gd name="connsiteY57" fmla="*/ 1593 h 10000"/>
              <a:gd name="connsiteX58" fmla="*/ 9867 w 10000"/>
              <a:gd name="connsiteY58" fmla="*/ 1686 h 10000"/>
              <a:gd name="connsiteX59" fmla="*/ 9772 w 10000"/>
              <a:gd name="connsiteY59" fmla="*/ 2155 h 10000"/>
              <a:gd name="connsiteX60" fmla="*/ 9706 w 10000"/>
              <a:gd name="connsiteY60" fmla="*/ 2436 h 10000"/>
              <a:gd name="connsiteX61" fmla="*/ 9739 w 10000"/>
              <a:gd name="connsiteY61" fmla="*/ 2529 h 10000"/>
              <a:gd name="connsiteX0" fmla="*/ 9706 w 10000"/>
              <a:gd name="connsiteY0" fmla="*/ 2436 h 10000"/>
              <a:gd name="connsiteX1" fmla="*/ 3639 w 10000"/>
              <a:gd name="connsiteY1" fmla="*/ 8104 h 10000"/>
              <a:gd name="connsiteX2" fmla="*/ 3292 w 10000"/>
              <a:gd name="connsiteY2" fmla="*/ 9391 h 10000"/>
              <a:gd name="connsiteX3" fmla="*/ 0 w 10000"/>
              <a:gd name="connsiteY3" fmla="*/ 10000 h 10000"/>
              <a:gd name="connsiteX4" fmla="*/ 880 w 10000"/>
              <a:gd name="connsiteY4" fmla="*/ 9625 h 10000"/>
              <a:gd name="connsiteX5" fmla="*/ 976 w 10000"/>
              <a:gd name="connsiteY5" fmla="*/ 9297 h 10000"/>
              <a:gd name="connsiteX6" fmla="*/ 1269 w 10000"/>
              <a:gd name="connsiteY6" fmla="*/ 9110 h 10000"/>
              <a:gd name="connsiteX7" fmla="*/ 1269 w 10000"/>
              <a:gd name="connsiteY7" fmla="*/ 8829 h 10000"/>
              <a:gd name="connsiteX8" fmla="*/ 1497 w 10000"/>
              <a:gd name="connsiteY8" fmla="*/ 8642 h 10000"/>
              <a:gd name="connsiteX9" fmla="*/ 1465 w 10000"/>
              <a:gd name="connsiteY9" fmla="*/ 8361 h 10000"/>
              <a:gd name="connsiteX10" fmla="*/ 2542 w 10000"/>
              <a:gd name="connsiteY10" fmla="*/ 6956 h 10000"/>
              <a:gd name="connsiteX11" fmla="*/ 2605 w 10000"/>
              <a:gd name="connsiteY11" fmla="*/ 7002 h 10000"/>
              <a:gd name="connsiteX12" fmla="*/ 2542 w 10000"/>
              <a:gd name="connsiteY12" fmla="*/ 7143 h 10000"/>
              <a:gd name="connsiteX13" fmla="*/ 2637 w 10000"/>
              <a:gd name="connsiteY13" fmla="*/ 7237 h 10000"/>
              <a:gd name="connsiteX14" fmla="*/ 2673 w 10000"/>
              <a:gd name="connsiteY14" fmla="*/ 7424 h 10000"/>
              <a:gd name="connsiteX15" fmla="*/ 2834 w 10000"/>
              <a:gd name="connsiteY15" fmla="*/ 7611 h 10000"/>
              <a:gd name="connsiteX16" fmla="*/ 3192 w 10000"/>
              <a:gd name="connsiteY16" fmla="*/ 7799 h 10000"/>
              <a:gd name="connsiteX17" fmla="*/ 3517 w 10000"/>
              <a:gd name="connsiteY17" fmla="*/ 7518 h 10000"/>
              <a:gd name="connsiteX18" fmla="*/ 3583 w 10000"/>
              <a:gd name="connsiteY18" fmla="*/ 7330 h 10000"/>
              <a:gd name="connsiteX19" fmla="*/ 3843 w 10000"/>
              <a:gd name="connsiteY19" fmla="*/ 7564 h 10000"/>
              <a:gd name="connsiteX20" fmla="*/ 4332 w 10000"/>
              <a:gd name="connsiteY20" fmla="*/ 7237 h 10000"/>
              <a:gd name="connsiteX21" fmla="*/ 4398 w 10000"/>
              <a:gd name="connsiteY21" fmla="*/ 7143 h 10000"/>
              <a:gd name="connsiteX22" fmla="*/ 4332 w 10000"/>
              <a:gd name="connsiteY22" fmla="*/ 7002 h 10000"/>
              <a:gd name="connsiteX23" fmla="*/ 4365 w 10000"/>
              <a:gd name="connsiteY23" fmla="*/ 6909 h 10000"/>
              <a:gd name="connsiteX24" fmla="*/ 4560 w 10000"/>
              <a:gd name="connsiteY24" fmla="*/ 7002 h 10000"/>
              <a:gd name="connsiteX25" fmla="*/ 4885 w 10000"/>
              <a:gd name="connsiteY25" fmla="*/ 6674 h 10000"/>
              <a:gd name="connsiteX26" fmla="*/ 5018 w 10000"/>
              <a:gd name="connsiteY26" fmla="*/ 6768 h 10000"/>
              <a:gd name="connsiteX27" fmla="*/ 5277 w 10000"/>
              <a:gd name="connsiteY27" fmla="*/ 6393 h 10000"/>
              <a:gd name="connsiteX28" fmla="*/ 5211 w 10000"/>
              <a:gd name="connsiteY28" fmla="*/ 6300 h 10000"/>
              <a:gd name="connsiteX29" fmla="*/ 5339 w 10000"/>
              <a:gd name="connsiteY29" fmla="*/ 6066 h 10000"/>
              <a:gd name="connsiteX30" fmla="*/ 5211 w 10000"/>
              <a:gd name="connsiteY30" fmla="*/ 5948 h 10000"/>
              <a:gd name="connsiteX31" fmla="*/ 5568 w 10000"/>
              <a:gd name="connsiteY31" fmla="*/ 4871 h 10000"/>
              <a:gd name="connsiteX32" fmla="*/ 5636 w 10000"/>
              <a:gd name="connsiteY32" fmla="*/ 4403 h 10000"/>
              <a:gd name="connsiteX33" fmla="*/ 5796 w 10000"/>
              <a:gd name="connsiteY33" fmla="*/ 4075 h 10000"/>
              <a:gd name="connsiteX34" fmla="*/ 5766 w 10000"/>
              <a:gd name="connsiteY34" fmla="*/ 3934 h 10000"/>
              <a:gd name="connsiteX35" fmla="*/ 5895 w 10000"/>
              <a:gd name="connsiteY35" fmla="*/ 3560 h 10000"/>
              <a:gd name="connsiteX36" fmla="*/ 5928 w 10000"/>
              <a:gd name="connsiteY36" fmla="*/ 3044 h 10000"/>
              <a:gd name="connsiteX37" fmla="*/ 6092 w 10000"/>
              <a:gd name="connsiteY37" fmla="*/ 3091 h 10000"/>
              <a:gd name="connsiteX38" fmla="*/ 6188 w 10000"/>
              <a:gd name="connsiteY38" fmla="*/ 3326 h 10000"/>
              <a:gd name="connsiteX39" fmla="*/ 6548 w 10000"/>
              <a:gd name="connsiteY39" fmla="*/ 3419 h 10000"/>
              <a:gd name="connsiteX40" fmla="*/ 6872 w 10000"/>
              <a:gd name="connsiteY40" fmla="*/ 2061 h 10000"/>
              <a:gd name="connsiteX41" fmla="*/ 7099 w 10000"/>
              <a:gd name="connsiteY41" fmla="*/ 2201 h 10000"/>
              <a:gd name="connsiteX42" fmla="*/ 7232 w 10000"/>
              <a:gd name="connsiteY42" fmla="*/ 1686 h 10000"/>
              <a:gd name="connsiteX43" fmla="*/ 7295 w 10000"/>
              <a:gd name="connsiteY43" fmla="*/ 1733 h 10000"/>
              <a:gd name="connsiteX44" fmla="*/ 7425 w 10000"/>
              <a:gd name="connsiteY44" fmla="*/ 1546 h 10000"/>
              <a:gd name="connsiteX45" fmla="*/ 7654 w 10000"/>
              <a:gd name="connsiteY45" fmla="*/ 937 h 10000"/>
              <a:gd name="connsiteX46" fmla="*/ 7686 w 10000"/>
              <a:gd name="connsiteY46" fmla="*/ 0 h 10000"/>
              <a:gd name="connsiteX47" fmla="*/ 8563 w 10000"/>
              <a:gd name="connsiteY47" fmla="*/ 703 h 10000"/>
              <a:gd name="connsiteX48" fmla="*/ 8663 w 10000"/>
              <a:gd name="connsiteY48" fmla="*/ 141 h 10000"/>
              <a:gd name="connsiteX49" fmla="*/ 8955 w 10000"/>
              <a:gd name="connsiteY49" fmla="*/ 141 h 10000"/>
              <a:gd name="connsiteX50" fmla="*/ 9153 w 10000"/>
              <a:gd name="connsiteY50" fmla="*/ 328 h 10000"/>
              <a:gd name="connsiteX51" fmla="*/ 9087 w 10000"/>
              <a:gd name="connsiteY51" fmla="*/ 609 h 10000"/>
              <a:gd name="connsiteX52" fmla="*/ 9217 w 10000"/>
              <a:gd name="connsiteY52" fmla="*/ 749 h 10000"/>
              <a:gd name="connsiteX53" fmla="*/ 9511 w 10000"/>
              <a:gd name="connsiteY53" fmla="*/ 796 h 10000"/>
              <a:gd name="connsiteX54" fmla="*/ 9608 w 10000"/>
              <a:gd name="connsiteY54" fmla="*/ 937 h 10000"/>
              <a:gd name="connsiteX55" fmla="*/ 9772 w 10000"/>
              <a:gd name="connsiteY55" fmla="*/ 1030 h 10000"/>
              <a:gd name="connsiteX56" fmla="*/ 9867 w 10000"/>
              <a:gd name="connsiteY56" fmla="*/ 1077 h 10000"/>
              <a:gd name="connsiteX57" fmla="*/ 10000 w 10000"/>
              <a:gd name="connsiteY57" fmla="*/ 1593 h 10000"/>
              <a:gd name="connsiteX58" fmla="*/ 9867 w 10000"/>
              <a:gd name="connsiteY58" fmla="*/ 1686 h 10000"/>
              <a:gd name="connsiteX59" fmla="*/ 9772 w 10000"/>
              <a:gd name="connsiteY59" fmla="*/ 2155 h 10000"/>
              <a:gd name="connsiteX60" fmla="*/ 9706 w 10000"/>
              <a:gd name="connsiteY60" fmla="*/ 2436 h 10000"/>
              <a:gd name="connsiteX0" fmla="*/ 9706 w 9879"/>
              <a:gd name="connsiteY0" fmla="*/ 2436 h 10000"/>
              <a:gd name="connsiteX1" fmla="*/ 3639 w 9879"/>
              <a:gd name="connsiteY1" fmla="*/ 8104 h 10000"/>
              <a:gd name="connsiteX2" fmla="*/ 3292 w 9879"/>
              <a:gd name="connsiteY2" fmla="*/ 9391 h 10000"/>
              <a:gd name="connsiteX3" fmla="*/ 0 w 9879"/>
              <a:gd name="connsiteY3" fmla="*/ 10000 h 10000"/>
              <a:gd name="connsiteX4" fmla="*/ 880 w 9879"/>
              <a:gd name="connsiteY4" fmla="*/ 9625 h 10000"/>
              <a:gd name="connsiteX5" fmla="*/ 976 w 9879"/>
              <a:gd name="connsiteY5" fmla="*/ 9297 h 10000"/>
              <a:gd name="connsiteX6" fmla="*/ 1269 w 9879"/>
              <a:gd name="connsiteY6" fmla="*/ 9110 h 10000"/>
              <a:gd name="connsiteX7" fmla="*/ 1269 w 9879"/>
              <a:gd name="connsiteY7" fmla="*/ 8829 h 10000"/>
              <a:gd name="connsiteX8" fmla="*/ 1497 w 9879"/>
              <a:gd name="connsiteY8" fmla="*/ 8642 h 10000"/>
              <a:gd name="connsiteX9" fmla="*/ 1465 w 9879"/>
              <a:gd name="connsiteY9" fmla="*/ 8361 h 10000"/>
              <a:gd name="connsiteX10" fmla="*/ 2542 w 9879"/>
              <a:gd name="connsiteY10" fmla="*/ 6956 h 10000"/>
              <a:gd name="connsiteX11" fmla="*/ 2605 w 9879"/>
              <a:gd name="connsiteY11" fmla="*/ 7002 h 10000"/>
              <a:gd name="connsiteX12" fmla="*/ 2542 w 9879"/>
              <a:gd name="connsiteY12" fmla="*/ 7143 h 10000"/>
              <a:gd name="connsiteX13" fmla="*/ 2637 w 9879"/>
              <a:gd name="connsiteY13" fmla="*/ 7237 h 10000"/>
              <a:gd name="connsiteX14" fmla="*/ 2673 w 9879"/>
              <a:gd name="connsiteY14" fmla="*/ 7424 h 10000"/>
              <a:gd name="connsiteX15" fmla="*/ 2834 w 9879"/>
              <a:gd name="connsiteY15" fmla="*/ 7611 h 10000"/>
              <a:gd name="connsiteX16" fmla="*/ 3192 w 9879"/>
              <a:gd name="connsiteY16" fmla="*/ 7799 h 10000"/>
              <a:gd name="connsiteX17" fmla="*/ 3517 w 9879"/>
              <a:gd name="connsiteY17" fmla="*/ 7518 h 10000"/>
              <a:gd name="connsiteX18" fmla="*/ 3583 w 9879"/>
              <a:gd name="connsiteY18" fmla="*/ 7330 h 10000"/>
              <a:gd name="connsiteX19" fmla="*/ 3843 w 9879"/>
              <a:gd name="connsiteY19" fmla="*/ 7564 h 10000"/>
              <a:gd name="connsiteX20" fmla="*/ 4332 w 9879"/>
              <a:gd name="connsiteY20" fmla="*/ 7237 h 10000"/>
              <a:gd name="connsiteX21" fmla="*/ 4398 w 9879"/>
              <a:gd name="connsiteY21" fmla="*/ 7143 h 10000"/>
              <a:gd name="connsiteX22" fmla="*/ 4332 w 9879"/>
              <a:gd name="connsiteY22" fmla="*/ 7002 h 10000"/>
              <a:gd name="connsiteX23" fmla="*/ 4365 w 9879"/>
              <a:gd name="connsiteY23" fmla="*/ 6909 h 10000"/>
              <a:gd name="connsiteX24" fmla="*/ 4560 w 9879"/>
              <a:gd name="connsiteY24" fmla="*/ 7002 h 10000"/>
              <a:gd name="connsiteX25" fmla="*/ 4885 w 9879"/>
              <a:gd name="connsiteY25" fmla="*/ 6674 h 10000"/>
              <a:gd name="connsiteX26" fmla="*/ 5018 w 9879"/>
              <a:gd name="connsiteY26" fmla="*/ 6768 h 10000"/>
              <a:gd name="connsiteX27" fmla="*/ 5277 w 9879"/>
              <a:gd name="connsiteY27" fmla="*/ 6393 h 10000"/>
              <a:gd name="connsiteX28" fmla="*/ 5211 w 9879"/>
              <a:gd name="connsiteY28" fmla="*/ 6300 h 10000"/>
              <a:gd name="connsiteX29" fmla="*/ 5339 w 9879"/>
              <a:gd name="connsiteY29" fmla="*/ 6066 h 10000"/>
              <a:gd name="connsiteX30" fmla="*/ 5211 w 9879"/>
              <a:gd name="connsiteY30" fmla="*/ 5948 h 10000"/>
              <a:gd name="connsiteX31" fmla="*/ 5568 w 9879"/>
              <a:gd name="connsiteY31" fmla="*/ 4871 h 10000"/>
              <a:gd name="connsiteX32" fmla="*/ 5636 w 9879"/>
              <a:gd name="connsiteY32" fmla="*/ 4403 h 10000"/>
              <a:gd name="connsiteX33" fmla="*/ 5796 w 9879"/>
              <a:gd name="connsiteY33" fmla="*/ 4075 h 10000"/>
              <a:gd name="connsiteX34" fmla="*/ 5766 w 9879"/>
              <a:gd name="connsiteY34" fmla="*/ 3934 h 10000"/>
              <a:gd name="connsiteX35" fmla="*/ 5895 w 9879"/>
              <a:gd name="connsiteY35" fmla="*/ 3560 h 10000"/>
              <a:gd name="connsiteX36" fmla="*/ 5928 w 9879"/>
              <a:gd name="connsiteY36" fmla="*/ 3044 h 10000"/>
              <a:gd name="connsiteX37" fmla="*/ 6092 w 9879"/>
              <a:gd name="connsiteY37" fmla="*/ 3091 h 10000"/>
              <a:gd name="connsiteX38" fmla="*/ 6188 w 9879"/>
              <a:gd name="connsiteY38" fmla="*/ 3326 h 10000"/>
              <a:gd name="connsiteX39" fmla="*/ 6548 w 9879"/>
              <a:gd name="connsiteY39" fmla="*/ 3419 h 10000"/>
              <a:gd name="connsiteX40" fmla="*/ 6872 w 9879"/>
              <a:gd name="connsiteY40" fmla="*/ 2061 h 10000"/>
              <a:gd name="connsiteX41" fmla="*/ 7099 w 9879"/>
              <a:gd name="connsiteY41" fmla="*/ 2201 h 10000"/>
              <a:gd name="connsiteX42" fmla="*/ 7232 w 9879"/>
              <a:gd name="connsiteY42" fmla="*/ 1686 h 10000"/>
              <a:gd name="connsiteX43" fmla="*/ 7295 w 9879"/>
              <a:gd name="connsiteY43" fmla="*/ 1733 h 10000"/>
              <a:gd name="connsiteX44" fmla="*/ 7425 w 9879"/>
              <a:gd name="connsiteY44" fmla="*/ 1546 h 10000"/>
              <a:gd name="connsiteX45" fmla="*/ 7654 w 9879"/>
              <a:gd name="connsiteY45" fmla="*/ 937 h 10000"/>
              <a:gd name="connsiteX46" fmla="*/ 7686 w 9879"/>
              <a:gd name="connsiteY46" fmla="*/ 0 h 10000"/>
              <a:gd name="connsiteX47" fmla="*/ 8563 w 9879"/>
              <a:gd name="connsiteY47" fmla="*/ 703 h 10000"/>
              <a:gd name="connsiteX48" fmla="*/ 8663 w 9879"/>
              <a:gd name="connsiteY48" fmla="*/ 141 h 10000"/>
              <a:gd name="connsiteX49" fmla="*/ 8955 w 9879"/>
              <a:gd name="connsiteY49" fmla="*/ 141 h 10000"/>
              <a:gd name="connsiteX50" fmla="*/ 9153 w 9879"/>
              <a:gd name="connsiteY50" fmla="*/ 328 h 10000"/>
              <a:gd name="connsiteX51" fmla="*/ 9087 w 9879"/>
              <a:gd name="connsiteY51" fmla="*/ 609 h 10000"/>
              <a:gd name="connsiteX52" fmla="*/ 9217 w 9879"/>
              <a:gd name="connsiteY52" fmla="*/ 749 h 10000"/>
              <a:gd name="connsiteX53" fmla="*/ 9511 w 9879"/>
              <a:gd name="connsiteY53" fmla="*/ 796 h 10000"/>
              <a:gd name="connsiteX54" fmla="*/ 9608 w 9879"/>
              <a:gd name="connsiteY54" fmla="*/ 937 h 10000"/>
              <a:gd name="connsiteX55" fmla="*/ 9772 w 9879"/>
              <a:gd name="connsiteY55" fmla="*/ 1030 h 10000"/>
              <a:gd name="connsiteX56" fmla="*/ 9867 w 9879"/>
              <a:gd name="connsiteY56" fmla="*/ 1077 h 10000"/>
              <a:gd name="connsiteX57" fmla="*/ 9867 w 9879"/>
              <a:gd name="connsiteY57" fmla="*/ 1686 h 10000"/>
              <a:gd name="connsiteX58" fmla="*/ 9772 w 9879"/>
              <a:gd name="connsiteY58" fmla="*/ 2155 h 10000"/>
              <a:gd name="connsiteX59" fmla="*/ 9706 w 9879"/>
              <a:gd name="connsiteY59" fmla="*/ 2436 h 10000"/>
              <a:gd name="connsiteX0" fmla="*/ 9892 w 10000"/>
              <a:gd name="connsiteY0" fmla="*/ 2155 h 10000"/>
              <a:gd name="connsiteX1" fmla="*/ 3684 w 10000"/>
              <a:gd name="connsiteY1" fmla="*/ 8104 h 10000"/>
              <a:gd name="connsiteX2" fmla="*/ 3332 w 10000"/>
              <a:gd name="connsiteY2" fmla="*/ 9391 h 10000"/>
              <a:gd name="connsiteX3" fmla="*/ 0 w 10000"/>
              <a:gd name="connsiteY3" fmla="*/ 10000 h 10000"/>
              <a:gd name="connsiteX4" fmla="*/ 891 w 10000"/>
              <a:gd name="connsiteY4" fmla="*/ 9625 h 10000"/>
              <a:gd name="connsiteX5" fmla="*/ 988 w 10000"/>
              <a:gd name="connsiteY5" fmla="*/ 9297 h 10000"/>
              <a:gd name="connsiteX6" fmla="*/ 1285 w 10000"/>
              <a:gd name="connsiteY6" fmla="*/ 9110 h 10000"/>
              <a:gd name="connsiteX7" fmla="*/ 1285 w 10000"/>
              <a:gd name="connsiteY7" fmla="*/ 8829 h 10000"/>
              <a:gd name="connsiteX8" fmla="*/ 1515 w 10000"/>
              <a:gd name="connsiteY8" fmla="*/ 8642 h 10000"/>
              <a:gd name="connsiteX9" fmla="*/ 1483 w 10000"/>
              <a:gd name="connsiteY9" fmla="*/ 8361 h 10000"/>
              <a:gd name="connsiteX10" fmla="*/ 2573 w 10000"/>
              <a:gd name="connsiteY10" fmla="*/ 6956 h 10000"/>
              <a:gd name="connsiteX11" fmla="*/ 2637 w 10000"/>
              <a:gd name="connsiteY11" fmla="*/ 7002 h 10000"/>
              <a:gd name="connsiteX12" fmla="*/ 2573 w 10000"/>
              <a:gd name="connsiteY12" fmla="*/ 7143 h 10000"/>
              <a:gd name="connsiteX13" fmla="*/ 2669 w 10000"/>
              <a:gd name="connsiteY13" fmla="*/ 7237 h 10000"/>
              <a:gd name="connsiteX14" fmla="*/ 2706 w 10000"/>
              <a:gd name="connsiteY14" fmla="*/ 7424 h 10000"/>
              <a:gd name="connsiteX15" fmla="*/ 2869 w 10000"/>
              <a:gd name="connsiteY15" fmla="*/ 7611 h 10000"/>
              <a:gd name="connsiteX16" fmla="*/ 3231 w 10000"/>
              <a:gd name="connsiteY16" fmla="*/ 7799 h 10000"/>
              <a:gd name="connsiteX17" fmla="*/ 3560 w 10000"/>
              <a:gd name="connsiteY17" fmla="*/ 7518 h 10000"/>
              <a:gd name="connsiteX18" fmla="*/ 3627 w 10000"/>
              <a:gd name="connsiteY18" fmla="*/ 7330 h 10000"/>
              <a:gd name="connsiteX19" fmla="*/ 3890 w 10000"/>
              <a:gd name="connsiteY19" fmla="*/ 7564 h 10000"/>
              <a:gd name="connsiteX20" fmla="*/ 4385 w 10000"/>
              <a:gd name="connsiteY20" fmla="*/ 7237 h 10000"/>
              <a:gd name="connsiteX21" fmla="*/ 4452 w 10000"/>
              <a:gd name="connsiteY21" fmla="*/ 7143 h 10000"/>
              <a:gd name="connsiteX22" fmla="*/ 4385 w 10000"/>
              <a:gd name="connsiteY22" fmla="*/ 7002 h 10000"/>
              <a:gd name="connsiteX23" fmla="*/ 4418 w 10000"/>
              <a:gd name="connsiteY23" fmla="*/ 6909 h 10000"/>
              <a:gd name="connsiteX24" fmla="*/ 4616 w 10000"/>
              <a:gd name="connsiteY24" fmla="*/ 7002 h 10000"/>
              <a:gd name="connsiteX25" fmla="*/ 4945 w 10000"/>
              <a:gd name="connsiteY25" fmla="*/ 6674 h 10000"/>
              <a:gd name="connsiteX26" fmla="*/ 5079 w 10000"/>
              <a:gd name="connsiteY26" fmla="*/ 6768 h 10000"/>
              <a:gd name="connsiteX27" fmla="*/ 5342 w 10000"/>
              <a:gd name="connsiteY27" fmla="*/ 6393 h 10000"/>
              <a:gd name="connsiteX28" fmla="*/ 5275 w 10000"/>
              <a:gd name="connsiteY28" fmla="*/ 6300 h 10000"/>
              <a:gd name="connsiteX29" fmla="*/ 5404 w 10000"/>
              <a:gd name="connsiteY29" fmla="*/ 6066 h 10000"/>
              <a:gd name="connsiteX30" fmla="*/ 5275 w 10000"/>
              <a:gd name="connsiteY30" fmla="*/ 5948 h 10000"/>
              <a:gd name="connsiteX31" fmla="*/ 5636 w 10000"/>
              <a:gd name="connsiteY31" fmla="*/ 4871 h 10000"/>
              <a:gd name="connsiteX32" fmla="*/ 5705 w 10000"/>
              <a:gd name="connsiteY32" fmla="*/ 4403 h 10000"/>
              <a:gd name="connsiteX33" fmla="*/ 5867 w 10000"/>
              <a:gd name="connsiteY33" fmla="*/ 4075 h 10000"/>
              <a:gd name="connsiteX34" fmla="*/ 5837 w 10000"/>
              <a:gd name="connsiteY34" fmla="*/ 3934 h 10000"/>
              <a:gd name="connsiteX35" fmla="*/ 5967 w 10000"/>
              <a:gd name="connsiteY35" fmla="*/ 3560 h 10000"/>
              <a:gd name="connsiteX36" fmla="*/ 6001 w 10000"/>
              <a:gd name="connsiteY36" fmla="*/ 3044 h 10000"/>
              <a:gd name="connsiteX37" fmla="*/ 6167 w 10000"/>
              <a:gd name="connsiteY37" fmla="*/ 3091 h 10000"/>
              <a:gd name="connsiteX38" fmla="*/ 6264 w 10000"/>
              <a:gd name="connsiteY38" fmla="*/ 3326 h 10000"/>
              <a:gd name="connsiteX39" fmla="*/ 6628 w 10000"/>
              <a:gd name="connsiteY39" fmla="*/ 3419 h 10000"/>
              <a:gd name="connsiteX40" fmla="*/ 6956 w 10000"/>
              <a:gd name="connsiteY40" fmla="*/ 2061 h 10000"/>
              <a:gd name="connsiteX41" fmla="*/ 7186 w 10000"/>
              <a:gd name="connsiteY41" fmla="*/ 2201 h 10000"/>
              <a:gd name="connsiteX42" fmla="*/ 7321 w 10000"/>
              <a:gd name="connsiteY42" fmla="*/ 1686 h 10000"/>
              <a:gd name="connsiteX43" fmla="*/ 7384 w 10000"/>
              <a:gd name="connsiteY43" fmla="*/ 1733 h 10000"/>
              <a:gd name="connsiteX44" fmla="*/ 7516 w 10000"/>
              <a:gd name="connsiteY44" fmla="*/ 1546 h 10000"/>
              <a:gd name="connsiteX45" fmla="*/ 7748 w 10000"/>
              <a:gd name="connsiteY45" fmla="*/ 937 h 10000"/>
              <a:gd name="connsiteX46" fmla="*/ 7780 w 10000"/>
              <a:gd name="connsiteY46" fmla="*/ 0 h 10000"/>
              <a:gd name="connsiteX47" fmla="*/ 8668 w 10000"/>
              <a:gd name="connsiteY47" fmla="*/ 703 h 10000"/>
              <a:gd name="connsiteX48" fmla="*/ 8769 w 10000"/>
              <a:gd name="connsiteY48" fmla="*/ 141 h 10000"/>
              <a:gd name="connsiteX49" fmla="*/ 9065 w 10000"/>
              <a:gd name="connsiteY49" fmla="*/ 141 h 10000"/>
              <a:gd name="connsiteX50" fmla="*/ 9265 w 10000"/>
              <a:gd name="connsiteY50" fmla="*/ 328 h 10000"/>
              <a:gd name="connsiteX51" fmla="*/ 9198 w 10000"/>
              <a:gd name="connsiteY51" fmla="*/ 609 h 10000"/>
              <a:gd name="connsiteX52" fmla="*/ 9330 w 10000"/>
              <a:gd name="connsiteY52" fmla="*/ 749 h 10000"/>
              <a:gd name="connsiteX53" fmla="*/ 9627 w 10000"/>
              <a:gd name="connsiteY53" fmla="*/ 796 h 10000"/>
              <a:gd name="connsiteX54" fmla="*/ 9726 w 10000"/>
              <a:gd name="connsiteY54" fmla="*/ 937 h 10000"/>
              <a:gd name="connsiteX55" fmla="*/ 9892 w 10000"/>
              <a:gd name="connsiteY55" fmla="*/ 1030 h 10000"/>
              <a:gd name="connsiteX56" fmla="*/ 9988 w 10000"/>
              <a:gd name="connsiteY56" fmla="*/ 1077 h 10000"/>
              <a:gd name="connsiteX57" fmla="*/ 9988 w 10000"/>
              <a:gd name="connsiteY57" fmla="*/ 1686 h 10000"/>
              <a:gd name="connsiteX58" fmla="*/ 9892 w 10000"/>
              <a:gd name="connsiteY58" fmla="*/ 2155 h 10000"/>
              <a:gd name="connsiteX0" fmla="*/ 9988 w 10000"/>
              <a:gd name="connsiteY0" fmla="*/ 1686 h 10000"/>
              <a:gd name="connsiteX1" fmla="*/ 3684 w 10000"/>
              <a:gd name="connsiteY1" fmla="*/ 8104 h 10000"/>
              <a:gd name="connsiteX2" fmla="*/ 3332 w 10000"/>
              <a:gd name="connsiteY2" fmla="*/ 9391 h 10000"/>
              <a:gd name="connsiteX3" fmla="*/ 0 w 10000"/>
              <a:gd name="connsiteY3" fmla="*/ 10000 h 10000"/>
              <a:gd name="connsiteX4" fmla="*/ 891 w 10000"/>
              <a:gd name="connsiteY4" fmla="*/ 9625 h 10000"/>
              <a:gd name="connsiteX5" fmla="*/ 988 w 10000"/>
              <a:gd name="connsiteY5" fmla="*/ 9297 h 10000"/>
              <a:gd name="connsiteX6" fmla="*/ 1285 w 10000"/>
              <a:gd name="connsiteY6" fmla="*/ 9110 h 10000"/>
              <a:gd name="connsiteX7" fmla="*/ 1285 w 10000"/>
              <a:gd name="connsiteY7" fmla="*/ 8829 h 10000"/>
              <a:gd name="connsiteX8" fmla="*/ 1515 w 10000"/>
              <a:gd name="connsiteY8" fmla="*/ 8642 h 10000"/>
              <a:gd name="connsiteX9" fmla="*/ 1483 w 10000"/>
              <a:gd name="connsiteY9" fmla="*/ 8361 h 10000"/>
              <a:gd name="connsiteX10" fmla="*/ 2573 w 10000"/>
              <a:gd name="connsiteY10" fmla="*/ 6956 h 10000"/>
              <a:gd name="connsiteX11" fmla="*/ 2637 w 10000"/>
              <a:gd name="connsiteY11" fmla="*/ 7002 h 10000"/>
              <a:gd name="connsiteX12" fmla="*/ 2573 w 10000"/>
              <a:gd name="connsiteY12" fmla="*/ 7143 h 10000"/>
              <a:gd name="connsiteX13" fmla="*/ 2669 w 10000"/>
              <a:gd name="connsiteY13" fmla="*/ 7237 h 10000"/>
              <a:gd name="connsiteX14" fmla="*/ 2706 w 10000"/>
              <a:gd name="connsiteY14" fmla="*/ 7424 h 10000"/>
              <a:gd name="connsiteX15" fmla="*/ 2869 w 10000"/>
              <a:gd name="connsiteY15" fmla="*/ 7611 h 10000"/>
              <a:gd name="connsiteX16" fmla="*/ 3231 w 10000"/>
              <a:gd name="connsiteY16" fmla="*/ 7799 h 10000"/>
              <a:gd name="connsiteX17" fmla="*/ 3560 w 10000"/>
              <a:gd name="connsiteY17" fmla="*/ 7518 h 10000"/>
              <a:gd name="connsiteX18" fmla="*/ 3627 w 10000"/>
              <a:gd name="connsiteY18" fmla="*/ 7330 h 10000"/>
              <a:gd name="connsiteX19" fmla="*/ 3890 w 10000"/>
              <a:gd name="connsiteY19" fmla="*/ 7564 h 10000"/>
              <a:gd name="connsiteX20" fmla="*/ 4385 w 10000"/>
              <a:gd name="connsiteY20" fmla="*/ 7237 h 10000"/>
              <a:gd name="connsiteX21" fmla="*/ 4452 w 10000"/>
              <a:gd name="connsiteY21" fmla="*/ 7143 h 10000"/>
              <a:gd name="connsiteX22" fmla="*/ 4385 w 10000"/>
              <a:gd name="connsiteY22" fmla="*/ 7002 h 10000"/>
              <a:gd name="connsiteX23" fmla="*/ 4418 w 10000"/>
              <a:gd name="connsiteY23" fmla="*/ 6909 h 10000"/>
              <a:gd name="connsiteX24" fmla="*/ 4616 w 10000"/>
              <a:gd name="connsiteY24" fmla="*/ 7002 h 10000"/>
              <a:gd name="connsiteX25" fmla="*/ 4945 w 10000"/>
              <a:gd name="connsiteY25" fmla="*/ 6674 h 10000"/>
              <a:gd name="connsiteX26" fmla="*/ 5079 w 10000"/>
              <a:gd name="connsiteY26" fmla="*/ 6768 h 10000"/>
              <a:gd name="connsiteX27" fmla="*/ 5342 w 10000"/>
              <a:gd name="connsiteY27" fmla="*/ 6393 h 10000"/>
              <a:gd name="connsiteX28" fmla="*/ 5275 w 10000"/>
              <a:gd name="connsiteY28" fmla="*/ 6300 h 10000"/>
              <a:gd name="connsiteX29" fmla="*/ 5404 w 10000"/>
              <a:gd name="connsiteY29" fmla="*/ 6066 h 10000"/>
              <a:gd name="connsiteX30" fmla="*/ 5275 w 10000"/>
              <a:gd name="connsiteY30" fmla="*/ 5948 h 10000"/>
              <a:gd name="connsiteX31" fmla="*/ 5636 w 10000"/>
              <a:gd name="connsiteY31" fmla="*/ 4871 h 10000"/>
              <a:gd name="connsiteX32" fmla="*/ 5705 w 10000"/>
              <a:gd name="connsiteY32" fmla="*/ 4403 h 10000"/>
              <a:gd name="connsiteX33" fmla="*/ 5867 w 10000"/>
              <a:gd name="connsiteY33" fmla="*/ 4075 h 10000"/>
              <a:gd name="connsiteX34" fmla="*/ 5837 w 10000"/>
              <a:gd name="connsiteY34" fmla="*/ 3934 h 10000"/>
              <a:gd name="connsiteX35" fmla="*/ 5967 w 10000"/>
              <a:gd name="connsiteY35" fmla="*/ 3560 h 10000"/>
              <a:gd name="connsiteX36" fmla="*/ 6001 w 10000"/>
              <a:gd name="connsiteY36" fmla="*/ 3044 h 10000"/>
              <a:gd name="connsiteX37" fmla="*/ 6167 w 10000"/>
              <a:gd name="connsiteY37" fmla="*/ 3091 h 10000"/>
              <a:gd name="connsiteX38" fmla="*/ 6264 w 10000"/>
              <a:gd name="connsiteY38" fmla="*/ 3326 h 10000"/>
              <a:gd name="connsiteX39" fmla="*/ 6628 w 10000"/>
              <a:gd name="connsiteY39" fmla="*/ 3419 h 10000"/>
              <a:gd name="connsiteX40" fmla="*/ 6956 w 10000"/>
              <a:gd name="connsiteY40" fmla="*/ 2061 h 10000"/>
              <a:gd name="connsiteX41" fmla="*/ 7186 w 10000"/>
              <a:gd name="connsiteY41" fmla="*/ 2201 h 10000"/>
              <a:gd name="connsiteX42" fmla="*/ 7321 w 10000"/>
              <a:gd name="connsiteY42" fmla="*/ 1686 h 10000"/>
              <a:gd name="connsiteX43" fmla="*/ 7384 w 10000"/>
              <a:gd name="connsiteY43" fmla="*/ 1733 h 10000"/>
              <a:gd name="connsiteX44" fmla="*/ 7516 w 10000"/>
              <a:gd name="connsiteY44" fmla="*/ 1546 h 10000"/>
              <a:gd name="connsiteX45" fmla="*/ 7748 w 10000"/>
              <a:gd name="connsiteY45" fmla="*/ 937 h 10000"/>
              <a:gd name="connsiteX46" fmla="*/ 7780 w 10000"/>
              <a:gd name="connsiteY46" fmla="*/ 0 h 10000"/>
              <a:gd name="connsiteX47" fmla="*/ 8668 w 10000"/>
              <a:gd name="connsiteY47" fmla="*/ 703 h 10000"/>
              <a:gd name="connsiteX48" fmla="*/ 8769 w 10000"/>
              <a:gd name="connsiteY48" fmla="*/ 141 h 10000"/>
              <a:gd name="connsiteX49" fmla="*/ 9065 w 10000"/>
              <a:gd name="connsiteY49" fmla="*/ 141 h 10000"/>
              <a:gd name="connsiteX50" fmla="*/ 9265 w 10000"/>
              <a:gd name="connsiteY50" fmla="*/ 328 h 10000"/>
              <a:gd name="connsiteX51" fmla="*/ 9198 w 10000"/>
              <a:gd name="connsiteY51" fmla="*/ 609 h 10000"/>
              <a:gd name="connsiteX52" fmla="*/ 9330 w 10000"/>
              <a:gd name="connsiteY52" fmla="*/ 749 h 10000"/>
              <a:gd name="connsiteX53" fmla="*/ 9627 w 10000"/>
              <a:gd name="connsiteY53" fmla="*/ 796 h 10000"/>
              <a:gd name="connsiteX54" fmla="*/ 9726 w 10000"/>
              <a:gd name="connsiteY54" fmla="*/ 937 h 10000"/>
              <a:gd name="connsiteX55" fmla="*/ 9892 w 10000"/>
              <a:gd name="connsiteY55" fmla="*/ 1030 h 10000"/>
              <a:gd name="connsiteX56" fmla="*/ 9988 w 10000"/>
              <a:gd name="connsiteY56" fmla="*/ 1077 h 10000"/>
              <a:gd name="connsiteX57" fmla="*/ 9988 w 10000"/>
              <a:gd name="connsiteY57" fmla="*/ 1686 h 10000"/>
              <a:gd name="connsiteX0" fmla="*/ 9988 w 10000"/>
              <a:gd name="connsiteY0" fmla="*/ 1686 h 10000"/>
              <a:gd name="connsiteX1" fmla="*/ 3684 w 10000"/>
              <a:gd name="connsiteY1" fmla="*/ 8104 h 10000"/>
              <a:gd name="connsiteX2" fmla="*/ 3332 w 10000"/>
              <a:gd name="connsiteY2" fmla="*/ 9391 h 10000"/>
              <a:gd name="connsiteX3" fmla="*/ 0 w 10000"/>
              <a:gd name="connsiteY3" fmla="*/ 10000 h 10000"/>
              <a:gd name="connsiteX4" fmla="*/ 891 w 10000"/>
              <a:gd name="connsiteY4" fmla="*/ 9625 h 10000"/>
              <a:gd name="connsiteX5" fmla="*/ 988 w 10000"/>
              <a:gd name="connsiteY5" fmla="*/ 9297 h 10000"/>
              <a:gd name="connsiteX6" fmla="*/ 1285 w 10000"/>
              <a:gd name="connsiteY6" fmla="*/ 9110 h 10000"/>
              <a:gd name="connsiteX7" fmla="*/ 1285 w 10000"/>
              <a:gd name="connsiteY7" fmla="*/ 8829 h 10000"/>
              <a:gd name="connsiteX8" fmla="*/ 1515 w 10000"/>
              <a:gd name="connsiteY8" fmla="*/ 8642 h 10000"/>
              <a:gd name="connsiteX9" fmla="*/ 1483 w 10000"/>
              <a:gd name="connsiteY9" fmla="*/ 8361 h 10000"/>
              <a:gd name="connsiteX10" fmla="*/ 2573 w 10000"/>
              <a:gd name="connsiteY10" fmla="*/ 6956 h 10000"/>
              <a:gd name="connsiteX11" fmla="*/ 2637 w 10000"/>
              <a:gd name="connsiteY11" fmla="*/ 7002 h 10000"/>
              <a:gd name="connsiteX12" fmla="*/ 2573 w 10000"/>
              <a:gd name="connsiteY12" fmla="*/ 7143 h 10000"/>
              <a:gd name="connsiteX13" fmla="*/ 2669 w 10000"/>
              <a:gd name="connsiteY13" fmla="*/ 7237 h 10000"/>
              <a:gd name="connsiteX14" fmla="*/ 2706 w 10000"/>
              <a:gd name="connsiteY14" fmla="*/ 7424 h 10000"/>
              <a:gd name="connsiteX15" fmla="*/ 2869 w 10000"/>
              <a:gd name="connsiteY15" fmla="*/ 7611 h 10000"/>
              <a:gd name="connsiteX16" fmla="*/ 3231 w 10000"/>
              <a:gd name="connsiteY16" fmla="*/ 7799 h 10000"/>
              <a:gd name="connsiteX17" fmla="*/ 3560 w 10000"/>
              <a:gd name="connsiteY17" fmla="*/ 7518 h 10000"/>
              <a:gd name="connsiteX18" fmla="*/ 3627 w 10000"/>
              <a:gd name="connsiteY18" fmla="*/ 7330 h 10000"/>
              <a:gd name="connsiteX19" fmla="*/ 3890 w 10000"/>
              <a:gd name="connsiteY19" fmla="*/ 7564 h 10000"/>
              <a:gd name="connsiteX20" fmla="*/ 4385 w 10000"/>
              <a:gd name="connsiteY20" fmla="*/ 7237 h 10000"/>
              <a:gd name="connsiteX21" fmla="*/ 4452 w 10000"/>
              <a:gd name="connsiteY21" fmla="*/ 7143 h 10000"/>
              <a:gd name="connsiteX22" fmla="*/ 4385 w 10000"/>
              <a:gd name="connsiteY22" fmla="*/ 7002 h 10000"/>
              <a:gd name="connsiteX23" fmla="*/ 4418 w 10000"/>
              <a:gd name="connsiteY23" fmla="*/ 6909 h 10000"/>
              <a:gd name="connsiteX24" fmla="*/ 4616 w 10000"/>
              <a:gd name="connsiteY24" fmla="*/ 7002 h 10000"/>
              <a:gd name="connsiteX25" fmla="*/ 4945 w 10000"/>
              <a:gd name="connsiteY25" fmla="*/ 6674 h 10000"/>
              <a:gd name="connsiteX26" fmla="*/ 5079 w 10000"/>
              <a:gd name="connsiteY26" fmla="*/ 6768 h 10000"/>
              <a:gd name="connsiteX27" fmla="*/ 5342 w 10000"/>
              <a:gd name="connsiteY27" fmla="*/ 6393 h 10000"/>
              <a:gd name="connsiteX28" fmla="*/ 5275 w 10000"/>
              <a:gd name="connsiteY28" fmla="*/ 6300 h 10000"/>
              <a:gd name="connsiteX29" fmla="*/ 5404 w 10000"/>
              <a:gd name="connsiteY29" fmla="*/ 6066 h 10000"/>
              <a:gd name="connsiteX30" fmla="*/ 5275 w 10000"/>
              <a:gd name="connsiteY30" fmla="*/ 5948 h 10000"/>
              <a:gd name="connsiteX31" fmla="*/ 5636 w 10000"/>
              <a:gd name="connsiteY31" fmla="*/ 4871 h 10000"/>
              <a:gd name="connsiteX32" fmla="*/ 5705 w 10000"/>
              <a:gd name="connsiteY32" fmla="*/ 4403 h 10000"/>
              <a:gd name="connsiteX33" fmla="*/ 5867 w 10000"/>
              <a:gd name="connsiteY33" fmla="*/ 4075 h 10000"/>
              <a:gd name="connsiteX34" fmla="*/ 5837 w 10000"/>
              <a:gd name="connsiteY34" fmla="*/ 3934 h 10000"/>
              <a:gd name="connsiteX35" fmla="*/ 5967 w 10000"/>
              <a:gd name="connsiteY35" fmla="*/ 3560 h 10000"/>
              <a:gd name="connsiteX36" fmla="*/ 6001 w 10000"/>
              <a:gd name="connsiteY36" fmla="*/ 3044 h 10000"/>
              <a:gd name="connsiteX37" fmla="*/ 6167 w 10000"/>
              <a:gd name="connsiteY37" fmla="*/ 3091 h 10000"/>
              <a:gd name="connsiteX38" fmla="*/ 6264 w 10000"/>
              <a:gd name="connsiteY38" fmla="*/ 3326 h 10000"/>
              <a:gd name="connsiteX39" fmla="*/ 6628 w 10000"/>
              <a:gd name="connsiteY39" fmla="*/ 3419 h 10000"/>
              <a:gd name="connsiteX40" fmla="*/ 6956 w 10000"/>
              <a:gd name="connsiteY40" fmla="*/ 2061 h 10000"/>
              <a:gd name="connsiteX41" fmla="*/ 7186 w 10000"/>
              <a:gd name="connsiteY41" fmla="*/ 2201 h 10000"/>
              <a:gd name="connsiteX42" fmla="*/ 7321 w 10000"/>
              <a:gd name="connsiteY42" fmla="*/ 1686 h 10000"/>
              <a:gd name="connsiteX43" fmla="*/ 7384 w 10000"/>
              <a:gd name="connsiteY43" fmla="*/ 1733 h 10000"/>
              <a:gd name="connsiteX44" fmla="*/ 7516 w 10000"/>
              <a:gd name="connsiteY44" fmla="*/ 1546 h 10000"/>
              <a:gd name="connsiteX45" fmla="*/ 7748 w 10000"/>
              <a:gd name="connsiteY45" fmla="*/ 937 h 10000"/>
              <a:gd name="connsiteX46" fmla="*/ 7780 w 10000"/>
              <a:gd name="connsiteY46" fmla="*/ 0 h 10000"/>
              <a:gd name="connsiteX47" fmla="*/ 8668 w 10000"/>
              <a:gd name="connsiteY47" fmla="*/ 703 h 10000"/>
              <a:gd name="connsiteX48" fmla="*/ 9065 w 10000"/>
              <a:gd name="connsiteY48" fmla="*/ 141 h 10000"/>
              <a:gd name="connsiteX49" fmla="*/ 9265 w 10000"/>
              <a:gd name="connsiteY49" fmla="*/ 328 h 10000"/>
              <a:gd name="connsiteX50" fmla="*/ 9198 w 10000"/>
              <a:gd name="connsiteY50" fmla="*/ 609 h 10000"/>
              <a:gd name="connsiteX51" fmla="*/ 9330 w 10000"/>
              <a:gd name="connsiteY51" fmla="*/ 749 h 10000"/>
              <a:gd name="connsiteX52" fmla="*/ 9627 w 10000"/>
              <a:gd name="connsiteY52" fmla="*/ 796 h 10000"/>
              <a:gd name="connsiteX53" fmla="*/ 9726 w 10000"/>
              <a:gd name="connsiteY53" fmla="*/ 937 h 10000"/>
              <a:gd name="connsiteX54" fmla="*/ 9892 w 10000"/>
              <a:gd name="connsiteY54" fmla="*/ 1030 h 10000"/>
              <a:gd name="connsiteX55" fmla="*/ 9988 w 10000"/>
              <a:gd name="connsiteY55" fmla="*/ 1077 h 10000"/>
              <a:gd name="connsiteX56" fmla="*/ 9988 w 10000"/>
              <a:gd name="connsiteY56" fmla="*/ 1686 h 10000"/>
              <a:gd name="connsiteX0" fmla="*/ 9988 w 10000"/>
              <a:gd name="connsiteY0" fmla="*/ 1686 h 10000"/>
              <a:gd name="connsiteX1" fmla="*/ 3684 w 10000"/>
              <a:gd name="connsiteY1" fmla="*/ 8104 h 10000"/>
              <a:gd name="connsiteX2" fmla="*/ 3332 w 10000"/>
              <a:gd name="connsiteY2" fmla="*/ 9391 h 10000"/>
              <a:gd name="connsiteX3" fmla="*/ 0 w 10000"/>
              <a:gd name="connsiteY3" fmla="*/ 10000 h 10000"/>
              <a:gd name="connsiteX4" fmla="*/ 891 w 10000"/>
              <a:gd name="connsiteY4" fmla="*/ 9625 h 10000"/>
              <a:gd name="connsiteX5" fmla="*/ 988 w 10000"/>
              <a:gd name="connsiteY5" fmla="*/ 9297 h 10000"/>
              <a:gd name="connsiteX6" fmla="*/ 1285 w 10000"/>
              <a:gd name="connsiteY6" fmla="*/ 9110 h 10000"/>
              <a:gd name="connsiteX7" fmla="*/ 1285 w 10000"/>
              <a:gd name="connsiteY7" fmla="*/ 8829 h 10000"/>
              <a:gd name="connsiteX8" fmla="*/ 1515 w 10000"/>
              <a:gd name="connsiteY8" fmla="*/ 8642 h 10000"/>
              <a:gd name="connsiteX9" fmla="*/ 1483 w 10000"/>
              <a:gd name="connsiteY9" fmla="*/ 8361 h 10000"/>
              <a:gd name="connsiteX10" fmla="*/ 2573 w 10000"/>
              <a:gd name="connsiteY10" fmla="*/ 6956 h 10000"/>
              <a:gd name="connsiteX11" fmla="*/ 2637 w 10000"/>
              <a:gd name="connsiteY11" fmla="*/ 7002 h 10000"/>
              <a:gd name="connsiteX12" fmla="*/ 2573 w 10000"/>
              <a:gd name="connsiteY12" fmla="*/ 7143 h 10000"/>
              <a:gd name="connsiteX13" fmla="*/ 2669 w 10000"/>
              <a:gd name="connsiteY13" fmla="*/ 7237 h 10000"/>
              <a:gd name="connsiteX14" fmla="*/ 2706 w 10000"/>
              <a:gd name="connsiteY14" fmla="*/ 7424 h 10000"/>
              <a:gd name="connsiteX15" fmla="*/ 2869 w 10000"/>
              <a:gd name="connsiteY15" fmla="*/ 7611 h 10000"/>
              <a:gd name="connsiteX16" fmla="*/ 3231 w 10000"/>
              <a:gd name="connsiteY16" fmla="*/ 7799 h 10000"/>
              <a:gd name="connsiteX17" fmla="*/ 3560 w 10000"/>
              <a:gd name="connsiteY17" fmla="*/ 7518 h 10000"/>
              <a:gd name="connsiteX18" fmla="*/ 3627 w 10000"/>
              <a:gd name="connsiteY18" fmla="*/ 7330 h 10000"/>
              <a:gd name="connsiteX19" fmla="*/ 3890 w 10000"/>
              <a:gd name="connsiteY19" fmla="*/ 7564 h 10000"/>
              <a:gd name="connsiteX20" fmla="*/ 4385 w 10000"/>
              <a:gd name="connsiteY20" fmla="*/ 7237 h 10000"/>
              <a:gd name="connsiteX21" fmla="*/ 4452 w 10000"/>
              <a:gd name="connsiteY21" fmla="*/ 7143 h 10000"/>
              <a:gd name="connsiteX22" fmla="*/ 4385 w 10000"/>
              <a:gd name="connsiteY22" fmla="*/ 7002 h 10000"/>
              <a:gd name="connsiteX23" fmla="*/ 4418 w 10000"/>
              <a:gd name="connsiteY23" fmla="*/ 6909 h 10000"/>
              <a:gd name="connsiteX24" fmla="*/ 4616 w 10000"/>
              <a:gd name="connsiteY24" fmla="*/ 7002 h 10000"/>
              <a:gd name="connsiteX25" fmla="*/ 4945 w 10000"/>
              <a:gd name="connsiteY25" fmla="*/ 6674 h 10000"/>
              <a:gd name="connsiteX26" fmla="*/ 5079 w 10000"/>
              <a:gd name="connsiteY26" fmla="*/ 6768 h 10000"/>
              <a:gd name="connsiteX27" fmla="*/ 5342 w 10000"/>
              <a:gd name="connsiteY27" fmla="*/ 6393 h 10000"/>
              <a:gd name="connsiteX28" fmla="*/ 5275 w 10000"/>
              <a:gd name="connsiteY28" fmla="*/ 6300 h 10000"/>
              <a:gd name="connsiteX29" fmla="*/ 5404 w 10000"/>
              <a:gd name="connsiteY29" fmla="*/ 6066 h 10000"/>
              <a:gd name="connsiteX30" fmla="*/ 5275 w 10000"/>
              <a:gd name="connsiteY30" fmla="*/ 5948 h 10000"/>
              <a:gd name="connsiteX31" fmla="*/ 5636 w 10000"/>
              <a:gd name="connsiteY31" fmla="*/ 4871 h 10000"/>
              <a:gd name="connsiteX32" fmla="*/ 5705 w 10000"/>
              <a:gd name="connsiteY32" fmla="*/ 4403 h 10000"/>
              <a:gd name="connsiteX33" fmla="*/ 5867 w 10000"/>
              <a:gd name="connsiteY33" fmla="*/ 4075 h 10000"/>
              <a:gd name="connsiteX34" fmla="*/ 5837 w 10000"/>
              <a:gd name="connsiteY34" fmla="*/ 3934 h 10000"/>
              <a:gd name="connsiteX35" fmla="*/ 5967 w 10000"/>
              <a:gd name="connsiteY35" fmla="*/ 3560 h 10000"/>
              <a:gd name="connsiteX36" fmla="*/ 6001 w 10000"/>
              <a:gd name="connsiteY36" fmla="*/ 3044 h 10000"/>
              <a:gd name="connsiteX37" fmla="*/ 6167 w 10000"/>
              <a:gd name="connsiteY37" fmla="*/ 3091 h 10000"/>
              <a:gd name="connsiteX38" fmla="*/ 6264 w 10000"/>
              <a:gd name="connsiteY38" fmla="*/ 3326 h 10000"/>
              <a:gd name="connsiteX39" fmla="*/ 6628 w 10000"/>
              <a:gd name="connsiteY39" fmla="*/ 3419 h 10000"/>
              <a:gd name="connsiteX40" fmla="*/ 6956 w 10000"/>
              <a:gd name="connsiteY40" fmla="*/ 2061 h 10000"/>
              <a:gd name="connsiteX41" fmla="*/ 7186 w 10000"/>
              <a:gd name="connsiteY41" fmla="*/ 2201 h 10000"/>
              <a:gd name="connsiteX42" fmla="*/ 7321 w 10000"/>
              <a:gd name="connsiteY42" fmla="*/ 1686 h 10000"/>
              <a:gd name="connsiteX43" fmla="*/ 7384 w 10000"/>
              <a:gd name="connsiteY43" fmla="*/ 1733 h 10000"/>
              <a:gd name="connsiteX44" fmla="*/ 7516 w 10000"/>
              <a:gd name="connsiteY44" fmla="*/ 1546 h 10000"/>
              <a:gd name="connsiteX45" fmla="*/ 7780 w 10000"/>
              <a:gd name="connsiteY45" fmla="*/ 0 h 10000"/>
              <a:gd name="connsiteX46" fmla="*/ 8668 w 10000"/>
              <a:gd name="connsiteY46" fmla="*/ 703 h 10000"/>
              <a:gd name="connsiteX47" fmla="*/ 9065 w 10000"/>
              <a:gd name="connsiteY47" fmla="*/ 141 h 10000"/>
              <a:gd name="connsiteX48" fmla="*/ 9265 w 10000"/>
              <a:gd name="connsiteY48" fmla="*/ 328 h 10000"/>
              <a:gd name="connsiteX49" fmla="*/ 9198 w 10000"/>
              <a:gd name="connsiteY49" fmla="*/ 609 h 10000"/>
              <a:gd name="connsiteX50" fmla="*/ 9330 w 10000"/>
              <a:gd name="connsiteY50" fmla="*/ 749 h 10000"/>
              <a:gd name="connsiteX51" fmla="*/ 9627 w 10000"/>
              <a:gd name="connsiteY51" fmla="*/ 796 h 10000"/>
              <a:gd name="connsiteX52" fmla="*/ 9726 w 10000"/>
              <a:gd name="connsiteY52" fmla="*/ 937 h 10000"/>
              <a:gd name="connsiteX53" fmla="*/ 9892 w 10000"/>
              <a:gd name="connsiteY53" fmla="*/ 1030 h 10000"/>
              <a:gd name="connsiteX54" fmla="*/ 9988 w 10000"/>
              <a:gd name="connsiteY54" fmla="*/ 1077 h 10000"/>
              <a:gd name="connsiteX55" fmla="*/ 9988 w 10000"/>
              <a:gd name="connsiteY55" fmla="*/ 1686 h 10000"/>
              <a:gd name="connsiteX0" fmla="*/ 9988 w 10000"/>
              <a:gd name="connsiteY0" fmla="*/ 1686 h 10000"/>
              <a:gd name="connsiteX1" fmla="*/ 3684 w 10000"/>
              <a:gd name="connsiteY1" fmla="*/ 8104 h 10000"/>
              <a:gd name="connsiteX2" fmla="*/ 3332 w 10000"/>
              <a:gd name="connsiteY2" fmla="*/ 9391 h 10000"/>
              <a:gd name="connsiteX3" fmla="*/ 0 w 10000"/>
              <a:gd name="connsiteY3" fmla="*/ 10000 h 10000"/>
              <a:gd name="connsiteX4" fmla="*/ 891 w 10000"/>
              <a:gd name="connsiteY4" fmla="*/ 9625 h 10000"/>
              <a:gd name="connsiteX5" fmla="*/ 988 w 10000"/>
              <a:gd name="connsiteY5" fmla="*/ 9297 h 10000"/>
              <a:gd name="connsiteX6" fmla="*/ 1285 w 10000"/>
              <a:gd name="connsiteY6" fmla="*/ 9110 h 10000"/>
              <a:gd name="connsiteX7" fmla="*/ 1285 w 10000"/>
              <a:gd name="connsiteY7" fmla="*/ 8829 h 10000"/>
              <a:gd name="connsiteX8" fmla="*/ 1515 w 10000"/>
              <a:gd name="connsiteY8" fmla="*/ 8642 h 10000"/>
              <a:gd name="connsiteX9" fmla="*/ 1483 w 10000"/>
              <a:gd name="connsiteY9" fmla="*/ 8361 h 10000"/>
              <a:gd name="connsiteX10" fmla="*/ 2573 w 10000"/>
              <a:gd name="connsiteY10" fmla="*/ 6956 h 10000"/>
              <a:gd name="connsiteX11" fmla="*/ 2637 w 10000"/>
              <a:gd name="connsiteY11" fmla="*/ 7002 h 10000"/>
              <a:gd name="connsiteX12" fmla="*/ 2573 w 10000"/>
              <a:gd name="connsiteY12" fmla="*/ 7143 h 10000"/>
              <a:gd name="connsiteX13" fmla="*/ 2669 w 10000"/>
              <a:gd name="connsiteY13" fmla="*/ 7237 h 10000"/>
              <a:gd name="connsiteX14" fmla="*/ 2706 w 10000"/>
              <a:gd name="connsiteY14" fmla="*/ 7424 h 10000"/>
              <a:gd name="connsiteX15" fmla="*/ 2869 w 10000"/>
              <a:gd name="connsiteY15" fmla="*/ 7611 h 10000"/>
              <a:gd name="connsiteX16" fmla="*/ 3231 w 10000"/>
              <a:gd name="connsiteY16" fmla="*/ 7799 h 10000"/>
              <a:gd name="connsiteX17" fmla="*/ 3560 w 10000"/>
              <a:gd name="connsiteY17" fmla="*/ 7518 h 10000"/>
              <a:gd name="connsiteX18" fmla="*/ 3627 w 10000"/>
              <a:gd name="connsiteY18" fmla="*/ 7330 h 10000"/>
              <a:gd name="connsiteX19" fmla="*/ 3890 w 10000"/>
              <a:gd name="connsiteY19" fmla="*/ 7564 h 10000"/>
              <a:gd name="connsiteX20" fmla="*/ 4385 w 10000"/>
              <a:gd name="connsiteY20" fmla="*/ 7237 h 10000"/>
              <a:gd name="connsiteX21" fmla="*/ 4452 w 10000"/>
              <a:gd name="connsiteY21" fmla="*/ 7143 h 10000"/>
              <a:gd name="connsiteX22" fmla="*/ 4385 w 10000"/>
              <a:gd name="connsiteY22" fmla="*/ 7002 h 10000"/>
              <a:gd name="connsiteX23" fmla="*/ 4418 w 10000"/>
              <a:gd name="connsiteY23" fmla="*/ 6909 h 10000"/>
              <a:gd name="connsiteX24" fmla="*/ 4616 w 10000"/>
              <a:gd name="connsiteY24" fmla="*/ 7002 h 10000"/>
              <a:gd name="connsiteX25" fmla="*/ 4945 w 10000"/>
              <a:gd name="connsiteY25" fmla="*/ 6674 h 10000"/>
              <a:gd name="connsiteX26" fmla="*/ 5079 w 10000"/>
              <a:gd name="connsiteY26" fmla="*/ 6768 h 10000"/>
              <a:gd name="connsiteX27" fmla="*/ 5342 w 10000"/>
              <a:gd name="connsiteY27" fmla="*/ 6393 h 10000"/>
              <a:gd name="connsiteX28" fmla="*/ 5275 w 10000"/>
              <a:gd name="connsiteY28" fmla="*/ 6300 h 10000"/>
              <a:gd name="connsiteX29" fmla="*/ 5404 w 10000"/>
              <a:gd name="connsiteY29" fmla="*/ 6066 h 10000"/>
              <a:gd name="connsiteX30" fmla="*/ 5275 w 10000"/>
              <a:gd name="connsiteY30" fmla="*/ 5948 h 10000"/>
              <a:gd name="connsiteX31" fmla="*/ 5636 w 10000"/>
              <a:gd name="connsiteY31" fmla="*/ 4871 h 10000"/>
              <a:gd name="connsiteX32" fmla="*/ 5705 w 10000"/>
              <a:gd name="connsiteY32" fmla="*/ 4403 h 10000"/>
              <a:gd name="connsiteX33" fmla="*/ 5867 w 10000"/>
              <a:gd name="connsiteY33" fmla="*/ 4075 h 10000"/>
              <a:gd name="connsiteX34" fmla="*/ 5837 w 10000"/>
              <a:gd name="connsiteY34" fmla="*/ 3934 h 10000"/>
              <a:gd name="connsiteX35" fmla="*/ 5967 w 10000"/>
              <a:gd name="connsiteY35" fmla="*/ 3560 h 10000"/>
              <a:gd name="connsiteX36" fmla="*/ 6001 w 10000"/>
              <a:gd name="connsiteY36" fmla="*/ 3044 h 10000"/>
              <a:gd name="connsiteX37" fmla="*/ 6167 w 10000"/>
              <a:gd name="connsiteY37" fmla="*/ 3091 h 10000"/>
              <a:gd name="connsiteX38" fmla="*/ 6264 w 10000"/>
              <a:gd name="connsiteY38" fmla="*/ 3326 h 10000"/>
              <a:gd name="connsiteX39" fmla="*/ 6956 w 10000"/>
              <a:gd name="connsiteY39" fmla="*/ 2061 h 10000"/>
              <a:gd name="connsiteX40" fmla="*/ 7186 w 10000"/>
              <a:gd name="connsiteY40" fmla="*/ 2201 h 10000"/>
              <a:gd name="connsiteX41" fmla="*/ 7321 w 10000"/>
              <a:gd name="connsiteY41" fmla="*/ 1686 h 10000"/>
              <a:gd name="connsiteX42" fmla="*/ 7384 w 10000"/>
              <a:gd name="connsiteY42" fmla="*/ 1733 h 10000"/>
              <a:gd name="connsiteX43" fmla="*/ 7516 w 10000"/>
              <a:gd name="connsiteY43" fmla="*/ 1546 h 10000"/>
              <a:gd name="connsiteX44" fmla="*/ 7780 w 10000"/>
              <a:gd name="connsiteY44" fmla="*/ 0 h 10000"/>
              <a:gd name="connsiteX45" fmla="*/ 8668 w 10000"/>
              <a:gd name="connsiteY45" fmla="*/ 703 h 10000"/>
              <a:gd name="connsiteX46" fmla="*/ 9065 w 10000"/>
              <a:gd name="connsiteY46" fmla="*/ 141 h 10000"/>
              <a:gd name="connsiteX47" fmla="*/ 9265 w 10000"/>
              <a:gd name="connsiteY47" fmla="*/ 328 h 10000"/>
              <a:gd name="connsiteX48" fmla="*/ 9198 w 10000"/>
              <a:gd name="connsiteY48" fmla="*/ 609 h 10000"/>
              <a:gd name="connsiteX49" fmla="*/ 9330 w 10000"/>
              <a:gd name="connsiteY49" fmla="*/ 749 h 10000"/>
              <a:gd name="connsiteX50" fmla="*/ 9627 w 10000"/>
              <a:gd name="connsiteY50" fmla="*/ 796 h 10000"/>
              <a:gd name="connsiteX51" fmla="*/ 9726 w 10000"/>
              <a:gd name="connsiteY51" fmla="*/ 937 h 10000"/>
              <a:gd name="connsiteX52" fmla="*/ 9892 w 10000"/>
              <a:gd name="connsiteY52" fmla="*/ 1030 h 10000"/>
              <a:gd name="connsiteX53" fmla="*/ 9988 w 10000"/>
              <a:gd name="connsiteY53" fmla="*/ 1077 h 10000"/>
              <a:gd name="connsiteX54" fmla="*/ 9988 w 10000"/>
              <a:gd name="connsiteY54" fmla="*/ 1686 h 10000"/>
              <a:gd name="connsiteX0" fmla="*/ 9988 w 10000"/>
              <a:gd name="connsiteY0" fmla="*/ 1686 h 10000"/>
              <a:gd name="connsiteX1" fmla="*/ 3684 w 10000"/>
              <a:gd name="connsiteY1" fmla="*/ 8104 h 10000"/>
              <a:gd name="connsiteX2" fmla="*/ 3332 w 10000"/>
              <a:gd name="connsiteY2" fmla="*/ 9391 h 10000"/>
              <a:gd name="connsiteX3" fmla="*/ 0 w 10000"/>
              <a:gd name="connsiteY3" fmla="*/ 10000 h 10000"/>
              <a:gd name="connsiteX4" fmla="*/ 891 w 10000"/>
              <a:gd name="connsiteY4" fmla="*/ 9625 h 10000"/>
              <a:gd name="connsiteX5" fmla="*/ 988 w 10000"/>
              <a:gd name="connsiteY5" fmla="*/ 9297 h 10000"/>
              <a:gd name="connsiteX6" fmla="*/ 1285 w 10000"/>
              <a:gd name="connsiteY6" fmla="*/ 9110 h 10000"/>
              <a:gd name="connsiteX7" fmla="*/ 1285 w 10000"/>
              <a:gd name="connsiteY7" fmla="*/ 8829 h 10000"/>
              <a:gd name="connsiteX8" fmla="*/ 1515 w 10000"/>
              <a:gd name="connsiteY8" fmla="*/ 8642 h 10000"/>
              <a:gd name="connsiteX9" fmla="*/ 1483 w 10000"/>
              <a:gd name="connsiteY9" fmla="*/ 8361 h 10000"/>
              <a:gd name="connsiteX10" fmla="*/ 2573 w 10000"/>
              <a:gd name="connsiteY10" fmla="*/ 6956 h 10000"/>
              <a:gd name="connsiteX11" fmla="*/ 2637 w 10000"/>
              <a:gd name="connsiteY11" fmla="*/ 7002 h 10000"/>
              <a:gd name="connsiteX12" fmla="*/ 2573 w 10000"/>
              <a:gd name="connsiteY12" fmla="*/ 7143 h 10000"/>
              <a:gd name="connsiteX13" fmla="*/ 2669 w 10000"/>
              <a:gd name="connsiteY13" fmla="*/ 7237 h 10000"/>
              <a:gd name="connsiteX14" fmla="*/ 2706 w 10000"/>
              <a:gd name="connsiteY14" fmla="*/ 7424 h 10000"/>
              <a:gd name="connsiteX15" fmla="*/ 2869 w 10000"/>
              <a:gd name="connsiteY15" fmla="*/ 7611 h 10000"/>
              <a:gd name="connsiteX16" fmla="*/ 3231 w 10000"/>
              <a:gd name="connsiteY16" fmla="*/ 7799 h 10000"/>
              <a:gd name="connsiteX17" fmla="*/ 3560 w 10000"/>
              <a:gd name="connsiteY17" fmla="*/ 7518 h 10000"/>
              <a:gd name="connsiteX18" fmla="*/ 3627 w 10000"/>
              <a:gd name="connsiteY18" fmla="*/ 7330 h 10000"/>
              <a:gd name="connsiteX19" fmla="*/ 3890 w 10000"/>
              <a:gd name="connsiteY19" fmla="*/ 7564 h 10000"/>
              <a:gd name="connsiteX20" fmla="*/ 4385 w 10000"/>
              <a:gd name="connsiteY20" fmla="*/ 7237 h 10000"/>
              <a:gd name="connsiteX21" fmla="*/ 4452 w 10000"/>
              <a:gd name="connsiteY21" fmla="*/ 7143 h 10000"/>
              <a:gd name="connsiteX22" fmla="*/ 4385 w 10000"/>
              <a:gd name="connsiteY22" fmla="*/ 7002 h 10000"/>
              <a:gd name="connsiteX23" fmla="*/ 4418 w 10000"/>
              <a:gd name="connsiteY23" fmla="*/ 6909 h 10000"/>
              <a:gd name="connsiteX24" fmla="*/ 4616 w 10000"/>
              <a:gd name="connsiteY24" fmla="*/ 7002 h 10000"/>
              <a:gd name="connsiteX25" fmla="*/ 4945 w 10000"/>
              <a:gd name="connsiteY25" fmla="*/ 6674 h 10000"/>
              <a:gd name="connsiteX26" fmla="*/ 5079 w 10000"/>
              <a:gd name="connsiteY26" fmla="*/ 6768 h 10000"/>
              <a:gd name="connsiteX27" fmla="*/ 5342 w 10000"/>
              <a:gd name="connsiteY27" fmla="*/ 6393 h 10000"/>
              <a:gd name="connsiteX28" fmla="*/ 5275 w 10000"/>
              <a:gd name="connsiteY28" fmla="*/ 6300 h 10000"/>
              <a:gd name="connsiteX29" fmla="*/ 5404 w 10000"/>
              <a:gd name="connsiteY29" fmla="*/ 6066 h 10000"/>
              <a:gd name="connsiteX30" fmla="*/ 5275 w 10000"/>
              <a:gd name="connsiteY30" fmla="*/ 5948 h 10000"/>
              <a:gd name="connsiteX31" fmla="*/ 5636 w 10000"/>
              <a:gd name="connsiteY31" fmla="*/ 4871 h 10000"/>
              <a:gd name="connsiteX32" fmla="*/ 5705 w 10000"/>
              <a:gd name="connsiteY32" fmla="*/ 4403 h 10000"/>
              <a:gd name="connsiteX33" fmla="*/ 5867 w 10000"/>
              <a:gd name="connsiteY33" fmla="*/ 4075 h 10000"/>
              <a:gd name="connsiteX34" fmla="*/ 5837 w 10000"/>
              <a:gd name="connsiteY34" fmla="*/ 3934 h 10000"/>
              <a:gd name="connsiteX35" fmla="*/ 5967 w 10000"/>
              <a:gd name="connsiteY35" fmla="*/ 3560 h 10000"/>
              <a:gd name="connsiteX36" fmla="*/ 6001 w 10000"/>
              <a:gd name="connsiteY36" fmla="*/ 3044 h 10000"/>
              <a:gd name="connsiteX37" fmla="*/ 6167 w 10000"/>
              <a:gd name="connsiteY37" fmla="*/ 3091 h 10000"/>
              <a:gd name="connsiteX38" fmla="*/ 6264 w 10000"/>
              <a:gd name="connsiteY38" fmla="*/ 3326 h 10000"/>
              <a:gd name="connsiteX39" fmla="*/ 6956 w 10000"/>
              <a:gd name="connsiteY39" fmla="*/ 2061 h 10000"/>
              <a:gd name="connsiteX40" fmla="*/ 7186 w 10000"/>
              <a:gd name="connsiteY40" fmla="*/ 2201 h 10000"/>
              <a:gd name="connsiteX41" fmla="*/ 7321 w 10000"/>
              <a:gd name="connsiteY41" fmla="*/ 1686 h 10000"/>
              <a:gd name="connsiteX42" fmla="*/ 7384 w 10000"/>
              <a:gd name="connsiteY42" fmla="*/ 1733 h 10000"/>
              <a:gd name="connsiteX43" fmla="*/ 7780 w 10000"/>
              <a:gd name="connsiteY43" fmla="*/ 0 h 10000"/>
              <a:gd name="connsiteX44" fmla="*/ 8668 w 10000"/>
              <a:gd name="connsiteY44" fmla="*/ 703 h 10000"/>
              <a:gd name="connsiteX45" fmla="*/ 9065 w 10000"/>
              <a:gd name="connsiteY45" fmla="*/ 141 h 10000"/>
              <a:gd name="connsiteX46" fmla="*/ 9265 w 10000"/>
              <a:gd name="connsiteY46" fmla="*/ 328 h 10000"/>
              <a:gd name="connsiteX47" fmla="*/ 9198 w 10000"/>
              <a:gd name="connsiteY47" fmla="*/ 609 h 10000"/>
              <a:gd name="connsiteX48" fmla="*/ 9330 w 10000"/>
              <a:gd name="connsiteY48" fmla="*/ 749 h 10000"/>
              <a:gd name="connsiteX49" fmla="*/ 9627 w 10000"/>
              <a:gd name="connsiteY49" fmla="*/ 796 h 10000"/>
              <a:gd name="connsiteX50" fmla="*/ 9726 w 10000"/>
              <a:gd name="connsiteY50" fmla="*/ 937 h 10000"/>
              <a:gd name="connsiteX51" fmla="*/ 9892 w 10000"/>
              <a:gd name="connsiteY51" fmla="*/ 1030 h 10000"/>
              <a:gd name="connsiteX52" fmla="*/ 9988 w 10000"/>
              <a:gd name="connsiteY52" fmla="*/ 1077 h 10000"/>
              <a:gd name="connsiteX53" fmla="*/ 9988 w 10000"/>
              <a:gd name="connsiteY53" fmla="*/ 1686 h 10000"/>
              <a:gd name="connsiteX0" fmla="*/ 9988 w 10000"/>
              <a:gd name="connsiteY0" fmla="*/ 1545 h 9859"/>
              <a:gd name="connsiteX1" fmla="*/ 3684 w 10000"/>
              <a:gd name="connsiteY1" fmla="*/ 7963 h 9859"/>
              <a:gd name="connsiteX2" fmla="*/ 3332 w 10000"/>
              <a:gd name="connsiteY2" fmla="*/ 9250 h 9859"/>
              <a:gd name="connsiteX3" fmla="*/ 0 w 10000"/>
              <a:gd name="connsiteY3" fmla="*/ 9859 h 9859"/>
              <a:gd name="connsiteX4" fmla="*/ 891 w 10000"/>
              <a:gd name="connsiteY4" fmla="*/ 9484 h 9859"/>
              <a:gd name="connsiteX5" fmla="*/ 988 w 10000"/>
              <a:gd name="connsiteY5" fmla="*/ 9156 h 9859"/>
              <a:gd name="connsiteX6" fmla="*/ 1285 w 10000"/>
              <a:gd name="connsiteY6" fmla="*/ 8969 h 9859"/>
              <a:gd name="connsiteX7" fmla="*/ 1285 w 10000"/>
              <a:gd name="connsiteY7" fmla="*/ 8688 h 9859"/>
              <a:gd name="connsiteX8" fmla="*/ 1515 w 10000"/>
              <a:gd name="connsiteY8" fmla="*/ 8501 h 9859"/>
              <a:gd name="connsiteX9" fmla="*/ 1483 w 10000"/>
              <a:gd name="connsiteY9" fmla="*/ 8220 h 9859"/>
              <a:gd name="connsiteX10" fmla="*/ 2573 w 10000"/>
              <a:gd name="connsiteY10" fmla="*/ 6815 h 9859"/>
              <a:gd name="connsiteX11" fmla="*/ 2637 w 10000"/>
              <a:gd name="connsiteY11" fmla="*/ 6861 h 9859"/>
              <a:gd name="connsiteX12" fmla="*/ 2573 w 10000"/>
              <a:gd name="connsiteY12" fmla="*/ 7002 h 9859"/>
              <a:gd name="connsiteX13" fmla="*/ 2669 w 10000"/>
              <a:gd name="connsiteY13" fmla="*/ 7096 h 9859"/>
              <a:gd name="connsiteX14" fmla="*/ 2706 w 10000"/>
              <a:gd name="connsiteY14" fmla="*/ 7283 h 9859"/>
              <a:gd name="connsiteX15" fmla="*/ 2869 w 10000"/>
              <a:gd name="connsiteY15" fmla="*/ 7470 h 9859"/>
              <a:gd name="connsiteX16" fmla="*/ 3231 w 10000"/>
              <a:gd name="connsiteY16" fmla="*/ 7658 h 9859"/>
              <a:gd name="connsiteX17" fmla="*/ 3560 w 10000"/>
              <a:gd name="connsiteY17" fmla="*/ 7377 h 9859"/>
              <a:gd name="connsiteX18" fmla="*/ 3627 w 10000"/>
              <a:gd name="connsiteY18" fmla="*/ 7189 h 9859"/>
              <a:gd name="connsiteX19" fmla="*/ 3890 w 10000"/>
              <a:gd name="connsiteY19" fmla="*/ 7423 h 9859"/>
              <a:gd name="connsiteX20" fmla="*/ 4385 w 10000"/>
              <a:gd name="connsiteY20" fmla="*/ 7096 h 9859"/>
              <a:gd name="connsiteX21" fmla="*/ 4452 w 10000"/>
              <a:gd name="connsiteY21" fmla="*/ 7002 h 9859"/>
              <a:gd name="connsiteX22" fmla="*/ 4385 w 10000"/>
              <a:gd name="connsiteY22" fmla="*/ 6861 h 9859"/>
              <a:gd name="connsiteX23" fmla="*/ 4418 w 10000"/>
              <a:gd name="connsiteY23" fmla="*/ 6768 h 9859"/>
              <a:gd name="connsiteX24" fmla="*/ 4616 w 10000"/>
              <a:gd name="connsiteY24" fmla="*/ 6861 h 9859"/>
              <a:gd name="connsiteX25" fmla="*/ 4945 w 10000"/>
              <a:gd name="connsiteY25" fmla="*/ 6533 h 9859"/>
              <a:gd name="connsiteX26" fmla="*/ 5079 w 10000"/>
              <a:gd name="connsiteY26" fmla="*/ 6627 h 9859"/>
              <a:gd name="connsiteX27" fmla="*/ 5342 w 10000"/>
              <a:gd name="connsiteY27" fmla="*/ 6252 h 9859"/>
              <a:gd name="connsiteX28" fmla="*/ 5275 w 10000"/>
              <a:gd name="connsiteY28" fmla="*/ 6159 h 9859"/>
              <a:gd name="connsiteX29" fmla="*/ 5404 w 10000"/>
              <a:gd name="connsiteY29" fmla="*/ 5925 h 9859"/>
              <a:gd name="connsiteX30" fmla="*/ 5275 w 10000"/>
              <a:gd name="connsiteY30" fmla="*/ 5807 h 9859"/>
              <a:gd name="connsiteX31" fmla="*/ 5636 w 10000"/>
              <a:gd name="connsiteY31" fmla="*/ 4730 h 9859"/>
              <a:gd name="connsiteX32" fmla="*/ 5705 w 10000"/>
              <a:gd name="connsiteY32" fmla="*/ 4262 h 9859"/>
              <a:gd name="connsiteX33" fmla="*/ 5867 w 10000"/>
              <a:gd name="connsiteY33" fmla="*/ 3934 h 9859"/>
              <a:gd name="connsiteX34" fmla="*/ 5837 w 10000"/>
              <a:gd name="connsiteY34" fmla="*/ 3793 h 9859"/>
              <a:gd name="connsiteX35" fmla="*/ 5967 w 10000"/>
              <a:gd name="connsiteY35" fmla="*/ 3419 h 9859"/>
              <a:gd name="connsiteX36" fmla="*/ 6001 w 10000"/>
              <a:gd name="connsiteY36" fmla="*/ 2903 h 9859"/>
              <a:gd name="connsiteX37" fmla="*/ 6167 w 10000"/>
              <a:gd name="connsiteY37" fmla="*/ 2950 h 9859"/>
              <a:gd name="connsiteX38" fmla="*/ 6264 w 10000"/>
              <a:gd name="connsiteY38" fmla="*/ 3185 h 9859"/>
              <a:gd name="connsiteX39" fmla="*/ 6956 w 10000"/>
              <a:gd name="connsiteY39" fmla="*/ 1920 h 9859"/>
              <a:gd name="connsiteX40" fmla="*/ 7186 w 10000"/>
              <a:gd name="connsiteY40" fmla="*/ 2060 h 9859"/>
              <a:gd name="connsiteX41" fmla="*/ 7321 w 10000"/>
              <a:gd name="connsiteY41" fmla="*/ 1545 h 9859"/>
              <a:gd name="connsiteX42" fmla="*/ 7384 w 10000"/>
              <a:gd name="connsiteY42" fmla="*/ 1592 h 9859"/>
              <a:gd name="connsiteX43" fmla="*/ 8668 w 10000"/>
              <a:gd name="connsiteY43" fmla="*/ 562 h 9859"/>
              <a:gd name="connsiteX44" fmla="*/ 9065 w 10000"/>
              <a:gd name="connsiteY44" fmla="*/ 0 h 9859"/>
              <a:gd name="connsiteX45" fmla="*/ 9265 w 10000"/>
              <a:gd name="connsiteY45" fmla="*/ 187 h 9859"/>
              <a:gd name="connsiteX46" fmla="*/ 9198 w 10000"/>
              <a:gd name="connsiteY46" fmla="*/ 468 h 9859"/>
              <a:gd name="connsiteX47" fmla="*/ 9330 w 10000"/>
              <a:gd name="connsiteY47" fmla="*/ 608 h 9859"/>
              <a:gd name="connsiteX48" fmla="*/ 9627 w 10000"/>
              <a:gd name="connsiteY48" fmla="*/ 655 h 9859"/>
              <a:gd name="connsiteX49" fmla="*/ 9726 w 10000"/>
              <a:gd name="connsiteY49" fmla="*/ 796 h 9859"/>
              <a:gd name="connsiteX50" fmla="*/ 9892 w 10000"/>
              <a:gd name="connsiteY50" fmla="*/ 889 h 9859"/>
              <a:gd name="connsiteX51" fmla="*/ 9988 w 10000"/>
              <a:gd name="connsiteY51" fmla="*/ 936 h 9859"/>
              <a:gd name="connsiteX52" fmla="*/ 9988 w 10000"/>
              <a:gd name="connsiteY52" fmla="*/ 1545 h 9859"/>
              <a:gd name="connsiteX0" fmla="*/ 9988 w 10000"/>
              <a:gd name="connsiteY0" fmla="*/ 1567 h 10000"/>
              <a:gd name="connsiteX1" fmla="*/ 3684 w 10000"/>
              <a:gd name="connsiteY1" fmla="*/ 8077 h 10000"/>
              <a:gd name="connsiteX2" fmla="*/ 3332 w 10000"/>
              <a:gd name="connsiteY2" fmla="*/ 9382 h 10000"/>
              <a:gd name="connsiteX3" fmla="*/ 0 w 10000"/>
              <a:gd name="connsiteY3" fmla="*/ 10000 h 10000"/>
              <a:gd name="connsiteX4" fmla="*/ 891 w 10000"/>
              <a:gd name="connsiteY4" fmla="*/ 9620 h 10000"/>
              <a:gd name="connsiteX5" fmla="*/ 988 w 10000"/>
              <a:gd name="connsiteY5" fmla="*/ 9287 h 10000"/>
              <a:gd name="connsiteX6" fmla="*/ 1285 w 10000"/>
              <a:gd name="connsiteY6" fmla="*/ 9097 h 10000"/>
              <a:gd name="connsiteX7" fmla="*/ 1285 w 10000"/>
              <a:gd name="connsiteY7" fmla="*/ 8812 h 10000"/>
              <a:gd name="connsiteX8" fmla="*/ 1515 w 10000"/>
              <a:gd name="connsiteY8" fmla="*/ 8623 h 10000"/>
              <a:gd name="connsiteX9" fmla="*/ 1483 w 10000"/>
              <a:gd name="connsiteY9" fmla="*/ 8338 h 10000"/>
              <a:gd name="connsiteX10" fmla="*/ 2573 w 10000"/>
              <a:gd name="connsiteY10" fmla="*/ 6912 h 10000"/>
              <a:gd name="connsiteX11" fmla="*/ 2637 w 10000"/>
              <a:gd name="connsiteY11" fmla="*/ 6959 h 10000"/>
              <a:gd name="connsiteX12" fmla="*/ 2573 w 10000"/>
              <a:gd name="connsiteY12" fmla="*/ 7102 h 10000"/>
              <a:gd name="connsiteX13" fmla="*/ 2669 w 10000"/>
              <a:gd name="connsiteY13" fmla="*/ 7197 h 10000"/>
              <a:gd name="connsiteX14" fmla="*/ 2706 w 10000"/>
              <a:gd name="connsiteY14" fmla="*/ 7387 h 10000"/>
              <a:gd name="connsiteX15" fmla="*/ 2869 w 10000"/>
              <a:gd name="connsiteY15" fmla="*/ 7577 h 10000"/>
              <a:gd name="connsiteX16" fmla="*/ 3231 w 10000"/>
              <a:gd name="connsiteY16" fmla="*/ 7768 h 10000"/>
              <a:gd name="connsiteX17" fmla="*/ 3560 w 10000"/>
              <a:gd name="connsiteY17" fmla="*/ 7483 h 10000"/>
              <a:gd name="connsiteX18" fmla="*/ 3627 w 10000"/>
              <a:gd name="connsiteY18" fmla="*/ 7292 h 10000"/>
              <a:gd name="connsiteX19" fmla="*/ 3890 w 10000"/>
              <a:gd name="connsiteY19" fmla="*/ 7529 h 10000"/>
              <a:gd name="connsiteX20" fmla="*/ 4385 w 10000"/>
              <a:gd name="connsiteY20" fmla="*/ 7197 h 10000"/>
              <a:gd name="connsiteX21" fmla="*/ 4452 w 10000"/>
              <a:gd name="connsiteY21" fmla="*/ 7102 h 10000"/>
              <a:gd name="connsiteX22" fmla="*/ 4385 w 10000"/>
              <a:gd name="connsiteY22" fmla="*/ 6959 h 10000"/>
              <a:gd name="connsiteX23" fmla="*/ 4418 w 10000"/>
              <a:gd name="connsiteY23" fmla="*/ 6865 h 10000"/>
              <a:gd name="connsiteX24" fmla="*/ 4616 w 10000"/>
              <a:gd name="connsiteY24" fmla="*/ 6959 h 10000"/>
              <a:gd name="connsiteX25" fmla="*/ 4945 w 10000"/>
              <a:gd name="connsiteY25" fmla="*/ 6626 h 10000"/>
              <a:gd name="connsiteX26" fmla="*/ 5079 w 10000"/>
              <a:gd name="connsiteY26" fmla="*/ 6722 h 10000"/>
              <a:gd name="connsiteX27" fmla="*/ 5342 w 10000"/>
              <a:gd name="connsiteY27" fmla="*/ 6341 h 10000"/>
              <a:gd name="connsiteX28" fmla="*/ 5275 w 10000"/>
              <a:gd name="connsiteY28" fmla="*/ 6247 h 10000"/>
              <a:gd name="connsiteX29" fmla="*/ 5404 w 10000"/>
              <a:gd name="connsiteY29" fmla="*/ 6010 h 10000"/>
              <a:gd name="connsiteX30" fmla="*/ 5275 w 10000"/>
              <a:gd name="connsiteY30" fmla="*/ 5890 h 10000"/>
              <a:gd name="connsiteX31" fmla="*/ 5636 w 10000"/>
              <a:gd name="connsiteY31" fmla="*/ 4798 h 10000"/>
              <a:gd name="connsiteX32" fmla="*/ 5705 w 10000"/>
              <a:gd name="connsiteY32" fmla="*/ 4323 h 10000"/>
              <a:gd name="connsiteX33" fmla="*/ 5867 w 10000"/>
              <a:gd name="connsiteY33" fmla="*/ 3990 h 10000"/>
              <a:gd name="connsiteX34" fmla="*/ 5837 w 10000"/>
              <a:gd name="connsiteY34" fmla="*/ 3847 h 10000"/>
              <a:gd name="connsiteX35" fmla="*/ 5967 w 10000"/>
              <a:gd name="connsiteY35" fmla="*/ 3468 h 10000"/>
              <a:gd name="connsiteX36" fmla="*/ 6001 w 10000"/>
              <a:gd name="connsiteY36" fmla="*/ 2945 h 10000"/>
              <a:gd name="connsiteX37" fmla="*/ 6167 w 10000"/>
              <a:gd name="connsiteY37" fmla="*/ 2992 h 10000"/>
              <a:gd name="connsiteX38" fmla="*/ 6264 w 10000"/>
              <a:gd name="connsiteY38" fmla="*/ 3231 h 10000"/>
              <a:gd name="connsiteX39" fmla="*/ 6956 w 10000"/>
              <a:gd name="connsiteY39" fmla="*/ 1947 h 10000"/>
              <a:gd name="connsiteX40" fmla="*/ 7186 w 10000"/>
              <a:gd name="connsiteY40" fmla="*/ 2089 h 10000"/>
              <a:gd name="connsiteX41" fmla="*/ 7321 w 10000"/>
              <a:gd name="connsiteY41" fmla="*/ 1567 h 10000"/>
              <a:gd name="connsiteX42" fmla="*/ 7384 w 10000"/>
              <a:gd name="connsiteY42" fmla="*/ 1615 h 10000"/>
              <a:gd name="connsiteX43" fmla="*/ 9065 w 10000"/>
              <a:gd name="connsiteY43" fmla="*/ 0 h 10000"/>
              <a:gd name="connsiteX44" fmla="*/ 9265 w 10000"/>
              <a:gd name="connsiteY44" fmla="*/ 190 h 10000"/>
              <a:gd name="connsiteX45" fmla="*/ 9198 w 10000"/>
              <a:gd name="connsiteY45" fmla="*/ 475 h 10000"/>
              <a:gd name="connsiteX46" fmla="*/ 9330 w 10000"/>
              <a:gd name="connsiteY46" fmla="*/ 617 h 10000"/>
              <a:gd name="connsiteX47" fmla="*/ 9627 w 10000"/>
              <a:gd name="connsiteY47" fmla="*/ 664 h 10000"/>
              <a:gd name="connsiteX48" fmla="*/ 9726 w 10000"/>
              <a:gd name="connsiteY48" fmla="*/ 807 h 10000"/>
              <a:gd name="connsiteX49" fmla="*/ 9892 w 10000"/>
              <a:gd name="connsiteY49" fmla="*/ 902 h 10000"/>
              <a:gd name="connsiteX50" fmla="*/ 9988 w 10000"/>
              <a:gd name="connsiteY50" fmla="*/ 949 h 10000"/>
              <a:gd name="connsiteX51" fmla="*/ 9988 w 10000"/>
              <a:gd name="connsiteY51" fmla="*/ 1567 h 10000"/>
              <a:gd name="connsiteX0" fmla="*/ 9988 w 10433"/>
              <a:gd name="connsiteY0" fmla="*/ 1567 h 10000"/>
              <a:gd name="connsiteX1" fmla="*/ 3684 w 10433"/>
              <a:gd name="connsiteY1" fmla="*/ 8077 h 10000"/>
              <a:gd name="connsiteX2" fmla="*/ 3332 w 10433"/>
              <a:gd name="connsiteY2" fmla="*/ 9382 h 10000"/>
              <a:gd name="connsiteX3" fmla="*/ 0 w 10433"/>
              <a:gd name="connsiteY3" fmla="*/ 10000 h 10000"/>
              <a:gd name="connsiteX4" fmla="*/ 891 w 10433"/>
              <a:gd name="connsiteY4" fmla="*/ 9620 h 10000"/>
              <a:gd name="connsiteX5" fmla="*/ 988 w 10433"/>
              <a:gd name="connsiteY5" fmla="*/ 9287 h 10000"/>
              <a:gd name="connsiteX6" fmla="*/ 1285 w 10433"/>
              <a:gd name="connsiteY6" fmla="*/ 9097 h 10000"/>
              <a:gd name="connsiteX7" fmla="*/ 1285 w 10433"/>
              <a:gd name="connsiteY7" fmla="*/ 8812 h 10000"/>
              <a:gd name="connsiteX8" fmla="*/ 1515 w 10433"/>
              <a:gd name="connsiteY8" fmla="*/ 8623 h 10000"/>
              <a:gd name="connsiteX9" fmla="*/ 1483 w 10433"/>
              <a:gd name="connsiteY9" fmla="*/ 8338 h 10000"/>
              <a:gd name="connsiteX10" fmla="*/ 2573 w 10433"/>
              <a:gd name="connsiteY10" fmla="*/ 6912 h 10000"/>
              <a:gd name="connsiteX11" fmla="*/ 2637 w 10433"/>
              <a:gd name="connsiteY11" fmla="*/ 6959 h 10000"/>
              <a:gd name="connsiteX12" fmla="*/ 2573 w 10433"/>
              <a:gd name="connsiteY12" fmla="*/ 7102 h 10000"/>
              <a:gd name="connsiteX13" fmla="*/ 2669 w 10433"/>
              <a:gd name="connsiteY13" fmla="*/ 7197 h 10000"/>
              <a:gd name="connsiteX14" fmla="*/ 2706 w 10433"/>
              <a:gd name="connsiteY14" fmla="*/ 7387 h 10000"/>
              <a:gd name="connsiteX15" fmla="*/ 2869 w 10433"/>
              <a:gd name="connsiteY15" fmla="*/ 7577 h 10000"/>
              <a:gd name="connsiteX16" fmla="*/ 3231 w 10433"/>
              <a:gd name="connsiteY16" fmla="*/ 7768 h 10000"/>
              <a:gd name="connsiteX17" fmla="*/ 3560 w 10433"/>
              <a:gd name="connsiteY17" fmla="*/ 7483 h 10000"/>
              <a:gd name="connsiteX18" fmla="*/ 3627 w 10433"/>
              <a:gd name="connsiteY18" fmla="*/ 7292 h 10000"/>
              <a:gd name="connsiteX19" fmla="*/ 3890 w 10433"/>
              <a:gd name="connsiteY19" fmla="*/ 7529 h 10000"/>
              <a:gd name="connsiteX20" fmla="*/ 4385 w 10433"/>
              <a:gd name="connsiteY20" fmla="*/ 7197 h 10000"/>
              <a:gd name="connsiteX21" fmla="*/ 4452 w 10433"/>
              <a:gd name="connsiteY21" fmla="*/ 7102 h 10000"/>
              <a:gd name="connsiteX22" fmla="*/ 4385 w 10433"/>
              <a:gd name="connsiteY22" fmla="*/ 6959 h 10000"/>
              <a:gd name="connsiteX23" fmla="*/ 4418 w 10433"/>
              <a:gd name="connsiteY23" fmla="*/ 6865 h 10000"/>
              <a:gd name="connsiteX24" fmla="*/ 4616 w 10433"/>
              <a:gd name="connsiteY24" fmla="*/ 6959 h 10000"/>
              <a:gd name="connsiteX25" fmla="*/ 4945 w 10433"/>
              <a:gd name="connsiteY25" fmla="*/ 6626 h 10000"/>
              <a:gd name="connsiteX26" fmla="*/ 5079 w 10433"/>
              <a:gd name="connsiteY26" fmla="*/ 6722 h 10000"/>
              <a:gd name="connsiteX27" fmla="*/ 5342 w 10433"/>
              <a:gd name="connsiteY27" fmla="*/ 6341 h 10000"/>
              <a:gd name="connsiteX28" fmla="*/ 5275 w 10433"/>
              <a:gd name="connsiteY28" fmla="*/ 6247 h 10000"/>
              <a:gd name="connsiteX29" fmla="*/ 5404 w 10433"/>
              <a:gd name="connsiteY29" fmla="*/ 6010 h 10000"/>
              <a:gd name="connsiteX30" fmla="*/ 5275 w 10433"/>
              <a:gd name="connsiteY30" fmla="*/ 5890 h 10000"/>
              <a:gd name="connsiteX31" fmla="*/ 5636 w 10433"/>
              <a:gd name="connsiteY31" fmla="*/ 4798 h 10000"/>
              <a:gd name="connsiteX32" fmla="*/ 5705 w 10433"/>
              <a:gd name="connsiteY32" fmla="*/ 4323 h 10000"/>
              <a:gd name="connsiteX33" fmla="*/ 5867 w 10433"/>
              <a:gd name="connsiteY33" fmla="*/ 3990 h 10000"/>
              <a:gd name="connsiteX34" fmla="*/ 5837 w 10433"/>
              <a:gd name="connsiteY34" fmla="*/ 3847 h 10000"/>
              <a:gd name="connsiteX35" fmla="*/ 5967 w 10433"/>
              <a:gd name="connsiteY35" fmla="*/ 3468 h 10000"/>
              <a:gd name="connsiteX36" fmla="*/ 6001 w 10433"/>
              <a:gd name="connsiteY36" fmla="*/ 2945 h 10000"/>
              <a:gd name="connsiteX37" fmla="*/ 6167 w 10433"/>
              <a:gd name="connsiteY37" fmla="*/ 2992 h 10000"/>
              <a:gd name="connsiteX38" fmla="*/ 6264 w 10433"/>
              <a:gd name="connsiteY38" fmla="*/ 3231 h 10000"/>
              <a:gd name="connsiteX39" fmla="*/ 6956 w 10433"/>
              <a:gd name="connsiteY39" fmla="*/ 1947 h 10000"/>
              <a:gd name="connsiteX40" fmla="*/ 7186 w 10433"/>
              <a:gd name="connsiteY40" fmla="*/ 2089 h 10000"/>
              <a:gd name="connsiteX41" fmla="*/ 7321 w 10433"/>
              <a:gd name="connsiteY41" fmla="*/ 1567 h 10000"/>
              <a:gd name="connsiteX42" fmla="*/ 7384 w 10433"/>
              <a:gd name="connsiteY42" fmla="*/ 1615 h 10000"/>
              <a:gd name="connsiteX43" fmla="*/ 9065 w 10433"/>
              <a:gd name="connsiteY43" fmla="*/ 0 h 10000"/>
              <a:gd name="connsiteX44" fmla="*/ 9265 w 10433"/>
              <a:gd name="connsiteY44" fmla="*/ 190 h 10000"/>
              <a:gd name="connsiteX45" fmla="*/ 9198 w 10433"/>
              <a:gd name="connsiteY45" fmla="*/ 475 h 10000"/>
              <a:gd name="connsiteX46" fmla="*/ 9330 w 10433"/>
              <a:gd name="connsiteY46" fmla="*/ 617 h 10000"/>
              <a:gd name="connsiteX47" fmla="*/ 9627 w 10433"/>
              <a:gd name="connsiteY47" fmla="*/ 664 h 10000"/>
              <a:gd name="connsiteX48" fmla="*/ 9726 w 10433"/>
              <a:gd name="connsiteY48" fmla="*/ 807 h 10000"/>
              <a:gd name="connsiteX49" fmla="*/ 9892 w 10433"/>
              <a:gd name="connsiteY49" fmla="*/ 902 h 10000"/>
              <a:gd name="connsiteX50" fmla="*/ 9988 w 10433"/>
              <a:gd name="connsiteY50" fmla="*/ 1567 h 10000"/>
              <a:gd name="connsiteX0" fmla="*/ 9988 w 9988"/>
              <a:gd name="connsiteY0" fmla="*/ 1567 h 10000"/>
              <a:gd name="connsiteX1" fmla="*/ 3684 w 9988"/>
              <a:gd name="connsiteY1" fmla="*/ 8077 h 10000"/>
              <a:gd name="connsiteX2" fmla="*/ 3332 w 9988"/>
              <a:gd name="connsiteY2" fmla="*/ 9382 h 10000"/>
              <a:gd name="connsiteX3" fmla="*/ 0 w 9988"/>
              <a:gd name="connsiteY3" fmla="*/ 10000 h 10000"/>
              <a:gd name="connsiteX4" fmla="*/ 891 w 9988"/>
              <a:gd name="connsiteY4" fmla="*/ 9620 h 10000"/>
              <a:gd name="connsiteX5" fmla="*/ 988 w 9988"/>
              <a:gd name="connsiteY5" fmla="*/ 9287 h 10000"/>
              <a:gd name="connsiteX6" fmla="*/ 1285 w 9988"/>
              <a:gd name="connsiteY6" fmla="*/ 9097 h 10000"/>
              <a:gd name="connsiteX7" fmla="*/ 1285 w 9988"/>
              <a:gd name="connsiteY7" fmla="*/ 8812 h 10000"/>
              <a:gd name="connsiteX8" fmla="*/ 1515 w 9988"/>
              <a:gd name="connsiteY8" fmla="*/ 8623 h 10000"/>
              <a:gd name="connsiteX9" fmla="*/ 1483 w 9988"/>
              <a:gd name="connsiteY9" fmla="*/ 8338 h 10000"/>
              <a:gd name="connsiteX10" fmla="*/ 2573 w 9988"/>
              <a:gd name="connsiteY10" fmla="*/ 6912 h 10000"/>
              <a:gd name="connsiteX11" fmla="*/ 2637 w 9988"/>
              <a:gd name="connsiteY11" fmla="*/ 6959 h 10000"/>
              <a:gd name="connsiteX12" fmla="*/ 2573 w 9988"/>
              <a:gd name="connsiteY12" fmla="*/ 7102 h 10000"/>
              <a:gd name="connsiteX13" fmla="*/ 2669 w 9988"/>
              <a:gd name="connsiteY13" fmla="*/ 7197 h 10000"/>
              <a:gd name="connsiteX14" fmla="*/ 2706 w 9988"/>
              <a:gd name="connsiteY14" fmla="*/ 7387 h 10000"/>
              <a:gd name="connsiteX15" fmla="*/ 2869 w 9988"/>
              <a:gd name="connsiteY15" fmla="*/ 7577 h 10000"/>
              <a:gd name="connsiteX16" fmla="*/ 3231 w 9988"/>
              <a:gd name="connsiteY16" fmla="*/ 7768 h 10000"/>
              <a:gd name="connsiteX17" fmla="*/ 3560 w 9988"/>
              <a:gd name="connsiteY17" fmla="*/ 7483 h 10000"/>
              <a:gd name="connsiteX18" fmla="*/ 3627 w 9988"/>
              <a:gd name="connsiteY18" fmla="*/ 7292 h 10000"/>
              <a:gd name="connsiteX19" fmla="*/ 3890 w 9988"/>
              <a:gd name="connsiteY19" fmla="*/ 7529 h 10000"/>
              <a:gd name="connsiteX20" fmla="*/ 4385 w 9988"/>
              <a:gd name="connsiteY20" fmla="*/ 7197 h 10000"/>
              <a:gd name="connsiteX21" fmla="*/ 4452 w 9988"/>
              <a:gd name="connsiteY21" fmla="*/ 7102 h 10000"/>
              <a:gd name="connsiteX22" fmla="*/ 4385 w 9988"/>
              <a:gd name="connsiteY22" fmla="*/ 6959 h 10000"/>
              <a:gd name="connsiteX23" fmla="*/ 4418 w 9988"/>
              <a:gd name="connsiteY23" fmla="*/ 6865 h 10000"/>
              <a:gd name="connsiteX24" fmla="*/ 4616 w 9988"/>
              <a:gd name="connsiteY24" fmla="*/ 6959 h 10000"/>
              <a:gd name="connsiteX25" fmla="*/ 4945 w 9988"/>
              <a:gd name="connsiteY25" fmla="*/ 6626 h 10000"/>
              <a:gd name="connsiteX26" fmla="*/ 5079 w 9988"/>
              <a:gd name="connsiteY26" fmla="*/ 6722 h 10000"/>
              <a:gd name="connsiteX27" fmla="*/ 5342 w 9988"/>
              <a:gd name="connsiteY27" fmla="*/ 6341 h 10000"/>
              <a:gd name="connsiteX28" fmla="*/ 5275 w 9988"/>
              <a:gd name="connsiteY28" fmla="*/ 6247 h 10000"/>
              <a:gd name="connsiteX29" fmla="*/ 5404 w 9988"/>
              <a:gd name="connsiteY29" fmla="*/ 6010 h 10000"/>
              <a:gd name="connsiteX30" fmla="*/ 5275 w 9988"/>
              <a:gd name="connsiteY30" fmla="*/ 5890 h 10000"/>
              <a:gd name="connsiteX31" fmla="*/ 5636 w 9988"/>
              <a:gd name="connsiteY31" fmla="*/ 4798 h 10000"/>
              <a:gd name="connsiteX32" fmla="*/ 5705 w 9988"/>
              <a:gd name="connsiteY32" fmla="*/ 4323 h 10000"/>
              <a:gd name="connsiteX33" fmla="*/ 5867 w 9988"/>
              <a:gd name="connsiteY33" fmla="*/ 3990 h 10000"/>
              <a:gd name="connsiteX34" fmla="*/ 5837 w 9988"/>
              <a:gd name="connsiteY34" fmla="*/ 3847 h 10000"/>
              <a:gd name="connsiteX35" fmla="*/ 5967 w 9988"/>
              <a:gd name="connsiteY35" fmla="*/ 3468 h 10000"/>
              <a:gd name="connsiteX36" fmla="*/ 6001 w 9988"/>
              <a:gd name="connsiteY36" fmla="*/ 2945 h 10000"/>
              <a:gd name="connsiteX37" fmla="*/ 6167 w 9988"/>
              <a:gd name="connsiteY37" fmla="*/ 2992 h 10000"/>
              <a:gd name="connsiteX38" fmla="*/ 6264 w 9988"/>
              <a:gd name="connsiteY38" fmla="*/ 3231 h 10000"/>
              <a:gd name="connsiteX39" fmla="*/ 6956 w 9988"/>
              <a:gd name="connsiteY39" fmla="*/ 1947 h 10000"/>
              <a:gd name="connsiteX40" fmla="*/ 7186 w 9988"/>
              <a:gd name="connsiteY40" fmla="*/ 2089 h 10000"/>
              <a:gd name="connsiteX41" fmla="*/ 7321 w 9988"/>
              <a:gd name="connsiteY41" fmla="*/ 1567 h 10000"/>
              <a:gd name="connsiteX42" fmla="*/ 7384 w 9988"/>
              <a:gd name="connsiteY42" fmla="*/ 1615 h 10000"/>
              <a:gd name="connsiteX43" fmla="*/ 9065 w 9988"/>
              <a:gd name="connsiteY43" fmla="*/ 0 h 10000"/>
              <a:gd name="connsiteX44" fmla="*/ 9265 w 9988"/>
              <a:gd name="connsiteY44" fmla="*/ 190 h 10000"/>
              <a:gd name="connsiteX45" fmla="*/ 9198 w 9988"/>
              <a:gd name="connsiteY45" fmla="*/ 475 h 10000"/>
              <a:gd name="connsiteX46" fmla="*/ 9330 w 9988"/>
              <a:gd name="connsiteY46" fmla="*/ 617 h 10000"/>
              <a:gd name="connsiteX47" fmla="*/ 9627 w 9988"/>
              <a:gd name="connsiteY47" fmla="*/ 664 h 10000"/>
              <a:gd name="connsiteX48" fmla="*/ 9726 w 9988"/>
              <a:gd name="connsiteY48" fmla="*/ 807 h 10000"/>
              <a:gd name="connsiteX49" fmla="*/ 9988 w 9988"/>
              <a:gd name="connsiteY49" fmla="*/ 1567 h 10000"/>
              <a:gd name="connsiteX0" fmla="*/ 9738 w 9738"/>
              <a:gd name="connsiteY0" fmla="*/ 807 h 10000"/>
              <a:gd name="connsiteX1" fmla="*/ 3688 w 9738"/>
              <a:gd name="connsiteY1" fmla="*/ 8077 h 10000"/>
              <a:gd name="connsiteX2" fmla="*/ 3336 w 9738"/>
              <a:gd name="connsiteY2" fmla="*/ 9382 h 10000"/>
              <a:gd name="connsiteX3" fmla="*/ 0 w 9738"/>
              <a:gd name="connsiteY3" fmla="*/ 10000 h 10000"/>
              <a:gd name="connsiteX4" fmla="*/ 892 w 9738"/>
              <a:gd name="connsiteY4" fmla="*/ 9620 h 10000"/>
              <a:gd name="connsiteX5" fmla="*/ 989 w 9738"/>
              <a:gd name="connsiteY5" fmla="*/ 9287 h 10000"/>
              <a:gd name="connsiteX6" fmla="*/ 1287 w 9738"/>
              <a:gd name="connsiteY6" fmla="*/ 9097 h 10000"/>
              <a:gd name="connsiteX7" fmla="*/ 1287 w 9738"/>
              <a:gd name="connsiteY7" fmla="*/ 8812 h 10000"/>
              <a:gd name="connsiteX8" fmla="*/ 1517 w 9738"/>
              <a:gd name="connsiteY8" fmla="*/ 8623 h 10000"/>
              <a:gd name="connsiteX9" fmla="*/ 1485 w 9738"/>
              <a:gd name="connsiteY9" fmla="*/ 8338 h 10000"/>
              <a:gd name="connsiteX10" fmla="*/ 2576 w 9738"/>
              <a:gd name="connsiteY10" fmla="*/ 6912 h 10000"/>
              <a:gd name="connsiteX11" fmla="*/ 2640 w 9738"/>
              <a:gd name="connsiteY11" fmla="*/ 6959 h 10000"/>
              <a:gd name="connsiteX12" fmla="*/ 2576 w 9738"/>
              <a:gd name="connsiteY12" fmla="*/ 7102 h 10000"/>
              <a:gd name="connsiteX13" fmla="*/ 2672 w 9738"/>
              <a:gd name="connsiteY13" fmla="*/ 7197 h 10000"/>
              <a:gd name="connsiteX14" fmla="*/ 2709 w 9738"/>
              <a:gd name="connsiteY14" fmla="*/ 7387 h 10000"/>
              <a:gd name="connsiteX15" fmla="*/ 2872 w 9738"/>
              <a:gd name="connsiteY15" fmla="*/ 7577 h 10000"/>
              <a:gd name="connsiteX16" fmla="*/ 3235 w 9738"/>
              <a:gd name="connsiteY16" fmla="*/ 7768 h 10000"/>
              <a:gd name="connsiteX17" fmla="*/ 3564 w 9738"/>
              <a:gd name="connsiteY17" fmla="*/ 7483 h 10000"/>
              <a:gd name="connsiteX18" fmla="*/ 3631 w 9738"/>
              <a:gd name="connsiteY18" fmla="*/ 7292 h 10000"/>
              <a:gd name="connsiteX19" fmla="*/ 3895 w 9738"/>
              <a:gd name="connsiteY19" fmla="*/ 7529 h 10000"/>
              <a:gd name="connsiteX20" fmla="*/ 4390 w 9738"/>
              <a:gd name="connsiteY20" fmla="*/ 7197 h 10000"/>
              <a:gd name="connsiteX21" fmla="*/ 4457 w 9738"/>
              <a:gd name="connsiteY21" fmla="*/ 7102 h 10000"/>
              <a:gd name="connsiteX22" fmla="*/ 4390 w 9738"/>
              <a:gd name="connsiteY22" fmla="*/ 6959 h 10000"/>
              <a:gd name="connsiteX23" fmla="*/ 4423 w 9738"/>
              <a:gd name="connsiteY23" fmla="*/ 6865 h 10000"/>
              <a:gd name="connsiteX24" fmla="*/ 4622 w 9738"/>
              <a:gd name="connsiteY24" fmla="*/ 6959 h 10000"/>
              <a:gd name="connsiteX25" fmla="*/ 4951 w 9738"/>
              <a:gd name="connsiteY25" fmla="*/ 6626 h 10000"/>
              <a:gd name="connsiteX26" fmla="*/ 5085 w 9738"/>
              <a:gd name="connsiteY26" fmla="*/ 6722 h 10000"/>
              <a:gd name="connsiteX27" fmla="*/ 5348 w 9738"/>
              <a:gd name="connsiteY27" fmla="*/ 6341 h 10000"/>
              <a:gd name="connsiteX28" fmla="*/ 5281 w 9738"/>
              <a:gd name="connsiteY28" fmla="*/ 6247 h 10000"/>
              <a:gd name="connsiteX29" fmla="*/ 5410 w 9738"/>
              <a:gd name="connsiteY29" fmla="*/ 6010 h 10000"/>
              <a:gd name="connsiteX30" fmla="*/ 5281 w 9738"/>
              <a:gd name="connsiteY30" fmla="*/ 5890 h 10000"/>
              <a:gd name="connsiteX31" fmla="*/ 5643 w 9738"/>
              <a:gd name="connsiteY31" fmla="*/ 4798 h 10000"/>
              <a:gd name="connsiteX32" fmla="*/ 5712 w 9738"/>
              <a:gd name="connsiteY32" fmla="*/ 4323 h 10000"/>
              <a:gd name="connsiteX33" fmla="*/ 5874 w 9738"/>
              <a:gd name="connsiteY33" fmla="*/ 3990 h 10000"/>
              <a:gd name="connsiteX34" fmla="*/ 5844 w 9738"/>
              <a:gd name="connsiteY34" fmla="*/ 3847 h 10000"/>
              <a:gd name="connsiteX35" fmla="*/ 5974 w 9738"/>
              <a:gd name="connsiteY35" fmla="*/ 3468 h 10000"/>
              <a:gd name="connsiteX36" fmla="*/ 6008 w 9738"/>
              <a:gd name="connsiteY36" fmla="*/ 2945 h 10000"/>
              <a:gd name="connsiteX37" fmla="*/ 6174 w 9738"/>
              <a:gd name="connsiteY37" fmla="*/ 2992 h 10000"/>
              <a:gd name="connsiteX38" fmla="*/ 6272 w 9738"/>
              <a:gd name="connsiteY38" fmla="*/ 3231 h 10000"/>
              <a:gd name="connsiteX39" fmla="*/ 6964 w 9738"/>
              <a:gd name="connsiteY39" fmla="*/ 1947 h 10000"/>
              <a:gd name="connsiteX40" fmla="*/ 7195 w 9738"/>
              <a:gd name="connsiteY40" fmla="*/ 2089 h 10000"/>
              <a:gd name="connsiteX41" fmla="*/ 7330 w 9738"/>
              <a:gd name="connsiteY41" fmla="*/ 1567 h 10000"/>
              <a:gd name="connsiteX42" fmla="*/ 7393 w 9738"/>
              <a:gd name="connsiteY42" fmla="*/ 1615 h 10000"/>
              <a:gd name="connsiteX43" fmla="*/ 9076 w 9738"/>
              <a:gd name="connsiteY43" fmla="*/ 0 h 10000"/>
              <a:gd name="connsiteX44" fmla="*/ 9276 w 9738"/>
              <a:gd name="connsiteY44" fmla="*/ 190 h 10000"/>
              <a:gd name="connsiteX45" fmla="*/ 9209 w 9738"/>
              <a:gd name="connsiteY45" fmla="*/ 475 h 10000"/>
              <a:gd name="connsiteX46" fmla="*/ 9341 w 9738"/>
              <a:gd name="connsiteY46" fmla="*/ 617 h 10000"/>
              <a:gd name="connsiteX47" fmla="*/ 9639 w 9738"/>
              <a:gd name="connsiteY47" fmla="*/ 664 h 10000"/>
              <a:gd name="connsiteX48" fmla="*/ 9738 w 9738"/>
              <a:gd name="connsiteY48" fmla="*/ 807 h 10000"/>
              <a:gd name="connsiteX0" fmla="*/ 9898 w 9898"/>
              <a:gd name="connsiteY0" fmla="*/ 664 h 10000"/>
              <a:gd name="connsiteX1" fmla="*/ 3787 w 9898"/>
              <a:gd name="connsiteY1" fmla="*/ 8077 h 10000"/>
              <a:gd name="connsiteX2" fmla="*/ 3426 w 9898"/>
              <a:gd name="connsiteY2" fmla="*/ 9382 h 10000"/>
              <a:gd name="connsiteX3" fmla="*/ 0 w 9898"/>
              <a:gd name="connsiteY3" fmla="*/ 10000 h 10000"/>
              <a:gd name="connsiteX4" fmla="*/ 916 w 9898"/>
              <a:gd name="connsiteY4" fmla="*/ 9620 h 10000"/>
              <a:gd name="connsiteX5" fmla="*/ 1016 w 9898"/>
              <a:gd name="connsiteY5" fmla="*/ 9287 h 10000"/>
              <a:gd name="connsiteX6" fmla="*/ 1322 w 9898"/>
              <a:gd name="connsiteY6" fmla="*/ 9097 h 10000"/>
              <a:gd name="connsiteX7" fmla="*/ 1322 w 9898"/>
              <a:gd name="connsiteY7" fmla="*/ 8812 h 10000"/>
              <a:gd name="connsiteX8" fmla="*/ 1558 w 9898"/>
              <a:gd name="connsiteY8" fmla="*/ 8623 h 10000"/>
              <a:gd name="connsiteX9" fmla="*/ 1525 w 9898"/>
              <a:gd name="connsiteY9" fmla="*/ 8338 h 10000"/>
              <a:gd name="connsiteX10" fmla="*/ 2645 w 9898"/>
              <a:gd name="connsiteY10" fmla="*/ 6912 h 10000"/>
              <a:gd name="connsiteX11" fmla="*/ 2711 w 9898"/>
              <a:gd name="connsiteY11" fmla="*/ 6959 h 10000"/>
              <a:gd name="connsiteX12" fmla="*/ 2645 w 9898"/>
              <a:gd name="connsiteY12" fmla="*/ 7102 h 10000"/>
              <a:gd name="connsiteX13" fmla="*/ 2744 w 9898"/>
              <a:gd name="connsiteY13" fmla="*/ 7197 h 10000"/>
              <a:gd name="connsiteX14" fmla="*/ 2782 w 9898"/>
              <a:gd name="connsiteY14" fmla="*/ 7387 h 10000"/>
              <a:gd name="connsiteX15" fmla="*/ 2949 w 9898"/>
              <a:gd name="connsiteY15" fmla="*/ 7577 h 10000"/>
              <a:gd name="connsiteX16" fmla="*/ 3322 w 9898"/>
              <a:gd name="connsiteY16" fmla="*/ 7768 h 10000"/>
              <a:gd name="connsiteX17" fmla="*/ 3660 w 9898"/>
              <a:gd name="connsiteY17" fmla="*/ 7483 h 10000"/>
              <a:gd name="connsiteX18" fmla="*/ 3729 w 9898"/>
              <a:gd name="connsiteY18" fmla="*/ 7292 h 10000"/>
              <a:gd name="connsiteX19" fmla="*/ 4000 w 9898"/>
              <a:gd name="connsiteY19" fmla="*/ 7529 h 10000"/>
              <a:gd name="connsiteX20" fmla="*/ 4508 w 9898"/>
              <a:gd name="connsiteY20" fmla="*/ 7197 h 10000"/>
              <a:gd name="connsiteX21" fmla="*/ 4577 w 9898"/>
              <a:gd name="connsiteY21" fmla="*/ 7102 h 10000"/>
              <a:gd name="connsiteX22" fmla="*/ 4508 w 9898"/>
              <a:gd name="connsiteY22" fmla="*/ 6959 h 10000"/>
              <a:gd name="connsiteX23" fmla="*/ 4542 w 9898"/>
              <a:gd name="connsiteY23" fmla="*/ 6865 h 10000"/>
              <a:gd name="connsiteX24" fmla="*/ 4746 w 9898"/>
              <a:gd name="connsiteY24" fmla="*/ 6959 h 10000"/>
              <a:gd name="connsiteX25" fmla="*/ 5084 w 9898"/>
              <a:gd name="connsiteY25" fmla="*/ 6626 h 10000"/>
              <a:gd name="connsiteX26" fmla="*/ 5222 w 9898"/>
              <a:gd name="connsiteY26" fmla="*/ 6722 h 10000"/>
              <a:gd name="connsiteX27" fmla="*/ 5492 w 9898"/>
              <a:gd name="connsiteY27" fmla="*/ 6341 h 10000"/>
              <a:gd name="connsiteX28" fmla="*/ 5423 w 9898"/>
              <a:gd name="connsiteY28" fmla="*/ 6247 h 10000"/>
              <a:gd name="connsiteX29" fmla="*/ 5556 w 9898"/>
              <a:gd name="connsiteY29" fmla="*/ 6010 h 10000"/>
              <a:gd name="connsiteX30" fmla="*/ 5423 w 9898"/>
              <a:gd name="connsiteY30" fmla="*/ 5890 h 10000"/>
              <a:gd name="connsiteX31" fmla="*/ 5795 w 9898"/>
              <a:gd name="connsiteY31" fmla="*/ 4798 h 10000"/>
              <a:gd name="connsiteX32" fmla="*/ 5866 w 9898"/>
              <a:gd name="connsiteY32" fmla="*/ 4323 h 10000"/>
              <a:gd name="connsiteX33" fmla="*/ 6032 w 9898"/>
              <a:gd name="connsiteY33" fmla="*/ 3990 h 10000"/>
              <a:gd name="connsiteX34" fmla="*/ 6001 w 9898"/>
              <a:gd name="connsiteY34" fmla="*/ 3847 h 10000"/>
              <a:gd name="connsiteX35" fmla="*/ 6135 w 9898"/>
              <a:gd name="connsiteY35" fmla="*/ 3468 h 10000"/>
              <a:gd name="connsiteX36" fmla="*/ 6170 w 9898"/>
              <a:gd name="connsiteY36" fmla="*/ 2945 h 10000"/>
              <a:gd name="connsiteX37" fmla="*/ 6340 w 9898"/>
              <a:gd name="connsiteY37" fmla="*/ 2992 h 10000"/>
              <a:gd name="connsiteX38" fmla="*/ 6441 w 9898"/>
              <a:gd name="connsiteY38" fmla="*/ 3231 h 10000"/>
              <a:gd name="connsiteX39" fmla="*/ 7151 w 9898"/>
              <a:gd name="connsiteY39" fmla="*/ 1947 h 10000"/>
              <a:gd name="connsiteX40" fmla="*/ 7389 w 9898"/>
              <a:gd name="connsiteY40" fmla="*/ 2089 h 10000"/>
              <a:gd name="connsiteX41" fmla="*/ 7527 w 9898"/>
              <a:gd name="connsiteY41" fmla="*/ 1567 h 10000"/>
              <a:gd name="connsiteX42" fmla="*/ 7592 w 9898"/>
              <a:gd name="connsiteY42" fmla="*/ 1615 h 10000"/>
              <a:gd name="connsiteX43" fmla="*/ 9320 w 9898"/>
              <a:gd name="connsiteY43" fmla="*/ 0 h 10000"/>
              <a:gd name="connsiteX44" fmla="*/ 9526 w 9898"/>
              <a:gd name="connsiteY44" fmla="*/ 190 h 10000"/>
              <a:gd name="connsiteX45" fmla="*/ 9457 w 9898"/>
              <a:gd name="connsiteY45" fmla="*/ 475 h 10000"/>
              <a:gd name="connsiteX46" fmla="*/ 9592 w 9898"/>
              <a:gd name="connsiteY46" fmla="*/ 617 h 10000"/>
              <a:gd name="connsiteX47" fmla="*/ 9898 w 9898"/>
              <a:gd name="connsiteY47" fmla="*/ 664 h 10000"/>
              <a:gd name="connsiteX0" fmla="*/ 9691 w 9691"/>
              <a:gd name="connsiteY0" fmla="*/ 617 h 10000"/>
              <a:gd name="connsiteX1" fmla="*/ 3826 w 9691"/>
              <a:gd name="connsiteY1" fmla="*/ 8077 h 10000"/>
              <a:gd name="connsiteX2" fmla="*/ 3461 w 9691"/>
              <a:gd name="connsiteY2" fmla="*/ 9382 h 10000"/>
              <a:gd name="connsiteX3" fmla="*/ 0 w 9691"/>
              <a:gd name="connsiteY3" fmla="*/ 10000 h 10000"/>
              <a:gd name="connsiteX4" fmla="*/ 925 w 9691"/>
              <a:gd name="connsiteY4" fmla="*/ 9620 h 10000"/>
              <a:gd name="connsiteX5" fmla="*/ 1026 w 9691"/>
              <a:gd name="connsiteY5" fmla="*/ 9287 h 10000"/>
              <a:gd name="connsiteX6" fmla="*/ 1336 w 9691"/>
              <a:gd name="connsiteY6" fmla="*/ 9097 h 10000"/>
              <a:gd name="connsiteX7" fmla="*/ 1336 w 9691"/>
              <a:gd name="connsiteY7" fmla="*/ 8812 h 10000"/>
              <a:gd name="connsiteX8" fmla="*/ 1574 w 9691"/>
              <a:gd name="connsiteY8" fmla="*/ 8623 h 10000"/>
              <a:gd name="connsiteX9" fmla="*/ 1541 w 9691"/>
              <a:gd name="connsiteY9" fmla="*/ 8338 h 10000"/>
              <a:gd name="connsiteX10" fmla="*/ 2672 w 9691"/>
              <a:gd name="connsiteY10" fmla="*/ 6912 h 10000"/>
              <a:gd name="connsiteX11" fmla="*/ 2739 w 9691"/>
              <a:gd name="connsiteY11" fmla="*/ 6959 h 10000"/>
              <a:gd name="connsiteX12" fmla="*/ 2672 w 9691"/>
              <a:gd name="connsiteY12" fmla="*/ 7102 h 10000"/>
              <a:gd name="connsiteX13" fmla="*/ 2772 w 9691"/>
              <a:gd name="connsiteY13" fmla="*/ 7197 h 10000"/>
              <a:gd name="connsiteX14" fmla="*/ 2811 w 9691"/>
              <a:gd name="connsiteY14" fmla="*/ 7387 h 10000"/>
              <a:gd name="connsiteX15" fmla="*/ 2979 w 9691"/>
              <a:gd name="connsiteY15" fmla="*/ 7577 h 10000"/>
              <a:gd name="connsiteX16" fmla="*/ 3356 w 9691"/>
              <a:gd name="connsiteY16" fmla="*/ 7768 h 10000"/>
              <a:gd name="connsiteX17" fmla="*/ 3698 w 9691"/>
              <a:gd name="connsiteY17" fmla="*/ 7483 h 10000"/>
              <a:gd name="connsiteX18" fmla="*/ 3767 w 9691"/>
              <a:gd name="connsiteY18" fmla="*/ 7292 h 10000"/>
              <a:gd name="connsiteX19" fmla="*/ 4041 w 9691"/>
              <a:gd name="connsiteY19" fmla="*/ 7529 h 10000"/>
              <a:gd name="connsiteX20" fmla="*/ 4554 w 9691"/>
              <a:gd name="connsiteY20" fmla="*/ 7197 h 10000"/>
              <a:gd name="connsiteX21" fmla="*/ 4624 w 9691"/>
              <a:gd name="connsiteY21" fmla="*/ 7102 h 10000"/>
              <a:gd name="connsiteX22" fmla="*/ 4554 w 9691"/>
              <a:gd name="connsiteY22" fmla="*/ 6959 h 10000"/>
              <a:gd name="connsiteX23" fmla="*/ 4589 w 9691"/>
              <a:gd name="connsiteY23" fmla="*/ 6865 h 10000"/>
              <a:gd name="connsiteX24" fmla="*/ 4795 w 9691"/>
              <a:gd name="connsiteY24" fmla="*/ 6959 h 10000"/>
              <a:gd name="connsiteX25" fmla="*/ 5136 w 9691"/>
              <a:gd name="connsiteY25" fmla="*/ 6626 h 10000"/>
              <a:gd name="connsiteX26" fmla="*/ 5276 w 9691"/>
              <a:gd name="connsiteY26" fmla="*/ 6722 h 10000"/>
              <a:gd name="connsiteX27" fmla="*/ 5549 w 9691"/>
              <a:gd name="connsiteY27" fmla="*/ 6341 h 10000"/>
              <a:gd name="connsiteX28" fmla="*/ 5479 w 9691"/>
              <a:gd name="connsiteY28" fmla="*/ 6247 h 10000"/>
              <a:gd name="connsiteX29" fmla="*/ 5613 w 9691"/>
              <a:gd name="connsiteY29" fmla="*/ 6010 h 10000"/>
              <a:gd name="connsiteX30" fmla="*/ 5479 w 9691"/>
              <a:gd name="connsiteY30" fmla="*/ 5890 h 10000"/>
              <a:gd name="connsiteX31" fmla="*/ 5855 w 9691"/>
              <a:gd name="connsiteY31" fmla="*/ 4798 h 10000"/>
              <a:gd name="connsiteX32" fmla="*/ 5926 w 9691"/>
              <a:gd name="connsiteY32" fmla="*/ 4323 h 10000"/>
              <a:gd name="connsiteX33" fmla="*/ 6094 w 9691"/>
              <a:gd name="connsiteY33" fmla="*/ 3990 h 10000"/>
              <a:gd name="connsiteX34" fmla="*/ 6063 w 9691"/>
              <a:gd name="connsiteY34" fmla="*/ 3847 h 10000"/>
              <a:gd name="connsiteX35" fmla="*/ 6198 w 9691"/>
              <a:gd name="connsiteY35" fmla="*/ 3468 h 10000"/>
              <a:gd name="connsiteX36" fmla="*/ 6234 w 9691"/>
              <a:gd name="connsiteY36" fmla="*/ 2945 h 10000"/>
              <a:gd name="connsiteX37" fmla="*/ 6405 w 9691"/>
              <a:gd name="connsiteY37" fmla="*/ 2992 h 10000"/>
              <a:gd name="connsiteX38" fmla="*/ 6507 w 9691"/>
              <a:gd name="connsiteY38" fmla="*/ 3231 h 10000"/>
              <a:gd name="connsiteX39" fmla="*/ 7225 w 9691"/>
              <a:gd name="connsiteY39" fmla="*/ 1947 h 10000"/>
              <a:gd name="connsiteX40" fmla="*/ 7465 w 9691"/>
              <a:gd name="connsiteY40" fmla="*/ 2089 h 10000"/>
              <a:gd name="connsiteX41" fmla="*/ 7605 w 9691"/>
              <a:gd name="connsiteY41" fmla="*/ 1567 h 10000"/>
              <a:gd name="connsiteX42" fmla="*/ 7670 w 9691"/>
              <a:gd name="connsiteY42" fmla="*/ 1615 h 10000"/>
              <a:gd name="connsiteX43" fmla="*/ 9416 w 9691"/>
              <a:gd name="connsiteY43" fmla="*/ 0 h 10000"/>
              <a:gd name="connsiteX44" fmla="*/ 9624 w 9691"/>
              <a:gd name="connsiteY44" fmla="*/ 190 h 10000"/>
              <a:gd name="connsiteX45" fmla="*/ 9554 w 9691"/>
              <a:gd name="connsiteY45" fmla="*/ 475 h 10000"/>
              <a:gd name="connsiteX46" fmla="*/ 9691 w 9691"/>
              <a:gd name="connsiteY46" fmla="*/ 617 h 10000"/>
              <a:gd name="connsiteX0" fmla="*/ 9859 w 9931"/>
              <a:gd name="connsiteY0" fmla="*/ 475 h 10000"/>
              <a:gd name="connsiteX1" fmla="*/ 3948 w 9931"/>
              <a:gd name="connsiteY1" fmla="*/ 8077 h 10000"/>
              <a:gd name="connsiteX2" fmla="*/ 3571 w 9931"/>
              <a:gd name="connsiteY2" fmla="*/ 9382 h 10000"/>
              <a:gd name="connsiteX3" fmla="*/ 0 w 9931"/>
              <a:gd name="connsiteY3" fmla="*/ 10000 h 10000"/>
              <a:gd name="connsiteX4" fmla="*/ 954 w 9931"/>
              <a:gd name="connsiteY4" fmla="*/ 9620 h 10000"/>
              <a:gd name="connsiteX5" fmla="*/ 1059 w 9931"/>
              <a:gd name="connsiteY5" fmla="*/ 9287 h 10000"/>
              <a:gd name="connsiteX6" fmla="*/ 1379 w 9931"/>
              <a:gd name="connsiteY6" fmla="*/ 9097 h 10000"/>
              <a:gd name="connsiteX7" fmla="*/ 1379 w 9931"/>
              <a:gd name="connsiteY7" fmla="*/ 8812 h 10000"/>
              <a:gd name="connsiteX8" fmla="*/ 1624 w 9931"/>
              <a:gd name="connsiteY8" fmla="*/ 8623 h 10000"/>
              <a:gd name="connsiteX9" fmla="*/ 1590 w 9931"/>
              <a:gd name="connsiteY9" fmla="*/ 8338 h 10000"/>
              <a:gd name="connsiteX10" fmla="*/ 2757 w 9931"/>
              <a:gd name="connsiteY10" fmla="*/ 6912 h 10000"/>
              <a:gd name="connsiteX11" fmla="*/ 2826 w 9931"/>
              <a:gd name="connsiteY11" fmla="*/ 6959 h 10000"/>
              <a:gd name="connsiteX12" fmla="*/ 2757 w 9931"/>
              <a:gd name="connsiteY12" fmla="*/ 7102 h 10000"/>
              <a:gd name="connsiteX13" fmla="*/ 2860 w 9931"/>
              <a:gd name="connsiteY13" fmla="*/ 7197 h 10000"/>
              <a:gd name="connsiteX14" fmla="*/ 2901 w 9931"/>
              <a:gd name="connsiteY14" fmla="*/ 7387 h 10000"/>
              <a:gd name="connsiteX15" fmla="*/ 3074 w 9931"/>
              <a:gd name="connsiteY15" fmla="*/ 7577 h 10000"/>
              <a:gd name="connsiteX16" fmla="*/ 3463 w 9931"/>
              <a:gd name="connsiteY16" fmla="*/ 7768 h 10000"/>
              <a:gd name="connsiteX17" fmla="*/ 3816 w 9931"/>
              <a:gd name="connsiteY17" fmla="*/ 7483 h 10000"/>
              <a:gd name="connsiteX18" fmla="*/ 3887 w 9931"/>
              <a:gd name="connsiteY18" fmla="*/ 7292 h 10000"/>
              <a:gd name="connsiteX19" fmla="*/ 4170 w 9931"/>
              <a:gd name="connsiteY19" fmla="*/ 7529 h 10000"/>
              <a:gd name="connsiteX20" fmla="*/ 4699 w 9931"/>
              <a:gd name="connsiteY20" fmla="*/ 7197 h 10000"/>
              <a:gd name="connsiteX21" fmla="*/ 4771 w 9931"/>
              <a:gd name="connsiteY21" fmla="*/ 7102 h 10000"/>
              <a:gd name="connsiteX22" fmla="*/ 4699 w 9931"/>
              <a:gd name="connsiteY22" fmla="*/ 6959 h 10000"/>
              <a:gd name="connsiteX23" fmla="*/ 4735 w 9931"/>
              <a:gd name="connsiteY23" fmla="*/ 6865 h 10000"/>
              <a:gd name="connsiteX24" fmla="*/ 4948 w 9931"/>
              <a:gd name="connsiteY24" fmla="*/ 6959 h 10000"/>
              <a:gd name="connsiteX25" fmla="*/ 5300 w 9931"/>
              <a:gd name="connsiteY25" fmla="*/ 6626 h 10000"/>
              <a:gd name="connsiteX26" fmla="*/ 5444 w 9931"/>
              <a:gd name="connsiteY26" fmla="*/ 6722 h 10000"/>
              <a:gd name="connsiteX27" fmla="*/ 5726 w 9931"/>
              <a:gd name="connsiteY27" fmla="*/ 6341 h 10000"/>
              <a:gd name="connsiteX28" fmla="*/ 5654 w 9931"/>
              <a:gd name="connsiteY28" fmla="*/ 6247 h 10000"/>
              <a:gd name="connsiteX29" fmla="*/ 5792 w 9931"/>
              <a:gd name="connsiteY29" fmla="*/ 6010 h 10000"/>
              <a:gd name="connsiteX30" fmla="*/ 5654 w 9931"/>
              <a:gd name="connsiteY30" fmla="*/ 5890 h 10000"/>
              <a:gd name="connsiteX31" fmla="*/ 6042 w 9931"/>
              <a:gd name="connsiteY31" fmla="*/ 4798 h 10000"/>
              <a:gd name="connsiteX32" fmla="*/ 6115 w 9931"/>
              <a:gd name="connsiteY32" fmla="*/ 4323 h 10000"/>
              <a:gd name="connsiteX33" fmla="*/ 6288 w 9931"/>
              <a:gd name="connsiteY33" fmla="*/ 3990 h 10000"/>
              <a:gd name="connsiteX34" fmla="*/ 6256 w 9931"/>
              <a:gd name="connsiteY34" fmla="*/ 3847 h 10000"/>
              <a:gd name="connsiteX35" fmla="*/ 6396 w 9931"/>
              <a:gd name="connsiteY35" fmla="*/ 3468 h 10000"/>
              <a:gd name="connsiteX36" fmla="*/ 6433 w 9931"/>
              <a:gd name="connsiteY36" fmla="*/ 2945 h 10000"/>
              <a:gd name="connsiteX37" fmla="*/ 6609 w 9931"/>
              <a:gd name="connsiteY37" fmla="*/ 2992 h 10000"/>
              <a:gd name="connsiteX38" fmla="*/ 6714 w 9931"/>
              <a:gd name="connsiteY38" fmla="*/ 3231 h 10000"/>
              <a:gd name="connsiteX39" fmla="*/ 7455 w 9931"/>
              <a:gd name="connsiteY39" fmla="*/ 1947 h 10000"/>
              <a:gd name="connsiteX40" fmla="*/ 7703 w 9931"/>
              <a:gd name="connsiteY40" fmla="*/ 2089 h 10000"/>
              <a:gd name="connsiteX41" fmla="*/ 7847 w 9931"/>
              <a:gd name="connsiteY41" fmla="*/ 1567 h 10000"/>
              <a:gd name="connsiteX42" fmla="*/ 7915 w 9931"/>
              <a:gd name="connsiteY42" fmla="*/ 1615 h 10000"/>
              <a:gd name="connsiteX43" fmla="*/ 9716 w 9931"/>
              <a:gd name="connsiteY43" fmla="*/ 0 h 10000"/>
              <a:gd name="connsiteX44" fmla="*/ 9931 w 9931"/>
              <a:gd name="connsiteY44" fmla="*/ 190 h 10000"/>
              <a:gd name="connsiteX45" fmla="*/ 9859 w 9931"/>
              <a:gd name="connsiteY45" fmla="*/ 475 h 10000"/>
              <a:gd name="connsiteX0" fmla="*/ 9927 w 10000"/>
              <a:gd name="connsiteY0" fmla="*/ 285 h 9810"/>
              <a:gd name="connsiteX1" fmla="*/ 3975 w 10000"/>
              <a:gd name="connsiteY1" fmla="*/ 7887 h 9810"/>
              <a:gd name="connsiteX2" fmla="*/ 3596 w 10000"/>
              <a:gd name="connsiteY2" fmla="*/ 9192 h 9810"/>
              <a:gd name="connsiteX3" fmla="*/ 0 w 10000"/>
              <a:gd name="connsiteY3" fmla="*/ 9810 h 9810"/>
              <a:gd name="connsiteX4" fmla="*/ 961 w 10000"/>
              <a:gd name="connsiteY4" fmla="*/ 9430 h 9810"/>
              <a:gd name="connsiteX5" fmla="*/ 1066 w 10000"/>
              <a:gd name="connsiteY5" fmla="*/ 9097 h 9810"/>
              <a:gd name="connsiteX6" fmla="*/ 1389 w 10000"/>
              <a:gd name="connsiteY6" fmla="*/ 8907 h 9810"/>
              <a:gd name="connsiteX7" fmla="*/ 1389 w 10000"/>
              <a:gd name="connsiteY7" fmla="*/ 8622 h 9810"/>
              <a:gd name="connsiteX8" fmla="*/ 1635 w 10000"/>
              <a:gd name="connsiteY8" fmla="*/ 8433 h 9810"/>
              <a:gd name="connsiteX9" fmla="*/ 1601 w 10000"/>
              <a:gd name="connsiteY9" fmla="*/ 8148 h 9810"/>
              <a:gd name="connsiteX10" fmla="*/ 2776 w 10000"/>
              <a:gd name="connsiteY10" fmla="*/ 6722 h 9810"/>
              <a:gd name="connsiteX11" fmla="*/ 2846 w 10000"/>
              <a:gd name="connsiteY11" fmla="*/ 6769 h 9810"/>
              <a:gd name="connsiteX12" fmla="*/ 2776 w 10000"/>
              <a:gd name="connsiteY12" fmla="*/ 6912 h 9810"/>
              <a:gd name="connsiteX13" fmla="*/ 2880 w 10000"/>
              <a:gd name="connsiteY13" fmla="*/ 7007 h 9810"/>
              <a:gd name="connsiteX14" fmla="*/ 2921 w 10000"/>
              <a:gd name="connsiteY14" fmla="*/ 7197 h 9810"/>
              <a:gd name="connsiteX15" fmla="*/ 3095 w 10000"/>
              <a:gd name="connsiteY15" fmla="*/ 7387 h 9810"/>
              <a:gd name="connsiteX16" fmla="*/ 3487 w 10000"/>
              <a:gd name="connsiteY16" fmla="*/ 7578 h 9810"/>
              <a:gd name="connsiteX17" fmla="*/ 3843 w 10000"/>
              <a:gd name="connsiteY17" fmla="*/ 7293 h 9810"/>
              <a:gd name="connsiteX18" fmla="*/ 3914 w 10000"/>
              <a:gd name="connsiteY18" fmla="*/ 7102 h 9810"/>
              <a:gd name="connsiteX19" fmla="*/ 4199 w 10000"/>
              <a:gd name="connsiteY19" fmla="*/ 7339 h 9810"/>
              <a:gd name="connsiteX20" fmla="*/ 4732 w 10000"/>
              <a:gd name="connsiteY20" fmla="*/ 7007 h 9810"/>
              <a:gd name="connsiteX21" fmla="*/ 4804 w 10000"/>
              <a:gd name="connsiteY21" fmla="*/ 6912 h 9810"/>
              <a:gd name="connsiteX22" fmla="*/ 4732 w 10000"/>
              <a:gd name="connsiteY22" fmla="*/ 6769 h 9810"/>
              <a:gd name="connsiteX23" fmla="*/ 4768 w 10000"/>
              <a:gd name="connsiteY23" fmla="*/ 6675 h 9810"/>
              <a:gd name="connsiteX24" fmla="*/ 4982 w 10000"/>
              <a:gd name="connsiteY24" fmla="*/ 6769 h 9810"/>
              <a:gd name="connsiteX25" fmla="*/ 5337 w 10000"/>
              <a:gd name="connsiteY25" fmla="*/ 6436 h 9810"/>
              <a:gd name="connsiteX26" fmla="*/ 5482 w 10000"/>
              <a:gd name="connsiteY26" fmla="*/ 6532 h 9810"/>
              <a:gd name="connsiteX27" fmla="*/ 5766 w 10000"/>
              <a:gd name="connsiteY27" fmla="*/ 6151 h 9810"/>
              <a:gd name="connsiteX28" fmla="*/ 5693 w 10000"/>
              <a:gd name="connsiteY28" fmla="*/ 6057 h 9810"/>
              <a:gd name="connsiteX29" fmla="*/ 5832 w 10000"/>
              <a:gd name="connsiteY29" fmla="*/ 5820 h 9810"/>
              <a:gd name="connsiteX30" fmla="*/ 5693 w 10000"/>
              <a:gd name="connsiteY30" fmla="*/ 5700 h 9810"/>
              <a:gd name="connsiteX31" fmla="*/ 6084 w 10000"/>
              <a:gd name="connsiteY31" fmla="*/ 4608 h 9810"/>
              <a:gd name="connsiteX32" fmla="*/ 6157 w 10000"/>
              <a:gd name="connsiteY32" fmla="*/ 4133 h 9810"/>
              <a:gd name="connsiteX33" fmla="*/ 6332 w 10000"/>
              <a:gd name="connsiteY33" fmla="*/ 3800 h 9810"/>
              <a:gd name="connsiteX34" fmla="*/ 6299 w 10000"/>
              <a:gd name="connsiteY34" fmla="*/ 3657 h 9810"/>
              <a:gd name="connsiteX35" fmla="*/ 6440 w 10000"/>
              <a:gd name="connsiteY35" fmla="*/ 3278 h 9810"/>
              <a:gd name="connsiteX36" fmla="*/ 6478 w 10000"/>
              <a:gd name="connsiteY36" fmla="*/ 2755 h 9810"/>
              <a:gd name="connsiteX37" fmla="*/ 6655 w 10000"/>
              <a:gd name="connsiteY37" fmla="*/ 2802 h 9810"/>
              <a:gd name="connsiteX38" fmla="*/ 6761 w 10000"/>
              <a:gd name="connsiteY38" fmla="*/ 3041 h 9810"/>
              <a:gd name="connsiteX39" fmla="*/ 7507 w 10000"/>
              <a:gd name="connsiteY39" fmla="*/ 1757 h 9810"/>
              <a:gd name="connsiteX40" fmla="*/ 7757 w 10000"/>
              <a:gd name="connsiteY40" fmla="*/ 1899 h 9810"/>
              <a:gd name="connsiteX41" fmla="*/ 7902 w 10000"/>
              <a:gd name="connsiteY41" fmla="*/ 1377 h 9810"/>
              <a:gd name="connsiteX42" fmla="*/ 7970 w 10000"/>
              <a:gd name="connsiteY42" fmla="*/ 1425 h 9810"/>
              <a:gd name="connsiteX43" fmla="*/ 10000 w 10000"/>
              <a:gd name="connsiteY43" fmla="*/ 0 h 9810"/>
              <a:gd name="connsiteX44" fmla="*/ 9927 w 10000"/>
              <a:gd name="connsiteY44" fmla="*/ 285 h 9810"/>
              <a:gd name="connsiteX0" fmla="*/ 10000 w 10000"/>
              <a:gd name="connsiteY0" fmla="*/ 0 h 10000"/>
              <a:gd name="connsiteX1" fmla="*/ 3975 w 10000"/>
              <a:gd name="connsiteY1" fmla="*/ 8040 h 10000"/>
              <a:gd name="connsiteX2" fmla="*/ 3596 w 10000"/>
              <a:gd name="connsiteY2" fmla="*/ 9370 h 10000"/>
              <a:gd name="connsiteX3" fmla="*/ 0 w 10000"/>
              <a:gd name="connsiteY3" fmla="*/ 10000 h 10000"/>
              <a:gd name="connsiteX4" fmla="*/ 961 w 10000"/>
              <a:gd name="connsiteY4" fmla="*/ 9613 h 10000"/>
              <a:gd name="connsiteX5" fmla="*/ 1066 w 10000"/>
              <a:gd name="connsiteY5" fmla="*/ 9273 h 10000"/>
              <a:gd name="connsiteX6" fmla="*/ 1389 w 10000"/>
              <a:gd name="connsiteY6" fmla="*/ 9080 h 10000"/>
              <a:gd name="connsiteX7" fmla="*/ 1389 w 10000"/>
              <a:gd name="connsiteY7" fmla="*/ 8789 h 10000"/>
              <a:gd name="connsiteX8" fmla="*/ 1635 w 10000"/>
              <a:gd name="connsiteY8" fmla="*/ 8596 h 10000"/>
              <a:gd name="connsiteX9" fmla="*/ 1601 w 10000"/>
              <a:gd name="connsiteY9" fmla="*/ 8306 h 10000"/>
              <a:gd name="connsiteX10" fmla="*/ 2776 w 10000"/>
              <a:gd name="connsiteY10" fmla="*/ 6852 h 10000"/>
              <a:gd name="connsiteX11" fmla="*/ 2846 w 10000"/>
              <a:gd name="connsiteY11" fmla="*/ 6900 h 10000"/>
              <a:gd name="connsiteX12" fmla="*/ 2776 w 10000"/>
              <a:gd name="connsiteY12" fmla="*/ 7046 h 10000"/>
              <a:gd name="connsiteX13" fmla="*/ 2880 w 10000"/>
              <a:gd name="connsiteY13" fmla="*/ 7143 h 10000"/>
              <a:gd name="connsiteX14" fmla="*/ 2921 w 10000"/>
              <a:gd name="connsiteY14" fmla="*/ 7336 h 10000"/>
              <a:gd name="connsiteX15" fmla="*/ 3095 w 10000"/>
              <a:gd name="connsiteY15" fmla="*/ 7530 h 10000"/>
              <a:gd name="connsiteX16" fmla="*/ 3487 w 10000"/>
              <a:gd name="connsiteY16" fmla="*/ 7725 h 10000"/>
              <a:gd name="connsiteX17" fmla="*/ 3843 w 10000"/>
              <a:gd name="connsiteY17" fmla="*/ 7434 h 10000"/>
              <a:gd name="connsiteX18" fmla="*/ 3914 w 10000"/>
              <a:gd name="connsiteY18" fmla="*/ 7240 h 10000"/>
              <a:gd name="connsiteX19" fmla="*/ 4199 w 10000"/>
              <a:gd name="connsiteY19" fmla="*/ 7481 h 10000"/>
              <a:gd name="connsiteX20" fmla="*/ 4732 w 10000"/>
              <a:gd name="connsiteY20" fmla="*/ 7143 h 10000"/>
              <a:gd name="connsiteX21" fmla="*/ 4804 w 10000"/>
              <a:gd name="connsiteY21" fmla="*/ 7046 h 10000"/>
              <a:gd name="connsiteX22" fmla="*/ 4732 w 10000"/>
              <a:gd name="connsiteY22" fmla="*/ 6900 h 10000"/>
              <a:gd name="connsiteX23" fmla="*/ 4768 w 10000"/>
              <a:gd name="connsiteY23" fmla="*/ 6804 h 10000"/>
              <a:gd name="connsiteX24" fmla="*/ 4982 w 10000"/>
              <a:gd name="connsiteY24" fmla="*/ 6900 h 10000"/>
              <a:gd name="connsiteX25" fmla="*/ 5337 w 10000"/>
              <a:gd name="connsiteY25" fmla="*/ 6561 h 10000"/>
              <a:gd name="connsiteX26" fmla="*/ 5482 w 10000"/>
              <a:gd name="connsiteY26" fmla="*/ 6659 h 10000"/>
              <a:gd name="connsiteX27" fmla="*/ 5766 w 10000"/>
              <a:gd name="connsiteY27" fmla="*/ 6270 h 10000"/>
              <a:gd name="connsiteX28" fmla="*/ 5693 w 10000"/>
              <a:gd name="connsiteY28" fmla="*/ 6174 h 10000"/>
              <a:gd name="connsiteX29" fmla="*/ 5832 w 10000"/>
              <a:gd name="connsiteY29" fmla="*/ 5933 h 10000"/>
              <a:gd name="connsiteX30" fmla="*/ 5693 w 10000"/>
              <a:gd name="connsiteY30" fmla="*/ 5810 h 10000"/>
              <a:gd name="connsiteX31" fmla="*/ 6084 w 10000"/>
              <a:gd name="connsiteY31" fmla="*/ 4697 h 10000"/>
              <a:gd name="connsiteX32" fmla="*/ 6157 w 10000"/>
              <a:gd name="connsiteY32" fmla="*/ 4213 h 10000"/>
              <a:gd name="connsiteX33" fmla="*/ 6332 w 10000"/>
              <a:gd name="connsiteY33" fmla="*/ 3874 h 10000"/>
              <a:gd name="connsiteX34" fmla="*/ 6299 w 10000"/>
              <a:gd name="connsiteY34" fmla="*/ 3728 h 10000"/>
              <a:gd name="connsiteX35" fmla="*/ 6440 w 10000"/>
              <a:gd name="connsiteY35" fmla="*/ 3341 h 10000"/>
              <a:gd name="connsiteX36" fmla="*/ 6478 w 10000"/>
              <a:gd name="connsiteY36" fmla="*/ 2808 h 10000"/>
              <a:gd name="connsiteX37" fmla="*/ 6655 w 10000"/>
              <a:gd name="connsiteY37" fmla="*/ 2856 h 10000"/>
              <a:gd name="connsiteX38" fmla="*/ 6761 w 10000"/>
              <a:gd name="connsiteY38" fmla="*/ 3100 h 10000"/>
              <a:gd name="connsiteX39" fmla="*/ 7507 w 10000"/>
              <a:gd name="connsiteY39" fmla="*/ 1791 h 10000"/>
              <a:gd name="connsiteX40" fmla="*/ 7757 w 10000"/>
              <a:gd name="connsiteY40" fmla="*/ 1936 h 10000"/>
              <a:gd name="connsiteX41" fmla="*/ 7902 w 10000"/>
              <a:gd name="connsiteY41" fmla="*/ 1404 h 10000"/>
              <a:gd name="connsiteX42" fmla="*/ 7970 w 10000"/>
              <a:gd name="connsiteY42" fmla="*/ 1453 h 10000"/>
              <a:gd name="connsiteX43" fmla="*/ 10000 w 10000"/>
              <a:gd name="connsiteY43" fmla="*/ 0 h 10000"/>
              <a:gd name="connsiteX0" fmla="*/ 7970 w 7970"/>
              <a:gd name="connsiteY0" fmla="*/ 49 h 8596"/>
              <a:gd name="connsiteX1" fmla="*/ 3975 w 7970"/>
              <a:gd name="connsiteY1" fmla="*/ 6636 h 8596"/>
              <a:gd name="connsiteX2" fmla="*/ 3596 w 7970"/>
              <a:gd name="connsiteY2" fmla="*/ 7966 h 8596"/>
              <a:gd name="connsiteX3" fmla="*/ 0 w 7970"/>
              <a:gd name="connsiteY3" fmla="*/ 8596 h 8596"/>
              <a:gd name="connsiteX4" fmla="*/ 961 w 7970"/>
              <a:gd name="connsiteY4" fmla="*/ 8209 h 8596"/>
              <a:gd name="connsiteX5" fmla="*/ 1066 w 7970"/>
              <a:gd name="connsiteY5" fmla="*/ 7869 h 8596"/>
              <a:gd name="connsiteX6" fmla="*/ 1389 w 7970"/>
              <a:gd name="connsiteY6" fmla="*/ 7676 h 8596"/>
              <a:gd name="connsiteX7" fmla="*/ 1389 w 7970"/>
              <a:gd name="connsiteY7" fmla="*/ 7385 h 8596"/>
              <a:gd name="connsiteX8" fmla="*/ 1635 w 7970"/>
              <a:gd name="connsiteY8" fmla="*/ 7192 h 8596"/>
              <a:gd name="connsiteX9" fmla="*/ 1601 w 7970"/>
              <a:gd name="connsiteY9" fmla="*/ 6902 h 8596"/>
              <a:gd name="connsiteX10" fmla="*/ 2776 w 7970"/>
              <a:gd name="connsiteY10" fmla="*/ 5448 h 8596"/>
              <a:gd name="connsiteX11" fmla="*/ 2846 w 7970"/>
              <a:gd name="connsiteY11" fmla="*/ 5496 h 8596"/>
              <a:gd name="connsiteX12" fmla="*/ 2776 w 7970"/>
              <a:gd name="connsiteY12" fmla="*/ 5642 h 8596"/>
              <a:gd name="connsiteX13" fmla="*/ 2880 w 7970"/>
              <a:gd name="connsiteY13" fmla="*/ 5739 h 8596"/>
              <a:gd name="connsiteX14" fmla="*/ 2921 w 7970"/>
              <a:gd name="connsiteY14" fmla="*/ 5932 h 8596"/>
              <a:gd name="connsiteX15" fmla="*/ 3095 w 7970"/>
              <a:gd name="connsiteY15" fmla="*/ 6126 h 8596"/>
              <a:gd name="connsiteX16" fmla="*/ 3487 w 7970"/>
              <a:gd name="connsiteY16" fmla="*/ 6321 h 8596"/>
              <a:gd name="connsiteX17" fmla="*/ 3843 w 7970"/>
              <a:gd name="connsiteY17" fmla="*/ 6030 h 8596"/>
              <a:gd name="connsiteX18" fmla="*/ 3914 w 7970"/>
              <a:gd name="connsiteY18" fmla="*/ 5836 h 8596"/>
              <a:gd name="connsiteX19" fmla="*/ 4199 w 7970"/>
              <a:gd name="connsiteY19" fmla="*/ 6077 h 8596"/>
              <a:gd name="connsiteX20" fmla="*/ 4732 w 7970"/>
              <a:gd name="connsiteY20" fmla="*/ 5739 h 8596"/>
              <a:gd name="connsiteX21" fmla="*/ 4804 w 7970"/>
              <a:gd name="connsiteY21" fmla="*/ 5642 h 8596"/>
              <a:gd name="connsiteX22" fmla="*/ 4732 w 7970"/>
              <a:gd name="connsiteY22" fmla="*/ 5496 h 8596"/>
              <a:gd name="connsiteX23" fmla="*/ 4768 w 7970"/>
              <a:gd name="connsiteY23" fmla="*/ 5400 h 8596"/>
              <a:gd name="connsiteX24" fmla="*/ 4982 w 7970"/>
              <a:gd name="connsiteY24" fmla="*/ 5496 h 8596"/>
              <a:gd name="connsiteX25" fmla="*/ 5337 w 7970"/>
              <a:gd name="connsiteY25" fmla="*/ 5157 h 8596"/>
              <a:gd name="connsiteX26" fmla="*/ 5482 w 7970"/>
              <a:gd name="connsiteY26" fmla="*/ 5255 h 8596"/>
              <a:gd name="connsiteX27" fmla="*/ 5766 w 7970"/>
              <a:gd name="connsiteY27" fmla="*/ 4866 h 8596"/>
              <a:gd name="connsiteX28" fmla="*/ 5693 w 7970"/>
              <a:gd name="connsiteY28" fmla="*/ 4770 h 8596"/>
              <a:gd name="connsiteX29" fmla="*/ 5832 w 7970"/>
              <a:gd name="connsiteY29" fmla="*/ 4529 h 8596"/>
              <a:gd name="connsiteX30" fmla="*/ 5693 w 7970"/>
              <a:gd name="connsiteY30" fmla="*/ 4406 h 8596"/>
              <a:gd name="connsiteX31" fmla="*/ 6084 w 7970"/>
              <a:gd name="connsiteY31" fmla="*/ 3293 h 8596"/>
              <a:gd name="connsiteX32" fmla="*/ 6157 w 7970"/>
              <a:gd name="connsiteY32" fmla="*/ 2809 h 8596"/>
              <a:gd name="connsiteX33" fmla="*/ 6332 w 7970"/>
              <a:gd name="connsiteY33" fmla="*/ 2470 h 8596"/>
              <a:gd name="connsiteX34" fmla="*/ 6299 w 7970"/>
              <a:gd name="connsiteY34" fmla="*/ 2324 h 8596"/>
              <a:gd name="connsiteX35" fmla="*/ 6440 w 7970"/>
              <a:gd name="connsiteY35" fmla="*/ 1937 h 8596"/>
              <a:gd name="connsiteX36" fmla="*/ 6478 w 7970"/>
              <a:gd name="connsiteY36" fmla="*/ 1404 h 8596"/>
              <a:gd name="connsiteX37" fmla="*/ 6655 w 7970"/>
              <a:gd name="connsiteY37" fmla="*/ 1452 h 8596"/>
              <a:gd name="connsiteX38" fmla="*/ 6761 w 7970"/>
              <a:gd name="connsiteY38" fmla="*/ 1696 h 8596"/>
              <a:gd name="connsiteX39" fmla="*/ 7507 w 7970"/>
              <a:gd name="connsiteY39" fmla="*/ 387 h 8596"/>
              <a:gd name="connsiteX40" fmla="*/ 7757 w 7970"/>
              <a:gd name="connsiteY40" fmla="*/ 532 h 8596"/>
              <a:gd name="connsiteX41" fmla="*/ 7902 w 7970"/>
              <a:gd name="connsiteY41" fmla="*/ 0 h 8596"/>
              <a:gd name="connsiteX42" fmla="*/ 7970 w 7970"/>
              <a:gd name="connsiteY42" fmla="*/ 49 h 8596"/>
              <a:gd name="connsiteX0" fmla="*/ 9915 w 9915"/>
              <a:gd name="connsiteY0" fmla="*/ 0 h 10000"/>
              <a:gd name="connsiteX1" fmla="*/ 4987 w 9915"/>
              <a:gd name="connsiteY1" fmla="*/ 7720 h 10000"/>
              <a:gd name="connsiteX2" fmla="*/ 4512 w 9915"/>
              <a:gd name="connsiteY2" fmla="*/ 9267 h 10000"/>
              <a:gd name="connsiteX3" fmla="*/ 0 w 9915"/>
              <a:gd name="connsiteY3" fmla="*/ 10000 h 10000"/>
              <a:gd name="connsiteX4" fmla="*/ 1206 w 9915"/>
              <a:gd name="connsiteY4" fmla="*/ 9550 h 10000"/>
              <a:gd name="connsiteX5" fmla="*/ 1338 w 9915"/>
              <a:gd name="connsiteY5" fmla="*/ 9154 h 10000"/>
              <a:gd name="connsiteX6" fmla="*/ 1743 w 9915"/>
              <a:gd name="connsiteY6" fmla="*/ 8930 h 10000"/>
              <a:gd name="connsiteX7" fmla="*/ 1743 w 9915"/>
              <a:gd name="connsiteY7" fmla="*/ 8591 h 10000"/>
              <a:gd name="connsiteX8" fmla="*/ 2051 w 9915"/>
              <a:gd name="connsiteY8" fmla="*/ 8367 h 10000"/>
              <a:gd name="connsiteX9" fmla="*/ 2009 w 9915"/>
              <a:gd name="connsiteY9" fmla="*/ 8029 h 10000"/>
              <a:gd name="connsiteX10" fmla="*/ 3483 w 9915"/>
              <a:gd name="connsiteY10" fmla="*/ 6338 h 10000"/>
              <a:gd name="connsiteX11" fmla="*/ 3571 w 9915"/>
              <a:gd name="connsiteY11" fmla="*/ 6394 h 10000"/>
              <a:gd name="connsiteX12" fmla="*/ 3483 w 9915"/>
              <a:gd name="connsiteY12" fmla="*/ 6564 h 10000"/>
              <a:gd name="connsiteX13" fmla="*/ 3614 w 9915"/>
              <a:gd name="connsiteY13" fmla="*/ 6676 h 10000"/>
              <a:gd name="connsiteX14" fmla="*/ 3665 w 9915"/>
              <a:gd name="connsiteY14" fmla="*/ 6901 h 10000"/>
              <a:gd name="connsiteX15" fmla="*/ 3883 w 9915"/>
              <a:gd name="connsiteY15" fmla="*/ 7127 h 10000"/>
              <a:gd name="connsiteX16" fmla="*/ 4375 w 9915"/>
              <a:gd name="connsiteY16" fmla="*/ 7353 h 10000"/>
              <a:gd name="connsiteX17" fmla="*/ 4822 w 9915"/>
              <a:gd name="connsiteY17" fmla="*/ 7015 h 10000"/>
              <a:gd name="connsiteX18" fmla="*/ 4911 w 9915"/>
              <a:gd name="connsiteY18" fmla="*/ 6789 h 10000"/>
              <a:gd name="connsiteX19" fmla="*/ 5269 w 9915"/>
              <a:gd name="connsiteY19" fmla="*/ 7070 h 10000"/>
              <a:gd name="connsiteX20" fmla="*/ 5937 w 9915"/>
              <a:gd name="connsiteY20" fmla="*/ 6676 h 10000"/>
              <a:gd name="connsiteX21" fmla="*/ 6028 w 9915"/>
              <a:gd name="connsiteY21" fmla="*/ 6564 h 10000"/>
              <a:gd name="connsiteX22" fmla="*/ 5937 w 9915"/>
              <a:gd name="connsiteY22" fmla="*/ 6394 h 10000"/>
              <a:gd name="connsiteX23" fmla="*/ 5982 w 9915"/>
              <a:gd name="connsiteY23" fmla="*/ 6282 h 10000"/>
              <a:gd name="connsiteX24" fmla="*/ 6251 w 9915"/>
              <a:gd name="connsiteY24" fmla="*/ 6394 h 10000"/>
              <a:gd name="connsiteX25" fmla="*/ 6696 w 9915"/>
              <a:gd name="connsiteY25" fmla="*/ 5999 h 10000"/>
              <a:gd name="connsiteX26" fmla="*/ 6878 w 9915"/>
              <a:gd name="connsiteY26" fmla="*/ 6113 h 10000"/>
              <a:gd name="connsiteX27" fmla="*/ 7235 w 9915"/>
              <a:gd name="connsiteY27" fmla="*/ 5661 h 10000"/>
              <a:gd name="connsiteX28" fmla="*/ 7143 w 9915"/>
              <a:gd name="connsiteY28" fmla="*/ 5549 h 10000"/>
              <a:gd name="connsiteX29" fmla="*/ 7317 w 9915"/>
              <a:gd name="connsiteY29" fmla="*/ 5269 h 10000"/>
              <a:gd name="connsiteX30" fmla="*/ 7143 w 9915"/>
              <a:gd name="connsiteY30" fmla="*/ 5126 h 10000"/>
              <a:gd name="connsiteX31" fmla="*/ 7634 w 9915"/>
              <a:gd name="connsiteY31" fmla="*/ 3831 h 10000"/>
              <a:gd name="connsiteX32" fmla="*/ 7725 w 9915"/>
              <a:gd name="connsiteY32" fmla="*/ 3268 h 10000"/>
              <a:gd name="connsiteX33" fmla="*/ 7945 w 9915"/>
              <a:gd name="connsiteY33" fmla="*/ 2873 h 10000"/>
              <a:gd name="connsiteX34" fmla="*/ 7903 w 9915"/>
              <a:gd name="connsiteY34" fmla="*/ 2704 h 10000"/>
              <a:gd name="connsiteX35" fmla="*/ 8080 w 9915"/>
              <a:gd name="connsiteY35" fmla="*/ 2253 h 10000"/>
              <a:gd name="connsiteX36" fmla="*/ 8128 w 9915"/>
              <a:gd name="connsiteY36" fmla="*/ 1633 h 10000"/>
              <a:gd name="connsiteX37" fmla="*/ 8350 w 9915"/>
              <a:gd name="connsiteY37" fmla="*/ 1689 h 10000"/>
              <a:gd name="connsiteX38" fmla="*/ 8483 w 9915"/>
              <a:gd name="connsiteY38" fmla="*/ 1973 h 10000"/>
              <a:gd name="connsiteX39" fmla="*/ 9419 w 9915"/>
              <a:gd name="connsiteY39" fmla="*/ 450 h 10000"/>
              <a:gd name="connsiteX40" fmla="*/ 9733 w 9915"/>
              <a:gd name="connsiteY40" fmla="*/ 619 h 10000"/>
              <a:gd name="connsiteX41" fmla="*/ 9915 w 9915"/>
              <a:gd name="connsiteY41" fmla="*/ 0 h 10000"/>
              <a:gd name="connsiteX0" fmla="*/ 9816 w 9816"/>
              <a:gd name="connsiteY0" fmla="*/ 169 h 9550"/>
              <a:gd name="connsiteX1" fmla="*/ 5030 w 9816"/>
              <a:gd name="connsiteY1" fmla="*/ 7270 h 9550"/>
              <a:gd name="connsiteX2" fmla="*/ 4551 w 9816"/>
              <a:gd name="connsiteY2" fmla="*/ 8817 h 9550"/>
              <a:gd name="connsiteX3" fmla="*/ 0 w 9816"/>
              <a:gd name="connsiteY3" fmla="*/ 9550 h 9550"/>
              <a:gd name="connsiteX4" fmla="*/ 1216 w 9816"/>
              <a:gd name="connsiteY4" fmla="*/ 9100 h 9550"/>
              <a:gd name="connsiteX5" fmla="*/ 1349 w 9816"/>
              <a:gd name="connsiteY5" fmla="*/ 8704 h 9550"/>
              <a:gd name="connsiteX6" fmla="*/ 1758 w 9816"/>
              <a:gd name="connsiteY6" fmla="*/ 8480 h 9550"/>
              <a:gd name="connsiteX7" fmla="*/ 1758 w 9816"/>
              <a:gd name="connsiteY7" fmla="*/ 8141 h 9550"/>
              <a:gd name="connsiteX8" fmla="*/ 2069 w 9816"/>
              <a:gd name="connsiteY8" fmla="*/ 7917 h 9550"/>
              <a:gd name="connsiteX9" fmla="*/ 2026 w 9816"/>
              <a:gd name="connsiteY9" fmla="*/ 7579 h 9550"/>
              <a:gd name="connsiteX10" fmla="*/ 3513 w 9816"/>
              <a:gd name="connsiteY10" fmla="*/ 5888 h 9550"/>
              <a:gd name="connsiteX11" fmla="*/ 3602 w 9816"/>
              <a:gd name="connsiteY11" fmla="*/ 5944 h 9550"/>
              <a:gd name="connsiteX12" fmla="*/ 3513 w 9816"/>
              <a:gd name="connsiteY12" fmla="*/ 6114 h 9550"/>
              <a:gd name="connsiteX13" fmla="*/ 3645 w 9816"/>
              <a:gd name="connsiteY13" fmla="*/ 6226 h 9550"/>
              <a:gd name="connsiteX14" fmla="*/ 3696 w 9816"/>
              <a:gd name="connsiteY14" fmla="*/ 6451 h 9550"/>
              <a:gd name="connsiteX15" fmla="*/ 3916 w 9816"/>
              <a:gd name="connsiteY15" fmla="*/ 6677 h 9550"/>
              <a:gd name="connsiteX16" fmla="*/ 4413 w 9816"/>
              <a:gd name="connsiteY16" fmla="*/ 6903 h 9550"/>
              <a:gd name="connsiteX17" fmla="*/ 4863 w 9816"/>
              <a:gd name="connsiteY17" fmla="*/ 6565 h 9550"/>
              <a:gd name="connsiteX18" fmla="*/ 4953 w 9816"/>
              <a:gd name="connsiteY18" fmla="*/ 6339 h 9550"/>
              <a:gd name="connsiteX19" fmla="*/ 5314 w 9816"/>
              <a:gd name="connsiteY19" fmla="*/ 6620 h 9550"/>
              <a:gd name="connsiteX20" fmla="*/ 5988 w 9816"/>
              <a:gd name="connsiteY20" fmla="*/ 6226 h 9550"/>
              <a:gd name="connsiteX21" fmla="*/ 6080 w 9816"/>
              <a:gd name="connsiteY21" fmla="*/ 6114 h 9550"/>
              <a:gd name="connsiteX22" fmla="*/ 5988 w 9816"/>
              <a:gd name="connsiteY22" fmla="*/ 5944 h 9550"/>
              <a:gd name="connsiteX23" fmla="*/ 6033 w 9816"/>
              <a:gd name="connsiteY23" fmla="*/ 5832 h 9550"/>
              <a:gd name="connsiteX24" fmla="*/ 6305 w 9816"/>
              <a:gd name="connsiteY24" fmla="*/ 5944 h 9550"/>
              <a:gd name="connsiteX25" fmla="*/ 6753 w 9816"/>
              <a:gd name="connsiteY25" fmla="*/ 5549 h 9550"/>
              <a:gd name="connsiteX26" fmla="*/ 6937 w 9816"/>
              <a:gd name="connsiteY26" fmla="*/ 5663 h 9550"/>
              <a:gd name="connsiteX27" fmla="*/ 7297 w 9816"/>
              <a:gd name="connsiteY27" fmla="*/ 5211 h 9550"/>
              <a:gd name="connsiteX28" fmla="*/ 7204 w 9816"/>
              <a:gd name="connsiteY28" fmla="*/ 5099 h 9550"/>
              <a:gd name="connsiteX29" fmla="*/ 7380 w 9816"/>
              <a:gd name="connsiteY29" fmla="*/ 4819 h 9550"/>
              <a:gd name="connsiteX30" fmla="*/ 7204 w 9816"/>
              <a:gd name="connsiteY30" fmla="*/ 4676 h 9550"/>
              <a:gd name="connsiteX31" fmla="*/ 7699 w 9816"/>
              <a:gd name="connsiteY31" fmla="*/ 3381 h 9550"/>
              <a:gd name="connsiteX32" fmla="*/ 7791 w 9816"/>
              <a:gd name="connsiteY32" fmla="*/ 2818 h 9550"/>
              <a:gd name="connsiteX33" fmla="*/ 8013 w 9816"/>
              <a:gd name="connsiteY33" fmla="*/ 2423 h 9550"/>
              <a:gd name="connsiteX34" fmla="*/ 7971 w 9816"/>
              <a:gd name="connsiteY34" fmla="*/ 2254 h 9550"/>
              <a:gd name="connsiteX35" fmla="*/ 8149 w 9816"/>
              <a:gd name="connsiteY35" fmla="*/ 1803 h 9550"/>
              <a:gd name="connsiteX36" fmla="*/ 8198 w 9816"/>
              <a:gd name="connsiteY36" fmla="*/ 1183 h 9550"/>
              <a:gd name="connsiteX37" fmla="*/ 8422 w 9816"/>
              <a:gd name="connsiteY37" fmla="*/ 1239 h 9550"/>
              <a:gd name="connsiteX38" fmla="*/ 8556 w 9816"/>
              <a:gd name="connsiteY38" fmla="*/ 1523 h 9550"/>
              <a:gd name="connsiteX39" fmla="*/ 9500 w 9816"/>
              <a:gd name="connsiteY39" fmla="*/ 0 h 9550"/>
              <a:gd name="connsiteX40" fmla="*/ 9816 w 9816"/>
              <a:gd name="connsiteY40" fmla="*/ 169 h 9550"/>
              <a:gd name="connsiteX0" fmla="*/ 10000 w 10000"/>
              <a:gd name="connsiteY0" fmla="*/ 177 h 10000"/>
              <a:gd name="connsiteX1" fmla="*/ 5124 w 10000"/>
              <a:gd name="connsiteY1" fmla="*/ 7613 h 10000"/>
              <a:gd name="connsiteX2" fmla="*/ 4636 w 10000"/>
              <a:gd name="connsiteY2" fmla="*/ 9232 h 10000"/>
              <a:gd name="connsiteX3" fmla="*/ 0 w 10000"/>
              <a:gd name="connsiteY3" fmla="*/ 10000 h 10000"/>
              <a:gd name="connsiteX4" fmla="*/ 1239 w 10000"/>
              <a:gd name="connsiteY4" fmla="*/ 9529 h 10000"/>
              <a:gd name="connsiteX5" fmla="*/ 1374 w 10000"/>
              <a:gd name="connsiteY5" fmla="*/ 9114 h 10000"/>
              <a:gd name="connsiteX6" fmla="*/ 1791 w 10000"/>
              <a:gd name="connsiteY6" fmla="*/ 8880 h 10000"/>
              <a:gd name="connsiteX7" fmla="*/ 1791 w 10000"/>
              <a:gd name="connsiteY7" fmla="*/ 8525 h 10000"/>
              <a:gd name="connsiteX8" fmla="*/ 2108 w 10000"/>
              <a:gd name="connsiteY8" fmla="*/ 8290 h 10000"/>
              <a:gd name="connsiteX9" fmla="*/ 2064 w 10000"/>
              <a:gd name="connsiteY9" fmla="*/ 7936 h 10000"/>
              <a:gd name="connsiteX10" fmla="*/ 3579 w 10000"/>
              <a:gd name="connsiteY10" fmla="*/ 6165 h 10000"/>
              <a:gd name="connsiteX11" fmla="*/ 3670 w 10000"/>
              <a:gd name="connsiteY11" fmla="*/ 6224 h 10000"/>
              <a:gd name="connsiteX12" fmla="*/ 3579 w 10000"/>
              <a:gd name="connsiteY12" fmla="*/ 6402 h 10000"/>
              <a:gd name="connsiteX13" fmla="*/ 3713 w 10000"/>
              <a:gd name="connsiteY13" fmla="*/ 6519 h 10000"/>
              <a:gd name="connsiteX14" fmla="*/ 3765 w 10000"/>
              <a:gd name="connsiteY14" fmla="*/ 6755 h 10000"/>
              <a:gd name="connsiteX15" fmla="*/ 3989 w 10000"/>
              <a:gd name="connsiteY15" fmla="*/ 6992 h 10000"/>
              <a:gd name="connsiteX16" fmla="*/ 4496 w 10000"/>
              <a:gd name="connsiteY16" fmla="*/ 7228 h 10000"/>
              <a:gd name="connsiteX17" fmla="*/ 4954 w 10000"/>
              <a:gd name="connsiteY17" fmla="*/ 6874 h 10000"/>
              <a:gd name="connsiteX18" fmla="*/ 5046 w 10000"/>
              <a:gd name="connsiteY18" fmla="*/ 6638 h 10000"/>
              <a:gd name="connsiteX19" fmla="*/ 5414 w 10000"/>
              <a:gd name="connsiteY19" fmla="*/ 6932 h 10000"/>
              <a:gd name="connsiteX20" fmla="*/ 6100 w 10000"/>
              <a:gd name="connsiteY20" fmla="*/ 6519 h 10000"/>
              <a:gd name="connsiteX21" fmla="*/ 6194 w 10000"/>
              <a:gd name="connsiteY21" fmla="*/ 6402 h 10000"/>
              <a:gd name="connsiteX22" fmla="*/ 6100 w 10000"/>
              <a:gd name="connsiteY22" fmla="*/ 6224 h 10000"/>
              <a:gd name="connsiteX23" fmla="*/ 6146 w 10000"/>
              <a:gd name="connsiteY23" fmla="*/ 6107 h 10000"/>
              <a:gd name="connsiteX24" fmla="*/ 6423 w 10000"/>
              <a:gd name="connsiteY24" fmla="*/ 6224 h 10000"/>
              <a:gd name="connsiteX25" fmla="*/ 6880 w 10000"/>
              <a:gd name="connsiteY25" fmla="*/ 5810 h 10000"/>
              <a:gd name="connsiteX26" fmla="*/ 7067 w 10000"/>
              <a:gd name="connsiteY26" fmla="*/ 5930 h 10000"/>
              <a:gd name="connsiteX27" fmla="*/ 7434 w 10000"/>
              <a:gd name="connsiteY27" fmla="*/ 5457 h 10000"/>
              <a:gd name="connsiteX28" fmla="*/ 7339 w 10000"/>
              <a:gd name="connsiteY28" fmla="*/ 5339 h 10000"/>
              <a:gd name="connsiteX29" fmla="*/ 7518 w 10000"/>
              <a:gd name="connsiteY29" fmla="*/ 5046 h 10000"/>
              <a:gd name="connsiteX30" fmla="*/ 7339 w 10000"/>
              <a:gd name="connsiteY30" fmla="*/ 4896 h 10000"/>
              <a:gd name="connsiteX31" fmla="*/ 7843 w 10000"/>
              <a:gd name="connsiteY31" fmla="*/ 3540 h 10000"/>
              <a:gd name="connsiteX32" fmla="*/ 7937 w 10000"/>
              <a:gd name="connsiteY32" fmla="*/ 2951 h 10000"/>
              <a:gd name="connsiteX33" fmla="*/ 8163 w 10000"/>
              <a:gd name="connsiteY33" fmla="*/ 2537 h 10000"/>
              <a:gd name="connsiteX34" fmla="*/ 8120 w 10000"/>
              <a:gd name="connsiteY34" fmla="*/ 2360 h 10000"/>
              <a:gd name="connsiteX35" fmla="*/ 8302 w 10000"/>
              <a:gd name="connsiteY35" fmla="*/ 1888 h 10000"/>
              <a:gd name="connsiteX36" fmla="*/ 8352 w 10000"/>
              <a:gd name="connsiteY36" fmla="*/ 1239 h 10000"/>
              <a:gd name="connsiteX37" fmla="*/ 8580 w 10000"/>
              <a:gd name="connsiteY37" fmla="*/ 1297 h 10000"/>
              <a:gd name="connsiteX38" fmla="*/ 9678 w 10000"/>
              <a:gd name="connsiteY38" fmla="*/ 0 h 10000"/>
              <a:gd name="connsiteX39" fmla="*/ 10000 w 10000"/>
              <a:gd name="connsiteY39" fmla="*/ 177 h 10000"/>
              <a:gd name="connsiteX0" fmla="*/ 10000 w 10000"/>
              <a:gd name="connsiteY0" fmla="*/ 177 h 10000"/>
              <a:gd name="connsiteX1" fmla="*/ 5124 w 10000"/>
              <a:gd name="connsiteY1" fmla="*/ 7613 h 10000"/>
              <a:gd name="connsiteX2" fmla="*/ 4636 w 10000"/>
              <a:gd name="connsiteY2" fmla="*/ 9232 h 10000"/>
              <a:gd name="connsiteX3" fmla="*/ 0 w 10000"/>
              <a:gd name="connsiteY3" fmla="*/ 10000 h 10000"/>
              <a:gd name="connsiteX4" fmla="*/ 1239 w 10000"/>
              <a:gd name="connsiteY4" fmla="*/ 9529 h 10000"/>
              <a:gd name="connsiteX5" fmla="*/ 1374 w 10000"/>
              <a:gd name="connsiteY5" fmla="*/ 9114 h 10000"/>
              <a:gd name="connsiteX6" fmla="*/ 1791 w 10000"/>
              <a:gd name="connsiteY6" fmla="*/ 8880 h 10000"/>
              <a:gd name="connsiteX7" fmla="*/ 1791 w 10000"/>
              <a:gd name="connsiteY7" fmla="*/ 8525 h 10000"/>
              <a:gd name="connsiteX8" fmla="*/ 2108 w 10000"/>
              <a:gd name="connsiteY8" fmla="*/ 8290 h 10000"/>
              <a:gd name="connsiteX9" fmla="*/ 2064 w 10000"/>
              <a:gd name="connsiteY9" fmla="*/ 7936 h 10000"/>
              <a:gd name="connsiteX10" fmla="*/ 3579 w 10000"/>
              <a:gd name="connsiteY10" fmla="*/ 6165 h 10000"/>
              <a:gd name="connsiteX11" fmla="*/ 3670 w 10000"/>
              <a:gd name="connsiteY11" fmla="*/ 6224 h 10000"/>
              <a:gd name="connsiteX12" fmla="*/ 3579 w 10000"/>
              <a:gd name="connsiteY12" fmla="*/ 6402 h 10000"/>
              <a:gd name="connsiteX13" fmla="*/ 3713 w 10000"/>
              <a:gd name="connsiteY13" fmla="*/ 6519 h 10000"/>
              <a:gd name="connsiteX14" fmla="*/ 3765 w 10000"/>
              <a:gd name="connsiteY14" fmla="*/ 6755 h 10000"/>
              <a:gd name="connsiteX15" fmla="*/ 3989 w 10000"/>
              <a:gd name="connsiteY15" fmla="*/ 6992 h 10000"/>
              <a:gd name="connsiteX16" fmla="*/ 4496 w 10000"/>
              <a:gd name="connsiteY16" fmla="*/ 7228 h 10000"/>
              <a:gd name="connsiteX17" fmla="*/ 4954 w 10000"/>
              <a:gd name="connsiteY17" fmla="*/ 6874 h 10000"/>
              <a:gd name="connsiteX18" fmla="*/ 5046 w 10000"/>
              <a:gd name="connsiteY18" fmla="*/ 6638 h 10000"/>
              <a:gd name="connsiteX19" fmla="*/ 5414 w 10000"/>
              <a:gd name="connsiteY19" fmla="*/ 6932 h 10000"/>
              <a:gd name="connsiteX20" fmla="*/ 6100 w 10000"/>
              <a:gd name="connsiteY20" fmla="*/ 6519 h 10000"/>
              <a:gd name="connsiteX21" fmla="*/ 6194 w 10000"/>
              <a:gd name="connsiteY21" fmla="*/ 6402 h 10000"/>
              <a:gd name="connsiteX22" fmla="*/ 6100 w 10000"/>
              <a:gd name="connsiteY22" fmla="*/ 6224 h 10000"/>
              <a:gd name="connsiteX23" fmla="*/ 6146 w 10000"/>
              <a:gd name="connsiteY23" fmla="*/ 6107 h 10000"/>
              <a:gd name="connsiteX24" fmla="*/ 6423 w 10000"/>
              <a:gd name="connsiteY24" fmla="*/ 6224 h 10000"/>
              <a:gd name="connsiteX25" fmla="*/ 6880 w 10000"/>
              <a:gd name="connsiteY25" fmla="*/ 5810 h 10000"/>
              <a:gd name="connsiteX26" fmla="*/ 7067 w 10000"/>
              <a:gd name="connsiteY26" fmla="*/ 5930 h 10000"/>
              <a:gd name="connsiteX27" fmla="*/ 7434 w 10000"/>
              <a:gd name="connsiteY27" fmla="*/ 5457 h 10000"/>
              <a:gd name="connsiteX28" fmla="*/ 7339 w 10000"/>
              <a:gd name="connsiteY28" fmla="*/ 5339 h 10000"/>
              <a:gd name="connsiteX29" fmla="*/ 7518 w 10000"/>
              <a:gd name="connsiteY29" fmla="*/ 5046 h 10000"/>
              <a:gd name="connsiteX30" fmla="*/ 7339 w 10000"/>
              <a:gd name="connsiteY30" fmla="*/ 4896 h 10000"/>
              <a:gd name="connsiteX31" fmla="*/ 7843 w 10000"/>
              <a:gd name="connsiteY31" fmla="*/ 3540 h 10000"/>
              <a:gd name="connsiteX32" fmla="*/ 7937 w 10000"/>
              <a:gd name="connsiteY32" fmla="*/ 2951 h 10000"/>
              <a:gd name="connsiteX33" fmla="*/ 8120 w 10000"/>
              <a:gd name="connsiteY33" fmla="*/ 2360 h 10000"/>
              <a:gd name="connsiteX34" fmla="*/ 8302 w 10000"/>
              <a:gd name="connsiteY34" fmla="*/ 1888 h 10000"/>
              <a:gd name="connsiteX35" fmla="*/ 8352 w 10000"/>
              <a:gd name="connsiteY35" fmla="*/ 1239 h 10000"/>
              <a:gd name="connsiteX36" fmla="*/ 8580 w 10000"/>
              <a:gd name="connsiteY36" fmla="*/ 1297 h 10000"/>
              <a:gd name="connsiteX37" fmla="*/ 9678 w 10000"/>
              <a:gd name="connsiteY37" fmla="*/ 0 h 10000"/>
              <a:gd name="connsiteX38" fmla="*/ 10000 w 10000"/>
              <a:gd name="connsiteY38" fmla="*/ 177 h 10000"/>
              <a:gd name="connsiteX0" fmla="*/ 10000 w 10000"/>
              <a:gd name="connsiteY0" fmla="*/ 177 h 10000"/>
              <a:gd name="connsiteX1" fmla="*/ 5124 w 10000"/>
              <a:gd name="connsiteY1" fmla="*/ 7613 h 10000"/>
              <a:gd name="connsiteX2" fmla="*/ 4636 w 10000"/>
              <a:gd name="connsiteY2" fmla="*/ 9232 h 10000"/>
              <a:gd name="connsiteX3" fmla="*/ 0 w 10000"/>
              <a:gd name="connsiteY3" fmla="*/ 10000 h 10000"/>
              <a:gd name="connsiteX4" fmla="*/ 1239 w 10000"/>
              <a:gd name="connsiteY4" fmla="*/ 9529 h 10000"/>
              <a:gd name="connsiteX5" fmla="*/ 1374 w 10000"/>
              <a:gd name="connsiteY5" fmla="*/ 9114 h 10000"/>
              <a:gd name="connsiteX6" fmla="*/ 1791 w 10000"/>
              <a:gd name="connsiteY6" fmla="*/ 8880 h 10000"/>
              <a:gd name="connsiteX7" fmla="*/ 1791 w 10000"/>
              <a:gd name="connsiteY7" fmla="*/ 8525 h 10000"/>
              <a:gd name="connsiteX8" fmla="*/ 2108 w 10000"/>
              <a:gd name="connsiteY8" fmla="*/ 8290 h 10000"/>
              <a:gd name="connsiteX9" fmla="*/ 2064 w 10000"/>
              <a:gd name="connsiteY9" fmla="*/ 7936 h 10000"/>
              <a:gd name="connsiteX10" fmla="*/ 3579 w 10000"/>
              <a:gd name="connsiteY10" fmla="*/ 6165 h 10000"/>
              <a:gd name="connsiteX11" fmla="*/ 3670 w 10000"/>
              <a:gd name="connsiteY11" fmla="*/ 6224 h 10000"/>
              <a:gd name="connsiteX12" fmla="*/ 3579 w 10000"/>
              <a:gd name="connsiteY12" fmla="*/ 6402 h 10000"/>
              <a:gd name="connsiteX13" fmla="*/ 3713 w 10000"/>
              <a:gd name="connsiteY13" fmla="*/ 6519 h 10000"/>
              <a:gd name="connsiteX14" fmla="*/ 3765 w 10000"/>
              <a:gd name="connsiteY14" fmla="*/ 6755 h 10000"/>
              <a:gd name="connsiteX15" fmla="*/ 3989 w 10000"/>
              <a:gd name="connsiteY15" fmla="*/ 6992 h 10000"/>
              <a:gd name="connsiteX16" fmla="*/ 4496 w 10000"/>
              <a:gd name="connsiteY16" fmla="*/ 7228 h 10000"/>
              <a:gd name="connsiteX17" fmla="*/ 4954 w 10000"/>
              <a:gd name="connsiteY17" fmla="*/ 6874 h 10000"/>
              <a:gd name="connsiteX18" fmla="*/ 5046 w 10000"/>
              <a:gd name="connsiteY18" fmla="*/ 6638 h 10000"/>
              <a:gd name="connsiteX19" fmla="*/ 5414 w 10000"/>
              <a:gd name="connsiteY19" fmla="*/ 6932 h 10000"/>
              <a:gd name="connsiteX20" fmla="*/ 6100 w 10000"/>
              <a:gd name="connsiteY20" fmla="*/ 6519 h 10000"/>
              <a:gd name="connsiteX21" fmla="*/ 6194 w 10000"/>
              <a:gd name="connsiteY21" fmla="*/ 6402 h 10000"/>
              <a:gd name="connsiteX22" fmla="*/ 6100 w 10000"/>
              <a:gd name="connsiteY22" fmla="*/ 6224 h 10000"/>
              <a:gd name="connsiteX23" fmla="*/ 6146 w 10000"/>
              <a:gd name="connsiteY23" fmla="*/ 6107 h 10000"/>
              <a:gd name="connsiteX24" fmla="*/ 6423 w 10000"/>
              <a:gd name="connsiteY24" fmla="*/ 6224 h 10000"/>
              <a:gd name="connsiteX25" fmla="*/ 6880 w 10000"/>
              <a:gd name="connsiteY25" fmla="*/ 5810 h 10000"/>
              <a:gd name="connsiteX26" fmla="*/ 7067 w 10000"/>
              <a:gd name="connsiteY26" fmla="*/ 5930 h 10000"/>
              <a:gd name="connsiteX27" fmla="*/ 7434 w 10000"/>
              <a:gd name="connsiteY27" fmla="*/ 5457 h 10000"/>
              <a:gd name="connsiteX28" fmla="*/ 7339 w 10000"/>
              <a:gd name="connsiteY28" fmla="*/ 5339 h 10000"/>
              <a:gd name="connsiteX29" fmla="*/ 7518 w 10000"/>
              <a:gd name="connsiteY29" fmla="*/ 5046 h 10000"/>
              <a:gd name="connsiteX30" fmla="*/ 7843 w 10000"/>
              <a:gd name="connsiteY30" fmla="*/ 3540 h 10000"/>
              <a:gd name="connsiteX31" fmla="*/ 7937 w 10000"/>
              <a:gd name="connsiteY31" fmla="*/ 2951 h 10000"/>
              <a:gd name="connsiteX32" fmla="*/ 8120 w 10000"/>
              <a:gd name="connsiteY32" fmla="*/ 2360 h 10000"/>
              <a:gd name="connsiteX33" fmla="*/ 8302 w 10000"/>
              <a:gd name="connsiteY33" fmla="*/ 1888 h 10000"/>
              <a:gd name="connsiteX34" fmla="*/ 8352 w 10000"/>
              <a:gd name="connsiteY34" fmla="*/ 1239 h 10000"/>
              <a:gd name="connsiteX35" fmla="*/ 8580 w 10000"/>
              <a:gd name="connsiteY35" fmla="*/ 1297 h 10000"/>
              <a:gd name="connsiteX36" fmla="*/ 9678 w 10000"/>
              <a:gd name="connsiteY36" fmla="*/ 0 h 10000"/>
              <a:gd name="connsiteX37" fmla="*/ 10000 w 10000"/>
              <a:gd name="connsiteY37" fmla="*/ 177 h 10000"/>
              <a:gd name="connsiteX0" fmla="*/ 10000 w 10000"/>
              <a:gd name="connsiteY0" fmla="*/ 177 h 10000"/>
              <a:gd name="connsiteX1" fmla="*/ 5124 w 10000"/>
              <a:gd name="connsiteY1" fmla="*/ 7613 h 10000"/>
              <a:gd name="connsiteX2" fmla="*/ 4636 w 10000"/>
              <a:gd name="connsiteY2" fmla="*/ 9232 h 10000"/>
              <a:gd name="connsiteX3" fmla="*/ 0 w 10000"/>
              <a:gd name="connsiteY3" fmla="*/ 10000 h 10000"/>
              <a:gd name="connsiteX4" fmla="*/ 1239 w 10000"/>
              <a:gd name="connsiteY4" fmla="*/ 9529 h 10000"/>
              <a:gd name="connsiteX5" fmla="*/ 1374 w 10000"/>
              <a:gd name="connsiteY5" fmla="*/ 9114 h 10000"/>
              <a:gd name="connsiteX6" fmla="*/ 1791 w 10000"/>
              <a:gd name="connsiteY6" fmla="*/ 8880 h 10000"/>
              <a:gd name="connsiteX7" fmla="*/ 1791 w 10000"/>
              <a:gd name="connsiteY7" fmla="*/ 8525 h 10000"/>
              <a:gd name="connsiteX8" fmla="*/ 2108 w 10000"/>
              <a:gd name="connsiteY8" fmla="*/ 8290 h 10000"/>
              <a:gd name="connsiteX9" fmla="*/ 2064 w 10000"/>
              <a:gd name="connsiteY9" fmla="*/ 7936 h 10000"/>
              <a:gd name="connsiteX10" fmla="*/ 3579 w 10000"/>
              <a:gd name="connsiteY10" fmla="*/ 6165 h 10000"/>
              <a:gd name="connsiteX11" fmla="*/ 3670 w 10000"/>
              <a:gd name="connsiteY11" fmla="*/ 6224 h 10000"/>
              <a:gd name="connsiteX12" fmla="*/ 3579 w 10000"/>
              <a:gd name="connsiteY12" fmla="*/ 6402 h 10000"/>
              <a:gd name="connsiteX13" fmla="*/ 3713 w 10000"/>
              <a:gd name="connsiteY13" fmla="*/ 6519 h 10000"/>
              <a:gd name="connsiteX14" fmla="*/ 3765 w 10000"/>
              <a:gd name="connsiteY14" fmla="*/ 6755 h 10000"/>
              <a:gd name="connsiteX15" fmla="*/ 3989 w 10000"/>
              <a:gd name="connsiteY15" fmla="*/ 6992 h 10000"/>
              <a:gd name="connsiteX16" fmla="*/ 4496 w 10000"/>
              <a:gd name="connsiteY16" fmla="*/ 7228 h 10000"/>
              <a:gd name="connsiteX17" fmla="*/ 4954 w 10000"/>
              <a:gd name="connsiteY17" fmla="*/ 6874 h 10000"/>
              <a:gd name="connsiteX18" fmla="*/ 5046 w 10000"/>
              <a:gd name="connsiteY18" fmla="*/ 6638 h 10000"/>
              <a:gd name="connsiteX19" fmla="*/ 5414 w 10000"/>
              <a:gd name="connsiteY19" fmla="*/ 6932 h 10000"/>
              <a:gd name="connsiteX20" fmla="*/ 6100 w 10000"/>
              <a:gd name="connsiteY20" fmla="*/ 6519 h 10000"/>
              <a:gd name="connsiteX21" fmla="*/ 6194 w 10000"/>
              <a:gd name="connsiteY21" fmla="*/ 6402 h 10000"/>
              <a:gd name="connsiteX22" fmla="*/ 6100 w 10000"/>
              <a:gd name="connsiteY22" fmla="*/ 6224 h 10000"/>
              <a:gd name="connsiteX23" fmla="*/ 6146 w 10000"/>
              <a:gd name="connsiteY23" fmla="*/ 6107 h 10000"/>
              <a:gd name="connsiteX24" fmla="*/ 6423 w 10000"/>
              <a:gd name="connsiteY24" fmla="*/ 6224 h 10000"/>
              <a:gd name="connsiteX25" fmla="*/ 6880 w 10000"/>
              <a:gd name="connsiteY25" fmla="*/ 5810 h 10000"/>
              <a:gd name="connsiteX26" fmla="*/ 7067 w 10000"/>
              <a:gd name="connsiteY26" fmla="*/ 5930 h 10000"/>
              <a:gd name="connsiteX27" fmla="*/ 7434 w 10000"/>
              <a:gd name="connsiteY27" fmla="*/ 5457 h 10000"/>
              <a:gd name="connsiteX28" fmla="*/ 7339 w 10000"/>
              <a:gd name="connsiteY28" fmla="*/ 5339 h 10000"/>
              <a:gd name="connsiteX29" fmla="*/ 7518 w 10000"/>
              <a:gd name="connsiteY29" fmla="*/ 5046 h 10000"/>
              <a:gd name="connsiteX30" fmla="*/ 7937 w 10000"/>
              <a:gd name="connsiteY30" fmla="*/ 2951 h 10000"/>
              <a:gd name="connsiteX31" fmla="*/ 8120 w 10000"/>
              <a:gd name="connsiteY31" fmla="*/ 2360 h 10000"/>
              <a:gd name="connsiteX32" fmla="*/ 8302 w 10000"/>
              <a:gd name="connsiteY32" fmla="*/ 1888 h 10000"/>
              <a:gd name="connsiteX33" fmla="*/ 8352 w 10000"/>
              <a:gd name="connsiteY33" fmla="*/ 1239 h 10000"/>
              <a:gd name="connsiteX34" fmla="*/ 8580 w 10000"/>
              <a:gd name="connsiteY34" fmla="*/ 1297 h 10000"/>
              <a:gd name="connsiteX35" fmla="*/ 9678 w 10000"/>
              <a:gd name="connsiteY35" fmla="*/ 0 h 10000"/>
              <a:gd name="connsiteX36" fmla="*/ 10000 w 10000"/>
              <a:gd name="connsiteY36" fmla="*/ 177 h 10000"/>
              <a:gd name="connsiteX0" fmla="*/ 10000 w 10000"/>
              <a:gd name="connsiteY0" fmla="*/ 177 h 10000"/>
              <a:gd name="connsiteX1" fmla="*/ 5124 w 10000"/>
              <a:gd name="connsiteY1" fmla="*/ 7613 h 10000"/>
              <a:gd name="connsiteX2" fmla="*/ 4636 w 10000"/>
              <a:gd name="connsiteY2" fmla="*/ 9232 h 10000"/>
              <a:gd name="connsiteX3" fmla="*/ 0 w 10000"/>
              <a:gd name="connsiteY3" fmla="*/ 10000 h 10000"/>
              <a:gd name="connsiteX4" fmla="*/ 1239 w 10000"/>
              <a:gd name="connsiteY4" fmla="*/ 9529 h 10000"/>
              <a:gd name="connsiteX5" fmla="*/ 1374 w 10000"/>
              <a:gd name="connsiteY5" fmla="*/ 9114 h 10000"/>
              <a:gd name="connsiteX6" fmla="*/ 1791 w 10000"/>
              <a:gd name="connsiteY6" fmla="*/ 8880 h 10000"/>
              <a:gd name="connsiteX7" fmla="*/ 1791 w 10000"/>
              <a:gd name="connsiteY7" fmla="*/ 8525 h 10000"/>
              <a:gd name="connsiteX8" fmla="*/ 2108 w 10000"/>
              <a:gd name="connsiteY8" fmla="*/ 8290 h 10000"/>
              <a:gd name="connsiteX9" fmla="*/ 2064 w 10000"/>
              <a:gd name="connsiteY9" fmla="*/ 7936 h 10000"/>
              <a:gd name="connsiteX10" fmla="*/ 3579 w 10000"/>
              <a:gd name="connsiteY10" fmla="*/ 6165 h 10000"/>
              <a:gd name="connsiteX11" fmla="*/ 3670 w 10000"/>
              <a:gd name="connsiteY11" fmla="*/ 6224 h 10000"/>
              <a:gd name="connsiteX12" fmla="*/ 3579 w 10000"/>
              <a:gd name="connsiteY12" fmla="*/ 6402 h 10000"/>
              <a:gd name="connsiteX13" fmla="*/ 3713 w 10000"/>
              <a:gd name="connsiteY13" fmla="*/ 6519 h 10000"/>
              <a:gd name="connsiteX14" fmla="*/ 3765 w 10000"/>
              <a:gd name="connsiteY14" fmla="*/ 6755 h 10000"/>
              <a:gd name="connsiteX15" fmla="*/ 3989 w 10000"/>
              <a:gd name="connsiteY15" fmla="*/ 6992 h 10000"/>
              <a:gd name="connsiteX16" fmla="*/ 4496 w 10000"/>
              <a:gd name="connsiteY16" fmla="*/ 7228 h 10000"/>
              <a:gd name="connsiteX17" fmla="*/ 4954 w 10000"/>
              <a:gd name="connsiteY17" fmla="*/ 6874 h 10000"/>
              <a:gd name="connsiteX18" fmla="*/ 5046 w 10000"/>
              <a:gd name="connsiteY18" fmla="*/ 6638 h 10000"/>
              <a:gd name="connsiteX19" fmla="*/ 5414 w 10000"/>
              <a:gd name="connsiteY19" fmla="*/ 6932 h 10000"/>
              <a:gd name="connsiteX20" fmla="*/ 6100 w 10000"/>
              <a:gd name="connsiteY20" fmla="*/ 6519 h 10000"/>
              <a:gd name="connsiteX21" fmla="*/ 6194 w 10000"/>
              <a:gd name="connsiteY21" fmla="*/ 6402 h 10000"/>
              <a:gd name="connsiteX22" fmla="*/ 6100 w 10000"/>
              <a:gd name="connsiteY22" fmla="*/ 6224 h 10000"/>
              <a:gd name="connsiteX23" fmla="*/ 6146 w 10000"/>
              <a:gd name="connsiteY23" fmla="*/ 6107 h 10000"/>
              <a:gd name="connsiteX24" fmla="*/ 6423 w 10000"/>
              <a:gd name="connsiteY24" fmla="*/ 6224 h 10000"/>
              <a:gd name="connsiteX25" fmla="*/ 6880 w 10000"/>
              <a:gd name="connsiteY25" fmla="*/ 5810 h 10000"/>
              <a:gd name="connsiteX26" fmla="*/ 7067 w 10000"/>
              <a:gd name="connsiteY26" fmla="*/ 5930 h 10000"/>
              <a:gd name="connsiteX27" fmla="*/ 7434 w 10000"/>
              <a:gd name="connsiteY27" fmla="*/ 5457 h 10000"/>
              <a:gd name="connsiteX28" fmla="*/ 7339 w 10000"/>
              <a:gd name="connsiteY28" fmla="*/ 5339 h 10000"/>
              <a:gd name="connsiteX29" fmla="*/ 7518 w 10000"/>
              <a:gd name="connsiteY29" fmla="*/ 5046 h 10000"/>
              <a:gd name="connsiteX30" fmla="*/ 7937 w 10000"/>
              <a:gd name="connsiteY30" fmla="*/ 2951 h 10000"/>
              <a:gd name="connsiteX31" fmla="*/ 8120 w 10000"/>
              <a:gd name="connsiteY31" fmla="*/ 2360 h 10000"/>
              <a:gd name="connsiteX32" fmla="*/ 8352 w 10000"/>
              <a:gd name="connsiteY32" fmla="*/ 1239 h 10000"/>
              <a:gd name="connsiteX33" fmla="*/ 8580 w 10000"/>
              <a:gd name="connsiteY33" fmla="*/ 1297 h 10000"/>
              <a:gd name="connsiteX34" fmla="*/ 9678 w 10000"/>
              <a:gd name="connsiteY34" fmla="*/ 0 h 10000"/>
              <a:gd name="connsiteX35" fmla="*/ 10000 w 10000"/>
              <a:gd name="connsiteY35" fmla="*/ 177 h 10000"/>
              <a:gd name="connsiteX0" fmla="*/ 10000 w 10000"/>
              <a:gd name="connsiteY0" fmla="*/ 177 h 10000"/>
              <a:gd name="connsiteX1" fmla="*/ 5124 w 10000"/>
              <a:gd name="connsiteY1" fmla="*/ 7613 h 10000"/>
              <a:gd name="connsiteX2" fmla="*/ 4636 w 10000"/>
              <a:gd name="connsiteY2" fmla="*/ 9232 h 10000"/>
              <a:gd name="connsiteX3" fmla="*/ 0 w 10000"/>
              <a:gd name="connsiteY3" fmla="*/ 10000 h 10000"/>
              <a:gd name="connsiteX4" fmla="*/ 1239 w 10000"/>
              <a:gd name="connsiteY4" fmla="*/ 9529 h 10000"/>
              <a:gd name="connsiteX5" fmla="*/ 1374 w 10000"/>
              <a:gd name="connsiteY5" fmla="*/ 9114 h 10000"/>
              <a:gd name="connsiteX6" fmla="*/ 1791 w 10000"/>
              <a:gd name="connsiteY6" fmla="*/ 8880 h 10000"/>
              <a:gd name="connsiteX7" fmla="*/ 1791 w 10000"/>
              <a:gd name="connsiteY7" fmla="*/ 8525 h 10000"/>
              <a:gd name="connsiteX8" fmla="*/ 2108 w 10000"/>
              <a:gd name="connsiteY8" fmla="*/ 8290 h 10000"/>
              <a:gd name="connsiteX9" fmla="*/ 2064 w 10000"/>
              <a:gd name="connsiteY9" fmla="*/ 7936 h 10000"/>
              <a:gd name="connsiteX10" fmla="*/ 3579 w 10000"/>
              <a:gd name="connsiteY10" fmla="*/ 6165 h 10000"/>
              <a:gd name="connsiteX11" fmla="*/ 3670 w 10000"/>
              <a:gd name="connsiteY11" fmla="*/ 6224 h 10000"/>
              <a:gd name="connsiteX12" fmla="*/ 3579 w 10000"/>
              <a:gd name="connsiteY12" fmla="*/ 6402 h 10000"/>
              <a:gd name="connsiteX13" fmla="*/ 3713 w 10000"/>
              <a:gd name="connsiteY13" fmla="*/ 6519 h 10000"/>
              <a:gd name="connsiteX14" fmla="*/ 3765 w 10000"/>
              <a:gd name="connsiteY14" fmla="*/ 6755 h 10000"/>
              <a:gd name="connsiteX15" fmla="*/ 3989 w 10000"/>
              <a:gd name="connsiteY15" fmla="*/ 6992 h 10000"/>
              <a:gd name="connsiteX16" fmla="*/ 4496 w 10000"/>
              <a:gd name="connsiteY16" fmla="*/ 7228 h 10000"/>
              <a:gd name="connsiteX17" fmla="*/ 4954 w 10000"/>
              <a:gd name="connsiteY17" fmla="*/ 6874 h 10000"/>
              <a:gd name="connsiteX18" fmla="*/ 5046 w 10000"/>
              <a:gd name="connsiteY18" fmla="*/ 6638 h 10000"/>
              <a:gd name="connsiteX19" fmla="*/ 5414 w 10000"/>
              <a:gd name="connsiteY19" fmla="*/ 6932 h 10000"/>
              <a:gd name="connsiteX20" fmla="*/ 6100 w 10000"/>
              <a:gd name="connsiteY20" fmla="*/ 6519 h 10000"/>
              <a:gd name="connsiteX21" fmla="*/ 6194 w 10000"/>
              <a:gd name="connsiteY21" fmla="*/ 6402 h 10000"/>
              <a:gd name="connsiteX22" fmla="*/ 6100 w 10000"/>
              <a:gd name="connsiteY22" fmla="*/ 6224 h 10000"/>
              <a:gd name="connsiteX23" fmla="*/ 6146 w 10000"/>
              <a:gd name="connsiteY23" fmla="*/ 6107 h 10000"/>
              <a:gd name="connsiteX24" fmla="*/ 6423 w 10000"/>
              <a:gd name="connsiteY24" fmla="*/ 6224 h 10000"/>
              <a:gd name="connsiteX25" fmla="*/ 6880 w 10000"/>
              <a:gd name="connsiteY25" fmla="*/ 5810 h 10000"/>
              <a:gd name="connsiteX26" fmla="*/ 7067 w 10000"/>
              <a:gd name="connsiteY26" fmla="*/ 5930 h 10000"/>
              <a:gd name="connsiteX27" fmla="*/ 7434 w 10000"/>
              <a:gd name="connsiteY27" fmla="*/ 5457 h 10000"/>
              <a:gd name="connsiteX28" fmla="*/ 7339 w 10000"/>
              <a:gd name="connsiteY28" fmla="*/ 5339 h 10000"/>
              <a:gd name="connsiteX29" fmla="*/ 7518 w 10000"/>
              <a:gd name="connsiteY29" fmla="*/ 5046 h 10000"/>
              <a:gd name="connsiteX30" fmla="*/ 7937 w 10000"/>
              <a:gd name="connsiteY30" fmla="*/ 2951 h 10000"/>
              <a:gd name="connsiteX31" fmla="*/ 8120 w 10000"/>
              <a:gd name="connsiteY31" fmla="*/ 2360 h 10000"/>
              <a:gd name="connsiteX32" fmla="*/ 8352 w 10000"/>
              <a:gd name="connsiteY32" fmla="*/ 1239 h 10000"/>
              <a:gd name="connsiteX33" fmla="*/ 9678 w 10000"/>
              <a:gd name="connsiteY33" fmla="*/ 0 h 10000"/>
              <a:gd name="connsiteX34" fmla="*/ 10000 w 10000"/>
              <a:gd name="connsiteY34" fmla="*/ 177 h 10000"/>
              <a:gd name="connsiteX0" fmla="*/ 9678 w 9678"/>
              <a:gd name="connsiteY0" fmla="*/ 0 h 10000"/>
              <a:gd name="connsiteX1" fmla="*/ 5124 w 9678"/>
              <a:gd name="connsiteY1" fmla="*/ 7613 h 10000"/>
              <a:gd name="connsiteX2" fmla="*/ 4636 w 9678"/>
              <a:gd name="connsiteY2" fmla="*/ 9232 h 10000"/>
              <a:gd name="connsiteX3" fmla="*/ 0 w 9678"/>
              <a:gd name="connsiteY3" fmla="*/ 10000 h 10000"/>
              <a:gd name="connsiteX4" fmla="*/ 1239 w 9678"/>
              <a:gd name="connsiteY4" fmla="*/ 9529 h 10000"/>
              <a:gd name="connsiteX5" fmla="*/ 1374 w 9678"/>
              <a:gd name="connsiteY5" fmla="*/ 9114 h 10000"/>
              <a:gd name="connsiteX6" fmla="*/ 1791 w 9678"/>
              <a:gd name="connsiteY6" fmla="*/ 8880 h 10000"/>
              <a:gd name="connsiteX7" fmla="*/ 1791 w 9678"/>
              <a:gd name="connsiteY7" fmla="*/ 8525 h 10000"/>
              <a:gd name="connsiteX8" fmla="*/ 2108 w 9678"/>
              <a:gd name="connsiteY8" fmla="*/ 8290 h 10000"/>
              <a:gd name="connsiteX9" fmla="*/ 2064 w 9678"/>
              <a:gd name="connsiteY9" fmla="*/ 7936 h 10000"/>
              <a:gd name="connsiteX10" fmla="*/ 3579 w 9678"/>
              <a:gd name="connsiteY10" fmla="*/ 6165 h 10000"/>
              <a:gd name="connsiteX11" fmla="*/ 3670 w 9678"/>
              <a:gd name="connsiteY11" fmla="*/ 6224 h 10000"/>
              <a:gd name="connsiteX12" fmla="*/ 3579 w 9678"/>
              <a:gd name="connsiteY12" fmla="*/ 6402 h 10000"/>
              <a:gd name="connsiteX13" fmla="*/ 3713 w 9678"/>
              <a:gd name="connsiteY13" fmla="*/ 6519 h 10000"/>
              <a:gd name="connsiteX14" fmla="*/ 3765 w 9678"/>
              <a:gd name="connsiteY14" fmla="*/ 6755 h 10000"/>
              <a:gd name="connsiteX15" fmla="*/ 3989 w 9678"/>
              <a:gd name="connsiteY15" fmla="*/ 6992 h 10000"/>
              <a:gd name="connsiteX16" fmla="*/ 4496 w 9678"/>
              <a:gd name="connsiteY16" fmla="*/ 7228 h 10000"/>
              <a:gd name="connsiteX17" fmla="*/ 4954 w 9678"/>
              <a:gd name="connsiteY17" fmla="*/ 6874 h 10000"/>
              <a:gd name="connsiteX18" fmla="*/ 5046 w 9678"/>
              <a:gd name="connsiteY18" fmla="*/ 6638 h 10000"/>
              <a:gd name="connsiteX19" fmla="*/ 5414 w 9678"/>
              <a:gd name="connsiteY19" fmla="*/ 6932 h 10000"/>
              <a:gd name="connsiteX20" fmla="*/ 6100 w 9678"/>
              <a:gd name="connsiteY20" fmla="*/ 6519 h 10000"/>
              <a:gd name="connsiteX21" fmla="*/ 6194 w 9678"/>
              <a:gd name="connsiteY21" fmla="*/ 6402 h 10000"/>
              <a:gd name="connsiteX22" fmla="*/ 6100 w 9678"/>
              <a:gd name="connsiteY22" fmla="*/ 6224 h 10000"/>
              <a:gd name="connsiteX23" fmla="*/ 6146 w 9678"/>
              <a:gd name="connsiteY23" fmla="*/ 6107 h 10000"/>
              <a:gd name="connsiteX24" fmla="*/ 6423 w 9678"/>
              <a:gd name="connsiteY24" fmla="*/ 6224 h 10000"/>
              <a:gd name="connsiteX25" fmla="*/ 6880 w 9678"/>
              <a:gd name="connsiteY25" fmla="*/ 5810 h 10000"/>
              <a:gd name="connsiteX26" fmla="*/ 7067 w 9678"/>
              <a:gd name="connsiteY26" fmla="*/ 5930 h 10000"/>
              <a:gd name="connsiteX27" fmla="*/ 7434 w 9678"/>
              <a:gd name="connsiteY27" fmla="*/ 5457 h 10000"/>
              <a:gd name="connsiteX28" fmla="*/ 7339 w 9678"/>
              <a:gd name="connsiteY28" fmla="*/ 5339 h 10000"/>
              <a:gd name="connsiteX29" fmla="*/ 7518 w 9678"/>
              <a:gd name="connsiteY29" fmla="*/ 5046 h 10000"/>
              <a:gd name="connsiteX30" fmla="*/ 7937 w 9678"/>
              <a:gd name="connsiteY30" fmla="*/ 2951 h 10000"/>
              <a:gd name="connsiteX31" fmla="*/ 8120 w 9678"/>
              <a:gd name="connsiteY31" fmla="*/ 2360 h 10000"/>
              <a:gd name="connsiteX32" fmla="*/ 8352 w 9678"/>
              <a:gd name="connsiteY32" fmla="*/ 1239 h 10000"/>
              <a:gd name="connsiteX33" fmla="*/ 9678 w 9678"/>
              <a:gd name="connsiteY33" fmla="*/ 0 h 10000"/>
              <a:gd name="connsiteX0" fmla="*/ 10000 w 10091"/>
              <a:gd name="connsiteY0" fmla="*/ 171 h 10171"/>
              <a:gd name="connsiteX1" fmla="*/ 5294 w 10091"/>
              <a:gd name="connsiteY1" fmla="*/ 7784 h 10171"/>
              <a:gd name="connsiteX2" fmla="*/ 4790 w 10091"/>
              <a:gd name="connsiteY2" fmla="*/ 9403 h 10171"/>
              <a:gd name="connsiteX3" fmla="*/ 0 w 10091"/>
              <a:gd name="connsiteY3" fmla="*/ 10171 h 10171"/>
              <a:gd name="connsiteX4" fmla="*/ 1280 w 10091"/>
              <a:gd name="connsiteY4" fmla="*/ 9700 h 10171"/>
              <a:gd name="connsiteX5" fmla="*/ 1420 w 10091"/>
              <a:gd name="connsiteY5" fmla="*/ 9285 h 10171"/>
              <a:gd name="connsiteX6" fmla="*/ 1851 w 10091"/>
              <a:gd name="connsiteY6" fmla="*/ 9051 h 10171"/>
              <a:gd name="connsiteX7" fmla="*/ 1851 w 10091"/>
              <a:gd name="connsiteY7" fmla="*/ 8696 h 10171"/>
              <a:gd name="connsiteX8" fmla="*/ 2178 w 10091"/>
              <a:gd name="connsiteY8" fmla="*/ 8461 h 10171"/>
              <a:gd name="connsiteX9" fmla="*/ 2133 w 10091"/>
              <a:gd name="connsiteY9" fmla="*/ 8107 h 10171"/>
              <a:gd name="connsiteX10" fmla="*/ 3698 w 10091"/>
              <a:gd name="connsiteY10" fmla="*/ 6336 h 10171"/>
              <a:gd name="connsiteX11" fmla="*/ 3792 w 10091"/>
              <a:gd name="connsiteY11" fmla="*/ 6395 h 10171"/>
              <a:gd name="connsiteX12" fmla="*/ 3698 w 10091"/>
              <a:gd name="connsiteY12" fmla="*/ 6573 h 10171"/>
              <a:gd name="connsiteX13" fmla="*/ 3837 w 10091"/>
              <a:gd name="connsiteY13" fmla="*/ 6690 h 10171"/>
              <a:gd name="connsiteX14" fmla="*/ 3890 w 10091"/>
              <a:gd name="connsiteY14" fmla="*/ 6926 h 10171"/>
              <a:gd name="connsiteX15" fmla="*/ 4122 w 10091"/>
              <a:gd name="connsiteY15" fmla="*/ 7163 h 10171"/>
              <a:gd name="connsiteX16" fmla="*/ 4646 w 10091"/>
              <a:gd name="connsiteY16" fmla="*/ 7399 h 10171"/>
              <a:gd name="connsiteX17" fmla="*/ 5119 w 10091"/>
              <a:gd name="connsiteY17" fmla="*/ 7045 h 10171"/>
              <a:gd name="connsiteX18" fmla="*/ 5214 w 10091"/>
              <a:gd name="connsiteY18" fmla="*/ 6809 h 10171"/>
              <a:gd name="connsiteX19" fmla="*/ 5594 w 10091"/>
              <a:gd name="connsiteY19" fmla="*/ 7103 h 10171"/>
              <a:gd name="connsiteX20" fmla="*/ 6303 w 10091"/>
              <a:gd name="connsiteY20" fmla="*/ 6690 h 10171"/>
              <a:gd name="connsiteX21" fmla="*/ 6400 w 10091"/>
              <a:gd name="connsiteY21" fmla="*/ 6573 h 10171"/>
              <a:gd name="connsiteX22" fmla="*/ 6303 w 10091"/>
              <a:gd name="connsiteY22" fmla="*/ 6395 h 10171"/>
              <a:gd name="connsiteX23" fmla="*/ 6350 w 10091"/>
              <a:gd name="connsiteY23" fmla="*/ 6278 h 10171"/>
              <a:gd name="connsiteX24" fmla="*/ 6637 w 10091"/>
              <a:gd name="connsiteY24" fmla="*/ 6395 h 10171"/>
              <a:gd name="connsiteX25" fmla="*/ 7109 w 10091"/>
              <a:gd name="connsiteY25" fmla="*/ 5981 h 10171"/>
              <a:gd name="connsiteX26" fmla="*/ 7302 w 10091"/>
              <a:gd name="connsiteY26" fmla="*/ 6101 h 10171"/>
              <a:gd name="connsiteX27" fmla="*/ 7681 w 10091"/>
              <a:gd name="connsiteY27" fmla="*/ 5628 h 10171"/>
              <a:gd name="connsiteX28" fmla="*/ 7583 w 10091"/>
              <a:gd name="connsiteY28" fmla="*/ 5510 h 10171"/>
              <a:gd name="connsiteX29" fmla="*/ 7768 w 10091"/>
              <a:gd name="connsiteY29" fmla="*/ 5217 h 10171"/>
              <a:gd name="connsiteX30" fmla="*/ 8201 w 10091"/>
              <a:gd name="connsiteY30" fmla="*/ 3122 h 10171"/>
              <a:gd name="connsiteX31" fmla="*/ 8390 w 10091"/>
              <a:gd name="connsiteY31" fmla="*/ 2531 h 10171"/>
              <a:gd name="connsiteX32" fmla="*/ 10000 w 10091"/>
              <a:gd name="connsiteY32" fmla="*/ 171 h 10171"/>
              <a:gd name="connsiteX0" fmla="*/ 8390 w 8390"/>
              <a:gd name="connsiteY0" fmla="*/ 0 h 7640"/>
              <a:gd name="connsiteX1" fmla="*/ 5294 w 8390"/>
              <a:gd name="connsiteY1" fmla="*/ 5253 h 7640"/>
              <a:gd name="connsiteX2" fmla="*/ 4790 w 8390"/>
              <a:gd name="connsiteY2" fmla="*/ 6872 h 7640"/>
              <a:gd name="connsiteX3" fmla="*/ 0 w 8390"/>
              <a:gd name="connsiteY3" fmla="*/ 7640 h 7640"/>
              <a:gd name="connsiteX4" fmla="*/ 1280 w 8390"/>
              <a:gd name="connsiteY4" fmla="*/ 7169 h 7640"/>
              <a:gd name="connsiteX5" fmla="*/ 1420 w 8390"/>
              <a:gd name="connsiteY5" fmla="*/ 6754 h 7640"/>
              <a:gd name="connsiteX6" fmla="*/ 1851 w 8390"/>
              <a:gd name="connsiteY6" fmla="*/ 6520 h 7640"/>
              <a:gd name="connsiteX7" fmla="*/ 1851 w 8390"/>
              <a:gd name="connsiteY7" fmla="*/ 6165 h 7640"/>
              <a:gd name="connsiteX8" fmla="*/ 2178 w 8390"/>
              <a:gd name="connsiteY8" fmla="*/ 5930 h 7640"/>
              <a:gd name="connsiteX9" fmla="*/ 2133 w 8390"/>
              <a:gd name="connsiteY9" fmla="*/ 5576 h 7640"/>
              <a:gd name="connsiteX10" fmla="*/ 3698 w 8390"/>
              <a:gd name="connsiteY10" fmla="*/ 3805 h 7640"/>
              <a:gd name="connsiteX11" fmla="*/ 3792 w 8390"/>
              <a:gd name="connsiteY11" fmla="*/ 3864 h 7640"/>
              <a:gd name="connsiteX12" fmla="*/ 3698 w 8390"/>
              <a:gd name="connsiteY12" fmla="*/ 4042 h 7640"/>
              <a:gd name="connsiteX13" fmla="*/ 3837 w 8390"/>
              <a:gd name="connsiteY13" fmla="*/ 4159 h 7640"/>
              <a:gd name="connsiteX14" fmla="*/ 3890 w 8390"/>
              <a:gd name="connsiteY14" fmla="*/ 4395 h 7640"/>
              <a:gd name="connsiteX15" fmla="*/ 4122 w 8390"/>
              <a:gd name="connsiteY15" fmla="*/ 4632 h 7640"/>
              <a:gd name="connsiteX16" fmla="*/ 4646 w 8390"/>
              <a:gd name="connsiteY16" fmla="*/ 4868 h 7640"/>
              <a:gd name="connsiteX17" fmla="*/ 5119 w 8390"/>
              <a:gd name="connsiteY17" fmla="*/ 4514 h 7640"/>
              <a:gd name="connsiteX18" fmla="*/ 5214 w 8390"/>
              <a:gd name="connsiteY18" fmla="*/ 4278 h 7640"/>
              <a:gd name="connsiteX19" fmla="*/ 5594 w 8390"/>
              <a:gd name="connsiteY19" fmla="*/ 4572 h 7640"/>
              <a:gd name="connsiteX20" fmla="*/ 6303 w 8390"/>
              <a:gd name="connsiteY20" fmla="*/ 4159 h 7640"/>
              <a:gd name="connsiteX21" fmla="*/ 6400 w 8390"/>
              <a:gd name="connsiteY21" fmla="*/ 4042 h 7640"/>
              <a:gd name="connsiteX22" fmla="*/ 6303 w 8390"/>
              <a:gd name="connsiteY22" fmla="*/ 3864 h 7640"/>
              <a:gd name="connsiteX23" fmla="*/ 6350 w 8390"/>
              <a:gd name="connsiteY23" fmla="*/ 3747 h 7640"/>
              <a:gd name="connsiteX24" fmla="*/ 6637 w 8390"/>
              <a:gd name="connsiteY24" fmla="*/ 3864 h 7640"/>
              <a:gd name="connsiteX25" fmla="*/ 7109 w 8390"/>
              <a:gd name="connsiteY25" fmla="*/ 3450 h 7640"/>
              <a:gd name="connsiteX26" fmla="*/ 7302 w 8390"/>
              <a:gd name="connsiteY26" fmla="*/ 3570 h 7640"/>
              <a:gd name="connsiteX27" fmla="*/ 7681 w 8390"/>
              <a:gd name="connsiteY27" fmla="*/ 3097 h 7640"/>
              <a:gd name="connsiteX28" fmla="*/ 7583 w 8390"/>
              <a:gd name="connsiteY28" fmla="*/ 2979 h 7640"/>
              <a:gd name="connsiteX29" fmla="*/ 7768 w 8390"/>
              <a:gd name="connsiteY29" fmla="*/ 2686 h 7640"/>
              <a:gd name="connsiteX30" fmla="*/ 8201 w 8390"/>
              <a:gd name="connsiteY30" fmla="*/ 591 h 7640"/>
              <a:gd name="connsiteX31" fmla="*/ 8390 w 8390"/>
              <a:gd name="connsiteY31" fmla="*/ 0 h 7640"/>
              <a:gd name="connsiteX0" fmla="*/ 9775 w 9775"/>
              <a:gd name="connsiteY0" fmla="*/ 0 h 9226"/>
              <a:gd name="connsiteX1" fmla="*/ 6310 w 9775"/>
              <a:gd name="connsiteY1" fmla="*/ 6102 h 9226"/>
              <a:gd name="connsiteX2" fmla="*/ 5709 w 9775"/>
              <a:gd name="connsiteY2" fmla="*/ 8221 h 9226"/>
              <a:gd name="connsiteX3" fmla="*/ 0 w 9775"/>
              <a:gd name="connsiteY3" fmla="*/ 9226 h 9226"/>
              <a:gd name="connsiteX4" fmla="*/ 1526 w 9775"/>
              <a:gd name="connsiteY4" fmla="*/ 8610 h 9226"/>
              <a:gd name="connsiteX5" fmla="*/ 1692 w 9775"/>
              <a:gd name="connsiteY5" fmla="*/ 8066 h 9226"/>
              <a:gd name="connsiteX6" fmla="*/ 2206 w 9775"/>
              <a:gd name="connsiteY6" fmla="*/ 7760 h 9226"/>
              <a:gd name="connsiteX7" fmla="*/ 2206 w 9775"/>
              <a:gd name="connsiteY7" fmla="*/ 7295 h 9226"/>
              <a:gd name="connsiteX8" fmla="*/ 2596 w 9775"/>
              <a:gd name="connsiteY8" fmla="*/ 6988 h 9226"/>
              <a:gd name="connsiteX9" fmla="*/ 2542 w 9775"/>
              <a:gd name="connsiteY9" fmla="*/ 6524 h 9226"/>
              <a:gd name="connsiteX10" fmla="*/ 4408 w 9775"/>
              <a:gd name="connsiteY10" fmla="*/ 4206 h 9226"/>
              <a:gd name="connsiteX11" fmla="*/ 4520 w 9775"/>
              <a:gd name="connsiteY11" fmla="*/ 4284 h 9226"/>
              <a:gd name="connsiteX12" fmla="*/ 4408 w 9775"/>
              <a:gd name="connsiteY12" fmla="*/ 4517 h 9226"/>
              <a:gd name="connsiteX13" fmla="*/ 4573 w 9775"/>
              <a:gd name="connsiteY13" fmla="*/ 4670 h 9226"/>
              <a:gd name="connsiteX14" fmla="*/ 4636 w 9775"/>
              <a:gd name="connsiteY14" fmla="*/ 4979 h 9226"/>
              <a:gd name="connsiteX15" fmla="*/ 4913 w 9775"/>
              <a:gd name="connsiteY15" fmla="*/ 5289 h 9226"/>
              <a:gd name="connsiteX16" fmla="*/ 5538 w 9775"/>
              <a:gd name="connsiteY16" fmla="*/ 5598 h 9226"/>
              <a:gd name="connsiteX17" fmla="*/ 6101 w 9775"/>
              <a:gd name="connsiteY17" fmla="*/ 5134 h 9226"/>
              <a:gd name="connsiteX18" fmla="*/ 6215 w 9775"/>
              <a:gd name="connsiteY18" fmla="*/ 4825 h 9226"/>
              <a:gd name="connsiteX19" fmla="*/ 6667 w 9775"/>
              <a:gd name="connsiteY19" fmla="*/ 5210 h 9226"/>
              <a:gd name="connsiteX20" fmla="*/ 7513 w 9775"/>
              <a:gd name="connsiteY20" fmla="*/ 4670 h 9226"/>
              <a:gd name="connsiteX21" fmla="*/ 7628 w 9775"/>
              <a:gd name="connsiteY21" fmla="*/ 4517 h 9226"/>
              <a:gd name="connsiteX22" fmla="*/ 7513 w 9775"/>
              <a:gd name="connsiteY22" fmla="*/ 4284 h 9226"/>
              <a:gd name="connsiteX23" fmla="*/ 7569 w 9775"/>
              <a:gd name="connsiteY23" fmla="*/ 4130 h 9226"/>
              <a:gd name="connsiteX24" fmla="*/ 7911 w 9775"/>
              <a:gd name="connsiteY24" fmla="*/ 4284 h 9226"/>
              <a:gd name="connsiteX25" fmla="*/ 8473 w 9775"/>
              <a:gd name="connsiteY25" fmla="*/ 3742 h 9226"/>
              <a:gd name="connsiteX26" fmla="*/ 8703 w 9775"/>
              <a:gd name="connsiteY26" fmla="*/ 3899 h 9226"/>
              <a:gd name="connsiteX27" fmla="*/ 9155 w 9775"/>
              <a:gd name="connsiteY27" fmla="*/ 3280 h 9226"/>
              <a:gd name="connsiteX28" fmla="*/ 9038 w 9775"/>
              <a:gd name="connsiteY28" fmla="*/ 3125 h 9226"/>
              <a:gd name="connsiteX29" fmla="*/ 9259 w 9775"/>
              <a:gd name="connsiteY29" fmla="*/ 2742 h 9226"/>
              <a:gd name="connsiteX30" fmla="*/ 9775 w 9775"/>
              <a:gd name="connsiteY30" fmla="*/ 0 h 9226"/>
              <a:gd name="connsiteX0" fmla="*/ 9472 w 9472"/>
              <a:gd name="connsiteY0" fmla="*/ 0 h 7028"/>
              <a:gd name="connsiteX1" fmla="*/ 6455 w 9472"/>
              <a:gd name="connsiteY1" fmla="*/ 3642 h 7028"/>
              <a:gd name="connsiteX2" fmla="*/ 5840 w 9472"/>
              <a:gd name="connsiteY2" fmla="*/ 5939 h 7028"/>
              <a:gd name="connsiteX3" fmla="*/ 0 w 9472"/>
              <a:gd name="connsiteY3" fmla="*/ 7028 h 7028"/>
              <a:gd name="connsiteX4" fmla="*/ 1561 w 9472"/>
              <a:gd name="connsiteY4" fmla="*/ 6360 h 7028"/>
              <a:gd name="connsiteX5" fmla="*/ 1731 w 9472"/>
              <a:gd name="connsiteY5" fmla="*/ 5771 h 7028"/>
              <a:gd name="connsiteX6" fmla="*/ 2257 w 9472"/>
              <a:gd name="connsiteY6" fmla="*/ 5439 h 7028"/>
              <a:gd name="connsiteX7" fmla="*/ 2257 w 9472"/>
              <a:gd name="connsiteY7" fmla="*/ 4935 h 7028"/>
              <a:gd name="connsiteX8" fmla="*/ 2656 w 9472"/>
              <a:gd name="connsiteY8" fmla="*/ 4602 h 7028"/>
              <a:gd name="connsiteX9" fmla="*/ 2601 w 9472"/>
              <a:gd name="connsiteY9" fmla="*/ 4099 h 7028"/>
              <a:gd name="connsiteX10" fmla="*/ 4509 w 9472"/>
              <a:gd name="connsiteY10" fmla="*/ 1587 h 7028"/>
              <a:gd name="connsiteX11" fmla="*/ 4624 w 9472"/>
              <a:gd name="connsiteY11" fmla="*/ 1671 h 7028"/>
              <a:gd name="connsiteX12" fmla="*/ 4509 w 9472"/>
              <a:gd name="connsiteY12" fmla="*/ 1924 h 7028"/>
              <a:gd name="connsiteX13" fmla="*/ 4678 w 9472"/>
              <a:gd name="connsiteY13" fmla="*/ 2090 h 7028"/>
              <a:gd name="connsiteX14" fmla="*/ 4743 w 9472"/>
              <a:gd name="connsiteY14" fmla="*/ 2425 h 7028"/>
              <a:gd name="connsiteX15" fmla="*/ 5026 w 9472"/>
              <a:gd name="connsiteY15" fmla="*/ 2761 h 7028"/>
              <a:gd name="connsiteX16" fmla="*/ 5665 w 9472"/>
              <a:gd name="connsiteY16" fmla="*/ 3096 h 7028"/>
              <a:gd name="connsiteX17" fmla="*/ 6241 w 9472"/>
              <a:gd name="connsiteY17" fmla="*/ 2593 h 7028"/>
              <a:gd name="connsiteX18" fmla="*/ 6358 w 9472"/>
              <a:gd name="connsiteY18" fmla="*/ 2258 h 7028"/>
              <a:gd name="connsiteX19" fmla="*/ 6820 w 9472"/>
              <a:gd name="connsiteY19" fmla="*/ 2675 h 7028"/>
              <a:gd name="connsiteX20" fmla="*/ 7686 w 9472"/>
              <a:gd name="connsiteY20" fmla="*/ 2090 h 7028"/>
              <a:gd name="connsiteX21" fmla="*/ 7804 w 9472"/>
              <a:gd name="connsiteY21" fmla="*/ 1924 h 7028"/>
              <a:gd name="connsiteX22" fmla="*/ 7686 w 9472"/>
              <a:gd name="connsiteY22" fmla="*/ 1671 h 7028"/>
              <a:gd name="connsiteX23" fmla="*/ 7743 w 9472"/>
              <a:gd name="connsiteY23" fmla="*/ 1504 h 7028"/>
              <a:gd name="connsiteX24" fmla="*/ 8093 w 9472"/>
              <a:gd name="connsiteY24" fmla="*/ 1671 h 7028"/>
              <a:gd name="connsiteX25" fmla="*/ 8668 w 9472"/>
              <a:gd name="connsiteY25" fmla="*/ 1084 h 7028"/>
              <a:gd name="connsiteX26" fmla="*/ 8903 w 9472"/>
              <a:gd name="connsiteY26" fmla="*/ 1254 h 7028"/>
              <a:gd name="connsiteX27" fmla="*/ 9366 w 9472"/>
              <a:gd name="connsiteY27" fmla="*/ 583 h 7028"/>
              <a:gd name="connsiteX28" fmla="*/ 9246 w 9472"/>
              <a:gd name="connsiteY28" fmla="*/ 415 h 7028"/>
              <a:gd name="connsiteX29" fmla="*/ 9472 w 9472"/>
              <a:gd name="connsiteY29" fmla="*/ 0 h 7028"/>
              <a:gd name="connsiteX0" fmla="*/ 9761 w 9888"/>
              <a:gd name="connsiteY0" fmla="*/ 0 h 9410"/>
              <a:gd name="connsiteX1" fmla="*/ 6815 w 9888"/>
              <a:gd name="connsiteY1" fmla="*/ 4592 h 9410"/>
              <a:gd name="connsiteX2" fmla="*/ 6166 w 9888"/>
              <a:gd name="connsiteY2" fmla="*/ 7860 h 9410"/>
              <a:gd name="connsiteX3" fmla="*/ 0 w 9888"/>
              <a:gd name="connsiteY3" fmla="*/ 9410 h 9410"/>
              <a:gd name="connsiteX4" fmla="*/ 1648 w 9888"/>
              <a:gd name="connsiteY4" fmla="*/ 8460 h 9410"/>
              <a:gd name="connsiteX5" fmla="*/ 1827 w 9888"/>
              <a:gd name="connsiteY5" fmla="*/ 7621 h 9410"/>
              <a:gd name="connsiteX6" fmla="*/ 2383 w 9888"/>
              <a:gd name="connsiteY6" fmla="*/ 7149 h 9410"/>
              <a:gd name="connsiteX7" fmla="*/ 2383 w 9888"/>
              <a:gd name="connsiteY7" fmla="*/ 6432 h 9410"/>
              <a:gd name="connsiteX8" fmla="*/ 2804 w 9888"/>
              <a:gd name="connsiteY8" fmla="*/ 5958 h 9410"/>
              <a:gd name="connsiteX9" fmla="*/ 2746 w 9888"/>
              <a:gd name="connsiteY9" fmla="*/ 5242 h 9410"/>
              <a:gd name="connsiteX10" fmla="*/ 4760 w 9888"/>
              <a:gd name="connsiteY10" fmla="*/ 1668 h 9410"/>
              <a:gd name="connsiteX11" fmla="*/ 4882 w 9888"/>
              <a:gd name="connsiteY11" fmla="*/ 1788 h 9410"/>
              <a:gd name="connsiteX12" fmla="*/ 4760 w 9888"/>
              <a:gd name="connsiteY12" fmla="*/ 2148 h 9410"/>
              <a:gd name="connsiteX13" fmla="*/ 4939 w 9888"/>
              <a:gd name="connsiteY13" fmla="*/ 2384 h 9410"/>
              <a:gd name="connsiteX14" fmla="*/ 5007 w 9888"/>
              <a:gd name="connsiteY14" fmla="*/ 2860 h 9410"/>
              <a:gd name="connsiteX15" fmla="*/ 5306 w 9888"/>
              <a:gd name="connsiteY15" fmla="*/ 3339 h 9410"/>
              <a:gd name="connsiteX16" fmla="*/ 5981 w 9888"/>
              <a:gd name="connsiteY16" fmla="*/ 3815 h 9410"/>
              <a:gd name="connsiteX17" fmla="*/ 6589 w 9888"/>
              <a:gd name="connsiteY17" fmla="*/ 3100 h 9410"/>
              <a:gd name="connsiteX18" fmla="*/ 6712 w 9888"/>
              <a:gd name="connsiteY18" fmla="*/ 2623 h 9410"/>
              <a:gd name="connsiteX19" fmla="*/ 7200 w 9888"/>
              <a:gd name="connsiteY19" fmla="*/ 3216 h 9410"/>
              <a:gd name="connsiteX20" fmla="*/ 8114 w 9888"/>
              <a:gd name="connsiteY20" fmla="*/ 2384 h 9410"/>
              <a:gd name="connsiteX21" fmla="*/ 8239 w 9888"/>
              <a:gd name="connsiteY21" fmla="*/ 2148 h 9410"/>
              <a:gd name="connsiteX22" fmla="*/ 8114 w 9888"/>
              <a:gd name="connsiteY22" fmla="*/ 1788 h 9410"/>
              <a:gd name="connsiteX23" fmla="*/ 8175 w 9888"/>
              <a:gd name="connsiteY23" fmla="*/ 1550 h 9410"/>
              <a:gd name="connsiteX24" fmla="*/ 8544 w 9888"/>
              <a:gd name="connsiteY24" fmla="*/ 1788 h 9410"/>
              <a:gd name="connsiteX25" fmla="*/ 9151 w 9888"/>
              <a:gd name="connsiteY25" fmla="*/ 952 h 9410"/>
              <a:gd name="connsiteX26" fmla="*/ 9399 w 9888"/>
              <a:gd name="connsiteY26" fmla="*/ 1194 h 9410"/>
              <a:gd name="connsiteX27" fmla="*/ 9888 w 9888"/>
              <a:gd name="connsiteY27" fmla="*/ 240 h 9410"/>
              <a:gd name="connsiteX28" fmla="*/ 9761 w 9888"/>
              <a:gd name="connsiteY28" fmla="*/ 0 h 9410"/>
              <a:gd name="connsiteX0" fmla="*/ 10000 w 10000"/>
              <a:gd name="connsiteY0" fmla="*/ 0 h 9745"/>
              <a:gd name="connsiteX1" fmla="*/ 6892 w 10000"/>
              <a:gd name="connsiteY1" fmla="*/ 4625 h 9745"/>
              <a:gd name="connsiteX2" fmla="*/ 6236 w 10000"/>
              <a:gd name="connsiteY2" fmla="*/ 8098 h 9745"/>
              <a:gd name="connsiteX3" fmla="*/ 0 w 10000"/>
              <a:gd name="connsiteY3" fmla="*/ 9745 h 9745"/>
              <a:gd name="connsiteX4" fmla="*/ 1667 w 10000"/>
              <a:gd name="connsiteY4" fmla="*/ 8735 h 9745"/>
              <a:gd name="connsiteX5" fmla="*/ 1848 w 10000"/>
              <a:gd name="connsiteY5" fmla="*/ 7844 h 9745"/>
              <a:gd name="connsiteX6" fmla="*/ 2410 w 10000"/>
              <a:gd name="connsiteY6" fmla="*/ 7342 h 9745"/>
              <a:gd name="connsiteX7" fmla="*/ 2410 w 10000"/>
              <a:gd name="connsiteY7" fmla="*/ 6580 h 9745"/>
              <a:gd name="connsiteX8" fmla="*/ 2836 w 10000"/>
              <a:gd name="connsiteY8" fmla="*/ 6077 h 9745"/>
              <a:gd name="connsiteX9" fmla="*/ 2777 w 10000"/>
              <a:gd name="connsiteY9" fmla="*/ 5316 h 9745"/>
              <a:gd name="connsiteX10" fmla="*/ 4814 w 10000"/>
              <a:gd name="connsiteY10" fmla="*/ 1518 h 9745"/>
              <a:gd name="connsiteX11" fmla="*/ 4937 w 10000"/>
              <a:gd name="connsiteY11" fmla="*/ 1645 h 9745"/>
              <a:gd name="connsiteX12" fmla="*/ 4814 w 10000"/>
              <a:gd name="connsiteY12" fmla="*/ 2028 h 9745"/>
              <a:gd name="connsiteX13" fmla="*/ 4995 w 10000"/>
              <a:gd name="connsiteY13" fmla="*/ 2278 h 9745"/>
              <a:gd name="connsiteX14" fmla="*/ 5064 w 10000"/>
              <a:gd name="connsiteY14" fmla="*/ 2784 h 9745"/>
              <a:gd name="connsiteX15" fmla="*/ 5366 w 10000"/>
              <a:gd name="connsiteY15" fmla="*/ 3293 h 9745"/>
              <a:gd name="connsiteX16" fmla="*/ 6049 w 10000"/>
              <a:gd name="connsiteY16" fmla="*/ 3799 h 9745"/>
              <a:gd name="connsiteX17" fmla="*/ 6664 w 10000"/>
              <a:gd name="connsiteY17" fmla="*/ 3039 h 9745"/>
              <a:gd name="connsiteX18" fmla="*/ 6788 w 10000"/>
              <a:gd name="connsiteY18" fmla="*/ 2532 h 9745"/>
              <a:gd name="connsiteX19" fmla="*/ 7282 w 10000"/>
              <a:gd name="connsiteY19" fmla="*/ 3163 h 9745"/>
              <a:gd name="connsiteX20" fmla="*/ 8206 w 10000"/>
              <a:gd name="connsiteY20" fmla="*/ 2278 h 9745"/>
              <a:gd name="connsiteX21" fmla="*/ 8332 w 10000"/>
              <a:gd name="connsiteY21" fmla="*/ 2028 h 9745"/>
              <a:gd name="connsiteX22" fmla="*/ 8206 w 10000"/>
              <a:gd name="connsiteY22" fmla="*/ 1645 h 9745"/>
              <a:gd name="connsiteX23" fmla="*/ 8268 w 10000"/>
              <a:gd name="connsiteY23" fmla="*/ 1392 h 9745"/>
              <a:gd name="connsiteX24" fmla="*/ 8641 w 10000"/>
              <a:gd name="connsiteY24" fmla="*/ 1645 h 9745"/>
              <a:gd name="connsiteX25" fmla="*/ 9255 w 10000"/>
              <a:gd name="connsiteY25" fmla="*/ 757 h 9745"/>
              <a:gd name="connsiteX26" fmla="*/ 9505 w 10000"/>
              <a:gd name="connsiteY26" fmla="*/ 1014 h 9745"/>
              <a:gd name="connsiteX27" fmla="*/ 10000 w 10000"/>
              <a:gd name="connsiteY27" fmla="*/ 0 h 9745"/>
              <a:gd name="connsiteX0" fmla="*/ 10000 w 10000"/>
              <a:gd name="connsiteY0" fmla="*/ 0 h 10000"/>
              <a:gd name="connsiteX1" fmla="*/ 6892 w 10000"/>
              <a:gd name="connsiteY1" fmla="*/ 4746 h 10000"/>
              <a:gd name="connsiteX2" fmla="*/ 6236 w 10000"/>
              <a:gd name="connsiteY2" fmla="*/ 8310 h 10000"/>
              <a:gd name="connsiteX3" fmla="*/ 0 w 10000"/>
              <a:gd name="connsiteY3" fmla="*/ 10000 h 10000"/>
              <a:gd name="connsiteX4" fmla="*/ 1667 w 10000"/>
              <a:gd name="connsiteY4" fmla="*/ 8964 h 10000"/>
              <a:gd name="connsiteX5" fmla="*/ 1848 w 10000"/>
              <a:gd name="connsiteY5" fmla="*/ 8049 h 10000"/>
              <a:gd name="connsiteX6" fmla="*/ 2410 w 10000"/>
              <a:gd name="connsiteY6" fmla="*/ 7534 h 10000"/>
              <a:gd name="connsiteX7" fmla="*/ 2410 w 10000"/>
              <a:gd name="connsiteY7" fmla="*/ 6752 h 10000"/>
              <a:gd name="connsiteX8" fmla="*/ 2836 w 10000"/>
              <a:gd name="connsiteY8" fmla="*/ 6236 h 10000"/>
              <a:gd name="connsiteX9" fmla="*/ 2777 w 10000"/>
              <a:gd name="connsiteY9" fmla="*/ 5455 h 10000"/>
              <a:gd name="connsiteX10" fmla="*/ 4814 w 10000"/>
              <a:gd name="connsiteY10" fmla="*/ 1558 h 10000"/>
              <a:gd name="connsiteX11" fmla="*/ 4937 w 10000"/>
              <a:gd name="connsiteY11" fmla="*/ 1688 h 10000"/>
              <a:gd name="connsiteX12" fmla="*/ 4814 w 10000"/>
              <a:gd name="connsiteY12" fmla="*/ 2081 h 10000"/>
              <a:gd name="connsiteX13" fmla="*/ 4995 w 10000"/>
              <a:gd name="connsiteY13" fmla="*/ 2338 h 10000"/>
              <a:gd name="connsiteX14" fmla="*/ 5064 w 10000"/>
              <a:gd name="connsiteY14" fmla="*/ 2857 h 10000"/>
              <a:gd name="connsiteX15" fmla="*/ 5366 w 10000"/>
              <a:gd name="connsiteY15" fmla="*/ 3379 h 10000"/>
              <a:gd name="connsiteX16" fmla="*/ 6049 w 10000"/>
              <a:gd name="connsiteY16" fmla="*/ 3898 h 10000"/>
              <a:gd name="connsiteX17" fmla="*/ 6664 w 10000"/>
              <a:gd name="connsiteY17" fmla="*/ 3119 h 10000"/>
              <a:gd name="connsiteX18" fmla="*/ 6788 w 10000"/>
              <a:gd name="connsiteY18" fmla="*/ 2598 h 10000"/>
              <a:gd name="connsiteX19" fmla="*/ 7282 w 10000"/>
              <a:gd name="connsiteY19" fmla="*/ 3246 h 10000"/>
              <a:gd name="connsiteX20" fmla="*/ 8206 w 10000"/>
              <a:gd name="connsiteY20" fmla="*/ 2338 h 10000"/>
              <a:gd name="connsiteX21" fmla="*/ 8332 w 10000"/>
              <a:gd name="connsiteY21" fmla="*/ 2081 h 10000"/>
              <a:gd name="connsiteX22" fmla="*/ 8206 w 10000"/>
              <a:gd name="connsiteY22" fmla="*/ 1688 h 10000"/>
              <a:gd name="connsiteX23" fmla="*/ 8268 w 10000"/>
              <a:gd name="connsiteY23" fmla="*/ 1428 h 10000"/>
              <a:gd name="connsiteX24" fmla="*/ 9255 w 10000"/>
              <a:gd name="connsiteY24" fmla="*/ 777 h 10000"/>
              <a:gd name="connsiteX25" fmla="*/ 9505 w 10000"/>
              <a:gd name="connsiteY25" fmla="*/ 1041 h 10000"/>
              <a:gd name="connsiteX26" fmla="*/ 10000 w 10000"/>
              <a:gd name="connsiteY26" fmla="*/ 0 h 10000"/>
              <a:gd name="connsiteX0" fmla="*/ 9505 w 9505"/>
              <a:gd name="connsiteY0" fmla="*/ 264 h 9223"/>
              <a:gd name="connsiteX1" fmla="*/ 6892 w 9505"/>
              <a:gd name="connsiteY1" fmla="*/ 3969 h 9223"/>
              <a:gd name="connsiteX2" fmla="*/ 6236 w 9505"/>
              <a:gd name="connsiteY2" fmla="*/ 7533 h 9223"/>
              <a:gd name="connsiteX3" fmla="*/ 0 w 9505"/>
              <a:gd name="connsiteY3" fmla="*/ 9223 h 9223"/>
              <a:gd name="connsiteX4" fmla="*/ 1667 w 9505"/>
              <a:gd name="connsiteY4" fmla="*/ 8187 h 9223"/>
              <a:gd name="connsiteX5" fmla="*/ 1848 w 9505"/>
              <a:gd name="connsiteY5" fmla="*/ 7272 h 9223"/>
              <a:gd name="connsiteX6" fmla="*/ 2410 w 9505"/>
              <a:gd name="connsiteY6" fmla="*/ 6757 h 9223"/>
              <a:gd name="connsiteX7" fmla="*/ 2410 w 9505"/>
              <a:gd name="connsiteY7" fmla="*/ 5975 h 9223"/>
              <a:gd name="connsiteX8" fmla="*/ 2836 w 9505"/>
              <a:gd name="connsiteY8" fmla="*/ 5459 h 9223"/>
              <a:gd name="connsiteX9" fmla="*/ 2777 w 9505"/>
              <a:gd name="connsiteY9" fmla="*/ 4678 h 9223"/>
              <a:gd name="connsiteX10" fmla="*/ 4814 w 9505"/>
              <a:gd name="connsiteY10" fmla="*/ 781 h 9223"/>
              <a:gd name="connsiteX11" fmla="*/ 4937 w 9505"/>
              <a:gd name="connsiteY11" fmla="*/ 911 h 9223"/>
              <a:gd name="connsiteX12" fmla="*/ 4814 w 9505"/>
              <a:gd name="connsiteY12" fmla="*/ 1304 h 9223"/>
              <a:gd name="connsiteX13" fmla="*/ 4995 w 9505"/>
              <a:gd name="connsiteY13" fmla="*/ 1561 h 9223"/>
              <a:gd name="connsiteX14" fmla="*/ 5064 w 9505"/>
              <a:gd name="connsiteY14" fmla="*/ 2080 h 9223"/>
              <a:gd name="connsiteX15" fmla="*/ 5366 w 9505"/>
              <a:gd name="connsiteY15" fmla="*/ 2602 h 9223"/>
              <a:gd name="connsiteX16" fmla="*/ 6049 w 9505"/>
              <a:gd name="connsiteY16" fmla="*/ 3121 h 9223"/>
              <a:gd name="connsiteX17" fmla="*/ 6664 w 9505"/>
              <a:gd name="connsiteY17" fmla="*/ 2342 h 9223"/>
              <a:gd name="connsiteX18" fmla="*/ 6788 w 9505"/>
              <a:gd name="connsiteY18" fmla="*/ 1821 h 9223"/>
              <a:gd name="connsiteX19" fmla="*/ 7282 w 9505"/>
              <a:gd name="connsiteY19" fmla="*/ 2469 h 9223"/>
              <a:gd name="connsiteX20" fmla="*/ 8206 w 9505"/>
              <a:gd name="connsiteY20" fmla="*/ 1561 h 9223"/>
              <a:gd name="connsiteX21" fmla="*/ 8332 w 9505"/>
              <a:gd name="connsiteY21" fmla="*/ 1304 h 9223"/>
              <a:gd name="connsiteX22" fmla="*/ 8206 w 9505"/>
              <a:gd name="connsiteY22" fmla="*/ 911 h 9223"/>
              <a:gd name="connsiteX23" fmla="*/ 8268 w 9505"/>
              <a:gd name="connsiteY23" fmla="*/ 651 h 9223"/>
              <a:gd name="connsiteX24" fmla="*/ 9255 w 9505"/>
              <a:gd name="connsiteY24" fmla="*/ 0 h 9223"/>
              <a:gd name="connsiteX25" fmla="*/ 9505 w 9505"/>
              <a:gd name="connsiteY25" fmla="*/ 264 h 9223"/>
              <a:gd name="connsiteX0" fmla="*/ 10000 w 10000"/>
              <a:gd name="connsiteY0" fmla="*/ 0 h 9714"/>
              <a:gd name="connsiteX1" fmla="*/ 7251 w 10000"/>
              <a:gd name="connsiteY1" fmla="*/ 4017 h 9714"/>
              <a:gd name="connsiteX2" fmla="*/ 6561 w 10000"/>
              <a:gd name="connsiteY2" fmla="*/ 7882 h 9714"/>
              <a:gd name="connsiteX3" fmla="*/ 0 w 10000"/>
              <a:gd name="connsiteY3" fmla="*/ 9714 h 9714"/>
              <a:gd name="connsiteX4" fmla="*/ 1754 w 10000"/>
              <a:gd name="connsiteY4" fmla="*/ 8591 h 9714"/>
              <a:gd name="connsiteX5" fmla="*/ 1944 w 10000"/>
              <a:gd name="connsiteY5" fmla="*/ 7599 h 9714"/>
              <a:gd name="connsiteX6" fmla="*/ 2536 w 10000"/>
              <a:gd name="connsiteY6" fmla="*/ 7040 h 9714"/>
              <a:gd name="connsiteX7" fmla="*/ 2536 w 10000"/>
              <a:gd name="connsiteY7" fmla="*/ 6192 h 9714"/>
              <a:gd name="connsiteX8" fmla="*/ 2984 w 10000"/>
              <a:gd name="connsiteY8" fmla="*/ 5633 h 9714"/>
              <a:gd name="connsiteX9" fmla="*/ 2922 w 10000"/>
              <a:gd name="connsiteY9" fmla="*/ 4786 h 9714"/>
              <a:gd name="connsiteX10" fmla="*/ 5065 w 10000"/>
              <a:gd name="connsiteY10" fmla="*/ 561 h 9714"/>
              <a:gd name="connsiteX11" fmla="*/ 5194 w 10000"/>
              <a:gd name="connsiteY11" fmla="*/ 702 h 9714"/>
              <a:gd name="connsiteX12" fmla="*/ 5065 w 10000"/>
              <a:gd name="connsiteY12" fmla="*/ 1128 h 9714"/>
              <a:gd name="connsiteX13" fmla="*/ 5255 w 10000"/>
              <a:gd name="connsiteY13" fmla="*/ 1407 h 9714"/>
              <a:gd name="connsiteX14" fmla="*/ 5328 w 10000"/>
              <a:gd name="connsiteY14" fmla="*/ 1969 h 9714"/>
              <a:gd name="connsiteX15" fmla="*/ 5645 w 10000"/>
              <a:gd name="connsiteY15" fmla="*/ 2535 h 9714"/>
              <a:gd name="connsiteX16" fmla="*/ 6364 w 10000"/>
              <a:gd name="connsiteY16" fmla="*/ 3098 h 9714"/>
              <a:gd name="connsiteX17" fmla="*/ 7011 w 10000"/>
              <a:gd name="connsiteY17" fmla="*/ 2253 h 9714"/>
              <a:gd name="connsiteX18" fmla="*/ 7142 w 10000"/>
              <a:gd name="connsiteY18" fmla="*/ 1688 h 9714"/>
              <a:gd name="connsiteX19" fmla="*/ 7661 w 10000"/>
              <a:gd name="connsiteY19" fmla="*/ 2391 h 9714"/>
              <a:gd name="connsiteX20" fmla="*/ 8633 w 10000"/>
              <a:gd name="connsiteY20" fmla="*/ 1407 h 9714"/>
              <a:gd name="connsiteX21" fmla="*/ 8766 w 10000"/>
              <a:gd name="connsiteY21" fmla="*/ 1128 h 9714"/>
              <a:gd name="connsiteX22" fmla="*/ 8633 w 10000"/>
              <a:gd name="connsiteY22" fmla="*/ 702 h 9714"/>
              <a:gd name="connsiteX23" fmla="*/ 8699 w 10000"/>
              <a:gd name="connsiteY23" fmla="*/ 420 h 9714"/>
              <a:gd name="connsiteX24" fmla="*/ 10000 w 10000"/>
              <a:gd name="connsiteY24" fmla="*/ 0 h 9714"/>
              <a:gd name="connsiteX0" fmla="*/ 8699 w 8766"/>
              <a:gd name="connsiteY0" fmla="*/ 0 h 9568"/>
              <a:gd name="connsiteX1" fmla="*/ 7251 w 8766"/>
              <a:gd name="connsiteY1" fmla="*/ 3703 h 9568"/>
              <a:gd name="connsiteX2" fmla="*/ 6561 w 8766"/>
              <a:gd name="connsiteY2" fmla="*/ 7682 h 9568"/>
              <a:gd name="connsiteX3" fmla="*/ 0 w 8766"/>
              <a:gd name="connsiteY3" fmla="*/ 9568 h 9568"/>
              <a:gd name="connsiteX4" fmla="*/ 1754 w 8766"/>
              <a:gd name="connsiteY4" fmla="*/ 8412 h 9568"/>
              <a:gd name="connsiteX5" fmla="*/ 1944 w 8766"/>
              <a:gd name="connsiteY5" fmla="*/ 7391 h 9568"/>
              <a:gd name="connsiteX6" fmla="*/ 2536 w 8766"/>
              <a:gd name="connsiteY6" fmla="*/ 6815 h 9568"/>
              <a:gd name="connsiteX7" fmla="*/ 2536 w 8766"/>
              <a:gd name="connsiteY7" fmla="*/ 5942 h 9568"/>
              <a:gd name="connsiteX8" fmla="*/ 2984 w 8766"/>
              <a:gd name="connsiteY8" fmla="*/ 5367 h 9568"/>
              <a:gd name="connsiteX9" fmla="*/ 2922 w 8766"/>
              <a:gd name="connsiteY9" fmla="*/ 4495 h 9568"/>
              <a:gd name="connsiteX10" fmla="*/ 5065 w 8766"/>
              <a:gd name="connsiteY10" fmla="*/ 146 h 9568"/>
              <a:gd name="connsiteX11" fmla="*/ 5194 w 8766"/>
              <a:gd name="connsiteY11" fmla="*/ 291 h 9568"/>
              <a:gd name="connsiteX12" fmla="*/ 5065 w 8766"/>
              <a:gd name="connsiteY12" fmla="*/ 729 h 9568"/>
              <a:gd name="connsiteX13" fmla="*/ 5255 w 8766"/>
              <a:gd name="connsiteY13" fmla="*/ 1016 h 9568"/>
              <a:gd name="connsiteX14" fmla="*/ 5328 w 8766"/>
              <a:gd name="connsiteY14" fmla="*/ 1595 h 9568"/>
              <a:gd name="connsiteX15" fmla="*/ 5645 w 8766"/>
              <a:gd name="connsiteY15" fmla="*/ 2178 h 9568"/>
              <a:gd name="connsiteX16" fmla="*/ 6364 w 8766"/>
              <a:gd name="connsiteY16" fmla="*/ 2757 h 9568"/>
              <a:gd name="connsiteX17" fmla="*/ 7011 w 8766"/>
              <a:gd name="connsiteY17" fmla="*/ 1887 h 9568"/>
              <a:gd name="connsiteX18" fmla="*/ 7142 w 8766"/>
              <a:gd name="connsiteY18" fmla="*/ 1306 h 9568"/>
              <a:gd name="connsiteX19" fmla="*/ 7661 w 8766"/>
              <a:gd name="connsiteY19" fmla="*/ 2029 h 9568"/>
              <a:gd name="connsiteX20" fmla="*/ 8633 w 8766"/>
              <a:gd name="connsiteY20" fmla="*/ 1016 h 9568"/>
              <a:gd name="connsiteX21" fmla="*/ 8766 w 8766"/>
              <a:gd name="connsiteY21" fmla="*/ 729 h 9568"/>
              <a:gd name="connsiteX22" fmla="*/ 8633 w 8766"/>
              <a:gd name="connsiteY22" fmla="*/ 291 h 9568"/>
              <a:gd name="connsiteX23" fmla="*/ 8699 w 8766"/>
              <a:gd name="connsiteY23" fmla="*/ 0 h 9568"/>
              <a:gd name="connsiteX0" fmla="*/ 9848 w 10000"/>
              <a:gd name="connsiteY0" fmla="*/ 151 h 9847"/>
              <a:gd name="connsiteX1" fmla="*/ 8272 w 10000"/>
              <a:gd name="connsiteY1" fmla="*/ 3717 h 9847"/>
              <a:gd name="connsiteX2" fmla="*/ 7485 w 10000"/>
              <a:gd name="connsiteY2" fmla="*/ 7876 h 9847"/>
              <a:gd name="connsiteX3" fmla="*/ 0 w 10000"/>
              <a:gd name="connsiteY3" fmla="*/ 9847 h 9847"/>
              <a:gd name="connsiteX4" fmla="*/ 2001 w 10000"/>
              <a:gd name="connsiteY4" fmla="*/ 8639 h 9847"/>
              <a:gd name="connsiteX5" fmla="*/ 2218 w 10000"/>
              <a:gd name="connsiteY5" fmla="*/ 7572 h 9847"/>
              <a:gd name="connsiteX6" fmla="*/ 2893 w 10000"/>
              <a:gd name="connsiteY6" fmla="*/ 6970 h 9847"/>
              <a:gd name="connsiteX7" fmla="*/ 2893 w 10000"/>
              <a:gd name="connsiteY7" fmla="*/ 6057 h 9847"/>
              <a:gd name="connsiteX8" fmla="*/ 3404 w 10000"/>
              <a:gd name="connsiteY8" fmla="*/ 5456 h 9847"/>
              <a:gd name="connsiteX9" fmla="*/ 3333 w 10000"/>
              <a:gd name="connsiteY9" fmla="*/ 4545 h 9847"/>
              <a:gd name="connsiteX10" fmla="*/ 5778 w 10000"/>
              <a:gd name="connsiteY10" fmla="*/ 0 h 9847"/>
              <a:gd name="connsiteX11" fmla="*/ 5925 w 10000"/>
              <a:gd name="connsiteY11" fmla="*/ 151 h 9847"/>
              <a:gd name="connsiteX12" fmla="*/ 5778 w 10000"/>
              <a:gd name="connsiteY12" fmla="*/ 609 h 9847"/>
              <a:gd name="connsiteX13" fmla="*/ 5995 w 10000"/>
              <a:gd name="connsiteY13" fmla="*/ 909 h 9847"/>
              <a:gd name="connsiteX14" fmla="*/ 6078 w 10000"/>
              <a:gd name="connsiteY14" fmla="*/ 1514 h 9847"/>
              <a:gd name="connsiteX15" fmla="*/ 6440 w 10000"/>
              <a:gd name="connsiteY15" fmla="*/ 2123 h 9847"/>
              <a:gd name="connsiteX16" fmla="*/ 7260 w 10000"/>
              <a:gd name="connsiteY16" fmla="*/ 2728 h 9847"/>
              <a:gd name="connsiteX17" fmla="*/ 7998 w 10000"/>
              <a:gd name="connsiteY17" fmla="*/ 1819 h 9847"/>
              <a:gd name="connsiteX18" fmla="*/ 8147 w 10000"/>
              <a:gd name="connsiteY18" fmla="*/ 1212 h 9847"/>
              <a:gd name="connsiteX19" fmla="*/ 8739 w 10000"/>
              <a:gd name="connsiteY19" fmla="*/ 1968 h 9847"/>
              <a:gd name="connsiteX20" fmla="*/ 9848 w 10000"/>
              <a:gd name="connsiteY20" fmla="*/ 909 h 9847"/>
              <a:gd name="connsiteX21" fmla="*/ 10000 w 10000"/>
              <a:gd name="connsiteY21" fmla="*/ 609 h 9847"/>
              <a:gd name="connsiteX22" fmla="*/ 9848 w 10000"/>
              <a:gd name="connsiteY22" fmla="*/ 151 h 9847"/>
              <a:gd name="connsiteX0" fmla="*/ 9848 w 10000"/>
              <a:gd name="connsiteY0" fmla="*/ 153 h 10000"/>
              <a:gd name="connsiteX1" fmla="*/ 8272 w 10000"/>
              <a:gd name="connsiteY1" fmla="*/ 3775 h 10000"/>
              <a:gd name="connsiteX2" fmla="*/ 7485 w 10000"/>
              <a:gd name="connsiteY2" fmla="*/ 7998 h 10000"/>
              <a:gd name="connsiteX3" fmla="*/ 0 w 10000"/>
              <a:gd name="connsiteY3" fmla="*/ 10000 h 10000"/>
              <a:gd name="connsiteX4" fmla="*/ 2001 w 10000"/>
              <a:gd name="connsiteY4" fmla="*/ 8773 h 10000"/>
              <a:gd name="connsiteX5" fmla="*/ 2218 w 10000"/>
              <a:gd name="connsiteY5" fmla="*/ 7690 h 10000"/>
              <a:gd name="connsiteX6" fmla="*/ 2893 w 10000"/>
              <a:gd name="connsiteY6" fmla="*/ 7078 h 10000"/>
              <a:gd name="connsiteX7" fmla="*/ 2893 w 10000"/>
              <a:gd name="connsiteY7" fmla="*/ 6151 h 10000"/>
              <a:gd name="connsiteX8" fmla="*/ 3404 w 10000"/>
              <a:gd name="connsiteY8" fmla="*/ 5541 h 10000"/>
              <a:gd name="connsiteX9" fmla="*/ 3333 w 10000"/>
              <a:gd name="connsiteY9" fmla="*/ 4616 h 10000"/>
              <a:gd name="connsiteX10" fmla="*/ 5778 w 10000"/>
              <a:gd name="connsiteY10" fmla="*/ 0 h 10000"/>
              <a:gd name="connsiteX11" fmla="*/ 5925 w 10000"/>
              <a:gd name="connsiteY11" fmla="*/ 153 h 10000"/>
              <a:gd name="connsiteX12" fmla="*/ 5778 w 10000"/>
              <a:gd name="connsiteY12" fmla="*/ 618 h 10000"/>
              <a:gd name="connsiteX13" fmla="*/ 5995 w 10000"/>
              <a:gd name="connsiteY13" fmla="*/ 923 h 10000"/>
              <a:gd name="connsiteX14" fmla="*/ 6078 w 10000"/>
              <a:gd name="connsiteY14" fmla="*/ 1538 h 10000"/>
              <a:gd name="connsiteX15" fmla="*/ 6440 w 10000"/>
              <a:gd name="connsiteY15" fmla="*/ 2156 h 10000"/>
              <a:gd name="connsiteX16" fmla="*/ 7260 w 10000"/>
              <a:gd name="connsiteY16" fmla="*/ 2770 h 10000"/>
              <a:gd name="connsiteX17" fmla="*/ 7998 w 10000"/>
              <a:gd name="connsiteY17" fmla="*/ 1847 h 10000"/>
              <a:gd name="connsiteX18" fmla="*/ 8147 w 10000"/>
              <a:gd name="connsiteY18" fmla="*/ 1231 h 10000"/>
              <a:gd name="connsiteX19" fmla="*/ 9848 w 10000"/>
              <a:gd name="connsiteY19" fmla="*/ 923 h 10000"/>
              <a:gd name="connsiteX20" fmla="*/ 10000 w 10000"/>
              <a:gd name="connsiteY20" fmla="*/ 618 h 10000"/>
              <a:gd name="connsiteX21" fmla="*/ 9848 w 10000"/>
              <a:gd name="connsiteY21" fmla="*/ 153 h 10000"/>
              <a:gd name="connsiteX0" fmla="*/ 10000 w 10000"/>
              <a:gd name="connsiteY0" fmla="*/ 618 h 10000"/>
              <a:gd name="connsiteX1" fmla="*/ 8272 w 10000"/>
              <a:gd name="connsiteY1" fmla="*/ 3775 h 10000"/>
              <a:gd name="connsiteX2" fmla="*/ 7485 w 10000"/>
              <a:gd name="connsiteY2" fmla="*/ 7998 h 10000"/>
              <a:gd name="connsiteX3" fmla="*/ 0 w 10000"/>
              <a:gd name="connsiteY3" fmla="*/ 10000 h 10000"/>
              <a:gd name="connsiteX4" fmla="*/ 2001 w 10000"/>
              <a:gd name="connsiteY4" fmla="*/ 8773 h 10000"/>
              <a:gd name="connsiteX5" fmla="*/ 2218 w 10000"/>
              <a:gd name="connsiteY5" fmla="*/ 7690 h 10000"/>
              <a:gd name="connsiteX6" fmla="*/ 2893 w 10000"/>
              <a:gd name="connsiteY6" fmla="*/ 7078 h 10000"/>
              <a:gd name="connsiteX7" fmla="*/ 2893 w 10000"/>
              <a:gd name="connsiteY7" fmla="*/ 6151 h 10000"/>
              <a:gd name="connsiteX8" fmla="*/ 3404 w 10000"/>
              <a:gd name="connsiteY8" fmla="*/ 5541 h 10000"/>
              <a:gd name="connsiteX9" fmla="*/ 3333 w 10000"/>
              <a:gd name="connsiteY9" fmla="*/ 4616 h 10000"/>
              <a:gd name="connsiteX10" fmla="*/ 5778 w 10000"/>
              <a:gd name="connsiteY10" fmla="*/ 0 h 10000"/>
              <a:gd name="connsiteX11" fmla="*/ 5925 w 10000"/>
              <a:gd name="connsiteY11" fmla="*/ 153 h 10000"/>
              <a:gd name="connsiteX12" fmla="*/ 5778 w 10000"/>
              <a:gd name="connsiteY12" fmla="*/ 618 h 10000"/>
              <a:gd name="connsiteX13" fmla="*/ 5995 w 10000"/>
              <a:gd name="connsiteY13" fmla="*/ 923 h 10000"/>
              <a:gd name="connsiteX14" fmla="*/ 6078 w 10000"/>
              <a:gd name="connsiteY14" fmla="*/ 1538 h 10000"/>
              <a:gd name="connsiteX15" fmla="*/ 6440 w 10000"/>
              <a:gd name="connsiteY15" fmla="*/ 2156 h 10000"/>
              <a:gd name="connsiteX16" fmla="*/ 7260 w 10000"/>
              <a:gd name="connsiteY16" fmla="*/ 2770 h 10000"/>
              <a:gd name="connsiteX17" fmla="*/ 7998 w 10000"/>
              <a:gd name="connsiteY17" fmla="*/ 1847 h 10000"/>
              <a:gd name="connsiteX18" fmla="*/ 8147 w 10000"/>
              <a:gd name="connsiteY18" fmla="*/ 1231 h 10000"/>
              <a:gd name="connsiteX19" fmla="*/ 9848 w 10000"/>
              <a:gd name="connsiteY19" fmla="*/ 923 h 10000"/>
              <a:gd name="connsiteX20" fmla="*/ 10000 w 10000"/>
              <a:gd name="connsiteY20" fmla="*/ 618 h 10000"/>
              <a:gd name="connsiteX0" fmla="*/ 10000 w 10000"/>
              <a:gd name="connsiteY0" fmla="*/ 618 h 10000"/>
              <a:gd name="connsiteX1" fmla="*/ 8272 w 10000"/>
              <a:gd name="connsiteY1" fmla="*/ 3775 h 10000"/>
              <a:gd name="connsiteX2" fmla="*/ 7485 w 10000"/>
              <a:gd name="connsiteY2" fmla="*/ 7998 h 10000"/>
              <a:gd name="connsiteX3" fmla="*/ 0 w 10000"/>
              <a:gd name="connsiteY3" fmla="*/ 10000 h 10000"/>
              <a:gd name="connsiteX4" fmla="*/ 2001 w 10000"/>
              <a:gd name="connsiteY4" fmla="*/ 8773 h 10000"/>
              <a:gd name="connsiteX5" fmla="*/ 2218 w 10000"/>
              <a:gd name="connsiteY5" fmla="*/ 7690 h 10000"/>
              <a:gd name="connsiteX6" fmla="*/ 2893 w 10000"/>
              <a:gd name="connsiteY6" fmla="*/ 7078 h 10000"/>
              <a:gd name="connsiteX7" fmla="*/ 2893 w 10000"/>
              <a:gd name="connsiteY7" fmla="*/ 6151 h 10000"/>
              <a:gd name="connsiteX8" fmla="*/ 3404 w 10000"/>
              <a:gd name="connsiteY8" fmla="*/ 5541 h 10000"/>
              <a:gd name="connsiteX9" fmla="*/ 3333 w 10000"/>
              <a:gd name="connsiteY9" fmla="*/ 4616 h 10000"/>
              <a:gd name="connsiteX10" fmla="*/ 5778 w 10000"/>
              <a:gd name="connsiteY10" fmla="*/ 0 h 10000"/>
              <a:gd name="connsiteX11" fmla="*/ 5925 w 10000"/>
              <a:gd name="connsiteY11" fmla="*/ 153 h 10000"/>
              <a:gd name="connsiteX12" fmla="*/ 5778 w 10000"/>
              <a:gd name="connsiteY12" fmla="*/ 618 h 10000"/>
              <a:gd name="connsiteX13" fmla="*/ 5995 w 10000"/>
              <a:gd name="connsiteY13" fmla="*/ 923 h 10000"/>
              <a:gd name="connsiteX14" fmla="*/ 6078 w 10000"/>
              <a:gd name="connsiteY14" fmla="*/ 1538 h 10000"/>
              <a:gd name="connsiteX15" fmla="*/ 6440 w 10000"/>
              <a:gd name="connsiteY15" fmla="*/ 2156 h 10000"/>
              <a:gd name="connsiteX16" fmla="*/ 7260 w 10000"/>
              <a:gd name="connsiteY16" fmla="*/ 2770 h 10000"/>
              <a:gd name="connsiteX17" fmla="*/ 7998 w 10000"/>
              <a:gd name="connsiteY17" fmla="*/ 1847 h 10000"/>
              <a:gd name="connsiteX18" fmla="*/ 9848 w 10000"/>
              <a:gd name="connsiteY18" fmla="*/ 923 h 10000"/>
              <a:gd name="connsiteX19" fmla="*/ 10000 w 10000"/>
              <a:gd name="connsiteY19" fmla="*/ 618 h 10000"/>
              <a:gd name="connsiteX0" fmla="*/ 9848 w 9849"/>
              <a:gd name="connsiteY0" fmla="*/ 923 h 10000"/>
              <a:gd name="connsiteX1" fmla="*/ 8272 w 9849"/>
              <a:gd name="connsiteY1" fmla="*/ 3775 h 10000"/>
              <a:gd name="connsiteX2" fmla="*/ 7485 w 9849"/>
              <a:gd name="connsiteY2" fmla="*/ 7998 h 10000"/>
              <a:gd name="connsiteX3" fmla="*/ 0 w 9849"/>
              <a:gd name="connsiteY3" fmla="*/ 10000 h 10000"/>
              <a:gd name="connsiteX4" fmla="*/ 2001 w 9849"/>
              <a:gd name="connsiteY4" fmla="*/ 8773 h 10000"/>
              <a:gd name="connsiteX5" fmla="*/ 2218 w 9849"/>
              <a:gd name="connsiteY5" fmla="*/ 7690 h 10000"/>
              <a:gd name="connsiteX6" fmla="*/ 2893 w 9849"/>
              <a:gd name="connsiteY6" fmla="*/ 7078 h 10000"/>
              <a:gd name="connsiteX7" fmla="*/ 2893 w 9849"/>
              <a:gd name="connsiteY7" fmla="*/ 6151 h 10000"/>
              <a:gd name="connsiteX8" fmla="*/ 3404 w 9849"/>
              <a:gd name="connsiteY8" fmla="*/ 5541 h 10000"/>
              <a:gd name="connsiteX9" fmla="*/ 3333 w 9849"/>
              <a:gd name="connsiteY9" fmla="*/ 4616 h 10000"/>
              <a:gd name="connsiteX10" fmla="*/ 5778 w 9849"/>
              <a:gd name="connsiteY10" fmla="*/ 0 h 10000"/>
              <a:gd name="connsiteX11" fmla="*/ 5925 w 9849"/>
              <a:gd name="connsiteY11" fmla="*/ 153 h 10000"/>
              <a:gd name="connsiteX12" fmla="*/ 5778 w 9849"/>
              <a:gd name="connsiteY12" fmla="*/ 618 h 10000"/>
              <a:gd name="connsiteX13" fmla="*/ 5995 w 9849"/>
              <a:gd name="connsiteY13" fmla="*/ 923 h 10000"/>
              <a:gd name="connsiteX14" fmla="*/ 6078 w 9849"/>
              <a:gd name="connsiteY14" fmla="*/ 1538 h 10000"/>
              <a:gd name="connsiteX15" fmla="*/ 6440 w 9849"/>
              <a:gd name="connsiteY15" fmla="*/ 2156 h 10000"/>
              <a:gd name="connsiteX16" fmla="*/ 7260 w 9849"/>
              <a:gd name="connsiteY16" fmla="*/ 2770 h 10000"/>
              <a:gd name="connsiteX17" fmla="*/ 7998 w 9849"/>
              <a:gd name="connsiteY17" fmla="*/ 1847 h 10000"/>
              <a:gd name="connsiteX18" fmla="*/ 9848 w 9849"/>
              <a:gd name="connsiteY18" fmla="*/ 923 h 10000"/>
              <a:gd name="connsiteX0" fmla="*/ 9999 w 10000"/>
              <a:gd name="connsiteY0" fmla="*/ 923 h 10000"/>
              <a:gd name="connsiteX1" fmla="*/ 8399 w 10000"/>
              <a:gd name="connsiteY1" fmla="*/ 3775 h 10000"/>
              <a:gd name="connsiteX2" fmla="*/ 7600 w 10000"/>
              <a:gd name="connsiteY2" fmla="*/ 7998 h 10000"/>
              <a:gd name="connsiteX3" fmla="*/ 0 w 10000"/>
              <a:gd name="connsiteY3" fmla="*/ 10000 h 10000"/>
              <a:gd name="connsiteX4" fmla="*/ 2032 w 10000"/>
              <a:gd name="connsiteY4" fmla="*/ 8773 h 10000"/>
              <a:gd name="connsiteX5" fmla="*/ 2252 w 10000"/>
              <a:gd name="connsiteY5" fmla="*/ 7690 h 10000"/>
              <a:gd name="connsiteX6" fmla="*/ 2937 w 10000"/>
              <a:gd name="connsiteY6" fmla="*/ 7078 h 10000"/>
              <a:gd name="connsiteX7" fmla="*/ 2937 w 10000"/>
              <a:gd name="connsiteY7" fmla="*/ 6151 h 10000"/>
              <a:gd name="connsiteX8" fmla="*/ 3456 w 10000"/>
              <a:gd name="connsiteY8" fmla="*/ 5541 h 10000"/>
              <a:gd name="connsiteX9" fmla="*/ 3384 w 10000"/>
              <a:gd name="connsiteY9" fmla="*/ 4616 h 10000"/>
              <a:gd name="connsiteX10" fmla="*/ 5867 w 10000"/>
              <a:gd name="connsiteY10" fmla="*/ 0 h 10000"/>
              <a:gd name="connsiteX11" fmla="*/ 6016 w 10000"/>
              <a:gd name="connsiteY11" fmla="*/ 153 h 10000"/>
              <a:gd name="connsiteX12" fmla="*/ 5867 w 10000"/>
              <a:gd name="connsiteY12" fmla="*/ 618 h 10000"/>
              <a:gd name="connsiteX13" fmla="*/ 6087 w 10000"/>
              <a:gd name="connsiteY13" fmla="*/ 923 h 10000"/>
              <a:gd name="connsiteX14" fmla="*/ 6171 w 10000"/>
              <a:gd name="connsiteY14" fmla="*/ 1538 h 10000"/>
              <a:gd name="connsiteX15" fmla="*/ 6539 w 10000"/>
              <a:gd name="connsiteY15" fmla="*/ 2156 h 10000"/>
              <a:gd name="connsiteX16" fmla="*/ 7371 w 10000"/>
              <a:gd name="connsiteY16" fmla="*/ 2770 h 10000"/>
              <a:gd name="connsiteX17" fmla="*/ 9999 w 10000"/>
              <a:gd name="connsiteY17" fmla="*/ 923 h 10000"/>
              <a:gd name="connsiteX0" fmla="*/ 7371 w 8399"/>
              <a:gd name="connsiteY0" fmla="*/ 2770 h 10000"/>
              <a:gd name="connsiteX1" fmla="*/ 8399 w 8399"/>
              <a:gd name="connsiteY1" fmla="*/ 3775 h 10000"/>
              <a:gd name="connsiteX2" fmla="*/ 7600 w 8399"/>
              <a:gd name="connsiteY2" fmla="*/ 7998 h 10000"/>
              <a:gd name="connsiteX3" fmla="*/ 0 w 8399"/>
              <a:gd name="connsiteY3" fmla="*/ 10000 h 10000"/>
              <a:gd name="connsiteX4" fmla="*/ 2032 w 8399"/>
              <a:gd name="connsiteY4" fmla="*/ 8773 h 10000"/>
              <a:gd name="connsiteX5" fmla="*/ 2252 w 8399"/>
              <a:gd name="connsiteY5" fmla="*/ 7690 h 10000"/>
              <a:gd name="connsiteX6" fmla="*/ 2937 w 8399"/>
              <a:gd name="connsiteY6" fmla="*/ 7078 h 10000"/>
              <a:gd name="connsiteX7" fmla="*/ 2937 w 8399"/>
              <a:gd name="connsiteY7" fmla="*/ 6151 h 10000"/>
              <a:gd name="connsiteX8" fmla="*/ 3456 w 8399"/>
              <a:gd name="connsiteY8" fmla="*/ 5541 h 10000"/>
              <a:gd name="connsiteX9" fmla="*/ 3384 w 8399"/>
              <a:gd name="connsiteY9" fmla="*/ 4616 h 10000"/>
              <a:gd name="connsiteX10" fmla="*/ 5867 w 8399"/>
              <a:gd name="connsiteY10" fmla="*/ 0 h 10000"/>
              <a:gd name="connsiteX11" fmla="*/ 6016 w 8399"/>
              <a:gd name="connsiteY11" fmla="*/ 153 h 10000"/>
              <a:gd name="connsiteX12" fmla="*/ 5867 w 8399"/>
              <a:gd name="connsiteY12" fmla="*/ 618 h 10000"/>
              <a:gd name="connsiteX13" fmla="*/ 6087 w 8399"/>
              <a:gd name="connsiteY13" fmla="*/ 923 h 10000"/>
              <a:gd name="connsiteX14" fmla="*/ 6171 w 8399"/>
              <a:gd name="connsiteY14" fmla="*/ 1538 h 10000"/>
              <a:gd name="connsiteX15" fmla="*/ 6539 w 8399"/>
              <a:gd name="connsiteY15" fmla="*/ 2156 h 10000"/>
              <a:gd name="connsiteX16" fmla="*/ 7371 w 8399"/>
              <a:gd name="connsiteY16" fmla="*/ 2770 h 10000"/>
              <a:gd name="connsiteX0" fmla="*/ 7785 w 10000"/>
              <a:gd name="connsiteY0" fmla="*/ 2156 h 10000"/>
              <a:gd name="connsiteX1" fmla="*/ 10000 w 10000"/>
              <a:gd name="connsiteY1" fmla="*/ 3775 h 10000"/>
              <a:gd name="connsiteX2" fmla="*/ 9049 w 10000"/>
              <a:gd name="connsiteY2" fmla="*/ 7998 h 10000"/>
              <a:gd name="connsiteX3" fmla="*/ 0 w 10000"/>
              <a:gd name="connsiteY3" fmla="*/ 10000 h 10000"/>
              <a:gd name="connsiteX4" fmla="*/ 2419 w 10000"/>
              <a:gd name="connsiteY4" fmla="*/ 8773 h 10000"/>
              <a:gd name="connsiteX5" fmla="*/ 2681 w 10000"/>
              <a:gd name="connsiteY5" fmla="*/ 7690 h 10000"/>
              <a:gd name="connsiteX6" fmla="*/ 3497 w 10000"/>
              <a:gd name="connsiteY6" fmla="*/ 7078 h 10000"/>
              <a:gd name="connsiteX7" fmla="*/ 3497 w 10000"/>
              <a:gd name="connsiteY7" fmla="*/ 6151 h 10000"/>
              <a:gd name="connsiteX8" fmla="*/ 4115 w 10000"/>
              <a:gd name="connsiteY8" fmla="*/ 5541 h 10000"/>
              <a:gd name="connsiteX9" fmla="*/ 4029 w 10000"/>
              <a:gd name="connsiteY9" fmla="*/ 4616 h 10000"/>
              <a:gd name="connsiteX10" fmla="*/ 6985 w 10000"/>
              <a:gd name="connsiteY10" fmla="*/ 0 h 10000"/>
              <a:gd name="connsiteX11" fmla="*/ 7163 w 10000"/>
              <a:gd name="connsiteY11" fmla="*/ 153 h 10000"/>
              <a:gd name="connsiteX12" fmla="*/ 6985 w 10000"/>
              <a:gd name="connsiteY12" fmla="*/ 618 h 10000"/>
              <a:gd name="connsiteX13" fmla="*/ 7247 w 10000"/>
              <a:gd name="connsiteY13" fmla="*/ 923 h 10000"/>
              <a:gd name="connsiteX14" fmla="*/ 7347 w 10000"/>
              <a:gd name="connsiteY14" fmla="*/ 1538 h 10000"/>
              <a:gd name="connsiteX15" fmla="*/ 7785 w 10000"/>
              <a:gd name="connsiteY15" fmla="*/ 2156 h 10000"/>
              <a:gd name="connsiteX0" fmla="*/ 7785 w 9049"/>
              <a:gd name="connsiteY0" fmla="*/ 2156 h 10000"/>
              <a:gd name="connsiteX1" fmla="*/ 9049 w 9049"/>
              <a:gd name="connsiteY1" fmla="*/ 7998 h 10000"/>
              <a:gd name="connsiteX2" fmla="*/ 0 w 9049"/>
              <a:gd name="connsiteY2" fmla="*/ 10000 h 10000"/>
              <a:gd name="connsiteX3" fmla="*/ 2419 w 9049"/>
              <a:gd name="connsiteY3" fmla="*/ 8773 h 10000"/>
              <a:gd name="connsiteX4" fmla="*/ 2681 w 9049"/>
              <a:gd name="connsiteY4" fmla="*/ 7690 h 10000"/>
              <a:gd name="connsiteX5" fmla="*/ 3497 w 9049"/>
              <a:gd name="connsiteY5" fmla="*/ 7078 h 10000"/>
              <a:gd name="connsiteX6" fmla="*/ 3497 w 9049"/>
              <a:gd name="connsiteY6" fmla="*/ 6151 h 10000"/>
              <a:gd name="connsiteX7" fmla="*/ 4115 w 9049"/>
              <a:gd name="connsiteY7" fmla="*/ 5541 h 10000"/>
              <a:gd name="connsiteX8" fmla="*/ 4029 w 9049"/>
              <a:gd name="connsiteY8" fmla="*/ 4616 h 10000"/>
              <a:gd name="connsiteX9" fmla="*/ 6985 w 9049"/>
              <a:gd name="connsiteY9" fmla="*/ 0 h 10000"/>
              <a:gd name="connsiteX10" fmla="*/ 7163 w 9049"/>
              <a:gd name="connsiteY10" fmla="*/ 153 h 10000"/>
              <a:gd name="connsiteX11" fmla="*/ 6985 w 9049"/>
              <a:gd name="connsiteY11" fmla="*/ 618 h 10000"/>
              <a:gd name="connsiteX12" fmla="*/ 7247 w 9049"/>
              <a:gd name="connsiteY12" fmla="*/ 923 h 10000"/>
              <a:gd name="connsiteX13" fmla="*/ 7347 w 9049"/>
              <a:gd name="connsiteY13" fmla="*/ 1538 h 10000"/>
              <a:gd name="connsiteX14" fmla="*/ 7785 w 9049"/>
              <a:gd name="connsiteY14" fmla="*/ 2156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049" h="10000">
                <a:moveTo>
                  <a:pt x="7785" y="2156"/>
                </a:moveTo>
                <a:lnTo>
                  <a:pt x="9049" y="7998"/>
                </a:lnTo>
                <a:lnTo>
                  <a:pt x="0" y="10000"/>
                </a:lnTo>
                <a:lnTo>
                  <a:pt x="2419" y="8773"/>
                </a:lnTo>
                <a:cubicBezTo>
                  <a:pt x="2507" y="8410"/>
                  <a:pt x="2596" y="8048"/>
                  <a:pt x="2681" y="7690"/>
                </a:cubicBezTo>
                <a:lnTo>
                  <a:pt x="3497" y="7078"/>
                </a:lnTo>
                <a:lnTo>
                  <a:pt x="3497" y="6151"/>
                </a:lnTo>
                <a:lnTo>
                  <a:pt x="4115" y="5541"/>
                </a:lnTo>
                <a:cubicBezTo>
                  <a:pt x="4089" y="5230"/>
                  <a:pt x="4058" y="4924"/>
                  <a:pt x="4029" y="4616"/>
                </a:cubicBezTo>
                <a:lnTo>
                  <a:pt x="6985" y="0"/>
                </a:lnTo>
                <a:cubicBezTo>
                  <a:pt x="7040" y="54"/>
                  <a:pt x="7103" y="99"/>
                  <a:pt x="7163" y="153"/>
                </a:cubicBezTo>
                <a:cubicBezTo>
                  <a:pt x="7100" y="310"/>
                  <a:pt x="7040" y="460"/>
                  <a:pt x="6985" y="618"/>
                </a:cubicBezTo>
                <a:cubicBezTo>
                  <a:pt x="7077" y="719"/>
                  <a:pt x="7163" y="824"/>
                  <a:pt x="7247" y="923"/>
                </a:cubicBezTo>
                <a:cubicBezTo>
                  <a:pt x="7279" y="1127"/>
                  <a:pt x="7316" y="1329"/>
                  <a:pt x="7347" y="1538"/>
                </a:cubicBezTo>
                <a:lnTo>
                  <a:pt x="7785" y="2156"/>
                </a:lnTo>
                <a:close/>
              </a:path>
            </a:pathLst>
          </a:custGeom>
          <a:solidFill>
            <a:schemeClr val="accent5">
              <a:lumMod val="50000"/>
              <a:lumOff val="50000"/>
            </a:schemeClr>
          </a:solidFill>
          <a:ln w="3175">
            <a:solidFill>
              <a:srgbClr val="404040"/>
            </a:solidFill>
            <a:prstDash val="solid"/>
            <a:round/>
            <a:headEnd/>
            <a:tailEnd/>
          </a:ln>
        </p:spPr>
        <p:txBody>
          <a:bodyPr/>
          <a:lstStyle/>
          <a:p>
            <a:endParaRPr lang="en-US">
              <a:latin typeface="+mj-lt"/>
            </a:endParaRPr>
          </a:p>
        </p:txBody>
      </p:sp>
      <p:sp>
        <p:nvSpPr>
          <p:cNvPr id="178" name="Rectangle 534"/>
          <p:cNvSpPr>
            <a:spLocks noChangeArrowheads="1"/>
          </p:cNvSpPr>
          <p:nvPr/>
        </p:nvSpPr>
        <p:spPr bwMode="auto">
          <a:xfrm>
            <a:off x="7562057" y="2652532"/>
            <a:ext cx="1016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VA</a:t>
            </a:r>
            <a:endParaRPr lang="en-US" altLang="en-US" dirty="0">
              <a:latin typeface="+mj-lt"/>
            </a:endParaRPr>
          </a:p>
        </p:txBody>
      </p:sp>
      <p:sp>
        <p:nvSpPr>
          <p:cNvPr id="179" name="Rectangle 534"/>
          <p:cNvSpPr>
            <a:spLocks noChangeArrowheads="1"/>
          </p:cNvSpPr>
          <p:nvPr/>
        </p:nvSpPr>
        <p:spPr bwMode="auto">
          <a:xfrm>
            <a:off x="6946136" y="3093631"/>
            <a:ext cx="1016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VA</a:t>
            </a:r>
            <a:endParaRPr lang="en-US" altLang="en-US" dirty="0">
              <a:latin typeface="+mj-lt"/>
            </a:endParaRPr>
          </a:p>
        </p:txBody>
      </p:sp>
      <p:sp>
        <p:nvSpPr>
          <p:cNvPr id="180" name="Freeform 196"/>
          <p:cNvSpPr>
            <a:spLocks/>
          </p:cNvSpPr>
          <p:nvPr/>
        </p:nvSpPr>
        <p:spPr bwMode="auto">
          <a:xfrm>
            <a:off x="5844560" y="3038485"/>
            <a:ext cx="1063617" cy="317472"/>
          </a:xfrm>
          <a:custGeom>
            <a:avLst/>
            <a:gdLst>
              <a:gd name="T0" fmla="*/ 578 w 734"/>
              <a:gd name="T1" fmla="*/ 299 h 373"/>
              <a:gd name="T2" fmla="*/ 638 w 734"/>
              <a:gd name="T3" fmla="*/ 269 h 373"/>
              <a:gd name="T4" fmla="*/ 656 w 734"/>
              <a:gd name="T5" fmla="*/ 249 h 373"/>
              <a:gd name="T6" fmla="*/ 668 w 734"/>
              <a:gd name="T7" fmla="*/ 229 h 373"/>
              <a:gd name="T8" fmla="*/ 734 w 734"/>
              <a:gd name="T9" fmla="*/ 169 h 373"/>
              <a:gd name="T10" fmla="*/ 712 w 734"/>
              <a:gd name="T11" fmla="*/ 159 h 373"/>
              <a:gd name="T12" fmla="*/ 696 w 734"/>
              <a:gd name="T13" fmla="*/ 143 h 373"/>
              <a:gd name="T14" fmla="*/ 678 w 734"/>
              <a:gd name="T15" fmla="*/ 120 h 373"/>
              <a:gd name="T16" fmla="*/ 664 w 734"/>
              <a:gd name="T17" fmla="*/ 88 h 373"/>
              <a:gd name="T18" fmla="*/ 660 w 734"/>
              <a:gd name="T19" fmla="*/ 68 h 373"/>
              <a:gd name="T20" fmla="*/ 632 w 734"/>
              <a:gd name="T21" fmla="*/ 50 h 373"/>
              <a:gd name="T22" fmla="*/ 612 w 734"/>
              <a:gd name="T23" fmla="*/ 34 h 373"/>
              <a:gd name="T24" fmla="*/ 586 w 734"/>
              <a:gd name="T25" fmla="*/ 54 h 373"/>
              <a:gd name="T26" fmla="*/ 554 w 734"/>
              <a:gd name="T27" fmla="*/ 46 h 373"/>
              <a:gd name="T28" fmla="*/ 542 w 734"/>
              <a:gd name="T29" fmla="*/ 52 h 373"/>
              <a:gd name="T30" fmla="*/ 494 w 734"/>
              <a:gd name="T31" fmla="*/ 36 h 373"/>
              <a:gd name="T32" fmla="*/ 468 w 734"/>
              <a:gd name="T33" fmla="*/ 2 h 373"/>
              <a:gd name="T34" fmla="*/ 440 w 734"/>
              <a:gd name="T35" fmla="*/ 0 h 373"/>
              <a:gd name="T36" fmla="*/ 432 w 734"/>
              <a:gd name="T37" fmla="*/ 22 h 373"/>
              <a:gd name="T38" fmla="*/ 438 w 734"/>
              <a:gd name="T39" fmla="*/ 34 h 373"/>
              <a:gd name="T40" fmla="*/ 420 w 734"/>
              <a:gd name="T41" fmla="*/ 48 h 373"/>
              <a:gd name="T42" fmla="*/ 392 w 734"/>
              <a:gd name="T43" fmla="*/ 56 h 373"/>
              <a:gd name="T44" fmla="*/ 380 w 734"/>
              <a:gd name="T45" fmla="*/ 84 h 373"/>
              <a:gd name="T46" fmla="*/ 358 w 734"/>
              <a:gd name="T47" fmla="*/ 116 h 373"/>
              <a:gd name="T48" fmla="*/ 338 w 734"/>
              <a:gd name="T49" fmla="*/ 133 h 373"/>
              <a:gd name="T50" fmla="*/ 326 w 734"/>
              <a:gd name="T51" fmla="*/ 161 h 373"/>
              <a:gd name="T52" fmla="*/ 300 w 734"/>
              <a:gd name="T53" fmla="*/ 141 h 373"/>
              <a:gd name="T54" fmla="*/ 296 w 734"/>
              <a:gd name="T55" fmla="*/ 143 h 373"/>
              <a:gd name="T56" fmla="*/ 286 w 734"/>
              <a:gd name="T57" fmla="*/ 151 h 373"/>
              <a:gd name="T58" fmla="*/ 280 w 734"/>
              <a:gd name="T59" fmla="*/ 169 h 373"/>
              <a:gd name="T60" fmla="*/ 268 w 734"/>
              <a:gd name="T61" fmla="*/ 181 h 373"/>
              <a:gd name="T62" fmla="*/ 256 w 734"/>
              <a:gd name="T63" fmla="*/ 175 h 373"/>
              <a:gd name="T64" fmla="*/ 230 w 734"/>
              <a:gd name="T65" fmla="*/ 177 h 373"/>
              <a:gd name="T66" fmla="*/ 192 w 734"/>
              <a:gd name="T67" fmla="*/ 177 h 373"/>
              <a:gd name="T68" fmla="*/ 172 w 734"/>
              <a:gd name="T69" fmla="*/ 173 h 373"/>
              <a:gd name="T70" fmla="*/ 168 w 734"/>
              <a:gd name="T71" fmla="*/ 193 h 373"/>
              <a:gd name="T72" fmla="*/ 152 w 734"/>
              <a:gd name="T73" fmla="*/ 187 h 373"/>
              <a:gd name="T74" fmla="*/ 140 w 734"/>
              <a:gd name="T75" fmla="*/ 185 h 373"/>
              <a:gd name="T76" fmla="*/ 138 w 734"/>
              <a:gd name="T77" fmla="*/ 201 h 373"/>
              <a:gd name="T78" fmla="*/ 120 w 734"/>
              <a:gd name="T79" fmla="*/ 217 h 373"/>
              <a:gd name="T80" fmla="*/ 90 w 734"/>
              <a:gd name="T81" fmla="*/ 253 h 373"/>
              <a:gd name="T82" fmla="*/ 98 w 734"/>
              <a:gd name="T83" fmla="*/ 285 h 373"/>
              <a:gd name="T84" fmla="*/ 40 w 734"/>
              <a:gd name="T85" fmla="*/ 279 h 373"/>
              <a:gd name="T86" fmla="*/ 30 w 734"/>
              <a:gd name="T87" fmla="*/ 313 h 373"/>
              <a:gd name="T88" fmla="*/ 20 w 734"/>
              <a:gd name="T89" fmla="*/ 363 h 373"/>
              <a:gd name="T90" fmla="*/ 0 w 734"/>
              <a:gd name="T91" fmla="*/ 373 h 373"/>
              <a:gd name="T92" fmla="*/ 136 w 734"/>
              <a:gd name="T93" fmla="*/ 341 h 373"/>
              <a:gd name="T94" fmla="*/ 160 w 734"/>
              <a:gd name="T95" fmla="*/ 345 h 373"/>
              <a:gd name="T96" fmla="*/ 292 w 734"/>
              <a:gd name="T97" fmla="*/ 329 h 3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8965 w 10000"/>
              <a:gd name="connsiteY14" fmla="*/ 2681 h 10000"/>
              <a:gd name="connsiteX15" fmla="*/ 9046 w 10000"/>
              <a:gd name="connsiteY15" fmla="*/ 2359 h 10000"/>
              <a:gd name="connsiteX16" fmla="*/ 8992 w 10000"/>
              <a:gd name="connsiteY16" fmla="*/ 1823 h 10000"/>
              <a:gd name="connsiteX17" fmla="*/ 8801 w 10000"/>
              <a:gd name="connsiteY17" fmla="*/ 1394 h 10000"/>
              <a:gd name="connsiteX18" fmla="*/ 8610 w 10000"/>
              <a:gd name="connsiteY18" fmla="*/ 1340 h 10000"/>
              <a:gd name="connsiteX19" fmla="*/ 8501 w 10000"/>
              <a:gd name="connsiteY19" fmla="*/ 804 h 10000"/>
              <a:gd name="connsiteX20" fmla="*/ 8338 w 10000"/>
              <a:gd name="connsiteY20" fmla="*/ 912 h 10000"/>
              <a:gd name="connsiteX21" fmla="*/ 8202 w 10000"/>
              <a:gd name="connsiteY21" fmla="*/ 1287 h 10000"/>
              <a:gd name="connsiteX22" fmla="*/ 7984 w 10000"/>
              <a:gd name="connsiteY22" fmla="*/ 1448 h 10000"/>
              <a:gd name="connsiteX23" fmla="*/ 7684 w 10000"/>
              <a:gd name="connsiteY23" fmla="*/ 1126 h 10000"/>
              <a:gd name="connsiteX24" fmla="*/ 7548 w 10000"/>
              <a:gd name="connsiteY24" fmla="*/ 1233 h 10000"/>
              <a:gd name="connsiteX25" fmla="*/ 7520 w 10000"/>
              <a:gd name="connsiteY25" fmla="*/ 1394 h 10000"/>
              <a:gd name="connsiteX26" fmla="*/ 7384 w 10000"/>
              <a:gd name="connsiteY26" fmla="*/ 1394 h 10000"/>
              <a:gd name="connsiteX27" fmla="*/ 7193 w 10000"/>
              <a:gd name="connsiteY27" fmla="*/ 1019 h 10000"/>
              <a:gd name="connsiteX28" fmla="*/ 6730 w 10000"/>
              <a:gd name="connsiteY28" fmla="*/ 965 h 10000"/>
              <a:gd name="connsiteX29" fmla="*/ 6567 w 10000"/>
              <a:gd name="connsiteY29" fmla="*/ 322 h 10000"/>
              <a:gd name="connsiteX30" fmla="*/ 6376 w 10000"/>
              <a:gd name="connsiteY30" fmla="*/ 54 h 10000"/>
              <a:gd name="connsiteX31" fmla="*/ 6158 w 10000"/>
              <a:gd name="connsiteY31" fmla="*/ 214 h 10000"/>
              <a:gd name="connsiteX32" fmla="*/ 5995 w 10000"/>
              <a:gd name="connsiteY32" fmla="*/ 0 h 10000"/>
              <a:gd name="connsiteX33" fmla="*/ 5804 w 10000"/>
              <a:gd name="connsiteY33" fmla="*/ 322 h 10000"/>
              <a:gd name="connsiteX34" fmla="*/ 5886 w 10000"/>
              <a:gd name="connsiteY34" fmla="*/ 590 h 10000"/>
              <a:gd name="connsiteX35" fmla="*/ 5831 w 10000"/>
              <a:gd name="connsiteY35" fmla="*/ 858 h 10000"/>
              <a:gd name="connsiteX36" fmla="*/ 5967 w 10000"/>
              <a:gd name="connsiteY36" fmla="*/ 912 h 10000"/>
              <a:gd name="connsiteX37" fmla="*/ 5940 w 10000"/>
              <a:gd name="connsiteY37" fmla="*/ 1233 h 10000"/>
              <a:gd name="connsiteX38" fmla="*/ 5722 w 10000"/>
              <a:gd name="connsiteY38" fmla="*/ 1287 h 10000"/>
              <a:gd name="connsiteX39" fmla="*/ 5477 w 10000"/>
              <a:gd name="connsiteY39" fmla="*/ 1662 h 10000"/>
              <a:gd name="connsiteX40" fmla="*/ 5341 w 10000"/>
              <a:gd name="connsiteY40" fmla="*/ 1501 h 10000"/>
              <a:gd name="connsiteX41" fmla="*/ 5123 w 10000"/>
              <a:gd name="connsiteY41" fmla="*/ 1609 h 10000"/>
              <a:gd name="connsiteX42" fmla="*/ 5177 w 10000"/>
              <a:gd name="connsiteY42" fmla="*/ 2252 h 10000"/>
              <a:gd name="connsiteX43" fmla="*/ 4932 w 10000"/>
              <a:gd name="connsiteY43" fmla="*/ 2574 h 10000"/>
              <a:gd name="connsiteX44" fmla="*/ 4877 w 10000"/>
              <a:gd name="connsiteY44" fmla="*/ 3110 h 10000"/>
              <a:gd name="connsiteX45" fmla="*/ 4659 w 10000"/>
              <a:gd name="connsiteY45" fmla="*/ 3217 h 10000"/>
              <a:gd name="connsiteX46" fmla="*/ 4605 w 10000"/>
              <a:gd name="connsiteY46" fmla="*/ 3566 h 10000"/>
              <a:gd name="connsiteX47" fmla="*/ 4578 w 10000"/>
              <a:gd name="connsiteY47" fmla="*/ 4048 h 10000"/>
              <a:gd name="connsiteX48" fmla="*/ 4441 w 10000"/>
              <a:gd name="connsiteY48" fmla="*/ 4316 h 10000"/>
              <a:gd name="connsiteX49" fmla="*/ 4114 w 10000"/>
              <a:gd name="connsiteY49" fmla="*/ 4048 h 10000"/>
              <a:gd name="connsiteX50" fmla="*/ 4087 w 10000"/>
              <a:gd name="connsiteY50" fmla="*/ 3780 h 10000"/>
              <a:gd name="connsiteX51" fmla="*/ 3951 w 10000"/>
              <a:gd name="connsiteY51" fmla="*/ 3619 h 10000"/>
              <a:gd name="connsiteX52" fmla="*/ 4033 w 10000"/>
              <a:gd name="connsiteY52" fmla="*/ 3834 h 10000"/>
              <a:gd name="connsiteX53" fmla="*/ 3842 w 10000"/>
              <a:gd name="connsiteY53" fmla="*/ 3887 h 10000"/>
              <a:gd name="connsiteX54" fmla="*/ 3896 w 10000"/>
              <a:gd name="connsiteY54" fmla="*/ 4048 h 10000"/>
              <a:gd name="connsiteX55" fmla="*/ 3787 w 10000"/>
              <a:gd name="connsiteY55" fmla="*/ 4209 h 10000"/>
              <a:gd name="connsiteX56" fmla="*/ 3815 w 10000"/>
              <a:gd name="connsiteY56" fmla="*/ 4531 h 10000"/>
              <a:gd name="connsiteX57" fmla="*/ 3706 w 10000"/>
              <a:gd name="connsiteY57" fmla="*/ 4638 h 10000"/>
              <a:gd name="connsiteX58" fmla="*/ 3651 w 10000"/>
              <a:gd name="connsiteY58" fmla="*/ 4853 h 10000"/>
              <a:gd name="connsiteX59" fmla="*/ 3624 w 10000"/>
              <a:gd name="connsiteY59" fmla="*/ 4692 h 10000"/>
              <a:gd name="connsiteX60" fmla="*/ 3488 w 10000"/>
              <a:gd name="connsiteY60" fmla="*/ 4692 h 10000"/>
              <a:gd name="connsiteX61" fmla="*/ 3379 w 10000"/>
              <a:gd name="connsiteY61" fmla="*/ 4424 h 10000"/>
              <a:gd name="connsiteX62" fmla="*/ 3134 w 10000"/>
              <a:gd name="connsiteY62" fmla="*/ 4745 h 10000"/>
              <a:gd name="connsiteX63" fmla="*/ 3025 w 10000"/>
              <a:gd name="connsiteY63" fmla="*/ 5174 h 10000"/>
              <a:gd name="connsiteX64" fmla="*/ 2616 w 10000"/>
              <a:gd name="connsiteY64" fmla="*/ 4745 h 10000"/>
              <a:gd name="connsiteX65" fmla="*/ 2398 w 10000"/>
              <a:gd name="connsiteY65" fmla="*/ 4853 h 10000"/>
              <a:gd name="connsiteX66" fmla="*/ 2343 w 10000"/>
              <a:gd name="connsiteY66" fmla="*/ 4638 h 10000"/>
              <a:gd name="connsiteX67" fmla="*/ 2371 w 10000"/>
              <a:gd name="connsiteY67" fmla="*/ 5067 h 10000"/>
              <a:gd name="connsiteX68" fmla="*/ 2289 w 10000"/>
              <a:gd name="connsiteY68" fmla="*/ 5174 h 10000"/>
              <a:gd name="connsiteX69" fmla="*/ 2234 w 10000"/>
              <a:gd name="connsiteY69" fmla="*/ 4906 h 10000"/>
              <a:gd name="connsiteX70" fmla="*/ 2071 w 10000"/>
              <a:gd name="connsiteY70" fmla="*/ 5013 h 10000"/>
              <a:gd name="connsiteX71" fmla="*/ 1962 w 10000"/>
              <a:gd name="connsiteY71" fmla="*/ 4853 h 10000"/>
              <a:gd name="connsiteX72" fmla="*/ 1907 w 10000"/>
              <a:gd name="connsiteY72" fmla="*/ 4960 h 10000"/>
              <a:gd name="connsiteX73" fmla="*/ 1962 w 10000"/>
              <a:gd name="connsiteY73" fmla="*/ 5228 h 10000"/>
              <a:gd name="connsiteX74" fmla="*/ 1880 w 10000"/>
              <a:gd name="connsiteY74" fmla="*/ 5389 h 10000"/>
              <a:gd name="connsiteX75" fmla="*/ 1771 w 10000"/>
              <a:gd name="connsiteY75" fmla="*/ 5282 h 10000"/>
              <a:gd name="connsiteX76" fmla="*/ 1635 w 10000"/>
              <a:gd name="connsiteY76" fmla="*/ 5818 h 10000"/>
              <a:gd name="connsiteX77" fmla="*/ 1744 w 10000"/>
              <a:gd name="connsiteY77" fmla="*/ 6408 h 10000"/>
              <a:gd name="connsiteX78" fmla="*/ 1226 w 10000"/>
              <a:gd name="connsiteY78" fmla="*/ 6783 h 10000"/>
              <a:gd name="connsiteX79" fmla="*/ 1199 w 10000"/>
              <a:gd name="connsiteY79" fmla="*/ 7158 h 10000"/>
              <a:gd name="connsiteX80" fmla="*/ 1335 w 10000"/>
              <a:gd name="connsiteY80" fmla="*/ 7641 h 10000"/>
              <a:gd name="connsiteX81" fmla="*/ 1199 w 10000"/>
              <a:gd name="connsiteY81" fmla="*/ 7909 h 10000"/>
              <a:gd name="connsiteX82" fmla="*/ 545 w 10000"/>
              <a:gd name="connsiteY82" fmla="*/ 7480 h 10000"/>
              <a:gd name="connsiteX83" fmla="*/ 327 w 10000"/>
              <a:gd name="connsiteY83" fmla="*/ 8016 h 10000"/>
              <a:gd name="connsiteX84" fmla="*/ 409 w 10000"/>
              <a:gd name="connsiteY84" fmla="*/ 8391 h 10000"/>
              <a:gd name="connsiteX85" fmla="*/ 409 w 10000"/>
              <a:gd name="connsiteY85" fmla="*/ 9035 h 10000"/>
              <a:gd name="connsiteX86" fmla="*/ 272 w 10000"/>
              <a:gd name="connsiteY86" fmla="*/ 9732 h 10000"/>
              <a:gd name="connsiteX87" fmla="*/ 82 w 10000"/>
              <a:gd name="connsiteY87" fmla="*/ 9571 h 10000"/>
              <a:gd name="connsiteX88" fmla="*/ 0 w 10000"/>
              <a:gd name="connsiteY88" fmla="*/ 10000 h 10000"/>
              <a:gd name="connsiteX89" fmla="*/ 1935 w 10000"/>
              <a:gd name="connsiteY89" fmla="*/ 9786 h 10000"/>
              <a:gd name="connsiteX90" fmla="*/ 1853 w 10000"/>
              <a:gd name="connsiteY90" fmla="*/ 9142 h 10000"/>
              <a:gd name="connsiteX91" fmla="*/ 2153 w 10000"/>
              <a:gd name="connsiteY91" fmla="*/ 9142 h 10000"/>
              <a:gd name="connsiteX92" fmla="*/ 2180 w 10000"/>
              <a:gd name="connsiteY92" fmla="*/ 9249 h 10000"/>
              <a:gd name="connsiteX93" fmla="*/ 3924 w 10000"/>
              <a:gd name="connsiteY93" fmla="*/ 8981 h 10000"/>
              <a:gd name="connsiteX94" fmla="*/ 3978 w 10000"/>
              <a:gd name="connsiteY94" fmla="*/ 8820 h 10000"/>
              <a:gd name="connsiteX95" fmla="*/ 5886 w 10000"/>
              <a:gd name="connsiteY95"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8610 w 10000"/>
              <a:gd name="connsiteY17" fmla="*/ 1340 h 10000"/>
              <a:gd name="connsiteX18" fmla="*/ 8501 w 10000"/>
              <a:gd name="connsiteY18" fmla="*/ 804 h 10000"/>
              <a:gd name="connsiteX19" fmla="*/ 8338 w 10000"/>
              <a:gd name="connsiteY19" fmla="*/ 912 h 10000"/>
              <a:gd name="connsiteX20" fmla="*/ 8202 w 10000"/>
              <a:gd name="connsiteY20" fmla="*/ 1287 h 10000"/>
              <a:gd name="connsiteX21" fmla="*/ 7984 w 10000"/>
              <a:gd name="connsiteY21" fmla="*/ 1448 h 10000"/>
              <a:gd name="connsiteX22" fmla="*/ 7684 w 10000"/>
              <a:gd name="connsiteY22" fmla="*/ 1126 h 10000"/>
              <a:gd name="connsiteX23" fmla="*/ 7548 w 10000"/>
              <a:gd name="connsiteY23" fmla="*/ 1233 h 10000"/>
              <a:gd name="connsiteX24" fmla="*/ 7520 w 10000"/>
              <a:gd name="connsiteY24" fmla="*/ 1394 h 10000"/>
              <a:gd name="connsiteX25" fmla="*/ 7384 w 10000"/>
              <a:gd name="connsiteY25" fmla="*/ 1394 h 10000"/>
              <a:gd name="connsiteX26" fmla="*/ 7193 w 10000"/>
              <a:gd name="connsiteY26" fmla="*/ 1019 h 10000"/>
              <a:gd name="connsiteX27" fmla="*/ 6730 w 10000"/>
              <a:gd name="connsiteY27" fmla="*/ 965 h 10000"/>
              <a:gd name="connsiteX28" fmla="*/ 6567 w 10000"/>
              <a:gd name="connsiteY28" fmla="*/ 322 h 10000"/>
              <a:gd name="connsiteX29" fmla="*/ 6376 w 10000"/>
              <a:gd name="connsiteY29" fmla="*/ 54 h 10000"/>
              <a:gd name="connsiteX30" fmla="*/ 6158 w 10000"/>
              <a:gd name="connsiteY30" fmla="*/ 214 h 10000"/>
              <a:gd name="connsiteX31" fmla="*/ 5995 w 10000"/>
              <a:gd name="connsiteY31" fmla="*/ 0 h 10000"/>
              <a:gd name="connsiteX32" fmla="*/ 5804 w 10000"/>
              <a:gd name="connsiteY32" fmla="*/ 322 h 10000"/>
              <a:gd name="connsiteX33" fmla="*/ 5886 w 10000"/>
              <a:gd name="connsiteY33" fmla="*/ 590 h 10000"/>
              <a:gd name="connsiteX34" fmla="*/ 5831 w 10000"/>
              <a:gd name="connsiteY34" fmla="*/ 858 h 10000"/>
              <a:gd name="connsiteX35" fmla="*/ 5967 w 10000"/>
              <a:gd name="connsiteY35" fmla="*/ 912 h 10000"/>
              <a:gd name="connsiteX36" fmla="*/ 5940 w 10000"/>
              <a:gd name="connsiteY36" fmla="*/ 1233 h 10000"/>
              <a:gd name="connsiteX37" fmla="*/ 5722 w 10000"/>
              <a:gd name="connsiteY37" fmla="*/ 1287 h 10000"/>
              <a:gd name="connsiteX38" fmla="*/ 5477 w 10000"/>
              <a:gd name="connsiteY38" fmla="*/ 1662 h 10000"/>
              <a:gd name="connsiteX39" fmla="*/ 5341 w 10000"/>
              <a:gd name="connsiteY39" fmla="*/ 1501 h 10000"/>
              <a:gd name="connsiteX40" fmla="*/ 5123 w 10000"/>
              <a:gd name="connsiteY40" fmla="*/ 1609 h 10000"/>
              <a:gd name="connsiteX41" fmla="*/ 5177 w 10000"/>
              <a:gd name="connsiteY41" fmla="*/ 2252 h 10000"/>
              <a:gd name="connsiteX42" fmla="*/ 4932 w 10000"/>
              <a:gd name="connsiteY42" fmla="*/ 2574 h 10000"/>
              <a:gd name="connsiteX43" fmla="*/ 4877 w 10000"/>
              <a:gd name="connsiteY43" fmla="*/ 3110 h 10000"/>
              <a:gd name="connsiteX44" fmla="*/ 4659 w 10000"/>
              <a:gd name="connsiteY44" fmla="*/ 3217 h 10000"/>
              <a:gd name="connsiteX45" fmla="*/ 4605 w 10000"/>
              <a:gd name="connsiteY45" fmla="*/ 3566 h 10000"/>
              <a:gd name="connsiteX46" fmla="*/ 4578 w 10000"/>
              <a:gd name="connsiteY46" fmla="*/ 4048 h 10000"/>
              <a:gd name="connsiteX47" fmla="*/ 4441 w 10000"/>
              <a:gd name="connsiteY47" fmla="*/ 4316 h 10000"/>
              <a:gd name="connsiteX48" fmla="*/ 4114 w 10000"/>
              <a:gd name="connsiteY48" fmla="*/ 4048 h 10000"/>
              <a:gd name="connsiteX49" fmla="*/ 4087 w 10000"/>
              <a:gd name="connsiteY49" fmla="*/ 3780 h 10000"/>
              <a:gd name="connsiteX50" fmla="*/ 3951 w 10000"/>
              <a:gd name="connsiteY50" fmla="*/ 3619 h 10000"/>
              <a:gd name="connsiteX51" fmla="*/ 4033 w 10000"/>
              <a:gd name="connsiteY51" fmla="*/ 3834 h 10000"/>
              <a:gd name="connsiteX52" fmla="*/ 3842 w 10000"/>
              <a:gd name="connsiteY52" fmla="*/ 3887 h 10000"/>
              <a:gd name="connsiteX53" fmla="*/ 3896 w 10000"/>
              <a:gd name="connsiteY53" fmla="*/ 4048 h 10000"/>
              <a:gd name="connsiteX54" fmla="*/ 3787 w 10000"/>
              <a:gd name="connsiteY54" fmla="*/ 4209 h 10000"/>
              <a:gd name="connsiteX55" fmla="*/ 3815 w 10000"/>
              <a:gd name="connsiteY55" fmla="*/ 4531 h 10000"/>
              <a:gd name="connsiteX56" fmla="*/ 3706 w 10000"/>
              <a:gd name="connsiteY56" fmla="*/ 4638 h 10000"/>
              <a:gd name="connsiteX57" fmla="*/ 3651 w 10000"/>
              <a:gd name="connsiteY57" fmla="*/ 4853 h 10000"/>
              <a:gd name="connsiteX58" fmla="*/ 3624 w 10000"/>
              <a:gd name="connsiteY58" fmla="*/ 4692 h 10000"/>
              <a:gd name="connsiteX59" fmla="*/ 3488 w 10000"/>
              <a:gd name="connsiteY59" fmla="*/ 4692 h 10000"/>
              <a:gd name="connsiteX60" fmla="*/ 3379 w 10000"/>
              <a:gd name="connsiteY60" fmla="*/ 4424 h 10000"/>
              <a:gd name="connsiteX61" fmla="*/ 3134 w 10000"/>
              <a:gd name="connsiteY61" fmla="*/ 4745 h 10000"/>
              <a:gd name="connsiteX62" fmla="*/ 3025 w 10000"/>
              <a:gd name="connsiteY62" fmla="*/ 5174 h 10000"/>
              <a:gd name="connsiteX63" fmla="*/ 2616 w 10000"/>
              <a:gd name="connsiteY63" fmla="*/ 4745 h 10000"/>
              <a:gd name="connsiteX64" fmla="*/ 2398 w 10000"/>
              <a:gd name="connsiteY64" fmla="*/ 4853 h 10000"/>
              <a:gd name="connsiteX65" fmla="*/ 2343 w 10000"/>
              <a:gd name="connsiteY65" fmla="*/ 4638 h 10000"/>
              <a:gd name="connsiteX66" fmla="*/ 2371 w 10000"/>
              <a:gd name="connsiteY66" fmla="*/ 5067 h 10000"/>
              <a:gd name="connsiteX67" fmla="*/ 2289 w 10000"/>
              <a:gd name="connsiteY67" fmla="*/ 5174 h 10000"/>
              <a:gd name="connsiteX68" fmla="*/ 2234 w 10000"/>
              <a:gd name="connsiteY68" fmla="*/ 4906 h 10000"/>
              <a:gd name="connsiteX69" fmla="*/ 2071 w 10000"/>
              <a:gd name="connsiteY69" fmla="*/ 5013 h 10000"/>
              <a:gd name="connsiteX70" fmla="*/ 1962 w 10000"/>
              <a:gd name="connsiteY70" fmla="*/ 4853 h 10000"/>
              <a:gd name="connsiteX71" fmla="*/ 1907 w 10000"/>
              <a:gd name="connsiteY71" fmla="*/ 4960 h 10000"/>
              <a:gd name="connsiteX72" fmla="*/ 1962 w 10000"/>
              <a:gd name="connsiteY72" fmla="*/ 5228 h 10000"/>
              <a:gd name="connsiteX73" fmla="*/ 1880 w 10000"/>
              <a:gd name="connsiteY73" fmla="*/ 5389 h 10000"/>
              <a:gd name="connsiteX74" fmla="*/ 1771 w 10000"/>
              <a:gd name="connsiteY74" fmla="*/ 5282 h 10000"/>
              <a:gd name="connsiteX75" fmla="*/ 1635 w 10000"/>
              <a:gd name="connsiteY75" fmla="*/ 5818 h 10000"/>
              <a:gd name="connsiteX76" fmla="*/ 1744 w 10000"/>
              <a:gd name="connsiteY76" fmla="*/ 6408 h 10000"/>
              <a:gd name="connsiteX77" fmla="*/ 1226 w 10000"/>
              <a:gd name="connsiteY77" fmla="*/ 6783 h 10000"/>
              <a:gd name="connsiteX78" fmla="*/ 1199 w 10000"/>
              <a:gd name="connsiteY78" fmla="*/ 7158 h 10000"/>
              <a:gd name="connsiteX79" fmla="*/ 1335 w 10000"/>
              <a:gd name="connsiteY79" fmla="*/ 7641 h 10000"/>
              <a:gd name="connsiteX80" fmla="*/ 1199 w 10000"/>
              <a:gd name="connsiteY80" fmla="*/ 7909 h 10000"/>
              <a:gd name="connsiteX81" fmla="*/ 545 w 10000"/>
              <a:gd name="connsiteY81" fmla="*/ 7480 h 10000"/>
              <a:gd name="connsiteX82" fmla="*/ 327 w 10000"/>
              <a:gd name="connsiteY82" fmla="*/ 8016 h 10000"/>
              <a:gd name="connsiteX83" fmla="*/ 409 w 10000"/>
              <a:gd name="connsiteY83" fmla="*/ 8391 h 10000"/>
              <a:gd name="connsiteX84" fmla="*/ 409 w 10000"/>
              <a:gd name="connsiteY84" fmla="*/ 9035 h 10000"/>
              <a:gd name="connsiteX85" fmla="*/ 272 w 10000"/>
              <a:gd name="connsiteY85" fmla="*/ 9732 h 10000"/>
              <a:gd name="connsiteX86" fmla="*/ 82 w 10000"/>
              <a:gd name="connsiteY86" fmla="*/ 9571 h 10000"/>
              <a:gd name="connsiteX87" fmla="*/ 0 w 10000"/>
              <a:gd name="connsiteY87" fmla="*/ 10000 h 10000"/>
              <a:gd name="connsiteX88" fmla="*/ 1935 w 10000"/>
              <a:gd name="connsiteY88" fmla="*/ 9786 h 10000"/>
              <a:gd name="connsiteX89" fmla="*/ 1853 w 10000"/>
              <a:gd name="connsiteY89" fmla="*/ 9142 h 10000"/>
              <a:gd name="connsiteX90" fmla="*/ 2153 w 10000"/>
              <a:gd name="connsiteY90" fmla="*/ 9142 h 10000"/>
              <a:gd name="connsiteX91" fmla="*/ 2180 w 10000"/>
              <a:gd name="connsiteY91" fmla="*/ 9249 h 10000"/>
              <a:gd name="connsiteX92" fmla="*/ 3924 w 10000"/>
              <a:gd name="connsiteY92" fmla="*/ 8981 h 10000"/>
              <a:gd name="connsiteX93" fmla="*/ 3978 w 10000"/>
              <a:gd name="connsiteY93" fmla="*/ 8820 h 10000"/>
              <a:gd name="connsiteX94" fmla="*/ 5886 w 10000"/>
              <a:gd name="connsiteY94"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8501 w 10000"/>
              <a:gd name="connsiteY17" fmla="*/ 804 h 10000"/>
              <a:gd name="connsiteX18" fmla="*/ 8338 w 10000"/>
              <a:gd name="connsiteY18" fmla="*/ 912 h 10000"/>
              <a:gd name="connsiteX19" fmla="*/ 8202 w 10000"/>
              <a:gd name="connsiteY19" fmla="*/ 1287 h 10000"/>
              <a:gd name="connsiteX20" fmla="*/ 7984 w 10000"/>
              <a:gd name="connsiteY20" fmla="*/ 1448 h 10000"/>
              <a:gd name="connsiteX21" fmla="*/ 7684 w 10000"/>
              <a:gd name="connsiteY21" fmla="*/ 1126 h 10000"/>
              <a:gd name="connsiteX22" fmla="*/ 7548 w 10000"/>
              <a:gd name="connsiteY22" fmla="*/ 1233 h 10000"/>
              <a:gd name="connsiteX23" fmla="*/ 7520 w 10000"/>
              <a:gd name="connsiteY23" fmla="*/ 1394 h 10000"/>
              <a:gd name="connsiteX24" fmla="*/ 7384 w 10000"/>
              <a:gd name="connsiteY24" fmla="*/ 1394 h 10000"/>
              <a:gd name="connsiteX25" fmla="*/ 7193 w 10000"/>
              <a:gd name="connsiteY25" fmla="*/ 1019 h 10000"/>
              <a:gd name="connsiteX26" fmla="*/ 6730 w 10000"/>
              <a:gd name="connsiteY26" fmla="*/ 965 h 10000"/>
              <a:gd name="connsiteX27" fmla="*/ 6567 w 10000"/>
              <a:gd name="connsiteY27" fmla="*/ 322 h 10000"/>
              <a:gd name="connsiteX28" fmla="*/ 6376 w 10000"/>
              <a:gd name="connsiteY28" fmla="*/ 54 h 10000"/>
              <a:gd name="connsiteX29" fmla="*/ 6158 w 10000"/>
              <a:gd name="connsiteY29" fmla="*/ 214 h 10000"/>
              <a:gd name="connsiteX30" fmla="*/ 5995 w 10000"/>
              <a:gd name="connsiteY30" fmla="*/ 0 h 10000"/>
              <a:gd name="connsiteX31" fmla="*/ 5804 w 10000"/>
              <a:gd name="connsiteY31" fmla="*/ 322 h 10000"/>
              <a:gd name="connsiteX32" fmla="*/ 5886 w 10000"/>
              <a:gd name="connsiteY32" fmla="*/ 590 h 10000"/>
              <a:gd name="connsiteX33" fmla="*/ 5831 w 10000"/>
              <a:gd name="connsiteY33" fmla="*/ 858 h 10000"/>
              <a:gd name="connsiteX34" fmla="*/ 5967 w 10000"/>
              <a:gd name="connsiteY34" fmla="*/ 912 h 10000"/>
              <a:gd name="connsiteX35" fmla="*/ 5940 w 10000"/>
              <a:gd name="connsiteY35" fmla="*/ 1233 h 10000"/>
              <a:gd name="connsiteX36" fmla="*/ 5722 w 10000"/>
              <a:gd name="connsiteY36" fmla="*/ 1287 h 10000"/>
              <a:gd name="connsiteX37" fmla="*/ 5477 w 10000"/>
              <a:gd name="connsiteY37" fmla="*/ 1662 h 10000"/>
              <a:gd name="connsiteX38" fmla="*/ 5341 w 10000"/>
              <a:gd name="connsiteY38" fmla="*/ 1501 h 10000"/>
              <a:gd name="connsiteX39" fmla="*/ 5123 w 10000"/>
              <a:gd name="connsiteY39" fmla="*/ 1609 h 10000"/>
              <a:gd name="connsiteX40" fmla="*/ 5177 w 10000"/>
              <a:gd name="connsiteY40" fmla="*/ 2252 h 10000"/>
              <a:gd name="connsiteX41" fmla="*/ 4932 w 10000"/>
              <a:gd name="connsiteY41" fmla="*/ 2574 h 10000"/>
              <a:gd name="connsiteX42" fmla="*/ 4877 w 10000"/>
              <a:gd name="connsiteY42" fmla="*/ 3110 h 10000"/>
              <a:gd name="connsiteX43" fmla="*/ 4659 w 10000"/>
              <a:gd name="connsiteY43" fmla="*/ 3217 h 10000"/>
              <a:gd name="connsiteX44" fmla="*/ 4605 w 10000"/>
              <a:gd name="connsiteY44" fmla="*/ 3566 h 10000"/>
              <a:gd name="connsiteX45" fmla="*/ 4578 w 10000"/>
              <a:gd name="connsiteY45" fmla="*/ 4048 h 10000"/>
              <a:gd name="connsiteX46" fmla="*/ 4441 w 10000"/>
              <a:gd name="connsiteY46" fmla="*/ 4316 h 10000"/>
              <a:gd name="connsiteX47" fmla="*/ 4114 w 10000"/>
              <a:gd name="connsiteY47" fmla="*/ 4048 h 10000"/>
              <a:gd name="connsiteX48" fmla="*/ 4087 w 10000"/>
              <a:gd name="connsiteY48" fmla="*/ 3780 h 10000"/>
              <a:gd name="connsiteX49" fmla="*/ 3951 w 10000"/>
              <a:gd name="connsiteY49" fmla="*/ 3619 h 10000"/>
              <a:gd name="connsiteX50" fmla="*/ 4033 w 10000"/>
              <a:gd name="connsiteY50" fmla="*/ 3834 h 10000"/>
              <a:gd name="connsiteX51" fmla="*/ 3842 w 10000"/>
              <a:gd name="connsiteY51" fmla="*/ 3887 h 10000"/>
              <a:gd name="connsiteX52" fmla="*/ 3896 w 10000"/>
              <a:gd name="connsiteY52" fmla="*/ 4048 h 10000"/>
              <a:gd name="connsiteX53" fmla="*/ 3787 w 10000"/>
              <a:gd name="connsiteY53" fmla="*/ 4209 h 10000"/>
              <a:gd name="connsiteX54" fmla="*/ 3815 w 10000"/>
              <a:gd name="connsiteY54" fmla="*/ 4531 h 10000"/>
              <a:gd name="connsiteX55" fmla="*/ 3706 w 10000"/>
              <a:gd name="connsiteY55" fmla="*/ 4638 h 10000"/>
              <a:gd name="connsiteX56" fmla="*/ 3651 w 10000"/>
              <a:gd name="connsiteY56" fmla="*/ 4853 h 10000"/>
              <a:gd name="connsiteX57" fmla="*/ 3624 w 10000"/>
              <a:gd name="connsiteY57" fmla="*/ 4692 h 10000"/>
              <a:gd name="connsiteX58" fmla="*/ 3488 w 10000"/>
              <a:gd name="connsiteY58" fmla="*/ 4692 h 10000"/>
              <a:gd name="connsiteX59" fmla="*/ 3379 w 10000"/>
              <a:gd name="connsiteY59" fmla="*/ 4424 h 10000"/>
              <a:gd name="connsiteX60" fmla="*/ 3134 w 10000"/>
              <a:gd name="connsiteY60" fmla="*/ 4745 h 10000"/>
              <a:gd name="connsiteX61" fmla="*/ 3025 w 10000"/>
              <a:gd name="connsiteY61" fmla="*/ 5174 h 10000"/>
              <a:gd name="connsiteX62" fmla="*/ 2616 w 10000"/>
              <a:gd name="connsiteY62" fmla="*/ 4745 h 10000"/>
              <a:gd name="connsiteX63" fmla="*/ 2398 w 10000"/>
              <a:gd name="connsiteY63" fmla="*/ 4853 h 10000"/>
              <a:gd name="connsiteX64" fmla="*/ 2343 w 10000"/>
              <a:gd name="connsiteY64" fmla="*/ 4638 h 10000"/>
              <a:gd name="connsiteX65" fmla="*/ 2371 w 10000"/>
              <a:gd name="connsiteY65" fmla="*/ 5067 h 10000"/>
              <a:gd name="connsiteX66" fmla="*/ 2289 w 10000"/>
              <a:gd name="connsiteY66" fmla="*/ 5174 h 10000"/>
              <a:gd name="connsiteX67" fmla="*/ 2234 w 10000"/>
              <a:gd name="connsiteY67" fmla="*/ 4906 h 10000"/>
              <a:gd name="connsiteX68" fmla="*/ 2071 w 10000"/>
              <a:gd name="connsiteY68" fmla="*/ 5013 h 10000"/>
              <a:gd name="connsiteX69" fmla="*/ 1962 w 10000"/>
              <a:gd name="connsiteY69" fmla="*/ 4853 h 10000"/>
              <a:gd name="connsiteX70" fmla="*/ 1907 w 10000"/>
              <a:gd name="connsiteY70" fmla="*/ 4960 h 10000"/>
              <a:gd name="connsiteX71" fmla="*/ 1962 w 10000"/>
              <a:gd name="connsiteY71" fmla="*/ 5228 h 10000"/>
              <a:gd name="connsiteX72" fmla="*/ 1880 w 10000"/>
              <a:gd name="connsiteY72" fmla="*/ 5389 h 10000"/>
              <a:gd name="connsiteX73" fmla="*/ 1771 w 10000"/>
              <a:gd name="connsiteY73" fmla="*/ 5282 h 10000"/>
              <a:gd name="connsiteX74" fmla="*/ 1635 w 10000"/>
              <a:gd name="connsiteY74" fmla="*/ 5818 h 10000"/>
              <a:gd name="connsiteX75" fmla="*/ 1744 w 10000"/>
              <a:gd name="connsiteY75" fmla="*/ 6408 h 10000"/>
              <a:gd name="connsiteX76" fmla="*/ 1226 w 10000"/>
              <a:gd name="connsiteY76" fmla="*/ 6783 h 10000"/>
              <a:gd name="connsiteX77" fmla="*/ 1199 w 10000"/>
              <a:gd name="connsiteY77" fmla="*/ 7158 h 10000"/>
              <a:gd name="connsiteX78" fmla="*/ 1335 w 10000"/>
              <a:gd name="connsiteY78" fmla="*/ 7641 h 10000"/>
              <a:gd name="connsiteX79" fmla="*/ 1199 w 10000"/>
              <a:gd name="connsiteY79" fmla="*/ 7909 h 10000"/>
              <a:gd name="connsiteX80" fmla="*/ 545 w 10000"/>
              <a:gd name="connsiteY80" fmla="*/ 7480 h 10000"/>
              <a:gd name="connsiteX81" fmla="*/ 327 w 10000"/>
              <a:gd name="connsiteY81" fmla="*/ 8016 h 10000"/>
              <a:gd name="connsiteX82" fmla="*/ 409 w 10000"/>
              <a:gd name="connsiteY82" fmla="*/ 8391 h 10000"/>
              <a:gd name="connsiteX83" fmla="*/ 409 w 10000"/>
              <a:gd name="connsiteY83" fmla="*/ 9035 h 10000"/>
              <a:gd name="connsiteX84" fmla="*/ 272 w 10000"/>
              <a:gd name="connsiteY84" fmla="*/ 9732 h 10000"/>
              <a:gd name="connsiteX85" fmla="*/ 82 w 10000"/>
              <a:gd name="connsiteY85" fmla="*/ 9571 h 10000"/>
              <a:gd name="connsiteX86" fmla="*/ 0 w 10000"/>
              <a:gd name="connsiteY86" fmla="*/ 10000 h 10000"/>
              <a:gd name="connsiteX87" fmla="*/ 1935 w 10000"/>
              <a:gd name="connsiteY87" fmla="*/ 9786 h 10000"/>
              <a:gd name="connsiteX88" fmla="*/ 1853 w 10000"/>
              <a:gd name="connsiteY88" fmla="*/ 9142 h 10000"/>
              <a:gd name="connsiteX89" fmla="*/ 2153 w 10000"/>
              <a:gd name="connsiteY89" fmla="*/ 9142 h 10000"/>
              <a:gd name="connsiteX90" fmla="*/ 2180 w 10000"/>
              <a:gd name="connsiteY90" fmla="*/ 9249 h 10000"/>
              <a:gd name="connsiteX91" fmla="*/ 3924 w 10000"/>
              <a:gd name="connsiteY91" fmla="*/ 8981 h 10000"/>
              <a:gd name="connsiteX92" fmla="*/ 3978 w 10000"/>
              <a:gd name="connsiteY92" fmla="*/ 8820 h 10000"/>
              <a:gd name="connsiteX93" fmla="*/ 5886 w 10000"/>
              <a:gd name="connsiteY93"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8501 w 10000"/>
              <a:gd name="connsiteY17" fmla="*/ 804 h 10000"/>
              <a:gd name="connsiteX18" fmla="*/ 8338 w 10000"/>
              <a:gd name="connsiteY18" fmla="*/ 912 h 10000"/>
              <a:gd name="connsiteX19" fmla="*/ 7984 w 10000"/>
              <a:gd name="connsiteY19" fmla="*/ 1448 h 10000"/>
              <a:gd name="connsiteX20" fmla="*/ 7684 w 10000"/>
              <a:gd name="connsiteY20" fmla="*/ 1126 h 10000"/>
              <a:gd name="connsiteX21" fmla="*/ 7548 w 10000"/>
              <a:gd name="connsiteY21" fmla="*/ 1233 h 10000"/>
              <a:gd name="connsiteX22" fmla="*/ 7520 w 10000"/>
              <a:gd name="connsiteY22" fmla="*/ 1394 h 10000"/>
              <a:gd name="connsiteX23" fmla="*/ 7384 w 10000"/>
              <a:gd name="connsiteY23" fmla="*/ 1394 h 10000"/>
              <a:gd name="connsiteX24" fmla="*/ 7193 w 10000"/>
              <a:gd name="connsiteY24" fmla="*/ 1019 h 10000"/>
              <a:gd name="connsiteX25" fmla="*/ 6730 w 10000"/>
              <a:gd name="connsiteY25" fmla="*/ 965 h 10000"/>
              <a:gd name="connsiteX26" fmla="*/ 6567 w 10000"/>
              <a:gd name="connsiteY26" fmla="*/ 322 h 10000"/>
              <a:gd name="connsiteX27" fmla="*/ 6376 w 10000"/>
              <a:gd name="connsiteY27" fmla="*/ 54 h 10000"/>
              <a:gd name="connsiteX28" fmla="*/ 6158 w 10000"/>
              <a:gd name="connsiteY28" fmla="*/ 214 h 10000"/>
              <a:gd name="connsiteX29" fmla="*/ 5995 w 10000"/>
              <a:gd name="connsiteY29" fmla="*/ 0 h 10000"/>
              <a:gd name="connsiteX30" fmla="*/ 5804 w 10000"/>
              <a:gd name="connsiteY30" fmla="*/ 322 h 10000"/>
              <a:gd name="connsiteX31" fmla="*/ 5886 w 10000"/>
              <a:gd name="connsiteY31" fmla="*/ 590 h 10000"/>
              <a:gd name="connsiteX32" fmla="*/ 5831 w 10000"/>
              <a:gd name="connsiteY32" fmla="*/ 858 h 10000"/>
              <a:gd name="connsiteX33" fmla="*/ 5967 w 10000"/>
              <a:gd name="connsiteY33" fmla="*/ 912 h 10000"/>
              <a:gd name="connsiteX34" fmla="*/ 5940 w 10000"/>
              <a:gd name="connsiteY34" fmla="*/ 1233 h 10000"/>
              <a:gd name="connsiteX35" fmla="*/ 5722 w 10000"/>
              <a:gd name="connsiteY35" fmla="*/ 1287 h 10000"/>
              <a:gd name="connsiteX36" fmla="*/ 5477 w 10000"/>
              <a:gd name="connsiteY36" fmla="*/ 1662 h 10000"/>
              <a:gd name="connsiteX37" fmla="*/ 5341 w 10000"/>
              <a:gd name="connsiteY37" fmla="*/ 1501 h 10000"/>
              <a:gd name="connsiteX38" fmla="*/ 5123 w 10000"/>
              <a:gd name="connsiteY38" fmla="*/ 1609 h 10000"/>
              <a:gd name="connsiteX39" fmla="*/ 5177 w 10000"/>
              <a:gd name="connsiteY39" fmla="*/ 2252 h 10000"/>
              <a:gd name="connsiteX40" fmla="*/ 4932 w 10000"/>
              <a:gd name="connsiteY40" fmla="*/ 2574 h 10000"/>
              <a:gd name="connsiteX41" fmla="*/ 4877 w 10000"/>
              <a:gd name="connsiteY41" fmla="*/ 3110 h 10000"/>
              <a:gd name="connsiteX42" fmla="*/ 4659 w 10000"/>
              <a:gd name="connsiteY42" fmla="*/ 3217 h 10000"/>
              <a:gd name="connsiteX43" fmla="*/ 4605 w 10000"/>
              <a:gd name="connsiteY43" fmla="*/ 3566 h 10000"/>
              <a:gd name="connsiteX44" fmla="*/ 4578 w 10000"/>
              <a:gd name="connsiteY44" fmla="*/ 4048 h 10000"/>
              <a:gd name="connsiteX45" fmla="*/ 4441 w 10000"/>
              <a:gd name="connsiteY45" fmla="*/ 4316 h 10000"/>
              <a:gd name="connsiteX46" fmla="*/ 4114 w 10000"/>
              <a:gd name="connsiteY46" fmla="*/ 4048 h 10000"/>
              <a:gd name="connsiteX47" fmla="*/ 4087 w 10000"/>
              <a:gd name="connsiteY47" fmla="*/ 3780 h 10000"/>
              <a:gd name="connsiteX48" fmla="*/ 3951 w 10000"/>
              <a:gd name="connsiteY48" fmla="*/ 3619 h 10000"/>
              <a:gd name="connsiteX49" fmla="*/ 4033 w 10000"/>
              <a:gd name="connsiteY49" fmla="*/ 3834 h 10000"/>
              <a:gd name="connsiteX50" fmla="*/ 3842 w 10000"/>
              <a:gd name="connsiteY50" fmla="*/ 3887 h 10000"/>
              <a:gd name="connsiteX51" fmla="*/ 3896 w 10000"/>
              <a:gd name="connsiteY51" fmla="*/ 4048 h 10000"/>
              <a:gd name="connsiteX52" fmla="*/ 3787 w 10000"/>
              <a:gd name="connsiteY52" fmla="*/ 4209 h 10000"/>
              <a:gd name="connsiteX53" fmla="*/ 3815 w 10000"/>
              <a:gd name="connsiteY53" fmla="*/ 4531 h 10000"/>
              <a:gd name="connsiteX54" fmla="*/ 3706 w 10000"/>
              <a:gd name="connsiteY54" fmla="*/ 4638 h 10000"/>
              <a:gd name="connsiteX55" fmla="*/ 3651 w 10000"/>
              <a:gd name="connsiteY55" fmla="*/ 4853 h 10000"/>
              <a:gd name="connsiteX56" fmla="*/ 3624 w 10000"/>
              <a:gd name="connsiteY56" fmla="*/ 4692 h 10000"/>
              <a:gd name="connsiteX57" fmla="*/ 3488 w 10000"/>
              <a:gd name="connsiteY57" fmla="*/ 4692 h 10000"/>
              <a:gd name="connsiteX58" fmla="*/ 3379 w 10000"/>
              <a:gd name="connsiteY58" fmla="*/ 4424 h 10000"/>
              <a:gd name="connsiteX59" fmla="*/ 3134 w 10000"/>
              <a:gd name="connsiteY59" fmla="*/ 4745 h 10000"/>
              <a:gd name="connsiteX60" fmla="*/ 3025 w 10000"/>
              <a:gd name="connsiteY60" fmla="*/ 5174 h 10000"/>
              <a:gd name="connsiteX61" fmla="*/ 2616 w 10000"/>
              <a:gd name="connsiteY61" fmla="*/ 4745 h 10000"/>
              <a:gd name="connsiteX62" fmla="*/ 2398 w 10000"/>
              <a:gd name="connsiteY62" fmla="*/ 4853 h 10000"/>
              <a:gd name="connsiteX63" fmla="*/ 2343 w 10000"/>
              <a:gd name="connsiteY63" fmla="*/ 4638 h 10000"/>
              <a:gd name="connsiteX64" fmla="*/ 2371 w 10000"/>
              <a:gd name="connsiteY64" fmla="*/ 5067 h 10000"/>
              <a:gd name="connsiteX65" fmla="*/ 2289 w 10000"/>
              <a:gd name="connsiteY65" fmla="*/ 5174 h 10000"/>
              <a:gd name="connsiteX66" fmla="*/ 2234 w 10000"/>
              <a:gd name="connsiteY66" fmla="*/ 4906 h 10000"/>
              <a:gd name="connsiteX67" fmla="*/ 2071 w 10000"/>
              <a:gd name="connsiteY67" fmla="*/ 5013 h 10000"/>
              <a:gd name="connsiteX68" fmla="*/ 1962 w 10000"/>
              <a:gd name="connsiteY68" fmla="*/ 4853 h 10000"/>
              <a:gd name="connsiteX69" fmla="*/ 1907 w 10000"/>
              <a:gd name="connsiteY69" fmla="*/ 4960 h 10000"/>
              <a:gd name="connsiteX70" fmla="*/ 1962 w 10000"/>
              <a:gd name="connsiteY70" fmla="*/ 5228 h 10000"/>
              <a:gd name="connsiteX71" fmla="*/ 1880 w 10000"/>
              <a:gd name="connsiteY71" fmla="*/ 5389 h 10000"/>
              <a:gd name="connsiteX72" fmla="*/ 1771 w 10000"/>
              <a:gd name="connsiteY72" fmla="*/ 5282 h 10000"/>
              <a:gd name="connsiteX73" fmla="*/ 1635 w 10000"/>
              <a:gd name="connsiteY73" fmla="*/ 5818 h 10000"/>
              <a:gd name="connsiteX74" fmla="*/ 1744 w 10000"/>
              <a:gd name="connsiteY74" fmla="*/ 6408 h 10000"/>
              <a:gd name="connsiteX75" fmla="*/ 1226 w 10000"/>
              <a:gd name="connsiteY75" fmla="*/ 6783 h 10000"/>
              <a:gd name="connsiteX76" fmla="*/ 1199 w 10000"/>
              <a:gd name="connsiteY76" fmla="*/ 7158 h 10000"/>
              <a:gd name="connsiteX77" fmla="*/ 1335 w 10000"/>
              <a:gd name="connsiteY77" fmla="*/ 7641 h 10000"/>
              <a:gd name="connsiteX78" fmla="*/ 1199 w 10000"/>
              <a:gd name="connsiteY78" fmla="*/ 7909 h 10000"/>
              <a:gd name="connsiteX79" fmla="*/ 545 w 10000"/>
              <a:gd name="connsiteY79" fmla="*/ 7480 h 10000"/>
              <a:gd name="connsiteX80" fmla="*/ 327 w 10000"/>
              <a:gd name="connsiteY80" fmla="*/ 8016 h 10000"/>
              <a:gd name="connsiteX81" fmla="*/ 409 w 10000"/>
              <a:gd name="connsiteY81" fmla="*/ 8391 h 10000"/>
              <a:gd name="connsiteX82" fmla="*/ 409 w 10000"/>
              <a:gd name="connsiteY82" fmla="*/ 9035 h 10000"/>
              <a:gd name="connsiteX83" fmla="*/ 272 w 10000"/>
              <a:gd name="connsiteY83" fmla="*/ 9732 h 10000"/>
              <a:gd name="connsiteX84" fmla="*/ 82 w 10000"/>
              <a:gd name="connsiteY84" fmla="*/ 9571 h 10000"/>
              <a:gd name="connsiteX85" fmla="*/ 0 w 10000"/>
              <a:gd name="connsiteY85" fmla="*/ 10000 h 10000"/>
              <a:gd name="connsiteX86" fmla="*/ 1935 w 10000"/>
              <a:gd name="connsiteY86" fmla="*/ 9786 h 10000"/>
              <a:gd name="connsiteX87" fmla="*/ 1853 w 10000"/>
              <a:gd name="connsiteY87" fmla="*/ 9142 h 10000"/>
              <a:gd name="connsiteX88" fmla="*/ 2153 w 10000"/>
              <a:gd name="connsiteY88" fmla="*/ 9142 h 10000"/>
              <a:gd name="connsiteX89" fmla="*/ 2180 w 10000"/>
              <a:gd name="connsiteY89" fmla="*/ 9249 h 10000"/>
              <a:gd name="connsiteX90" fmla="*/ 3924 w 10000"/>
              <a:gd name="connsiteY90" fmla="*/ 8981 h 10000"/>
              <a:gd name="connsiteX91" fmla="*/ 3978 w 10000"/>
              <a:gd name="connsiteY91" fmla="*/ 8820 h 10000"/>
              <a:gd name="connsiteX92" fmla="*/ 5886 w 10000"/>
              <a:gd name="connsiteY92"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8501 w 10000"/>
              <a:gd name="connsiteY17" fmla="*/ 804 h 10000"/>
              <a:gd name="connsiteX18" fmla="*/ 8338 w 10000"/>
              <a:gd name="connsiteY18" fmla="*/ 912 h 10000"/>
              <a:gd name="connsiteX19" fmla="*/ 7984 w 10000"/>
              <a:gd name="connsiteY19" fmla="*/ 1448 h 10000"/>
              <a:gd name="connsiteX20" fmla="*/ 7684 w 10000"/>
              <a:gd name="connsiteY20" fmla="*/ 1126 h 10000"/>
              <a:gd name="connsiteX21" fmla="*/ 7548 w 10000"/>
              <a:gd name="connsiteY21" fmla="*/ 1233 h 10000"/>
              <a:gd name="connsiteX22" fmla="*/ 7520 w 10000"/>
              <a:gd name="connsiteY22" fmla="*/ 1394 h 10000"/>
              <a:gd name="connsiteX23" fmla="*/ 7384 w 10000"/>
              <a:gd name="connsiteY23" fmla="*/ 1394 h 10000"/>
              <a:gd name="connsiteX24" fmla="*/ 6730 w 10000"/>
              <a:gd name="connsiteY24" fmla="*/ 965 h 10000"/>
              <a:gd name="connsiteX25" fmla="*/ 6567 w 10000"/>
              <a:gd name="connsiteY25" fmla="*/ 322 h 10000"/>
              <a:gd name="connsiteX26" fmla="*/ 6376 w 10000"/>
              <a:gd name="connsiteY26" fmla="*/ 54 h 10000"/>
              <a:gd name="connsiteX27" fmla="*/ 6158 w 10000"/>
              <a:gd name="connsiteY27" fmla="*/ 214 h 10000"/>
              <a:gd name="connsiteX28" fmla="*/ 5995 w 10000"/>
              <a:gd name="connsiteY28" fmla="*/ 0 h 10000"/>
              <a:gd name="connsiteX29" fmla="*/ 5804 w 10000"/>
              <a:gd name="connsiteY29" fmla="*/ 322 h 10000"/>
              <a:gd name="connsiteX30" fmla="*/ 5886 w 10000"/>
              <a:gd name="connsiteY30" fmla="*/ 590 h 10000"/>
              <a:gd name="connsiteX31" fmla="*/ 5831 w 10000"/>
              <a:gd name="connsiteY31" fmla="*/ 858 h 10000"/>
              <a:gd name="connsiteX32" fmla="*/ 5967 w 10000"/>
              <a:gd name="connsiteY32" fmla="*/ 912 h 10000"/>
              <a:gd name="connsiteX33" fmla="*/ 5940 w 10000"/>
              <a:gd name="connsiteY33" fmla="*/ 1233 h 10000"/>
              <a:gd name="connsiteX34" fmla="*/ 5722 w 10000"/>
              <a:gd name="connsiteY34" fmla="*/ 1287 h 10000"/>
              <a:gd name="connsiteX35" fmla="*/ 5477 w 10000"/>
              <a:gd name="connsiteY35" fmla="*/ 1662 h 10000"/>
              <a:gd name="connsiteX36" fmla="*/ 5341 w 10000"/>
              <a:gd name="connsiteY36" fmla="*/ 1501 h 10000"/>
              <a:gd name="connsiteX37" fmla="*/ 5123 w 10000"/>
              <a:gd name="connsiteY37" fmla="*/ 1609 h 10000"/>
              <a:gd name="connsiteX38" fmla="*/ 5177 w 10000"/>
              <a:gd name="connsiteY38" fmla="*/ 2252 h 10000"/>
              <a:gd name="connsiteX39" fmla="*/ 4932 w 10000"/>
              <a:gd name="connsiteY39" fmla="*/ 2574 h 10000"/>
              <a:gd name="connsiteX40" fmla="*/ 4877 w 10000"/>
              <a:gd name="connsiteY40" fmla="*/ 3110 h 10000"/>
              <a:gd name="connsiteX41" fmla="*/ 4659 w 10000"/>
              <a:gd name="connsiteY41" fmla="*/ 3217 h 10000"/>
              <a:gd name="connsiteX42" fmla="*/ 4605 w 10000"/>
              <a:gd name="connsiteY42" fmla="*/ 3566 h 10000"/>
              <a:gd name="connsiteX43" fmla="*/ 4578 w 10000"/>
              <a:gd name="connsiteY43" fmla="*/ 4048 h 10000"/>
              <a:gd name="connsiteX44" fmla="*/ 4441 w 10000"/>
              <a:gd name="connsiteY44" fmla="*/ 4316 h 10000"/>
              <a:gd name="connsiteX45" fmla="*/ 4114 w 10000"/>
              <a:gd name="connsiteY45" fmla="*/ 4048 h 10000"/>
              <a:gd name="connsiteX46" fmla="*/ 4087 w 10000"/>
              <a:gd name="connsiteY46" fmla="*/ 3780 h 10000"/>
              <a:gd name="connsiteX47" fmla="*/ 3951 w 10000"/>
              <a:gd name="connsiteY47" fmla="*/ 3619 h 10000"/>
              <a:gd name="connsiteX48" fmla="*/ 4033 w 10000"/>
              <a:gd name="connsiteY48" fmla="*/ 3834 h 10000"/>
              <a:gd name="connsiteX49" fmla="*/ 3842 w 10000"/>
              <a:gd name="connsiteY49" fmla="*/ 3887 h 10000"/>
              <a:gd name="connsiteX50" fmla="*/ 3896 w 10000"/>
              <a:gd name="connsiteY50" fmla="*/ 4048 h 10000"/>
              <a:gd name="connsiteX51" fmla="*/ 3787 w 10000"/>
              <a:gd name="connsiteY51" fmla="*/ 4209 h 10000"/>
              <a:gd name="connsiteX52" fmla="*/ 3815 w 10000"/>
              <a:gd name="connsiteY52" fmla="*/ 4531 h 10000"/>
              <a:gd name="connsiteX53" fmla="*/ 3706 w 10000"/>
              <a:gd name="connsiteY53" fmla="*/ 4638 h 10000"/>
              <a:gd name="connsiteX54" fmla="*/ 3651 w 10000"/>
              <a:gd name="connsiteY54" fmla="*/ 4853 h 10000"/>
              <a:gd name="connsiteX55" fmla="*/ 3624 w 10000"/>
              <a:gd name="connsiteY55" fmla="*/ 4692 h 10000"/>
              <a:gd name="connsiteX56" fmla="*/ 3488 w 10000"/>
              <a:gd name="connsiteY56" fmla="*/ 4692 h 10000"/>
              <a:gd name="connsiteX57" fmla="*/ 3379 w 10000"/>
              <a:gd name="connsiteY57" fmla="*/ 4424 h 10000"/>
              <a:gd name="connsiteX58" fmla="*/ 3134 w 10000"/>
              <a:gd name="connsiteY58" fmla="*/ 4745 h 10000"/>
              <a:gd name="connsiteX59" fmla="*/ 3025 w 10000"/>
              <a:gd name="connsiteY59" fmla="*/ 5174 h 10000"/>
              <a:gd name="connsiteX60" fmla="*/ 2616 w 10000"/>
              <a:gd name="connsiteY60" fmla="*/ 4745 h 10000"/>
              <a:gd name="connsiteX61" fmla="*/ 2398 w 10000"/>
              <a:gd name="connsiteY61" fmla="*/ 4853 h 10000"/>
              <a:gd name="connsiteX62" fmla="*/ 2343 w 10000"/>
              <a:gd name="connsiteY62" fmla="*/ 4638 h 10000"/>
              <a:gd name="connsiteX63" fmla="*/ 2371 w 10000"/>
              <a:gd name="connsiteY63" fmla="*/ 5067 h 10000"/>
              <a:gd name="connsiteX64" fmla="*/ 2289 w 10000"/>
              <a:gd name="connsiteY64" fmla="*/ 5174 h 10000"/>
              <a:gd name="connsiteX65" fmla="*/ 2234 w 10000"/>
              <a:gd name="connsiteY65" fmla="*/ 4906 h 10000"/>
              <a:gd name="connsiteX66" fmla="*/ 2071 w 10000"/>
              <a:gd name="connsiteY66" fmla="*/ 5013 h 10000"/>
              <a:gd name="connsiteX67" fmla="*/ 1962 w 10000"/>
              <a:gd name="connsiteY67" fmla="*/ 4853 h 10000"/>
              <a:gd name="connsiteX68" fmla="*/ 1907 w 10000"/>
              <a:gd name="connsiteY68" fmla="*/ 4960 h 10000"/>
              <a:gd name="connsiteX69" fmla="*/ 1962 w 10000"/>
              <a:gd name="connsiteY69" fmla="*/ 5228 h 10000"/>
              <a:gd name="connsiteX70" fmla="*/ 1880 w 10000"/>
              <a:gd name="connsiteY70" fmla="*/ 5389 h 10000"/>
              <a:gd name="connsiteX71" fmla="*/ 1771 w 10000"/>
              <a:gd name="connsiteY71" fmla="*/ 5282 h 10000"/>
              <a:gd name="connsiteX72" fmla="*/ 1635 w 10000"/>
              <a:gd name="connsiteY72" fmla="*/ 5818 h 10000"/>
              <a:gd name="connsiteX73" fmla="*/ 1744 w 10000"/>
              <a:gd name="connsiteY73" fmla="*/ 6408 h 10000"/>
              <a:gd name="connsiteX74" fmla="*/ 1226 w 10000"/>
              <a:gd name="connsiteY74" fmla="*/ 6783 h 10000"/>
              <a:gd name="connsiteX75" fmla="*/ 1199 w 10000"/>
              <a:gd name="connsiteY75" fmla="*/ 7158 h 10000"/>
              <a:gd name="connsiteX76" fmla="*/ 1335 w 10000"/>
              <a:gd name="connsiteY76" fmla="*/ 7641 h 10000"/>
              <a:gd name="connsiteX77" fmla="*/ 1199 w 10000"/>
              <a:gd name="connsiteY77" fmla="*/ 7909 h 10000"/>
              <a:gd name="connsiteX78" fmla="*/ 545 w 10000"/>
              <a:gd name="connsiteY78" fmla="*/ 7480 h 10000"/>
              <a:gd name="connsiteX79" fmla="*/ 327 w 10000"/>
              <a:gd name="connsiteY79" fmla="*/ 8016 h 10000"/>
              <a:gd name="connsiteX80" fmla="*/ 409 w 10000"/>
              <a:gd name="connsiteY80" fmla="*/ 8391 h 10000"/>
              <a:gd name="connsiteX81" fmla="*/ 409 w 10000"/>
              <a:gd name="connsiteY81" fmla="*/ 9035 h 10000"/>
              <a:gd name="connsiteX82" fmla="*/ 272 w 10000"/>
              <a:gd name="connsiteY82" fmla="*/ 9732 h 10000"/>
              <a:gd name="connsiteX83" fmla="*/ 82 w 10000"/>
              <a:gd name="connsiteY83" fmla="*/ 9571 h 10000"/>
              <a:gd name="connsiteX84" fmla="*/ 0 w 10000"/>
              <a:gd name="connsiteY84" fmla="*/ 10000 h 10000"/>
              <a:gd name="connsiteX85" fmla="*/ 1935 w 10000"/>
              <a:gd name="connsiteY85" fmla="*/ 9786 h 10000"/>
              <a:gd name="connsiteX86" fmla="*/ 1853 w 10000"/>
              <a:gd name="connsiteY86" fmla="*/ 9142 h 10000"/>
              <a:gd name="connsiteX87" fmla="*/ 2153 w 10000"/>
              <a:gd name="connsiteY87" fmla="*/ 9142 h 10000"/>
              <a:gd name="connsiteX88" fmla="*/ 2180 w 10000"/>
              <a:gd name="connsiteY88" fmla="*/ 9249 h 10000"/>
              <a:gd name="connsiteX89" fmla="*/ 3924 w 10000"/>
              <a:gd name="connsiteY89" fmla="*/ 8981 h 10000"/>
              <a:gd name="connsiteX90" fmla="*/ 3978 w 10000"/>
              <a:gd name="connsiteY90" fmla="*/ 8820 h 10000"/>
              <a:gd name="connsiteX91" fmla="*/ 5886 w 10000"/>
              <a:gd name="connsiteY91"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8501 w 10000"/>
              <a:gd name="connsiteY17" fmla="*/ 804 h 10000"/>
              <a:gd name="connsiteX18" fmla="*/ 8338 w 10000"/>
              <a:gd name="connsiteY18" fmla="*/ 912 h 10000"/>
              <a:gd name="connsiteX19" fmla="*/ 7984 w 10000"/>
              <a:gd name="connsiteY19" fmla="*/ 1448 h 10000"/>
              <a:gd name="connsiteX20" fmla="*/ 7684 w 10000"/>
              <a:gd name="connsiteY20" fmla="*/ 1126 h 10000"/>
              <a:gd name="connsiteX21" fmla="*/ 7548 w 10000"/>
              <a:gd name="connsiteY21" fmla="*/ 1233 h 10000"/>
              <a:gd name="connsiteX22" fmla="*/ 7520 w 10000"/>
              <a:gd name="connsiteY22" fmla="*/ 1394 h 10000"/>
              <a:gd name="connsiteX23" fmla="*/ 7384 w 10000"/>
              <a:gd name="connsiteY23" fmla="*/ 1394 h 10000"/>
              <a:gd name="connsiteX24" fmla="*/ 6567 w 10000"/>
              <a:gd name="connsiteY24" fmla="*/ 322 h 10000"/>
              <a:gd name="connsiteX25" fmla="*/ 6376 w 10000"/>
              <a:gd name="connsiteY25" fmla="*/ 54 h 10000"/>
              <a:gd name="connsiteX26" fmla="*/ 6158 w 10000"/>
              <a:gd name="connsiteY26" fmla="*/ 214 h 10000"/>
              <a:gd name="connsiteX27" fmla="*/ 5995 w 10000"/>
              <a:gd name="connsiteY27" fmla="*/ 0 h 10000"/>
              <a:gd name="connsiteX28" fmla="*/ 5804 w 10000"/>
              <a:gd name="connsiteY28" fmla="*/ 322 h 10000"/>
              <a:gd name="connsiteX29" fmla="*/ 5886 w 10000"/>
              <a:gd name="connsiteY29" fmla="*/ 590 h 10000"/>
              <a:gd name="connsiteX30" fmla="*/ 5831 w 10000"/>
              <a:gd name="connsiteY30" fmla="*/ 858 h 10000"/>
              <a:gd name="connsiteX31" fmla="*/ 5967 w 10000"/>
              <a:gd name="connsiteY31" fmla="*/ 912 h 10000"/>
              <a:gd name="connsiteX32" fmla="*/ 5940 w 10000"/>
              <a:gd name="connsiteY32" fmla="*/ 1233 h 10000"/>
              <a:gd name="connsiteX33" fmla="*/ 5722 w 10000"/>
              <a:gd name="connsiteY33" fmla="*/ 1287 h 10000"/>
              <a:gd name="connsiteX34" fmla="*/ 5477 w 10000"/>
              <a:gd name="connsiteY34" fmla="*/ 1662 h 10000"/>
              <a:gd name="connsiteX35" fmla="*/ 5341 w 10000"/>
              <a:gd name="connsiteY35" fmla="*/ 1501 h 10000"/>
              <a:gd name="connsiteX36" fmla="*/ 5123 w 10000"/>
              <a:gd name="connsiteY36" fmla="*/ 1609 h 10000"/>
              <a:gd name="connsiteX37" fmla="*/ 5177 w 10000"/>
              <a:gd name="connsiteY37" fmla="*/ 2252 h 10000"/>
              <a:gd name="connsiteX38" fmla="*/ 4932 w 10000"/>
              <a:gd name="connsiteY38" fmla="*/ 2574 h 10000"/>
              <a:gd name="connsiteX39" fmla="*/ 4877 w 10000"/>
              <a:gd name="connsiteY39" fmla="*/ 3110 h 10000"/>
              <a:gd name="connsiteX40" fmla="*/ 4659 w 10000"/>
              <a:gd name="connsiteY40" fmla="*/ 3217 h 10000"/>
              <a:gd name="connsiteX41" fmla="*/ 4605 w 10000"/>
              <a:gd name="connsiteY41" fmla="*/ 3566 h 10000"/>
              <a:gd name="connsiteX42" fmla="*/ 4578 w 10000"/>
              <a:gd name="connsiteY42" fmla="*/ 4048 h 10000"/>
              <a:gd name="connsiteX43" fmla="*/ 4441 w 10000"/>
              <a:gd name="connsiteY43" fmla="*/ 4316 h 10000"/>
              <a:gd name="connsiteX44" fmla="*/ 4114 w 10000"/>
              <a:gd name="connsiteY44" fmla="*/ 4048 h 10000"/>
              <a:gd name="connsiteX45" fmla="*/ 4087 w 10000"/>
              <a:gd name="connsiteY45" fmla="*/ 3780 h 10000"/>
              <a:gd name="connsiteX46" fmla="*/ 3951 w 10000"/>
              <a:gd name="connsiteY46" fmla="*/ 3619 h 10000"/>
              <a:gd name="connsiteX47" fmla="*/ 4033 w 10000"/>
              <a:gd name="connsiteY47" fmla="*/ 3834 h 10000"/>
              <a:gd name="connsiteX48" fmla="*/ 3842 w 10000"/>
              <a:gd name="connsiteY48" fmla="*/ 3887 h 10000"/>
              <a:gd name="connsiteX49" fmla="*/ 3896 w 10000"/>
              <a:gd name="connsiteY49" fmla="*/ 4048 h 10000"/>
              <a:gd name="connsiteX50" fmla="*/ 3787 w 10000"/>
              <a:gd name="connsiteY50" fmla="*/ 4209 h 10000"/>
              <a:gd name="connsiteX51" fmla="*/ 3815 w 10000"/>
              <a:gd name="connsiteY51" fmla="*/ 4531 h 10000"/>
              <a:gd name="connsiteX52" fmla="*/ 3706 w 10000"/>
              <a:gd name="connsiteY52" fmla="*/ 4638 h 10000"/>
              <a:gd name="connsiteX53" fmla="*/ 3651 w 10000"/>
              <a:gd name="connsiteY53" fmla="*/ 4853 h 10000"/>
              <a:gd name="connsiteX54" fmla="*/ 3624 w 10000"/>
              <a:gd name="connsiteY54" fmla="*/ 4692 h 10000"/>
              <a:gd name="connsiteX55" fmla="*/ 3488 w 10000"/>
              <a:gd name="connsiteY55" fmla="*/ 4692 h 10000"/>
              <a:gd name="connsiteX56" fmla="*/ 3379 w 10000"/>
              <a:gd name="connsiteY56" fmla="*/ 4424 h 10000"/>
              <a:gd name="connsiteX57" fmla="*/ 3134 w 10000"/>
              <a:gd name="connsiteY57" fmla="*/ 4745 h 10000"/>
              <a:gd name="connsiteX58" fmla="*/ 3025 w 10000"/>
              <a:gd name="connsiteY58" fmla="*/ 5174 h 10000"/>
              <a:gd name="connsiteX59" fmla="*/ 2616 w 10000"/>
              <a:gd name="connsiteY59" fmla="*/ 4745 h 10000"/>
              <a:gd name="connsiteX60" fmla="*/ 2398 w 10000"/>
              <a:gd name="connsiteY60" fmla="*/ 4853 h 10000"/>
              <a:gd name="connsiteX61" fmla="*/ 2343 w 10000"/>
              <a:gd name="connsiteY61" fmla="*/ 4638 h 10000"/>
              <a:gd name="connsiteX62" fmla="*/ 2371 w 10000"/>
              <a:gd name="connsiteY62" fmla="*/ 5067 h 10000"/>
              <a:gd name="connsiteX63" fmla="*/ 2289 w 10000"/>
              <a:gd name="connsiteY63" fmla="*/ 5174 h 10000"/>
              <a:gd name="connsiteX64" fmla="*/ 2234 w 10000"/>
              <a:gd name="connsiteY64" fmla="*/ 4906 h 10000"/>
              <a:gd name="connsiteX65" fmla="*/ 2071 w 10000"/>
              <a:gd name="connsiteY65" fmla="*/ 5013 h 10000"/>
              <a:gd name="connsiteX66" fmla="*/ 1962 w 10000"/>
              <a:gd name="connsiteY66" fmla="*/ 4853 h 10000"/>
              <a:gd name="connsiteX67" fmla="*/ 1907 w 10000"/>
              <a:gd name="connsiteY67" fmla="*/ 4960 h 10000"/>
              <a:gd name="connsiteX68" fmla="*/ 1962 w 10000"/>
              <a:gd name="connsiteY68" fmla="*/ 5228 h 10000"/>
              <a:gd name="connsiteX69" fmla="*/ 1880 w 10000"/>
              <a:gd name="connsiteY69" fmla="*/ 5389 h 10000"/>
              <a:gd name="connsiteX70" fmla="*/ 1771 w 10000"/>
              <a:gd name="connsiteY70" fmla="*/ 5282 h 10000"/>
              <a:gd name="connsiteX71" fmla="*/ 1635 w 10000"/>
              <a:gd name="connsiteY71" fmla="*/ 5818 h 10000"/>
              <a:gd name="connsiteX72" fmla="*/ 1744 w 10000"/>
              <a:gd name="connsiteY72" fmla="*/ 6408 h 10000"/>
              <a:gd name="connsiteX73" fmla="*/ 1226 w 10000"/>
              <a:gd name="connsiteY73" fmla="*/ 6783 h 10000"/>
              <a:gd name="connsiteX74" fmla="*/ 1199 w 10000"/>
              <a:gd name="connsiteY74" fmla="*/ 7158 h 10000"/>
              <a:gd name="connsiteX75" fmla="*/ 1335 w 10000"/>
              <a:gd name="connsiteY75" fmla="*/ 7641 h 10000"/>
              <a:gd name="connsiteX76" fmla="*/ 1199 w 10000"/>
              <a:gd name="connsiteY76" fmla="*/ 7909 h 10000"/>
              <a:gd name="connsiteX77" fmla="*/ 545 w 10000"/>
              <a:gd name="connsiteY77" fmla="*/ 7480 h 10000"/>
              <a:gd name="connsiteX78" fmla="*/ 327 w 10000"/>
              <a:gd name="connsiteY78" fmla="*/ 8016 h 10000"/>
              <a:gd name="connsiteX79" fmla="*/ 409 w 10000"/>
              <a:gd name="connsiteY79" fmla="*/ 8391 h 10000"/>
              <a:gd name="connsiteX80" fmla="*/ 409 w 10000"/>
              <a:gd name="connsiteY80" fmla="*/ 9035 h 10000"/>
              <a:gd name="connsiteX81" fmla="*/ 272 w 10000"/>
              <a:gd name="connsiteY81" fmla="*/ 9732 h 10000"/>
              <a:gd name="connsiteX82" fmla="*/ 82 w 10000"/>
              <a:gd name="connsiteY82" fmla="*/ 9571 h 10000"/>
              <a:gd name="connsiteX83" fmla="*/ 0 w 10000"/>
              <a:gd name="connsiteY83" fmla="*/ 10000 h 10000"/>
              <a:gd name="connsiteX84" fmla="*/ 1935 w 10000"/>
              <a:gd name="connsiteY84" fmla="*/ 9786 h 10000"/>
              <a:gd name="connsiteX85" fmla="*/ 1853 w 10000"/>
              <a:gd name="connsiteY85" fmla="*/ 9142 h 10000"/>
              <a:gd name="connsiteX86" fmla="*/ 2153 w 10000"/>
              <a:gd name="connsiteY86" fmla="*/ 9142 h 10000"/>
              <a:gd name="connsiteX87" fmla="*/ 2180 w 10000"/>
              <a:gd name="connsiteY87" fmla="*/ 9249 h 10000"/>
              <a:gd name="connsiteX88" fmla="*/ 3924 w 10000"/>
              <a:gd name="connsiteY88" fmla="*/ 8981 h 10000"/>
              <a:gd name="connsiteX89" fmla="*/ 3978 w 10000"/>
              <a:gd name="connsiteY89" fmla="*/ 8820 h 10000"/>
              <a:gd name="connsiteX90" fmla="*/ 5886 w 10000"/>
              <a:gd name="connsiteY90"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8501 w 10000"/>
              <a:gd name="connsiteY17" fmla="*/ 804 h 10000"/>
              <a:gd name="connsiteX18" fmla="*/ 8338 w 10000"/>
              <a:gd name="connsiteY18" fmla="*/ 912 h 10000"/>
              <a:gd name="connsiteX19" fmla="*/ 7984 w 10000"/>
              <a:gd name="connsiteY19" fmla="*/ 1448 h 10000"/>
              <a:gd name="connsiteX20" fmla="*/ 7684 w 10000"/>
              <a:gd name="connsiteY20" fmla="*/ 1126 h 10000"/>
              <a:gd name="connsiteX21" fmla="*/ 7548 w 10000"/>
              <a:gd name="connsiteY21" fmla="*/ 1233 h 10000"/>
              <a:gd name="connsiteX22" fmla="*/ 7520 w 10000"/>
              <a:gd name="connsiteY22" fmla="*/ 1394 h 10000"/>
              <a:gd name="connsiteX23" fmla="*/ 6567 w 10000"/>
              <a:gd name="connsiteY23" fmla="*/ 322 h 10000"/>
              <a:gd name="connsiteX24" fmla="*/ 6376 w 10000"/>
              <a:gd name="connsiteY24" fmla="*/ 54 h 10000"/>
              <a:gd name="connsiteX25" fmla="*/ 6158 w 10000"/>
              <a:gd name="connsiteY25" fmla="*/ 214 h 10000"/>
              <a:gd name="connsiteX26" fmla="*/ 5995 w 10000"/>
              <a:gd name="connsiteY26" fmla="*/ 0 h 10000"/>
              <a:gd name="connsiteX27" fmla="*/ 5804 w 10000"/>
              <a:gd name="connsiteY27" fmla="*/ 322 h 10000"/>
              <a:gd name="connsiteX28" fmla="*/ 5886 w 10000"/>
              <a:gd name="connsiteY28" fmla="*/ 590 h 10000"/>
              <a:gd name="connsiteX29" fmla="*/ 5831 w 10000"/>
              <a:gd name="connsiteY29" fmla="*/ 858 h 10000"/>
              <a:gd name="connsiteX30" fmla="*/ 5967 w 10000"/>
              <a:gd name="connsiteY30" fmla="*/ 912 h 10000"/>
              <a:gd name="connsiteX31" fmla="*/ 5940 w 10000"/>
              <a:gd name="connsiteY31" fmla="*/ 1233 h 10000"/>
              <a:gd name="connsiteX32" fmla="*/ 5722 w 10000"/>
              <a:gd name="connsiteY32" fmla="*/ 1287 h 10000"/>
              <a:gd name="connsiteX33" fmla="*/ 5477 w 10000"/>
              <a:gd name="connsiteY33" fmla="*/ 1662 h 10000"/>
              <a:gd name="connsiteX34" fmla="*/ 5341 w 10000"/>
              <a:gd name="connsiteY34" fmla="*/ 1501 h 10000"/>
              <a:gd name="connsiteX35" fmla="*/ 5123 w 10000"/>
              <a:gd name="connsiteY35" fmla="*/ 1609 h 10000"/>
              <a:gd name="connsiteX36" fmla="*/ 5177 w 10000"/>
              <a:gd name="connsiteY36" fmla="*/ 2252 h 10000"/>
              <a:gd name="connsiteX37" fmla="*/ 4932 w 10000"/>
              <a:gd name="connsiteY37" fmla="*/ 2574 h 10000"/>
              <a:gd name="connsiteX38" fmla="*/ 4877 w 10000"/>
              <a:gd name="connsiteY38" fmla="*/ 3110 h 10000"/>
              <a:gd name="connsiteX39" fmla="*/ 4659 w 10000"/>
              <a:gd name="connsiteY39" fmla="*/ 3217 h 10000"/>
              <a:gd name="connsiteX40" fmla="*/ 4605 w 10000"/>
              <a:gd name="connsiteY40" fmla="*/ 3566 h 10000"/>
              <a:gd name="connsiteX41" fmla="*/ 4578 w 10000"/>
              <a:gd name="connsiteY41" fmla="*/ 4048 h 10000"/>
              <a:gd name="connsiteX42" fmla="*/ 4441 w 10000"/>
              <a:gd name="connsiteY42" fmla="*/ 4316 h 10000"/>
              <a:gd name="connsiteX43" fmla="*/ 4114 w 10000"/>
              <a:gd name="connsiteY43" fmla="*/ 4048 h 10000"/>
              <a:gd name="connsiteX44" fmla="*/ 4087 w 10000"/>
              <a:gd name="connsiteY44" fmla="*/ 3780 h 10000"/>
              <a:gd name="connsiteX45" fmla="*/ 3951 w 10000"/>
              <a:gd name="connsiteY45" fmla="*/ 3619 h 10000"/>
              <a:gd name="connsiteX46" fmla="*/ 4033 w 10000"/>
              <a:gd name="connsiteY46" fmla="*/ 3834 h 10000"/>
              <a:gd name="connsiteX47" fmla="*/ 3842 w 10000"/>
              <a:gd name="connsiteY47" fmla="*/ 3887 h 10000"/>
              <a:gd name="connsiteX48" fmla="*/ 3896 w 10000"/>
              <a:gd name="connsiteY48" fmla="*/ 4048 h 10000"/>
              <a:gd name="connsiteX49" fmla="*/ 3787 w 10000"/>
              <a:gd name="connsiteY49" fmla="*/ 4209 h 10000"/>
              <a:gd name="connsiteX50" fmla="*/ 3815 w 10000"/>
              <a:gd name="connsiteY50" fmla="*/ 4531 h 10000"/>
              <a:gd name="connsiteX51" fmla="*/ 3706 w 10000"/>
              <a:gd name="connsiteY51" fmla="*/ 4638 h 10000"/>
              <a:gd name="connsiteX52" fmla="*/ 3651 w 10000"/>
              <a:gd name="connsiteY52" fmla="*/ 4853 h 10000"/>
              <a:gd name="connsiteX53" fmla="*/ 3624 w 10000"/>
              <a:gd name="connsiteY53" fmla="*/ 4692 h 10000"/>
              <a:gd name="connsiteX54" fmla="*/ 3488 w 10000"/>
              <a:gd name="connsiteY54" fmla="*/ 4692 h 10000"/>
              <a:gd name="connsiteX55" fmla="*/ 3379 w 10000"/>
              <a:gd name="connsiteY55" fmla="*/ 4424 h 10000"/>
              <a:gd name="connsiteX56" fmla="*/ 3134 w 10000"/>
              <a:gd name="connsiteY56" fmla="*/ 4745 h 10000"/>
              <a:gd name="connsiteX57" fmla="*/ 3025 w 10000"/>
              <a:gd name="connsiteY57" fmla="*/ 5174 h 10000"/>
              <a:gd name="connsiteX58" fmla="*/ 2616 w 10000"/>
              <a:gd name="connsiteY58" fmla="*/ 4745 h 10000"/>
              <a:gd name="connsiteX59" fmla="*/ 2398 w 10000"/>
              <a:gd name="connsiteY59" fmla="*/ 4853 h 10000"/>
              <a:gd name="connsiteX60" fmla="*/ 2343 w 10000"/>
              <a:gd name="connsiteY60" fmla="*/ 4638 h 10000"/>
              <a:gd name="connsiteX61" fmla="*/ 2371 w 10000"/>
              <a:gd name="connsiteY61" fmla="*/ 5067 h 10000"/>
              <a:gd name="connsiteX62" fmla="*/ 2289 w 10000"/>
              <a:gd name="connsiteY62" fmla="*/ 5174 h 10000"/>
              <a:gd name="connsiteX63" fmla="*/ 2234 w 10000"/>
              <a:gd name="connsiteY63" fmla="*/ 4906 h 10000"/>
              <a:gd name="connsiteX64" fmla="*/ 2071 w 10000"/>
              <a:gd name="connsiteY64" fmla="*/ 5013 h 10000"/>
              <a:gd name="connsiteX65" fmla="*/ 1962 w 10000"/>
              <a:gd name="connsiteY65" fmla="*/ 4853 h 10000"/>
              <a:gd name="connsiteX66" fmla="*/ 1907 w 10000"/>
              <a:gd name="connsiteY66" fmla="*/ 4960 h 10000"/>
              <a:gd name="connsiteX67" fmla="*/ 1962 w 10000"/>
              <a:gd name="connsiteY67" fmla="*/ 5228 h 10000"/>
              <a:gd name="connsiteX68" fmla="*/ 1880 w 10000"/>
              <a:gd name="connsiteY68" fmla="*/ 5389 h 10000"/>
              <a:gd name="connsiteX69" fmla="*/ 1771 w 10000"/>
              <a:gd name="connsiteY69" fmla="*/ 5282 h 10000"/>
              <a:gd name="connsiteX70" fmla="*/ 1635 w 10000"/>
              <a:gd name="connsiteY70" fmla="*/ 5818 h 10000"/>
              <a:gd name="connsiteX71" fmla="*/ 1744 w 10000"/>
              <a:gd name="connsiteY71" fmla="*/ 6408 h 10000"/>
              <a:gd name="connsiteX72" fmla="*/ 1226 w 10000"/>
              <a:gd name="connsiteY72" fmla="*/ 6783 h 10000"/>
              <a:gd name="connsiteX73" fmla="*/ 1199 w 10000"/>
              <a:gd name="connsiteY73" fmla="*/ 7158 h 10000"/>
              <a:gd name="connsiteX74" fmla="*/ 1335 w 10000"/>
              <a:gd name="connsiteY74" fmla="*/ 7641 h 10000"/>
              <a:gd name="connsiteX75" fmla="*/ 1199 w 10000"/>
              <a:gd name="connsiteY75" fmla="*/ 7909 h 10000"/>
              <a:gd name="connsiteX76" fmla="*/ 545 w 10000"/>
              <a:gd name="connsiteY76" fmla="*/ 7480 h 10000"/>
              <a:gd name="connsiteX77" fmla="*/ 327 w 10000"/>
              <a:gd name="connsiteY77" fmla="*/ 8016 h 10000"/>
              <a:gd name="connsiteX78" fmla="*/ 409 w 10000"/>
              <a:gd name="connsiteY78" fmla="*/ 8391 h 10000"/>
              <a:gd name="connsiteX79" fmla="*/ 409 w 10000"/>
              <a:gd name="connsiteY79" fmla="*/ 9035 h 10000"/>
              <a:gd name="connsiteX80" fmla="*/ 272 w 10000"/>
              <a:gd name="connsiteY80" fmla="*/ 9732 h 10000"/>
              <a:gd name="connsiteX81" fmla="*/ 82 w 10000"/>
              <a:gd name="connsiteY81" fmla="*/ 9571 h 10000"/>
              <a:gd name="connsiteX82" fmla="*/ 0 w 10000"/>
              <a:gd name="connsiteY82" fmla="*/ 10000 h 10000"/>
              <a:gd name="connsiteX83" fmla="*/ 1935 w 10000"/>
              <a:gd name="connsiteY83" fmla="*/ 9786 h 10000"/>
              <a:gd name="connsiteX84" fmla="*/ 1853 w 10000"/>
              <a:gd name="connsiteY84" fmla="*/ 9142 h 10000"/>
              <a:gd name="connsiteX85" fmla="*/ 2153 w 10000"/>
              <a:gd name="connsiteY85" fmla="*/ 9142 h 10000"/>
              <a:gd name="connsiteX86" fmla="*/ 2180 w 10000"/>
              <a:gd name="connsiteY86" fmla="*/ 9249 h 10000"/>
              <a:gd name="connsiteX87" fmla="*/ 3924 w 10000"/>
              <a:gd name="connsiteY87" fmla="*/ 8981 h 10000"/>
              <a:gd name="connsiteX88" fmla="*/ 3978 w 10000"/>
              <a:gd name="connsiteY88" fmla="*/ 8820 h 10000"/>
              <a:gd name="connsiteX89" fmla="*/ 5886 w 10000"/>
              <a:gd name="connsiteY89"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8501 w 10000"/>
              <a:gd name="connsiteY17" fmla="*/ 804 h 10000"/>
              <a:gd name="connsiteX18" fmla="*/ 8338 w 10000"/>
              <a:gd name="connsiteY18" fmla="*/ 912 h 10000"/>
              <a:gd name="connsiteX19" fmla="*/ 7984 w 10000"/>
              <a:gd name="connsiteY19" fmla="*/ 1448 h 10000"/>
              <a:gd name="connsiteX20" fmla="*/ 7684 w 10000"/>
              <a:gd name="connsiteY20" fmla="*/ 1126 h 10000"/>
              <a:gd name="connsiteX21" fmla="*/ 7548 w 10000"/>
              <a:gd name="connsiteY21" fmla="*/ 1233 h 10000"/>
              <a:gd name="connsiteX22" fmla="*/ 6567 w 10000"/>
              <a:gd name="connsiteY22" fmla="*/ 322 h 10000"/>
              <a:gd name="connsiteX23" fmla="*/ 6376 w 10000"/>
              <a:gd name="connsiteY23" fmla="*/ 54 h 10000"/>
              <a:gd name="connsiteX24" fmla="*/ 6158 w 10000"/>
              <a:gd name="connsiteY24" fmla="*/ 214 h 10000"/>
              <a:gd name="connsiteX25" fmla="*/ 5995 w 10000"/>
              <a:gd name="connsiteY25" fmla="*/ 0 h 10000"/>
              <a:gd name="connsiteX26" fmla="*/ 5804 w 10000"/>
              <a:gd name="connsiteY26" fmla="*/ 322 h 10000"/>
              <a:gd name="connsiteX27" fmla="*/ 5886 w 10000"/>
              <a:gd name="connsiteY27" fmla="*/ 590 h 10000"/>
              <a:gd name="connsiteX28" fmla="*/ 5831 w 10000"/>
              <a:gd name="connsiteY28" fmla="*/ 858 h 10000"/>
              <a:gd name="connsiteX29" fmla="*/ 5967 w 10000"/>
              <a:gd name="connsiteY29" fmla="*/ 912 h 10000"/>
              <a:gd name="connsiteX30" fmla="*/ 5940 w 10000"/>
              <a:gd name="connsiteY30" fmla="*/ 1233 h 10000"/>
              <a:gd name="connsiteX31" fmla="*/ 5722 w 10000"/>
              <a:gd name="connsiteY31" fmla="*/ 1287 h 10000"/>
              <a:gd name="connsiteX32" fmla="*/ 5477 w 10000"/>
              <a:gd name="connsiteY32" fmla="*/ 1662 h 10000"/>
              <a:gd name="connsiteX33" fmla="*/ 5341 w 10000"/>
              <a:gd name="connsiteY33" fmla="*/ 1501 h 10000"/>
              <a:gd name="connsiteX34" fmla="*/ 5123 w 10000"/>
              <a:gd name="connsiteY34" fmla="*/ 1609 h 10000"/>
              <a:gd name="connsiteX35" fmla="*/ 5177 w 10000"/>
              <a:gd name="connsiteY35" fmla="*/ 2252 h 10000"/>
              <a:gd name="connsiteX36" fmla="*/ 4932 w 10000"/>
              <a:gd name="connsiteY36" fmla="*/ 2574 h 10000"/>
              <a:gd name="connsiteX37" fmla="*/ 4877 w 10000"/>
              <a:gd name="connsiteY37" fmla="*/ 3110 h 10000"/>
              <a:gd name="connsiteX38" fmla="*/ 4659 w 10000"/>
              <a:gd name="connsiteY38" fmla="*/ 3217 h 10000"/>
              <a:gd name="connsiteX39" fmla="*/ 4605 w 10000"/>
              <a:gd name="connsiteY39" fmla="*/ 3566 h 10000"/>
              <a:gd name="connsiteX40" fmla="*/ 4578 w 10000"/>
              <a:gd name="connsiteY40" fmla="*/ 4048 h 10000"/>
              <a:gd name="connsiteX41" fmla="*/ 4441 w 10000"/>
              <a:gd name="connsiteY41" fmla="*/ 4316 h 10000"/>
              <a:gd name="connsiteX42" fmla="*/ 4114 w 10000"/>
              <a:gd name="connsiteY42" fmla="*/ 4048 h 10000"/>
              <a:gd name="connsiteX43" fmla="*/ 4087 w 10000"/>
              <a:gd name="connsiteY43" fmla="*/ 3780 h 10000"/>
              <a:gd name="connsiteX44" fmla="*/ 3951 w 10000"/>
              <a:gd name="connsiteY44" fmla="*/ 3619 h 10000"/>
              <a:gd name="connsiteX45" fmla="*/ 4033 w 10000"/>
              <a:gd name="connsiteY45" fmla="*/ 3834 h 10000"/>
              <a:gd name="connsiteX46" fmla="*/ 3842 w 10000"/>
              <a:gd name="connsiteY46" fmla="*/ 3887 h 10000"/>
              <a:gd name="connsiteX47" fmla="*/ 3896 w 10000"/>
              <a:gd name="connsiteY47" fmla="*/ 4048 h 10000"/>
              <a:gd name="connsiteX48" fmla="*/ 3787 w 10000"/>
              <a:gd name="connsiteY48" fmla="*/ 4209 h 10000"/>
              <a:gd name="connsiteX49" fmla="*/ 3815 w 10000"/>
              <a:gd name="connsiteY49" fmla="*/ 4531 h 10000"/>
              <a:gd name="connsiteX50" fmla="*/ 3706 w 10000"/>
              <a:gd name="connsiteY50" fmla="*/ 4638 h 10000"/>
              <a:gd name="connsiteX51" fmla="*/ 3651 w 10000"/>
              <a:gd name="connsiteY51" fmla="*/ 4853 h 10000"/>
              <a:gd name="connsiteX52" fmla="*/ 3624 w 10000"/>
              <a:gd name="connsiteY52" fmla="*/ 4692 h 10000"/>
              <a:gd name="connsiteX53" fmla="*/ 3488 w 10000"/>
              <a:gd name="connsiteY53" fmla="*/ 4692 h 10000"/>
              <a:gd name="connsiteX54" fmla="*/ 3379 w 10000"/>
              <a:gd name="connsiteY54" fmla="*/ 4424 h 10000"/>
              <a:gd name="connsiteX55" fmla="*/ 3134 w 10000"/>
              <a:gd name="connsiteY55" fmla="*/ 4745 h 10000"/>
              <a:gd name="connsiteX56" fmla="*/ 3025 w 10000"/>
              <a:gd name="connsiteY56" fmla="*/ 5174 h 10000"/>
              <a:gd name="connsiteX57" fmla="*/ 2616 w 10000"/>
              <a:gd name="connsiteY57" fmla="*/ 4745 h 10000"/>
              <a:gd name="connsiteX58" fmla="*/ 2398 w 10000"/>
              <a:gd name="connsiteY58" fmla="*/ 4853 h 10000"/>
              <a:gd name="connsiteX59" fmla="*/ 2343 w 10000"/>
              <a:gd name="connsiteY59" fmla="*/ 4638 h 10000"/>
              <a:gd name="connsiteX60" fmla="*/ 2371 w 10000"/>
              <a:gd name="connsiteY60" fmla="*/ 5067 h 10000"/>
              <a:gd name="connsiteX61" fmla="*/ 2289 w 10000"/>
              <a:gd name="connsiteY61" fmla="*/ 5174 h 10000"/>
              <a:gd name="connsiteX62" fmla="*/ 2234 w 10000"/>
              <a:gd name="connsiteY62" fmla="*/ 4906 h 10000"/>
              <a:gd name="connsiteX63" fmla="*/ 2071 w 10000"/>
              <a:gd name="connsiteY63" fmla="*/ 5013 h 10000"/>
              <a:gd name="connsiteX64" fmla="*/ 1962 w 10000"/>
              <a:gd name="connsiteY64" fmla="*/ 4853 h 10000"/>
              <a:gd name="connsiteX65" fmla="*/ 1907 w 10000"/>
              <a:gd name="connsiteY65" fmla="*/ 4960 h 10000"/>
              <a:gd name="connsiteX66" fmla="*/ 1962 w 10000"/>
              <a:gd name="connsiteY66" fmla="*/ 5228 h 10000"/>
              <a:gd name="connsiteX67" fmla="*/ 1880 w 10000"/>
              <a:gd name="connsiteY67" fmla="*/ 5389 h 10000"/>
              <a:gd name="connsiteX68" fmla="*/ 1771 w 10000"/>
              <a:gd name="connsiteY68" fmla="*/ 5282 h 10000"/>
              <a:gd name="connsiteX69" fmla="*/ 1635 w 10000"/>
              <a:gd name="connsiteY69" fmla="*/ 5818 h 10000"/>
              <a:gd name="connsiteX70" fmla="*/ 1744 w 10000"/>
              <a:gd name="connsiteY70" fmla="*/ 6408 h 10000"/>
              <a:gd name="connsiteX71" fmla="*/ 1226 w 10000"/>
              <a:gd name="connsiteY71" fmla="*/ 6783 h 10000"/>
              <a:gd name="connsiteX72" fmla="*/ 1199 w 10000"/>
              <a:gd name="connsiteY72" fmla="*/ 7158 h 10000"/>
              <a:gd name="connsiteX73" fmla="*/ 1335 w 10000"/>
              <a:gd name="connsiteY73" fmla="*/ 7641 h 10000"/>
              <a:gd name="connsiteX74" fmla="*/ 1199 w 10000"/>
              <a:gd name="connsiteY74" fmla="*/ 7909 h 10000"/>
              <a:gd name="connsiteX75" fmla="*/ 545 w 10000"/>
              <a:gd name="connsiteY75" fmla="*/ 7480 h 10000"/>
              <a:gd name="connsiteX76" fmla="*/ 327 w 10000"/>
              <a:gd name="connsiteY76" fmla="*/ 8016 h 10000"/>
              <a:gd name="connsiteX77" fmla="*/ 409 w 10000"/>
              <a:gd name="connsiteY77" fmla="*/ 8391 h 10000"/>
              <a:gd name="connsiteX78" fmla="*/ 409 w 10000"/>
              <a:gd name="connsiteY78" fmla="*/ 9035 h 10000"/>
              <a:gd name="connsiteX79" fmla="*/ 272 w 10000"/>
              <a:gd name="connsiteY79" fmla="*/ 9732 h 10000"/>
              <a:gd name="connsiteX80" fmla="*/ 82 w 10000"/>
              <a:gd name="connsiteY80" fmla="*/ 9571 h 10000"/>
              <a:gd name="connsiteX81" fmla="*/ 0 w 10000"/>
              <a:gd name="connsiteY81" fmla="*/ 10000 h 10000"/>
              <a:gd name="connsiteX82" fmla="*/ 1935 w 10000"/>
              <a:gd name="connsiteY82" fmla="*/ 9786 h 10000"/>
              <a:gd name="connsiteX83" fmla="*/ 1853 w 10000"/>
              <a:gd name="connsiteY83" fmla="*/ 9142 h 10000"/>
              <a:gd name="connsiteX84" fmla="*/ 2153 w 10000"/>
              <a:gd name="connsiteY84" fmla="*/ 9142 h 10000"/>
              <a:gd name="connsiteX85" fmla="*/ 2180 w 10000"/>
              <a:gd name="connsiteY85" fmla="*/ 9249 h 10000"/>
              <a:gd name="connsiteX86" fmla="*/ 3924 w 10000"/>
              <a:gd name="connsiteY86" fmla="*/ 8981 h 10000"/>
              <a:gd name="connsiteX87" fmla="*/ 3978 w 10000"/>
              <a:gd name="connsiteY87" fmla="*/ 8820 h 10000"/>
              <a:gd name="connsiteX88" fmla="*/ 5886 w 10000"/>
              <a:gd name="connsiteY88"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8501 w 10000"/>
              <a:gd name="connsiteY17" fmla="*/ 804 h 10000"/>
              <a:gd name="connsiteX18" fmla="*/ 7984 w 10000"/>
              <a:gd name="connsiteY18" fmla="*/ 1448 h 10000"/>
              <a:gd name="connsiteX19" fmla="*/ 7684 w 10000"/>
              <a:gd name="connsiteY19" fmla="*/ 1126 h 10000"/>
              <a:gd name="connsiteX20" fmla="*/ 7548 w 10000"/>
              <a:gd name="connsiteY20" fmla="*/ 1233 h 10000"/>
              <a:gd name="connsiteX21" fmla="*/ 6567 w 10000"/>
              <a:gd name="connsiteY21" fmla="*/ 322 h 10000"/>
              <a:gd name="connsiteX22" fmla="*/ 6376 w 10000"/>
              <a:gd name="connsiteY22" fmla="*/ 54 h 10000"/>
              <a:gd name="connsiteX23" fmla="*/ 6158 w 10000"/>
              <a:gd name="connsiteY23" fmla="*/ 214 h 10000"/>
              <a:gd name="connsiteX24" fmla="*/ 5995 w 10000"/>
              <a:gd name="connsiteY24" fmla="*/ 0 h 10000"/>
              <a:gd name="connsiteX25" fmla="*/ 5804 w 10000"/>
              <a:gd name="connsiteY25" fmla="*/ 322 h 10000"/>
              <a:gd name="connsiteX26" fmla="*/ 5886 w 10000"/>
              <a:gd name="connsiteY26" fmla="*/ 590 h 10000"/>
              <a:gd name="connsiteX27" fmla="*/ 5831 w 10000"/>
              <a:gd name="connsiteY27" fmla="*/ 858 h 10000"/>
              <a:gd name="connsiteX28" fmla="*/ 5967 w 10000"/>
              <a:gd name="connsiteY28" fmla="*/ 912 h 10000"/>
              <a:gd name="connsiteX29" fmla="*/ 5940 w 10000"/>
              <a:gd name="connsiteY29" fmla="*/ 1233 h 10000"/>
              <a:gd name="connsiteX30" fmla="*/ 5722 w 10000"/>
              <a:gd name="connsiteY30" fmla="*/ 1287 h 10000"/>
              <a:gd name="connsiteX31" fmla="*/ 5477 w 10000"/>
              <a:gd name="connsiteY31" fmla="*/ 1662 h 10000"/>
              <a:gd name="connsiteX32" fmla="*/ 5341 w 10000"/>
              <a:gd name="connsiteY32" fmla="*/ 1501 h 10000"/>
              <a:gd name="connsiteX33" fmla="*/ 5123 w 10000"/>
              <a:gd name="connsiteY33" fmla="*/ 1609 h 10000"/>
              <a:gd name="connsiteX34" fmla="*/ 5177 w 10000"/>
              <a:gd name="connsiteY34" fmla="*/ 2252 h 10000"/>
              <a:gd name="connsiteX35" fmla="*/ 4932 w 10000"/>
              <a:gd name="connsiteY35" fmla="*/ 2574 h 10000"/>
              <a:gd name="connsiteX36" fmla="*/ 4877 w 10000"/>
              <a:gd name="connsiteY36" fmla="*/ 3110 h 10000"/>
              <a:gd name="connsiteX37" fmla="*/ 4659 w 10000"/>
              <a:gd name="connsiteY37" fmla="*/ 3217 h 10000"/>
              <a:gd name="connsiteX38" fmla="*/ 4605 w 10000"/>
              <a:gd name="connsiteY38" fmla="*/ 3566 h 10000"/>
              <a:gd name="connsiteX39" fmla="*/ 4578 w 10000"/>
              <a:gd name="connsiteY39" fmla="*/ 4048 h 10000"/>
              <a:gd name="connsiteX40" fmla="*/ 4441 w 10000"/>
              <a:gd name="connsiteY40" fmla="*/ 4316 h 10000"/>
              <a:gd name="connsiteX41" fmla="*/ 4114 w 10000"/>
              <a:gd name="connsiteY41" fmla="*/ 4048 h 10000"/>
              <a:gd name="connsiteX42" fmla="*/ 4087 w 10000"/>
              <a:gd name="connsiteY42" fmla="*/ 3780 h 10000"/>
              <a:gd name="connsiteX43" fmla="*/ 3951 w 10000"/>
              <a:gd name="connsiteY43" fmla="*/ 3619 h 10000"/>
              <a:gd name="connsiteX44" fmla="*/ 4033 w 10000"/>
              <a:gd name="connsiteY44" fmla="*/ 3834 h 10000"/>
              <a:gd name="connsiteX45" fmla="*/ 3842 w 10000"/>
              <a:gd name="connsiteY45" fmla="*/ 3887 h 10000"/>
              <a:gd name="connsiteX46" fmla="*/ 3896 w 10000"/>
              <a:gd name="connsiteY46" fmla="*/ 4048 h 10000"/>
              <a:gd name="connsiteX47" fmla="*/ 3787 w 10000"/>
              <a:gd name="connsiteY47" fmla="*/ 4209 h 10000"/>
              <a:gd name="connsiteX48" fmla="*/ 3815 w 10000"/>
              <a:gd name="connsiteY48" fmla="*/ 4531 h 10000"/>
              <a:gd name="connsiteX49" fmla="*/ 3706 w 10000"/>
              <a:gd name="connsiteY49" fmla="*/ 4638 h 10000"/>
              <a:gd name="connsiteX50" fmla="*/ 3651 w 10000"/>
              <a:gd name="connsiteY50" fmla="*/ 4853 h 10000"/>
              <a:gd name="connsiteX51" fmla="*/ 3624 w 10000"/>
              <a:gd name="connsiteY51" fmla="*/ 4692 h 10000"/>
              <a:gd name="connsiteX52" fmla="*/ 3488 w 10000"/>
              <a:gd name="connsiteY52" fmla="*/ 4692 h 10000"/>
              <a:gd name="connsiteX53" fmla="*/ 3379 w 10000"/>
              <a:gd name="connsiteY53" fmla="*/ 4424 h 10000"/>
              <a:gd name="connsiteX54" fmla="*/ 3134 w 10000"/>
              <a:gd name="connsiteY54" fmla="*/ 4745 h 10000"/>
              <a:gd name="connsiteX55" fmla="*/ 3025 w 10000"/>
              <a:gd name="connsiteY55" fmla="*/ 5174 h 10000"/>
              <a:gd name="connsiteX56" fmla="*/ 2616 w 10000"/>
              <a:gd name="connsiteY56" fmla="*/ 4745 h 10000"/>
              <a:gd name="connsiteX57" fmla="*/ 2398 w 10000"/>
              <a:gd name="connsiteY57" fmla="*/ 4853 h 10000"/>
              <a:gd name="connsiteX58" fmla="*/ 2343 w 10000"/>
              <a:gd name="connsiteY58" fmla="*/ 4638 h 10000"/>
              <a:gd name="connsiteX59" fmla="*/ 2371 w 10000"/>
              <a:gd name="connsiteY59" fmla="*/ 5067 h 10000"/>
              <a:gd name="connsiteX60" fmla="*/ 2289 w 10000"/>
              <a:gd name="connsiteY60" fmla="*/ 5174 h 10000"/>
              <a:gd name="connsiteX61" fmla="*/ 2234 w 10000"/>
              <a:gd name="connsiteY61" fmla="*/ 4906 h 10000"/>
              <a:gd name="connsiteX62" fmla="*/ 2071 w 10000"/>
              <a:gd name="connsiteY62" fmla="*/ 5013 h 10000"/>
              <a:gd name="connsiteX63" fmla="*/ 1962 w 10000"/>
              <a:gd name="connsiteY63" fmla="*/ 4853 h 10000"/>
              <a:gd name="connsiteX64" fmla="*/ 1907 w 10000"/>
              <a:gd name="connsiteY64" fmla="*/ 4960 h 10000"/>
              <a:gd name="connsiteX65" fmla="*/ 1962 w 10000"/>
              <a:gd name="connsiteY65" fmla="*/ 5228 h 10000"/>
              <a:gd name="connsiteX66" fmla="*/ 1880 w 10000"/>
              <a:gd name="connsiteY66" fmla="*/ 5389 h 10000"/>
              <a:gd name="connsiteX67" fmla="*/ 1771 w 10000"/>
              <a:gd name="connsiteY67" fmla="*/ 5282 h 10000"/>
              <a:gd name="connsiteX68" fmla="*/ 1635 w 10000"/>
              <a:gd name="connsiteY68" fmla="*/ 5818 h 10000"/>
              <a:gd name="connsiteX69" fmla="*/ 1744 w 10000"/>
              <a:gd name="connsiteY69" fmla="*/ 6408 h 10000"/>
              <a:gd name="connsiteX70" fmla="*/ 1226 w 10000"/>
              <a:gd name="connsiteY70" fmla="*/ 6783 h 10000"/>
              <a:gd name="connsiteX71" fmla="*/ 1199 w 10000"/>
              <a:gd name="connsiteY71" fmla="*/ 7158 h 10000"/>
              <a:gd name="connsiteX72" fmla="*/ 1335 w 10000"/>
              <a:gd name="connsiteY72" fmla="*/ 7641 h 10000"/>
              <a:gd name="connsiteX73" fmla="*/ 1199 w 10000"/>
              <a:gd name="connsiteY73" fmla="*/ 7909 h 10000"/>
              <a:gd name="connsiteX74" fmla="*/ 545 w 10000"/>
              <a:gd name="connsiteY74" fmla="*/ 7480 h 10000"/>
              <a:gd name="connsiteX75" fmla="*/ 327 w 10000"/>
              <a:gd name="connsiteY75" fmla="*/ 8016 h 10000"/>
              <a:gd name="connsiteX76" fmla="*/ 409 w 10000"/>
              <a:gd name="connsiteY76" fmla="*/ 8391 h 10000"/>
              <a:gd name="connsiteX77" fmla="*/ 409 w 10000"/>
              <a:gd name="connsiteY77" fmla="*/ 9035 h 10000"/>
              <a:gd name="connsiteX78" fmla="*/ 272 w 10000"/>
              <a:gd name="connsiteY78" fmla="*/ 9732 h 10000"/>
              <a:gd name="connsiteX79" fmla="*/ 82 w 10000"/>
              <a:gd name="connsiteY79" fmla="*/ 9571 h 10000"/>
              <a:gd name="connsiteX80" fmla="*/ 0 w 10000"/>
              <a:gd name="connsiteY80" fmla="*/ 10000 h 10000"/>
              <a:gd name="connsiteX81" fmla="*/ 1935 w 10000"/>
              <a:gd name="connsiteY81" fmla="*/ 9786 h 10000"/>
              <a:gd name="connsiteX82" fmla="*/ 1853 w 10000"/>
              <a:gd name="connsiteY82" fmla="*/ 9142 h 10000"/>
              <a:gd name="connsiteX83" fmla="*/ 2153 w 10000"/>
              <a:gd name="connsiteY83" fmla="*/ 9142 h 10000"/>
              <a:gd name="connsiteX84" fmla="*/ 2180 w 10000"/>
              <a:gd name="connsiteY84" fmla="*/ 9249 h 10000"/>
              <a:gd name="connsiteX85" fmla="*/ 3924 w 10000"/>
              <a:gd name="connsiteY85" fmla="*/ 8981 h 10000"/>
              <a:gd name="connsiteX86" fmla="*/ 3978 w 10000"/>
              <a:gd name="connsiteY86" fmla="*/ 8820 h 10000"/>
              <a:gd name="connsiteX87" fmla="*/ 5886 w 10000"/>
              <a:gd name="connsiteY87"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8501 w 10000"/>
              <a:gd name="connsiteY17" fmla="*/ 804 h 10000"/>
              <a:gd name="connsiteX18" fmla="*/ 7984 w 10000"/>
              <a:gd name="connsiteY18" fmla="*/ 1448 h 10000"/>
              <a:gd name="connsiteX19" fmla="*/ 7548 w 10000"/>
              <a:gd name="connsiteY19" fmla="*/ 1233 h 10000"/>
              <a:gd name="connsiteX20" fmla="*/ 6567 w 10000"/>
              <a:gd name="connsiteY20" fmla="*/ 322 h 10000"/>
              <a:gd name="connsiteX21" fmla="*/ 6376 w 10000"/>
              <a:gd name="connsiteY21" fmla="*/ 54 h 10000"/>
              <a:gd name="connsiteX22" fmla="*/ 6158 w 10000"/>
              <a:gd name="connsiteY22" fmla="*/ 214 h 10000"/>
              <a:gd name="connsiteX23" fmla="*/ 5995 w 10000"/>
              <a:gd name="connsiteY23" fmla="*/ 0 h 10000"/>
              <a:gd name="connsiteX24" fmla="*/ 5804 w 10000"/>
              <a:gd name="connsiteY24" fmla="*/ 322 h 10000"/>
              <a:gd name="connsiteX25" fmla="*/ 5886 w 10000"/>
              <a:gd name="connsiteY25" fmla="*/ 590 h 10000"/>
              <a:gd name="connsiteX26" fmla="*/ 5831 w 10000"/>
              <a:gd name="connsiteY26" fmla="*/ 858 h 10000"/>
              <a:gd name="connsiteX27" fmla="*/ 5967 w 10000"/>
              <a:gd name="connsiteY27" fmla="*/ 912 h 10000"/>
              <a:gd name="connsiteX28" fmla="*/ 5940 w 10000"/>
              <a:gd name="connsiteY28" fmla="*/ 1233 h 10000"/>
              <a:gd name="connsiteX29" fmla="*/ 5722 w 10000"/>
              <a:gd name="connsiteY29" fmla="*/ 1287 h 10000"/>
              <a:gd name="connsiteX30" fmla="*/ 5477 w 10000"/>
              <a:gd name="connsiteY30" fmla="*/ 1662 h 10000"/>
              <a:gd name="connsiteX31" fmla="*/ 5341 w 10000"/>
              <a:gd name="connsiteY31" fmla="*/ 1501 h 10000"/>
              <a:gd name="connsiteX32" fmla="*/ 5123 w 10000"/>
              <a:gd name="connsiteY32" fmla="*/ 1609 h 10000"/>
              <a:gd name="connsiteX33" fmla="*/ 5177 w 10000"/>
              <a:gd name="connsiteY33" fmla="*/ 2252 h 10000"/>
              <a:gd name="connsiteX34" fmla="*/ 4932 w 10000"/>
              <a:gd name="connsiteY34" fmla="*/ 2574 h 10000"/>
              <a:gd name="connsiteX35" fmla="*/ 4877 w 10000"/>
              <a:gd name="connsiteY35" fmla="*/ 3110 h 10000"/>
              <a:gd name="connsiteX36" fmla="*/ 4659 w 10000"/>
              <a:gd name="connsiteY36" fmla="*/ 3217 h 10000"/>
              <a:gd name="connsiteX37" fmla="*/ 4605 w 10000"/>
              <a:gd name="connsiteY37" fmla="*/ 3566 h 10000"/>
              <a:gd name="connsiteX38" fmla="*/ 4578 w 10000"/>
              <a:gd name="connsiteY38" fmla="*/ 4048 h 10000"/>
              <a:gd name="connsiteX39" fmla="*/ 4441 w 10000"/>
              <a:gd name="connsiteY39" fmla="*/ 4316 h 10000"/>
              <a:gd name="connsiteX40" fmla="*/ 4114 w 10000"/>
              <a:gd name="connsiteY40" fmla="*/ 4048 h 10000"/>
              <a:gd name="connsiteX41" fmla="*/ 4087 w 10000"/>
              <a:gd name="connsiteY41" fmla="*/ 3780 h 10000"/>
              <a:gd name="connsiteX42" fmla="*/ 3951 w 10000"/>
              <a:gd name="connsiteY42" fmla="*/ 3619 h 10000"/>
              <a:gd name="connsiteX43" fmla="*/ 4033 w 10000"/>
              <a:gd name="connsiteY43" fmla="*/ 3834 h 10000"/>
              <a:gd name="connsiteX44" fmla="*/ 3842 w 10000"/>
              <a:gd name="connsiteY44" fmla="*/ 3887 h 10000"/>
              <a:gd name="connsiteX45" fmla="*/ 3896 w 10000"/>
              <a:gd name="connsiteY45" fmla="*/ 4048 h 10000"/>
              <a:gd name="connsiteX46" fmla="*/ 3787 w 10000"/>
              <a:gd name="connsiteY46" fmla="*/ 4209 h 10000"/>
              <a:gd name="connsiteX47" fmla="*/ 3815 w 10000"/>
              <a:gd name="connsiteY47" fmla="*/ 4531 h 10000"/>
              <a:gd name="connsiteX48" fmla="*/ 3706 w 10000"/>
              <a:gd name="connsiteY48" fmla="*/ 4638 h 10000"/>
              <a:gd name="connsiteX49" fmla="*/ 3651 w 10000"/>
              <a:gd name="connsiteY49" fmla="*/ 4853 h 10000"/>
              <a:gd name="connsiteX50" fmla="*/ 3624 w 10000"/>
              <a:gd name="connsiteY50" fmla="*/ 4692 h 10000"/>
              <a:gd name="connsiteX51" fmla="*/ 3488 w 10000"/>
              <a:gd name="connsiteY51" fmla="*/ 4692 h 10000"/>
              <a:gd name="connsiteX52" fmla="*/ 3379 w 10000"/>
              <a:gd name="connsiteY52" fmla="*/ 4424 h 10000"/>
              <a:gd name="connsiteX53" fmla="*/ 3134 w 10000"/>
              <a:gd name="connsiteY53" fmla="*/ 4745 h 10000"/>
              <a:gd name="connsiteX54" fmla="*/ 3025 w 10000"/>
              <a:gd name="connsiteY54" fmla="*/ 5174 h 10000"/>
              <a:gd name="connsiteX55" fmla="*/ 2616 w 10000"/>
              <a:gd name="connsiteY55" fmla="*/ 4745 h 10000"/>
              <a:gd name="connsiteX56" fmla="*/ 2398 w 10000"/>
              <a:gd name="connsiteY56" fmla="*/ 4853 h 10000"/>
              <a:gd name="connsiteX57" fmla="*/ 2343 w 10000"/>
              <a:gd name="connsiteY57" fmla="*/ 4638 h 10000"/>
              <a:gd name="connsiteX58" fmla="*/ 2371 w 10000"/>
              <a:gd name="connsiteY58" fmla="*/ 5067 h 10000"/>
              <a:gd name="connsiteX59" fmla="*/ 2289 w 10000"/>
              <a:gd name="connsiteY59" fmla="*/ 5174 h 10000"/>
              <a:gd name="connsiteX60" fmla="*/ 2234 w 10000"/>
              <a:gd name="connsiteY60" fmla="*/ 4906 h 10000"/>
              <a:gd name="connsiteX61" fmla="*/ 2071 w 10000"/>
              <a:gd name="connsiteY61" fmla="*/ 5013 h 10000"/>
              <a:gd name="connsiteX62" fmla="*/ 1962 w 10000"/>
              <a:gd name="connsiteY62" fmla="*/ 4853 h 10000"/>
              <a:gd name="connsiteX63" fmla="*/ 1907 w 10000"/>
              <a:gd name="connsiteY63" fmla="*/ 4960 h 10000"/>
              <a:gd name="connsiteX64" fmla="*/ 1962 w 10000"/>
              <a:gd name="connsiteY64" fmla="*/ 5228 h 10000"/>
              <a:gd name="connsiteX65" fmla="*/ 1880 w 10000"/>
              <a:gd name="connsiteY65" fmla="*/ 5389 h 10000"/>
              <a:gd name="connsiteX66" fmla="*/ 1771 w 10000"/>
              <a:gd name="connsiteY66" fmla="*/ 5282 h 10000"/>
              <a:gd name="connsiteX67" fmla="*/ 1635 w 10000"/>
              <a:gd name="connsiteY67" fmla="*/ 5818 h 10000"/>
              <a:gd name="connsiteX68" fmla="*/ 1744 w 10000"/>
              <a:gd name="connsiteY68" fmla="*/ 6408 h 10000"/>
              <a:gd name="connsiteX69" fmla="*/ 1226 w 10000"/>
              <a:gd name="connsiteY69" fmla="*/ 6783 h 10000"/>
              <a:gd name="connsiteX70" fmla="*/ 1199 w 10000"/>
              <a:gd name="connsiteY70" fmla="*/ 7158 h 10000"/>
              <a:gd name="connsiteX71" fmla="*/ 1335 w 10000"/>
              <a:gd name="connsiteY71" fmla="*/ 7641 h 10000"/>
              <a:gd name="connsiteX72" fmla="*/ 1199 w 10000"/>
              <a:gd name="connsiteY72" fmla="*/ 7909 h 10000"/>
              <a:gd name="connsiteX73" fmla="*/ 545 w 10000"/>
              <a:gd name="connsiteY73" fmla="*/ 7480 h 10000"/>
              <a:gd name="connsiteX74" fmla="*/ 327 w 10000"/>
              <a:gd name="connsiteY74" fmla="*/ 8016 h 10000"/>
              <a:gd name="connsiteX75" fmla="*/ 409 w 10000"/>
              <a:gd name="connsiteY75" fmla="*/ 8391 h 10000"/>
              <a:gd name="connsiteX76" fmla="*/ 409 w 10000"/>
              <a:gd name="connsiteY76" fmla="*/ 9035 h 10000"/>
              <a:gd name="connsiteX77" fmla="*/ 272 w 10000"/>
              <a:gd name="connsiteY77" fmla="*/ 9732 h 10000"/>
              <a:gd name="connsiteX78" fmla="*/ 82 w 10000"/>
              <a:gd name="connsiteY78" fmla="*/ 9571 h 10000"/>
              <a:gd name="connsiteX79" fmla="*/ 0 w 10000"/>
              <a:gd name="connsiteY79" fmla="*/ 10000 h 10000"/>
              <a:gd name="connsiteX80" fmla="*/ 1935 w 10000"/>
              <a:gd name="connsiteY80" fmla="*/ 9786 h 10000"/>
              <a:gd name="connsiteX81" fmla="*/ 1853 w 10000"/>
              <a:gd name="connsiteY81" fmla="*/ 9142 h 10000"/>
              <a:gd name="connsiteX82" fmla="*/ 2153 w 10000"/>
              <a:gd name="connsiteY82" fmla="*/ 9142 h 10000"/>
              <a:gd name="connsiteX83" fmla="*/ 2180 w 10000"/>
              <a:gd name="connsiteY83" fmla="*/ 9249 h 10000"/>
              <a:gd name="connsiteX84" fmla="*/ 3924 w 10000"/>
              <a:gd name="connsiteY84" fmla="*/ 8981 h 10000"/>
              <a:gd name="connsiteX85" fmla="*/ 3978 w 10000"/>
              <a:gd name="connsiteY85" fmla="*/ 8820 h 10000"/>
              <a:gd name="connsiteX86" fmla="*/ 5886 w 10000"/>
              <a:gd name="connsiteY86"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8501 w 10000"/>
              <a:gd name="connsiteY17" fmla="*/ 804 h 10000"/>
              <a:gd name="connsiteX18" fmla="*/ 7984 w 10000"/>
              <a:gd name="connsiteY18" fmla="*/ 1448 h 10000"/>
              <a:gd name="connsiteX19" fmla="*/ 6567 w 10000"/>
              <a:gd name="connsiteY19" fmla="*/ 322 h 10000"/>
              <a:gd name="connsiteX20" fmla="*/ 6376 w 10000"/>
              <a:gd name="connsiteY20" fmla="*/ 54 h 10000"/>
              <a:gd name="connsiteX21" fmla="*/ 6158 w 10000"/>
              <a:gd name="connsiteY21" fmla="*/ 214 h 10000"/>
              <a:gd name="connsiteX22" fmla="*/ 5995 w 10000"/>
              <a:gd name="connsiteY22" fmla="*/ 0 h 10000"/>
              <a:gd name="connsiteX23" fmla="*/ 5804 w 10000"/>
              <a:gd name="connsiteY23" fmla="*/ 322 h 10000"/>
              <a:gd name="connsiteX24" fmla="*/ 5886 w 10000"/>
              <a:gd name="connsiteY24" fmla="*/ 590 h 10000"/>
              <a:gd name="connsiteX25" fmla="*/ 5831 w 10000"/>
              <a:gd name="connsiteY25" fmla="*/ 858 h 10000"/>
              <a:gd name="connsiteX26" fmla="*/ 5967 w 10000"/>
              <a:gd name="connsiteY26" fmla="*/ 912 h 10000"/>
              <a:gd name="connsiteX27" fmla="*/ 5940 w 10000"/>
              <a:gd name="connsiteY27" fmla="*/ 1233 h 10000"/>
              <a:gd name="connsiteX28" fmla="*/ 5722 w 10000"/>
              <a:gd name="connsiteY28" fmla="*/ 1287 h 10000"/>
              <a:gd name="connsiteX29" fmla="*/ 5477 w 10000"/>
              <a:gd name="connsiteY29" fmla="*/ 1662 h 10000"/>
              <a:gd name="connsiteX30" fmla="*/ 5341 w 10000"/>
              <a:gd name="connsiteY30" fmla="*/ 1501 h 10000"/>
              <a:gd name="connsiteX31" fmla="*/ 5123 w 10000"/>
              <a:gd name="connsiteY31" fmla="*/ 1609 h 10000"/>
              <a:gd name="connsiteX32" fmla="*/ 5177 w 10000"/>
              <a:gd name="connsiteY32" fmla="*/ 2252 h 10000"/>
              <a:gd name="connsiteX33" fmla="*/ 4932 w 10000"/>
              <a:gd name="connsiteY33" fmla="*/ 2574 h 10000"/>
              <a:gd name="connsiteX34" fmla="*/ 4877 w 10000"/>
              <a:gd name="connsiteY34" fmla="*/ 3110 h 10000"/>
              <a:gd name="connsiteX35" fmla="*/ 4659 w 10000"/>
              <a:gd name="connsiteY35" fmla="*/ 3217 h 10000"/>
              <a:gd name="connsiteX36" fmla="*/ 4605 w 10000"/>
              <a:gd name="connsiteY36" fmla="*/ 3566 h 10000"/>
              <a:gd name="connsiteX37" fmla="*/ 4578 w 10000"/>
              <a:gd name="connsiteY37" fmla="*/ 4048 h 10000"/>
              <a:gd name="connsiteX38" fmla="*/ 4441 w 10000"/>
              <a:gd name="connsiteY38" fmla="*/ 4316 h 10000"/>
              <a:gd name="connsiteX39" fmla="*/ 4114 w 10000"/>
              <a:gd name="connsiteY39" fmla="*/ 4048 h 10000"/>
              <a:gd name="connsiteX40" fmla="*/ 4087 w 10000"/>
              <a:gd name="connsiteY40" fmla="*/ 3780 h 10000"/>
              <a:gd name="connsiteX41" fmla="*/ 3951 w 10000"/>
              <a:gd name="connsiteY41" fmla="*/ 3619 h 10000"/>
              <a:gd name="connsiteX42" fmla="*/ 4033 w 10000"/>
              <a:gd name="connsiteY42" fmla="*/ 3834 h 10000"/>
              <a:gd name="connsiteX43" fmla="*/ 3842 w 10000"/>
              <a:gd name="connsiteY43" fmla="*/ 3887 h 10000"/>
              <a:gd name="connsiteX44" fmla="*/ 3896 w 10000"/>
              <a:gd name="connsiteY44" fmla="*/ 4048 h 10000"/>
              <a:gd name="connsiteX45" fmla="*/ 3787 w 10000"/>
              <a:gd name="connsiteY45" fmla="*/ 4209 h 10000"/>
              <a:gd name="connsiteX46" fmla="*/ 3815 w 10000"/>
              <a:gd name="connsiteY46" fmla="*/ 4531 h 10000"/>
              <a:gd name="connsiteX47" fmla="*/ 3706 w 10000"/>
              <a:gd name="connsiteY47" fmla="*/ 4638 h 10000"/>
              <a:gd name="connsiteX48" fmla="*/ 3651 w 10000"/>
              <a:gd name="connsiteY48" fmla="*/ 4853 h 10000"/>
              <a:gd name="connsiteX49" fmla="*/ 3624 w 10000"/>
              <a:gd name="connsiteY49" fmla="*/ 4692 h 10000"/>
              <a:gd name="connsiteX50" fmla="*/ 3488 w 10000"/>
              <a:gd name="connsiteY50" fmla="*/ 4692 h 10000"/>
              <a:gd name="connsiteX51" fmla="*/ 3379 w 10000"/>
              <a:gd name="connsiteY51" fmla="*/ 4424 h 10000"/>
              <a:gd name="connsiteX52" fmla="*/ 3134 w 10000"/>
              <a:gd name="connsiteY52" fmla="*/ 4745 h 10000"/>
              <a:gd name="connsiteX53" fmla="*/ 3025 w 10000"/>
              <a:gd name="connsiteY53" fmla="*/ 5174 h 10000"/>
              <a:gd name="connsiteX54" fmla="*/ 2616 w 10000"/>
              <a:gd name="connsiteY54" fmla="*/ 4745 h 10000"/>
              <a:gd name="connsiteX55" fmla="*/ 2398 w 10000"/>
              <a:gd name="connsiteY55" fmla="*/ 4853 h 10000"/>
              <a:gd name="connsiteX56" fmla="*/ 2343 w 10000"/>
              <a:gd name="connsiteY56" fmla="*/ 4638 h 10000"/>
              <a:gd name="connsiteX57" fmla="*/ 2371 w 10000"/>
              <a:gd name="connsiteY57" fmla="*/ 5067 h 10000"/>
              <a:gd name="connsiteX58" fmla="*/ 2289 w 10000"/>
              <a:gd name="connsiteY58" fmla="*/ 5174 h 10000"/>
              <a:gd name="connsiteX59" fmla="*/ 2234 w 10000"/>
              <a:gd name="connsiteY59" fmla="*/ 4906 h 10000"/>
              <a:gd name="connsiteX60" fmla="*/ 2071 w 10000"/>
              <a:gd name="connsiteY60" fmla="*/ 5013 h 10000"/>
              <a:gd name="connsiteX61" fmla="*/ 1962 w 10000"/>
              <a:gd name="connsiteY61" fmla="*/ 4853 h 10000"/>
              <a:gd name="connsiteX62" fmla="*/ 1907 w 10000"/>
              <a:gd name="connsiteY62" fmla="*/ 4960 h 10000"/>
              <a:gd name="connsiteX63" fmla="*/ 1962 w 10000"/>
              <a:gd name="connsiteY63" fmla="*/ 5228 h 10000"/>
              <a:gd name="connsiteX64" fmla="*/ 1880 w 10000"/>
              <a:gd name="connsiteY64" fmla="*/ 5389 h 10000"/>
              <a:gd name="connsiteX65" fmla="*/ 1771 w 10000"/>
              <a:gd name="connsiteY65" fmla="*/ 5282 h 10000"/>
              <a:gd name="connsiteX66" fmla="*/ 1635 w 10000"/>
              <a:gd name="connsiteY66" fmla="*/ 5818 h 10000"/>
              <a:gd name="connsiteX67" fmla="*/ 1744 w 10000"/>
              <a:gd name="connsiteY67" fmla="*/ 6408 h 10000"/>
              <a:gd name="connsiteX68" fmla="*/ 1226 w 10000"/>
              <a:gd name="connsiteY68" fmla="*/ 6783 h 10000"/>
              <a:gd name="connsiteX69" fmla="*/ 1199 w 10000"/>
              <a:gd name="connsiteY69" fmla="*/ 7158 h 10000"/>
              <a:gd name="connsiteX70" fmla="*/ 1335 w 10000"/>
              <a:gd name="connsiteY70" fmla="*/ 7641 h 10000"/>
              <a:gd name="connsiteX71" fmla="*/ 1199 w 10000"/>
              <a:gd name="connsiteY71" fmla="*/ 7909 h 10000"/>
              <a:gd name="connsiteX72" fmla="*/ 545 w 10000"/>
              <a:gd name="connsiteY72" fmla="*/ 7480 h 10000"/>
              <a:gd name="connsiteX73" fmla="*/ 327 w 10000"/>
              <a:gd name="connsiteY73" fmla="*/ 8016 h 10000"/>
              <a:gd name="connsiteX74" fmla="*/ 409 w 10000"/>
              <a:gd name="connsiteY74" fmla="*/ 8391 h 10000"/>
              <a:gd name="connsiteX75" fmla="*/ 409 w 10000"/>
              <a:gd name="connsiteY75" fmla="*/ 9035 h 10000"/>
              <a:gd name="connsiteX76" fmla="*/ 272 w 10000"/>
              <a:gd name="connsiteY76" fmla="*/ 9732 h 10000"/>
              <a:gd name="connsiteX77" fmla="*/ 82 w 10000"/>
              <a:gd name="connsiteY77" fmla="*/ 9571 h 10000"/>
              <a:gd name="connsiteX78" fmla="*/ 0 w 10000"/>
              <a:gd name="connsiteY78" fmla="*/ 10000 h 10000"/>
              <a:gd name="connsiteX79" fmla="*/ 1935 w 10000"/>
              <a:gd name="connsiteY79" fmla="*/ 9786 h 10000"/>
              <a:gd name="connsiteX80" fmla="*/ 1853 w 10000"/>
              <a:gd name="connsiteY80" fmla="*/ 9142 h 10000"/>
              <a:gd name="connsiteX81" fmla="*/ 2153 w 10000"/>
              <a:gd name="connsiteY81" fmla="*/ 9142 h 10000"/>
              <a:gd name="connsiteX82" fmla="*/ 2180 w 10000"/>
              <a:gd name="connsiteY82" fmla="*/ 9249 h 10000"/>
              <a:gd name="connsiteX83" fmla="*/ 3924 w 10000"/>
              <a:gd name="connsiteY83" fmla="*/ 8981 h 10000"/>
              <a:gd name="connsiteX84" fmla="*/ 3978 w 10000"/>
              <a:gd name="connsiteY84" fmla="*/ 8820 h 10000"/>
              <a:gd name="connsiteX85" fmla="*/ 5886 w 10000"/>
              <a:gd name="connsiteY85"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8501 w 10000"/>
              <a:gd name="connsiteY17" fmla="*/ 804 h 10000"/>
              <a:gd name="connsiteX18" fmla="*/ 7984 w 10000"/>
              <a:gd name="connsiteY18" fmla="*/ 1448 h 10000"/>
              <a:gd name="connsiteX19" fmla="*/ 6567 w 10000"/>
              <a:gd name="connsiteY19" fmla="*/ 322 h 10000"/>
              <a:gd name="connsiteX20" fmla="*/ 6376 w 10000"/>
              <a:gd name="connsiteY20" fmla="*/ 54 h 10000"/>
              <a:gd name="connsiteX21" fmla="*/ 6158 w 10000"/>
              <a:gd name="connsiteY21" fmla="*/ 214 h 10000"/>
              <a:gd name="connsiteX22" fmla="*/ 5995 w 10000"/>
              <a:gd name="connsiteY22" fmla="*/ 0 h 10000"/>
              <a:gd name="connsiteX23" fmla="*/ 5804 w 10000"/>
              <a:gd name="connsiteY23" fmla="*/ 322 h 10000"/>
              <a:gd name="connsiteX24" fmla="*/ 5886 w 10000"/>
              <a:gd name="connsiteY24" fmla="*/ 590 h 10000"/>
              <a:gd name="connsiteX25" fmla="*/ 5831 w 10000"/>
              <a:gd name="connsiteY25" fmla="*/ 858 h 10000"/>
              <a:gd name="connsiteX26" fmla="*/ 5940 w 10000"/>
              <a:gd name="connsiteY26" fmla="*/ 1233 h 10000"/>
              <a:gd name="connsiteX27" fmla="*/ 5722 w 10000"/>
              <a:gd name="connsiteY27" fmla="*/ 1287 h 10000"/>
              <a:gd name="connsiteX28" fmla="*/ 5477 w 10000"/>
              <a:gd name="connsiteY28" fmla="*/ 1662 h 10000"/>
              <a:gd name="connsiteX29" fmla="*/ 5341 w 10000"/>
              <a:gd name="connsiteY29" fmla="*/ 1501 h 10000"/>
              <a:gd name="connsiteX30" fmla="*/ 5123 w 10000"/>
              <a:gd name="connsiteY30" fmla="*/ 1609 h 10000"/>
              <a:gd name="connsiteX31" fmla="*/ 5177 w 10000"/>
              <a:gd name="connsiteY31" fmla="*/ 2252 h 10000"/>
              <a:gd name="connsiteX32" fmla="*/ 4932 w 10000"/>
              <a:gd name="connsiteY32" fmla="*/ 2574 h 10000"/>
              <a:gd name="connsiteX33" fmla="*/ 4877 w 10000"/>
              <a:gd name="connsiteY33" fmla="*/ 3110 h 10000"/>
              <a:gd name="connsiteX34" fmla="*/ 4659 w 10000"/>
              <a:gd name="connsiteY34" fmla="*/ 3217 h 10000"/>
              <a:gd name="connsiteX35" fmla="*/ 4605 w 10000"/>
              <a:gd name="connsiteY35" fmla="*/ 3566 h 10000"/>
              <a:gd name="connsiteX36" fmla="*/ 4578 w 10000"/>
              <a:gd name="connsiteY36" fmla="*/ 4048 h 10000"/>
              <a:gd name="connsiteX37" fmla="*/ 4441 w 10000"/>
              <a:gd name="connsiteY37" fmla="*/ 4316 h 10000"/>
              <a:gd name="connsiteX38" fmla="*/ 4114 w 10000"/>
              <a:gd name="connsiteY38" fmla="*/ 4048 h 10000"/>
              <a:gd name="connsiteX39" fmla="*/ 4087 w 10000"/>
              <a:gd name="connsiteY39" fmla="*/ 3780 h 10000"/>
              <a:gd name="connsiteX40" fmla="*/ 3951 w 10000"/>
              <a:gd name="connsiteY40" fmla="*/ 3619 h 10000"/>
              <a:gd name="connsiteX41" fmla="*/ 4033 w 10000"/>
              <a:gd name="connsiteY41" fmla="*/ 3834 h 10000"/>
              <a:gd name="connsiteX42" fmla="*/ 3842 w 10000"/>
              <a:gd name="connsiteY42" fmla="*/ 3887 h 10000"/>
              <a:gd name="connsiteX43" fmla="*/ 3896 w 10000"/>
              <a:gd name="connsiteY43" fmla="*/ 4048 h 10000"/>
              <a:gd name="connsiteX44" fmla="*/ 3787 w 10000"/>
              <a:gd name="connsiteY44" fmla="*/ 4209 h 10000"/>
              <a:gd name="connsiteX45" fmla="*/ 3815 w 10000"/>
              <a:gd name="connsiteY45" fmla="*/ 4531 h 10000"/>
              <a:gd name="connsiteX46" fmla="*/ 3706 w 10000"/>
              <a:gd name="connsiteY46" fmla="*/ 4638 h 10000"/>
              <a:gd name="connsiteX47" fmla="*/ 3651 w 10000"/>
              <a:gd name="connsiteY47" fmla="*/ 4853 h 10000"/>
              <a:gd name="connsiteX48" fmla="*/ 3624 w 10000"/>
              <a:gd name="connsiteY48" fmla="*/ 4692 h 10000"/>
              <a:gd name="connsiteX49" fmla="*/ 3488 w 10000"/>
              <a:gd name="connsiteY49" fmla="*/ 4692 h 10000"/>
              <a:gd name="connsiteX50" fmla="*/ 3379 w 10000"/>
              <a:gd name="connsiteY50" fmla="*/ 4424 h 10000"/>
              <a:gd name="connsiteX51" fmla="*/ 3134 w 10000"/>
              <a:gd name="connsiteY51" fmla="*/ 4745 h 10000"/>
              <a:gd name="connsiteX52" fmla="*/ 3025 w 10000"/>
              <a:gd name="connsiteY52" fmla="*/ 5174 h 10000"/>
              <a:gd name="connsiteX53" fmla="*/ 2616 w 10000"/>
              <a:gd name="connsiteY53" fmla="*/ 4745 h 10000"/>
              <a:gd name="connsiteX54" fmla="*/ 2398 w 10000"/>
              <a:gd name="connsiteY54" fmla="*/ 4853 h 10000"/>
              <a:gd name="connsiteX55" fmla="*/ 2343 w 10000"/>
              <a:gd name="connsiteY55" fmla="*/ 4638 h 10000"/>
              <a:gd name="connsiteX56" fmla="*/ 2371 w 10000"/>
              <a:gd name="connsiteY56" fmla="*/ 5067 h 10000"/>
              <a:gd name="connsiteX57" fmla="*/ 2289 w 10000"/>
              <a:gd name="connsiteY57" fmla="*/ 5174 h 10000"/>
              <a:gd name="connsiteX58" fmla="*/ 2234 w 10000"/>
              <a:gd name="connsiteY58" fmla="*/ 4906 h 10000"/>
              <a:gd name="connsiteX59" fmla="*/ 2071 w 10000"/>
              <a:gd name="connsiteY59" fmla="*/ 5013 h 10000"/>
              <a:gd name="connsiteX60" fmla="*/ 1962 w 10000"/>
              <a:gd name="connsiteY60" fmla="*/ 4853 h 10000"/>
              <a:gd name="connsiteX61" fmla="*/ 1907 w 10000"/>
              <a:gd name="connsiteY61" fmla="*/ 4960 h 10000"/>
              <a:gd name="connsiteX62" fmla="*/ 1962 w 10000"/>
              <a:gd name="connsiteY62" fmla="*/ 5228 h 10000"/>
              <a:gd name="connsiteX63" fmla="*/ 1880 w 10000"/>
              <a:gd name="connsiteY63" fmla="*/ 5389 h 10000"/>
              <a:gd name="connsiteX64" fmla="*/ 1771 w 10000"/>
              <a:gd name="connsiteY64" fmla="*/ 5282 h 10000"/>
              <a:gd name="connsiteX65" fmla="*/ 1635 w 10000"/>
              <a:gd name="connsiteY65" fmla="*/ 5818 h 10000"/>
              <a:gd name="connsiteX66" fmla="*/ 1744 w 10000"/>
              <a:gd name="connsiteY66" fmla="*/ 6408 h 10000"/>
              <a:gd name="connsiteX67" fmla="*/ 1226 w 10000"/>
              <a:gd name="connsiteY67" fmla="*/ 6783 h 10000"/>
              <a:gd name="connsiteX68" fmla="*/ 1199 w 10000"/>
              <a:gd name="connsiteY68" fmla="*/ 7158 h 10000"/>
              <a:gd name="connsiteX69" fmla="*/ 1335 w 10000"/>
              <a:gd name="connsiteY69" fmla="*/ 7641 h 10000"/>
              <a:gd name="connsiteX70" fmla="*/ 1199 w 10000"/>
              <a:gd name="connsiteY70" fmla="*/ 7909 h 10000"/>
              <a:gd name="connsiteX71" fmla="*/ 545 w 10000"/>
              <a:gd name="connsiteY71" fmla="*/ 7480 h 10000"/>
              <a:gd name="connsiteX72" fmla="*/ 327 w 10000"/>
              <a:gd name="connsiteY72" fmla="*/ 8016 h 10000"/>
              <a:gd name="connsiteX73" fmla="*/ 409 w 10000"/>
              <a:gd name="connsiteY73" fmla="*/ 8391 h 10000"/>
              <a:gd name="connsiteX74" fmla="*/ 409 w 10000"/>
              <a:gd name="connsiteY74" fmla="*/ 9035 h 10000"/>
              <a:gd name="connsiteX75" fmla="*/ 272 w 10000"/>
              <a:gd name="connsiteY75" fmla="*/ 9732 h 10000"/>
              <a:gd name="connsiteX76" fmla="*/ 82 w 10000"/>
              <a:gd name="connsiteY76" fmla="*/ 9571 h 10000"/>
              <a:gd name="connsiteX77" fmla="*/ 0 w 10000"/>
              <a:gd name="connsiteY77" fmla="*/ 10000 h 10000"/>
              <a:gd name="connsiteX78" fmla="*/ 1935 w 10000"/>
              <a:gd name="connsiteY78" fmla="*/ 9786 h 10000"/>
              <a:gd name="connsiteX79" fmla="*/ 1853 w 10000"/>
              <a:gd name="connsiteY79" fmla="*/ 9142 h 10000"/>
              <a:gd name="connsiteX80" fmla="*/ 2153 w 10000"/>
              <a:gd name="connsiteY80" fmla="*/ 9142 h 10000"/>
              <a:gd name="connsiteX81" fmla="*/ 2180 w 10000"/>
              <a:gd name="connsiteY81" fmla="*/ 9249 h 10000"/>
              <a:gd name="connsiteX82" fmla="*/ 3924 w 10000"/>
              <a:gd name="connsiteY82" fmla="*/ 8981 h 10000"/>
              <a:gd name="connsiteX83" fmla="*/ 3978 w 10000"/>
              <a:gd name="connsiteY83" fmla="*/ 8820 h 10000"/>
              <a:gd name="connsiteX84" fmla="*/ 5886 w 10000"/>
              <a:gd name="connsiteY84"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8501 w 10000"/>
              <a:gd name="connsiteY17" fmla="*/ 804 h 10000"/>
              <a:gd name="connsiteX18" fmla="*/ 7984 w 10000"/>
              <a:gd name="connsiteY18" fmla="*/ 1448 h 10000"/>
              <a:gd name="connsiteX19" fmla="*/ 6567 w 10000"/>
              <a:gd name="connsiteY19" fmla="*/ 322 h 10000"/>
              <a:gd name="connsiteX20" fmla="*/ 6376 w 10000"/>
              <a:gd name="connsiteY20" fmla="*/ 54 h 10000"/>
              <a:gd name="connsiteX21" fmla="*/ 6158 w 10000"/>
              <a:gd name="connsiteY21" fmla="*/ 214 h 10000"/>
              <a:gd name="connsiteX22" fmla="*/ 5995 w 10000"/>
              <a:gd name="connsiteY22" fmla="*/ 0 h 10000"/>
              <a:gd name="connsiteX23" fmla="*/ 5804 w 10000"/>
              <a:gd name="connsiteY23" fmla="*/ 322 h 10000"/>
              <a:gd name="connsiteX24" fmla="*/ 5886 w 10000"/>
              <a:gd name="connsiteY24" fmla="*/ 590 h 10000"/>
              <a:gd name="connsiteX25" fmla="*/ 5831 w 10000"/>
              <a:gd name="connsiteY25" fmla="*/ 858 h 10000"/>
              <a:gd name="connsiteX26" fmla="*/ 5940 w 10000"/>
              <a:gd name="connsiteY26" fmla="*/ 1233 h 10000"/>
              <a:gd name="connsiteX27" fmla="*/ 5722 w 10000"/>
              <a:gd name="connsiteY27" fmla="*/ 1287 h 10000"/>
              <a:gd name="connsiteX28" fmla="*/ 5477 w 10000"/>
              <a:gd name="connsiteY28" fmla="*/ 1662 h 10000"/>
              <a:gd name="connsiteX29" fmla="*/ 5341 w 10000"/>
              <a:gd name="connsiteY29" fmla="*/ 1501 h 10000"/>
              <a:gd name="connsiteX30" fmla="*/ 5123 w 10000"/>
              <a:gd name="connsiteY30" fmla="*/ 1609 h 10000"/>
              <a:gd name="connsiteX31" fmla="*/ 5177 w 10000"/>
              <a:gd name="connsiteY31" fmla="*/ 2252 h 10000"/>
              <a:gd name="connsiteX32" fmla="*/ 4877 w 10000"/>
              <a:gd name="connsiteY32" fmla="*/ 3110 h 10000"/>
              <a:gd name="connsiteX33" fmla="*/ 4659 w 10000"/>
              <a:gd name="connsiteY33" fmla="*/ 3217 h 10000"/>
              <a:gd name="connsiteX34" fmla="*/ 4605 w 10000"/>
              <a:gd name="connsiteY34" fmla="*/ 3566 h 10000"/>
              <a:gd name="connsiteX35" fmla="*/ 4578 w 10000"/>
              <a:gd name="connsiteY35" fmla="*/ 4048 h 10000"/>
              <a:gd name="connsiteX36" fmla="*/ 4441 w 10000"/>
              <a:gd name="connsiteY36" fmla="*/ 4316 h 10000"/>
              <a:gd name="connsiteX37" fmla="*/ 4114 w 10000"/>
              <a:gd name="connsiteY37" fmla="*/ 4048 h 10000"/>
              <a:gd name="connsiteX38" fmla="*/ 4087 w 10000"/>
              <a:gd name="connsiteY38" fmla="*/ 3780 h 10000"/>
              <a:gd name="connsiteX39" fmla="*/ 3951 w 10000"/>
              <a:gd name="connsiteY39" fmla="*/ 3619 h 10000"/>
              <a:gd name="connsiteX40" fmla="*/ 4033 w 10000"/>
              <a:gd name="connsiteY40" fmla="*/ 3834 h 10000"/>
              <a:gd name="connsiteX41" fmla="*/ 3842 w 10000"/>
              <a:gd name="connsiteY41" fmla="*/ 3887 h 10000"/>
              <a:gd name="connsiteX42" fmla="*/ 3896 w 10000"/>
              <a:gd name="connsiteY42" fmla="*/ 4048 h 10000"/>
              <a:gd name="connsiteX43" fmla="*/ 3787 w 10000"/>
              <a:gd name="connsiteY43" fmla="*/ 4209 h 10000"/>
              <a:gd name="connsiteX44" fmla="*/ 3815 w 10000"/>
              <a:gd name="connsiteY44" fmla="*/ 4531 h 10000"/>
              <a:gd name="connsiteX45" fmla="*/ 3706 w 10000"/>
              <a:gd name="connsiteY45" fmla="*/ 4638 h 10000"/>
              <a:gd name="connsiteX46" fmla="*/ 3651 w 10000"/>
              <a:gd name="connsiteY46" fmla="*/ 4853 h 10000"/>
              <a:gd name="connsiteX47" fmla="*/ 3624 w 10000"/>
              <a:gd name="connsiteY47" fmla="*/ 4692 h 10000"/>
              <a:gd name="connsiteX48" fmla="*/ 3488 w 10000"/>
              <a:gd name="connsiteY48" fmla="*/ 4692 h 10000"/>
              <a:gd name="connsiteX49" fmla="*/ 3379 w 10000"/>
              <a:gd name="connsiteY49" fmla="*/ 4424 h 10000"/>
              <a:gd name="connsiteX50" fmla="*/ 3134 w 10000"/>
              <a:gd name="connsiteY50" fmla="*/ 4745 h 10000"/>
              <a:gd name="connsiteX51" fmla="*/ 3025 w 10000"/>
              <a:gd name="connsiteY51" fmla="*/ 5174 h 10000"/>
              <a:gd name="connsiteX52" fmla="*/ 2616 w 10000"/>
              <a:gd name="connsiteY52" fmla="*/ 4745 h 10000"/>
              <a:gd name="connsiteX53" fmla="*/ 2398 w 10000"/>
              <a:gd name="connsiteY53" fmla="*/ 4853 h 10000"/>
              <a:gd name="connsiteX54" fmla="*/ 2343 w 10000"/>
              <a:gd name="connsiteY54" fmla="*/ 4638 h 10000"/>
              <a:gd name="connsiteX55" fmla="*/ 2371 w 10000"/>
              <a:gd name="connsiteY55" fmla="*/ 5067 h 10000"/>
              <a:gd name="connsiteX56" fmla="*/ 2289 w 10000"/>
              <a:gd name="connsiteY56" fmla="*/ 5174 h 10000"/>
              <a:gd name="connsiteX57" fmla="*/ 2234 w 10000"/>
              <a:gd name="connsiteY57" fmla="*/ 4906 h 10000"/>
              <a:gd name="connsiteX58" fmla="*/ 2071 w 10000"/>
              <a:gd name="connsiteY58" fmla="*/ 5013 h 10000"/>
              <a:gd name="connsiteX59" fmla="*/ 1962 w 10000"/>
              <a:gd name="connsiteY59" fmla="*/ 4853 h 10000"/>
              <a:gd name="connsiteX60" fmla="*/ 1907 w 10000"/>
              <a:gd name="connsiteY60" fmla="*/ 4960 h 10000"/>
              <a:gd name="connsiteX61" fmla="*/ 1962 w 10000"/>
              <a:gd name="connsiteY61" fmla="*/ 5228 h 10000"/>
              <a:gd name="connsiteX62" fmla="*/ 1880 w 10000"/>
              <a:gd name="connsiteY62" fmla="*/ 5389 h 10000"/>
              <a:gd name="connsiteX63" fmla="*/ 1771 w 10000"/>
              <a:gd name="connsiteY63" fmla="*/ 5282 h 10000"/>
              <a:gd name="connsiteX64" fmla="*/ 1635 w 10000"/>
              <a:gd name="connsiteY64" fmla="*/ 5818 h 10000"/>
              <a:gd name="connsiteX65" fmla="*/ 1744 w 10000"/>
              <a:gd name="connsiteY65" fmla="*/ 6408 h 10000"/>
              <a:gd name="connsiteX66" fmla="*/ 1226 w 10000"/>
              <a:gd name="connsiteY66" fmla="*/ 6783 h 10000"/>
              <a:gd name="connsiteX67" fmla="*/ 1199 w 10000"/>
              <a:gd name="connsiteY67" fmla="*/ 7158 h 10000"/>
              <a:gd name="connsiteX68" fmla="*/ 1335 w 10000"/>
              <a:gd name="connsiteY68" fmla="*/ 7641 h 10000"/>
              <a:gd name="connsiteX69" fmla="*/ 1199 w 10000"/>
              <a:gd name="connsiteY69" fmla="*/ 7909 h 10000"/>
              <a:gd name="connsiteX70" fmla="*/ 545 w 10000"/>
              <a:gd name="connsiteY70" fmla="*/ 7480 h 10000"/>
              <a:gd name="connsiteX71" fmla="*/ 327 w 10000"/>
              <a:gd name="connsiteY71" fmla="*/ 8016 h 10000"/>
              <a:gd name="connsiteX72" fmla="*/ 409 w 10000"/>
              <a:gd name="connsiteY72" fmla="*/ 8391 h 10000"/>
              <a:gd name="connsiteX73" fmla="*/ 409 w 10000"/>
              <a:gd name="connsiteY73" fmla="*/ 9035 h 10000"/>
              <a:gd name="connsiteX74" fmla="*/ 272 w 10000"/>
              <a:gd name="connsiteY74" fmla="*/ 9732 h 10000"/>
              <a:gd name="connsiteX75" fmla="*/ 82 w 10000"/>
              <a:gd name="connsiteY75" fmla="*/ 9571 h 10000"/>
              <a:gd name="connsiteX76" fmla="*/ 0 w 10000"/>
              <a:gd name="connsiteY76" fmla="*/ 10000 h 10000"/>
              <a:gd name="connsiteX77" fmla="*/ 1935 w 10000"/>
              <a:gd name="connsiteY77" fmla="*/ 9786 h 10000"/>
              <a:gd name="connsiteX78" fmla="*/ 1853 w 10000"/>
              <a:gd name="connsiteY78" fmla="*/ 9142 h 10000"/>
              <a:gd name="connsiteX79" fmla="*/ 2153 w 10000"/>
              <a:gd name="connsiteY79" fmla="*/ 9142 h 10000"/>
              <a:gd name="connsiteX80" fmla="*/ 2180 w 10000"/>
              <a:gd name="connsiteY80" fmla="*/ 9249 h 10000"/>
              <a:gd name="connsiteX81" fmla="*/ 3924 w 10000"/>
              <a:gd name="connsiteY81" fmla="*/ 8981 h 10000"/>
              <a:gd name="connsiteX82" fmla="*/ 3978 w 10000"/>
              <a:gd name="connsiteY82" fmla="*/ 8820 h 10000"/>
              <a:gd name="connsiteX83" fmla="*/ 5886 w 10000"/>
              <a:gd name="connsiteY83"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8501 w 10000"/>
              <a:gd name="connsiteY17" fmla="*/ 804 h 10000"/>
              <a:gd name="connsiteX18" fmla="*/ 7984 w 10000"/>
              <a:gd name="connsiteY18" fmla="*/ 1448 h 10000"/>
              <a:gd name="connsiteX19" fmla="*/ 6567 w 10000"/>
              <a:gd name="connsiteY19" fmla="*/ 322 h 10000"/>
              <a:gd name="connsiteX20" fmla="*/ 6376 w 10000"/>
              <a:gd name="connsiteY20" fmla="*/ 54 h 10000"/>
              <a:gd name="connsiteX21" fmla="*/ 6158 w 10000"/>
              <a:gd name="connsiteY21" fmla="*/ 214 h 10000"/>
              <a:gd name="connsiteX22" fmla="*/ 5995 w 10000"/>
              <a:gd name="connsiteY22" fmla="*/ 0 h 10000"/>
              <a:gd name="connsiteX23" fmla="*/ 5804 w 10000"/>
              <a:gd name="connsiteY23" fmla="*/ 322 h 10000"/>
              <a:gd name="connsiteX24" fmla="*/ 5886 w 10000"/>
              <a:gd name="connsiteY24" fmla="*/ 590 h 10000"/>
              <a:gd name="connsiteX25" fmla="*/ 5831 w 10000"/>
              <a:gd name="connsiteY25" fmla="*/ 858 h 10000"/>
              <a:gd name="connsiteX26" fmla="*/ 5940 w 10000"/>
              <a:gd name="connsiteY26" fmla="*/ 1233 h 10000"/>
              <a:gd name="connsiteX27" fmla="*/ 5722 w 10000"/>
              <a:gd name="connsiteY27" fmla="*/ 1287 h 10000"/>
              <a:gd name="connsiteX28" fmla="*/ 5477 w 10000"/>
              <a:gd name="connsiteY28" fmla="*/ 1662 h 10000"/>
              <a:gd name="connsiteX29" fmla="*/ 5341 w 10000"/>
              <a:gd name="connsiteY29" fmla="*/ 1501 h 10000"/>
              <a:gd name="connsiteX30" fmla="*/ 5123 w 10000"/>
              <a:gd name="connsiteY30" fmla="*/ 1609 h 10000"/>
              <a:gd name="connsiteX31" fmla="*/ 4877 w 10000"/>
              <a:gd name="connsiteY31" fmla="*/ 3110 h 10000"/>
              <a:gd name="connsiteX32" fmla="*/ 4659 w 10000"/>
              <a:gd name="connsiteY32" fmla="*/ 3217 h 10000"/>
              <a:gd name="connsiteX33" fmla="*/ 4605 w 10000"/>
              <a:gd name="connsiteY33" fmla="*/ 3566 h 10000"/>
              <a:gd name="connsiteX34" fmla="*/ 4578 w 10000"/>
              <a:gd name="connsiteY34" fmla="*/ 4048 h 10000"/>
              <a:gd name="connsiteX35" fmla="*/ 4441 w 10000"/>
              <a:gd name="connsiteY35" fmla="*/ 4316 h 10000"/>
              <a:gd name="connsiteX36" fmla="*/ 4114 w 10000"/>
              <a:gd name="connsiteY36" fmla="*/ 4048 h 10000"/>
              <a:gd name="connsiteX37" fmla="*/ 4087 w 10000"/>
              <a:gd name="connsiteY37" fmla="*/ 3780 h 10000"/>
              <a:gd name="connsiteX38" fmla="*/ 3951 w 10000"/>
              <a:gd name="connsiteY38" fmla="*/ 3619 h 10000"/>
              <a:gd name="connsiteX39" fmla="*/ 4033 w 10000"/>
              <a:gd name="connsiteY39" fmla="*/ 3834 h 10000"/>
              <a:gd name="connsiteX40" fmla="*/ 3842 w 10000"/>
              <a:gd name="connsiteY40" fmla="*/ 3887 h 10000"/>
              <a:gd name="connsiteX41" fmla="*/ 3896 w 10000"/>
              <a:gd name="connsiteY41" fmla="*/ 4048 h 10000"/>
              <a:gd name="connsiteX42" fmla="*/ 3787 w 10000"/>
              <a:gd name="connsiteY42" fmla="*/ 4209 h 10000"/>
              <a:gd name="connsiteX43" fmla="*/ 3815 w 10000"/>
              <a:gd name="connsiteY43" fmla="*/ 4531 h 10000"/>
              <a:gd name="connsiteX44" fmla="*/ 3706 w 10000"/>
              <a:gd name="connsiteY44" fmla="*/ 4638 h 10000"/>
              <a:gd name="connsiteX45" fmla="*/ 3651 w 10000"/>
              <a:gd name="connsiteY45" fmla="*/ 4853 h 10000"/>
              <a:gd name="connsiteX46" fmla="*/ 3624 w 10000"/>
              <a:gd name="connsiteY46" fmla="*/ 4692 h 10000"/>
              <a:gd name="connsiteX47" fmla="*/ 3488 w 10000"/>
              <a:gd name="connsiteY47" fmla="*/ 4692 h 10000"/>
              <a:gd name="connsiteX48" fmla="*/ 3379 w 10000"/>
              <a:gd name="connsiteY48" fmla="*/ 4424 h 10000"/>
              <a:gd name="connsiteX49" fmla="*/ 3134 w 10000"/>
              <a:gd name="connsiteY49" fmla="*/ 4745 h 10000"/>
              <a:gd name="connsiteX50" fmla="*/ 3025 w 10000"/>
              <a:gd name="connsiteY50" fmla="*/ 5174 h 10000"/>
              <a:gd name="connsiteX51" fmla="*/ 2616 w 10000"/>
              <a:gd name="connsiteY51" fmla="*/ 4745 h 10000"/>
              <a:gd name="connsiteX52" fmla="*/ 2398 w 10000"/>
              <a:gd name="connsiteY52" fmla="*/ 4853 h 10000"/>
              <a:gd name="connsiteX53" fmla="*/ 2343 w 10000"/>
              <a:gd name="connsiteY53" fmla="*/ 4638 h 10000"/>
              <a:gd name="connsiteX54" fmla="*/ 2371 w 10000"/>
              <a:gd name="connsiteY54" fmla="*/ 5067 h 10000"/>
              <a:gd name="connsiteX55" fmla="*/ 2289 w 10000"/>
              <a:gd name="connsiteY55" fmla="*/ 5174 h 10000"/>
              <a:gd name="connsiteX56" fmla="*/ 2234 w 10000"/>
              <a:gd name="connsiteY56" fmla="*/ 4906 h 10000"/>
              <a:gd name="connsiteX57" fmla="*/ 2071 w 10000"/>
              <a:gd name="connsiteY57" fmla="*/ 5013 h 10000"/>
              <a:gd name="connsiteX58" fmla="*/ 1962 w 10000"/>
              <a:gd name="connsiteY58" fmla="*/ 4853 h 10000"/>
              <a:gd name="connsiteX59" fmla="*/ 1907 w 10000"/>
              <a:gd name="connsiteY59" fmla="*/ 4960 h 10000"/>
              <a:gd name="connsiteX60" fmla="*/ 1962 w 10000"/>
              <a:gd name="connsiteY60" fmla="*/ 5228 h 10000"/>
              <a:gd name="connsiteX61" fmla="*/ 1880 w 10000"/>
              <a:gd name="connsiteY61" fmla="*/ 5389 h 10000"/>
              <a:gd name="connsiteX62" fmla="*/ 1771 w 10000"/>
              <a:gd name="connsiteY62" fmla="*/ 5282 h 10000"/>
              <a:gd name="connsiteX63" fmla="*/ 1635 w 10000"/>
              <a:gd name="connsiteY63" fmla="*/ 5818 h 10000"/>
              <a:gd name="connsiteX64" fmla="*/ 1744 w 10000"/>
              <a:gd name="connsiteY64" fmla="*/ 6408 h 10000"/>
              <a:gd name="connsiteX65" fmla="*/ 1226 w 10000"/>
              <a:gd name="connsiteY65" fmla="*/ 6783 h 10000"/>
              <a:gd name="connsiteX66" fmla="*/ 1199 w 10000"/>
              <a:gd name="connsiteY66" fmla="*/ 7158 h 10000"/>
              <a:gd name="connsiteX67" fmla="*/ 1335 w 10000"/>
              <a:gd name="connsiteY67" fmla="*/ 7641 h 10000"/>
              <a:gd name="connsiteX68" fmla="*/ 1199 w 10000"/>
              <a:gd name="connsiteY68" fmla="*/ 7909 h 10000"/>
              <a:gd name="connsiteX69" fmla="*/ 545 w 10000"/>
              <a:gd name="connsiteY69" fmla="*/ 7480 h 10000"/>
              <a:gd name="connsiteX70" fmla="*/ 327 w 10000"/>
              <a:gd name="connsiteY70" fmla="*/ 8016 h 10000"/>
              <a:gd name="connsiteX71" fmla="*/ 409 w 10000"/>
              <a:gd name="connsiteY71" fmla="*/ 8391 h 10000"/>
              <a:gd name="connsiteX72" fmla="*/ 409 w 10000"/>
              <a:gd name="connsiteY72" fmla="*/ 9035 h 10000"/>
              <a:gd name="connsiteX73" fmla="*/ 272 w 10000"/>
              <a:gd name="connsiteY73" fmla="*/ 9732 h 10000"/>
              <a:gd name="connsiteX74" fmla="*/ 82 w 10000"/>
              <a:gd name="connsiteY74" fmla="*/ 9571 h 10000"/>
              <a:gd name="connsiteX75" fmla="*/ 0 w 10000"/>
              <a:gd name="connsiteY75" fmla="*/ 10000 h 10000"/>
              <a:gd name="connsiteX76" fmla="*/ 1935 w 10000"/>
              <a:gd name="connsiteY76" fmla="*/ 9786 h 10000"/>
              <a:gd name="connsiteX77" fmla="*/ 1853 w 10000"/>
              <a:gd name="connsiteY77" fmla="*/ 9142 h 10000"/>
              <a:gd name="connsiteX78" fmla="*/ 2153 w 10000"/>
              <a:gd name="connsiteY78" fmla="*/ 9142 h 10000"/>
              <a:gd name="connsiteX79" fmla="*/ 2180 w 10000"/>
              <a:gd name="connsiteY79" fmla="*/ 9249 h 10000"/>
              <a:gd name="connsiteX80" fmla="*/ 3924 w 10000"/>
              <a:gd name="connsiteY80" fmla="*/ 8981 h 10000"/>
              <a:gd name="connsiteX81" fmla="*/ 3978 w 10000"/>
              <a:gd name="connsiteY81" fmla="*/ 8820 h 10000"/>
              <a:gd name="connsiteX82" fmla="*/ 5886 w 10000"/>
              <a:gd name="connsiteY82"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8501 w 10000"/>
              <a:gd name="connsiteY17" fmla="*/ 804 h 10000"/>
              <a:gd name="connsiteX18" fmla="*/ 7984 w 10000"/>
              <a:gd name="connsiteY18" fmla="*/ 1448 h 10000"/>
              <a:gd name="connsiteX19" fmla="*/ 6567 w 10000"/>
              <a:gd name="connsiteY19" fmla="*/ 322 h 10000"/>
              <a:gd name="connsiteX20" fmla="*/ 6376 w 10000"/>
              <a:gd name="connsiteY20" fmla="*/ 54 h 10000"/>
              <a:gd name="connsiteX21" fmla="*/ 6158 w 10000"/>
              <a:gd name="connsiteY21" fmla="*/ 214 h 10000"/>
              <a:gd name="connsiteX22" fmla="*/ 5995 w 10000"/>
              <a:gd name="connsiteY22" fmla="*/ 0 h 10000"/>
              <a:gd name="connsiteX23" fmla="*/ 5804 w 10000"/>
              <a:gd name="connsiteY23" fmla="*/ 322 h 10000"/>
              <a:gd name="connsiteX24" fmla="*/ 5886 w 10000"/>
              <a:gd name="connsiteY24" fmla="*/ 590 h 10000"/>
              <a:gd name="connsiteX25" fmla="*/ 5831 w 10000"/>
              <a:gd name="connsiteY25" fmla="*/ 858 h 10000"/>
              <a:gd name="connsiteX26" fmla="*/ 5940 w 10000"/>
              <a:gd name="connsiteY26" fmla="*/ 1233 h 10000"/>
              <a:gd name="connsiteX27" fmla="*/ 5722 w 10000"/>
              <a:gd name="connsiteY27" fmla="*/ 1287 h 10000"/>
              <a:gd name="connsiteX28" fmla="*/ 5477 w 10000"/>
              <a:gd name="connsiteY28" fmla="*/ 1662 h 10000"/>
              <a:gd name="connsiteX29" fmla="*/ 5341 w 10000"/>
              <a:gd name="connsiteY29" fmla="*/ 1501 h 10000"/>
              <a:gd name="connsiteX30" fmla="*/ 4877 w 10000"/>
              <a:gd name="connsiteY30" fmla="*/ 3110 h 10000"/>
              <a:gd name="connsiteX31" fmla="*/ 4659 w 10000"/>
              <a:gd name="connsiteY31" fmla="*/ 3217 h 10000"/>
              <a:gd name="connsiteX32" fmla="*/ 4605 w 10000"/>
              <a:gd name="connsiteY32" fmla="*/ 3566 h 10000"/>
              <a:gd name="connsiteX33" fmla="*/ 4578 w 10000"/>
              <a:gd name="connsiteY33" fmla="*/ 4048 h 10000"/>
              <a:gd name="connsiteX34" fmla="*/ 4441 w 10000"/>
              <a:gd name="connsiteY34" fmla="*/ 4316 h 10000"/>
              <a:gd name="connsiteX35" fmla="*/ 4114 w 10000"/>
              <a:gd name="connsiteY35" fmla="*/ 4048 h 10000"/>
              <a:gd name="connsiteX36" fmla="*/ 4087 w 10000"/>
              <a:gd name="connsiteY36" fmla="*/ 3780 h 10000"/>
              <a:gd name="connsiteX37" fmla="*/ 3951 w 10000"/>
              <a:gd name="connsiteY37" fmla="*/ 3619 h 10000"/>
              <a:gd name="connsiteX38" fmla="*/ 4033 w 10000"/>
              <a:gd name="connsiteY38" fmla="*/ 3834 h 10000"/>
              <a:gd name="connsiteX39" fmla="*/ 3842 w 10000"/>
              <a:gd name="connsiteY39" fmla="*/ 3887 h 10000"/>
              <a:gd name="connsiteX40" fmla="*/ 3896 w 10000"/>
              <a:gd name="connsiteY40" fmla="*/ 4048 h 10000"/>
              <a:gd name="connsiteX41" fmla="*/ 3787 w 10000"/>
              <a:gd name="connsiteY41" fmla="*/ 4209 h 10000"/>
              <a:gd name="connsiteX42" fmla="*/ 3815 w 10000"/>
              <a:gd name="connsiteY42" fmla="*/ 4531 h 10000"/>
              <a:gd name="connsiteX43" fmla="*/ 3706 w 10000"/>
              <a:gd name="connsiteY43" fmla="*/ 4638 h 10000"/>
              <a:gd name="connsiteX44" fmla="*/ 3651 w 10000"/>
              <a:gd name="connsiteY44" fmla="*/ 4853 h 10000"/>
              <a:gd name="connsiteX45" fmla="*/ 3624 w 10000"/>
              <a:gd name="connsiteY45" fmla="*/ 4692 h 10000"/>
              <a:gd name="connsiteX46" fmla="*/ 3488 w 10000"/>
              <a:gd name="connsiteY46" fmla="*/ 4692 h 10000"/>
              <a:gd name="connsiteX47" fmla="*/ 3379 w 10000"/>
              <a:gd name="connsiteY47" fmla="*/ 4424 h 10000"/>
              <a:gd name="connsiteX48" fmla="*/ 3134 w 10000"/>
              <a:gd name="connsiteY48" fmla="*/ 4745 h 10000"/>
              <a:gd name="connsiteX49" fmla="*/ 3025 w 10000"/>
              <a:gd name="connsiteY49" fmla="*/ 5174 h 10000"/>
              <a:gd name="connsiteX50" fmla="*/ 2616 w 10000"/>
              <a:gd name="connsiteY50" fmla="*/ 4745 h 10000"/>
              <a:gd name="connsiteX51" fmla="*/ 2398 w 10000"/>
              <a:gd name="connsiteY51" fmla="*/ 4853 h 10000"/>
              <a:gd name="connsiteX52" fmla="*/ 2343 w 10000"/>
              <a:gd name="connsiteY52" fmla="*/ 4638 h 10000"/>
              <a:gd name="connsiteX53" fmla="*/ 2371 w 10000"/>
              <a:gd name="connsiteY53" fmla="*/ 5067 h 10000"/>
              <a:gd name="connsiteX54" fmla="*/ 2289 w 10000"/>
              <a:gd name="connsiteY54" fmla="*/ 5174 h 10000"/>
              <a:gd name="connsiteX55" fmla="*/ 2234 w 10000"/>
              <a:gd name="connsiteY55" fmla="*/ 4906 h 10000"/>
              <a:gd name="connsiteX56" fmla="*/ 2071 w 10000"/>
              <a:gd name="connsiteY56" fmla="*/ 5013 h 10000"/>
              <a:gd name="connsiteX57" fmla="*/ 1962 w 10000"/>
              <a:gd name="connsiteY57" fmla="*/ 4853 h 10000"/>
              <a:gd name="connsiteX58" fmla="*/ 1907 w 10000"/>
              <a:gd name="connsiteY58" fmla="*/ 4960 h 10000"/>
              <a:gd name="connsiteX59" fmla="*/ 1962 w 10000"/>
              <a:gd name="connsiteY59" fmla="*/ 5228 h 10000"/>
              <a:gd name="connsiteX60" fmla="*/ 1880 w 10000"/>
              <a:gd name="connsiteY60" fmla="*/ 5389 h 10000"/>
              <a:gd name="connsiteX61" fmla="*/ 1771 w 10000"/>
              <a:gd name="connsiteY61" fmla="*/ 5282 h 10000"/>
              <a:gd name="connsiteX62" fmla="*/ 1635 w 10000"/>
              <a:gd name="connsiteY62" fmla="*/ 5818 h 10000"/>
              <a:gd name="connsiteX63" fmla="*/ 1744 w 10000"/>
              <a:gd name="connsiteY63" fmla="*/ 6408 h 10000"/>
              <a:gd name="connsiteX64" fmla="*/ 1226 w 10000"/>
              <a:gd name="connsiteY64" fmla="*/ 6783 h 10000"/>
              <a:gd name="connsiteX65" fmla="*/ 1199 w 10000"/>
              <a:gd name="connsiteY65" fmla="*/ 7158 h 10000"/>
              <a:gd name="connsiteX66" fmla="*/ 1335 w 10000"/>
              <a:gd name="connsiteY66" fmla="*/ 7641 h 10000"/>
              <a:gd name="connsiteX67" fmla="*/ 1199 w 10000"/>
              <a:gd name="connsiteY67" fmla="*/ 7909 h 10000"/>
              <a:gd name="connsiteX68" fmla="*/ 545 w 10000"/>
              <a:gd name="connsiteY68" fmla="*/ 7480 h 10000"/>
              <a:gd name="connsiteX69" fmla="*/ 327 w 10000"/>
              <a:gd name="connsiteY69" fmla="*/ 8016 h 10000"/>
              <a:gd name="connsiteX70" fmla="*/ 409 w 10000"/>
              <a:gd name="connsiteY70" fmla="*/ 8391 h 10000"/>
              <a:gd name="connsiteX71" fmla="*/ 409 w 10000"/>
              <a:gd name="connsiteY71" fmla="*/ 9035 h 10000"/>
              <a:gd name="connsiteX72" fmla="*/ 272 w 10000"/>
              <a:gd name="connsiteY72" fmla="*/ 9732 h 10000"/>
              <a:gd name="connsiteX73" fmla="*/ 82 w 10000"/>
              <a:gd name="connsiteY73" fmla="*/ 9571 h 10000"/>
              <a:gd name="connsiteX74" fmla="*/ 0 w 10000"/>
              <a:gd name="connsiteY74" fmla="*/ 10000 h 10000"/>
              <a:gd name="connsiteX75" fmla="*/ 1935 w 10000"/>
              <a:gd name="connsiteY75" fmla="*/ 9786 h 10000"/>
              <a:gd name="connsiteX76" fmla="*/ 1853 w 10000"/>
              <a:gd name="connsiteY76" fmla="*/ 9142 h 10000"/>
              <a:gd name="connsiteX77" fmla="*/ 2153 w 10000"/>
              <a:gd name="connsiteY77" fmla="*/ 9142 h 10000"/>
              <a:gd name="connsiteX78" fmla="*/ 2180 w 10000"/>
              <a:gd name="connsiteY78" fmla="*/ 9249 h 10000"/>
              <a:gd name="connsiteX79" fmla="*/ 3924 w 10000"/>
              <a:gd name="connsiteY79" fmla="*/ 8981 h 10000"/>
              <a:gd name="connsiteX80" fmla="*/ 3978 w 10000"/>
              <a:gd name="connsiteY80" fmla="*/ 8820 h 10000"/>
              <a:gd name="connsiteX81" fmla="*/ 5886 w 10000"/>
              <a:gd name="connsiteY81"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8501 w 10000"/>
              <a:gd name="connsiteY17" fmla="*/ 804 h 10000"/>
              <a:gd name="connsiteX18" fmla="*/ 7984 w 10000"/>
              <a:gd name="connsiteY18" fmla="*/ 1448 h 10000"/>
              <a:gd name="connsiteX19" fmla="*/ 6567 w 10000"/>
              <a:gd name="connsiteY19" fmla="*/ 322 h 10000"/>
              <a:gd name="connsiteX20" fmla="*/ 6376 w 10000"/>
              <a:gd name="connsiteY20" fmla="*/ 54 h 10000"/>
              <a:gd name="connsiteX21" fmla="*/ 6158 w 10000"/>
              <a:gd name="connsiteY21" fmla="*/ 214 h 10000"/>
              <a:gd name="connsiteX22" fmla="*/ 5995 w 10000"/>
              <a:gd name="connsiteY22" fmla="*/ 0 h 10000"/>
              <a:gd name="connsiteX23" fmla="*/ 5804 w 10000"/>
              <a:gd name="connsiteY23" fmla="*/ 322 h 10000"/>
              <a:gd name="connsiteX24" fmla="*/ 5886 w 10000"/>
              <a:gd name="connsiteY24" fmla="*/ 590 h 10000"/>
              <a:gd name="connsiteX25" fmla="*/ 5831 w 10000"/>
              <a:gd name="connsiteY25" fmla="*/ 858 h 10000"/>
              <a:gd name="connsiteX26" fmla="*/ 5940 w 10000"/>
              <a:gd name="connsiteY26" fmla="*/ 1233 h 10000"/>
              <a:gd name="connsiteX27" fmla="*/ 5722 w 10000"/>
              <a:gd name="connsiteY27" fmla="*/ 1287 h 10000"/>
              <a:gd name="connsiteX28" fmla="*/ 5477 w 10000"/>
              <a:gd name="connsiteY28" fmla="*/ 1662 h 10000"/>
              <a:gd name="connsiteX29" fmla="*/ 4877 w 10000"/>
              <a:gd name="connsiteY29" fmla="*/ 3110 h 10000"/>
              <a:gd name="connsiteX30" fmla="*/ 4659 w 10000"/>
              <a:gd name="connsiteY30" fmla="*/ 3217 h 10000"/>
              <a:gd name="connsiteX31" fmla="*/ 4605 w 10000"/>
              <a:gd name="connsiteY31" fmla="*/ 3566 h 10000"/>
              <a:gd name="connsiteX32" fmla="*/ 4578 w 10000"/>
              <a:gd name="connsiteY32" fmla="*/ 4048 h 10000"/>
              <a:gd name="connsiteX33" fmla="*/ 4441 w 10000"/>
              <a:gd name="connsiteY33" fmla="*/ 4316 h 10000"/>
              <a:gd name="connsiteX34" fmla="*/ 4114 w 10000"/>
              <a:gd name="connsiteY34" fmla="*/ 4048 h 10000"/>
              <a:gd name="connsiteX35" fmla="*/ 4087 w 10000"/>
              <a:gd name="connsiteY35" fmla="*/ 3780 h 10000"/>
              <a:gd name="connsiteX36" fmla="*/ 3951 w 10000"/>
              <a:gd name="connsiteY36" fmla="*/ 3619 h 10000"/>
              <a:gd name="connsiteX37" fmla="*/ 4033 w 10000"/>
              <a:gd name="connsiteY37" fmla="*/ 3834 h 10000"/>
              <a:gd name="connsiteX38" fmla="*/ 3842 w 10000"/>
              <a:gd name="connsiteY38" fmla="*/ 3887 h 10000"/>
              <a:gd name="connsiteX39" fmla="*/ 3896 w 10000"/>
              <a:gd name="connsiteY39" fmla="*/ 4048 h 10000"/>
              <a:gd name="connsiteX40" fmla="*/ 3787 w 10000"/>
              <a:gd name="connsiteY40" fmla="*/ 4209 h 10000"/>
              <a:gd name="connsiteX41" fmla="*/ 3815 w 10000"/>
              <a:gd name="connsiteY41" fmla="*/ 4531 h 10000"/>
              <a:gd name="connsiteX42" fmla="*/ 3706 w 10000"/>
              <a:gd name="connsiteY42" fmla="*/ 4638 h 10000"/>
              <a:gd name="connsiteX43" fmla="*/ 3651 w 10000"/>
              <a:gd name="connsiteY43" fmla="*/ 4853 h 10000"/>
              <a:gd name="connsiteX44" fmla="*/ 3624 w 10000"/>
              <a:gd name="connsiteY44" fmla="*/ 4692 h 10000"/>
              <a:gd name="connsiteX45" fmla="*/ 3488 w 10000"/>
              <a:gd name="connsiteY45" fmla="*/ 4692 h 10000"/>
              <a:gd name="connsiteX46" fmla="*/ 3379 w 10000"/>
              <a:gd name="connsiteY46" fmla="*/ 4424 h 10000"/>
              <a:gd name="connsiteX47" fmla="*/ 3134 w 10000"/>
              <a:gd name="connsiteY47" fmla="*/ 4745 h 10000"/>
              <a:gd name="connsiteX48" fmla="*/ 3025 w 10000"/>
              <a:gd name="connsiteY48" fmla="*/ 5174 h 10000"/>
              <a:gd name="connsiteX49" fmla="*/ 2616 w 10000"/>
              <a:gd name="connsiteY49" fmla="*/ 4745 h 10000"/>
              <a:gd name="connsiteX50" fmla="*/ 2398 w 10000"/>
              <a:gd name="connsiteY50" fmla="*/ 4853 h 10000"/>
              <a:gd name="connsiteX51" fmla="*/ 2343 w 10000"/>
              <a:gd name="connsiteY51" fmla="*/ 4638 h 10000"/>
              <a:gd name="connsiteX52" fmla="*/ 2371 w 10000"/>
              <a:gd name="connsiteY52" fmla="*/ 5067 h 10000"/>
              <a:gd name="connsiteX53" fmla="*/ 2289 w 10000"/>
              <a:gd name="connsiteY53" fmla="*/ 5174 h 10000"/>
              <a:gd name="connsiteX54" fmla="*/ 2234 w 10000"/>
              <a:gd name="connsiteY54" fmla="*/ 4906 h 10000"/>
              <a:gd name="connsiteX55" fmla="*/ 2071 w 10000"/>
              <a:gd name="connsiteY55" fmla="*/ 5013 h 10000"/>
              <a:gd name="connsiteX56" fmla="*/ 1962 w 10000"/>
              <a:gd name="connsiteY56" fmla="*/ 4853 h 10000"/>
              <a:gd name="connsiteX57" fmla="*/ 1907 w 10000"/>
              <a:gd name="connsiteY57" fmla="*/ 4960 h 10000"/>
              <a:gd name="connsiteX58" fmla="*/ 1962 w 10000"/>
              <a:gd name="connsiteY58" fmla="*/ 5228 h 10000"/>
              <a:gd name="connsiteX59" fmla="*/ 1880 w 10000"/>
              <a:gd name="connsiteY59" fmla="*/ 5389 h 10000"/>
              <a:gd name="connsiteX60" fmla="*/ 1771 w 10000"/>
              <a:gd name="connsiteY60" fmla="*/ 5282 h 10000"/>
              <a:gd name="connsiteX61" fmla="*/ 1635 w 10000"/>
              <a:gd name="connsiteY61" fmla="*/ 5818 h 10000"/>
              <a:gd name="connsiteX62" fmla="*/ 1744 w 10000"/>
              <a:gd name="connsiteY62" fmla="*/ 6408 h 10000"/>
              <a:gd name="connsiteX63" fmla="*/ 1226 w 10000"/>
              <a:gd name="connsiteY63" fmla="*/ 6783 h 10000"/>
              <a:gd name="connsiteX64" fmla="*/ 1199 w 10000"/>
              <a:gd name="connsiteY64" fmla="*/ 7158 h 10000"/>
              <a:gd name="connsiteX65" fmla="*/ 1335 w 10000"/>
              <a:gd name="connsiteY65" fmla="*/ 7641 h 10000"/>
              <a:gd name="connsiteX66" fmla="*/ 1199 w 10000"/>
              <a:gd name="connsiteY66" fmla="*/ 7909 h 10000"/>
              <a:gd name="connsiteX67" fmla="*/ 545 w 10000"/>
              <a:gd name="connsiteY67" fmla="*/ 7480 h 10000"/>
              <a:gd name="connsiteX68" fmla="*/ 327 w 10000"/>
              <a:gd name="connsiteY68" fmla="*/ 8016 h 10000"/>
              <a:gd name="connsiteX69" fmla="*/ 409 w 10000"/>
              <a:gd name="connsiteY69" fmla="*/ 8391 h 10000"/>
              <a:gd name="connsiteX70" fmla="*/ 409 w 10000"/>
              <a:gd name="connsiteY70" fmla="*/ 9035 h 10000"/>
              <a:gd name="connsiteX71" fmla="*/ 272 w 10000"/>
              <a:gd name="connsiteY71" fmla="*/ 9732 h 10000"/>
              <a:gd name="connsiteX72" fmla="*/ 82 w 10000"/>
              <a:gd name="connsiteY72" fmla="*/ 9571 h 10000"/>
              <a:gd name="connsiteX73" fmla="*/ 0 w 10000"/>
              <a:gd name="connsiteY73" fmla="*/ 10000 h 10000"/>
              <a:gd name="connsiteX74" fmla="*/ 1935 w 10000"/>
              <a:gd name="connsiteY74" fmla="*/ 9786 h 10000"/>
              <a:gd name="connsiteX75" fmla="*/ 1853 w 10000"/>
              <a:gd name="connsiteY75" fmla="*/ 9142 h 10000"/>
              <a:gd name="connsiteX76" fmla="*/ 2153 w 10000"/>
              <a:gd name="connsiteY76" fmla="*/ 9142 h 10000"/>
              <a:gd name="connsiteX77" fmla="*/ 2180 w 10000"/>
              <a:gd name="connsiteY77" fmla="*/ 9249 h 10000"/>
              <a:gd name="connsiteX78" fmla="*/ 3924 w 10000"/>
              <a:gd name="connsiteY78" fmla="*/ 8981 h 10000"/>
              <a:gd name="connsiteX79" fmla="*/ 3978 w 10000"/>
              <a:gd name="connsiteY79" fmla="*/ 8820 h 10000"/>
              <a:gd name="connsiteX80" fmla="*/ 5886 w 10000"/>
              <a:gd name="connsiteY80"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8501 w 10000"/>
              <a:gd name="connsiteY17" fmla="*/ 804 h 10000"/>
              <a:gd name="connsiteX18" fmla="*/ 7984 w 10000"/>
              <a:gd name="connsiteY18" fmla="*/ 1448 h 10000"/>
              <a:gd name="connsiteX19" fmla="*/ 6567 w 10000"/>
              <a:gd name="connsiteY19" fmla="*/ 322 h 10000"/>
              <a:gd name="connsiteX20" fmla="*/ 6376 w 10000"/>
              <a:gd name="connsiteY20" fmla="*/ 54 h 10000"/>
              <a:gd name="connsiteX21" fmla="*/ 6158 w 10000"/>
              <a:gd name="connsiteY21" fmla="*/ 214 h 10000"/>
              <a:gd name="connsiteX22" fmla="*/ 5995 w 10000"/>
              <a:gd name="connsiteY22" fmla="*/ 0 h 10000"/>
              <a:gd name="connsiteX23" fmla="*/ 5804 w 10000"/>
              <a:gd name="connsiteY23" fmla="*/ 322 h 10000"/>
              <a:gd name="connsiteX24" fmla="*/ 5886 w 10000"/>
              <a:gd name="connsiteY24" fmla="*/ 590 h 10000"/>
              <a:gd name="connsiteX25" fmla="*/ 5831 w 10000"/>
              <a:gd name="connsiteY25" fmla="*/ 858 h 10000"/>
              <a:gd name="connsiteX26" fmla="*/ 5940 w 10000"/>
              <a:gd name="connsiteY26" fmla="*/ 1233 h 10000"/>
              <a:gd name="connsiteX27" fmla="*/ 5477 w 10000"/>
              <a:gd name="connsiteY27" fmla="*/ 1662 h 10000"/>
              <a:gd name="connsiteX28" fmla="*/ 4877 w 10000"/>
              <a:gd name="connsiteY28" fmla="*/ 3110 h 10000"/>
              <a:gd name="connsiteX29" fmla="*/ 4659 w 10000"/>
              <a:gd name="connsiteY29" fmla="*/ 3217 h 10000"/>
              <a:gd name="connsiteX30" fmla="*/ 4605 w 10000"/>
              <a:gd name="connsiteY30" fmla="*/ 3566 h 10000"/>
              <a:gd name="connsiteX31" fmla="*/ 4578 w 10000"/>
              <a:gd name="connsiteY31" fmla="*/ 4048 h 10000"/>
              <a:gd name="connsiteX32" fmla="*/ 4441 w 10000"/>
              <a:gd name="connsiteY32" fmla="*/ 4316 h 10000"/>
              <a:gd name="connsiteX33" fmla="*/ 4114 w 10000"/>
              <a:gd name="connsiteY33" fmla="*/ 4048 h 10000"/>
              <a:gd name="connsiteX34" fmla="*/ 4087 w 10000"/>
              <a:gd name="connsiteY34" fmla="*/ 3780 h 10000"/>
              <a:gd name="connsiteX35" fmla="*/ 3951 w 10000"/>
              <a:gd name="connsiteY35" fmla="*/ 3619 h 10000"/>
              <a:gd name="connsiteX36" fmla="*/ 4033 w 10000"/>
              <a:gd name="connsiteY36" fmla="*/ 3834 h 10000"/>
              <a:gd name="connsiteX37" fmla="*/ 3842 w 10000"/>
              <a:gd name="connsiteY37" fmla="*/ 3887 h 10000"/>
              <a:gd name="connsiteX38" fmla="*/ 3896 w 10000"/>
              <a:gd name="connsiteY38" fmla="*/ 4048 h 10000"/>
              <a:gd name="connsiteX39" fmla="*/ 3787 w 10000"/>
              <a:gd name="connsiteY39" fmla="*/ 4209 h 10000"/>
              <a:gd name="connsiteX40" fmla="*/ 3815 w 10000"/>
              <a:gd name="connsiteY40" fmla="*/ 4531 h 10000"/>
              <a:gd name="connsiteX41" fmla="*/ 3706 w 10000"/>
              <a:gd name="connsiteY41" fmla="*/ 4638 h 10000"/>
              <a:gd name="connsiteX42" fmla="*/ 3651 w 10000"/>
              <a:gd name="connsiteY42" fmla="*/ 4853 h 10000"/>
              <a:gd name="connsiteX43" fmla="*/ 3624 w 10000"/>
              <a:gd name="connsiteY43" fmla="*/ 4692 h 10000"/>
              <a:gd name="connsiteX44" fmla="*/ 3488 w 10000"/>
              <a:gd name="connsiteY44" fmla="*/ 4692 h 10000"/>
              <a:gd name="connsiteX45" fmla="*/ 3379 w 10000"/>
              <a:gd name="connsiteY45" fmla="*/ 4424 h 10000"/>
              <a:gd name="connsiteX46" fmla="*/ 3134 w 10000"/>
              <a:gd name="connsiteY46" fmla="*/ 4745 h 10000"/>
              <a:gd name="connsiteX47" fmla="*/ 3025 w 10000"/>
              <a:gd name="connsiteY47" fmla="*/ 5174 h 10000"/>
              <a:gd name="connsiteX48" fmla="*/ 2616 w 10000"/>
              <a:gd name="connsiteY48" fmla="*/ 4745 h 10000"/>
              <a:gd name="connsiteX49" fmla="*/ 2398 w 10000"/>
              <a:gd name="connsiteY49" fmla="*/ 4853 h 10000"/>
              <a:gd name="connsiteX50" fmla="*/ 2343 w 10000"/>
              <a:gd name="connsiteY50" fmla="*/ 4638 h 10000"/>
              <a:gd name="connsiteX51" fmla="*/ 2371 w 10000"/>
              <a:gd name="connsiteY51" fmla="*/ 5067 h 10000"/>
              <a:gd name="connsiteX52" fmla="*/ 2289 w 10000"/>
              <a:gd name="connsiteY52" fmla="*/ 5174 h 10000"/>
              <a:gd name="connsiteX53" fmla="*/ 2234 w 10000"/>
              <a:gd name="connsiteY53" fmla="*/ 4906 h 10000"/>
              <a:gd name="connsiteX54" fmla="*/ 2071 w 10000"/>
              <a:gd name="connsiteY54" fmla="*/ 5013 h 10000"/>
              <a:gd name="connsiteX55" fmla="*/ 1962 w 10000"/>
              <a:gd name="connsiteY55" fmla="*/ 4853 h 10000"/>
              <a:gd name="connsiteX56" fmla="*/ 1907 w 10000"/>
              <a:gd name="connsiteY56" fmla="*/ 4960 h 10000"/>
              <a:gd name="connsiteX57" fmla="*/ 1962 w 10000"/>
              <a:gd name="connsiteY57" fmla="*/ 5228 h 10000"/>
              <a:gd name="connsiteX58" fmla="*/ 1880 w 10000"/>
              <a:gd name="connsiteY58" fmla="*/ 5389 h 10000"/>
              <a:gd name="connsiteX59" fmla="*/ 1771 w 10000"/>
              <a:gd name="connsiteY59" fmla="*/ 5282 h 10000"/>
              <a:gd name="connsiteX60" fmla="*/ 1635 w 10000"/>
              <a:gd name="connsiteY60" fmla="*/ 5818 h 10000"/>
              <a:gd name="connsiteX61" fmla="*/ 1744 w 10000"/>
              <a:gd name="connsiteY61" fmla="*/ 6408 h 10000"/>
              <a:gd name="connsiteX62" fmla="*/ 1226 w 10000"/>
              <a:gd name="connsiteY62" fmla="*/ 6783 h 10000"/>
              <a:gd name="connsiteX63" fmla="*/ 1199 w 10000"/>
              <a:gd name="connsiteY63" fmla="*/ 7158 h 10000"/>
              <a:gd name="connsiteX64" fmla="*/ 1335 w 10000"/>
              <a:gd name="connsiteY64" fmla="*/ 7641 h 10000"/>
              <a:gd name="connsiteX65" fmla="*/ 1199 w 10000"/>
              <a:gd name="connsiteY65" fmla="*/ 7909 h 10000"/>
              <a:gd name="connsiteX66" fmla="*/ 545 w 10000"/>
              <a:gd name="connsiteY66" fmla="*/ 7480 h 10000"/>
              <a:gd name="connsiteX67" fmla="*/ 327 w 10000"/>
              <a:gd name="connsiteY67" fmla="*/ 8016 h 10000"/>
              <a:gd name="connsiteX68" fmla="*/ 409 w 10000"/>
              <a:gd name="connsiteY68" fmla="*/ 8391 h 10000"/>
              <a:gd name="connsiteX69" fmla="*/ 409 w 10000"/>
              <a:gd name="connsiteY69" fmla="*/ 9035 h 10000"/>
              <a:gd name="connsiteX70" fmla="*/ 272 w 10000"/>
              <a:gd name="connsiteY70" fmla="*/ 9732 h 10000"/>
              <a:gd name="connsiteX71" fmla="*/ 82 w 10000"/>
              <a:gd name="connsiteY71" fmla="*/ 9571 h 10000"/>
              <a:gd name="connsiteX72" fmla="*/ 0 w 10000"/>
              <a:gd name="connsiteY72" fmla="*/ 10000 h 10000"/>
              <a:gd name="connsiteX73" fmla="*/ 1935 w 10000"/>
              <a:gd name="connsiteY73" fmla="*/ 9786 h 10000"/>
              <a:gd name="connsiteX74" fmla="*/ 1853 w 10000"/>
              <a:gd name="connsiteY74" fmla="*/ 9142 h 10000"/>
              <a:gd name="connsiteX75" fmla="*/ 2153 w 10000"/>
              <a:gd name="connsiteY75" fmla="*/ 9142 h 10000"/>
              <a:gd name="connsiteX76" fmla="*/ 2180 w 10000"/>
              <a:gd name="connsiteY76" fmla="*/ 9249 h 10000"/>
              <a:gd name="connsiteX77" fmla="*/ 3924 w 10000"/>
              <a:gd name="connsiteY77" fmla="*/ 8981 h 10000"/>
              <a:gd name="connsiteX78" fmla="*/ 3978 w 10000"/>
              <a:gd name="connsiteY78" fmla="*/ 8820 h 10000"/>
              <a:gd name="connsiteX79" fmla="*/ 5886 w 10000"/>
              <a:gd name="connsiteY79"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8501 w 10000"/>
              <a:gd name="connsiteY17" fmla="*/ 804 h 10000"/>
              <a:gd name="connsiteX18" fmla="*/ 7984 w 10000"/>
              <a:gd name="connsiteY18" fmla="*/ 1448 h 10000"/>
              <a:gd name="connsiteX19" fmla="*/ 6567 w 10000"/>
              <a:gd name="connsiteY19" fmla="*/ 322 h 10000"/>
              <a:gd name="connsiteX20" fmla="*/ 6376 w 10000"/>
              <a:gd name="connsiteY20" fmla="*/ 54 h 10000"/>
              <a:gd name="connsiteX21" fmla="*/ 6158 w 10000"/>
              <a:gd name="connsiteY21" fmla="*/ 214 h 10000"/>
              <a:gd name="connsiteX22" fmla="*/ 5995 w 10000"/>
              <a:gd name="connsiteY22" fmla="*/ 0 h 10000"/>
              <a:gd name="connsiteX23" fmla="*/ 5804 w 10000"/>
              <a:gd name="connsiteY23" fmla="*/ 322 h 10000"/>
              <a:gd name="connsiteX24" fmla="*/ 5886 w 10000"/>
              <a:gd name="connsiteY24" fmla="*/ 590 h 10000"/>
              <a:gd name="connsiteX25" fmla="*/ 5940 w 10000"/>
              <a:gd name="connsiteY25" fmla="*/ 1233 h 10000"/>
              <a:gd name="connsiteX26" fmla="*/ 5477 w 10000"/>
              <a:gd name="connsiteY26" fmla="*/ 1662 h 10000"/>
              <a:gd name="connsiteX27" fmla="*/ 4877 w 10000"/>
              <a:gd name="connsiteY27" fmla="*/ 3110 h 10000"/>
              <a:gd name="connsiteX28" fmla="*/ 4659 w 10000"/>
              <a:gd name="connsiteY28" fmla="*/ 3217 h 10000"/>
              <a:gd name="connsiteX29" fmla="*/ 4605 w 10000"/>
              <a:gd name="connsiteY29" fmla="*/ 3566 h 10000"/>
              <a:gd name="connsiteX30" fmla="*/ 4578 w 10000"/>
              <a:gd name="connsiteY30" fmla="*/ 4048 h 10000"/>
              <a:gd name="connsiteX31" fmla="*/ 4441 w 10000"/>
              <a:gd name="connsiteY31" fmla="*/ 4316 h 10000"/>
              <a:gd name="connsiteX32" fmla="*/ 4114 w 10000"/>
              <a:gd name="connsiteY32" fmla="*/ 4048 h 10000"/>
              <a:gd name="connsiteX33" fmla="*/ 4087 w 10000"/>
              <a:gd name="connsiteY33" fmla="*/ 3780 h 10000"/>
              <a:gd name="connsiteX34" fmla="*/ 3951 w 10000"/>
              <a:gd name="connsiteY34" fmla="*/ 3619 h 10000"/>
              <a:gd name="connsiteX35" fmla="*/ 4033 w 10000"/>
              <a:gd name="connsiteY35" fmla="*/ 3834 h 10000"/>
              <a:gd name="connsiteX36" fmla="*/ 3842 w 10000"/>
              <a:gd name="connsiteY36" fmla="*/ 3887 h 10000"/>
              <a:gd name="connsiteX37" fmla="*/ 3896 w 10000"/>
              <a:gd name="connsiteY37" fmla="*/ 4048 h 10000"/>
              <a:gd name="connsiteX38" fmla="*/ 3787 w 10000"/>
              <a:gd name="connsiteY38" fmla="*/ 4209 h 10000"/>
              <a:gd name="connsiteX39" fmla="*/ 3815 w 10000"/>
              <a:gd name="connsiteY39" fmla="*/ 4531 h 10000"/>
              <a:gd name="connsiteX40" fmla="*/ 3706 w 10000"/>
              <a:gd name="connsiteY40" fmla="*/ 4638 h 10000"/>
              <a:gd name="connsiteX41" fmla="*/ 3651 w 10000"/>
              <a:gd name="connsiteY41" fmla="*/ 4853 h 10000"/>
              <a:gd name="connsiteX42" fmla="*/ 3624 w 10000"/>
              <a:gd name="connsiteY42" fmla="*/ 4692 h 10000"/>
              <a:gd name="connsiteX43" fmla="*/ 3488 w 10000"/>
              <a:gd name="connsiteY43" fmla="*/ 4692 h 10000"/>
              <a:gd name="connsiteX44" fmla="*/ 3379 w 10000"/>
              <a:gd name="connsiteY44" fmla="*/ 4424 h 10000"/>
              <a:gd name="connsiteX45" fmla="*/ 3134 w 10000"/>
              <a:gd name="connsiteY45" fmla="*/ 4745 h 10000"/>
              <a:gd name="connsiteX46" fmla="*/ 3025 w 10000"/>
              <a:gd name="connsiteY46" fmla="*/ 5174 h 10000"/>
              <a:gd name="connsiteX47" fmla="*/ 2616 w 10000"/>
              <a:gd name="connsiteY47" fmla="*/ 4745 h 10000"/>
              <a:gd name="connsiteX48" fmla="*/ 2398 w 10000"/>
              <a:gd name="connsiteY48" fmla="*/ 4853 h 10000"/>
              <a:gd name="connsiteX49" fmla="*/ 2343 w 10000"/>
              <a:gd name="connsiteY49" fmla="*/ 4638 h 10000"/>
              <a:gd name="connsiteX50" fmla="*/ 2371 w 10000"/>
              <a:gd name="connsiteY50" fmla="*/ 5067 h 10000"/>
              <a:gd name="connsiteX51" fmla="*/ 2289 w 10000"/>
              <a:gd name="connsiteY51" fmla="*/ 5174 h 10000"/>
              <a:gd name="connsiteX52" fmla="*/ 2234 w 10000"/>
              <a:gd name="connsiteY52" fmla="*/ 4906 h 10000"/>
              <a:gd name="connsiteX53" fmla="*/ 2071 w 10000"/>
              <a:gd name="connsiteY53" fmla="*/ 5013 h 10000"/>
              <a:gd name="connsiteX54" fmla="*/ 1962 w 10000"/>
              <a:gd name="connsiteY54" fmla="*/ 4853 h 10000"/>
              <a:gd name="connsiteX55" fmla="*/ 1907 w 10000"/>
              <a:gd name="connsiteY55" fmla="*/ 4960 h 10000"/>
              <a:gd name="connsiteX56" fmla="*/ 1962 w 10000"/>
              <a:gd name="connsiteY56" fmla="*/ 5228 h 10000"/>
              <a:gd name="connsiteX57" fmla="*/ 1880 w 10000"/>
              <a:gd name="connsiteY57" fmla="*/ 5389 h 10000"/>
              <a:gd name="connsiteX58" fmla="*/ 1771 w 10000"/>
              <a:gd name="connsiteY58" fmla="*/ 5282 h 10000"/>
              <a:gd name="connsiteX59" fmla="*/ 1635 w 10000"/>
              <a:gd name="connsiteY59" fmla="*/ 5818 h 10000"/>
              <a:gd name="connsiteX60" fmla="*/ 1744 w 10000"/>
              <a:gd name="connsiteY60" fmla="*/ 6408 h 10000"/>
              <a:gd name="connsiteX61" fmla="*/ 1226 w 10000"/>
              <a:gd name="connsiteY61" fmla="*/ 6783 h 10000"/>
              <a:gd name="connsiteX62" fmla="*/ 1199 w 10000"/>
              <a:gd name="connsiteY62" fmla="*/ 7158 h 10000"/>
              <a:gd name="connsiteX63" fmla="*/ 1335 w 10000"/>
              <a:gd name="connsiteY63" fmla="*/ 7641 h 10000"/>
              <a:gd name="connsiteX64" fmla="*/ 1199 w 10000"/>
              <a:gd name="connsiteY64" fmla="*/ 7909 h 10000"/>
              <a:gd name="connsiteX65" fmla="*/ 545 w 10000"/>
              <a:gd name="connsiteY65" fmla="*/ 7480 h 10000"/>
              <a:gd name="connsiteX66" fmla="*/ 327 w 10000"/>
              <a:gd name="connsiteY66" fmla="*/ 8016 h 10000"/>
              <a:gd name="connsiteX67" fmla="*/ 409 w 10000"/>
              <a:gd name="connsiteY67" fmla="*/ 8391 h 10000"/>
              <a:gd name="connsiteX68" fmla="*/ 409 w 10000"/>
              <a:gd name="connsiteY68" fmla="*/ 9035 h 10000"/>
              <a:gd name="connsiteX69" fmla="*/ 272 w 10000"/>
              <a:gd name="connsiteY69" fmla="*/ 9732 h 10000"/>
              <a:gd name="connsiteX70" fmla="*/ 82 w 10000"/>
              <a:gd name="connsiteY70" fmla="*/ 9571 h 10000"/>
              <a:gd name="connsiteX71" fmla="*/ 0 w 10000"/>
              <a:gd name="connsiteY71" fmla="*/ 10000 h 10000"/>
              <a:gd name="connsiteX72" fmla="*/ 1935 w 10000"/>
              <a:gd name="connsiteY72" fmla="*/ 9786 h 10000"/>
              <a:gd name="connsiteX73" fmla="*/ 1853 w 10000"/>
              <a:gd name="connsiteY73" fmla="*/ 9142 h 10000"/>
              <a:gd name="connsiteX74" fmla="*/ 2153 w 10000"/>
              <a:gd name="connsiteY74" fmla="*/ 9142 h 10000"/>
              <a:gd name="connsiteX75" fmla="*/ 2180 w 10000"/>
              <a:gd name="connsiteY75" fmla="*/ 9249 h 10000"/>
              <a:gd name="connsiteX76" fmla="*/ 3924 w 10000"/>
              <a:gd name="connsiteY76" fmla="*/ 8981 h 10000"/>
              <a:gd name="connsiteX77" fmla="*/ 3978 w 10000"/>
              <a:gd name="connsiteY77" fmla="*/ 8820 h 10000"/>
              <a:gd name="connsiteX78" fmla="*/ 5886 w 10000"/>
              <a:gd name="connsiteY78"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8501 w 10000"/>
              <a:gd name="connsiteY17" fmla="*/ 804 h 10000"/>
              <a:gd name="connsiteX18" fmla="*/ 7984 w 10000"/>
              <a:gd name="connsiteY18" fmla="*/ 1448 h 10000"/>
              <a:gd name="connsiteX19" fmla="*/ 6567 w 10000"/>
              <a:gd name="connsiteY19" fmla="*/ 322 h 10000"/>
              <a:gd name="connsiteX20" fmla="*/ 6158 w 10000"/>
              <a:gd name="connsiteY20" fmla="*/ 214 h 10000"/>
              <a:gd name="connsiteX21" fmla="*/ 5995 w 10000"/>
              <a:gd name="connsiteY21" fmla="*/ 0 h 10000"/>
              <a:gd name="connsiteX22" fmla="*/ 5804 w 10000"/>
              <a:gd name="connsiteY22" fmla="*/ 322 h 10000"/>
              <a:gd name="connsiteX23" fmla="*/ 5886 w 10000"/>
              <a:gd name="connsiteY23" fmla="*/ 590 h 10000"/>
              <a:gd name="connsiteX24" fmla="*/ 5940 w 10000"/>
              <a:gd name="connsiteY24" fmla="*/ 1233 h 10000"/>
              <a:gd name="connsiteX25" fmla="*/ 5477 w 10000"/>
              <a:gd name="connsiteY25" fmla="*/ 1662 h 10000"/>
              <a:gd name="connsiteX26" fmla="*/ 4877 w 10000"/>
              <a:gd name="connsiteY26" fmla="*/ 3110 h 10000"/>
              <a:gd name="connsiteX27" fmla="*/ 4659 w 10000"/>
              <a:gd name="connsiteY27" fmla="*/ 3217 h 10000"/>
              <a:gd name="connsiteX28" fmla="*/ 4605 w 10000"/>
              <a:gd name="connsiteY28" fmla="*/ 3566 h 10000"/>
              <a:gd name="connsiteX29" fmla="*/ 4578 w 10000"/>
              <a:gd name="connsiteY29" fmla="*/ 4048 h 10000"/>
              <a:gd name="connsiteX30" fmla="*/ 4441 w 10000"/>
              <a:gd name="connsiteY30" fmla="*/ 4316 h 10000"/>
              <a:gd name="connsiteX31" fmla="*/ 4114 w 10000"/>
              <a:gd name="connsiteY31" fmla="*/ 4048 h 10000"/>
              <a:gd name="connsiteX32" fmla="*/ 4087 w 10000"/>
              <a:gd name="connsiteY32" fmla="*/ 3780 h 10000"/>
              <a:gd name="connsiteX33" fmla="*/ 3951 w 10000"/>
              <a:gd name="connsiteY33" fmla="*/ 3619 h 10000"/>
              <a:gd name="connsiteX34" fmla="*/ 4033 w 10000"/>
              <a:gd name="connsiteY34" fmla="*/ 3834 h 10000"/>
              <a:gd name="connsiteX35" fmla="*/ 3842 w 10000"/>
              <a:gd name="connsiteY35" fmla="*/ 3887 h 10000"/>
              <a:gd name="connsiteX36" fmla="*/ 3896 w 10000"/>
              <a:gd name="connsiteY36" fmla="*/ 4048 h 10000"/>
              <a:gd name="connsiteX37" fmla="*/ 3787 w 10000"/>
              <a:gd name="connsiteY37" fmla="*/ 4209 h 10000"/>
              <a:gd name="connsiteX38" fmla="*/ 3815 w 10000"/>
              <a:gd name="connsiteY38" fmla="*/ 4531 h 10000"/>
              <a:gd name="connsiteX39" fmla="*/ 3706 w 10000"/>
              <a:gd name="connsiteY39" fmla="*/ 4638 h 10000"/>
              <a:gd name="connsiteX40" fmla="*/ 3651 w 10000"/>
              <a:gd name="connsiteY40" fmla="*/ 4853 h 10000"/>
              <a:gd name="connsiteX41" fmla="*/ 3624 w 10000"/>
              <a:gd name="connsiteY41" fmla="*/ 4692 h 10000"/>
              <a:gd name="connsiteX42" fmla="*/ 3488 w 10000"/>
              <a:gd name="connsiteY42" fmla="*/ 4692 h 10000"/>
              <a:gd name="connsiteX43" fmla="*/ 3379 w 10000"/>
              <a:gd name="connsiteY43" fmla="*/ 4424 h 10000"/>
              <a:gd name="connsiteX44" fmla="*/ 3134 w 10000"/>
              <a:gd name="connsiteY44" fmla="*/ 4745 h 10000"/>
              <a:gd name="connsiteX45" fmla="*/ 3025 w 10000"/>
              <a:gd name="connsiteY45" fmla="*/ 5174 h 10000"/>
              <a:gd name="connsiteX46" fmla="*/ 2616 w 10000"/>
              <a:gd name="connsiteY46" fmla="*/ 4745 h 10000"/>
              <a:gd name="connsiteX47" fmla="*/ 2398 w 10000"/>
              <a:gd name="connsiteY47" fmla="*/ 4853 h 10000"/>
              <a:gd name="connsiteX48" fmla="*/ 2343 w 10000"/>
              <a:gd name="connsiteY48" fmla="*/ 4638 h 10000"/>
              <a:gd name="connsiteX49" fmla="*/ 2371 w 10000"/>
              <a:gd name="connsiteY49" fmla="*/ 5067 h 10000"/>
              <a:gd name="connsiteX50" fmla="*/ 2289 w 10000"/>
              <a:gd name="connsiteY50" fmla="*/ 5174 h 10000"/>
              <a:gd name="connsiteX51" fmla="*/ 2234 w 10000"/>
              <a:gd name="connsiteY51" fmla="*/ 4906 h 10000"/>
              <a:gd name="connsiteX52" fmla="*/ 2071 w 10000"/>
              <a:gd name="connsiteY52" fmla="*/ 5013 h 10000"/>
              <a:gd name="connsiteX53" fmla="*/ 1962 w 10000"/>
              <a:gd name="connsiteY53" fmla="*/ 4853 h 10000"/>
              <a:gd name="connsiteX54" fmla="*/ 1907 w 10000"/>
              <a:gd name="connsiteY54" fmla="*/ 4960 h 10000"/>
              <a:gd name="connsiteX55" fmla="*/ 1962 w 10000"/>
              <a:gd name="connsiteY55" fmla="*/ 5228 h 10000"/>
              <a:gd name="connsiteX56" fmla="*/ 1880 w 10000"/>
              <a:gd name="connsiteY56" fmla="*/ 5389 h 10000"/>
              <a:gd name="connsiteX57" fmla="*/ 1771 w 10000"/>
              <a:gd name="connsiteY57" fmla="*/ 5282 h 10000"/>
              <a:gd name="connsiteX58" fmla="*/ 1635 w 10000"/>
              <a:gd name="connsiteY58" fmla="*/ 5818 h 10000"/>
              <a:gd name="connsiteX59" fmla="*/ 1744 w 10000"/>
              <a:gd name="connsiteY59" fmla="*/ 6408 h 10000"/>
              <a:gd name="connsiteX60" fmla="*/ 1226 w 10000"/>
              <a:gd name="connsiteY60" fmla="*/ 6783 h 10000"/>
              <a:gd name="connsiteX61" fmla="*/ 1199 w 10000"/>
              <a:gd name="connsiteY61" fmla="*/ 7158 h 10000"/>
              <a:gd name="connsiteX62" fmla="*/ 1335 w 10000"/>
              <a:gd name="connsiteY62" fmla="*/ 7641 h 10000"/>
              <a:gd name="connsiteX63" fmla="*/ 1199 w 10000"/>
              <a:gd name="connsiteY63" fmla="*/ 7909 h 10000"/>
              <a:gd name="connsiteX64" fmla="*/ 545 w 10000"/>
              <a:gd name="connsiteY64" fmla="*/ 7480 h 10000"/>
              <a:gd name="connsiteX65" fmla="*/ 327 w 10000"/>
              <a:gd name="connsiteY65" fmla="*/ 8016 h 10000"/>
              <a:gd name="connsiteX66" fmla="*/ 409 w 10000"/>
              <a:gd name="connsiteY66" fmla="*/ 8391 h 10000"/>
              <a:gd name="connsiteX67" fmla="*/ 409 w 10000"/>
              <a:gd name="connsiteY67" fmla="*/ 9035 h 10000"/>
              <a:gd name="connsiteX68" fmla="*/ 272 w 10000"/>
              <a:gd name="connsiteY68" fmla="*/ 9732 h 10000"/>
              <a:gd name="connsiteX69" fmla="*/ 82 w 10000"/>
              <a:gd name="connsiteY69" fmla="*/ 9571 h 10000"/>
              <a:gd name="connsiteX70" fmla="*/ 0 w 10000"/>
              <a:gd name="connsiteY70" fmla="*/ 10000 h 10000"/>
              <a:gd name="connsiteX71" fmla="*/ 1935 w 10000"/>
              <a:gd name="connsiteY71" fmla="*/ 9786 h 10000"/>
              <a:gd name="connsiteX72" fmla="*/ 1853 w 10000"/>
              <a:gd name="connsiteY72" fmla="*/ 9142 h 10000"/>
              <a:gd name="connsiteX73" fmla="*/ 2153 w 10000"/>
              <a:gd name="connsiteY73" fmla="*/ 9142 h 10000"/>
              <a:gd name="connsiteX74" fmla="*/ 2180 w 10000"/>
              <a:gd name="connsiteY74" fmla="*/ 9249 h 10000"/>
              <a:gd name="connsiteX75" fmla="*/ 3924 w 10000"/>
              <a:gd name="connsiteY75" fmla="*/ 8981 h 10000"/>
              <a:gd name="connsiteX76" fmla="*/ 3978 w 10000"/>
              <a:gd name="connsiteY76" fmla="*/ 8820 h 10000"/>
              <a:gd name="connsiteX77" fmla="*/ 5886 w 10000"/>
              <a:gd name="connsiteY77"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8501 w 10000"/>
              <a:gd name="connsiteY17" fmla="*/ 804 h 10000"/>
              <a:gd name="connsiteX18" fmla="*/ 6567 w 10000"/>
              <a:gd name="connsiteY18" fmla="*/ 322 h 10000"/>
              <a:gd name="connsiteX19" fmla="*/ 6158 w 10000"/>
              <a:gd name="connsiteY19" fmla="*/ 214 h 10000"/>
              <a:gd name="connsiteX20" fmla="*/ 5995 w 10000"/>
              <a:gd name="connsiteY20" fmla="*/ 0 h 10000"/>
              <a:gd name="connsiteX21" fmla="*/ 5804 w 10000"/>
              <a:gd name="connsiteY21" fmla="*/ 322 h 10000"/>
              <a:gd name="connsiteX22" fmla="*/ 5886 w 10000"/>
              <a:gd name="connsiteY22" fmla="*/ 590 h 10000"/>
              <a:gd name="connsiteX23" fmla="*/ 5940 w 10000"/>
              <a:gd name="connsiteY23" fmla="*/ 1233 h 10000"/>
              <a:gd name="connsiteX24" fmla="*/ 5477 w 10000"/>
              <a:gd name="connsiteY24" fmla="*/ 1662 h 10000"/>
              <a:gd name="connsiteX25" fmla="*/ 4877 w 10000"/>
              <a:gd name="connsiteY25" fmla="*/ 3110 h 10000"/>
              <a:gd name="connsiteX26" fmla="*/ 4659 w 10000"/>
              <a:gd name="connsiteY26" fmla="*/ 3217 h 10000"/>
              <a:gd name="connsiteX27" fmla="*/ 4605 w 10000"/>
              <a:gd name="connsiteY27" fmla="*/ 3566 h 10000"/>
              <a:gd name="connsiteX28" fmla="*/ 4578 w 10000"/>
              <a:gd name="connsiteY28" fmla="*/ 4048 h 10000"/>
              <a:gd name="connsiteX29" fmla="*/ 4441 w 10000"/>
              <a:gd name="connsiteY29" fmla="*/ 4316 h 10000"/>
              <a:gd name="connsiteX30" fmla="*/ 4114 w 10000"/>
              <a:gd name="connsiteY30" fmla="*/ 4048 h 10000"/>
              <a:gd name="connsiteX31" fmla="*/ 4087 w 10000"/>
              <a:gd name="connsiteY31" fmla="*/ 3780 h 10000"/>
              <a:gd name="connsiteX32" fmla="*/ 3951 w 10000"/>
              <a:gd name="connsiteY32" fmla="*/ 3619 h 10000"/>
              <a:gd name="connsiteX33" fmla="*/ 4033 w 10000"/>
              <a:gd name="connsiteY33" fmla="*/ 3834 h 10000"/>
              <a:gd name="connsiteX34" fmla="*/ 3842 w 10000"/>
              <a:gd name="connsiteY34" fmla="*/ 3887 h 10000"/>
              <a:gd name="connsiteX35" fmla="*/ 3896 w 10000"/>
              <a:gd name="connsiteY35" fmla="*/ 4048 h 10000"/>
              <a:gd name="connsiteX36" fmla="*/ 3787 w 10000"/>
              <a:gd name="connsiteY36" fmla="*/ 4209 h 10000"/>
              <a:gd name="connsiteX37" fmla="*/ 3815 w 10000"/>
              <a:gd name="connsiteY37" fmla="*/ 4531 h 10000"/>
              <a:gd name="connsiteX38" fmla="*/ 3706 w 10000"/>
              <a:gd name="connsiteY38" fmla="*/ 4638 h 10000"/>
              <a:gd name="connsiteX39" fmla="*/ 3651 w 10000"/>
              <a:gd name="connsiteY39" fmla="*/ 4853 h 10000"/>
              <a:gd name="connsiteX40" fmla="*/ 3624 w 10000"/>
              <a:gd name="connsiteY40" fmla="*/ 4692 h 10000"/>
              <a:gd name="connsiteX41" fmla="*/ 3488 w 10000"/>
              <a:gd name="connsiteY41" fmla="*/ 4692 h 10000"/>
              <a:gd name="connsiteX42" fmla="*/ 3379 w 10000"/>
              <a:gd name="connsiteY42" fmla="*/ 4424 h 10000"/>
              <a:gd name="connsiteX43" fmla="*/ 3134 w 10000"/>
              <a:gd name="connsiteY43" fmla="*/ 4745 h 10000"/>
              <a:gd name="connsiteX44" fmla="*/ 3025 w 10000"/>
              <a:gd name="connsiteY44" fmla="*/ 5174 h 10000"/>
              <a:gd name="connsiteX45" fmla="*/ 2616 w 10000"/>
              <a:gd name="connsiteY45" fmla="*/ 4745 h 10000"/>
              <a:gd name="connsiteX46" fmla="*/ 2398 w 10000"/>
              <a:gd name="connsiteY46" fmla="*/ 4853 h 10000"/>
              <a:gd name="connsiteX47" fmla="*/ 2343 w 10000"/>
              <a:gd name="connsiteY47" fmla="*/ 4638 h 10000"/>
              <a:gd name="connsiteX48" fmla="*/ 2371 w 10000"/>
              <a:gd name="connsiteY48" fmla="*/ 5067 h 10000"/>
              <a:gd name="connsiteX49" fmla="*/ 2289 w 10000"/>
              <a:gd name="connsiteY49" fmla="*/ 5174 h 10000"/>
              <a:gd name="connsiteX50" fmla="*/ 2234 w 10000"/>
              <a:gd name="connsiteY50" fmla="*/ 4906 h 10000"/>
              <a:gd name="connsiteX51" fmla="*/ 2071 w 10000"/>
              <a:gd name="connsiteY51" fmla="*/ 5013 h 10000"/>
              <a:gd name="connsiteX52" fmla="*/ 1962 w 10000"/>
              <a:gd name="connsiteY52" fmla="*/ 4853 h 10000"/>
              <a:gd name="connsiteX53" fmla="*/ 1907 w 10000"/>
              <a:gd name="connsiteY53" fmla="*/ 4960 h 10000"/>
              <a:gd name="connsiteX54" fmla="*/ 1962 w 10000"/>
              <a:gd name="connsiteY54" fmla="*/ 5228 h 10000"/>
              <a:gd name="connsiteX55" fmla="*/ 1880 w 10000"/>
              <a:gd name="connsiteY55" fmla="*/ 5389 h 10000"/>
              <a:gd name="connsiteX56" fmla="*/ 1771 w 10000"/>
              <a:gd name="connsiteY56" fmla="*/ 5282 h 10000"/>
              <a:gd name="connsiteX57" fmla="*/ 1635 w 10000"/>
              <a:gd name="connsiteY57" fmla="*/ 5818 h 10000"/>
              <a:gd name="connsiteX58" fmla="*/ 1744 w 10000"/>
              <a:gd name="connsiteY58" fmla="*/ 6408 h 10000"/>
              <a:gd name="connsiteX59" fmla="*/ 1226 w 10000"/>
              <a:gd name="connsiteY59" fmla="*/ 6783 h 10000"/>
              <a:gd name="connsiteX60" fmla="*/ 1199 w 10000"/>
              <a:gd name="connsiteY60" fmla="*/ 7158 h 10000"/>
              <a:gd name="connsiteX61" fmla="*/ 1335 w 10000"/>
              <a:gd name="connsiteY61" fmla="*/ 7641 h 10000"/>
              <a:gd name="connsiteX62" fmla="*/ 1199 w 10000"/>
              <a:gd name="connsiteY62" fmla="*/ 7909 h 10000"/>
              <a:gd name="connsiteX63" fmla="*/ 545 w 10000"/>
              <a:gd name="connsiteY63" fmla="*/ 7480 h 10000"/>
              <a:gd name="connsiteX64" fmla="*/ 327 w 10000"/>
              <a:gd name="connsiteY64" fmla="*/ 8016 h 10000"/>
              <a:gd name="connsiteX65" fmla="*/ 409 w 10000"/>
              <a:gd name="connsiteY65" fmla="*/ 8391 h 10000"/>
              <a:gd name="connsiteX66" fmla="*/ 409 w 10000"/>
              <a:gd name="connsiteY66" fmla="*/ 9035 h 10000"/>
              <a:gd name="connsiteX67" fmla="*/ 272 w 10000"/>
              <a:gd name="connsiteY67" fmla="*/ 9732 h 10000"/>
              <a:gd name="connsiteX68" fmla="*/ 82 w 10000"/>
              <a:gd name="connsiteY68" fmla="*/ 9571 h 10000"/>
              <a:gd name="connsiteX69" fmla="*/ 0 w 10000"/>
              <a:gd name="connsiteY69" fmla="*/ 10000 h 10000"/>
              <a:gd name="connsiteX70" fmla="*/ 1935 w 10000"/>
              <a:gd name="connsiteY70" fmla="*/ 9786 h 10000"/>
              <a:gd name="connsiteX71" fmla="*/ 1853 w 10000"/>
              <a:gd name="connsiteY71" fmla="*/ 9142 h 10000"/>
              <a:gd name="connsiteX72" fmla="*/ 2153 w 10000"/>
              <a:gd name="connsiteY72" fmla="*/ 9142 h 10000"/>
              <a:gd name="connsiteX73" fmla="*/ 2180 w 10000"/>
              <a:gd name="connsiteY73" fmla="*/ 9249 h 10000"/>
              <a:gd name="connsiteX74" fmla="*/ 3924 w 10000"/>
              <a:gd name="connsiteY74" fmla="*/ 8981 h 10000"/>
              <a:gd name="connsiteX75" fmla="*/ 3978 w 10000"/>
              <a:gd name="connsiteY75" fmla="*/ 8820 h 10000"/>
              <a:gd name="connsiteX76" fmla="*/ 5886 w 10000"/>
              <a:gd name="connsiteY76"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6567 w 10000"/>
              <a:gd name="connsiteY17" fmla="*/ 322 h 10000"/>
              <a:gd name="connsiteX18" fmla="*/ 6158 w 10000"/>
              <a:gd name="connsiteY18" fmla="*/ 214 h 10000"/>
              <a:gd name="connsiteX19" fmla="*/ 5995 w 10000"/>
              <a:gd name="connsiteY19" fmla="*/ 0 h 10000"/>
              <a:gd name="connsiteX20" fmla="*/ 5804 w 10000"/>
              <a:gd name="connsiteY20" fmla="*/ 322 h 10000"/>
              <a:gd name="connsiteX21" fmla="*/ 5886 w 10000"/>
              <a:gd name="connsiteY21" fmla="*/ 590 h 10000"/>
              <a:gd name="connsiteX22" fmla="*/ 5940 w 10000"/>
              <a:gd name="connsiteY22" fmla="*/ 1233 h 10000"/>
              <a:gd name="connsiteX23" fmla="*/ 5477 w 10000"/>
              <a:gd name="connsiteY23" fmla="*/ 1662 h 10000"/>
              <a:gd name="connsiteX24" fmla="*/ 4877 w 10000"/>
              <a:gd name="connsiteY24" fmla="*/ 3110 h 10000"/>
              <a:gd name="connsiteX25" fmla="*/ 4659 w 10000"/>
              <a:gd name="connsiteY25" fmla="*/ 3217 h 10000"/>
              <a:gd name="connsiteX26" fmla="*/ 4605 w 10000"/>
              <a:gd name="connsiteY26" fmla="*/ 3566 h 10000"/>
              <a:gd name="connsiteX27" fmla="*/ 4578 w 10000"/>
              <a:gd name="connsiteY27" fmla="*/ 4048 h 10000"/>
              <a:gd name="connsiteX28" fmla="*/ 4441 w 10000"/>
              <a:gd name="connsiteY28" fmla="*/ 4316 h 10000"/>
              <a:gd name="connsiteX29" fmla="*/ 4114 w 10000"/>
              <a:gd name="connsiteY29" fmla="*/ 4048 h 10000"/>
              <a:gd name="connsiteX30" fmla="*/ 4087 w 10000"/>
              <a:gd name="connsiteY30" fmla="*/ 3780 h 10000"/>
              <a:gd name="connsiteX31" fmla="*/ 3951 w 10000"/>
              <a:gd name="connsiteY31" fmla="*/ 3619 h 10000"/>
              <a:gd name="connsiteX32" fmla="*/ 4033 w 10000"/>
              <a:gd name="connsiteY32" fmla="*/ 3834 h 10000"/>
              <a:gd name="connsiteX33" fmla="*/ 3842 w 10000"/>
              <a:gd name="connsiteY33" fmla="*/ 3887 h 10000"/>
              <a:gd name="connsiteX34" fmla="*/ 3896 w 10000"/>
              <a:gd name="connsiteY34" fmla="*/ 4048 h 10000"/>
              <a:gd name="connsiteX35" fmla="*/ 3787 w 10000"/>
              <a:gd name="connsiteY35" fmla="*/ 4209 h 10000"/>
              <a:gd name="connsiteX36" fmla="*/ 3815 w 10000"/>
              <a:gd name="connsiteY36" fmla="*/ 4531 h 10000"/>
              <a:gd name="connsiteX37" fmla="*/ 3706 w 10000"/>
              <a:gd name="connsiteY37" fmla="*/ 4638 h 10000"/>
              <a:gd name="connsiteX38" fmla="*/ 3651 w 10000"/>
              <a:gd name="connsiteY38" fmla="*/ 4853 h 10000"/>
              <a:gd name="connsiteX39" fmla="*/ 3624 w 10000"/>
              <a:gd name="connsiteY39" fmla="*/ 4692 h 10000"/>
              <a:gd name="connsiteX40" fmla="*/ 3488 w 10000"/>
              <a:gd name="connsiteY40" fmla="*/ 4692 h 10000"/>
              <a:gd name="connsiteX41" fmla="*/ 3379 w 10000"/>
              <a:gd name="connsiteY41" fmla="*/ 4424 h 10000"/>
              <a:gd name="connsiteX42" fmla="*/ 3134 w 10000"/>
              <a:gd name="connsiteY42" fmla="*/ 4745 h 10000"/>
              <a:gd name="connsiteX43" fmla="*/ 3025 w 10000"/>
              <a:gd name="connsiteY43" fmla="*/ 5174 h 10000"/>
              <a:gd name="connsiteX44" fmla="*/ 2616 w 10000"/>
              <a:gd name="connsiteY44" fmla="*/ 4745 h 10000"/>
              <a:gd name="connsiteX45" fmla="*/ 2398 w 10000"/>
              <a:gd name="connsiteY45" fmla="*/ 4853 h 10000"/>
              <a:gd name="connsiteX46" fmla="*/ 2343 w 10000"/>
              <a:gd name="connsiteY46" fmla="*/ 4638 h 10000"/>
              <a:gd name="connsiteX47" fmla="*/ 2371 w 10000"/>
              <a:gd name="connsiteY47" fmla="*/ 5067 h 10000"/>
              <a:gd name="connsiteX48" fmla="*/ 2289 w 10000"/>
              <a:gd name="connsiteY48" fmla="*/ 5174 h 10000"/>
              <a:gd name="connsiteX49" fmla="*/ 2234 w 10000"/>
              <a:gd name="connsiteY49" fmla="*/ 4906 h 10000"/>
              <a:gd name="connsiteX50" fmla="*/ 2071 w 10000"/>
              <a:gd name="connsiteY50" fmla="*/ 5013 h 10000"/>
              <a:gd name="connsiteX51" fmla="*/ 1962 w 10000"/>
              <a:gd name="connsiteY51" fmla="*/ 4853 h 10000"/>
              <a:gd name="connsiteX52" fmla="*/ 1907 w 10000"/>
              <a:gd name="connsiteY52" fmla="*/ 4960 h 10000"/>
              <a:gd name="connsiteX53" fmla="*/ 1962 w 10000"/>
              <a:gd name="connsiteY53" fmla="*/ 5228 h 10000"/>
              <a:gd name="connsiteX54" fmla="*/ 1880 w 10000"/>
              <a:gd name="connsiteY54" fmla="*/ 5389 h 10000"/>
              <a:gd name="connsiteX55" fmla="*/ 1771 w 10000"/>
              <a:gd name="connsiteY55" fmla="*/ 5282 h 10000"/>
              <a:gd name="connsiteX56" fmla="*/ 1635 w 10000"/>
              <a:gd name="connsiteY56" fmla="*/ 5818 h 10000"/>
              <a:gd name="connsiteX57" fmla="*/ 1744 w 10000"/>
              <a:gd name="connsiteY57" fmla="*/ 6408 h 10000"/>
              <a:gd name="connsiteX58" fmla="*/ 1226 w 10000"/>
              <a:gd name="connsiteY58" fmla="*/ 6783 h 10000"/>
              <a:gd name="connsiteX59" fmla="*/ 1199 w 10000"/>
              <a:gd name="connsiteY59" fmla="*/ 7158 h 10000"/>
              <a:gd name="connsiteX60" fmla="*/ 1335 w 10000"/>
              <a:gd name="connsiteY60" fmla="*/ 7641 h 10000"/>
              <a:gd name="connsiteX61" fmla="*/ 1199 w 10000"/>
              <a:gd name="connsiteY61" fmla="*/ 7909 h 10000"/>
              <a:gd name="connsiteX62" fmla="*/ 545 w 10000"/>
              <a:gd name="connsiteY62" fmla="*/ 7480 h 10000"/>
              <a:gd name="connsiteX63" fmla="*/ 327 w 10000"/>
              <a:gd name="connsiteY63" fmla="*/ 8016 h 10000"/>
              <a:gd name="connsiteX64" fmla="*/ 409 w 10000"/>
              <a:gd name="connsiteY64" fmla="*/ 8391 h 10000"/>
              <a:gd name="connsiteX65" fmla="*/ 409 w 10000"/>
              <a:gd name="connsiteY65" fmla="*/ 9035 h 10000"/>
              <a:gd name="connsiteX66" fmla="*/ 272 w 10000"/>
              <a:gd name="connsiteY66" fmla="*/ 9732 h 10000"/>
              <a:gd name="connsiteX67" fmla="*/ 82 w 10000"/>
              <a:gd name="connsiteY67" fmla="*/ 9571 h 10000"/>
              <a:gd name="connsiteX68" fmla="*/ 0 w 10000"/>
              <a:gd name="connsiteY68" fmla="*/ 10000 h 10000"/>
              <a:gd name="connsiteX69" fmla="*/ 1935 w 10000"/>
              <a:gd name="connsiteY69" fmla="*/ 9786 h 10000"/>
              <a:gd name="connsiteX70" fmla="*/ 1853 w 10000"/>
              <a:gd name="connsiteY70" fmla="*/ 9142 h 10000"/>
              <a:gd name="connsiteX71" fmla="*/ 2153 w 10000"/>
              <a:gd name="connsiteY71" fmla="*/ 9142 h 10000"/>
              <a:gd name="connsiteX72" fmla="*/ 2180 w 10000"/>
              <a:gd name="connsiteY72" fmla="*/ 9249 h 10000"/>
              <a:gd name="connsiteX73" fmla="*/ 3924 w 10000"/>
              <a:gd name="connsiteY73" fmla="*/ 8981 h 10000"/>
              <a:gd name="connsiteX74" fmla="*/ 3978 w 10000"/>
              <a:gd name="connsiteY74" fmla="*/ 8820 h 10000"/>
              <a:gd name="connsiteX75" fmla="*/ 5886 w 10000"/>
              <a:gd name="connsiteY75"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6158 w 10000"/>
              <a:gd name="connsiteY17" fmla="*/ 214 h 10000"/>
              <a:gd name="connsiteX18" fmla="*/ 5995 w 10000"/>
              <a:gd name="connsiteY18" fmla="*/ 0 h 10000"/>
              <a:gd name="connsiteX19" fmla="*/ 5804 w 10000"/>
              <a:gd name="connsiteY19" fmla="*/ 322 h 10000"/>
              <a:gd name="connsiteX20" fmla="*/ 5886 w 10000"/>
              <a:gd name="connsiteY20" fmla="*/ 590 h 10000"/>
              <a:gd name="connsiteX21" fmla="*/ 5940 w 10000"/>
              <a:gd name="connsiteY21" fmla="*/ 1233 h 10000"/>
              <a:gd name="connsiteX22" fmla="*/ 5477 w 10000"/>
              <a:gd name="connsiteY22" fmla="*/ 1662 h 10000"/>
              <a:gd name="connsiteX23" fmla="*/ 4877 w 10000"/>
              <a:gd name="connsiteY23" fmla="*/ 3110 h 10000"/>
              <a:gd name="connsiteX24" fmla="*/ 4659 w 10000"/>
              <a:gd name="connsiteY24" fmla="*/ 3217 h 10000"/>
              <a:gd name="connsiteX25" fmla="*/ 4605 w 10000"/>
              <a:gd name="connsiteY25" fmla="*/ 3566 h 10000"/>
              <a:gd name="connsiteX26" fmla="*/ 4578 w 10000"/>
              <a:gd name="connsiteY26" fmla="*/ 4048 h 10000"/>
              <a:gd name="connsiteX27" fmla="*/ 4441 w 10000"/>
              <a:gd name="connsiteY27" fmla="*/ 4316 h 10000"/>
              <a:gd name="connsiteX28" fmla="*/ 4114 w 10000"/>
              <a:gd name="connsiteY28" fmla="*/ 4048 h 10000"/>
              <a:gd name="connsiteX29" fmla="*/ 4087 w 10000"/>
              <a:gd name="connsiteY29" fmla="*/ 3780 h 10000"/>
              <a:gd name="connsiteX30" fmla="*/ 3951 w 10000"/>
              <a:gd name="connsiteY30" fmla="*/ 3619 h 10000"/>
              <a:gd name="connsiteX31" fmla="*/ 4033 w 10000"/>
              <a:gd name="connsiteY31" fmla="*/ 3834 h 10000"/>
              <a:gd name="connsiteX32" fmla="*/ 3842 w 10000"/>
              <a:gd name="connsiteY32" fmla="*/ 3887 h 10000"/>
              <a:gd name="connsiteX33" fmla="*/ 3896 w 10000"/>
              <a:gd name="connsiteY33" fmla="*/ 4048 h 10000"/>
              <a:gd name="connsiteX34" fmla="*/ 3787 w 10000"/>
              <a:gd name="connsiteY34" fmla="*/ 4209 h 10000"/>
              <a:gd name="connsiteX35" fmla="*/ 3815 w 10000"/>
              <a:gd name="connsiteY35" fmla="*/ 4531 h 10000"/>
              <a:gd name="connsiteX36" fmla="*/ 3706 w 10000"/>
              <a:gd name="connsiteY36" fmla="*/ 4638 h 10000"/>
              <a:gd name="connsiteX37" fmla="*/ 3651 w 10000"/>
              <a:gd name="connsiteY37" fmla="*/ 4853 h 10000"/>
              <a:gd name="connsiteX38" fmla="*/ 3624 w 10000"/>
              <a:gd name="connsiteY38" fmla="*/ 4692 h 10000"/>
              <a:gd name="connsiteX39" fmla="*/ 3488 w 10000"/>
              <a:gd name="connsiteY39" fmla="*/ 4692 h 10000"/>
              <a:gd name="connsiteX40" fmla="*/ 3379 w 10000"/>
              <a:gd name="connsiteY40" fmla="*/ 4424 h 10000"/>
              <a:gd name="connsiteX41" fmla="*/ 3134 w 10000"/>
              <a:gd name="connsiteY41" fmla="*/ 4745 h 10000"/>
              <a:gd name="connsiteX42" fmla="*/ 3025 w 10000"/>
              <a:gd name="connsiteY42" fmla="*/ 5174 h 10000"/>
              <a:gd name="connsiteX43" fmla="*/ 2616 w 10000"/>
              <a:gd name="connsiteY43" fmla="*/ 4745 h 10000"/>
              <a:gd name="connsiteX44" fmla="*/ 2398 w 10000"/>
              <a:gd name="connsiteY44" fmla="*/ 4853 h 10000"/>
              <a:gd name="connsiteX45" fmla="*/ 2343 w 10000"/>
              <a:gd name="connsiteY45" fmla="*/ 4638 h 10000"/>
              <a:gd name="connsiteX46" fmla="*/ 2371 w 10000"/>
              <a:gd name="connsiteY46" fmla="*/ 5067 h 10000"/>
              <a:gd name="connsiteX47" fmla="*/ 2289 w 10000"/>
              <a:gd name="connsiteY47" fmla="*/ 5174 h 10000"/>
              <a:gd name="connsiteX48" fmla="*/ 2234 w 10000"/>
              <a:gd name="connsiteY48" fmla="*/ 4906 h 10000"/>
              <a:gd name="connsiteX49" fmla="*/ 2071 w 10000"/>
              <a:gd name="connsiteY49" fmla="*/ 5013 h 10000"/>
              <a:gd name="connsiteX50" fmla="*/ 1962 w 10000"/>
              <a:gd name="connsiteY50" fmla="*/ 4853 h 10000"/>
              <a:gd name="connsiteX51" fmla="*/ 1907 w 10000"/>
              <a:gd name="connsiteY51" fmla="*/ 4960 h 10000"/>
              <a:gd name="connsiteX52" fmla="*/ 1962 w 10000"/>
              <a:gd name="connsiteY52" fmla="*/ 5228 h 10000"/>
              <a:gd name="connsiteX53" fmla="*/ 1880 w 10000"/>
              <a:gd name="connsiteY53" fmla="*/ 5389 h 10000"/>
              <a:gd name="connsiteX54" fmla="*/ 1771 w 10000"/>
              <a:gd name="connsiteY54" fmla="*/ 5282 h 10000"/>
              <a:gd name="connsiteX55" fmla="*/ 1635 w 10000"/>
              <a:gd name="connsiteY55" fmla="*/ 5818 h 10000"/>
              <a:gd name="connsiteX56" fmla="*/ 1744 w 10000"/>
              <a:gd name="connsiteY56" fmla="*/ 6408 h 10000"/>
              <a:gd name="connsiteX57" fmla="*/ 1226 w 10000"/>
              <a:gd name="connsiteY57" fmla="*/ 6783 h 10000"/>
              <a:gd name="connsiteX58" fmla="*/ 1199 w 10000"/>
              <a:gd name="connsiteY58" fmla="*/ 7158 h 10000"/>
              <a:gd name="connsiteX59" fmla="*/ 1335 w 10000"/>
              <a:gd name="connsiteY59" fmla="*/ 7641 h 10000"/>
              <a:gd name="connsiteX60" fmla="*/ 1199 w 10000"/>
              <a:gd name="connsiteY60" fmla="*/ 7909 h 10000"/>
              <a:gd name="connsiteX61" fmla="*/ 545 w 10000"/>
              <a:gd name="connsiteY61" fmla="*/ 7480 h 10000"/>
              <a:gd name="connsiteX62" fmla="*/ 327 w 10000"/>
              <a:gd name="connsiteY62" fmla="*/ 8016 h 10000"/>
              <a:gd name="connsiteX63" fmla="*/ 409 w 10000"/>
              <a:gd name="connsiteY63" fmla="*/ 8391 h 10000"/>
              <a:gd name="connsiteX64" fmla="*/ 409 w 10000"/>
              <a:gd name="connsiteY64" fmla="*/ 9035 h 10000"/>
              <a:gd name="connsiteX65" fmla="*/ 272 w 10000"/>
              <a:gd name="connsiteY65" fmla="*/ 9732 h 10000"/>
              <a:gd name="connsiteX66" fmla="*/ 82 w 10000"/>
              <a:gd name="connsiteY66" fmla="*/ 9571 h 10000"/>
              <a:gd name="connsiteX67" fmla="*/ 0 w 10000"/>
              <a:gd name="connsiteY67" fmla="*/ 10000 h 10000"/>
              <a:gd name="connsiteX68" fmla="*/ 1935 w 10000"/>
              <a:gd name="connsiteY68" fmla="*/ 9786 h 10000"/>
              <a:gd name="connsiteX69" fmla="*/ 1853 w 10000"/>
              <a:gd name="connsiteY69" fmla="*/ 9142 h 10000"/>
              <a:gd name="connsiteX70" fmla="*/ 2153 w 10000"/>
              <a:gd name="connsiteY70" fmla="*/ 9142 h 10000"/>
              <a:gd name="connsiteX71" fmla="*/ 2180 w 10000"/>
              <a:gd name="connsiteY71" fmla="*/ 9249 h 10000"/>
              <a:gd name="connsiteX72" fmla="*/ 3924 w 10000"/>
              <a:gd name="connsiteY72" fmla="*/ 8981 h 10000"/>
              <a:gd name="connsiteX73" fmla="*/ 3978 w 10000"/>
              <a:gd name="connsiteY73" fmla="*/ 8820 h 10000"/>
              <a:gd name="connsiteX74" fmla="*/ 5886 w 10000"/>
              <a:gd name="connsiteY74"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6158 w 10000"/>
              <a:gd name="connsiteY17" fmla="*/ 214 h 10000"/>
              <a:gd name="connsiteX18" fmla="*/ 5995 w 10000"/>
              <a:gd name="connsiteY18" fmla="*/ 0 h 10000"/>
              <a:gd name="connsiteX19" fmla="*/ 5804 w 10000"/>
              <a:gd name="connsiteY19" fmla="*/ 322 h 10000"/>
              <a:gd name="connsiteX20" fmla="*/ 5886 w 10000"/>
              <a:gd name="connsiteY20" fmla="*/ 590 h 10000"/>
              <a:gd name="connsiteX21" fmla="*/ 5477 w 10000"/>
              <a:gd name="connsiteY21" fmla="*/ 1662 h 10000"/>
              <a:gd name="connsiteX22" fmla="*/ 4877 w 10000"/>
              <a:gd name="connsiteY22" fmla="*/ 3110 h 10000"/>
              <a:gd name="connsiteX23" fmla="*/ 4659 w 10000"/>
              <a:gd name="connsiteY23" fmla="*/ 3217 h 10000"/>
              <a:gd name="connsiteX24" fmla="*/ 4605 w 10000"/>
              <a:gd name="connsiteY24" fmla="*/ 3566 h 10000"/>
              <a:gd name="connsiteX25" fmla="*/ 4578 w 10000"/>
              <a:gd name="connsiteY25" fmla="*/ 4048 h 10000"/>
              <a:gd name="connsiteX26" fmla="*/ 4441 w 10000"/>
              <a:gd name="connsiteY26" fmla="*/ 4316 h 10000"/>
              <a:gd name="connsiteX27" fmla="*/ 4114 w 10000"/>
              <a:gd name="connsiteY27" fmla="*/ 4048 h 10000"/>
              <a:gd name="connsiteX28" fmla="*/ 4087 w 10000"/>
              <a:gd name="connsiteY28" fmla="*/ 3780 h 10000"/>
              <a:gd name="connsiteX29" fmla="*/ 3951 w 10000"/>
              <a:gd name="connsiteY29" fmla="*/ 3619 h 10000"/>
              <a:gd name="connsiteX30" fmla="*/ 4033 w 10000"/>
              <a:gd name="connsiteY30" fmla="*/ 3834 h 10000"/>
              <a:gd name="connsiteX31" fmla="*/ 3842 w 10000"/>
              <a:gd name="connsiteY31" fmla="*/ 3887 h 10000"/>
              <a:gd name="connsiteX32" fmla="*/ 3896 w 10000"/>
              <a:gd name="connsiteY32" fmla="*/ 4048 h 10000"/>
              <a:gd name="connsiteX33" fmla="*/ 3787 w 10000"/>
              <a:gd name="connsiteY33" fmla="*/ 4209 h 10000"/>
              <a:gd name="connsiteX34" fmla="*/ 3815 w 10000"/>
              <a:gd name="connsiteY34" fmla="*/ 4531 h 10000"/>
              <a:gd name="connsiteX35" fmla="*/ 3706 w 10000"/>
              <a:gd name="connsiteY35" fmla="*/ 4638 h 10000"/>
              <a:gd name="connsiteX36" fmla="*/ 3651 w 10000"/>
              <a:gd name="connsiteY36" fmla="*/ 4853 h 10000"/>
              <a:gd name="connsiteX37" fmla="*/ 3624 w 10000"/>
              <a:gd name="connsiteY37" fmla="*/ 4692 h 10000"/>
              <a:gd name="connsiteX38" fmla="*/ 3488 w 10000"/>
              <a:gd name="connsiteY38" fmla="*/ 4692 h 10000"/>
              <a:gd name="connsiteX39" fmla="*/ 3379 w 10000"/>
              <a:gd name="connsiteY39" fmla="*/ 4424 h 10000"/>
              <a:gd name="connsiteX40" fmla="*/ 3134 w 10000"/>
              <a:gd name="connsiteY40" fmla="*/ 4745 h 10000"/>
              <a:gd name="connsiteX41" fmla="*/ 3025 w 10000"/>
              <a:gd name="connsiteY41" fmla="*/ 5174 h 10000"/>
              <a:gd name="connsiteX42" fmla="*/ 2616 w 10000"/>
              <a:gd name="connsiteY42" fmla="*/ 4745 h 10000"/>
              <a:gd name="connsiteX43" fmla="*/ 2398 w 10000"/>
              <a:gd name="connsiteY43" fmla="*/ 4853 h 10000"/>
              <a:gd name="connsiteX44" fmla="*/ 2343 w 10000"/>
              <a:gd name="connsiteY44" fmla="*/ 4638 h 10000"/>
              <a:gd name="connsiteX45" fmla="*/ 2371 w 10000"/>
              <a:gd name="connsiteY45" fmla="*/ 5067 h 10000"/>
              <a:gd name="connsiteX46" fmla="*/ 2289 w 10000"/>
              <a:gd name="connsiteY46" fmla="*/ 5174 h 10000"/>
              <a:gd name="connsiteX47" fmla="*/ 2234 w 10000"/>
              <a:gd name="connsiteY47" fmla="*/ 4906 h 10000"/>
              <a:gd name="connsiteX48" fmla="*/ 2071 w 10000"/>
              <a:gd name="connsiteY48" fmla="*/ 5013 h 10000"/>
              <a:gd name="connsiteX49" fmla="*/ 1962 w 10000"/>
              <a:gd name="connsiteY49" fmla="*/ 4853 h 10000"/>
              <a:gd name="connsiteX50" fmla="*/ 1907 w 10000"/>
              <a:gd name="connsiteY50" fmla="*/ 4960 h 10000"/>
              <a:gd name="connsiteX51" fmla="*/ 1962 w 10000"/>
              <a:gd name="connsiteY51" fmla="*/ 5228 h 10000"/>
              <a:gd name="connsiteX52" fmla="*/ 1880 w 10000"/>
              <a:gd name="connsiteY52" fmla="*/ 5389 h 10000"/>
              <a:gd name="connsiteX53" fmla="*/ 1771 w 10000"/>
              <a:gd name="connsiteY53" fmla="*/ 5282 h 10000"/>
              <a:gd name="connsiteX54" fmla="*/ 1635 w 10000"/>
              <a:gd name="connsiteY54" fmla="*/ 5818 h 10000"/>
              <a:gd name="connsiteX55" fmla="*/ 1744 w 10000"/>
              <a:gd name="connsiteY55" fmla="*/ 6408 h 10000"/>
              <a:gd name="connsiteX56" fmla="*/ 1226 w 10000"/>
              <a:gd name="connsiteY56" fmla="*/ 6783 h 10000"/>
              <a:gd name="connsiteX57" fmla="*/ 1199 w 10000"/>
              <a:gd name="connsiteY57" fmla="*/ 7158 h 10000"/>
              <a:gd name="connsiteX58" fmla="*/ 1335 w 10000"/>
              <a:gd name="connsiteY58" fmla="*/ 7641 h 10000"/>
              <a:gd name="connsiteX59" fmla="*/ 1199 w 10000"/>
              <a:gd name="connsiteY59" fmla="*/ 7909 h 10000"/>
              <a:gd name="connsiteX60" fmla="*/ 545 w 10000"/>
              <a:gd name="connsiteY60" fmla="*/ 7480 h 10000"/>
              <a:gd name="connsiteX61" fmla="*/ 327 w 10000"/>
              <a:gd name="connsiteY61" fmla="*/ 8016 h 10000"/>
              <a:gd name="connsiteX62" fmla="*/ 409 w 10000"/>
              <a:gd name="connsiteY62" fmla="*/ 8391 h 10000"/>
              <a:gd name="connsiteX63" fmla="*/ 409 w 10000"/>
              <a:gd name="connsiteY63" fmla="*/ 9035 h 10000"/>
              <a:gd name="connsiteX64" fmla="*/ 272 w 10000"/>
              <a:gd name="connsiteY64" fmla="*/ 9732 h 10000"/>
              <a:gd name="connsiteX65" fmla="*/ 82 w 10000"/>
              <a:gd name="connsiteY65" fmla="*/ 9571 h 10000"/>
              <a:gd name="connsiteX66" fmla="*/ 0 w 10000"/>
              <a:gd name="connsiteY66" fmla="*/ 10000 h 10000"/>
              <a:gd name="connsiteX67" fmla="*/ 1935 w 10000"/>
              <a:gd name="connsiteY67" fmla="*/ 9786 h 10000"/>
              <a:gd name="connsiteX68" fmla="*/ 1853 w 10000"/>
              <a:gd name="connsiteY68" fmla="*/ 9142 h 10000"/>
              <a:gd name="connsiteX69" fmla="*/ 2153 w 10000"/>
              <a:gd name="connsiteY69" fmla="*/ 9142 h 10000"/>
              <a:gd name="connsiteX70" fmla="*/ 2180 w 10000"/>
              <a:gd name="connsiteY70" fmla="*/ 9249 h 10000"/>
              <a:gd name="connsiteX71" fmla="*/ 3924 w 10000"/>
              <a:gd name="connsiteY71" fmla="*/ 8981 h 10000"/>
              <a:gd name="connsiteX72" fmla="*/ 3978 w 10000"/>
              <a:gd name="connsiteY72" fmla="*/ 8820 h 10000"/>
              <a:gd name="connsiteX73" fmla="*/ 5886 w 10000"/>
              <a:gd name="connsiteY73"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6158 w 10000"/>
              <a:gd name="connsiteY17" fmla="*/ 214 h 10000"/>
              <a:gd name="connsiteX18" fmla="*/ 5995 w 10000"/>
              <a:gd name="connsiteY18" fmla="*/ 0 h 10000"/>
              <a:gd name="connsiteX19" fmla="*/ 5804 w 10000"/>
              <a:gd name="connsiteY19" fmla="*/ 322 h 10000"/>
              <a:gd name="connsiteX20" fmla="*/ 5886 w 10000"/>
              <a:gd name="connsiteY20" fmla="*/ 590 h 10000"/>
              <a:gd name="connsiteX21" fmla="*/ 5477 w 10000"/>
              <a:gd name="connsiteY21" fmla="*/ 1662 h 10000"/>
              <a:gd name="connsiteX22" fmla="*/ 4877 w 10000"/>
              <a:gd name="connsiteY22" fmla="*/ 3110 h 10000"/>
              <a:gd name="connsiteX23" fmla="*/ 4659 w 10000"/>
              <a:gd name="connsiteY23" fmla="*/ 3217 h 10000"/>
              <a:gd name="connsiteX24" fmla="*/ 4605 w 10000"/>
              <a:gd name="connsiteY24" fmla="*/ 3566 h 10000"/>
              <a:gd name="connsiteX25" fmla="*/ 4578 w 10000"/>
              <a:gd name="connsiteY25" fmla="*/ 4048 h 10000"/>
              <a:gd name="connsiteX26" fmla="*/ 4441 w 10000"/>
              <a:gd name="connsiteY26" fmla="*/ 4316 h 10000"/>
              <a:gd name="connsiteX27" fmla="*/ 4114 w 10000"/>
              <a:gd name="connsiteY27" fmla="*/ 4048 h 10000"/>
              <a:gd name="connsiteX28" fmla="*/ 4087 w 10000"/>
              <a:gd name="connsiteY28" fmla="*/ 3780 h 10000"/>
              <a:gd name="connsiteX29" fmla="*/ 3951 w 10000"/>
              <a:gd name="connsiteY29" fmla="*/ 3619 h 10000"/>
              <a:gd name="connsiteX30" fmla="*/ 3842 w 10000"/>
              <a:gd name="connsiteY30" fmla="*/ 3887 h 10000"/>
              <a:gd name="connsiteX31" fmla="*/ 3896 w 10000"/>
              <a:gd name="connsiteY31" fmla="*/ 4048 h 10000"/>
              <a:gd name="connsiteX32" fmla="*/ 3787 w 10000"/>
              <a:gd name="connsiteY32" fmla="*/ 4209 h 10000"/>
              <a:gd name="connsiteX33" fmla="*/ 3815 w 10000"/>
              <a:gd name="connsiteY33" fmla="*/ 4531 h 10000"/>
              <a:gd name="connsiteX34" fmla="*/ 3706 w 10000"/>
              <a:gd name="connsiteY34" fmla="*/ 4638 h 10000"/>
              <a:gd name="connsiteX35" fmla="*/ 3651 w 10000"/>
              <a:gd name="connsiteY35" fmla="*/ 4853 h 10000"/>
              <a:gd name="connsiteX36" fmla="*/ 3624 w 10000"/>
              <a:gd name="connsiteY36" fmla="*/ 4692 h 10000"/>
              <a:gd name="connsiteX37" fmla="*/ 3488 w 10000"/>
              <a:gd name="connsiteY37" fmla="*/ 4692 h 10000"/>
              <a:gd name="connsiteX38" fmla="*/ 3379 w 10000"/>
              <a:gd name="connsiteY38" fmla="*/ 4424 h 10000"/>
              <a:gd name="connsiteX39" fmla="*/ 3134 w 10000"/>
              <a:gd name="connsiteY39" fmla="*/ 4745 h 10000"/>
              <a:gd name="connsiteX40" fmla="*/ 3025 w 10000"/>
              <a:gd name="connsiteY40" fmla="*/ 5174 h 10000"/>
              <a:gd name="connsiteX41" fmla="*/ 2616 w 10000"/>
              <a:gd name="connsiteY41" fmla="*/ 4745 h 10000"/>
              <a:gd name="connsiteX42" fmla="*/ 2398 w 10000"/>
              <a:gd name="connsiteY42" fmla="*/ 4853 h 10000"/>
              <a:gd name="connsiteX43" fmla="*/ 2343 w 10000"/>
              <a:gd name="connsiteY43" fmla="*/ 4638 h 10000"/>
              <a:gd name="connsiteX44" fmla="*/ 2371 w 10000"/>
              <a:gd name="connsiteY44" fmla="*/ 5067 h 10000"/>
              <a:gd name="connsiteX45" fmla="*/ 2289 w 10000"/>
              <a:gd name="connsiteY45" fmla="*/ 5174 h 10000"/>
              <a:gd name="connsiteX46" fmla="*/ 2234 w 10000"/>
              <a:gd name="connsiteY46" fmla="*/ 4906 h 10000"/>
              <a:gd name="connsiteX47" fmla="*/ 2071 w 10000"/>
              <a:gd name="connsiteY47" fmla="*/ 5013 h 10000"/>
              <a:gd name="connsiteX48" fmla="*/ 1962 w 10000"/>
              <a:gd name="connsiteY48" fmla="*/ 4853 h 10000"/>
              <a:gd name="connsiteX49" fmla="*/ 1907 w 10000"/>
              <a:gd name="connsiteY49" fmla="*/ 4960 h 10000"/>
              <a:gd name="connsiteX50" fmla="*/ 1962 w 10000"/>
              <a:gd name="connsiteY50" fmla="*/ 5228 h 10000"/>
              <a:gd name="connsiteX51" fmla="*/ 1880 w 10000"/>
              <a:gd name="connsiteY51" fmla="*/ 5389 h 10000"/>
              <a:gd name="connsiteX52" fmla="*/ 1771 w 10000"/>
              <a:gd name="connsiteY52" fmla="*/ 5282 h 10000"/>
              <a:gd name="connsiteX53" fmla="*/ 1635 w 10000"/>
              <a:gd name="connsiteY53" fmla="*/ 5818 h 10000"/>
              <a:gd name="connsiteX54" fmla="*/ 1744 w 10000"/>
              <a:gd name="connsiteY54" fmla="*/ 6408 h 10000"/>
              <a:gd name="connsiteX55" fmla="*/ 1226 w 10000"/>
              <a:gd name="connsiteY55" fmla="*/ 6783 h 10000"/>
              <a:gd name="connsiteX56" fmla="*/ 1199 w 10000"/>
              <a:gd name="connsiteY56" fmla="*/ 7158 h 10000"/>
              <a:gd name="connsiteX57" fmla="*/ 1335 w 10000"/>
              <a:gd name="connsiteY57" fmla="*/ 7641 h 10000"/>
              <a:gd name="connsiteX58" fmla="*/ 1199 w 10000"/>
              <a:gd name="connsiteY58" fmla="*/ 7909 h 10000"/>
              <a:gd name="connsiteX59" fmla="*/ 545 w 10000"/>
              <a:gd name="connsiteY59" fmla="*/ 7480 h 10000"/>
              <a:gd name="connsiteX60" fmla="*/ 327 w 10000"/>
              <a:gd name="connsiteY60" fmla="*/ 8016 h 10000"/>
              <a:gd name="connsiteX61" fmla="*/ 409 w 10000"/>
              <a:gd name="connsiteY61" fmla="*/ 8391 h 10000"/>
              <a:gd name="connsiteX62" fmla="*/ 409 w 10000"/>
              <a:gd name="connsiteY62" fmla="*/ 9035 h 10000"/>
              <a:gd name="connsiteX63" fmla="*/ 272 w 10000"/>
              <a:gd name="connsiteY63" fmla="*/ 9732 h 10000"/>
              <a:gd name="connsiteX64" fmla="*/ 82 w 10000"/>
              <a:gd name="connsiteY64" fmla="*/ 9571 h 10000"/>
              <a:gd name="connsiteX65" fmla="*/ 0 w 10000"/>
              <a:gd name="connsiteY65" fmla="*/ 10000 h 10000"/>
              <a:gd name="connsiteX66" fmla="*/ 1935 w 10000"/>
              <a:gd name="connsiteY66" fmla="*/ 9786 h 10000"/>
              <a:gd name="connsiteX67" fmla="*/ 1853 w 10000"/>
              <a:gd name="connsiteY67" fmla="*/ 9142 h 10000"/>
              <a:gd name="connsiteX68" fmla="*/ 2153 w 10000"/>
              <a:gd name="connsiteY68" fmla="*/ 9142 h 10000"/>
              <a:gd name="connsiteX69" fmla="*/ 2180 w 10000"/>
              <a:gd name="connsiteY69" fmla="*/ 9249 h 10000"/>
              <a:gd name="connsiteX70" fmla="*/ 3924 w 10000"/>
              <a:gd name="connsiteY70" fmla="*/ 8981 h 10000"/>
              <a:gd name="connsiteX71" fmla="*/ 3978 w 10000"/>
              <a:gd name="connsiteY71" fmla="*/ 8820 h 10000"/>
              <a:gd name="connsiteX72" fmla="*/ 5886 w 10000"/>
              <a:gd name="connsiteY72"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6158 w 10000"/>
              <a:gd name="connsiteY17" fmla="*/ 214 h 10000"/>
              <a:gd name="connsiteX18" fmla="*/ 5995 w 10000"/>
              <a:gd name="connsiteY18" fmla="*/ 0 h 10000"/>
              <a:gd name="connsiteX19" fmla="*/ 5804 w 10000"/>
              <a:gd name="connsiteY19" fmla="*/ 322 h 10000"/>
              <a:gd name="connsiteX20" fmla="*/ 5886 w 10000"/>
              <a:gd name="connsiteY20" fmla="*/ 590 h 10000"/>
              <a:gd name="connsiteX21" fmla="*/ 5477 w 10000"/>
              <a:gd name="connsiteY21" fmla="*/ 1662 h 10000"/>
              <a:gd name="connsiteX22" fmla="*/ 4877 w 10000"/>
              <a:gd name="connsiteY22" fmla="*/ 3110 h 10000"/>
              <a:gd name="connsiteX23" fmla="*/ 4659 w 10000"/>
              <a:gd name="connsiteY23" fmla="*/ 3217 h 10000"/>
              <a:gd name="connsiteX24" fmla="*/ 4605 w 10000"/>
              <a:gd name="connsiteY24" fmla="*/ 3566 h 10000"/>
              <a:gd name="connsiteX25" fmla="*/ 4578 w 10000"/>
              <a:gd name="connsiteY25" fmla="*/ 4048 h 10000"/>
              <a:gd name="connsiteX26" fmla="*/ 4441 w 10000"/>
              <a:gd name="connsiteY26" fmla="*/ 4316 h 10000"/>
              <a:gd name="connsiteX27" fmla="*/ 4114 w 10000"/>
              <a:gd name="connsiteY27" fmla="*/ 4048 h 10000"/>
              <a:gd name="connsiteX28" fmla="*/ 3951 w 10000"/>
              <a:gd name="connsiteY28" fmla="*/ 3619 h 10000"/>
              <a:gd name="connsiteX29" fmla="*/ 3842 w 10000"/>
              <a:gd name="connsiteY29" fmla="*/ 3887 h 10000"/>
              <a:gd name="connsiteX30" fmla="*/ 3896 w 10000"/>
              <a:gd name="connsiteY30" fmla="*/ 4048 h 10000"/>
              <a:gd name="connsiteX31" fmla="*/ 3787 w 10000"/>
              <a:gd name="connsiteY31" fmla="*/ 4209 h 10000"/>
              <a:gd name="connsiteX32" fmla="*/ 3815 w 10000"/>
              <a:gd name="connsiteY32" fmla="*/ 4531 h 10000"/>
              <a:gd name="connsiteX33" fmla="*/ 3706 w 10000"/>
              <a:gd name="connsiteY33" fmla="*/ 4638 h 10000"/>
              <a:gd name="connsiteX34" fmla="*/ 3651 w 10000"/>
              <a:gd name="connsiteY34" fmla="*/ 4853 h 10000"/>
              <a:gd name="connsiteX35" fmla="*/ 3624 w 10000"/>
              <a:gd name="connsiteY35" fmla="*/ 4692 h 10000"/>
              <a:gd name="connsiteX36" fmla="*/ 3488 w 10000"/>
              <a:gd name="connsiteY36" fmla="*/ 4692 h 10000"/>
              <a:gd name="connsiteX37" fmla="*/ 3379 w 10000"/>
              <a:gd name="connsiteY37" fmla="*/ 4424 h 10000"/>
              <a:gd name="connsiteX38" fmla="*/ 3134 w 10000"/>
              <a:gd name="connsiteY38" fmla="*/ 4745 h 10000"/>
              <a:gd name="connsiteX39" fmla="*/ 3025 w 10000"/>
              <a:gd name="connsiteY39" fmla="*/ 5174 h 10000"/>
              <a:gd name="connsiteX40" fmla="*/ 2616 w 10000"/>
              <a:gd name="connsiteY40" fmla="*/ 4745 h 10000"/>
              <a:gd name="connsiteX41" fmla="*/ 2398 w 10000"/>
              <a:gd name="connsiteY41" fmla="*/ 4853 h 10000"/>
              <a:gd name="connsiteX42" fmla="*/ 2343 w 10000"/>
              <a:gd name="connsiteY42" fmla="*/ 4638 h 10000"/>
              <a:gd name="connsiteX43" fmla="*/ 2371 w 10000"/>
              <a:gd name="connsiteY43" fmla="*/ 5067 h 10000"/>
              <a:gd name="connsiteX44" fmla="*/ 2289 w 10000"/>
              <a:gd name="connsiteY44" fmla="*/ 5174 h 10000"/>
              <a:gd name="connsiteX45" fmla="*/ 2234 w 10000"/>
              <a:gd name="connsiteY45" fmla="*/ 4906 h 10000"/>
              <a:gd name="connsiteX46" fmla="*/ 2071 w 10000"/>
              <a:gd name="connsiteY46" fmla="*/ 5013 h 10000"/>
              <a:gd name="connsiteX47" fmla="*/ 1962 w 10000"/>
              <a:gd name="connsiteY47" fmla="*/ 4853 h 10000"/>
              <a:gd name="connsiteX48" fmla="*/ 1907 w 10000"/>
              <a:gd name="connsiteY48" fmla="*/ 4960 h 10000"/>
              <a:gd name="connsiteX49" fmla="*/ 1962 w 10000"/>
              <a:gd name="connsiteY49" fmla="*/ 5228 h 10000"/>
              <a:gd name="connsiteX50" fmla="*/ 1880 w 10000"/>
              <a:gd name="connsiteY50" fmla="*/ 5389 h 10000"/>
              <a:gd name="connsiteX51" fmla="*/ 1771 w 10000"/>
              <a:gd name="connsiteY51" fmla="*/ 5282 h 10000"/>
              <a:gd name="connsiteX52" fmla="*/ 1635 w 10000"/>
              <a:gd name="connsiteY52" fmla="*/ 5818 h 10000"/>
              <a:gd name="connsiteX53" fmla="*/ 1744 w 10000"/>
              <a:gd name="connsiteY53" fmla="*/ 6408 h 10000"/>
              <a:gd name="connsiteX54" fmla="*/ 1226 w 10000"/>
              <a:gd name="connsiteY54" fmla="*/ 6783 h 10000"/>
              <a:gd name="connsiteX55" fmla="*/ 1199 w 10000"/>
              <a:gd name="connsiteY55" fmla="*/ 7158 h 10000"/>
              <a:gd name="connsiteX56" fmla="*/ 1335 w 10000"/>
              <a:gd name="connsiteY56" fmla="*/ 7641 h 10000"/>
              <a:gd name="connsiteX57" fmla="*/ 1199 w 10000"/>
              <a:gd name="connsiteY57" fmla="*/ 7909 h 10000"/>
              <a:gd name="connsiteX58" fmla="*/ 545 w 10000"/>
              <a:gd name="connsiteY58" fmla="*/ 7480 h 10000"/>
              <a:gd name="connsiteX59" fmla="*/ 327 w 10000"/>
              <a:gd name="connsiteY59" fmla="*/ 8016 h 10000"/>
              <a:gd name="connsiteX60" fmla="*/ 409 w 10000"/>
              <a:gd name="connsiteY60" fmla="*/ 8391 h 10000"/>
              <a:gd name="connsiteX61" fmla="*/ 409 w 10000"/>
              <a:gd name="connsiteY61" fmla="*/ 9035 h 10000"/>
              <a:gd name="connsiteX62" fmla="*/ 272 w 10000"/>
              <a:gd name="connsiteY62" fmla="*/ 9732 h 10000"/>
              <a:gd name="connsiteX63" fmla="*/ 82 w 10000"/>
              <a:gd name="connsiteY63" fmla="*/ 9571 h 10000"/>
              <a:gd name="connsiteX64" fmla="*/ 0 w 10000"/>
              <a:gd name="connsiteY64" fmla="*/ 10000 h 10000"/>
              <a:gd name="connsiteX65" fmla="*/ 1935 w 10000"/>
              <a:gd name="connsiteY65" fmla="*/ 9786 h 10000"/>
              <a:gd name="connsiteX66" fmla="*/ 1853 w 10000"/>
              <a:gd name="connsiteY66" fmla="*/ 9142 h 10000"/>
              <a:gd name="connsiteX67" fmla="*/ 2153 w 10000"/>
              <a:gd name="connsiteY67" fmla="*/ 9142 h 10000"/>
              <a:gd name="connsiteX68" fmla="*/ 2180 w 10000"/>
              <a:gd name="connsiteY68" fmla="*/ 9249 h 10000"/>
              <a:gd name="connsiteX69" fmla="*/ 3924 w 10000"/>
              <a:gd name="connsiteY69" fmla="*/ 8981 h 10000"/>
              <a:gd name="connsiteX70" fmla="*/ 3978 w 10000"/>
              <a:gd name="connsiteY70" fmla="*/ 8820 h 10000"/>
              <a:gd name="connsiteX71" fmla="*/ 5886 w 10000"/>
              <a:gd name="connsiteY71"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6158 w 10000"/>
              <a:gd name="connsiteY17" fmla="*/ 214 h 10000"/>
              <a:gd name="connsiteX18" fmla="*/ 5995 w 10000"/>
              <a:gd name="connsiteY18" fmla="*/ 0 h 10000"/>
              <a:gd name="connsiteX19" fmla="*/ 5804 w 10000"/>
              <a:gd name="connsiteY19" fmla="*/ 322 h 10000"/>
              <a:gd name="connsiteX20" fmla="*/ 5886 w 10000"/>
              <a:gd name="connsiteY20" fmla="*/ 590 h 10000"/>
              <a:gd name="connsiteX21" fmla="*/ 5477 w 10000"/>
              <a:gd name="connsiteY21" fmla="*/ 1662 h 10000"/>
              <a:gd name="connsiteX22" fmla="*/ 4877 w 10000"/>
              <a:gd name="connsiteY22" fmla="*/ 3110 h 10000"/>
              <a:gd name="connsiteX23" fmla="*/ 4659 w 10000"/>
              <a:gd name="connsiteY23" fmla="*/ 3217 h 10000"/>
              <a:gd name="connsiteX24" fmla="*/ 4605 w 10000"/>
              <a:gd name="connsiteY24" fmla="*/ 3566 h 10000"/>
              <a:gd name="connsiteX25" fmla="*/ 4578 w 10000"/>
              <a:gd name="connsiteY25" fmla="*/ 4048 h 10000"/>
              <a:gd name="connsiteX26" fmla="*/ 4441 w 10000"/>
              <a:gd name="connsiteY26" fmla="*/ 4316 h 10000"/>
              <a:gd name="connsiteX27" fmla="*/ 3951 w 10000"/>
              <a:gd name="connsiteY27" fmla="*/ 3619 h 10000"/>
              <a:gd name="connsiteX28" fmla="*/ 3842 w 10000"/>
              <a:gd name="connsiteY28" fmla="*/ 3887 h 10000"/>
              <a:gd name="connsiteX29" fmla="*/ 3896 w 10000"/>
              <a:gd name="connsiteY29" fmla="*/ 4048 h 10000"/>
              <a:gd name="connsiteX30" fmla="*/ 3787 w 10000"/>
              <a:gd name="connsiteY30" fmla="*/ 4209 h 10000"/>
              <a:gd name="connsiteX31" fmla="*/ 3815 w 10000"/>
              <a:gd name="connsiteY31" fmla="*/ 4531 h 10000"/>
              <a:gd name="connsiteX32" fmla="*/ 3706 w 10000"/>
              <a:gd name="connsiteY32" fmla="*/ 4638 h 10000"/>
              <a:gd name="connsiteX33" fmla="*/ 3651 w 10000"/>
              <a:gd name="connsiteY33" fmla="*/ 4853 h 10000"/>
              <a:gd name="connsiteX34" fmla="*/ 3624 w 10000"/>
              <a:gd name="connsiteY34" fmla="*/ 4692 h 10000"/>
              <a:gd name="connsiteX35" fmla="*/ 3488 w 10000"/>
              <a:gd name="connsiteY35" fmla="*/ 4692 h 10000"/>
              <a:gd name="connsiteX36" fmla="*/ 3379 w 10000"/>
              <a:gd name="connsiteY36" fmla="*/ 4424 h 10000"/>
              <a:gd name="connsiteX37" fmla="*/ 3134 w 10000"/>
              <a:gd name="connsiteY37" fmla="*/ 4745 h 10000"/>
              <a:gd name="connsiteX38" fmla="*/ 3025 w 10000"/>
              <a:gd name="connsiteY38" fmla="*/ 5174 h 10000"/>
              <a:gd name="connsiteX39" fmla="*/ 2616 w 10000"/>
              <a:gd name="connsiteY39" fmla="*/ 4745 h 10000"/>
              <a:gd name="connsiteX40" fmla="*/ 2398 w 10000"/>
              <a:gd name="connsiteY40" fmla="*/ 4853 h 10000"/>
              <a:gd name="connsiteX41" fmla="*/ 2343 w 10000"/>
              <a:gd name="connsiteY41" fmla="*/ 4638 h 10000"/>
              <a:gd name="connsiteX42" fmla="*/ 2371 w 10000"/>
              <a:gd name="connsiteY42" fmla="*/ 5067 h 10000"/>
              <a:gd name="connsiteX43" fmla="*/ 2289 w 10000"/>
              <a:gd name="connsiteY43" fmla="*/ 5174 h 10000"/>
              <a:gd name="connsiteX44" fmla="*/ 2234 w 10000"/>
              <a:gd name="connsiteY44" fmla="*/ 4906 h 10000"/>
              <a:gd name="connsiteX45" fmla="*/ 2071 w 10000"/>
              <a:gd name="connsiteY45" fmla="*/ 5013 h 10000"/>
              <a:gd name="connsiteX46" fmla="*/ 1962 w 10000"/>
              <a:gd name="connsiteY46" fmla="*/ 4853 h 10000"/>
              <a:gd name="connsiteX47" fmla="*/ 1907 w 10000"/>
              <a:gd name="connsiteY47" fmla="*/ 4960 h 10000"/>
              <a:gd name="connsiteX48" fmla="*/ 1962 w 10000"/>
              <a:gd name="connsiteY48" fmla="*/ 5228 h 10000"/>
              <a:gd name="connsiteX49" fmla="*/ 1880 w 10000"/>
              <a:gd name="connsiteY49" fmla="*/ 5389 h 10000"/>
              <a:gd name="connsiteX50" fmla="*/ 1771 w 10000"/>
              <a:gd name="connsiteY50" fmla="*/ 5282 h 10000"/>
              <a:gd name="connsiteX51" fmla="*/ 1635 w 10000"/>
              <a:gd name="connsiteY51" fmla="*/ 5818 h 10000"/>
              <a:gd name="connsiteX52" fmla="*/ 1744 w 10000"/>
              <a:gd name="connsiteY52" fmla="*/ 6408 h 10000"/>
              <a:gd name="connsiteX53" fmla="*/ 1226 w 10000"/>
              <a:gd name="connsiteY53" fmla="*/ 6783 h 10000"/>
              <a:gd name="connsiteX54" fmla="*/ 1199 w 10000"/>
              <a:gd name="connsiteY54" fmla="*/ 7158 h 10000"/>
              <a:gd name="connsiteX55" fmla="*/ 1335 w 10000"/>
              <a:gd name="connsiteY55" fmla="*/ 7641 h 10000"/>
              <a:gd name="connsiteX56" fmla="*/ 1199 w 10000"/>
              <a:gd name="connsiteY56" fmla="*/ 7909 h 10000"/>
              <a:gd name="connsiteX57" fmla="*/ 545 w 10000"/>
              <a:gd name="connsiteY57" fmla="*/ 7480 h 10000"/>
              <a:gd name="connsiteX58" fmla="*/ 327 w 10000"/>
              <a:gd name="connsiteY58" fmla="*/ 8016 h 10000"/>
              <a:gd name="connsiteX59" fmla="*/ 409 w 10000"/>
              <a:gd name="connsiteY59" fmla="*/ 8391 h 10000"/>
              <a:gd name="connsiteX60" fmla="*/ 409 w 10000"/>
              <a:gd name="connsiteY60" fmla="*/ 9035 h 10000"/>
              <a:gd name="connsiteX61" fmla="*/ 272 w 10000"/>
              <a:gd name="connsiteY61" fmla="*/ 9732 h 10000"/>
              <a:gd name="connsiteX62" fmla="*/ 82 w 10000"/>
              <a:gd name="connsiteY62" fmla="*/ 9571 h 10000"/>
              <a:gd name="connsiteX63" fmla="*/ 0 w 10000"/>
              <a:gd name="connsiteY63" fmla="*/ 10000 h 10000"/>
              <a:gd name="connsiteX64" fmla="*/ 1935 w 10000"/>
              <a:gd name="connsiteY64" fmla="*/ 9786 h 10000"/>
              <a:gd name="connsiteX65" fmla="*/ 1853 w 10000"/>
              <a:gd name="connsiteY65" fmla="*/ 9142 h 10000"/>
              <a:gd name="connsiteX66" fmla="*/ 2153 w 10000"/>
              <a:gd name="connsiteY66" fmla="*/ 9142 h 10000"/>
              <a:gd name="connsiteX67" fmla="*/ 2180 w 10000"/>
              <a:gd name="connsiteY67" fmla="*/ 9249 h 10000"/>
              <a:gd name="connsiteX68" fmla="*/ 3924 w 10000"/>
              <a:gd name="connsiteY68" fmla="*/ 8981 h 10000"/>
              <a:gd name="connsiteX69" fmla="*/ 3978 w 10000"/>
              <a:gd name="connsiteY69" fmla="*/ 8820 h 10000"/>
              <a:gd name="connsiteX70" fmla="*/ 5886 w 10000"/>
              <a:gd name="connsiteY70"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6158 w 10000"/>
              <a:gd name="connsiteY17" fmla="*/ 214 h 10000"/>
              <a:gd name="connsiteX18" fmla="*/ 5995 w 10000"/>
              <a:gd name="connsiteY18" fmla="*/ 0 h 10000"/>
              <a:gd name="connsiteX19" fmla="*/ 5804 w 10000"/>
              <a:gd name="connsiteY19" fmla="*/ 322 h 10000"/>
              <a:gd name="connsiteX20" fmla="*/ 5886 w 10000"/>
              <a:gd name="connsiteY20" fmla="*/ 590 h 10000"/>
              <a:gd name="connsiteX21" fmla="*/ 5477 w 10000"/>
              <a:gd name="connsiteY21" fmla="*/ 1662 h 10000"/>
              <a:gd name="connsiteX22" fmla="*/ 4877 w 10000"/>
              <a:gd name="connsiteY22" fmla="*/ 3110 h 10000"/>
              <a:gd name="connsiteX23" fmla="*/ 4659 w 10000"/>
              <a:gd name="connsiteY23" fmla="*/ 3217 h 10000"/>
              <a:gd name="connsiteX24" fmla="*/ 4605 w 10000"/>
              <a:gd name="connsiteY24" fmla="*/ 3566 h 10000"/>
              <a:gd name="connsiteX25" fmla="*/ 4578 w 10000"/>
              <a:gd name="connsiteY25" fmla="*/ 4048 h 10000"/>
              <a:gd name="connsiteX26" fmla="*/ 3951 w 10000"/>
              <a:gd name="connsiteY26" fmla="*/ 3619 h 10000"/>
              <a:gd name="connsiteX27" fmla="*/ 3842 w 10000"/>
              <a:gd name="connsiteY27" fmla="*/ 3887 h 10000"/>
              <a:gd name="connsiteX28" fmla="*/ 3896 w 10000"/>
              <a:gd name="connsiteY28" fmla="*/ 4048 h 10000"/>
              <a:gd name="connsiteX29" fmla="*/ 3787 w 10000"/>
              <a:gd name="connsiteY29" fmla="*/ 4209 h 10000"/>
              <a:gd name="connsiteX30" fmla="*/ 3815 w 10000"/>
              <a:gd name="connsiteY30" fmla="*/ 4531 h 10000"/>
              <a:gd name="connsiteX31" fmla="*/ 3706 w 10000"/>
              <a:gd name="connsiteY31" fmla="*/ 4638 h 10000"/>
              <a:gd name="connsiteX32" fmla="*/ 3651 w 10000"/>
              <a:gd name="connsiteY32" fmla="*/ 4853 h 10000"/>
              <a:gd name="connsiteX33" fmla="*/ 3624 w 10000"/>
              <a:gd name="connsiteY33" fmla="*/ 4692 h 10000"/>
              <a:gd name="connsiteX34" fmla="*/ 3488 w 10000"/>
              <a:gd name="connsiteY34" fmla="*/ 4692 h 10000"/>
              <a:gd name="connsiteX35" fmla="*/ 3379 w 10000"/>
              <a:gd name="connsiteY35" fmla="*/ 4424 h 10000"/>
              <a:gd name="connsiteX36" fmla="*/ 3134 w 10000"/>
              <a:gd name="connsiteY36" fmla="*/ 4745 h 10000"/>
              <a:gd name="connsiteX37" fmla="*/ 3025 w 10000"/>
              <a:gd name="connsiteY37" fmla="*/ 5174 h 10000"/>
              <a:gd name="connsiteX38" fmla="*/ 2616 w 10000"/>
              <a:gd name="connsiteY38" fmla="*/ 4745 h 10000"/>
              <a:gd name="connsiteX39" fmla="*/ 2398 w 10000"/>
              <a:gd name="connsiteY39" fmla="*/ 4853 h 10000"/>
              <a:gd name="connsiteX40" fmla="*/ 2343 w 10000"/>
              <a:gd name="connsiteY40" fmla="*/ 4638 h 10000"/>
              <a:gd name="connsiteX41" fmla="*/ 2371 w 10000"/>
              <a:gd name="connsiteY41" fmla="*/ 5067 h 10000"/>
              <a:gd name="connsiteX42" fmla="*/ 2289 w 10000"/>
              <a:gd name="connsiteY42" fmla="*/ 5174 h 10000"/>
              <a:gd name="connsiteX43" fmla="*/ 2234 w 10000"/>
              <a:gd name="connsiteY43" fmla="*/ 4906 h 10000"/>
              <a:gd name="connsiteX44" fmla="*/ 2071 w 10000"/>
              <a:gd name="connsiteY44" fmla="*/ 5013 h 10000"/>
              <a:gd name="connsiteX45" fmla="*/ 1962 w 10000"/>
              <a:gd name="connsiteY45" fmla="*/ 4853 h 10000"/>
              <a:gd name="connsiteX46" fmla="*/ 1907 w 10000"/>
              <a:gd name="connsiteY46" fmla="*/ 4960 h 10000"/>
              <a:gd name="connsiteX47" fmla="*/ 1962 w 10000"/>
              <a:gd name="connsiteY47" fmla="*/ 5228 h 10000"/>
              <a:gd name="connsiteX48" fmla="*/ 1880 w 10000"/>
              <a:gd name="connsiteY48" fmla="*/ 5389 h 10000"/>
              <a:gd name="connsiteX49" fmla="*/ 1771 w 10000"/>
              <a:gd name="connsiteY49" fmla="*/ 5282 h 10000"/>
              <a:gd name="connsiteX50" fmla="*/ 1635 w 10000"/>
              <a:gd name="connsiteY50" fmla="*/ 5818 h 10000"/>
              <a:gd name="connsiteX51" fmla="*/ 1744 w 10000"/>
              <a:gd name="connsiteY51" fmla="*/ 6408 h 10000"/>
              <a:gd name="connsiteX52" fmla="*/ 1226 w 10000"/>
              <a:gd name="connsiteY52" fmla="*/ 6783 h 10000"/>
              <a:gd name="connsiteX53" fmla="*/ 1199 w 10000"/>
              <a:gd name="connsiteY53" fmla="*/ 7158 h 10000"/>
              <a:gd name="connsiteX54" fmla="*/ 1335 w 10000"/>
              <a:gd name="connsiteY54" fmla="*/ 7641 h 10000"/>
              <a:gd name="connsiteX55" fmla="*/ 1199 w 10000"/>
              <a:gd name="connsiteY55" fmla="*/ 7909 h 10000"/>
              <a:gd name="connsiteX56" fmla="*/ 545 w 10000"/>
              <a:gd name="connsiteY56" fmla="*/ 7480 h 10000"/>
              <a:gd name="connsiteX57" fmla="*/ 327 w 10000"/>
              <a:gd name="connsiteY57" fmla="*/ 8016 h 10000"/>
              <a:gd name="connsiteX58" fmla="*/ 409 w 10000"/>
              <a:gd name="connsiteY58" fmla="*/ 8391 h 10000"/>
              <a:gd name="connsiteX59" fmla="*/ 409 w 10000"/>
              <a:gd name="connsiteY59" fmla="*/ 9035 h 10000"/>
              <a:gd name="connsiteX60" fmla="*/ 272 w 10000"/>
              <a:gd name="connsiteY60" fmla="*/ 9732 h 10000"/>
              <a:gd name="connsiteX61" fmla="*/ 82 w 10000"/>
              <a:gd name="connsiteY61" fmla="*/ 9571 h 10000"/>
              <a:gd name="connsiteX62" fmla="*/ 0 w 10000"/>
              <a:gd name="connsiteY62" fmla="*/ 10000 h 10000"/>
              <a:gd name="connsiteX63" fmla="*/ 1935 w 10000"/>
              <a:gd name="connsiteY63" fmla="*/ 9786 h 10000"/>
              <a:gd name="connsiteX64" fmla="*/ 1853 w 10000"/>
              <a:gd name="connsiteY64" fmla="*/ 9142 h 10000"/>
              <a:gd name="connsiteX65" fmla="*/ 2153 w 10000"/>
              <a:gd name="connsiteY65" fmla="*/ 9142 h 10000"/>
              <a:gd name="connsiteX66" fmla="*/ 2180 w 10000"/>
              <a:gd name="connsiteY66" fmla="*/ 9249 h 10000"/>
              <a:gd name="connsiteX67" fmla="*/ 3924 w 10000"/>
              <a:gd name="connsiteY67" fmla="*/ 8981 h 10000"/>
              <a:gd name="connsiteX68" fmla="*/ 3978 w 10000"/>
              <a:gd name="connsiteY68" fmla="*/ 8820 h 10000"/>
              <a:gd name="connsiteX69" fmla="*/ 5886 w 10000"/>
              <a:gd name="connsiteY69"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6158 w 10000"/>
              <a:gd name="connsiteY17" fmla="*/ 214 h 10000"/>
              <a:gd name="connsiteX18" fmla="*/ 5995 w 10000"/>
              <a:gd name="connsiteY18" fmla="*/ 0 h 10000"/>
              <a:gd name="connsiteX19" fmla="*/ 5804 w 10000"/>
              <a:gd name="connsiteY19" fmla="*/ 322 h 10000"/>
              <a:gd name="connsiteX20" fmla="*/ 5886 w 10000"/>
              <a:gd name="connsiteY20" fmla="*/ 590 h 10000"/>
              <a:gd name="connsiteX21" fmla="*/ 5477 w 10000"/>
              <a:gd name="connsiteY21" fmla="*/ 1662 h 10000"/>
              <a:gd name="connsiteX22" fmla="*/ 4877 w 10000"/>
              <a:gd name="connsiteY22" fmla="*/ 3110 h 10000"/>
              <a:gd name="connsiteX23" fmla="*/ 4659 w 10000"/>
              <a:gd name="connsiteY23" fmla="*/ 3217 h 10000"/>
              <a:gd name="connsiteX24" fmla="*/ 4605 w 10000"/>
              <a:gd name="connsiteY24" fmla="*/ 3566 h 10000"/>
              <a:gd name="connsiteX25" fmla="*/ 4578 w 10000"/>
              <a:gd name="connsiteY25" fmla="*/ 4048 h 10000"/>
              <a:gd name="connsiteX26" fmla="*/ 3951 w 10000"/>
              <a:gd name="connsiteY26" fmla="*/ 3619 h 10000"/>
              <a:gd name="connsiteX27" fmla="*/ 3842 w 10000"/>
              <a:gd name="connsiteY27" fmla="*/ 3887 h 10000"/>
              <a:gd name="connsiteX28" fmla="*/ 3896 w 10000"/>
              <a:gd name="connsiteY28" fmla="*/ 4048 h 10000"/>
              <a:gd name="connsiteX29" fmla="*/ 3787 w 10000"/>
              <a:gd name="connsiteY29" fmla="*/ 4209 h 10000"/>
              <a:gd name="connsiteX30" fmla="*/ 3815 w 10000"/>
              <a:gd name="connsiteY30" fmla="*/ 4531 h 10000"/>
              <a:gd name="connsiteX31" fmla="*/ 3706 w 10000"/>
              <a:gd name="connsiteY31" fmla="*/ 4638 h 10000"/>
              <a:gd name="connsiteX32" fmla="*/ 3651 w 10000"/>
              <a:gd name="connsiteY32" fmla="*/ 4853 h 10000"/>
              <a:gd name="connsiteX33" fmla="*/ 3624 w 10000"/>
              <a:gd name="connsiteY33" fmla="*/ 4692 h 10000"/>
              <a:gd name="connsiteX34" fmla="*/ 3488 w 10000"/>
              <a:gd name="connsiteY34" fmla="*/ 4692 h 10000"/>
              <a:gd name="connsiteX35" fmla="*/ 3134 w 10000"/>
              <a:gd name="connsiteY35" fmla="*/ 4745 h 10000"/>
              <a:gd name="connsiteX36" fmla="*/ 3025 w 10000"/>
              <a:gd name="connsiteY36" fmla="*/ 5174 h 10000"/>
              <a:gd name="connsiteX37" fmla="*/ 2616 w 10000"/>
              <a:gd name="connsiteY37" fmla="*/ 4745 h 10000"/>
              <a:gd name="connsiteX38" fmla="*/ 2398 w 10000"/>
              <a:gd name="connsiteY38" fmla="*/ 4853 h 10000"/>
              <a:gd name="connsiteX39" fmla="*/ 2343 w 10000"/>
              <a:gd name="connsiteY39" fmla="*/ 4638 h 10000"/>
              <a:gd name="connsiteX40" fmla="*/ 2371 w 10000"/>
              <a:gd name="connsiteY40" fmla="*/ 5067 h 10000"/>
              <a:gd name="connsiteX41" fmla="*/ 2289 w 10000"/>
              <a:gd name="connsiteY41" fmla="*/ 5174 h 10000"/>
              <a:gd name="connsiteX42" fmla="*/ 2234 w 10000"/>
              <a:gd name="connsiteY42" fmla="*/ 4906 h 10000"/>
              <a:gd name="connsiteX43" fmla="*/ 2071 w 10000"/>
              <a:gd name="connsiteY43" fmla="*/ 5013 h 10000"/>
              <a:gd name="connsiteX44" fmla="*/ 1962 w 10000"/>
              <a:gd name="connsiteY44" fmla="*/ 4853 h 10000"/>
              <a:gd name="connsiteX45" fmla="*/ 1907 w 10000"/>
              <a:gd name="connsiteY45" fmla="*/ 4960 h 10000"/>
              <a:gd name="connsiteX46" fmla="*/ 1962 w 10000"/>
              <a:gd name="connsiteY46" fmla="*/ 5228 h 10000"/>
              <a:gd name="connsiteX47" fmla="*/ 1880 w 10000"/>
              <a:gd name="connsiteY47" fmla="*/ 5389 h 10000"/>
              <a:gd name="connsiteX48" fmla="*/ 1771 w 10000"/>
              <a:gd name="connsiteY48" fmla="*/ 5282 h 10000"/>
              <a:gd name="connsiteX49" fmla="*/ 1635 w 10000"/>
              <a:gd name="connsiteY49" fmla="*/ 5818 h 10000"/>
              <a:gd name="connsiteX50" fmla="*/ 1744 w 10000"/>
              <a:gd name="connsiteY50" fmla="*/ 6408 h 10000"/>
              <a:gd name="connsiteX51" fmla="*/ 1226 w 10000"/>
              <a:gd name="connsiteY51" fmla="*/ 6783 h 10000"/>
              <a:gd name="connsiteX52" fmla="*/ 1199 w 10000"/>
              <a:gd name="connsiteY52" fmla="*/ 7158 h 10000"/>
              <a:gd name="connsiteX53" fmla="*/ 1335 w 10000"/>
              <a:gd name="connsiteY53" fmla="*/ 7641 h 10000"/>
              <a:gd name="connsiteX54" fmla="*/ 1199 w 10000"/>
              <a:gd name="connsiteY54" fmla="*/ 7909 h 10000"/>
              <a:gd name="connsiteX55" fmla="*/ 545 w 10000"/>
              <a:gd name="connsiteY55" fmla="*/ 7480 h 10000"/>
              <a:gd name="connsiteX56" fmla="*/ 327 w 10000"/>
              <a:gd name="connsiteY56" fmla="*/ 8016 h 10000"/>
              <a:gd name="connsiteX57" fmla="*/ 409 w 10000"/>
              <a:gd name="connsiteY57" fmla="*/ 8391 h 10000"/>
              <a:gd name="connsiteX58" fmla="*/ 409 w 10000"/>
              <a:gd name="connsiteY58" fmla="*/ 9035 h 10000"/>
              <a:gd name="connsiteX59" fmla="*/ 272 w 10000"/>
              <a:gd name="connsiteY59" fmla="*/ 9732 h 10000"/>
              <a:gd name="connsiteX60" fmla="*/ 82 w 10000"/>
              <a:gd name="connsiteY60" fmla="*/ 9571 h 10000"/>
              <a:gd name="connsiteX61" fmla="*/ 0 w 10000"/>
              <a:gd name="connsiteY61" fmla="*/ 10000 h 10000"/>
              <a:gd name="connsiteX62" fmla="*/ 1935 w 10000"/>
              <a:gd name="connsiteY62" fmla="*/ 9786 h 10000"/>
              <a:gd name="connsiteX63" fmla="*/ 1853 w 10000"/>
              <a:gd name="connsiteY63" fmla="*/ 9142 h 10000"/>
              <a:gd name="connsiteX64" fmla="*/ 2153 w 10000"/>
              <a:gd name="connsiteY64" fmla="*/ 9142 h 10000"/>
              <a:gd name="connsiteX65" fmla="*/ 2180 w 10000"/>
              <a:gd name="connsiteY65" fmla="*/ 9249 h 10000"/>
              <a:gd name="connsiteX66" fmla="*/ 3924 w 10000"/>
              <a:gd name="connsiteY66" fmla="*/ 8981 h 10000"/>
              <a:gd name="connsiteX67" fmla="*/ 3978 w 10000"/>
              <a:gd name="connsiteY67" fmla="*/ 8820 h 10000"/>
              <a:gd name="connsiteX68" fmla="*/ 5886 w 10000"/>
              <a:gd name="connsiteY68"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6158 w 10000"/>
              <a:gd name="connsiteY17" fmla="*/ 214 h 10000"/>
              <a:gd name="connsiteX18" fmla="*/ 5995 w 10000"/>
              <a:gd name="connsiteY18" fmla="*/ 0 h 10000"/>
              <a:gd name="connsiteX19" fmla="*/ 5804 w 10000"/>
              <a:gd name="connsiteY19" fmla="*/ 322 h 10000"/>
              <a:gd name="connsiteX20" fmla="*/ 5886 w 10000"/>
              <a:gd name="connsiteY20" fmla="*/ 590 h 10000"/>
              <a:gd name="connsiteX21" fmla="*/ 5477 w 10000"/>
              <a:gd name="connsiteY21" fmla="*/ 1662 h 10000"/>
              <a:gd name="connsiteX22" fmla="*/ 4877 w 10000"/>
              <a:gd name="connsiteY22" fmla="*/ 3110 h 10000"/>
              <a:gd name="connsiteX23" fmla="*/ 4659 w 10000"/>
              <a:gd name="connsiteY23" fmla="*/ 3217 h 10000"/>
              <a:gd name="connsiteX24" fmla="*/ 4605 w 10000"/>
              <a:gd name="connsiteY24" fmla="*/ 3566 h 10000"/>
              <a:gd name="connsiteX25" fmla="*/ 4578 w 10000"/>
              <a:gd name="connsiteY25" fmla="*/ 4048 h 10000"/>
              <a:gd name="connsiteX26" fmla="*/ 3951 w 10000"/>
              <a:gd name="connsiteY26" fmla="*/ 3619 h 10000"/>
              <a:gd name="connsiteX27" fmla="*/ 3842 w 10000"/>
              <a:gd name="connsiteY27" fmla="*/ 3887 h 10000"/>
              <a:gd name="connsiteX28" fmla="*/ 3896 w 10000"/>
              <a:gd name="connsiteY28" fmla="*/ 4048 h 10000"/>
              <a:gd name="connsiteX29" fmla="*/ 3787 w 10000"/>
              <a:gd name="connsiteY29" fmla="*/ 4209 h 10000"/>
              <a:gd name="connsiteX30" fmla="*/ 3815 w 10000"/>
              <a:gd name="connsiteY30" fmla="*/ 4531 h 10000"/>
              <a:gd name="connsiteX31" fmla="*/ 3706 w 10000"/>
              <a:gd name="connsiteY31" fmla="*/ 4638 h 10000"/>
              <a:gd name="connsiteX32" fmla="*/ 3651 w 10000"/>
              <a:gd name="connsiteY32" fmla="*/ 4853 h 10000"/>
              <a:gd name="connsiteX33" fmla="*/ 3624 w 10000"/>
              <a:gd name="connsiteY33" fmla="*/ 4692 h 10000"/>
              <a:gd name="connsiteX34" fmla="*/ 3134 w 10000"/>
              <a:gd name="connsiteY34" fmla="*/ 4745 h 10000"/>
              <a:gd name="connsiteX35" fmla="*/ 3025 w 10000"/>
              <a:gd name="connsiteY35" fmla="*/ 5174 h 10000"/>
              <a:gd name="connsiteX36" fmla="*/ 2616 w 10000"/>
              <a:gd name="connsiteY36" fmla="*/ 4745 h 10000"/>
              <a:gd name="connsiteX37" fmla="*/ 2398 w 10000"/>
              <a:gd name="connsiteY37" fmla="*/ 4853 h 10000"/>
              <a:gd name="connsiteX38" fmla="*/ 2343 w 10000"/>
              <a:gd name="connsiteY38" fmla="*/ 4638 h 10000"/>
              <a:gd name="connsiteX39" fmla="*/ 2371 w 10000"/>
              <a:gd name="connsiteY39" fmla="*/ 5067 h 10000"/>
              <a:gd name="connsiteX40" fmla="*/ 2289 w 10000"/>
              <a:gd name="connsiteY40" fmla="*/ 5174 h 10000"/>
              <a:gd name="connsiteX41" fmla="*/ 2234 w 10000"/>
              <a:gd name="connsiteY41" fmla="*/ 4906 h 10000"/>
              <a:gd name="connsiteX42" fmla="*/ 2071 w 10000"/>
              <a:gd name="connsiteY42" fmla="*/ 5013 h 10000"/>
              <a:gd name="connsiteX43" fmla="*/ 1962 w 10000"/>
              <a:gd name="connsiteY43" fmla="*/ 4853 h 10000"/>
              <a:gd name="connsiteX44" fmla="*/ 1907 w 10000"/>
              <a:gd name="connsiteY44" fmla="*/ 4960 h 10000"/>
              <a:gd name="connsiteX45" fmla="*/ 1962 w 10000"/>
              <a:gd name="connsiteY45" fmla="*/ 5228 h 10000"/>
              <a:gd name="connsiteX46" fmla="*/ 1880 w 10000"/>
              <a:gd name="connsiteY46" fmla="*/ 5389 h 10000"/>
              <a:gd name="connsiteX47" fmla="*/ 1771 w 10000"/>
              <a:gd name="connsiteY47" fmla="*/ 5282 h 10000"/>
              <a:gd name="connsiteX48" fmla="*/ 1635 w 10000"/>
              <a:gd name="connsiteY48" fmla="*/ 5818 h 10000"/>
              <a:gd name="connsiteX49" fmla="*/ 1744 w 10000"/>
              <a:gd name="connsiteY49" fmla="*/ 6408 h 10000"/>
              <a:gd name="connsiteX50" fmla="*/ 1226 w 10000"/>
              <a:gd name="connsiteY50" fmla="*/ 6783 h 10000"/>
              <a:gd name="connsiteX51" fmla="*/ 1199 w 10000"/>
              <a:gd name="connsiteY51" fmla="*/ 7158 h 10000"/>
              <a:gd name="connsiteX52" fmla="*/ 1335 w 10000"/>
              <a:gd name="connsiteY52" fmla="*/ 7641 h 10000"/>
              <a:gd name="connsiteX53" fmla="*/ 1199 w 10000"/>
              <a:gd name="connsiteY53" fmla="*/ 7909 h 10000"/>
              <a:gd name="connsiteX54" fmla="*/ 545 w 10000"/>
              <a:gd name="connsiteY54" fmla="*/ 7480 h 10000"/>
              <a:gd name="connsiteX55" fmla="*/ 327 w 10000"/>
              <a:gd name="connsiteY55" fmla="*/ 8016 h 10000"/>
              <a:gd name="connsiteX56" fmla="*/ 409 w 10000"/>
              <a:gd name="connsiteY56" fmla="*/ 8391 h 10000"/>
              <a:gd name="connsiteX57" fmla="*/ 409 w 10000"/>
              <a:gd name="connsiteY57" fmla="*/ 9035 h 10000"/>
              <a:gd name="connsiteX58" fmla="*/ 272 w 10000"/>
              <a:gd name="connsiteY58" fmla="*/ 9732 h 10000"/>
              <a:gd name="connsiteX59" fmla="*/ 82 w 10000"/>
              <a:gd name="connsiteY59" fmla="*/ 9571 h 10000"/>
              <a:gd name="connsiteX60" fmla="*/ 0 w 10000"/>
              <a:gd name="connsiteY60" fmla="*/ 10000 h 10000"/>
              <a:gd name="connsiteX61" fmla="*/ 1935 w 10000"/>
              <a:gd name="connsiteY61" fmla="*/ 9786 h 10000"/>
              <a:gd name="connsiteX62" fmla="*/ 1853 w 10000"/>
              <a:gd name="connsiteY62" fmla="*/ 9142 h 10000"/>
              <a:gd name="connsiteX63" fmla="*/ 2153 w 10000"/>
              <a:gd name="connsiteY63" fmla="*/ 9142 h 10000"/>
              <a:gd name="connsiteX64" fmla="*/ 2180 w 10000"/>
              <a:gd name="connsiteY64" fmla="*/ 9249 h 10000"/>
              <a:gd name="connsiteX65" fmla="*/ 3924 w 10000"/>
              <a:gd name="connsiteY65" fmla="*/ 8981 h 10000"/>
              <a:gd name="connsiteX66" fmla="*/ 3978 w 10000"/>
              <a:gd name="connsiteY66" fmla="*/ 8820 h 10000"/>
              <a:gd name="connsiteX67" fmla="*/ 5886 w 10000"/>
              <a:gd name="connsiteY67"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6158 w 10000"/>
              <a:gd name="connsiteY17" fmla="*/ 214 h 10000"/>
              <a:gd name="connsiteX18" fmla="*/ 5995 w 10000"/>
              <a:gd name="connsiteY18" fmla="*/ 0 h 10000"/>
              <a:gd name="connsiteX19" fmla="*/ 5804 w 10000"/>
              <a:gd name="connsiteY19" fmla="*/ 322 h 10000"/>
              <a:gd name="connsiteX20" fmla="*/ 5886 w 10000"/>
              <a:gd name="connsiteY20" fmla="*/ 590 h 10000"/>
              <a:gd name="connsiteX21" fmla="*/ 5477 w 10000"/>
              <a:gd name="connsiteY21" fmla="*/ 1662 h 10000"/>
              <a:gd name="connsiteX22" fmla="*/ 4877 w 10000"/>
              <a:gd name="connsiteY22" fmla="*/ 3110 h 10000"/>
              <a:gd name="connsiteX23" fmla="*/ 4659 w 10000"/>
              <a:gd name="connsiteY23" fmla="*/ 3217 h 10000"/>
              <a:gd name="connsiteX24" fmla="*/ 4605 w 10000"/>
              <a:gd name="connsiteY24" fmla="*/ 3566 h 10000"/>
              <a:gd name="connsiteX25" fmla="*/ 4578 w 10000"/>
              <a:gd name="connsiteY25" fmla="*/ 4048 h 10000"/>
              <a:gd name="connsiteX26" fmla="*/ 3951 w 10000"/>
              <a:gd name="connsiteY26" fmla="*/ 3619 h 10000"/>
              <a:gd name="connsiteX27" fmla="*/ 3842 w 10000"/>
              <a:gd name="connsiteY27" fmla="*/ 3887 h 10000"/>
              <a:gd name="connsiteX28" fmla="*/ 3896 w 10000"/>
              <a:gd name="connsiteY28" fmla="*/ 4048 h 10000"/>
              <a:gd name="connsiteX29" fmla="*/ 3787 w 10000"/>
              <a:gd name="connsiteY29" fmla="*/ 4209 h 10000"/>
              <a:gd name="connsiteX30" fmla="*/ 3706 w 10000"/>
              <a:gd name="connsiteY30" fmla="*/ 4638 h 10000"/>
              <a:gd name="connsiteX31" fmla="*/ 3651 w 10000"/>
              <a:gd name="connsiteY31" fmla="*/ 4853 h 10000"/>
              <a:gd name="connsiteX32" fmla="*/ 3624 w 10000"/>
              <a:gd name="connsiteY32" fmla="*/ 4692 h 10000"/>
              <a:gd name="connsiteX33" fmla="*/ 3134 w 10000"/>
              <a:gd name="connsiteY33" fmla="*/ 4745 h 10000"/>
              <a:gd name="connsiteX34" fmla="*/ 3025 w 10000"/>
              <a:gd name="connsiteY34" fmla="*/ 5174 h 10000"/>
              <a:gd name="connsiteX35" fmla="*/ 2616 w 10000"/>
              <a:gd name="connsiteY35" fmla="*/ 4745 h 10000"/>
              <a:gd name="connsiteX36" fmla="*/ 2398 w 10000"/>
              <a:gd name="connsiteY36" fmla="*/ 4853 h 10000"/>
              <a:gd name="connsiteX37" fmla="*/ 2343 w 10000"/>
              <a:gd name="connsiteY37" fmla="*/ 4638 h 10000"/>
              <a:gd name="connsiteX38" fmla="*/ 2371 w 10000"/>
              <a:gd name="connsiteY38" fmla="*/ 5067 h 10000"/>
              <a:gd name="connsiteX39" fmla="*/ 2289 w 10000"/>
              <a:gd name="connsiteY39" fmla="*/ 5174 h 10000"/>
              <a:gd name="connsiteX40" fmla="*/ 2234 w 10000"/>
              <a:gd name="connsiteY40" fmla="*/ 4906 h 10000"/>
              <a:gd name="connsiteX41" fmla="*/ 2071 w 10000"/>
              <a:gd name="connsiteY41" fmla="*/ 5013 h 10000"/>
              <a:gd name="connsiteX42" fmla="*/ 1962 w 10000"/>
              <a:gd name="connsiteY42" fmla="*/ 4853 h 10000"/>
              <a:gd name="connsiteX43" fmla="*/ 1907 w 10000"/>
              <a:gd name="connsiteY43" fmla="*/ 4960 h 10000"/>
              <a:gd name="connsiteX44" fmla="*/ 1962 w 10000"/>
              <a:gd name="connsiteY44" fmla="*/ 5228 h 10000"/>
              <a:gd name="connsiteX45" fmla="*/ 1880 w 10000"/>
              <a:gd name="connsiteY45" fmla="*/ 5389 h 10000"/>
              <a:gd name="connsiteX46" fmla="*/ 1771 w 10000"/>
              <a:gd name="connsiteY46" fmla="*/ 5282 h 10000"/>
              <a:gd name="connsiteX47" fmla="*/ 1635 w 10000"/>
              <a:gd name="connsiteY47" fmla="*/ 5818 h 10000"/>
              <a:gd name="connsiteX48" fmla="*/ 1744 w 10000"/>
              <a:gd name="connsiteY48" fmla="*/ 6408 h 10000"/>
              <a:gd name="connsiteX49" fmla="*/ 1226 w 10000"/>
              <a:gd name="connsiteY49" fmla="*/ 6783 h 10000"/>
              <a:gd name="connsiteX50" fmla="*/ 1199 w 10000"/>
              <a:gd name="connsiteY50" fmla="*/ 7158 h 10000"/>
              <a:gd name="connsiteX51" fmla="*/ 1335 w 10000"/>
              <a:gd name="connsiteY51" fmla="*/ 7641 h 10000"/>
              <a:gd name="connsiteX52" fmla="*/ 1199 w 10000"/>
              <a:gd name="connsiteY52" fmla="*/ 7909 h 10000"/>
              <a:gd name="connsiteX53" fmla="*/ 545 w 10000"/>
              <a:gd name="connsiteY53" fmla="*/ 7480 h 10000"/>
              <a:gd name="connsiteX54" fmla="*/ 327 w 10000"/>
              <a:gd name="connsiteY54" fmla="*/ 8016 h 10000"/>
              <a:gd name="connsiteX55" fmla="*/ 409 w 10000"/>
              <a:gd name="connsiteY55" fmla="*/ 8391 h 10000"/>
              <a:gd name="connsiteX56" fmla="*/ 409 w 10000"/>
              <a:gd name="connsiteY56" fmla="*/ 9035 h 10000"/>
              <a:gd name="connsiteX57" fmla="*/ 272 w 10000"/>
              <a:gd name="connsiteY57" fmla="*/ 9732 h 10000"/>
              <a:gd name="connsiteX58" fmla="*/ 82 w 10000"/>
              <a:gd name="connsiteY58" fmla="*/ 9571 h 10000"/>
              <a:gd name="connsiteX59" fmla="*/ 0 w 10000"/>
              <a:gd name="connsiteY59" fmla="*/ 10000 h 10000"/>
              <a:gd name="connsiteX60" fmla="*/ 1935 w 10000"/>
              <a:gd name="connsiteY60" fmla="*/ 9786 h 10000"/>
              <a:gd name="connsiteX61" fmla="*/ 1853 w 10000"/>
              <a:gd name="connsiteY61" fmla="*/ 9142 h 10000"/>
              <a:gd name="connsiteX62" fmla="*/ 2153 w 10000"/>
              <a:gd name="connsiteY62" fmla="*/ 9142 h 10000"/>
              <a:gd name="connsiteX63" fmla="*/ 2180 w 10000"/>
              <a:gd name="connsiteY63" fmla="*/ 9249 h 10000"/>
              <a:gd name="connsiteX64" fmla="*/ 3924 w 10000"/>
              <a:gd name="connsiteY64" fmla="*/ 8981 h 10000"/>
              <a:gd name="connsiteX65" fmla="*/ 3978 w 10000"/>
              <a:gd name="connsiteY65" fmla="*/ 8820 h 10000"/>
              <a:gd name="connsiteX66" fmla="*/ 5886 w 10000"/>
              <a:gd name="connsiteY66"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6158 w 10000"/>
              <a:gd name="connsiteY17" fmla="*/ 214 h 10000"/>
              <a:gd name="connsiteX18" fmla="*/ 5995 w 10000"/>
              <a:gd name="connsiteY18" fmla="*/ 0 h 10000"/>
              <a:gd name="connsiteX19" fmla="*/ 5804 w 10000"/>
              <a:gd name="connsiteY19" fmla="*/ 322 h 10000"/>
              <a:gd name="connsiteX20" fmla="*/ 5886 w 10000"/>
              <a:gd name="connsiteY20" fmla="*/ 590 h 10000"/>
              <a:gd name="connsiteX21" fmla="*/ 5477 w 10000"/>
              <a:gd name="connsiteY21" fmla="*/ 1662 h 10000"/>
              <a:gd name="connsiteX22" fmla="*/ 4877 w 10000"/>
              <a:gd name="connsiteY22" fmla="*/ 3110 h 10000"/>
              <a:gd name="connsiteX23" fmla="*/ 4659 w 10000"/>
              <a:gd name="connsiteY23" fmla="*/ 3217 h 10000"/>
              <a:gd name="connsiteX24" fmla="*/ 4605 w 10000"/>
              <a:gd name="connsiteY24" fmla="*/ 3566 h 10000"/>
              <a:gd name="connsiteX25" fmla="*/ 4578 w 10000"/>
              <a:gd name="connsiteY25" fmla="*/ 4048 h 10000"/>
              <a:gd name="connsiteX26" fmla="*/ 3951 w 10000"/>
              <a:gd name="connsiteY26" fmla="*/ 3619 h 10000"/>
              <a:gd name="connsiteX27" fmla="*/ 3842 w 10000"/>
              <a:gd name="connsiteY27" fmla="*/ 3887 h 10000"/>
              <a:gd name="connsiteX28" fmla="*/ 3896 w 10000"/>
              <a:gd name="connsiteY28" fmla="*/ 4048 h 10000"/>
              <a:gd name="connsiteX29" fmla="*/ 3787 w 10000"/>
              <a:gd name="connsiteY29" fmla="*/ 4209 h 10000"/>
              <a:gd name="connsiteX30" fmla="*/ 3706 w 10000"/>
              <a:gd name="connsiteY30" fmla="*/ 4638 h 10000"/>
              <a:gd name="connsiteX31" fmla="*/ 3651 w 10000"/>
              <a:gd name="connsiteY31" fmla="*/ 4853 h 10000"/>
              <a:gd name="connsiteX32" fmla="*/ 3134 w 10000"/>
              <a:gd name="connsiteY32" fmla="*/ 4745 h 10000"/>
              <a:gd name="connsiteX33" fmla="*/ 3025 w 10000"/>
              <a:gd name="connsiteY33" fmla="*/ 5174 h 10000"/>
              <a:gd name="connsiteX34" fmla="*/ 2616 w 10000"/>
              <a:gd name="connsiteY34" fmla="*/ 4745 h 10000"/>
              <a:gd name="connsiteX35" fmla="*/ 2398 w 10000"/>
              <a:gd name="connsiteY35" fmla="*/ 4853 h 10000"/>
              <a:gd name="connsiteX36" fmla="*/ 2343 w 10000"/>
              <a:gd name="connsiteY36" fmla="*/ 4638 h 10000"/>
              <a:gd name="connsiteX37" fmla="*/ 2371 w 10000"/>
              <a:gd name="connsiteY37" fmla="*/ 5067 h 10000"/>
              <a:gd name="connsiteX38" fmla="*/ 2289 w 10000"/>
              <a:gd name="connsiteY38" fmla="*/ 5174 h 10000"/>
              <a:gd name="connsiteX39" fmla="*/ 2234 w 10000"/>
              <a:gd name="connsiteY39" fmla="*/ 4906 h 10000"/>
              <a:gd name="connsiteX40" fmla="*/ 2071 w 10000"/>
              <a:gd name="connsiteY40" fmla="*/ 5013 h 10000"/>
              <a:gd name="connsiteX41" fmla="*/ 1962 w 10000"/>
              <a:gd name="connsiteY41" fmla="*/ 4853 h 10000"/>
              <a:gd name="connsiteX42" fmla="*/ 1907 w 10000"/>
              <a:gd name="connsiteY42" fmla="*/ 4960 h 10000"/>
              <a:gd name="connsiteX43" fmla="*/ 1962 w 10000"/>
              <a:gd name="connsiteY43" fmla="*/ 5228 h 10000"/>
              <a:gd name="connsiteX44" fmla="*/ 1880 w 10000"/>
              <a:gd name="connsiteY44" fmla="*/ 5389 h 10000"/>
              <a:gd name="connsiteX45" fmla="*/ 1771 w 10000"/>
              <a:gd name="connsiteY45" fmla="*/ 5282 h 10000"/>
              <a:gd name="connsiteX46" fmla="*/ 1635 w 10000"/>
              <a:gd name="connsiteY46" fmla="*/ 5818 h 10000"/>
              <a:gd name="connsiteX47" fmla="*/ 1744 w 10000"/>
              <a:gd name="connsiteY47" fmla="*/ 6408 h 10000"/>
              <a:gd name="connsiteX48" fmla="*/ 1226 w 10000"/>
              <a:gd name="connsiteY48" fmla="*/ 6783 h 10000"/>
              <a:gd name="connsiteX49" fmla="*/ 1199 w 10000"/>
              <a:gd name="connsiteY49" fmla="*/ 7158 h 10000"/>
              <a:gd name="connsiteX50" fmla="*/ 1335 w 10000"/>
              <a:gd name="connsiteY50" fmla="*/ 7641 h 10000"/>
              <a:gd name="connsiteX51" fmla="*/ 1199 w 10000"/>
              <a:gd name="connsiteY51" fmla="*/ 7909 h 10000"/>
              <a:gd name="connsiteX52" fmla="*/ 545 w 10000"/>
              <a:gd name="connsiteY52" fmla="*/ 7480 h 10000"/>
              <a:gd name="connsiteX53" fmla="*/ 327 w 10000"/>
              <a:gd name="connsiteY53" fmla="*/ 8016 h 10000"/>
              <a:gd name="connsiteX54" fmla="*/ 409 w 10000"/>
              <a:gd name="connsiteY54" fmla="*/ 8391 h 10000"/>
              <a:gd name="connsiteX55" fmla="*/ 409 w 10000"/>
              <a:gd name="connsiteY55" fmla="*/ 9035 h 10000"/>
              <a:gd name="connsiteX56" fmla="*/ 272 w 10000"/>
              <a:gd name="connsiteY56" fmla="*/ 9732 h 10000"/>
              <a:gd name="connsiteX57" fmla="*/ 82 w 10000"/>
              <a:gd name="connsiteY57" fmla="*/ 9571 h 10000"/>
              <a:gd name="connsiteX58" fmla="*/ 0 w 10000"/>
              <a:gd name="connsiteY58" fmla="*/ 10000 h 10000"/>
              <a:gd name="connsiteX59" fmla="*/ 1935 w 10000"/>
              <a:gd name="connsiteY59" fmla="*/ 9786 h 10000"/>
              <a:gd name="connsiteX60" fmla="*/ 1853 w 10000"/>
              <a:gd name="connsiteY60" fmla="*/ 9142 h 10000"/>
              <a:gd name="connsiteX61" fmla="*/ 2153 w 10000"/>
              <a:gd name="connsiteY61" fmla="*/ 9142 h 10000"/>
              <a:gd name="connsiteX62" fmla="*/ 2180 w 10000"/>
              <a:gd name="connsiteY62" fmla="*/ 9249 h 10000"/>
              <a:gd name="connsiteX63" fmla="*/ 3924 w 10000"/>
              <a:gd name="connsiteY63" fmla="*/ 8981 h 10000"/>
              <a:gd name="connsiteX64" fmla="*/ 3978 w 10000"/>
              <a:gd name="connsiteY64" fmla="*/ 8820 h 10000"/>
              <a:gd name="connsiteX65" fmla="*/ 5886 w 10000"/>
              <a:gd name="connsiteY65"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6158 w 10000"/>
              <a:gd name="connsiteY17" fmla="*/ 214 h 10000"/>
              <a:gd name="connsiteX18" fmla="*/ 5995 w 10000"/>
              <a:gd name="connsiteY18" fmla="*/ 0 h 10000"/>
              <a:gd name="connsiteX19" fmla="*/ 5804 w 10000"/>
              <a:gd name="connsiteY19" fmla="*/ 322 h 10000"/>
              <a:gd name="connsiteX20" fmla="*/ 5886 w 10000"/>
              <a:gd name="connsiteY20" fmla="*/ 590 h 10000"/>
              <a:gd name="connsiteX21" fmla="*/ 5477 w 10000"/>
              <a:gd name="connsiteY21" fmla="*/ 1662 h 10000"/>
              <a:gd name="connsiteX22" fmla="*/ 4877 w 10000"/>
              <a:gd name="connsiteY22" fmla="*/ 3110 h 10000"/>
              <a:gd name="connsiteX23" fmla="*/ 4659 w 10000"/>
              <a:gd name="connsiteY23" fmla="*/ 3217 h 10000"/>
              <a:gd name="connsiteX24" fmla="*/ 4605 w 10000"/>
              <a:gd name="connsiteY24" fmla="*/ 3566 h 10000"/>
              <a:gd name="connsiteX25" fmla="*/ 4578 w 10000"/>
              <a:gd name="connsiteY25" fmla="*/ 4048 h 10000"/>
              <a:gd name="connsiteX26" fmla="*/ 3951 w 10000"/>
              <a:gd name="connsiteY26" fmla="*/ 3619 h 10000"/>
              <a:gd name="connsiteX27" fmla="*/ 3842 w 10000"/>
              <a:gd name="connsiteY27" fmla="*/ 3887 h 10000"/>
              <a:gd name="connsiteX28" fmla="*/ 3896 w 10000"/>
              <a:gd name="connsiteY28" fmla="*/ 4048 h 10000"/>
              <a:gd name="connsiteX29" fmla="*/ 3787 w 10000"/>
              <a:gd name="connsiteY29" fmla="*/ 4209 h 10000"/>
              <a:gd name="connsiteX30" fmla="*/ 3706 w 10000"/>
              <a:gd name="connsiteY30" fmla="*/ 4638 h 10000"/>
              <a:gd name="connsiteX31" fmla="*/ 3651 w 10000"/>
              <a:gd name="connsiteY31" fmla="*/ 4853 h 10000"/>
              <a:gd name="connsiteX32" fmla="*/ 3134 w 10000"/>
              <a:gd name="connsiteY32" fmla="*/ 4745 h 10000"/>
              <a:gd name="connsiteX33" fmla="*/ 2616 w 10000"/>
              <a:gd name="connsiteY33" fmla="*/ 4745 h 10000"/>
              <a:gd name="connsiteX34" fmla="*/ 2398 w 10000"/>
              <a:gd name="connsiteY34" fmla="*/ 4853 h 10000"/>
              <a:gd name="connsiteX35" fmla="*/ 2343 w 10000"/>
              <a:gd name="connsiteY35" fmla="*/ 4638 h 10000"/>
              <a:gd name="connsiteX36" fmla="*/ 2371 w 10000"/>
              <a:gd name="connsiteY36" fmla="*/ 5067 h 10000"/>
              <a:gd name="connsiteX37" fmla="*/ 2289 w 10000"/>
              <a:gd name="connsiteY37" fmla="*/ 5174 h 10000"/>
              <a:gd name="connsiteX38" fmla="*/ 2234 w 10000"/>
              <a:gd name="connsiteY38" fmla="*/ 4906 h 10000"/>
              <a:gd name="connsiteX39" fmla="*/ 2071 w 10000"/>
              <a:gd name="connsiteY39" fmla="*/ 5013 h 10000"/>
              <a:gd name="connsiteX40" fmla="*/ 1962 w 10000"/>
              <a:gd name="connsiteY40" fmla="*/ 4853 h 10000"/>
              <a:gd name="connsiteX41" fmla="*/ 1907 w 10000"/>
              <a:gd name="connsiteY41" fmla="*/ 4960 h 10000"/>
              <a:gd name="connsiteX42" fmla="*/ 1962 w 10000"/>
              <a:gd name="connsiteY42" fmla="*/ 5228 h 10000"/>
              <a:gd name="connsiteX43" fmla="*/ 1880 w 10000"/>
              <a:gd name="connsiteY43" fmla="*/ 5389 h 10000"/>
              <a:gd name="connsiteX44" fmla="*/ 1771 w 10000"/>
              <a:gd name="connsiteY44" fmla="*/ 5282 h 10000"/>
              <a:gd name="connsiteX45" fmla="*/ 1635 w 10000"/>
              <a:gd name="connsiteY45" fmla="*/ 5818 h 10000"/>
              <a:gd name="connsiteX46" fmla="*/ 1744 w 10000"/>
              <a:gd name="connsiteY46" fmla="*/ 6408 h 10000"/>
              <a:gd name="connsiteX47" fmla="*/ 1226 w 10000"/>
              <a:gd name="connsiteY47" fmla="*/ 6783 h 10000"/>
              <a:gd name="connsiteX48" fmla="*/ 1199 w 10000"/>
              <a:gd name="connsiteY48" fmla="*/ 7158 h 10000"/>
              <a:gd name="connsiteX49" fmla="*/ 1335 w 10000"/>
              <a:gd name="connsiteY49" fmla="*/ 7641 h 10000"/>
              <a:gd name="connsiteX50" fmla="*/ 1199 w 10000"/>
              <a:gd name="connsiteY50" fmla="*/ 7909 h 10000"/>
              <a:gd name="connsiteX51" fmla="*/ 545 w 10000"/>
              <a:gd name="connsiteY51" fmla="*/ 7480 h 10000"/>
              <a:gd name="connsiteX52" fmla="*/ 327 w 10000"/>
              <a:gd name="connsiteY52" fmla="*/ 8016 h 10000"/>
              <a:gd name="connsiteX53" fmla="*/ 409 w 10000"/>
              <a:gd name="connsiteY53" fmla="*/ 8391 h 10000"/>
              <a:gd name="connsiteX54" fmla="*/ 409 w 10000"/>
              <a:gd name="connsiteY54" fmla="*/ 9035 h 10000"/>
              <a:gd name="connsiteX55" fmla="*/ 272 w 10000"/>
              <a:gd name="connsiteY55" fmla="*/ 9732 h 10000"/>
              <a:gd name="connsiteX56" fmla="*/ 82 w 10000"/>
              <a:gd name="connsiteY56" fmla="*/ 9571 h 10000"/>
              <a:gd name="connsiteX57" fmla="*/ 0 w 10000"/>
              <a:gd name="connsiteY57" fmla="*/ 10000 h 10000"/>
              <a:gd name="connsiteX58" fmla="*/ 1935 w 10000"/>
              <a:gd name="connsiteY58" fmla="*/ 9786 h 10000"/>
              <a:gd name="connsiteX59" fmla="*/ 1853 w 10000"/>
              <a:gd name="connsiteY59" fmla="*/ 9142 h 10000"/>
              <a:gd name="connsiteX60" fmla="*/ 2153 w 10000"/>
              <a:gd name="connsiteY60" fmla="*/ 9142 h 10000"/>
              <a:gd name="connsiteX61" fmla="*/ 2180 w 10000"/>
              <a:gd name="connsiteY61" fmla="*/ 9249 h 10000"/>
              <a:gd name="connsiteX62" fmla="*/ 3924 w 10000"/>
              <a:gd name="connsiteY62" fmla="*/ 8981 h 10000"/>
              <a:gd name="connsiteX63" fmla="*/ 3978 w 10000"/>
              <a:gd name="connsiteY63" fmla="*/ 8820 h 10000"/>
              <a:gd name="connsiteX64" fmla="*/ 5886 w 10000"/>
              <a:gd name="connsiteY64"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6158 w 10000"/>
              <a:gd name="connsiteY17" fmla="*/ 214 h 10000"/>
              <a:gd name="connsiteX18" fmla="*/ 5995 w 10000"/>
              <a:gd name="connsiteY18" fmla="*/ 0 h 10000"/>
              <a:gd name="connsiteX19" fmla="*/ 5804 w 10000"/>
              <a:gd name="connsiteY19" fmla="*/ 322 h 10000"/>
              <a:gd name="connsiteX20" fmla="*/ 5886 w 10000"/>
              <a:gd name="connsiteY20" fmla="*/ 590 h 10000"/>
              <a:gd name="connsiteX21" fmla="*/ 5477 w 10000"/>
              <a:gd name="connsiteY21" fmla="*/ 1662 h 10000"/>
              <a:gd name="connsiteX22" fmla="*/ 4877 w 10000"/>
              <a:gd name="connsiteY22" fmla="*/ 3110 h 10000"/>
              <a:gd name="connsiteX23" fmla="*/ 4659 w 10000"/>
              <a:gd name="connsiteY23" fmla="*/ 3217 h 10000"/>
              <a:gd name="connsiteX24" fmla="*/ 4605 w 10000"/>
              <a:gd name="connsiteY24" fmla="*/ 3566 h 10000"/>
              <a:gd name="connsiteX25" fmla="*/ 4578 w 10000"/>
              <a:gd name="connsiteY25" fmla="*/ 4048 h 10000"/>
              <a:gd name="connsiteX26" fmla="*/ 3951 w 10000"/>
              <a:gd name="connsiteY26" fmla="*/ 3619 h 10000"/>
              <a:gd name="connsiteX27" fmla="*/ 3842 w 10000"/>
              <a:gd name="connsiteY27" fmla="*/ 3887 h 10000"/>
              <a:gd name="connsiteX28" fmla="*/ 3896 w 10000"/>
              <a:gd name="connsiteY28" fmla="*/ 4048 h 10000"/>
              <a:gd name="connsiteX29" fmla="*/ 3787 w 10000"/>
              <a:gd name="connsiteY29" fmla="*/ 4209 h 10000"/>
              <a:gd name="connsiteX30" fmla="*/ 3706 w 10000"/>
              <a:gd name="connsiteY30" fmla="*/ 4638 h 10000"/>
              <a:gd name="connsiteX31" fmla="*/ 3651 w 10000"/>
              <a:gd name="connsiteY31" fmla="*/ 4853 h 10000"/>
              <a:gd name="connsiteX32" fmla="*/ 3134 w 10000"/>
              <a:gd name="connsiteY32" fmla="*/ 4745 h 10000"/>
              <a:gd name="connsiteX33" fmla="*/ 2616 w 10000"/>
              <a:gd name="connsiteY33" fmla="*/ 4745 h 10000"/>
              <a:gd name="connsiteX34" fmla="*/ 2398 w 10000"/>
              <a:gd name="connsiteY34" fmla="*/ 4853 h 10000"/>
              <a:gd name="connsiteX35" fmla="*/ 2343 w 10000"/>
              <a:gd name="connsiteY35" fmla="*/ 4638 h 10000"/>
              <a:gd name="connsiteX36" fmla="*/ 2371 w 10000"/>
              <a:gd name="connsiteY36" fmla="*/ 5067 h 10000"/>
              <a:gd name="connsiteX37" fmla="*/ 2289 w 10000"/>
              <a:gd name="connsiteY37" fmla="*/ 5174 h 10000"/>
              <a:gd name="connsiteX38" fmla="*/ 2234 w 10000"/>
              <a:gd name="connsiteY38" fmla="*/ 4906 h 10000"/>
              <a:gd name="connsiteX39" fmla="*/ 2071 w 10000"/>
              <a:gd name="connsiteY39" fmla="*/ 5013 h 10000"/>
              <a:gd name="connsiteX40" fmla="*/ 1962 w 10000"/>
              <a:gd name="connsiteY40" fmla="*/ 4853 h 10000"/>
              <a:gd name="connsiteX41" fmla="*/ 1907 w 10000"/>
              <a:gd name="connsiteY41" fmla="*/ 4960 h 10000"/>
              <a:gd name="connsiteX42" fmla="*/ 1880 w 10000"/>
              <a:gd name="connsiteY42" fmla="*/ 5389 h 10000"/>
              <a:gd name="connsiteX43" fmla="*/ 1771 w 10000"/>
              <a:gd name="connsiteY43" fmla="*/ 5282 h 10000"/>
              <a:gd name="connsiteX44" fmla="*/ 1635 w 10000"/>
              <a:gd name="connsiteY44" fmla="*/ 5818 h 10000"/>
              <a:gd name="connsiteX45" fmla="*/ 1744 w 10000"/>
              <a:gd name="connsiteY45" fmla="*/ 6408 h 10000"/>
              <a:gd name="connsiteX46" fmla="*/ 1226 w 10000"/>
              <a:gd name="connsiteY46" fmla="*/ 6783 h 10000"/>
              <a:gd name="connsiteX47" fmla="*/ 1199 w 10000"/>
              <a:gd name="connsiteY47" fmla="*/ 7158 h 10000"/>
              <a:gd name="connsiteX48" fmla="*/ 1335 w 10000"/>
              <a:gd name="connsiteY48" fmla="*/ 7641 h 10000"/>
              <a:gd name="connsiteX49" fmla="*/ 1199 w 10000"/>
              <a:gd name="connsiteY49" fmla="*/ 7909 h 10000"/>
              <a:gd name="connsiteX50" fmla="*/ 545 w 10000"/>
              <a:gd name="connsiteY50" fmla="*/ 7480 h 10000"/>
              <a:gd name="connsiteX51" fmla="*/ 327 w 10000"/>
              <a:gd name="connsiteY51" fmla="*/ 8016 h 10000"/>
              <a:gd name="connsiteX52" fmla="*/ 409 w 10000"/>
              <a:gd name="connsiteY52" fmla="*/ 8391 h 10000"/>
              <a:gd name="connsiteX53" fmla="*/ 409 w 10000"/>
              <a:gd name="connsiteY53" fmla="*/ 9035 h 10000"/>
              <a:gd name="connsiteX54" fmla="*/ 272 w 10000"/>
              <a:gd name="connsiteY54" fmla="*/ 9732 h 10000"/>
              <a:gd name="connsiteX55" fmla="*/ 82 w 10000"/>
              <a:gd name="connsiteY55" fmla="*/ 9571 h 10000"/>
              <a:gd name="connsiteX56" fmla="*/ 0 w 10000"/>
              <a:gd name="connsiteY56" fmla="*/ 10000 h 10000"/>
              <a:gd name="connsiteX57" fmla="*/ 1935 w 10000"/>
              <a:gd name="connsiteY57" fmla="*/ 9786 h 10000"/>
              <a:gd name="connsiteX58" fmla="*/ 1853 w 10000"/>
              <a:gd name="connsiteY58" fmla="*/ 9142 h 10000"/>
              <a:gd name="connsiteX59" fmla="*/ 2153 w 10000"/>
              <a:gd name="connsiteY59" fmla="*/ 9142 h 10000"/>
              <a:gd name="connsiteX60" fmla="*/ 2180 w 10000"/>
              <a:gd name="connsiteY60" fmla="*/ 9249 h 10000"/>
              <a:gd name="connsiteX61" fmla="*/ 3924 w 10000"/>
              <a:gd name="connsiteY61" fmla="*/ 8981 h 10000"/>
              <a:gd name="connsiteX62" fmla="*/ 3978 w 10000"/>
              <a:gd name="connsiteY62" fmla="*/ 8820 h 10000"/>
              <a:gd name="connsiteX63" fmla="*/ 5886 w 10000"/>
              <a:gd name="connsiteY63"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6158 w 10000"/>
              <a:gd name="connsiteY17" fmla="*/ 214 h 10000"/>
              <a:gd name="connsiteX18" fmla="*/ 5995 w 10000"/>
              <a:gd name="connsiteY18" fmla="*/ 0 h 10000"/>
              <a:gd name="connsiteX19" fmla="*/ 5804 w 10000"/>
              <a:gd name="connsiteY19" fmla="*/ 322 h 10000"/>
              <a:gd name="connsiteX20" fmla="*/ 5886 w 10000"/>
              <a:gd name="connsiteY20" fmla="*/ 590 h 10000"/>
              <a:gd name="connsiteX21" fmla="*/ 5477 w 10000"/>
              <a:gd name="connsiteY21" fmla="*/ 1662 h 10000"/>
              <a:gd name="connsiteX22" fmla="*/ 4877 w 10000"/>
              <a:gd name="connsiteY22" fmla="*/ 3110 h 10000"/>
              <a:gd name="connsiteX23" fmla="*/ 4659 w 10000"/>
              <a:gd name="connsiteY23" fmla="*/ 3217 h 10000"/>
              <a:gd name="connsiteX24" fmla="*/ 4605 w 10000"/>
              <a:gd name="connsiteY24" fmla="*/ 3566 h 10000"/>
              <a:gd name="connsiteX25" fmla="*/ 4578 w 10000"/>
              <a:gd name="connsiteY25" fmla="*/ 4048 h 10000"/>
              <a:gd name="connsiteX26" fmla="*/ 3951 w 10000"/>
              <a:gd name="connsiteY26" fmla="*/ 3619 h 10000"/>
              <a:gd name="connsiteX27" fmla="*/ 3842 w 10000"/>
              <a:gd name="connsiteY27" fmla="*/ 3887 h 10000"/>
              <a:gd name="connsiteX28" fmla="*/ 3896 w 10000"/>
              <a:gd name="connsiteY28" fmla="*/ 4048 h 10000"/>
              <a:gd name="connsiteX29" fmla="*/ 3787 w 10000"/>
              <a:gd name="connsiteY29" fmla="*/ 4209 h 10000"/>
              <a:gd name="connsiteX30" fmla="*/ 3706 w 10000"/>
              <a:gd name="connsiteY30" fmla="*/ 4638 h 10000"/>
              <a:gd name="connsiteX31" fmla="*/ 3651 w 10000"/>
              <a:gd name="connsiteY31" fmla="*/ 4853 h 10000"/>
              <a:gd name="connsiteX32" fmla="*/ 3134 w 10000"/>
              <a:gd name="connsiteY32" fmla="*/ 4745 h 10000"/>
              <a:gd name="connsiteX33" fmla="*/ 2398 w 10000"/>
              <a:gd name="connsiteY33" fmla="*/ 4853 h 10000"/>
              <a:gd name="connsiteX34" fmla="*/ 2343 w 10000"/>
              <a:gd name="connsiteY34" fmla="*/ 4638 h 10000"/>
              <a:gd name="connsiteX35" fmla="*/ 2371 w 10000"/>
              <a:gd name="connsiteY35" fmla="*/ 5067 h 10000"/>
              <a:gd name="connsiteX36" fmla="*/ 2289 w 10000"/>
              <a:gd name="connsiteY36" fmla="*/ 5174 h 10000"/>
              <a:gd name="connsiteX37" fmla="*/ 2234 w 10000"/>
              <a:gd name="connsiteY37" fmla="*/ 4906 h 10000"/>
              <a:gd name="connsiteX38" fmla="*/ 2071 w 10000"/>
              <a:gd name="connsiteY38" fmla="*/ 5013 h 10000"/>
              <a:gd name="connsiteX39" fmla="*/ 1962 w 10000"/>
              <a:gd name="connsiteY39" fmla="*/ 4853 h 10000"/>
              <a:gd name="connsiteX40" fmla="*/ 1907 w 10000"/>
              <a:gd name="connsiteY40" fmla="*/ 4960 h 10000"/>
              <a:gd name="connsiteX41" fmla="*/ 1880 w 10000"/>
              <a:gd name="connsiteY41" fmla="*/ 5389 h 10000"/>
              <a:gd name="connsiteX42" fmla="*/ 1771 w 10000"/>
              <a:gd name="connsiteY42" fmla="*/ 5282 h 10000"/>
              <a:gd name="connsiteX43" fmla="*/ 1635 w 10000"/>
              <a:gd name="connsiteY43" fmla="*/ 5818 h 10000"/>
              <a:gd name="connsiteX44" fmla="*/ 1744 w 10000"/>
              <a:gd name="connsiteY44" fmla="*/ 6408 h 10000"/>
              <a:gd name="connsiteX45" fmla="*/ 1226 w 10000"/>
              <a:gd name="connsiteY45" fmla="*/ 6783 h 10000"/>
              <a:gd name="connsiteX46" fmla="*/ 1199 w 10000"/>
              <a:gd name="connsiteY46" fmla="*/ 7158 h 10000"/>
              <a:gd name="connsiteX47" fmla="*/ 1335 w 10000"/>
              <a:gd name="connsiteY47" fmla="*/ 7641 h 10000"/>
              <a:gd name="connsiteX48" fmla="*/ 1199 w 10000"/>
              <a:gd name="connsiteY48" fmla="*/ 7909 h 10000"/>
              <a:gd name="connsiteX49" fmla="*/ 545 w 10000"/>
              <a:gd name="connsiteY49" fmla="*/ 7480 h 10000"/>
              <a:gd name="connsiteX50" fmla="*/ 327 w 10000"/>
              <a:gd name="connsiteY50" fmla="*/ 8016 h 10000"/>
              <a:gd name="connsiteX51" fmla="*/ 409 w 10000"/>
              <a:gd name="connsiteY51" fmla="*/ 8391 h 10000"/>
              <a:gd name="connsiteX52" fmla="*/ 409 w 10000"/>
              <a:gd name="connsiteY52" fmla="*/ 9035 h 10000"/>
              <a:gd name="connsiteX53" fmla="*/ 272 w 10000"/>
              <a:gd name="connsiteY53" fmla="*/ 9732 h 10000"/>
              <a:gd name="connsiteX54" fmla="*/ 82 w 10000"/>
              <a:gd name="connsiteY54" fmla="*/ 9571 h 10000"/>
              <a:gd name="connsiteX55" fmla="*/ 0 w 10000"/>
              <a:gd name="connsiteY55" fmla="*/ 10000 h 10000"/>
              <a:gd name="connsiteX56" fmla="*/ 1935 w 10000"/>
              <a:gd name="connsiteY56" fmla="*/ 9786 h 10000"/>
              <a:gd name="connsiteX57" fmla="*/ 1853 w 10000"/>
              <a:gd name="connsiteY57" fmla="*/ 9142 h 10000"/>
              <a:gd name="connsiteX58" fmla="*/ 2153 w 10000"/>
              <a:gd name="connsiteY58" fmla="*/ 9142 h 10000"/>
              <a:gd name="connsiteX59" fmla="*/ 2180 w 10000"/>
              <a:gd name="connsiteY59" fmla="*/ 9249 h 10000"/>
              <a:gd name="connsiteX60" fmla="*/ 3924 w 10000"/>
              <a:gd name="connsiteY60" fmla="*/ 8981 h 10000"/>
              <a:gd name="connsiteX61" fmla="*/ 3978 w 10000"/>
              <a:gd name="connsiteY61" fmla="*/ 8820 h 10000"/>
              <a:gd name="connsiteX62" fmla="*/ 5886 w 10000"/>
              <a:gd name="connsiteY62"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6158 w 10000"/>
              <a:gd name="connsiteY17" fmla="*/ 214 h 10000"/>
              <a:gd name="connsiteX18" fmla="*/ 5995 w 10000"/>
              <a:gd name="connsiteY18" fmla="*/ 0 h 10000"/>
              <a:gd name="connsiteX19" fmla="*/ 5804 w 10000"/>
              <a:gd name="connsiteY19" fmla="*/ 322 h 10000"/>
              <a:gd name="connsiteX20" fmla="*/ 5886 w 10000"/>
              <a:gd name="connsiteY20" fmla="*/ 590 h 10000"/>
              <a:gd name="connsiteX21" fmla="*/ 5477 w 10000"/>
              <a:gd name="connsiteY21" fmla="*/ 1662 h 10000"/>
              <a:gd name="connsiteX22" fmla="*/ 4877 w 10000"/>
              <a:gd name="connsiteY22" fmla="*/ 3110 h 10000"/>
              <a:gd name="connsiteX23" fmla="*/ 4659 w 10000"/>
              <a:gd name="connsiteY23" fmla="*/ 3217 h 10000"/>
              <a:gd name="connsiteX24" fmla="*/ 4605 w 10000"/>
              <a:gd name="connsiteY24" fmla="*/ 3566 h 10000"/>
              <a:gd name="connsiteX25" fmla="*/ 3951 w 10000"/>
              <a:gd name="connsiteY25" fmla="*/ 3619 h 10000"/>
              <a:gd name="connsiteX26" fmla="*/ 3842 w 10000"/>
              <a:gd name="connsiteY26" fmla="*/ 3887 h 10000"/>
              <a:gd name="connsiteX27" fmla="*/ 3896 w 10000"/>
              <a:gd name="connsiteY27" fmla="*/ 4048 h 10000"/>
              <a:gd name="connsiteX28" fmla="*/ 3787 w 10000"/>
              <a:gd name="connsiteY28" fmla="*/ 4209 h 10000"/>
              <a:gd name="connsiteX29" fmla="*/ 3706 w 10000"/>
              <a:gd name="connsiteY29" fmla="*/ 4638 h 10000"/>
              <a:gd name="connsiteX30" fmla="*/ 3651 w 10000"/>
              <a:gd name="connsiteY30" fmla="*/ 4853 h 10000"/>
              <a:gd name="connsiteX31" fmla="*/ 3134 w 10000"/>
              <a:gd name="connsiteY31" fmla="*/ 4745 h 10000"/>
              <a:gd name="connsiteX32" fmla="*/ 2398 w 10000"/>
              <a:gd name="connsiteY32" fmla="*/ 4853 h 10000"/>
              <a:gd name="connsiteX33" fmla="*/ 2343 w 10000"/>
              <a:gd name="connsiteY33" fmla="*/ 4638 h 10000"/>
              <a:gd name="connsiteX34" fmla="*/ 2371 w 10000"/>
              <a:gd name="connsiteY34" fmla="*/ 5067 h 10000"/>
              <a:gd name="connsiteX35" fmla="*/ 2289 w 10000"/>
              <a:gd name="connsiteY35" fmla="*/ 5174 h 10000"/>
              <a:gd name="connsiteX36" fmla="*/ 2234 w 10000"/>
              <a:gd name="connsiteY36" fmla="*/ 4906 h 10000"/>
              <a:gd name="connsiteX37" fmla="*/ 2071 w 10000"/>
              <a:gd name="connsiteY37" fmla="*/ 5013 h 10000"/>
              <a:gd name="connsiteX38" fmla="*/ 1962 w 10000"/>
              <a:gd name="connsiteY38" fmla="*/ 4853 h 10000"/>
              <a:gd name="connsiteX39" fmla="*/ 1907 w 10000"/>
              <a:gd name="connsiteY39" fmla="*/ 4960 h 10000"/>
              <a:gd name="connsiteX40" fmla="*/ 1880 w 10000"/>
              <a:gd name="connsiteY40" fmla="*/ 5389 h 10000"/>
              <a:gd name="connsiteX41" fmla="*/ 1771 w 10000"/>
              <a:gd name="connsiteY41" fmla="*/ 5282 h 10000"/>
              <a:gd name="connsiteX42" fmla="*/ 1635 w 10000"/>
              <a:gd name="connsiteY42" fmla="*/ 5818 h 10000"/>
              <a:gd name="connsiteX43" fmla="*/ 1744 w 10000"/>
              <a:gd name="connsiteY43" fmla="*/ 6408 h 10000"/>
              <a:gd name="connsiteX44" fmla="*/ 1226 w 10000"/>
              <a:gd name="connsiteY44" fmla="*/ 6783 h 10000"/>
              <a:gd name="connsiteX45" fmla="*/ 1199 w 10000"/>
              <a:gd name="connsiteY45" fmla="*/ 7158 h 10000"/>
              <a:gd name="connsiteX46" fmla="*/ 1335 w 10000"/>
              <a:gd name="connsiteY46" fmla="*/ 7641 h 10000"/>
              <a:gd name="connsiteX47" fmla="*/ 1199 w 10000"/>
              <a:gd name="connsiteY47" fmla="*/ 7909 h 10000"/>
              <a:gd name="connsiteX48" fmla="*/ 545 w 10000"/>
              <a:gd name="connsiteY48" fmla="*/ 7480 h 10000"/>
              <a:gd name="connsiteX49" fmla="*/ 327 w 10000"/>
              <a:gd name="connsiteY49" fmla="*/ 8016 h 10000"/>
              <a:gd name="connsiteX50" fmla="*/ 409 w 10000"/>
              <a:gd name="connsiteY50" fmla="*/ 8391 h 10000"/>
              <a:gd name="connsiteX51" fmla="*/ 409 w 10000"/>
              <a:gd name="connsiteY51" fmla="*/ 9035 h 10000"/>
              <a:gd name="connsiteX52" fmla="*/ 272 w 10000"/>
              <a:gd name="connsiteY52" fmla="*/ 9732 h 10000"/>
              <a:gd name="connsiteX53" fmla="*/ 82 w 10000"/>
              <a:gd name="connsiteY53" fmla="*/ 9571 h 10000"/>
              <a:gd name="connsiteX54" fmla="*/ 0 w 10000"/>
              <a:gd name="connsiteY54" fmla="*/ 10000 h 10000"/>
              <a:gd name="connsiteX55" fmla="*/ 1935 w 10000"/>
              <a:gd name="connsiteY55" fmla="*/ 9786 h 10000"/>
              <a:gd name="connsiteX56" fmla="*/ 1853 w 10000"/>
              <a:gd name="connsiteY56" fmla="*/ 9142 h 10000"/>
              <a:gd name="connsiteX57" fmla="*/ 2153 w 10000"/>
              <a:gd name="connsiteY57" fmla="*/ 9142 h 10000"/>
              <a:gd name="connsiteX58" fmla="*/ 2180 w 10000"/>
              <a:gd name="connsiteY58" fmla="*/ 9249 h 10000"/>
              <a:gd name="connsiteX59" fmla="*/ 3924 w 10000"/>
              <a:gd name="connsiteY59" fmla="*/ 8981 h 10000"/>
              <a:gd name="connsiteX60" fmla="*/ 3978 w 10000"/>
              <a:gd name="connsiteY60" fmla="*/ 8820 h 10000"/>
              <a:gd name="connsiteX61" fmla="*/ 5886 w 10000"/>
              <a:gd name="connsiteY61"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6158 w 10000"/>
              <a:gd name="connsiteY17" fmla="*/ 214 h 10000"/>
              <a:gd name="connsiteX18" fmla="*/ 5995 w 10000"/>
              <a:gd name="connsiteY18" fmla="*/ 0 h 10000"/>
              <a:gd name="connsiteX19" fmla="*/ 5804 w 10000"/>
              <a:gd name="connsiteY19" fmla="*/ 322 h 10000"/>
              <a:gd name="connsiteX20" fmla="*/ 5886 w 10000"/>
              <a:gd name="connsiteY20" fmla="*/ 590 h 10000"/>
              <a:gd name="connsiteX21" fmla="*/ 5477 w 10000"/>
              <a:gd name="connsiteY21" fmla="*/ 1662 h 10000"/>
              <a:gd name="connsiteX22" fmla="*/ 4877 w 10000"/>
              <a:gd name="connsiteY22" fmla="*/ 3110 h 10000"/>
              <a:gd name="connsiteX23" fmla="*/ 4659 w 10000"/>
              <a:gd name="connsiteY23" fmla="*/ 3217 h 10000"/>
              <a:gd name="connsiteX24" fmla="*/ 3951 w 10000"/>
              <a:gd name="connsiteY24" fmla="*/ 3619 h 10000"/>
              <a:gd name="connsiteX25" fmla="*/ 3842 w 10000"/>
              <a:gd name="connsiteY25" fmla="*/ 3887 h 10000"/>
              <a:gd name="connsiteX26" fmla="*/ 3896 w 10000"/>
              <a:gd name="connsiteY26" fmla="*/ 4048 h 10000"/>
              <a:gd name="connsiteX27" fmla="*/ 3787 w 10000"/>
              <a:gd name="connsiteY27" fmla="*/ 4209 h 10000"/>
              <a:gd name="connsiteX28" fmla="*/ 3706 w 10000"/>
              <a:gd name="connsiteY28" fmla="*/ 4638 h 10000"/>
              <a:gd name="connsiteX29" fmla="*/ 3651 w 10000"/>
              <a:gd name="connsiteY29" fmla="*/ 4853 h 10000"/>
              <a:gd name="connsiteX30" fmla="*/ 3134 w 10000"/>
              <a:gd name="connsiteY30" fmla="*/ 4745 h 10000"/>
              <a:gd name="connsiteX31" fmla="*/ 2398 w 10000"/>
              <a:gd name="connsiteY31" fmla="*/ 4853 h 10000"/>
              <a:gd name="connsiteX32" fmla="*/ 2343 w 10000"/>
              <a:gd name="connsiteY32" fmla="*/ 4638 h 10000"/>
              <a:gd name="connsiteX33" fmla="*/ 2371 w 10000"/>
              <a:gd name="connsiteY33" fmla="*/ 5067 h 10000"/>
              <a:gd name="connsiteX34" fmla="*/ 2289 w 10000"/>
              <a:gd name="connsiteY34" fmla="*/ 5174 h 10000"/>
              <a:gd name="connsiteX35" fmla="*/ 2234 w 10000"/>
              <a:gd name="connsiteY35" fmla="*/ 4906 h 10000"/>
              <a:gd name="connsiteX36" fmla="*/ 2071 w 10000"/>
              <a:gd name="connsiteY36" fmla="*/ 5013 h 10000"/>
              <a:gd name="connsiteX37" fmla="*/ 1962 w 10000"/>
              <a:gd name="connsiteY37" fmla="*/ 4853 h 10000"/>
              <a:gd name="connsiteX38" fmla="*/ 1907 w 10000"/>
              <a:gd name="connsiteY38" fmla="*/ 4960 h 10000"/>
              <a:gd name="connsiteX39" fmla="*/ 1880 w 10000"/>
              <a:gd name="connsiteY39" fmla="*/ 5389 h 10000"/>
              <a:gd name="connsiteX40" fmla="*/ 1771 w 10000"/>
              <a:gd name="connsiteY40" fmla="*/ 5282 h 10000"/>
              <a:gd name="connsiteX41" fmla="*/ 1635 w 10000"/>
              <a:gd name="connsiteY41" fmla="*/ 5818 h 10000"/>
              <a:gd name="connsiteX42" fmla="*/ 1744 w 10000"/>
              <a:gd name="connsiteY42" fmla="*/ 6408 h 10000"/>
              <a:gd name="connsiteX43" fmla="*/ 1226 w 10000"/>
              <a:gd name="connsiteY43" fmla="*/ 6783 h 10000"/>
              <a:gd name="connsiteX44" fmla="*/ 1199 w 10000"/>
              <a:gd name="connsiteY44" fmla="*/ 7158 h 10000"/>
              <a:gd name="connsiteX45" fmla="*/ 1335 w 10000"/>
              <a:gd name="connsiteY45" fmla="*/ 7641 h 10000"/>
              <a:gd name="connsiteX46" fmla="*/ 1199 w 10000"/>
              <a:gd name="connsiteY46" fmla="*/ 7909 h 10000"/>
              <a:gd name="connsiteX47" fmla="*/ 545 w 10000"/>
              <a:gd name="connsiteY47" fmla="*/ 7480 h 10000"/>
              <a:gd name="connsiteX48" fmla="*/ 327 w 10000"/>
              <a:gd name="connsiteY48" fmla="*/ 8016 h 10000"/>
              <a:gd name="connsiteX49" fmla="*/ 409 w 10000"/>
              <a:gd name="connsiteY49" fmla="*/ 8391 h 10000"/>
              <a:gd name="connsiteX50" fmla="*/ 409 w 10000"/>
              <a:gd name="connsiteY50" fmla="*/ 9035 h 10000"/>
              <a:gd name="connsiteX51" fmla="*/ 272 w 10000"/>
              <a:gd name="connsiteY51" fmla="*/ 9732 h 10000"/>
              <a:gd name="connsiteX52" fmla="*/ 82 w 10000"/>
              <a:gd name="connsiteY52" fmla="*/ 9571 h 10000"/>
              <a:gd name="connsiteX53" fmla="*/ 0 w 10000"/>
              <a:gd name="connsiteY53" fmla="*/ 10000 h 10000"/>
              <a:gd name="connsiteX54" fmla="*/ 1935 w 10000"/>
              <a:gd name="connsiteY54" fmla="*/ 9786 h 10000"/>
              <a:gd name="connsiteX55" fmla="*/ 1853 w 10000"/>
              <a:gd name="connsiteY55" fmla="*/ 9142 h 10000"/>
              <a:gd name="connsiteX56" fmla="*/ 2153 w 10000"/>
              <a:gd name="connsiteY56" fmla="*/ 9142 h 10000"/>
              <a:gd name="connsiteX57" fmla="*/ 2180 w 10000"/>
              <a:gd name="connsiteY57" fmla="*/ 9249 h 10000"/>
              <a:gd name="connsiteX58" fmla="*/ 3924 w 10000"/>
              <a:gd name="connsiteY58" fmla="*/ 8981 h 10000"/>
              <a:gd name="connsiteX59" fmla="*/ 3978 w 10000"/>
              <a:gd name="connsiteY59" fmla="*/ 8820 h 10000"/>
              <a:gd name="connsiteX60" fmla="*/ 5886 w 10000"/>
              <a:gd name="connsiteY60"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6158 w 10000"/>
              <a:gd name="connsiteY17" fmla="*/ 214 h 10000"/>
              <a:gd name="connsiteX18" fmla="*/ 5995 w 10000"/>
              <a:gd name="connsiteY18" fmla="*/ 0 h 10000"/>
              <a:gd name="connsiteX19" fmla="*/ 5804 w 10000"/>
              <a:gd name="connsiteY19" fmla="*/ 322 h 10000"/>
              <a:gd name="connsiteX20" fmla="*/ 5886 w 10000"/>
              <a:gd name="connsiteY20" fmla="*/ 590 h 10000"/>
              <a:gd name="connsiteX21" fmla="*/ 5477 w 10000"/>
              <a:gd name="connsiteY21" fmla="*/ 1662 h 10000"/>
              <a:gd name="connsiteX22" fmla="*/ 4877 w 10000"/>
              <a:gd name="connsiteY22" fmla="*/ 3110 h 10000"/>
              <a:gd name="connsiteX23" fmla="*/ 3951 w 10000"/>
              <a:gd name="connsiteY23" fmla="*/ 3619 h 10000"/>
              <a:gd name="connsiteX24" fmla="*/ 3842 w 10000"/>
              <a:gd name="connsiteY24" fmla="*/ 3887 h 10000"/>
              <a:gd name="connsiteX25" fmla="*/ 3896 w 10000"/>
              <a:gd name="connsiteY25" fmla="*/ 4048 h 10000"/>
              <a:gd name="connsiteX26" fmla="*/ 3787 w 10000"/>
              <a:gd name="connsiteY26" fmla="*/ 4209 h 10000"/>
              <a:gd name="connsiteX27" fmla="*/ 3706 w 10000"/>
              <a:gd name="connsiteY27" fmla="*/ 4638 h 10000"/>
              <a:gd name="connsiteX28" fmla="*/ 3651 w 10000"/>
              <a:gd name="connsiteY28" fmla="*/ 4853 h 10000"/>
              <a:gd name="connsiteX29" fmla="*/ 3134 w 10000"/>
              <a:gd name="connsiteY29" fmla="*/ 4745 h 10000"/>
              <a:gd name="connsiteX30" fmla="*/ 2398 w 10000"/>
              <a:gd name="connsiteY30" fmla="*/ 4853 h 10000"/>
              <a:gd name="connsiteX31" fmla="*/ 2343 w 10000"/>
              <a:gd name="connsiteY31" fmla="*/ 4638 h 10000"/>
              <a:gd name="connsiteX32" fmla="*/ 2371 w 10000"/>
              <a:gd name="connsiteY32" fmla="*/ 5067 h 10000"/>
              <a:gd name="connsiteX33" fmla="*/ 2289 w 10000"/>
              <a:gd name="connsiteY33" fmla="*/ 5174 h 10000"/>
              <a:gd name="connsiteX34" fmla="*/ 2234 w 10000"/>
              <a:gd name="connsiteY34" fmla="*/ 4906 h 10000"/>
              <a:gd name="connsiteX35" fmla="*/ 2071 w 10000"/>
              <a:gd name="connsiteY35" fmla="*/ 5013 h 10000"/>
              <a:gd name="connsiteX36" fmla="*/ 1962 w 10000"/>
              <a:gd name="connsiteY36" fmla="*/ 4853 h 10000"/>
              <a:gd name="connsiteX37" fmla="*/ 1907 w 10000"/>
              <a:gd name="connsiteY37" fmla="*/ 4960 h 10000"/>
              <a:gd name="connsiteX38" fmla="*/ 1880 w 10000"/>
              <a:gd name="connsiteY38" fmla="*/ 5389 h 10000"/>
              <a:gd name="connsiteX39" fmla="*/ 1771 w 10000"/>
              <a:gd name="connsiteY39" fmla="*/ 5282 h 10000"/>
              <a:gd name="connsiteX40" fmla="*/ 1635 w 10000"/>
              <a:gd name="connsiteY40" fmla="*/ 5818 h 10000"/>
              <a:gd name="connsiteX41" fmla="*/ 1744 w 10000"/>
              <a:gd name="connsiteY41" fmla="*/ 6408 h 10000"/>
              <a:gd name="connsiteX42" fmla="*/ 1226 w 10000"/>
              <a:gd name="connsiteY42" fmla="*/ 6783 h 10000"/>
              <a:gd name="connsiteX43" fmla="*/ 1199 w 10000"/>
              <a:gd name="connsiteY43" fmla="*/ 7158 h 10000"/>
              <a:gd name="connsiteX44" fmla="*/ 1335 w 10000"/>
              <a:gd name="connsiteY44" fmla="*/ 7641 h 10000"/>
              <a:gd name="connsiteX45" fmla="*/ 1199 w 10000"/>
              <a:gd name="connsiteY45" fmla="*/ 7909 h 10000"/>
              <a:gd name="connsiteX46" fmla="*/ 545 w 10000"/>
              <a:gd name="connsiteY46" fmla="*/ 7480 h 10000"/>
              <a:gd name="connsiteX47" fmla="*/ 327 w 10000"/>
              <a:gd name="connsiteY47" fmla="*/ 8016 h 10000"/>
              <a:gd name="connsiteX48" fmla="*/ 409 w 10000"/>
              <a:gd name="connsiteY48" fmla="*/ 8391 h 10000"/>
              <a:gd name="connsiteX49" fmla="*/ 409 w 10000"/>
              <a:gd name="connsiteY49" fmla="*/ 9035 h 10000"/>
              <a:gd name="connsiteX50" fmla="*/ 272 w 10000"/>
              <a:gd name="connsiteY50" fmla="*/ 9732 h 10000"/>
              <a:gd name="connsiteX51" fmla="*/ 82 w 10000"/>
              <a:gd name="connsiteY51" fmla="*/ 9571 h 10000"/>
              <a:gd name="connsiteX52" fmla="*/ 0 w 10000"/>
              <a:gd name="connsiteY52" fmla="*/ 10000 h 10000"/>
              <a:gd name="connsiteX53" fmla="*/ 1935 w 10000"/>
              <a:gd name="connsiteY53" fmla="*/ 9786 h 10000"/>
              <a:gd name="connsiteX54" fmla="*/ 1853 w 10000"/>
              <a:gd name="connsiteY54" fmla="*/ 9142 h 10000"/>
              <a:gd name="connsiteX55" fmla="*/ 2153 w 10000"/>
              <a:gd name="connsiteY55" fmla="*/ 9142 h 10000"/>
              <a:gd name="connsiteX56" fmla="*/ 2180 w 10000"/>
              <a:gd name="connsiteY56" fmla="*/ 9249 h 10000"/>
              <a:gd name="connsiteX57" fmla="*/ 3924 w 10000"/>
              <a:gd name="connsiteY57" fmla="*/ 8981 h 10000"/>
              <a:gd name="connsiteX58" fmla="*/ 3978 w 10000"/>
              <a:gd name="connsiteY58" fmla="*/ 8820 h 10000"/>
              <a:gd name="connsiteX59" fmla="*/ 5886 w 10000"/>
              <a:gd name="connsiteY59"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6158 w 10000"/>
              <a:gd name="connsiteY17" fmla="*/ 214 h 10000"/>
              <a:gd name="connsiteX18" fmla="*/ 5995 w 10000"/>
              <a:gd name="connsiteY18" fmla="*/ 0 h 10000"/>
              <a:gd name="connsiteX19" fmla="*/ 5804 w 10000"/>
              <a:gd name="connsiteY19" fmla="*/ 322 h 10000"/>
              <a:gd name="connsiteX20" fmla="*/ 5886 w 10000"/>
              <a:gd name="connsiteY20" fmla="*/ 590 h 10000"/>
              <a:gd name="connsiteX21" fmla="*/ 4877 w 10000"/>
              <a:gd name="connsiteY21" fmla="*/ 3110 h 10000"/>
              <a:gd name="connsiteX22" fmla="*/ 3951 w 10000"/>
              <a:gd name="connsiteY22" fmla="*/ 3619 h 10000"/>
              <a:gd name="connsiteX23" fmla="*/ 3842 w 10000"/>
              <a:gd name="connsiteY23" fmla="*/ 3887 h 10000"/>
              <a:gd name="connsiteX24" fmla="*/ 3896 w 10000"/>
              <a:gd name="connsiteY24" fmla="*/ 4048 h 10000"/>
              <a:gd name="connsiteX25" fmla="*/ 3787 w 10000"/>
              <a:gd name="connsiteY25" fmla="*/ 4209 h 10000"/>
              <a:gd name="connsiteX26" fmla="*/ 3706 w 10000"/>
              <a:gd name="connsiteY26" fmla="*/ 4638 h 10000"/>
              <a:gd name="connsiteX27" fmla="*/ 3651 w 10000"/>
              <a:gd name="connsiteY27" fmla="*/ 4853 h 10000"/>
              <a:gd name="connsiteX28" fmla="*/ 3134 w 10000"/>
              <a:gd name="connsiteY28" fmla="*/ 4745 h 10000"/>
              <a:gd name="connsiteX29" fmla="*/ 2398 w 10000"/>
              <a:gd name="connsiteY29" fmla="*/ 4853 h 10000"/>
              <a:gd name="connsiteX30" fmla="*/ 2343 w 10000"/>
              <a:gd name="connsiteY30" fmla="*/ 4638 h 10000"/>
              <a:gd name="connsiteX31" fmla="*/ 2371 w 10000"/>
              <a:gd name="connsiteY31" fmla="*/ 5067 h 10000"/>
              <a:gd name="connsiteX32" fmla="*/ 2289 w 10000"/>
              <a:gd name="connsiteY32" fmla="*/ 5174 h 10000"/>
              <a:gd name="connsiteX33" fmla="*/ 2234 w 10000"/>
              <a:gd name="connsiteY33" fmla="*/ 4906 h 10000"/>
              <a:gd name="connsiteX34" fmla="*/ 2071 w 10000"/>
              <a:gd name="connsiteY34" fmla="*/ 5013 h 10000"/>
              <a:gd name="connsiteX35" fmla="*/ 1962 w 10000"/>
              <a:gd name="connsiteY35" fmla="*/ 4853 h 10000"/>
              <a:gd name="connsiteX36" fmla="*/ 1907 w 10000"/>
              <a:gd name="connsiteY36" fmla="*/ 4960 h 10000"/>
              <a:gd name="connsiteX37" fmla="*/ 1880 w 10000"/>
              <a:gd name="connsiteY37" fmla="*/ 5389 h 10000"/>
              <a:gd name="connsiteX38" fmla="*/ 1771 w 10000"/>
              <a:gd name="connsiteY38" fmla="*/ 5282 h 10000"/>
              <a:gd name="connsiteX39" fmla="*/ 1635 w 10000"/>
              <a:gd name="connsiteY39" fmla="*/ 5818 h 10000"/>
              <a:gd name="connsiteX40" fmla="*/ 1744 w 10000"/>
              <a:gd name="connsiteY40" fmla="*/ 6408 h 10000"/>
              <a:gd name="connsiteX41" fmla="*/ 1226 w 10000"/>
              <a:gd name="connsiteY41" fmla="*/ 6783 h 10000"/>
              <a:gd name="connsiteX42" fmla="*/ 1199 w 10000"/>
              <a:gd name="connsiteY42" fmla="*/ 7158 h 10000"/>
              <a:gd name="connsiteX43" fmla="*/ 1335 w 10000"/>
              <a:gd name="connsiteY43" fmla="*/ 7641 h 10000"/>
              <a:gd name="connsiteX44" fmla="*/ 1199 w 10000"/>
              <a:gd name="connsiteY44" fmla="*/ 7909 h 10000"/>
              <a:gd name="connsiteX45" fmla="*/ 545 w 10000"/>
              <a:gd name="connsiteY45" fmla="*/ 7480 h 10000"/>
              <a:gd name="connsiteX46" fmla="*/ 327 w 10000"/>
              <a:gd name="connsiteY46" fmla="*/ 8016 h 10000"/>
              <a:gd name="connsiteX47" fmla="*/ 409 w 10000"/>
              <a:gd name="connsiteY47" fmla="*/ 8391 h 10000"/>
              <a:gd name="connsiteX48" fmla="*/ 409 w 10000"/>
              <a:gd name="connsiteY48" fmla="*/ 9035 h 10000"/>
              <a:gd name="connsiteX49" fmla="*/ 272 w 10000"/>
              <a:gd name="connsiteY49" fmla="*/ 9732 h 10000"/>
              <a:gd name="connsiteX50" fmla="*/ 82 w 10000"/>
              <a:gd name="connsiteY50" fmla="*/ 9571 h 10000"/>
              <a:gd name="connsiteX51" fmla="*/ 0 w 10000"/>
              <a:gd name="connsiteY51" fmla="*/ 10000 h 10000"/>
              <a:gd name="connsiteX52" fmla="*/ 1935 w 10000"/>
              <a:gd name="connsiteY52" fmla="*/ 9786 h 10000"/>
              <a:gd name="connsiteX53" fmla="*/ 1853 w 10000"/>
              <a:gd name="connsiteY53" fmla="*/ 9142 h 10000"/>
              <a:gd name="connsiteX54" fmla="*/ 2153 w 10000"/>
              <a:gd name="connsiteY54" fmla="*/ 9142 h 10000"/>
              <a:gd name="connsiteX55" fmla="*/ 2180 w 10000"/>
              <a:gd name="connsiteY55" fmla="*/ 9249 h 10000"/>
              <a:gd name="connsiteX56" fmla="*/ 3924 w 10000"/>
              <a:gd name="connsiteY56" fmla="*/ 8981 h 10000"/>
              <a:gd name="connsiteX57" fmla="*/ 3978 w 10000"/>
              <a:gd name="connsiteY57" fmla="*/ 8820 h 10000"/>
              <a:gd name="connsiteX58" fmla="*/ 5886 w 10000"/>
              <a:gd name="connsiteY58"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6158 w 10000"/>
              <a:gd name="connsiteY17" fmla="*/ 214 h 10000"/>
              <a:gd name="connsiteX18" fmla="*/ 5995 w 10000"/>
              <a:gd name="connsiteY18" fmla="*/ 0 h 10000"/>
              <a:gd name="connsiteX19" fmla="*/ 5804 w 10000"/>
              <a:gd name="connsiteY19" fmla="*/ 322 h 10000"/>
              <a:gd name="connsiteX20" fmla="*/ 4877 w 10000"/>
              <a:gd name="connsiteY20" fmla="*/ 3110 h 10000"/>
              <a:gd name="connsiteX21" fmla="*/ 3951 w 10000"/>
              <a:gd name="connsiteY21" fmla="*/ 3619 h 10000"/>
              <a:gd name="connsiteX22" fmla="*/ 3842 w 10000"/>
              <a:gd name="connsiteY22" fmla="*/ 3887 h 10000"/>
              <a:gd name="connsiteX23" fmla="*/ 3896 w 10000"/>
              <a:gd name="connsiteY23" fmla="*/ 4048 h 10000"/>
              <a:gd name="connsiteX24" fmla="*/ 3787 w 10000"/>
              <a:gd name="connsiteY24" fmla="*/ 4209 h 10000"/>
              <a:gd name="connsiteX25" fmla="*/ 3706 w 10000"/>
              <a:gd name="connsiteY25" fmla="*/ 4638 h 10000"/>
              <a:gd name="connsiteX26" fmla="*/ 3651 w 10000"/>
              <a:gd name="connsiteY26" fmla="*/ 4853 h 10000"/>
              <a:gd name="connsiteX27" fmla="*/ 3134 w 10000"/>
              <a:gd name="connsiteY27" fmla="*/ 4745 h 10000"/>
              <a:gd name="connsiteX28" fmla="*/ 2398 w 10000"/>
              <a:gd name="connsiteY28" fmla="*/ 4853 h 10000"/>
              <a:gd name="connsiteX29" fmla="*/ 2343 w 10000"/>
              <a:gd name="connsiteY29" fmla="*/ 4638 h 10000"/>
              <a:gd name="connsiteX30" fmla="*/ 2371 w 10000"/>
              <a:gd name="connsiteY30" fmla="*/ 5067 h 10000"/>
              <a:gd name="connsiteX31" fmla="*/ 2289 w 10000"/>
              <a:gd name="connsiteY31" fmla="*/ 5174 h 10000"/>
              <a:gd name="connsiteX32" fmla="*/ 2234 w 10000"/>
              <a:gd name="connsiteY32" fmla="*/ 4906 h 10000"/>
              <a:gd name="connsiteX33" fmla="*/ 2071 w 10000"/>
              <a:gd name="connsiteY33" fmla="*/ 5013 h 10000"/>
              <a:gd name="connsiteX34" fmla="*/ 1962 w 10000"/>
              <a:gd name="connsiteY34" fmla="*/ 4853 h 10000"/>
              <a:gd name="connsiteX35" fmla="*/ 1907 w 10000"/>
              <a:gd name="connsiteY35" fmla="*/ 4960 h 10000"/>
              <a:gd name="connsiteX36" fmla="*/ 1880 w 10000"/>
              <a:gd name="connsiteY36" fmla="*/ 5389 h 10000"/>
              <a:gd name="connsiteX37" fmla="*/ 1771 w 10000"/>
              <a:gd name="connsiteY37" fmla="*/ 5282 h 10000"/>
              <a:gd name="connsiteX38" fmla="*/ 1635 w 10000"/>
              <a:gd name="connsiteY38" fmla="*/ 5818 h 10000"/>
              <a:gd name="connsiteX39" fmla="*/ 1744 w 10000"/>
              <a:gd name="connsiteY39" fmla="*/ 6408 h 10000"/>
              <a:gd name="connsiteX40" fmla="*/ 1226 w 10000"/>
              <a:gd name="connsiteY40" fmla="*/ 6783 h 10000"/>
              <a:gd name="connsiteX41" fmla="*/ 1199 w 10000"/>
              <a:gd name="connsiteY41" fmla="*/ 7158 h 10000"/>
              <a:gd name="connsiteX42" fmla="*/ 1335 w 10000"/>
              <a:gd name="connsiteY42" fmla="*/ 7641 h 10000"/>
              <a:gd name="connsiteX43" fmla="*/ 1199 w 10000"/>
              <a:gd name="connsiteY43" fmla="*/ 7909 h 10000"/>
              <a:gd name="connsiteX44" fmla="*/ 545 w 10000"/>
              <a:gd name="connsiteY44" fmla="*/ 7480 h 10000"/>
              <a:gd name="connsiteX45" fmla="*/ 327 w 10000"/>
              <a:gd name="connsiteY45" fmla="*/ 8016 h 10000"/>
              <a:gd name="connsiteX46" fmla="*/ 409 w 10000"/>
              <a:gd name="connsiteY46" fmla="*/ 8391 h 10000"/>
              <a:gd name="connsiteX47" fmla="*/ 409 w 10000"/>
              <a:gd name="connsiteY47" fmla="*/ 9035 h 10000"/>
              <a:gd name="connsiteX48" fmla="*/ 272 w 10000"/>
              <a:gd name="connsiteY48" fmla="*/ 9732 h 10000"/>
              <a:gd name="connsiteX49" fmla="*/ 82 w 10000"/>
              <a:gd name="connsiteY49" fmla="*/ 9571 h 10000"/>
              <a:gd name="connsiteX50" fmla="*/ 0 w 10000"/>
              <a:gd name="connsiteY50" fmla="*/ 10000 h 10000"/>
              <a:gd name="connsiteX51" fmla="*/ 1935 w 10000"/>
              <a:gd name="connsiteY51" fmla="*/ 9786 h 10000"/>
              <a:gd name="connsiteX52" fmla="*/ 1853 w 10000"/>
              <a:gd name="connsiteY52" fmla="*/ 9142 h 10000"/>
              <a:gd name="connsiteX53" fmla="*/ 2153 w 10000"/>
              <a:gd name="connsiteY53" fmla="*/ 9142 h 10000"/>
              <a:gd name="connsiteX54" fmla="*/ 2180 w 10000"/>
              <a:gd name="connsiteY54" fmla="*/ 9249 h 10000"/>
              <a:gd name="connsiteX55" fmla="*/ 3924 w 10000"/>
              <a:gd name="connsiteY55" fmla="*/ 8981 h 10000"/>
              <a:gd name="connsiteX56" fmla="*/ 3978 w 10000"/>
              <a:gd name="connsiteY56" fmla="*/ 8820 h 10000"/>
              <a:gd name="connsiteX57" fmla="*/ 5886 w 10000"/>
              <a:gd name="connsiteY57" fmla="*/ 8445 h 10000"/>
              <a:gd name="connsiteX0" fmla="*/ 5886 w 10000"/>
              <a:gd name="connsiteY0" fmla="*/ 8445 h 10000"/>
              <a:gd name="connsiteX1" fmla="*/ 7875 w 10000"/>
              <a:gd name="connsiteY1" fmla="*/ 8016 h 10000"/>
              <a:gd name="connsiteX2" fmla="*/ 8610 w 10000"/>
              <a:gd name="connsiteY2" fmla="*/ 7587 h 10000"/>
              <a:gd name="connsiteX3" fmla="*/ 8692 w 10000"/>
              <a:gd name="connsiteY3" fmla="*/ 7212 h 10000"/>
              <a:gd name="connsiteX4" fmla="*/ 8937 w 10000"/>
              <a:gd name="connsiteY4" fmla="*/ 6997 h 10000"/>
              <a:gd name="connsiteX5" fmla="*/ 8937 w 10000"/>
              <a:gd name="connsiteY5" fmla="*/ 6676 h 10000"/>
              <a:gd name="connsiteX6" fmla="*/ 9128 w 10000"/>
              <a:gd name="connsiteY6" fmla="*/ 6461 h 10000"/>
              <a:gd name="connsiteX7" fmla="*/ 9101 w 10000"/>
              <a:gd name="connsiteY7" fmla="*/ 6139 h 10000"/>
              <a:gd name="connsiteX8" fmla="*/ 10000 w 10000"/>
              <a:gd name="connsiteY8" fmla="*/ 4531 h 10000"/>
              <a:gd name="connsiteX9" fmla="*/ 9782 w 10000"/>
              <a:gd name="connsiteY9" fmla="*/ 4477 h 10000"/>
              <a:gd name="connsiteX10" fmla="*/ 9700 w 10000"/>
              <a:gd name="connsiteY10" fmla="*/ 4263 h 10000"/>
              <a:gd name="connsiteX11" fmla="*/ 9537 w 10000"/>
              <a:gd name="connsiteY11" fmla="*/ 4155 h 10000"/>
              <a:gd name="connsiteX12" fmla="*/ 9482 w 10000"/>
              <a:gd name="connsiteY12" fmla="*/ 3834 h 10000"/>
              <a:gd name="connsiteX13" fmla="*/ 9237 w 10000"/>
              <a:gd name="connsiteY13" fmla="*/ 3378 h 10000"/>
              <a:gd name="connsiteX14" fmla="*/ 9046 w 10000"/>
              <a:gd name="connsiteY14" fmla="*/ 2359 h 10000"/>
              <a:gd name="connsiteX15" fmla="*/ 8992 w 10000"/>
              <a:gd name="connsiteY15" fmla="*/ 1823 h 10000"/>
              <a:gd name="connsiteX16" fmla="*/ 8801 w 10000"/>
              <a:gd name="connsiteY16" fmla="*/ 1394 h 10000"/>
              <a:gd name="connsiteX17" fmla="*/ 6158 w 10000"/>
              <a:gd name="connsiteY17" fmla="*/ 214 h 10000"/>
              <a:gd name="connsiteX18" fmla="*/ 5995 w 10000"/>
              <a:gd name="connsiteY18" fmla="*/ 0 h 10000"/>
              <a:gd name="connsiteX19" fmla="*/ 4877 w 10000"/>
              <a:gd name="connsiteY19" fmla="*/ 3110 h 10000"/>
              <a:gd name="connsiteX20" fmla="*/ 3951 w 10000"/>
              <a:gd name="connsiteY20" fmla="*/ 3619 h 10000"/>
              <a:gd name="connsiteX21" fmla="*/ 3842 w 10000"/>
              <a:gd name="connsiteY21" fmla="*/ 3887 h 10000"/>
              <a:gd name="connsiteX22" fmla="*/ 3896 w 10000"/>
              <a:gd name="connsiteY22" fmla="*/ 4048 h 10000"/>
              <a:gd name="connsiteX23" fmla="*/ 3787 w 10000"/>
              <a:gd name="connsiteY23" fmla="*/ 4209 h 10000"/>
              <a:gd name="connsiteX24" fmla="*/ 3706 w 10000"/>
              <a:gd name="connsiteY24" fmla="*/ 4638 h 10000"/>
              <a:gd name="connsiteX25" fmla="*/ 3651 w 10000"/>
              <a:gd name="connsiteY25" fmla="*/ 4853 h 10000"/>
              <a:gd name="connsiteX26" fmla="*/ 3134 w 10000"/>
              <a:gd name="connsiteY26" fmla="*/ 4745 h 10000"/>
              <a:gd name="connsiteX27" fmla="*/ 2398 w 10000"/>
              <a:gd name="connsiteY27" fmla="*/ 4853 h 10000"/>
              <a:gd name="connsiteX28" fmla="*/ 2343 w 10000"/>
              <a:gd name="connsiteY28" fmla="*/ 4638 h 10000"/>
              <a:gd name="connsiteX29" fmla="*/ 2371 w 10000"/>
              <a:gd name="connsiteY29" fmla="*/ 5067 h 10000"/>
              <a:gd name="connsiteX30" fmla="*/ 2289 w 10000"/>
              <a:gd name="connsiteY30" fmla="*/ 5174 h 10000"/>
              <a:gd name="connsiteX31" fmla="*/ 2234 w 10000"/>
              <a:gd name="connsiteY31" fmla="*/ 4906 h 10000"/>
              <a:gd name="connsiteX32" fmla="*/ 2071 w 10000"/>
              <a:gd name="connsiteY32" fmla="*/ 5013 h 10000"/>
              <a:gd name="connsiteX33" fmla="*/ 1962 w 10000"/>
              <a:gd name="connsiteY33" fmla="*/ 4853 h 10000"/>
              <a:gd name="connsiteX34" fmla="*/ 1907 w 10000"/>
              <a:gd name="connsiteY34" fmla="*/ 4960 h 10000"/>
              <a:gd name="connsiteX35" fmla="*/ 1880 w 10000"/>
              <a:gd name="connsiteY35" fmla="*/ 5389 h 10000"/>
              <a:gd name="connsiteX36" fmla="*/ 1771 w 10000"/>
              <a:gd name="connsiteY36" fmla="*/ 5282 h 10000"/>
              <a:gd name="connsiteX37" fmla="*/ 1635 w 10000"/>
              <a:gd name="connsiteY37" fmla="*/ 5818 h 10000"/>
              <a:gd name="connsiteX38" fmla="*/ 1744 w 10000"/>
              <a:gd name="connsiteY38" fmla="*/ 6408 h 10000"/>
              <a:gd name="connsiteX39" fmla="*/ 1226 w 10000"/>
              <a:gd name="connsiteY39" fmla="*/ 6783 h 10000"/>
              <a:gd name="connsiteX40" fmla="*/ 1199 w 10000"/>
              <a:gd name="connsiteY40" fmla="*/ 7158 h 10000"/>
              <a:gd name="connsiteX41" fmla="*/ 1335 w 10000"/>
              <a:gd name="connsiteY41" fmla="*/ 7641 h 10000"/>
              <a:gd name="connsiteX42" fmla="*/ 1199 w 10000"/>
              <a:gd name="connsiteY42" fmla="*/ 7909 h 10000"/>
              <a:gd name="connsiteX43" fmla="*/ 545 w 10000"/>
              <a:gd name="connsiteY43" fmla="*/ 7480 h 10000"/>
              <a:gd name="connsiteX44" fmla="*/ 327 w 10000"/>
              <a:gd name="connsiteY44" fmla="*/ 8016 h 10000"/>
              <a:gd name="connsiteX45" fmla="*/ 409 w 10000"/>
              <a:gd name="connsiteY45" fmla="*/ 8391 h 10000"/>
              <a:gd name="connsiteX46" fmla="*/ 409 w 10000"/>
              <a:gd name="connsiteY46" fmla="*/ 9035 h 10000"/>
              <a:gd name="connsiteX47" fmla="*/ 272 w 10000"/>
              <a:gd name="connsiteY47" fmla="*/ 9732 h 10000"/>
              <a:gd name="connsiteX48" fmla="*/ 82 w 10000"/>
              <a:gd name="connsiteY48" fmla="*/ 9571 h 10000"/>
              <a:gd name="connsiteX49" fmla="*/ 0 w 10000"/>
              <a:gd name="connsiteY49" fmla="*/ 10000 h 10000"/>
              <a:gd name="connsiteX50" fmla="*/ 1935 w 10000"/>
              <a:gd name="connsiteY50" fmla="*/ 9786 h 10000"/>
              <a:gd name="connsiteX51" fmla="*/ 1853 w 10000"/>
              <a:gd name="connsiteY51" fmla="*/ 9142 h 10000"/>
              <a:gd name="connsiteX52" fmla="*/ 2153 w 10000"/>
              <a:gd name="connsiteY52" fmla="*/ 9142 h 10000"/>
              <a:gd name="connsiteX53" fmla="*/ 2180 w 10000"/>
              <a:gd name="connsiteY53" fmla="*/ 9249 h 10000"/>
              <a:gd name="connsiteX54" fmla="*/ 3924 w 10000"/>
              <a:gd name="connsiteY54" fmla="*/ 8981 h 10000"/>
              <a:gd name="connsiteX55" fmla="*/ 3978 w 10000"/>
              <a:gd name="connsiteY55" fmla="*/ 8820 h 10000"/>
              <a:gd name="connsiteX56" fmla="*/ 5886 w 10000"/>
              <a:gd name="connsiteY56" fmla="*/ 8445 h 10000"/>
              <a:gd name="connsiteX0" fmla="*/ 5886 w 10000"/>
              <a:gd name="connsiteY0" fmla="*/ 8231 h 9786"/>
              <a:gd name="connsiteX1" fmla="*/ 7875 w 10000"/>
              <a:gd name="connsiteY1" fmla="*/ 7802 h 9786"/>
              <a:gd name="connsiteX2" fmla="*/ 8610 w 10000"/>
              <a:gd name="connsiteY2" fmla="*/ 7373 h 9786"/>
              <a:gd name="connsiteX3" fmla="*/ 8692 w 10000"/>
              <a:gd name="connsiteY3" fmla="*/ 6998 h 9786"/>
              <a:gd name="connsiteX4" fmla="*/ 8937 w 10000"/>
              <a:gd name="connsiteY4" fmla="*/ 6783 h 9786"/>
              <a:gd name="connsiteX5" fmla="*/ 8937 w 10000"/>
              <a:gd name="connsiteY5" fmla="*/ 6462 h 9786"/>
              <a:gd name="connsiteX6" fmla="*/ 9128 w 10000"/>
              <a:gd name="connsiteY6" fmla="*/ 6247 h 9786"/>
              <a:gd name="connsiteX7" fmla="*/ 9101 w 10000"/>
              <a:gd name="connsiteY7" fmla="*/ 5925 h 9786"/>
              <a:gd name="connsiteX8" fmla="*/ 10000 w 10000"/>
              <a:gd name="connsiteY8" fmla="*/ 4317 h 9786"/>
              <a:gd name="connsiteX9" fmla="*/ 9782 w 10000"/>
              <a:gd name="connsiteY9" fmla="*/ 4263 h 9786"/>
              <a:gd name="connsiteX10" fmla="*/ 9700 w 10000"/>
              <a:gd name="connsiteY10" fmla="*/ 4049 h 9786"/>
              <a:gd name="connsiteX11" fmla="*/ 9537 w 10000"/>
              <a:gd name="connsiteY11" fmla="*/ 3941 h 9786"/>
              <a:gd name="connsiteX12" fmla="*/ 9482 w 10000"/>
              <a:gd name="connsiteY12" fmla="*/ 3620 h 9786"/>
              <a:gd name="connsiteX13" fmla="*/ 9237 w 10000"/>
              <a:gd name="connsiteY13" fmla="*/ 3164 h 9786"/>
              <a:gd name="connsiteX14" fmla="*/ 9046 w 10000"/>
              <a:gd name="connsiteY14" fmla="*/ 2145 h 9786"/>
              <a:gd name="connsiteX15" fmla="*/ 8992 w 10000"/>
              <a:gd name="connsiteY15" fmla="*/ 1609 h 9786"/>
              <a:gd name="connsiteX16" fmla="*/ 8801 w 10000"/>
              <a:gd name="connsiteY16" fmla="*/ 1180 h 9786"/>
              <a:gd name="connsiteX17" fmla="*/ 6158 w 10000"/>
              <a:gd name="connsiteY17" fmla="*/ 0 h 9786"/>
              <a:gd name="connsiteX18" fmla="*/ 4877 w 10000"/>
              <a:gd name="connsiteY18" fmla="*/ 2896 h 9786"/>
              <a:gd name="connsiteX19" fmla="*/ 3951 w 10000"/>
              <a:gd name="connsiteY19" fmla="*/ 3405 h 9786"/>
              <a:gd name="connsiteX20" fmla="*/ 3842 w 10000"/>
              <a:gd name="connsiteY20" fmla="*/ 3673 h 9786"/>
              <a:gd name="connsiteX21" fmla="*/ 3896 w 10000"/>
              <a:gd name="connsiteY21" fmla="*/ 3834 h 9786"/>
              <a:gd name="connsiteX22" fmla="*/ 3787 w 10000"/>
              <a:gd name="connsiteY22" fmla="*/ 3995 h 9786"/>
              <a:gd name="connsiteX23" fmla="*/ 3706 w 10000"/>
              <a:gd name="connsiteY23" fmla="*/ 4424 h 9786"/>
              <a:gd name="connsiteX24" fmla="*/ 3651 w 10000"/>
              <a:gd name="connsiteY24" fmla="*/ 4639 h 9786"/>
              <a:gd name="connsiteX25" fmla="*/ 3134 w 10000"/>
              <a:gd name="connsiteY25" fmla="*/ 4531 h 9786"/>
              <a:gd name="connsiteX26" fmla="*/ 2398 w 10000"/>
              <a:gd name="connsiteY26" fmla="*/ 4639 h 9786"/>
              <a:gd name="connsiteX27" fmla="*/ 2343 w 10000"/>
              <a:gd name="connsiteY27" fmla="*/ 4424 h 9786"/>
              <a:gd name="connsiteX28" fmla="*/ 2371 w 10000"/>
              <a:gd name="connsiteY28" fmla="*/ 4853 h 9786"/>
              <a:gd name="connsiteX29" fmla="*/ 2289 w 10000"/>
              <a:gd name="connsiteY29" fmla="*/ 4960 h 9786"/>
              <a:gd name="connsiteX30" fmla="*/ 2234 w 10000"/>
              <a:gd name="connsiteY30" fmla="*/ 4692 h 9786"/>
              <a:gd name="connsiteX31" fmla="*/ 2071 w 10000"/>
              <a:gd name="connsiteY31" fmla="*/ 4799 h 9786"/>
              <a:gd name="connsiteX32" fmla="*/ 1962 w 10000"/>
              <a:gd name="connsiteY32" fmla="*/ 4639 h 9786"/>
              <a:gd name="connsiteX33" fmla="*/ 1907 w 10000"/>
              <a:gd name="connsiteY33" fmla="*/ 4746 h 9786"/>
              <a:gd name="connsiteX34" fmla="*/ 1880 w 10000"/>
              <a:gd name="connsiteY34" fmla="*/ 5175 h 9786"/>
              <a:gd name="connsiteX35" fmla="*/ 1771 w 10000"/>
              <a:gd name="connsiteY35" fmla="*/ 5068 h 9786"/>
              <a:gd name="connsiteX36" fmla="*/ 1635 w 10000"/>
              <a:gd name="connsiteY36" fmla="*/ 5604 h 9786"/>
              <a:gd name="connsiteX37" fmla="*/ 1744 w 10000"/>
              <a:gd name="connsiteY37" fmla="*/ 6194 h 9786"/>
              <a:gd name="connsiteX38" fmla="*/ 1226 w 10000"/>
              <a:gd name="connsiteY38" fmla="*/ 6569 h 9786"/>
              <a:gd name="connsiteX39" fmla="*/ 1199 w 10000"/>
              <a:gd name="connsiteY39" fmla="*/ 6944 h 9786"/>
              <a:gd name="connsiteX40" fmla="*/ 1335 w 10000"/>
              <a:gd name="connsiteY40" fmla="*/ 7427 h 9786"/>
              <a:gd name="connsiteX41" fmla="*/ 1199 w 10000"/>
              <a:gd name="connsiteY41" fmla="*/ 7695 h 9786"/>
              <a:gd name="connsiteX42" fmla="*/ 545 w 10000"/>
              <a:gd name="connsiteY42" fmla="*/ 7266 h 9786"/>
              <a:gd name="connsiteX43" fmla="*/ 327 w 10000"/>
              <a:gd name="connsiteY43" fmla="*/ 7802 h 9786"/>
              <a:gd name="connsiteX44" fmla="*/ 409 w 10000"/>
              <a:gd name="connsiteY44" fmla="*/ 8177 h 9786"/>
              <a:gd name="connsiteX45" fmla="*/ 409 w 10000"/>
              <a:gd name="connsiteY45" fmla="*/ 8821 h 9786"/>
              <a:gd name="connsiteX46" fmla="*/ 272 w 10000"/>
              <a:gd name="connsiteY46" fmla="*/ 9518 h 9786"/>
              <a:gd name="connsiteX47" fmla="*/ 82 w 10000"/>
              <a:gd name="connsiteY47" fmla="*/ 9357 h 9786"/>
              <a:gd name="connsiteX48" fmla="*/ 0 w 10000"/>
              <a:gd name="connsiteY48" fmla="*/ 9786 h 9786"/>
              <a:gd name="connsiteX49" fmla="*/ 1935 w 10000"/>
              <a:gd name="connsiteY49" fmla="*/ 9572 h 9786"/>
              <a:gd name="connsiteX50" fmla="*/ 1853 w 10000"/>
              <a:gd name="connsiteY50" fmla="*/ 8928 h 9786"/>
              <a:gd name="connsiteX51" fmla="*/ 2153 w 10000"/>
              <a:gd name="connsiteY51" fmla="*/ 8928 h 9786"/>
              <a:gd name="connsiteX52" fmla="*/ 2180 w 10000"/>
              <a:gd name="connsiteY52" fmla="*/ 9035 h 9786"/>
              <a:gd name="connsiteX53" fmla="*/ 3924 w 10000"/>
              <a:gd name="connsiteY53" fmla="*/ 8767 h 9786"/>
              <a:gd name="connsiteX54" fmla="*/ 3978 w 10000"/>
              <a:gd name="connsiteY54" fmla="*/ 8606 h 9786"/>
              <a:gd name="connsiteX55" fmla="*/ 5886 w 10000"/>
              <a:gd name="connsiteY55" fmla="*/ 8231 h 9786"/>
              <a:gd name="connsiteX0" fmla="*/ 5886 w 10000"/>
              <a:gd name="connsiteY0" fmla="*/ 7205 h 8794"/>
              <a:gd name="connsiteX1" fmla="*/ 7875 w 10000"/>
              <a:gd name="connsiteY1" fmla="*/ 6767 h 8794"/>
              <a:gd name="connsiteX2" fmla="*/ 8610 w 10000"/>
              <a:gd name="connsiteY2" fmla="*/ 6328 h 8794"/>
              <a:gd name="connsiteX3" fmla="*/ 8692 w 10000"/>
              <a:gd name="connsiteY3" fmla="*/ 5945 h 8794"/>
              <a:gd name="connsiteX4" fmla="*/ 8937 w 10000"/>
              <a:gd name="connsiteY4" fmla="*/ 5725 h 8794"/>
              <a:gd name="connsiteX5" fmla="*/ 8937 w 10000"/>
              <a:gd name="connsiteY5" fmla="*/ 5397 h 8794"/>
              <a:gd name="connsiteX6" fmla="*/ 9128 w 10000"/>
              <a:gd name="connsiteY6" fmla="*/ 5178 h 8794"/>
              <a:gd name="connsiteX7" fmla="*/ 9101 w 10000"/>
              <a:gd name="connsiteY7" fmla="*/ 4849 h 8794"/>
              <a:gd name="connsiteX8" fmla="*/ 10000 w 10000"/>
              <a:gd name="connsiteY8" fmla="*/ 3205 h 8794"/>
              <a:gd name="connsiteX9" fmla="*/ 9782 w 10000"/>
              <a:gd name="connsiteY9" fmla="*/ 3150 h 8794"/>
              <a:gd name="connsiteX10" fmla="*/ 9700 w 10000"/>
              <a:gd name="connsiteY10" fmla="*/ 2932 h 8794"/>
              <a:gd name="connsiteX11" fmla="*/ 9537 w 10000"/>
              <a:gd name="connsiteY11" fmla="*/ 2821 h 8794"/>
              <a:gd name="connsiteX12" fmla="*/ 9482 w 10000"/>
              <a:gd name="connsiteY12" fmla="*/ 2493 h 8794"/>
              <a:gd name="connsiteX13" fmla="*/ 9237 w 10000"/>
              <a:gd name="connsiteY13" fmla="*/ 2027 h 8794"/>
              <a:gd name="connsiteX14" fmla="*/ 9046 w 10000"/>
              <a:gd name="connsiteY14" fmla="*/ 986 h 8794"/>
              <a:gd name="connsiteX15" fmla="*/ 8992 w 10000"/>
              <a:gd name="connsiteY15" fmla="*/ 438 h 8794"/>
              <a:gd name="connsiteX16" fmla="*/ 8801 w 10000"/>
              <a:gd name="connsiteY16" fmla="*/ 0 h 8794"/>
              <a:gd name="connsiteX17" fmla="*/ 4877 w 10000"/>
              <a:gd name="connsiteY17" fmla="*/ 1753 h 8794"/>
              <a:gd name="connsiteX18" fmla="*/ 3951 w 10000"/>
              <a:gd name="connsiteY18" fmla="*/ 2273 h 8794"/>
              <a:gd name="connsiteX19" fmla="*/ 3842 w 10000"/>
              <a:gd name="connsiteY19" fmla="*/ 2547 h 8794"/>
              <a:gd name="connsiteX20" fmla="*/ 3896 w 10000"/>
              <a:gd name="connsiteY20" fmla="*/ 2712 h 8794"/>
              <a:gd name="connsiteX21" fmla="*/ 3787 w 10000"/>
              <a:gd name="connsiteY21" fmla="*/ 2876 h 8794"/>
              <a:gd name="connsiteX22" fmla="*/ 3706 w 10000"/>
              <a:gd name="connsiteY22" fmla="*/ 3315 h 8794"/>
              <a:gd name="connsiteX23" fmla="*/ 3651 w 10000"/>
              <a:gd name="connsiteY23" fmla="*/ 3534 h 8794"/>
              <a:gd name="connsiteX24" fmla="*/ 3134 w 10000"/>
              <a:gd name="connsiteY24" fmla="*/ 3424 h 8794"/>
              <a:gd name="connsiteX25" fmla="*/ 2398 w 10000"/>
              <a:gd name="connsiteY25" fmla="*/ 3534 h 8794"/>
              <a:gd name="connsiteX26" fmla="*/ 2343 w 10000"/>
              <a:gd name="connsiteY26" fmla="*/ 3315 h 8794"/>
              <a:gd name="connsiteX27" fmla="*/ 2371 w 10000"/>
              <a:gd name="connsiteY27" fmla="*/ 3753 h 8794"/>
              <a:gd name="connsiteX28" fmla="*/ 2289 w 10000"/>
              <a:gd name="connsiteY28" fmla="*/ 3862 h 8794"/>
              <a:gd name="connsiteX29" fmla="*/ 2234 w 10000"/>
              <a:gd name="connsiteY29" fmla="*/ 3589 h 8794"/>
              <a:gd name="connsiteX30" fmla="*/ 2071 w 10000"/>
              <a:gd name="connsiteY30" fmla="*/ 3698 h 8794"/>
              <a:gd name="connsiteX31" fmla="*/ 1962 w 10000"/>
              <a:gd name="connsiteY31" fmla="*/ 3534 h 8794"/>
              <a:gd name="connsiteX32" fmla="*/ 1907 w 10000"/>
              <a:gd name="connsiteY32" fmla="*/ 3644 h 8794"/>
              <a:gd name="connsiteX33" fmla="*/ 1880 w 10000"/>
              <a:gd name="connsiteY33" fmla="*/ 4082 h 8794"/>
              <a:gd name="connsiteX34" fmla="*/ 1771 w 10000"/>
              <a:gd name="connsiteY34" fmla="*/ 3973 h 8794"/>
              <a:gd name="connsiteX35" fmla="*/ 1635 w 10000"/>
              <a:gd name="connsiteY35" fmla="*/ 4521 h 8794"/>
              <a:gd name="connsiteX36" fmla="*/ 1744 w 10000"/>
              <a:gd name="connsiteY36" fmla="*/ 5123 h 8794"/>
              <a:gd name="connsiteX37" fmla="*/ 1226 w 10000"/>
              <a:gd name="connsiteY37" fmla="*/ 5507 h 8794"/>
              <a:gd name="connsiteX38" fmla="*/ 1199 w 10000"/>
              <a:gd name="connsiteY38" fmla="*/ 5890 h 8794"/>
              <a:gd name="connsiteX39" fmla="*/ 1335 w 10000"/>
              <a:gd name="connsiteY39" fmla="*/ 6383 h 8794"/>
              <a:gd name="connsiteX40" fmla="*/ 1199 w 10000"/>
              <a:gd name="connsiteY40" fmla="*/ 6657 h 8794"/>
              <a:gd name="connsiteX41" fmla="*/ 545 w 10000"/>
              <a:gd name="connsiteY41" fmla="*/ 6219 h 8794"/>
              <a:gd name="connsiteX42" fmla="*/ 327 w 10000"/>
              <a:gd name="connsiteY42" fmla="*/ 6767 h 8794"/>
              <a:gd name="connsiteX43" fmla="*/ 409 w 10000"/>
              <a:gd name="connsiteY43" fmla="*/ 7150 h 8794"/>
              <a:gd name="connsiteX44" fmla="*/ 409 w 10000"/>
              <a:gd name="connsiteY44" fmla="*/ 7808 h 8794"/>
              <a:gd name="connsiteX45" fmla="*/ 272 w 10000"/>
              <a:gd name="connsiteY45" fmla="*/ 8520 h 8794"/>
              <a:gd name="connsiteX46" fmla="*/ 82 w 10000"/>
              <a:gd name="connsiteY46" fmla="*/ 8356 h 8794"/>
              <a:gd name="connsiteX47" fmla="*/ 0 w 10000"/>
              <a:gd name="connsiteY47" fmla="*/ 8794 h 8794"/>
              <a:gd name="connsiteX48" fmla="*/ 1935 w 10000"/>
              <a:gd name="connsiteY48" fmla="*/ 8575 h 8794"/>
              <a:gd name="connsiteX49" fmla="*/ 1853 w 10000"/>
              <a:gd name="connsiteY49" fmla="*/ 7917 h 8794"/>
              <a:gd name="connsiteX50" fmla="*/ 2153 w 10000"/>
              <a:gd name="connsiteY50" fmla="*/ 7917 h 8794"/>
              <a:gd name="connsiteX51" fmla="*/ 2180 w 10000"/>
              <a:gd name="connsiteY51" fmla="*/ 8027 h 8794"/>
              <a:gd name="connsiteX52" fmla="*/ 3924 w 10000"/>
              <a:gd name="connsiteY52" fmla="*/ 7753 h 8794"/>
              <a:gd name="connsiteX53" fmla="*/ 3978 w 10000"/>
              <a:gd name="connsiteY53" fmla="*/ 7588 h 8794"/>
              <a:gd name="connsiteX54" fmla="*/ 5886 w 10000"/>
              <a:gd name="connsiteY54" fmla="*/ 7205 h 8794"/>
              <a:gd name="connsiteX0" fmla="*/ 5886 w 10000"/>
              <a:gd name="connsiteY0" fmla="*/ 7695 h 9502"/>
              <a:gd name="connsiteX1" fmla="*/ 7875 w 10000"/>
              <a:gd name="connsiteY1" fmla="*/ 7197 h 9502"/>
              <a:gd name="connsiteX2" fmla="*/ 8610 w 10000"/>
              <a:gd name="connsiteY2" fmla="*/ 6698 h 9502"/>
              <a:gd name="connsiteX3" fmla="*/ 8692 w 10000"/>
              <a:gd name="connsiteY3" fmla="*/ 6262 h 9502"/>
              <a:gd name="connsiteX4" fmla="*/ 8937 w 10000"/>
              <a:gd name="connsiteY4" fmla="*/ 6012 h 9502"/>
              <a:gd name="connsiteX5" fmla="*/ 8937 w 10000"/>
              <a:gd name="connsiteY5" fmla="*/ 5639 h 9502"/>
              <a:gd name="connsiteX6" fmla="*/ 9128 w 10000"/>
              <a:gd name="connsiteY6" fmla="*/ 5390 h 9502"/>
              <a:gd name="connsiteX7" fmla="*/ 9101 w 10000"/>
              <a:gd name="connsiteY7" fmla="*/ 5016 h 9502"/>
              <a:gd name="connsiteX8" fmla="*/ 10000 w 10000"/>
              <a:gd name="connsiteY8" fmla="*/ 3147 h 9502"/>
              <a:gd name="connsiteX9" fmla="*/ 9782 w 10000"/>
              <a:gd name="connsiteY9" fmla="*/ 3084 h 9502"/>
              <a:gd name="connsiteX10" fmla="*/ 9700 w 10000"/>
              <a:gd name="connsiteY10" fmla="*/ 2836 h 9502"/>
              <a:gd name="connsiteX11" fmla="*/ 9537 w 10000"/>
              <a:gd name="connsiteY11" fmla="*/ 2710 h 9502"/>
              <a:gd name="connsiteX12" fmla="*/ 9482 w 10000"/>
              <a:gd name="connsiteY12" fmla="*/ 2337 h 9502"/>
              <a:gd name="connsiteX13" fmla="*/ 9237 w 10000"/>
              <a:gd name="connsiteY13" fmla="*/ 1807 h 9502"/>
              <a:gd name="connsiteX14" fmla="*/ 9046 w 10000"/>
              <a:gd name="connsiteY14" fmla="*/ 623 h 9502"/>
              <a:gd name="connsiteX15" fmla="*/ 8992 w 10000"/>
              <a:gd name="connsiteY15" fmla="*/ 0 h 9502"/>
              <a:gd name="connsiteX16" fmla="*/ 4877 w 10000"/>
              <a:gd name="connsiteY16" fmla="*/ 1495 h 9502"/>
              <a:gd name="connsiteX17" fmla="*/ 3951 w 10000"/>
              <a:gd name="connsiteY17" fmla="*/ 2087 h 9502"/>
              <a:gd name="connsiteX18" fmla="*/ 3842 w 10000"/>
              <a:gd name="connsiteY18" fmla="*/ 2398 h 9502"/>
              <a:gd name="connsiteX19" fmla="*/ 3896 w 10000"/>
              <a:gd name="connsiteY19" fmla="*/ 2586 h 9502"/>
              <a:gd name="connsiteX20" fmla="*/ 3787 w 10000"/>
              <a:gd name="connsiteY20" fmla="*/ 2772 h 9502"/>
              <a:gd name="connsiteX21" fmla="*/ 3706 w 10000"/>
              <a:gd name="connsiteY21" fmla="*/ 3272 h 9502"/>
              <a:gd name="connsiteX22" fmla="*/ 3651 w 10000"/>
              <a:gd name="connsiteY22" fmla="*/ 3521 h 9502"/>
              <a:gd name="connsiteX23" fmla="*/ 3134 w 10000"/>
              <a:gd name="connsiteY23" fmla="*/ 3396 h 9502"/>
              <a:gd name="connsiteX24" fmla="*/ 2398 w 10000"/>
              <a:gd name="connsiteY24" fmla="*/ 3521 h 9502"/>
              <a:gd name="connsiteX25" fmla="*/ 2343 w 10000"/>
              <a:gd name="connsiteY25" fmla="*/ 3272 h 9502"/>
              <a:gd name="connsiteX26" fmla="*/ 2371 w 10000"/>
              <a:gd name="connsiteY26" fmla="*/ 3770 h 9502"/>
              <a:gd name="connsiteX27" fmla="*/ 2289 w 10000"/>
              <a:gd name="connsiteY27" fmla="*/ 3894 h 9502"/>
              <a:gd name="connsiteX28" fmla="*/ 2234 w 10000"/>
              <a:gd name="connsiteY28" fmla="*/ 3583 h 9502"/>
              <a:gd name="connsiteX29" fmla="*/ 2071 w 10000"/>
              <a:gd name="connsiteY29" fmla="*/ 3707 h 9502"/>
              <a:gd name="connsiteX30" fmla="*/ 1962 w 10000"/>
              <a:gd name="connsiteY30" fmla="*/ 3521 h 9502"/>
              <a:gd name="connsiteX31" fmla="*/ 1907 w 10000"/>
              <a:gd name="connsiteY31" fmla="*/ 3646 h 9502"/>
              <a:gd name="connsiteX32" fmla="*/ 1880 w 10000"/>
              <a:gd name="connsiteY32" fmla="*/ 4144 h 9502"/>
              <a:gd name="connsiteX33" fmla="*/ 1771 w 10000"/>
              <a:gd name="connsiteY33" fmla="*/ 4020 h 9502"/>
              <a:gd name="connsiteX34" fmla="*/ 1635 w 10000"/>
              <a:gd name="connsiteY34" fmla="*/ 4643 h 9502"/>
              <a:gd name="connsiteX35" fmla="*/ 1744 w 10000"/>
              <a:gd name="connsiteY35" fmla="*/ 5328 h 9502"/>
              <a:gd name="connsiteX36" fmla="*/ 1226 w 10000"/>
              <a:gd name="connsiteY36" fmla="*/ 5764 h 9502"/>
              <a:gd name="connsiteX37" fmla="*/ 1199 w 10000"/>
              <a:gd name="connsiteY37" fmla="*/ 6200 h 9502"/>
              <a:gd name="connsiteX38" fmla="*/ 1335 w 10000"/>
              <a:gd name="connsiteY38" fmla="*/ 6760 h 9502"/>
              <a:gd name="connsiteX39" fmla="*/ 1199 w 10000"/>
              <a:gd name="connsiteY39" fmla="*/ 7072 h 9502"/>
              <a:gd name="connsiteX40" fmla="*/ 545 w 10000"/>
              <a:gd name="connsiteY40" fmla="*/ 6574 h 9502"/>
              <a:gd name="connsiteX41" fmla="*/ 327 w 10000"/>
              <a:gd name="connsiteY41" fmla="*/ 7197 h 9502"/>
              <a:gd name="connsiteX42" fmla="*/ 409 w 10000"/>
              <a:gd name="connsiteY42" fmla="*/ 7633 h 9502"/>
              <a:gd name="connsiteX43" fmla="*/ 409 w 10000"/>
              <a:gd name="connsiteY43" fmla="*/ 8381 h 9502"/>
              <a:gd name="connsiteX44" fmla="*/ 272 w 10000"/>
              <a:gd name="connsiteY44" fmla="*/ 9190 h 9502"/>
              <a:gd name="connsiteX45" fmla="*/ 82 w 10000"/>
              <a:gd name="connsiteY45" fmla="*/ 9004 h 9502"/>
              <a:gd name="connsiteX46" fmla="*/ 0 w 10000"/>
              <a:gd name="connsiteY46" fmla="*/ 9502 h 9502"/>
              <a:gd name="connsiteX47" fmla="*/ 1935 w 10000"/>
              <a:gd name="connsiteY47" fmla="*/ 9253 h 9502"/>
              <a:gd name="connsiteX48" fmla="*/ 1853 w 10000"/>
              <a:gd name="connsiteY48" fmla="*/ 8505 h 9502"/>
              <a:gd name="connsiteX49" fmla="*/ 2153 w 10000"/>
              <a:gd name="connsiteY49" fmla="*/ 8505 h 9502"/>
              <a:gd name="connsiteX50" fmla="*/ 2180 w 10000"/>
              <a:gd name="connsiteY50" fmla="*/ 8630 h 9502"/>
              <a:gd name="connsiteX51" fmla="*/ 3924 w 10000"/>
              <a:gd name="connsiteY51" fmla="*/ 8318 h 9502"/>
              <a:gd name="connsiteX52" fmla="*/ 3978 w 10000"/>
              <a:gd name="connsiteY52" fmla="*/ 8131 h 9502"/>
              <a:gd name="connsiteX53" fmla="*/ 5886 w 10000"/>
              <a:gd name="connsiteY53" fmla="*/ 7695 h 9502"/>
              <a:gd name="connsiteX0" fmla="*/ 5886 w 10000"/>
              <a:gd name="connsiteY0" fmla="*/ 7446 h 9348"/>
              <a:gd name="connsiteX1" fmla="*/ 7875 w 10000"/>
              <a:gd name="connsiteY1" fmla="*/ 6922 h 9348"/>
              <a:gd name="connsiteX2" fmla="*/ 8610 w 10000"/>
              <a:gd name="connsiteY2" fmla="*/ 6397 h 9348"/>
              <a:gd name="connsiteX3" fmla="*/ 8692 w 10000"/>
              <a:gd name="connsiteY3" fmla="*/ 5938 h 9348"/>
              <a:gd name="connsiteX4" fmla="*/ 8937 w 10000"/>
              <a:gd name="connsiteY4" fmla="*/ 5675 h 9348"/>
              <a:gd name="connsiteX5" fmla="*/ 8937 w 10000"/>
              <a:gd name="connsiteY5" fmla="*/ 5283 h 9348"/>
              <a:gd name="connsiteX6" fmla="*/ 9128 w 10000"/>
              <a:gd name="connsiteY6" fmla="*/ 5020 h 9348"/>
              <a:gd name="connsiteX7" fmla="*/ 9101 w 10000"/>
              <a:gd name="connsiteY7" fmla="*/ 4627 h 9348"/>
              <a:gd name="connsiteX8" fmla="*/ 10000 w 10000"/>
              <a:gd name="connsiteY8" fmla="*/ 2660 h 9348"/>
              <a:gd name="connsiteX9" fmla="*/ 9782 w 10000"/>
              <a:gd name="connsiteY9" fmla="*/ 2594 h 9348"/>
              <a:gd name="connsiteX10" fmla="*/ 9700 w 10000"/>
              <a:gd name="connsiteY10" fmla="*/ 2333 h 9348"/>
              <a:gd name="connsiteX11" fmla="*/ 9537 w 10000"/>
              <a:gd name="connsiteY11" fmla="*/ 2200 h 9348"/>
              <a:gd name="connsiteX12" fmla="*/ 9482 w 10000"/>
              <a:gd name="connsiteY12" fmla="*/ 1807 h 9348"/>
              <a:gd name="connsiteX13" fmla="*/ 9237 w 10000"/>
              <a:gd name="connsiteY13" fmla="*/ 1250 h 9348"/>
              <a:gd name="connsiteX14" fmla="*/ 9046 w 10000"/>
              <a:gd name="connsiteY14" fmla="*/ 4 h 9348"/>
              <a:gd name="connsiteX15" fmla="*/ 4877 w 10000"/>
              <a:gd name="connsiteY15" fmla="*/ 921 h 9348"/>
              <a:gd name="connsiteX16" fmla="*/ 3951 w 10000"/>
              <a:gd name="connsiteY16" fmla="*/ 1544 h 9348"/>
              <a:gd name="connsiteX17" fmla="*/ 3842 w 10000"/>
              <a:gd name="connsiteY17" fmla="*/ 1872 h 9348"/>
              <a:gd name="connsiteX18" fmla="*/ 3896 w 10000"/>
              <a:gd name="connsiteY18" fmla="*/ 2070 h 9348"/>
              <a:gd name="connsiteX19" fmla="*/ 3787 w 10000"/>
              <a:gd name="connsiteY19" fmla="*/ 2265 h 9348"/>
              <a:gd name="connsiteX20" fmla="*/ 3706 w 10000"/>
              <a:gd name="connsiteY20" fmla="*/ 2791 h 9348"/>
              <a:gd name="connsiteX21" fmla="*/ 3651 w 10000"/>
              <a:gd name="connsiteY21" fmla="*/ 3054 h 9348"/>
              <a:gd name="connsiteX22" fmla="*/ 3134 w 10000"/>
              <a:gd name="connsiteY22" fmla="*/ 2922 h 9348"/>
              <a:gd name="connsiteX23" fmla="*/ 2398 w 10000"/>
              <a:gd name="connsiteY23" fmla="*/ 3054 h 9348"/>
              <a:gd name="connsiteX24" fmla="*/ 2343 w 10000"/>
              <a:gd name="connsiteY24" fmla="*/ 2791 h 9348"/>
              <a:gd name="connsiteX25" fmla="*/ 2371 w 10000"/>
              <a:gd name="connsiteY25" fmla="*/ 3316 h 9348"/>
              <a:gd name="connsiteX26" fmla="*/ 2289 w 10000"/>
              <a:gd name="connsiteY26" fmla="*/ 3446 h 9348"/>
              <a:gd name="connsiteX27" fmla="*/ 2234 w 10000"/>
              <a:gd name="connsiteY27" fmla="*/ 3119 h 9348"/>
              <a:gd name="connsiteX28" fmla="*/ 2071 w 10000"/>
              <a:gd name="connsiteY28" fmla="*/ 3249 h 9348"/>
              <a:gd name="connsiteX29" fmla="*/ 1962 w 10000"/>
              <a:gd name="connsiteY29" fmla="*/ 3054 h 9348"/>
              <a:gd name="connsiteX30" fmla="*/ 1907 w 10000"/>
              <a:gd name="connsiteY30" fmla="*/ 3185 h 9348"/>
              <a:gd name="connsiteX31" fmla="*/ 1880 w 10000"/>
              <a:gd name="connsiteY31" fmla="*/ 3709 h 9348"/>
              <a:gd name="connsiteX32" fmla="*/ 1771 w 10000"/>
              <a:gd name="connsiteY32" fmla="*/ 3579 h 9348"/>
              <a:gd name="connsiteX33" fmla="*/ 1635 w 10000"/>
              <a:gd name="connsiteY33" fmla="*/ 4234 h 9348"/>
              <a:gd name="connsiteX34" fmla="*/ 1744 w 10000"/>
              <a:gd name="connsiteY34" fmla="*/ 4955 h 9348"/>
              <a:gd name="connsiteX35" fmla="*/ 1226 w 10000"/>
              <a:gd name="connsiteY35" fmla="*/ 5414 h 9348"/>
              <a:gd name="connsiteX36" fmla="*/ 1199 w 10000"/>
              <a:gd name="connsiteY36" fmla="*/ 5873 h 9348"/>
              <a:gd name="connsiteX37" fmla="*/ 1335 w 10000"/>
              <a:gd name="connsiteY37" fmla="*/ 6462 h 9348"/>
              <a:gd name="connsiteX38" fmla="*/ 1199 w 10000"/>
              <a:gd name="connsiteY38" fmla="*/ 6791 h 9348"/>
              <a:gd name="connsiteX39" fmla="*/ 545 w 10000"/>
              <a:gd name="connsiteY39" fmla="*/ 6267 h 9348"/>
              <a:gd name="connsiteX40" fmla="*/ 327 w 10000"/>
              <a:gd name="connsiteY40" fmla="*/ 6922 h 9348"/>
              <a:gd name="connsiteX41" fmla="*/ 409 w 10000"/>
              <a:gd name="connsiteY41" fmla="*/ 7381 h 9348"/>
              <a:gd name="connsiteX42" fmla="*/ 409 w 10000"/>
              <a:gd name="connsiteY42" fmla="*/ 8168 h 9348"/>
              <a:gd name="connsiteX43" fmla="*/ 272 w 10000"/>
              <a:gd name="connsiteY43" fmla="*/ 9020 h 9348"/>
              <a:gd name="connsiteX44" fmla="*/ 82 w 10000"/>
              <a:gd name="connsiteY44" fmla="*/ 8824 h 9348"/>
              <a:gd name="connsiteX45" fmla="*/ 0 w 10000"/>
              <a:gd name="connsiteY45" fmla="*/ 9348 h 9348"/>
              <a:gd name="connsiteX46" fmla="*/ 1935 w 10000"/>
              <a:gd name="connsiteY46" fmla="*/ 9086 h 9348"/>
              <a:gd name="connsiteX47" fmla="*/ 1853 w 10000"/>
              <a:gd name="connsiteY47" fmla="*/ 8299 h 9348"/>
              <a:gd name="connsiteX48" fmla="*/ 2153 w 10000"/>
              <a:gd name="connsiteY48" fmla="*/ 8299 h 9348"/>
              <a:gd name="connsiteX49" fmla="*/ 2180 w 10000"/>
              <a:gd name="connsiteY49" fmla="*/ 8430 h 9348"/>
              <a:gd name="connsiteX50" fmla="*/ 3924 w 10000"/>
              <a:gd name="connsiteY50" fmla="*/ 8102 h 9348"/>
              <a:gd name="connsiteX51" fmla="*/ 3978 w 10000"/>
              <a:gd name="connsiteY51" fmla="*/ 7905 h 9348"/>
              <a:gd name="connsiteX52" fmla="*/ 5886 w 10000"/>
              <a:gd name="connsiteY52" fmla="*/ 7446 h 9348"/>
              <a:gd name="connsiteX0" fmla="*/ 5886 w 10000"/>
              <a:gd name="connsiteY0" fmla="*/ 6988 h 9023"/>
              <a:gd name="connsiteX1" fmla="*/ 7875 w 10000"/>
              <a:gd name="connsiteY1" fmla="*/ 6428 h 9023"/>
              <a:gd name="connsiteX2" fmla="*/ 8610 w 10000"/>
              <a:gd name="connsiteY2" fmla="*/ 5866 h 9023"/>
              <a:gd name="connsiteX3" fmla="*/ 8692 w 10000"/>
              <a:gd name="connsiteY3" fmla="*/ 5375 h 9023"/>
              <a:gd name="connsiteX4" fmla="*/ 8937 w 10000"/>
              <a:gd name="connsiteY4" fmla="*/ 5094 h 9023"/>
              <a:gd name="connsiteX5" fmla="*/ 8937 w 10000"/>
              <a:gd name="connsiteY5" fmla="*/ 4674 h 9023"/>
              <a:gd name="connsiteX6" fmla="*/ 9128 w 10000"/>
              <a:gd name="connsiteY6" fmla="*/ 4393 h 9023"/>
              <a:gd name="connsiteX7" fmla="*/ 9101 w 10000"/>
              <a:gd name="connsiteY7" fmla="*/ 3973 h 9023"/>
              <a:gd name="connsiteX8" fmla="*/ 10000 w 10000"/>
              <a:gd name="connsiteY8" fmla="*/ 1869 h 9023"/>
              <a:gd name="connsiteX9" fmla="*/ 9782 w 10000"/>
              <a:gd name="connsiteY9" fmla="*/ 1798 h 9023"/>
              <a:gd name="connsiteX10" fmla="*/ 9700 w 10000"/>
              <a:gd name="connsiteY10" fmla="*/ 1519 h 9023"/>
              <a:gd name="connsiteX11" fmla="*/ 9537 w 10000"/>
              <a:gd name="connsiteY11" fmla="*/ 1376 h 9023"/>
              <a:gd name="connsiteX12" fmla="*/ 9482 w 10000"/>
              <a:gd name="connsiteY12" fmla="*/ 956 h 9023"/>
              <a:gd name="connsiteX13" fmla="*/ 9237 w 10000"/>
              <a:gd name="connsiteY13" fmla="*/ 360 h 9023"/>
              <a:gd name="connsiteX14" fmla="*/ 4877 w 10000"/>
              <a:gd name="connsiteY14" fmla="*/ 8 h 9023"/>
              <a:gd name="connsiteX15" fmla="*/ 3951 w 10000"/>
              <a:gd name="connsiteY15" fmla="*/ 675 h 9023"/>
              <a:gd name="connsiteX16" fmla="*/ 3842 w 10000"/>
              <a:gd name="connsiteY16" fmla="*/ 1026 h 9023"/>
              <a:gd name="connsiteX17" fmla="*/ 3896 w 10000"/>
              <a:gd name="connsiteY17" fmla="*/ 1237 h 9023"/>
              <a:gd name="connsiteX18" fmla="*/ 3787 w 10000"/>
              <a:gd name="connsiteY18" fmla="*/ 1446 h 9023"/>
              <a:gd name="connsiteX19" fmla="*/ 3706 w 10000"/>
              <a:gd name="connsiteY19" fmla="*/ 2009 h 9023"/>
              <a:gd name="connsiteX20" fmla="*/ 3651 w 10000"/>
              <a:gd name="connsiteY20" fmla="*/ 2290 h 9023"/>
              <a:gd name="connsiteX21" fmla="*/ 3134 w 10000"/>
              <a:gd name="connsiteY21" fmla="*/ 2149 h 9023"/>
              <a:gd name="connsiteX22" fmla="*/ 2398 w 10000"/>
              <a:gd name="connsiteY22" fmla="*/ 2290 h 9023"/>
              <a:gd name="connsiteX23" fmla="*/ 2343 w 10000"/>
              <a:gd name="connsiteY23" fmla="*/ 2009 h 9023"/>
              <a:gd name="connsiteX24" fmla="*/ 2371 w 10000"/>
              <a:gd name="connsiteY24" fmla="*/ 2570 h 9023"/>
              <a:gd name="connsiteX25" fmla="*/ 2289 w 10000"/>
              <a:gd name="connsiteY25" fmla="*/ 2709 h 9023"/>
              <a:gd name="connsiteX26" fmla="*/ 2234 w 10000"/>
              <a:gd name="connsiteY26" fmla="*/ 2360 h 9023"/>
              <a:gd name="connsiteX27" fmla="*/ 2071 w 10000"/>
              <a:gd name="connsiteY27" fmla="*/ 2499 h 9023"/>
              <a:gd name="connsiteX28" fmla="*/ 1962 w 10000"/>
              <a:gd name="connsiteY28" fmla="*/ 2290 h 9023"/>
              <a:gd name="connsiteX29" fmla="*/ 1907 w 10000"/>
              <a:gd name="connsiteY29" fmla="*/ 2430 h 9023"/>
              <a:gd name="connsiteX30" fmla="*/ 1880 w 10000"/>
              <a:gd name="connsiteY30" fmla="*/ 2991 h 9023"/>
              <a:gd name="connsiteX31" fmla="*/ 1771 w 10000"/>
              <a:gd name="connsiteY31" fmla="*/ 2852 h 9023"/>
              <a:gd name="connsiteX32" fmla="*/ 1635 w 10000"/>
              <a:gd name="connsiteY32" fmla="*/ 3552 h 9023"/>
              <a:gd name="connsiteX33" fmla="*/ 1744 w 10000"/>
              <a:gd name="connsiteY33" fmla="*/ 4324 h 9023"/>
              <a:gd name="connsiteX34" fmla="*/ 1226 w 10000"/>
              <a:gd name="connsiteY34" fmla="*/ 4815 h 9023"/>
              <a:gd name="connsiteX35" fmla="*/ 1199 w 10000"/>
              <a:gd name="connsiteY35" fmla="*/ 5306 h 9023"/>
              <a:gd name="connsiteX36" fmla="*/ 1335 w 10000"/>
              <a:gd name="connsiteY36" fmla="*/ 5936 h 9023"/>
              <a:gd name="connsiteX37" fmla="*/ 1199 w 10000"/>
              <a:gd name="connsiteY37" fmla="*/ 6288 h 9023"/>
              <a:gd name="connsiteX38" fmla="*/ 545 w 10000"/>
              <a:gd name="connsiteY38" fmla="*/ 5727 h 9023"/>
              <a:gd name="connsiteX39" fmla="*/ 327 w 10000"/>
              <a:gd name="connsiteY39" fmla="*/ 6428 h 9023"/>
              <a:gd name="connsiteX40" fmla="*/ 409 w 10000"/>
              <a:gd name="connsiteY40" fmla="*/ 6919 h 9023"/>
              <a:gd name="connsiteX41" fmla="*/ 409 w 10000"/>
              <a:gd name="connsiteY41" fmla="*/ 7761 h 9023"/>
              <a:gd name="connsiteX42" fmla="*/ 272 w 10000"/>
              <a:gd name="connsiteY42" fmla="*/ 8672 h 9023"/>
              <a:gd name="connsiteX43" fmla="*/ 82 w 10000"/>
              <a:gd name="connsiteY43" fmla="*/ 8462 h 9023"/>
              <a:gd name="connsiteX44" fmla="*/ 0 w 10000"/>
              <a:gd name="connsiteY44" fmla="*/ 9023 h 9023"/>
              <a:gd name="connsiteX45" fmla="*/ 1935 w 10000"/>
              <a:gd name="connsiteY45" fmla="*/ 8743 h 9023"/>
              <a:gd name="connsiteX46" fmla="*/ 1853 w 10000"/>
              <a:gd name="connsiteY46" fmla="*/ 7901 h 9023"/>
              <a:gd name="connsiteX47" fmla="*/ 2153 w 10000"/>
              <a:gd name="connsiteY47" fmla="*/ 7901 h 9023"/>
              <a:gd name="connsiteX48" fmla="*/ 2180 w 10000"/>
              <a:gd name="connsiteY48" fmla="*/ 8041 h 9023"/>
              <a:gd name="connsiteX49" fmla="*/ 3924 w 10000"/>
              <a:gd name="connsiteY49" fmla="*/ 7690 h 9023"/>
              <a:gd name="connsiteX50" fmla="*/ 3978 w 10000"/>
              <a:gd name="connsiteY50" fmla="*/ 7479 h 9023"/>
              <a:gd name="connsiteX51" fmla="*/ 5886 w 10000"/>
              <a:gd name="connsiteY51" fmla="*/ 6988 h 9023"/>
              <a:gd name="connsiteX0" fmla="*/ 5886 w 10000"/>
              <a:gd name="connsiteY0" fmla="*/ 7736 h 9991"/>
              <a:gd name="connsiteX1" fmla="*/ 7875 w 10000"/>
              <a:gd name="connsiteY1" fmla="*/ 7115 h 9991"/>
              <a:gd name="connsiteX2" fmla="*/ 8610 w 10000"/>
              <a:gd name="connsiteY2" fmla="*/ 6492 h 9991"/>
              <a:gd name="connsiteX3" fmla="*/ 8692 w 10000"/>
              <a:gd name="connsiteY3" fmla="*/ 5948 h 9991"/>
              <a:gd name="connsiteX4" fmla="*/ 8937 w 10000"/>
              <a:gd name="connsiteY4" fmla="*/ 5637 h 9991"/>
              <a:gd name="connsiteX5" fmla="*/ 8937 w 10000"/>
              <a:gd name="connsiteY5" fmla="*/ 5171 h 9991"/>
              <a:gd name="connsiteX6" fmla="*/ 9128 w 10000"/>
              <a:gd name="connsiteY6" fmla="*/ 4860 h 9991"/>
              <a:gd name="connsiteX7" fmla="*/ 9101 w 10000"/>
              <a:gd name="connsiteY7" fmla="*/ 4394 h 9991"/>
              <a:gd name="connsiteX8" fmla="*/ 10000 w 10000"/>
              <a:gd name="connsiteY8" fmla="*/ 2062 h 9991"/>
              <a:gd name="connsiteX9" fmla="*/ 9782 w 10000"/>
              <a:gd name="connsiteY9" fmla="*/ 1984 h 9991"/>
              <a:gd name="connsiteX10" fmla="*/ 9700 w 10000"/>
              <a:gd name="connsiteY10" fmla="*/ 1674 h 9991"/>
              <a:gd name="connsiteX11" fmla="*/ 9537 w 10000"/>
              <a:gd name="connsiteY11" fmla="*/ 1516 h 9991"/>
              <a:gd name="connsiteX12" fmla="*/ 9482 w 10000"/>
              <a:gd name="connsiteY12" fmla="*/ 1051 h 9991"/>
              <a:gd name="connsiteX13" fmla="*/ 4877 w 10000"/>
              <a:gd name="connsiteY13" fmla="*/ 0 h 9991"/>
              <a:gd name="connsiteX14" fmla="*/ 3951 w 10000"/>
              <a:gd name="connsiteY14" fmla="*/ 739 h 9991"/>
              <a:gd name="connsiteX15" fmla="*/ 3842 w 10000"/>
              <a:gd name="connsiteY15" fmla="*/ 1128 h 9991"/>
              <a:gd name="connsiteX16" fmla="*/ 3896 w 10000"/>
              <a:gd name="connsiteY16" fmla="*/ 1362 h 9991"/>
              <a:gd name="connsiteX17" fmla="*/ 3787 w 10000"/>
              <a:gd name="connsiteY17" fmla="*/ 1594 h 9991"/>
              <a:gd name="connsiteX18" fmla="*/ 3706 w 10000"/>
              <a:gd name="connsiteY18" fmla="*/ 2218 h 9991"/>
              <a:gd name="connsiteX19" fmla="*/ 3651 w 10000"/>
              <a:gd name="connsiteY19" fmla="*/ 2529 h 9991"/>
              <a:gd name="connsiteX20" fmla="*/ 3134 w 10000"/>
              <a:gd name="connsiteY20" fmla="*/ 2373 h 9991"/>
              <a:gd name="connsiteX21" fmla="*/ 2398 w 10000"/>
              <a:gd name="connsiteY21" fmla="*/ 2529 h 9991"/>
              <a:gd name="connsiteX22" fmla="*/ 2343 w 10000"/>
              <a:gd name="connsiteY22" fmla="*/ 2218 h 9991"/>
              <a:gd name="connsiteX23" fmla="*/ 2371 w 10000"/>
              <a:gd name="connsiteY23" fmla="*/ 2839 h 9991"/>
              <a:gd name="connsiteX24" fmla="*/ 2289 w 10000"/>
              <a:gd name="connsiteY24" fmla="*/ 2993 h 9991"/>
              <a:gd name="connsiteX25" fmla="*/ 2234 w 10000"/>
              <a:gd name="connsiteY25" fmla="*/ 2607 h 9991"/>
              <a:gd name="connsiteX26" fmla="*/ 2071 w 10000"/>
              <a:gd name="connsiteY26" fmla="*/ 2761 h 9991"/>
              <a:gd name="connsiteX27" fmla="*/ 1962 w 10000"/>
              <a:gd name="connsiteY27" fmla="*/ 2529 h 9991"/>
              <a:gd name="connsiteX28" fmla="*/ 1907 w 10000"/>
              <a:gd name="connsiteY28" fmla="*/ 2684 h 9991"/>
              <a:gd name="connsiteX29" fmla="*/ 1880 w 10000"/>
              <a:gd name="connsiteY29" fmla="*/ 3306 h 9991"/>
              <a:gd name="connsiteX30" fmla="*/ 1771 w 10000"/>
              <a:gd name="connsiteY30" fmla="*/ 3152 h 9991"/>
              <a:gd name="connsiteX31" fmla="*/ 1635 w 10000"/>
              <a:gd name="connsiteY31" fmla="*/ 3928 h 9991"/>
              <a:gd name="connsiteX32" fmla="*/ 1744 w 10000"/>
              <a:gd name="connsiteY32" fmla="*/ 4783 h 9991"/>
              <a:gd name="connsiteX33" fmla="*/ 1226 w 10000"/>
              <a:gd name="connsiteY33" fmla="*/ 5327 h 9991"/>
              <a:gd name="connsiteX34" fmla="*/ 1199 w 10000"/>
              <a:gd name="connsiteY34" fmla="*/ 5872 h 9991"/>
              <a:gd name="connsiteX35" fmla="*/ 1335 w 10000"/>
              <a:gd name="connsiteY35" fmla="*/ 6570 h 9991"/>
              <a:gd name="connsiteX36" fmla="*/ 1199 w 10000"/>
              <a:gd name="connsiteY36" fmla="*/ 6960 h 9991"/>
              <a:gd name="connsiteX37" fmla="*/ 545 w 10000"/>
              <a:gd name="connsiteY37" fmla="*/ 6338 h 9991"/>
              <a:gd name="connsiteX38" fmla="*/ 327 w 10000"/>
              <a:gd name="connsiteY38" fmla="*/ 7115 h 9991"/>
              <a:gd name="connsiteX39" fmla="*/ 409 w 10000"/>
              <a:gd name="connsiteY39" fmla="*/ 7659 h 9991"/>
              <a:gd name="connsiteX40" fmla="*/ 409 w 10000"/>
              <a:gd name="connsiteY40" fmla="*/ 8592 h 9991"/>
              <a:gd name="connsiteX41" fmla="*/ 272 w 10000"/>
              <a:gd name="connsiteY41" fmla="*/ 9602 h 9991"/>
              <a:gd name="connsiteX42" fmla="*/ 82 w 10000"/>
              <a:gd name="connsiteY42" fmla="*/ 9369 h 9991"/>
              <a:gd name="connsiteX43" fmla="*/ 0 w 10000"/>
              <a:gd name="connsiteY43" fmla="*/ 9991 h 9991"/>
              <a:gd name="connsiteX44" fmla="*/ 1935 w 10000"/>
              <a:gd name="connsiteY44" fmla="*/ 9681 h 9991"/>
              <a:gd name="connsiteX45" fmla="*/ 1853 w 10000"/>
              <a:gd name="connsiteY45" fmla="*/ 8748 h 9991"/>
              <a:gd name="connsiteX46" fmla="*/ 2153 w 10000"/>
              <a:gd name="connsiteY46" fmla="*/ 8748 h 9991"/>
              <a:gd name="connsiteX47" fmla="*/ 2180 w 10000"/>
              <a:gd name="connsiteY47" fmla="*/ 8903 h 9991"/>
              <a:gd name="connsiteX48" fmla="*/ 3924 w 10000"/>
              <a:gd name="connsiteY48" fmla="*/ 8514 h 9991"/>
              <a:gd name="connsiteX49" fmla="*/ 3978 w 10000"/>
              <a:gd name="connsiteY49" fmla="*/ 8280 h 9991"/>
              <a:gd name="connsiteX50" fmla="*/ 5886 w 10000"/>
              <a:gd name="connsiteY50" fmla="*/ 7736 h 9991"/>
              <a:gd name="connsiteX0" fmla="*/ 5886 w 10000"/>
              <a:gd name="connsiteY0" fmla="*/ 7743 h 10000"/>
              <a:gd name="connsiteX1" fmla="*/ 7875 w 10000"/>
              <a:gd name="connsiteY1" fmla="*/ 7121 h 10000"/>
              <a:gd name="connsiteX2" fmla="*/ 8610 w 10000"/>
              <a:gd name="connsiteY2" fmla="*/ 6498 h 10000"/>
              <a:gd name="connsiteX3" fmla="*/ 8692 w 10000"/>
              <a:gd name="connsiteY3" fmla="*/ 5953 h 10000"/>
              <a:gd name="connsiteX4" fmla="*/ 8937 w 10000"/>
              <a:gd name="connsiteY4" fmla="*/ 5642 h 10000"/>
              <a:gd name="connsiteX5" fmla="*/ 8937 w 10000"/>
              <a:gd name="connsiteY5" fmla="*/ 5176 h 10000"/>
              <a:gd name="connsiteX6" fmla="*/ 9128 w 10000"/>
              <a:gd name="connsiteY6" fmla="*/ 4864 h 10000"/>
              <a:gd name="connsiteX7" fmla="*/ 9101 w 10000"/>
              <a:gd name="connsiteY7" fmla="*/ 4398 h 10000"/>
              <a:gd name="connsiteX8" fmla="*/ 10000 w 10000"/>
              <a:gd name="connsiteY8" fmla="*/ 2064 h 10000"/>
              <a:gd name="connsiteX9" fmla="*/ 9782 w 10000"/>
              <a:gd name="connsiteY9" fmla="*/ 1986 h 10000"/>
              <a:gd name="connsiteX10" fmla="*/ 9700 w 10000"/>
              <a:gd name="connsiteY10" fmla="*/ 1676 h 10000"/>
              <a:gd name="connsiteX11" fmla="*/ 9537 w 10000"/>
              <a:gd name="connsiteY11" fmla="*/ 1517 h 10000"/>
              <a:gd name="connsiteX12" fmla="*/ 4877 w 10000"/>
              <a:gd name="connsiteY12" fmla="*/ 0 h 10000"/>
              <a:gd name="connsiteX13" fmla="*/ 3951 w 10000"/>
              <a:gd name="connsiteY13" fmla="*/ 740 h 10000"/>
              <a:gd name="connsiteX14" fmla="*/ 3842 w 10000"/>
              <a:gd name="connsiteY14" fmla="*/ 1129 h 10000"/>
              <a:gd name="connsiteX15" fmla="*/ 3896 w 10000"/>
              <a:gd name="connsiteY15" fmla="*/ 1363 h 10000"/>
              <a:gd name="connsiteX16" fmla="*/ 3787 w 10000"/>
              <a:gd name="connsiteY16" fmla="*/ 1595 h 10000"/>
              <a:gd name="connsiteX17" fmla="*/ 3706 w 10000"/>
              <a:gd name="connsiteY17" fmla="*/ 2220 h 10000"/>
              <a:gd name="connsiteX18" fmla="*/ 3651 w 10000"/>
              <a:gd name="connsiteY18" fmla="*/ 2531 h 10000"/>
              <a:gd name="connsiteX19" fmla="*/ 3134 w 10000"/>
              <a:gd name="connsiteY19" fmla="*/ 2375 h 10000"/>
              <a:gd name="connsiteX20" fmla="*/ 2398 w 10000"/>
              <a:gd name="connsiteY20" fmla="*/ 2531 h 10000"/>
              <a:gd name="connsiteX21" fmla="*/ 2343 w 10000"/>
              <a:gd name="connsiteY21" fmla="*/ 2220 h 10000"/>
              <a:gd name="connsiteX22" fmla="*/ 2371 w 10000"/>
              <a:gd name="connsiteY22" fmla="*/ 2842 h 10000"/>
              <a:gd name="connsiteX23" fmla="*/ 2289 w 10000"/>
              <a:gd name="connsiteY23" fmla="*/ 2996 h 10000"/>
              <a:gd name="connsiteX24" fmla="*/ 2234 w 10000"/>
              <a:gd name="connsiteY24" fmla="*/ 2609 h 10000"/>
              <a:gd name="connsiteX25" fmla="*/ 2071 w 10000"/>
              <a:gd name="connsiteY25" fmla="*/ 2763 h 10000"/>
              <a:gd name="connsiteX26" fmla="*/ 1962 w 10000"/>
              <a:gd name="connsiteY26" fmla="*/ 2531 h 10000"/>
              <a:gd name="connsiteX27" fmla="*/ 1907 w 10000"/>
              <a:gd name="connsiteY27" fmla="*/ 2686 h 10000"/>
              <a:gd name="connsiteX28" fmla="*/ 1880 w 10000"/>
              <a:gd name="connsiteY28" fmla="*/ 3309 h 10000"/>
              <a:gd name="connsiteX29" fmla="*/ 1771 w 10000"/>
              <a:gd name="connsiteY29" fmla="*/ 3155 h 10000"/>
              <a:gd name="connsiteX30" fmla="*/ 1635 w 10000"/>
              <a:gd name="connsiteY30" fmla="*/ 3932 h 10000"/>
              <a:gd name="connsiteX31" fmla="*/ 1744 w 10000"/>
              <a:gd name="connsiteY31" fmla="*/ 4787 h 10000"/>
              <a:gd name="connsiteX32" fmla="*/ 1226 w 10000"/>
              <a:gd name="connsiteY32" fmla="*/ 5332 h 10000"/>
              <a:gd name="connsiteX33" fmla="*/ 1199 w 10000"/>
              <a:gd name="connsiteY33" fmla="*/ 5877 h 10000"/>
              <a:gd name="connsiteX34" fmla="*/ 1335 w 10000"/>
              <a:gd name="connsiteY34" fmla="*/ 6576 h 10000"/>
              <a:gd name="connsiteX35" fmla="*/ 1199 w 10000"/>
              <a:gd name="connsiteY35" fmla="*/ 6966 h 10000"/>
              <a:gd name="connsiteX36" fmla="*/ 545 w 10000"/>
              <a:gd name="connsiteY36" fmla="*/ 6344 h 10000"/>
              <a:gd name="connsiteX37" fmla="*/ 327 w 10000"/>
              <a:gd name="connsiteY37" fmla="*/ 7121 h 10000"/>
              <a:gd name="connsiteX38" fmla="*/ 409 w 10000"/>
              <a:gd name="connsiteY38" fmla="*/ 7666 h 10000"/>
              <a:gd name="connsiteX39" fmla="*/ 409 w 10000"/>
              <a:gd name="connsiteY39" fmla="*/ 8600 h 10000"/>
              <a:gd name="connsiteX40" fmla="*/ 272 w 10000"/>
              <a:gd name="connsiteY40" fmla="*/ 9611 h 10000"/>
              <a:gd name="connsiteX41" fmla="*/ 82 w 10000"/>
              <a:gd name="connsiteY41" fmla="*/ 9377 h 10000"/>
              <a:gd name="connsiteX42" fmla="*/ 0 w 10000"/>
              <a:gd name="connsiteY42" fmla="*/ 10000 h 10000"/>
              <a:gd name="connsiteX43" fmla="*/ 1935 w 10000"/>
              <a:gd name="connsiteY43" fmla="*/ 9690 h 10000"/>
              <a:gd name="connsiteX44" fmla="*/ 1853 w 10000"/>
              <a:gd name="connsiteY44" fmla="*/ 8756 h 10000"/>
              <a:gd name="connsiteX45" fmla="*/ 2153 w 10000"/>
              <a:gd name="connsiteY45" fmla="*/ 8756 h 10000"/>
              <a:gd name="connsiteX46" fmla="*/ 2180 w 10000"/>
              <a:gd name="connsiteY46" fmla="*/ 8911 h 10000"/>
              <a:gd name="connsiteX47" fmla="*/ 3924 w 10000"/>
              <a:gd name="connsiteY47" fmla="*/ 8522 h 10000"/>
              <a:gd name="connsiteX48" fmla="*/ 3978 w 10000"/>
              <a:gd name="connsiteY48" fmla="*/ 8287 h 10000"/>
              <a:gd name="connsiteX49" fmla="*/ 5886 w 10000"/>
              <a:gd name="connsiteY49" fmla="*/ 7743 h 10000"/>
              <a:gd name="connsiteX0" fmla="*/ 5886 w 10000"/>
              <a:gd name="connsiteY0" fmla="*/ 7743 h 10000"/>
              <a:gd name="connsiteX1" fmla="*/ 7875 w 10000"/>
              <a:gd name="connsiteY1" fmla="*/ 7121 h 10000"/>
              <a:gd name="connsiteX2" fmla="*/ 8610 w 10000"/>
              <a:gd name="connsiteY2" fmla="*/ 6498 h 10000"/>
              <a:gd name="connsiteX3" fmla="*/ 8692 w 10000"/>
              <a:gd name="connsiteY3" fmla="*/ 5953 h 10000"/>
              <a:gd name="connsiteX4" fmla="*/ 8937 w 10000"/>
              <a:gd name="connsiteY4" fmla="*/ 5642 h 10000"/>
              <a:gd name="connsiteX5" fmla="*/ 8937 w 10000"/>
              <a:gd name="connsiteY5" fmla="*/ 5176 h 10000"/>
              <a:gd name="connsiteX6" fmla="*/ 9128 w 10000"/>
              <a:gd name="connsiteY6" fmla="*/ 4864 h 10000"/>
              <a:gd name="connsiteX7" fmla="*/ 9101 w 10000"/>
              <a:gd name="connsiteY7" fmla="*/ 4398 h 10000"/>
              <a:gd name="connsiteX8" fmla="*/ 10000 w 10000"/>
              <a:gd name="connsiteY8" fmla="*/ 2064 h 10000"/>
              <a:gd name="connsiteX9" fmla="*/ 9782 w 10000"/>
              <a:gd name="connsiteY9" fmla="*/ 1986 h 10000"/>
              <a:gd name="connsiteX10" fmla="*/ 9700 w 10000"/>
              <a:gd name="connsiteY10" fmla="*/ 1676 h 10000"/>
              <a:gd name="connsiteX11" fmla="*/ 4877 w 10000"/>
              <a:gd name="connsiteY11" fmla="*/ 0 h 10000"/>
              <a:gd name="connsiteX12" fmla="*/ 3951 w 10000"/>
              <a:gd name="connsiteY12" fmla="*/ 740 h 10000"/>
              <a:gd name="connsiteX13" fmla="*/ 3842 w 10000"/>
              <a:gd name="connsiteY13" fmla="*/ 1129 h 10000"/>
              <a:gd name="connsiteX14" fmla="*/ 3896 w 10000"/>
              <a:gd name="connsiteY14" fmla="*/ 1363 h 10000"/>
              <a:gd name="connsiteX15" fmla="*/ 3787 w 10000"/>
              <a:gd name="connsiteY15" fmla="*/ 1595 h 10000"/>
              <a:gd name="connsiteX16" fmla="*/ 3706 w 10000"/>
              <a:gd name="connsiteY16" fmla="*/ 2220 h 10000"/>
              <a:gd name="connsiteX17" fmla="*/ 3651 w 10000"/>
              <a:gd name="connsiteY17" fmla="*/ 2531 h 10000"/>
              <a:gd name="connsiteX18" fmla="*/ 3134 w 10000"/>
              <a:gd name="connsiteY18" fmla="*/ 2375 h 10000"/>
              <a:gd name="connsiteX19" fmla="*/ 2398 w 10000"/>
              <a:gd name="connsiteY19" fmla="*/ 2531 h 10000"/>
              <a:gd name="connsiteX20" fmla="*/ 2343 w 10000"/>
              <a:gd name="connsiteY20" fmla="*/ 2220 h 10000"/>
              <a:gd name="connsiteX21" fmla="*/ 2371 w 10000"/>
              <a:gd name="connsiteY21" fmla="*/ 2842 h 10000"/>
              <a:gd name="connsiteX22" fmla="*/ 2289 w 10000"/>
              <a:gd name="connsiteY22" fmla="*/ 2996 h 10000"/>
              <a:gd name="connsiteX23" fmla="*/ 2234 w 10000"/>
              <a:gd name="connsiteY23" fmla="*/ 2609 h 10000"/>
              <a:gd name="connsiteX24" fmla="*/ 2071 w 10000"/>
              <a:gd name="connsiteY24" fmla="*/ 2763 h 10000"/>
              <a:gd name="connsiteX25" fmla="*/ 1962 w 10000"/>
              <a:gd name="connsiteY25" fmla="*/ 2531 h 10000"/>
              <a:gd name="connsiteX26" fmla="*/ 1907 w 10000"/>
              <a:gd name="connsiteY26" fmla="*/ 2686 h 10000"/>
              <a:gd name="connsiteX27" fmla="*/ 1880 w 10000"/>
              <a:gd name="connsiteY27" fmla="*/ 3309 h 10000"/>
              <a:gd name="connsiteX28" fmla="*/ 1771 w 10000"/>
              <a:gd name="connsiteY28" fmla="*/ 3155 h 10000"/>
              <a:gd name="connsiteX29" fmla="*/ 1635 w 10000"/>
              <a:gd name="connsiteY29" fmla="*/ 3932 h 10000"/>
              <a:gd name="connsiteX30" fmla="*/ 1744 w 10000"/>
              <a:gd name="connsiteY30" fmla="*/ 4787 h 10000"/>
              <a:gd name="connsiteX31" fmla="*/ 1226 w 10000"/>
              <a:gd name="connsiteY31" fmla="*/ 5332 h 10000"/>
              <a:gd name="connsiteX32" fmla="*/ 1199 w 10000"/>
              <a:gd name="connsiteY32" fmla="*/ 5877 h 10000"/>
              <a:gd name="connsiteX33" fmla="*/ 1335 w 10000"/>
              <a:gd name="connsiteY33" fmla="*/ 6576 h 10000"/>
              <a:gd name="connsiteX34" fmla="*/ 1199 w 10000"/>
              <a:gd name="connsiteY34" fmla="*/ 6966 h 10000"/>
              <a:gd name="connsiteX35" fmla="*/ 545 w 10000"/>
              <a:gd name="connsiteY35" fmla="*/ 6344 h 10000"/>
              <a:gd name="connsiteX36" fmla="*/ 327 w 10000"/>
              <a:gd name="connsiteY36" fmla="*/ 7121 h 10000"/>
              <a:gd name="connsiteX37" fmla="*/ 409 w 10000"/>
              <a:gd name="connsiteY37" fmla="*/ 7666 h 10000"/>
              <a:gd name="connsiteX38" fmla="*/ 409 w 10000"/>
              <a:gd name="connsiteY38" fmla="*/ 8600 h 10000"/>
              <a:gd name="connsiteX39" fmla="*/ 272 w 10000"/>
              <a:gd name="connsiteY39" fmla="*/ 9611 h 10000"/>
              <a:gd name="connsiteX40" fmla="*/ 82 w 10000"/>
              <a:gd name="connsiteY40" fmla="*/ 9377 h 10000"/>
              <a:gd name="connsiteX41" fmla="*/ 0 w 10000"/>
              <a:gd name="connsiteY41" fmla="*/ 10000 h 10000"/>
              <a:gd name="connsiteX42" fmla="*/ 1935 w 10000"/>
              <a:gd name="connsiteY42" fmla="*/ 9690 h 10000"/>
              <a:gd name="connsiteX43" fmla="*/ 1853 w 10000"/>
              <a:gd name="connsiteY43" fmla="*/ 8756 h 10000"/>
              <a:gd name="connsiteX44" fmla="*/ 2153 w 10000"/>
              <a:gd name="connsiteY44" fmla="*/ 8756 h 10000"/>
              <a:gd name="connsiteX45" fmla="*/ 2180 w 10000"/>
              <a:gd name="connsiteY45" fmla="*/ 8911 h 10000"/>
              <a:gd name="connsiteX46" fmla="*/ 3924 w 10000"/>
              <a:gd name="connsiteY46" fmla="*/ 8522 h 10000"/>
              <a:gd name="connsiteX47" fmla="*/ 3978 w 10000"/>
              <a:gd name="connsiteY47" fmla="*/ 8287 h 10000"/>
              <a:gd name="connsiteX48" fmla="*/ 5886 w 10000"/>
              <a:gd name="connsiteY48" fmla="*/ 7743 h 10000"/>
              <a:gd name="connsiteX0" fmla="*/ 5886 w 10000"/>
              <a:gd name="connsiteY0" fmla="*/ 7743 h 10000"/>
              <a:gd name="connsiteX1" fmla="*/ 7875 w 10000"/>
              <a:gd name="connsiteY1" fmla="*/ 7121 h 10000"/>
              <a:gd name="connsiteX2" fmla="*/ 8610 w 10000"/>
              <a:gd name="connsiteY2" fmla="*/ 6498 h 10000"/>
              <a:gd name="connsiteX3" fmla="*/ 8692 w 10000"/>
              <a:gd name="connsiteY3" fmla="*/ 5953 h 10000"/>
              <a:gd name="connsiteX4" fmla="*/ 8937 w 10000"/>
              <a:gd name="connsiteY4" fmla="*/ 5642 h 10000"/>
              <a:gd name="connsiteX5" fmla="*/ 8937 w 10000"/>
              <a:gd name="connsiteY5" fmla="*/ 5176 h 10000"/>
              <a:gd name="connsiteX6" fmla="*/ 9128 w 10000"/>
              <a:gd name="connsiteY6" fmla="*/ 4864 h 10000"/>
              <a:gd name="connsiteX7" fmla="*/ 9101 w 10000"/>
              <a:gd name="connsiteY7" fmla="*/ 4398 h 10000"/>
              <a:gd name="connsiteX8" fmla="*/ 10000 w 10000"/>
              <a:gd name="connsiteY8" fmla="*/ 2064 h 10000"/>
              <a:gd name="connsiteX9" fmla="*/ 9782 w 10000"/>
              <a:gd name="connsiteY9" fmla="*/ 1986 h 10000"/>
              <a:gd name="connsiteX10" fmla="*/ 4877 w 10000"/>
              <a:gd name="connsiteY10" fmla="*/ 0 h 10000"/>
              <a:gd name="connsiteX11" fmla="*/ 3951 w 10000"/>
              <a:gd name="connsiteY11" fmla="*/ 740 h 10000"/>
              <a:gd name="connsiteX12" fmla="*/ 3842 w 10000"/>
              <a:gd name="connsiteY12" fmla="*/ 1129 h 10000"/>
              <a:gd name="connsiteX13" fmla="*/ 3896 w 10000"/>
              <a:gd name="connsiteY13" fmla="*/ 1363 h 10000"/>
              <a:gd name="connsiteX14" fmla="*/ 3787 w 10000"/>
              <a:gd name="connsiteY14" fmla="*/ 1595 h 10000"/>
              <a:gd name="connsiteX15" fmla="*/ 3706 w 10000"/>
              <a:gd name="connsiteY15" fmla="*/ 2220 h 10000"/>
              <a:gd name="connsiteX16" fmla="*/ 3651 w 10000"/>
              <a:gd name="connsiteY16" fmla="*/ 2531 h 10000"/>
              <a:gd name="connsiteX17" fmla="*/ 3134 w 10000"/>
              <a:gd name="connsiteY17" fmla="*/ 2375 h 10000"/>
              <a:gd name="connsiteX18" fmla="*/ 2398 w 10000"/>
              <a:gd name="connsiteY18" fmla="*/ 2531 h 10000"/>
              <a:gd name="connsiteX19" fmla="*/ 2343 w 10000"/>
              <a:gd name="connsiteY19" fmla="*/ 2220 h 10000"/>
              <a:gd name="connsiteX20" fmla="*/ 2371 w 10000"/>
              <a:gd name="connsiteY20" fmla="*/ 2842 h 10000"/>
              <a:gd name="connsiteX21" fmla="*/ 2289 w 10000"/>
              <a:gd name="connsiteY21" fmla="*/ 2996 h 10000"/>
              <a:gd name="connsiteX22" fmla="*/ 2234 w 10000"/>
              <a:gd name="connsiteY22" fmla="*/ 2609 h 10000"/>
              <a:gd name="connsiteX23" fmla="*/ 2071 w 10000"/>
              <a:gd name="connsiteY23" fmla="*/ 2763 h 10000"/>
              <a:gd name="connsiteX24" fmla="*/ 1962 w 10000"/>
              <a:gd name="connsiteY24" fmla="*/ 2531 h 10000"/>
              <a:gd name="connsiteX25" fmla="*/ 1907 w 10000"/>
              <a:gd name="connsiteY25" fmla="*/ 2686 h 10000"/>
              <a:gd name="connsiteX26" fmla="*/ 1880 w 10000"/>
              <a:gd name="connsiteY26" fmla="*/ 3309 h 10000"/>
              <a:gd name="connsiteX27" fmla="*/ 1771 w 10000"/>
              <a:gd name="connsiteY27" fmla="*/ 3155 h 10000"/>
              <a:gd name="connsiteX28" fmla="*/ 1635 w 10000"/>
              <a:gd name="connsiteY28" fmla="*/ 3932 h 10000"/>
              <a:gd name="connsiteX29" fmla="*/ 1744 w 10000"/>
              <a:gd name="connsiteY29" fmla="*/ 4787 h 10000"/>
              <a:gd name="connsiteX30" fmla="*/ 1226 w 10000"/>
              <a:gd name="connsiteY30" fmla="*/ 5332 h 10000"/>
              <a:gd name="connsiteX31" fmla="*/ 1199 w 10000"/>
              <a:gd name="connsiteY31" fmla="*/ 5877 h 10000"/>
              <a:gd name="connsiteX32" fmla="*/ 1335 w 10000"/>
              <a:gd name="connsiteY32" fmla="*/ 6576 h 10000"/>
              <a:gd name="connsiteX33" fmla="*/ 1199 w 10000"/>
              <a:gd name="connsiteY33" fmla="*/ 6966 h 10000"/>
              <a:gd name="connsiteX34" fmla="*/ 545 w 10000"/>
              <a:gd name="connsiteY34" fmla="*/ 6344 h 10000"/>
              <a:gd name="connsiteX35" fmla="*/ 327 w 10000"/>
              <a:gd name="connsiteY35" fmla="*/ 7121 h 10000"/>
              <a:gd name="connsiteX36" fmla="*/ 409 w 10000"/>
              <a:gd name="connsiteY36" fmla="*/ 7666 h 10000"/>
              <a:gd name="connsiteX37" fmla="*/ 409 w 10000"/>
              <a:gd name="connsiteY37" fmla="*/ 8600 h 10000"/>
              <a:gd name="connsiteX38" fmla="*/ 272 w 10000"/>
              <a:gd name="connsiteY38" fmla="*/ 9611 h 10000"/>
              <a:gd name="connsiteX39" fmla="*/ 82 w 10000"/>
              <a:gd name="connsiteY39" fmla="*/ 9377 h 10000"/>
              <a:gd name="connsiteX40" fmla="*/ 0 w 10000"/>
              <a:gd name="connsiteY40" fmla="*/ 10000 h 10000"/>
              <a:gd name="connsiteX41" fmla="*/ 1935 w 10000"/>
              <a:gd name="connsiteY41" fmla="*/ 9690 h 10000"/>
              <a:gd name="connsiteX42" fmla="*/ 1853 w 10000"/>
              <a:gd name="connsiteY42" fmla="*/ 8756 h 10000"/>
              <a:gd name="connsiteX43" fmla="*/ 2153 w 10000"/>
              <a:gd name="connsiteY43" fmla="*/ 8756 h 10000"/>
              <a:gd name="connsiteX44" fmla="*/ 2180 w 10000"/>
              <a:gd name="connsiteY44" fmla="*/ 8911 h 10000"/>
              <a:gd name="connsiteX45" fmla="*/ 3924 w 10000"/>
              <a:gd name="connsiteY45" fmla="*/ 8522 h 10000"/>
              <a:gd name="connsiteX46" fmla="*/ 3978 w 10000"/>
              <a:gd name="connsiteY46" fmla="*/ 8287 h 10000"/>
              <a:gd name="connsiteX47" fmla="*/ 5886 w 10000"/>
              <a:gd name="connsiteY47" fmla="*/ 7743 h 10000"/>
              <a:gd name="connsiteX0" fmla="*/ 5886 w 10000"/>
              <a:gd name="connsiteY0" fmla="*/ 7003 h 9260"/>
              <a:gd name="connsiteX1" fmla="*/ 7875 w 10000"/>
              <a:gd name="connsiteY1" fmla="*/ 6381 h 9260"/>
              <a:gd name="connsiteX2" fmla="*/ 8610 w 10000"/>
              <a:gd name="connsiteY2" fmla="*/ 5758 h 9260"/>
              <a:gd name="connsiteX3" fmla="*/ 8692 w 10000"/>
              <a:gd name="connsiteY3" fmla="*/ 5213 h 9260"/>
              <a:gd name="connsiteX4" fmla="*/ 8937 w 10000"/>
              <a:gd name="connsiteY4" fmla="*/ 4902 h 9260"/>
              <a:gd name="connsiteX5" fmla="*/ 8937 w 10000"/>
              <a:gd name="connsiteY5" fmla="*/ 4436 h 9260"/>
              <a:gd name="connsiteX6" fmla="*/ 9128 w 10000"/>
              <a:gd name="connsiteY6" fmla="*/ 4124 h 9260"/>
              <a:gd name="connsiteX7" fmla="*/ 9101 w 10000"/>
              <a:gd name="connsiteY7" fmla="*/ 3658 h 9260"/>
              <a:gd name="connsiteX8" fmla="*/ 10000 w 10000"/>
              <a:gd name="connsiteY8" fmla="*/ 1324 h 9260"/>
              <a:gd name="connsiteX9" fmla="*/ 9782 w 10000"/>
              <a:gd name="connsiteY9" fmla="*/ 1246 h 9260"/>
              <a:gd name="connsiteX10" fmla="*/ 3951 w 10000"/>
              <a:gd name="connsiteY10" fmla="*/ 0 h 9260"/>
              <a:gd name="connsiteX11" fmla="*/ 3842 w 10000"/>
              <a:gd name="connsiteY11" fmla="*/ 389 h 9260"/>
              <a:gd name="connsiteX12" fmla="*/ 3896 w 10000"/>
              <a:gd name="connsiteY12" fmla="*/ 623 h 9260"/>
              <a:gd name="connsiteX13" fmla="*/ 3787 w 10000"/>
              <a:gd name="connsiteY13" fmla="*/ 855 h 9260"/>
              <a:gd name="connsiteX14" fmla="*/ 3706 w 10000"/>
              <a:gd name="connsiteY14" fmla="*/ 1480 h 9260"/>
              <a:gd name="connsiteX15" fmla="*/ 3651 w 10000"/>
              <a:gd name="connsiteY15" fmla="*/ 1791 h 9260"/>
              <a:gd name="connsiteX16" fmla="*/ 3134 w 10000"/>
              <a:gd name="connsiteY16" fmla="*/ 1635 h 9260"/>
              <a:gd name="connsiteX17" fmla="*/ 2398 w 10000"/>
              <a:gd name="connsiteY17" fmla="*/ 1791 h 9260"/>
              <a:gd name="connsiteX18" fmla="*/ 2343 w 10000"/>
              <a:gd name="connsiteY18" fmla="*/ 1480 h 9260"/>
              <a:gd name="connsiteX19" fmla="*/ 2371 w 10000"/>
              <a:gd name="connsiteY19" fmla="*/ 2102 h 9260"/>
              <a:gd name="connsiteX20" fmla="*/ 2289 w 10000"/>
              <a:gd name="connsiteY20" fmla="*/ 2256 h 9260"/>
              <a:gd name="connsiteX21" fmla="*/ 2234 w 10000"/>
              <a:gd name="connsiteY21" fmla="*/ 1869 h 9260"/>
              <a:gd name="connsiteX22" fmla="*/ 2071 w 10000"/>
              <a:gd name="connsiteY22" fmla="*/ 2023 h 9260"/>
              <a:gd name="connsiteX23" fmla="*/ 1962 w 10000"/>
              <a:gd name="connsiteY23" fmla="*/ 1791 h 9260"/>
              <a:gd name="connsiteX24" fmla="*/ 1907 w 10000"/>
              <a:gd name="connsiteY24" fmla="*/ 1946 h 9260"/>
              <a:gd name="connsiteX25" fmla="*/ 1880 w 10000"/>
              <a:gd name="connsiteY25" fmla="*/ 2569 h 9260"/>
              <a:gd name="connsiteX26" fmla="*/ 1771 w 10000"/>
              <a:gd name="connsiteY26" fmla="*/ 2415 h 9260"/>
              <a:gd name="connsiteX27" fmla="*/ 1635 w 10000"/>
              <a:gd name="connsiteY27" fmla="*/ 3192 h 9260"/>
              <a:gd name="connsiteX28" fmla="*/ 1744 w 10000"/>
              <a:gd name="connsiteY28" fmla="*/ 4047 h 9260"/>
              <a:gd name="connsiteX29" fmla="*/ 1226 w 10000"/>
              <a:gd name="connsiteY29" fmla="*/ 4592 h 9260"/>
              <a:gd name="connsiteX30" fmla="*/ 1199 w 10000"/>
              <a:gd name="connsiteY30" fmla="*/ 5137 h 9260"/>
              <a:gd name="connsiteX31" fmla="*/ 1335 w 10000"/>
              <a:gd name="connsiteY31" fmla="*/ 5836 h 9260"/>
              <a:gd name="connsiteX32" fmla="*/ 1199 w 10000"/>
              <a:gd name="connsiteY32" fmla="*/ 6226 h 9260"/>
              <a:gd name="connsiteX33" fmla="*/ 545 w 10000"/>
              <a:gd name="connsiteY33" fmla="*/ 5604 h 9260"/>
              <a:gd name="connsiteX34" fmla="*/ 327 w 10000"/>
              <a:gd name="connsiteY34" fmla="*/ 6381 h 9260"/>
              <a:gd name="connsiteX35" fmla="*/ 409 w 10000"/>
              <a:gd name="connsiteY35" fmla="*/ 6926 h 9260"/>
              <a:gd name="connsiteX36" fmla="*/ 409 w 10000"/>
              <a:gd name="connsiteY36" fmla="*/ 7860 h 9260"/>
              <a:gd name="connsiteX37" fmla="*/ 272 w 10000"/>
              <a:gd name="connsiteY37" fmla="*/ 8871 h 9260"/>
              <a:gd name="connsiteX38" fmla="*/ 82 w 10000"/>
              <a:gd name="connsiteY38" fmla="*/ 8637 h 9260"/>
              <a:gd name="connsiteX39" fmla="*/ 0 w 10000"/>
              <a:gd name="connsiteY39" fmla="*/ 9260 h 9260"/>
              <a:gd name="connsiteX40" fmla="*/ 1935 w 10000"/>
              <a:gd name="connsiteY40" fmla="*/ 8950 h 9260"/>
              <a:gd name="connsiteX41" fmla="*/ 1853 w 10000"/>
              <a:gd name="connsiteY41" fmla="*/ 8016 h 9260"/>
              <a:gd name="connsiteX42" fmla="*/ 2153 w 10000"/>
              <a:gd name="connsiteY42" fmla="*/ 8016 h 9260"/>
              <a:gd name="connsiteX43" fmla="*/ 2180 w 10000"/>
              <a:gd name="connsiteY43" fmla="*/ 8171 h 9260"/>
              <a:gd name="connsiteX44" fmla="*/ 3924 w 10000"/>
              <a:gd name="connsiteY44" fmla="*/ 7782 h 9260"/>
              <a:gd name="connsiteX45" fmla="*/ 3978 w 10000"/>
              <a:gd name="connsiteY45" fmla="*/ 7547 h 9260"/>
              <a:gd name="connsiteX46" fmla="*/ 5886 w 10000"/>
              <a:gd name="connsiteY46" fmla="*/ 7003 h 9260"/>
              <a:gd name="connsiteX0" fmla="*/ 5886 w 10000"/>
              <a:gd name="connsiteY0" fmla="*/ 7563 h 10000"/>
              <a:gd name="connsiteX1" fmla="*/ 7875 w 10000"/>
              <a:gd name="connsiteY1" fmla="*/ 6891 h 10000"/>
              <a:gd name="connsiteX2" fmla="*/ 8610 w 10000"/>
              <a:gd name="connsiteY2" fmla="*/ 6218 h 10000"/>
              <a:gd name="connsiteX3" fmla="*/ 8692 w 10000"/>
              <a:gd name="connsiteY3" fmla="*/ 5630 h 10000"/>
              <a:gd name="connsiteX4" fmla="*/ 8937 w 10000"/>
              <a:gd name="connsiteY4" fmla="*/ 5294 h 10000"/>
              <a:gd name="connsiteX5" fmla="*/ 8937 w 10000"/>
              <a:gd name="connsiteY5" fmla="*/ 4790 h 10000"/>
              <a:gd name="connsiteX6" fmla="*/ 9128 w 10000"/>
              <a:gd name="connsiteY6" fmla="*/ 4454 h 10000"/>
              <a:gd name="connsiteX7" fmla="*/ 9101 w 10000"/>
              <a:gd name="connsiteY7" fmla="*/ 3950 h 10000"/>
              <a:gd name="connsiteX8" fmla="*/ 10000 w 10000"/>
              <a:gd name="connsiteY8" fmla="*/ 1430 h 10000"/>
              <a:gd name="connsiteX9" fmla="*/ 9782 w 10000"/>
              <a:gd name="connsiteY9" fmla="*/ 1346 h 10000"/>
              <a:gd name="connsiteX10" fmla="*/ 3951 w 10000"/>
              <a:gd name="connsiteY10" fmla="*/ 0 h 10000"/>
              <a:gd name="connsiteX11" fmla="*/ 3842 w 10000"/>
              <a:gd name="connsiteY11" fmla="*/ 420 h 10000"/>
              <a:gd name="connsiteX12" fmla="*/ 3896 w 10000"/>
              <a:gd name="connsiteY12" fmla="*/ 673 h 10000"/>
              <a:gd name="connsiteX13" fmla="*/ 3787 w 10000"/>
              <a:gd name="connsiteY13" fmla="*/ 923 h 10000"/>
              <a:gd name="connsiteX14" fmla="*/ 3651 w 10000"/>
              <a:gd name="connsiteY14" fmla="*/ 1934 h 10000"/>
              <a:gd name="connsiteX15" fmla="*/ 3134 w 10000"/>
              <a:gd name="connsiteY15" fmla="*/ 1766 h 10000"/>
              <a:gd name="connsiteX16" fmla="*/ 2398 w 10000"/>
              <a:gd name="connsiteY16" fmla="*/ 1934 h 10000"/>
              <a:gd name="connsiteX17" fmla="*/ 2343 w 10000"/>
              <a:gd name="connsiteY17" fmla="*/ 1598 h 10000"/>
              <a:gd name="connsiteX18" fmla="*/ 2371 w 10000"/>
              <a:gd name="connsiteY18" fmla="*/ 2270 h 10000"/>
              <a:gd name="connsiteX19" fmla="*/ 2289 w 10000"/>
              <a:gd name="connsiteY19" fmla="*/ 2436 h 10000"/>
              <a:gd name="connsiteX20" fmla="*/ 2234 w 10000"/>
              <a:gd name="connsiteY20" fmla="*/ 2018 h 10000"/>
              <a:gd name="connsiteX21" fmla="*/ 2071 w 10000"/>
              <a:gd name="connsiteY21" fmla="*/ 2185 h 10000"/>
              <a:gd name="connsiteX22" fmla="*/ 1962 w 10000"/>
              <a:gd name="connsiteY22" fmla="*/ 1934 h 10000"/>
              <a:gd name="connsiteX23" fmla="*/ 1907 w 10000"/>
              <a:gd name="connsiteY23" fmla="*/ 2102 h 10000"/>
              <a:gd name="connsiteX24" fmla="*/ 1880 w 10000"/>
              <a:gd name="connsiteY24" fmla="*/ 2774 h 10000"/>
              <a:gd name="connsiteX25" fmla="*/ 1771 w 10000"/>
              <a:gd name="connsiteY25" fmla="*/ 2608 h 10000"/>
              <a:gd name="connsiteX26" fmla="*/ 1635 w 10000"/>
              <a:gd name="connsiteY26" fmla="*/ 3447 h 10000"/>
              <a:gd name="connsiteX27" fmla="*/ 1744 w 10000"/>
              <a:gd name="connsiteY27" fmla="*/ 4370 h 10000"/>
              <a:gd name="connsiteX28" fmla="*/ 1226 w 10000"/>
              <a:gd name="connsiteY28" fmla="*/ 4959 h 10000"/>
              <a:gd name="connsiteX29" fmla="*/ 1199 w 10000"/>
              <a:gd name="connsiteY29" fmla="*/ 5548 h 10000"/>
              <a:gd name="connsiteX30" fmla="*/ 1335 w 10000"/>
              <a:gd name="connsiteY30" fmla="*/ 6302 h 10000"/>
              <a:gd name="connsiteX31" fmla="*/ 1199 w 10000"/>
              <a:gd name="connsiteY31" fmla="*/ 6724 h 10000"/>
              <a:gd name="connsiteX32" fmla="*/ 545 w 10000"/>
              <a:gd name="connsiteY32" fmla="*/ 6052 h 10000"/>
              <a:gd name="connsiteX33" fmla="*/ 327 w 10000"/>
              <a:gd name="connsiteY33" fmla="*/ 6891 h 10000"/>
              <a:gd name="connsiteX34" fmla="*/ 409 w 10000"/>
              <a:gd name="connsiteY34" fmla="*/ 7479 h 10000"/>
              <a:gd name="connsiteX35" fmla="*/ 409 w 10000"/>
              <a:gd name="connsiteY35" fmla="*/ 8488 h 10000"/>
              <a:gd name="connsiteX36" fmla="*/ 272 w 10000"/>
              <a:gd name="connsiteY36" fmla="*/ 9580 h 10000"/>
              <a:gd name="connsiteX37" fmla="*/ 82 w 10000"/>
              <a:gd name="connsiteY37" fmla="*/ 9327 h 10000"/>
              <a:gd name="connsiteX38" fmla="*/ 0 w 10000"/>
              <a:gd name="connsiteY38" fmla="*/ 10000 h 10000"/>
              <a:gd name="connsiteX39" fmla="*/ 1935 w 10000"/>
              <a:gd name="connsiteY39" fmla="*/ 9665 h 10000"/>
              <a:gd name="connsiteX40" fmla="*/ 1853 w 10000"/>
              <a:gd name="connsiteY40" fmla="*/ 8657 h 10000"/>
              <a:gd name="connsiteX41" fmla="*/ 2153 w 10000"/>
              <a:gd name="connsiteY41" fmla="*/ 8657 h 10000"/>
              <a:gd name="connsiteX42" fmla="*/ 2180 w 10000"/>
              <a:gd name="connsiteY42" fmla="*/ 8824 h 10000"/>
              <a:gd name="connsiteX43" fmla="*/ 3924 w 10000"/>
              <a:gd name="connsiteY43" fmla="*/ 8404 h 10000"/>
              <a:gd name="connsiteX44" fmla="*/ 3978 w 10000"/>
              <a:gd name="connsiteY44" fmla="*/ 8150 h 10000"/>
              <a:gd name="connsiteX45" fmla="*/ 5886 w 10000"/>
              <a:gd name="connsiteY45" fmla="*/ 7563 h 10000"/>
              <a:gd name="connsiteX0" fmla="*/ 5886 w 10000"/>
              <a:gd name="connsiteY0" fmla="*/ 7563 h 10000"/>
              <a:gd name="connsiteX1" fmla="*/ 7875 w 10000"/>
              <a:gd name="connsiteY1" fmla="*/ 6891 h 10000"/>
              <a:gd name="connsiteX2" fmla="*/ 8610 w 10000"/>
              <a:gd name="connsiteY2" fmla="*/ 6218 h 10000"/>
              <a:gd name="connsiteX3" fmla="*/ 8692 w 10000"/>
              <a:gd name="connsiteY3" fmla="*/ 5630 h 10000"/>
              <a:gd name="connsiteX4" fmla="*/ 8937 w 10000"/>
              <a:gd name="connsiteY4" fmla="*/ 5294 h 10000"/>
              <a:gd name="connsiteX5" fmla="*/ 8937 w 10000"/>
              <a:gd name="connsiteY5" fmla="*/ 4790 h 10000"/>
              <a:gd name="connsiteX6" fmla="*/ 9128 w 10000"/>
              <a:gd name="connsiteY6" fmla="*/ 4454 h 10000"/>
              <a:gd name="connsiteX7" fmla="*/ 9101 w 10000"/>
              <a:gd name="connsiteY7" fmla="*/ 3950 h 10000"/>
              <a:gd name="connsiteX8" fmla="*/ 10000 w 10000"/>
              <a:gd name="connsiteY8" fmla="*/ 1430 h 10000"/>
              <a:gd name="connsiteX9" fmla="*/ 9782 w 10000"/>
              <a:gd name="connsiteY9" fmla="*/ 1346 h 10000"/>
              <a:gd name="connsiteX10" fmla="*/ 3951 w 10000"/>
              <a:gd name="connsiteY10" fmla="*/ 0 h 10000"/>
              <a:gd name="connsiteX11" fmla="*/ 3842 w 10000"/>
              <a:gd name="connsiteY11" fmla="*/ 420 h 10000"/>
              <a:gd name="connsiteX12" fmla="*/ 3896 w 10000"/>
              <a:gd name="connsiteY12" fmla="*/ 673 h 10000"/>
              <a:gd name="connsiteX13" fmla="*/ 3787 w 10000"/>
              <a:gd name="connsiteY13" fmla="*/ 923 h 10000"/>
              <a:gd name="connsiteX14" fmla="*/ 3134 w 10000"/>
              <a:gd name="connsiteY14" fmla="*/ 1766 h 10000"/>
              <a:gd name="connsiteX15" fmla="*/ 2398 w 10000"/>
              <a:gd name="connsiteY15" fmla="*/ 1934 h 10000"/>
              <a:gd name="connsiteX16" fmla="*/ 2343 w 10000"/>
              <a:gd name="connsiteY16" fmla="*/ 1598 h 10000"/>
              <a:gd name="connsiteX17" fmla="*/ 2371 w 10000"/>
              <a:gd name="connsiteY17" fmla="*/ 2270 h 10000"/>
              <a:gd name="connsiteX18" fmla="*/ 2289 w 10000"/>
              <a:gd name="connsiteY18" fmla="*/ 2436 h 10000"/>
              <a:gd name="connsiteX19" fmla="*/ 2234 w 10000"/>
              <a:gd name="connsiteY19" fmla="*/ 2018 h 10000"/>
              <a:gd name="connsiteX20" fmla="*/ 2071 w 10000"/>
              <a:gd name="connsiteY20" fmla="*/ 2185 h 10000"/>
              <a:gd name="connsiteX21" fmla="*/ 1962 w 10000"/>
              <a:gd name="connsiteY21" fmla="*/ 1934 h 10000"/>
              <a:gd name="connsiteX22" fmla="*/ 1907 w 10000"/>
              <a:gd name="connsiteY22" fmla="*/ 2102 h 10000"/>
              <a:gd name="connsiteX23" fmla="*/ 1880 w 10000"/>
              <a:gd name="connsiteY23" fmla="*/ 2774 h 10000"/>
              <a:gd name="connsiteX24" fmla="*/ 1771 w 10000"/>
              <a:gd name="connsiteY24" fmla="*/ 2608 h 10000"/>
              <a:gd name="connsiteX25" fmla="*/ 1635 w 10000"/>
              <a:gd name="connsiteY25" fmla="*/ 3447 h 10000"/>
              <a:gd name="connsiteX26" fmla="*/ 1744 w 10000"/>
              <a:gd name="connsiteY26" fmla="*/ 4370 h 10000"/>
              <a:gd name="connsiteX27" fmla="*/ 1226 w 10000"/>
              <a:gd name="connsiteY27" fmla="*/ 4959 h 10000"/>
              <a:gd name="connsiteX28" fmla="*/ 1199 w 10000"/>
              <a:gd name="connsiteY28" fmla="*/ 5548 h 10000"/>
              <a:gd name="connsiteX29" fmla="*/ 1335 w 10000"/>
              <a:gd name="connsiteY29" fmla="*/ 6302 h 10000"/>
              <a:gd name="connsiteX30" fmla="*/ 1199 w 10000"/>
              <a:gd name="connsiteY30" fmla="*/ 6724 h 10000"/>
              <a:gd name="connsiteX31" fmla="*/ 545 w 10000"/>
              <a:gd name="connsiteY31" fmla="*/ 6052 h 10000"/>
              <a:gd name="connsiteX32" fmla="*/ 327 w 10000"/>
              <a:gd name="connsiteY32" fmla="*/ 6891 h 10000"/>
              <a:gd name="connsiteX33" fmla="*/ 409 w 10000"/>
              <a:gd name="connsiteY33" fmla="*/ 7479 h 10000"/>
              <a:gd name="connsiteX34" fmla="*/ 409 w 10000"/>
              <a:gd name="connsiteY34" fmla="*/ 8488 h 10000"/>
              <a:gd name="connsiteX35" fmla="*/ 272 w 10000"/>
              <a:gd name="connsiteY35" fmla="*/ 9580 h 10000"/>
              <a:gd name="connsiteX36" fmla="*/ 82 w 10000"/>
              <a:gd name="connsiteY36" fmla="*/ 9327 h 10000"/>
              <a:gd name="connsiteX37" fmla="*/ 0 w 10000"/>
              <a:gd name="connsiteY37" fmla="*/ 10000 h 10000"/>
              <a:gd name="connsiteX38" fmla="*/ 1935 w 10000"/>
              <a:gd name="connsiteY38" fmla="*/ 9665 h 10000"/>
              <a:gd name="connsiteX39" fmla="*/ 1853 w 10000"/>
              <a:gd name="connsiteY39" fmla="*/ 8657 h 10000"/>
              <a:gd name="connsiteX40" fmla="*/ 2153 w 10000"/>
              <a:gd name="connsiteY40" fmla="*/ 8657 h 10000"/>
              <a:gd name="connsiteX41" fmla="*/ 2180 w 10000"/>
              <a:gd name="connsiteY41" fmla="*/ 8824 h 10000"/>
              <a:gd name="connsiteX42" fmla="*/ 3924 w 10000"/>
              <a:gd name="connsiteY42" fmla="*/ 8404 h 10000"/>
              <a:gd name="connsiteX43" fmla="*/ 3978 w 10000"/>
              <a:gd name="connsiteY43" fmla="*/ 8150 h 10000"/>
              <a:gd name="connsiteX44" fmla="*/ 5886 w 10000"/>
              <a:gd name="connsiteY44" fmla="*/ 7563 h 10000"/>
              <a:gd name="connsiteX0" fmla="*/ 5886 w 10000"/>
              <a:gd name="connsiteY0" fmla="*/ 7563 h 10000"/>
              <a:gd name="connsiteX1" fmla="*/ 7875 w 10000"/>
              <a:gd name="connsiteY1" fmla="*/ 6891 h 10000"/>
              <a:gd name="connsiteX2" fmla="*/ 8610 w 10000"/>
              <a:gd name="connsiteY2" fmla="*/ 6218 h 10000"/>
              <a:gd name="connsiteX3" fmla="*/ 8692 w 10000"/>
              <a:gd name="connsiteY3" fmla="*/ 5630 h 10000"/>
              <a:gd name="connsiteX4" fmla="*/ 8937 w 10000"/>
              <a:gd name="connsiteY4" fmla="*/ 5294 h 10000"/>
              <a:gd name="connsiteX5" fmla="*/ 8937 w 10000"/>
              <a:gd name="connsiteY5" fmla="*/ 4790 h 10000"/>
              <a:gd name="connsiteX6" fmla="*/ 9128 w 10000"/>
              <a:gd name="connsiteY6" fmla="*/ 4454 h 10000"/>
              <a:gd name="connsiteX7" fmla="*/ 9101 w 10000"/>
              <a:gd name="connsiteY7" fmla="*/ 3950 h 10000"/>
              <a:gd name="connsiteX8" fmla="*/ 10000 w 10000"/>
              <a:gd name="connsiteY8" fmla="*/ 1430 h 10000"/>
              <a:gd name="connsiteX9" fmla="*/ 9782 w 10000"/>
              <a:gd name="connsiteY9" fmla="*/ 1346 h 10000"/>
              <a:gd name="connsiteX10" fmla="*/ 3951 w 10000"/>
              <a:gd name="connsiteY10" fmla="*/ 0 h 10000"/>
              <a:gd name="connsiteX11" fmla="*/ 3842 w 10000"/>
              <a:gd name="connsiteY11" fmla="*/ 420 h 10000"/>
              <a:gd name="connsiteX12" fmla="*/ 3896 w 10000"/>
              <a:gd name="connsiteY12" fmla="*/ 673 h 10000"/>
              <a:gd name="connsiteX13" fmla="*/ 3134 w 10000"/>
              <a:gd name="connsiteY13" fmla="*/ 1766 h 10000"/>
              <a:gd name="connsiteX14" fmla="*/ 2398 w 10000"/>
              <a:gd name="connsiteY14" fmla="*/ 1934 h 10000"/>
              <a:gd name="connsiteX15" fmla="*/ 2343 w 10000"/>
              <a:gd name="connsiteY15" fmla="*/ 1598 h 10000"/>
              <a:gd name="connsiteX16" fmla="*/ 2371 w 10000"/>
              <a:gd name="connsiteY16" fmla="*/ 2270 h 10000"/>
              <a:gd name="connsiteX17" fmla="*/ 2289 w 10000"/>
              <a:gd name="connsiteY17" fmla="*/ 2436 h 10000"/>
              <a:gd name="connsiteX18" fmla="*/ 2234 w 10000"/>
              <a:gd name="connsiteY18" fmla="*/ 2018 h 10000"/>
              <a:gd name="connsiteX19" fmla="*/ 2071 w 10000"/>
              <a:gd name="connsiteY19" fmla="*/ 2185 h 10000"/>
              <a:gd name="connsiteX20" fmla="*/ 1962 w 10000"/>
              <a:gd name="connsiteY20" fmla="*/ 1934 h 10000"/>
              <a:gd name="connsiteX21" fmla="*/ 1907 w 10000"/>
              <a:gd name="connsiteY21" fmla="*/ 2102 h 10000"/>
              <a:gd name="connsiteX22" fmla="*/ 1880 w 10000"/>
              <a:gd name="connsiteY22" fmla="*/ 2774 h 10000"/>
              <a:gd name="connsiteX23" fmla="*/ 1771 w 10000"/>
              <a:gd name="connsiteY23" fmla="*/ 2608 h 10000"/>
              <a:gd name="connsiteX24" fmla="*/ 1635 w 10000"/>
              <a:gd name="connsiteY24" fmla="*/ 3447 h 10000"/>
              <a:gd name="connsiteX25" fmla="*/ 1744 w 10000"/>
              <a:gd name="connsiteY25" fmla="*/ 4370 h 10000"/>
              <a:gd name="connsiteX26" fmla="*/ 1226 w 10000"/>
              <a:gd name="connsiteY26" fmla="*/ 4959 h 10000"/>
              <a:gd name="connsiteX27" fmla="*/ 1199 w 10000"/>
              <a:gd name="connsiteY27" fmla="*/ 5548 h 10000"/>
              <a:gd name="connsiteX28" fmla="*/ 1335 w 10000"/>
              <a:gd name="connsiteY28" fmla="*/ 6302 h 10000"/>
              <a:gd name="connsiteX29" fmla="*/ 1199 w 10000"/>
              <a:gd name="connsiteY29" fmla="*/ 6724 h 10000"/>
              <a:gd name="connsiteX30" fmla="*/ 545 w 10000"/>
              <a:gd name="connsiteY30" fmla="*/ 6052 h 10000"/>
              <a:gd name="connsiteX31" fmla="*/ 327 w 10000"/>
              <a:gd name="connsiteY31" fmla="*/ 6891 h 10000"/>
              <a:gd name="connsiteX32" fmla="*/ 409 w 10000"/>
              <a:gd name="connsiteY32" fmla="*/ 7479 h 10000"/>
              <a:gd name="connsiteX33" fmla="*/ 409 w 10000"/>
              <a:gd name="connsiteY33" fmla="*/ 8488 h 10000"/>
              <a:gd name="connsiteX34" fmla="*/ 272 w 10000"/>
              <a:gd name="connsiteY34" fmla="*/ 9580 h 10000"/>
              <a:gd name="connsiteX35" fmla="*/ 82 w 10000"/>
              <a:gd name="connsiteY35" fmla="*/ 9327 h 10000"/>
              <a:gd name="connsiteX36" fmla="*/ 0 w 10000"/>
              <a:gd name="connsiteY36" fmla="*/ 10000 h 10000"/>
              <a:gd name="connsiteX37" fmla="*/ 1935 w 10000"/>
              <a:gd name="connsiteY37" fmla="*/ 9665 h 10000"/>
              <a:gd name="connsiteX38" fmla="*/ 1853 w 10000"/>
              <a:gd name="connsiteY38" fmla="*/ 8657 h 10000"/>
              <a:gd name="connsiteX39" fmla="*/ 2153 w 10000"/>
              <a:gd name="connsiteY39" fmla="*/ 8657 h 10000"/>
              <a:gd name="connsiteX40" fmla="*/ 2180 w 10000"/>
              <a:gd name="connsiteY40" fmla="*/ 8824 h 10000"/>
              <a:gd name="connsiteX41" fmla="*/ 3924 w 10000"/>
              <a:gd name="connsiteY41" fmla="*/ 8404 h 10000"/>
              <a:gd name="connsiteX42" fmla="*/ 3978 w 10000"/>
              <a:gd name="connsiteY42" fmla="*/ 8150 h 10000"/>
              <a:gd name="connsiteX43" fmla="*/ 5886 w 10000"/>
              <a:gd name="connsiteY43" fmla="*/ 7563 h 10000"/>
              <a:gd name="connsiteX0" fmla="*/ 5886 w 10000"/>
              <a:gd name="connsiteY0" fmla="*/ 7563 h 10000"/>
              <a:gd name="connsiteX1" fmla="*/ 7875 w 10000"/>
              <a:gd name="connsiteY1" fmla="*/ 6891 h 10000"/>
              <a:gd name="connsiteX2" fmla="*/ 8610 w 10000"/>
              <a:gd name="connsiteY2" fmla="*/ 6218 h 10000"/>
              <a:gd name="connsiteX3" fmla="*/ 8692 w 10000"/>
              <a:gd name="connsiteY3" fmla="*/ 5630 h 10000"/>
              <a:gd name="connsiteX4" fmla="*/ 8937 w 10000"/>
              <a:gd name="connsiteY4" fmla="*/ 5294 h 10000"/>
              <a:gd name="connsiteX5" fmla="*/ 8937 w 10000"/>
              <a:gd name="connsiteY5" fmla="*/ 4790 h 10000"/>
              <a:gd name="connsiteX6" fmla="*/ 9128 w 10000"/>
              <a:gd name="connsiteY6" fmla="*/ 4454 h 10000"/>
              <a:gd name="connsiteX7" fmla="*/ 9101 w 10000"/>
              <a:gd name="connsiteY7" fmla="*/ 3950 h 10000"/>
              <a:gd name="connsiteX8" fmla="*/ 10000 w 10000"/>
              <a:gd name="connsiteY8" fmla="*/ 1430 h 10000"/>
              <a:gd name="connsiteX9" fmla="*/ 9782 w 10000"/>
              <a:gd name="connsiteY9" fmla="*/ 1346 h 10000"/>
              <a:gd name="connsiteX10" fmla="*/ 3951 w 10000"/>
              <a:gd name="connsiteY10" fmla="*/ 0 h 10000"/>
              <a:gd name="connsiteX11" fmla="*/ 3842 w 10000"/>
              <a:gd name="connsiteY11" fmla="*/ 420 h 10000"/>
              <a:gd name="connsiteX12" fmla="*/ 3134 w 10000"/>
              <a:gd name="connsiteY12" fmla="*/ 1766 h 10000"/>
              <a:gd name="connsiteX13" fmla="*/ 2398 w 10000"/>
              <a:gd name="connsiteY13" fmla="*/ 1934 h 10000"/>
              <a:gd name="connsiteX14" fmla="*/ 2343 w 10000"/>
              <a:gd name="connsiteY14" fmla="*/ 1598 h 10000"/>
              <a:gd name="connsiteX15" fmla="*/ 2371 w 10000"/>
              <a:gd name="connsiteY15" fmla="*/ 2270 h 10000"/>
              <a:gd name="connsiteX16" fmla="*/ 2289 w 10000"/>
              <a:gd name="connsiteY16" fmla="*/ 2436 h 10000"/>
              <a:gd name="connsiteX17" fmla="*/ 2234 w 10000"/>
              <a:gd name="connsiteY17" fmla="*/ 2018 h 10000"/>
              <a:gd name="connsiteX18" fmla="*/ 2071 w 10000"/>
              <a:gd name="connsiteY18" fmla="*/ 2185 h 10000"/>
              <a:gd name="connsiteX19" fmla="*/ 1962 w 10000"/>
              <a:gd name="connsiteY19" fmla="*/ 1934 h 10000"/>
              <a:gd name="connsiteX20" fmla="*/ 1907 w 10000"/>
              <a:gd name="connsiteY20" fmla="*/ 2102 h 10000"/>
              <a:gd name="connsiteX21" fmla="*/ 1880 w 10000"/>
              <a:gd name="connsiteY21" fmla="*/ 2774 h 10000"/>
              <a:gd name="connsiteX22" fmla="*/ 1771 w 10000"/>
              <a:gd name="connsiteY22" fmla="*/ 2608 h 10000"/>
              <a:gd name="connsiteX23" fmla="*/ 1635 w 10000"/>
              <a:gd name="connsiteY23" fmla="*/ 3447 h 10000"/>
              <a:gd name="connsiteX24" fmla="*/ 1744 w 10000"/>
              <a:gd name="connsiteY24" fmla="*/ 4370 h 10000"/>
              <a:gd name="connsiteX25" fmla="*/ 1226 w 10000"/>
              <a:gd name="connsiteY25" fmla="*/ 4959 h 10000"/>
              <a:gd name="connsiteX26" fmla="*/ 1199 w 10000"/>
              <a:gd name="connsiteY26" fmla="*/ 5548 h 10000"/>
              <a:gd name="connsiteX27" fmla="*/ 1335 w 10000"/>
              <a:gd name="connsiteY27" fmla="*/ 6302 h 10000"/>
              <a:gd name="connsiteX28" fmla="*/ 1199 w 10000"/>
              <a:gd name="connsiteY28" fmla="*/ 6724 h 10000"/>
              <a:gd name="connsiteX29" fmla="*/ 545 w 10000"/>
              <a:gd name="connsiteY29" fmla="*/ 6052 h 10000"/>
              <a:gd name="connsiteX30" fmla="*/ 327 w 10000"/>
              <a:gd name="connsiteY30" fmla="*/ 6891 h 10000"/>
              <a:gd name="connsiteX31" fmla="*/ 409 w 10000"/>
              <a:gd name="connsiteY31" fmla="*/ 7479 h 10000"/>
              <a:gd name="connsiteX32" fmla="*/ 409 w 10000"/>
              <a:gd name="connsiteY32" fmla="*/ 8488 h 10000"/>
              <a:gd name="connsiteX33" fmla="*/ 272 w 10000"/>
              <a:gd name="connsiteY33" fmla="*/ 9580 h 10000"/>
              <a:gd name="connsiteX34" fmla="*/ 82 w 10000"/>
              <a:gd name="connsiteY34" fmla="*/ 9327 h 10000"/>
              <a:gd name="connsiteX35" fmla="*/ 0 w 10000"/>
              <a:gd name="connsiteY35" fmla="*/ 10000 h 10000"/>
              <a:gd name="connsiteX36" fmla="*/ 1935 w 10000"/>
              <a:gd name="connsiteY36" fmla="*/ 9665 h 10000"/>
              <a:gd name="connsiteX37" fmla="*/ 1853 w 10000"/>
              <a:gd name="connsiteY37" fmla="*/ 8657 h 10000"/>
              <a:gd name="connsiteX38" fmla="*/ 2153 w 10000"/>
              <a:gd name="connsiteY38" fmla="*/ 8657 h 10000"/>
              <a:gd name="connsiteX39" fmla="*/ 2180 w 10000"/>
              <a:gd name="connsiteY39" fmla="*/ 8824 h 10000"/>
              <a:gd name="connsiteX40" fmla="*/ 3924 w 10000"/>
              <a:gd name="connsiteY40" fmla="*/ 8404 h 10000"/>
              <a:gd name="connsiteX41" fmla="*/ 3978 w 10000"/>
              <a:gd name="connsiteY41" fmla="*/ 8150 h 10000"/>
              <a:gd name="connsiteX42" fmla="*/ 5886 w 10000"/>
              <a:gd name="connsiteY42" fmla="*/ 7563 h 10000"/>
              <a:gd name="connsiteX0" fmla="*/ 5886 w 10000"/>
              <a:gd name="connsiteY0" fmla="*/ 7563 h 10000"/>
              <a:gd name="connsiteX1" fmla="*/ 7875 w 10000"/>
              <a:gd name="connsiteY1" fmla="*/ 6891 h 10000"/>
              <a:gd name="connsiteX2" fmla="*/ 8610 w 10000"/>
              <a:gd name="connsiteY2" fmla="*/ 6218 h 10000"/>
              <a:gd name="connsiteX3" fmla="*/ 8692 w 10000"/>
              <a:gd name="connsiteY3" fmla="*/ 5630 h 10000"/>
              <a:gd name="connsiteX4" fmla="*/ 8937 w 10000"/>
              <a:gd name="connsiteY4" fmla="*/ 5294 h 10000"/>
              <a:gd name="connsiteX5" fmla="*/ 8937 w 10000"/>
              <a:gd name="connsiteY5" fmla="*/ 4790 h 10000"/>
              <a:gd name="connsiteX6" fmla="*/ 9128 w 10000"/>
              <a:gd name="connsiteY6" fmla="*/ 4454 h 10000"/>
              <a:gd name="connsiteX7" fmla="*/ 9101 w 10000"/>
              <a:gd name="connsiteY7" fmla="*/ 3950 h 10000"/>
              <a:gd name="connsiteX8" fmla="*/ 10000 w 10000"/>
              <a:gd name="connsiteY8" fmla="*/ 1430 h 10000"/>
              <a:gd name="connsiteX9" fmla="*/ 9782 w 10000"/>
              <a:gd name="connsiteY9" fmla="*/ 1346 h 10000"/>
              <a:gd name="connsiteX10" fmla="*/ 3951 w 10000"/>
              <a:gd name="connsiteY10" fmla="*/ 0 h 10000"/>
              <a:gd name="connsiteX11" fmla="*/ 3134 w 10000"/>
              <a:gd name="connsiteY11" fmla="*/ 1766 h 10000"/>
              <a:gd name="connsiteX12" fmla="*/ 2398 w 10000"/>
              <a:gd name="connsiteY12" fmla="*/ 1934 h 10000"/>
              <a:gd name="connsiteX13" fmla="*/ 2343 w 10000"/>
              <a:gd name="connsiteY13" fmla="*/ 1598 h 10000"/>
              <a:gd name="connsiteX14" fmla="*/ 2371 w 10000"/>
              <a:gd name="connsiteY14" fmla="*/ 2270 h 10000"/>
              <a:gd name="connsiteX15" fmla="*/ 2289 w 10000"/>
              <a:gd name="connsiteY15" fmla="*/ 2436 h 10000"/>
              <a:gd name="connsiteX16" fmla="*/ 2234 w 10000"/>
              <a:gd name="connsiteY16" fmla="*/ 2018 h 10000"/>
              <a:gd name="connsiteX17" fmla="*/ 2071 w 10000"/>
              <a:gd name="connsiteY17" fmla="*/ 2185 h 10000"/>
              <a:gd name="connsiteX18" fmla="*/ 1962 w 10000"/>
              <a:gd name="connsiteY18" fmla="*/ 1934 h 10000"/>
              <a:gd name="connsiteX19" fmla="*/ 1907 w 10000"/>
              <a:gd name="connsiteY19" fmla="*/ 2102 h 10000"/>
              <a:gd name="connsiteX20" fmla="*/ 1880 w 10000"/>
              <a:gd name="connsiteY20" fmla="*/ 2774 h 10000"/>
              <a:gd name="connsiteX21" fmla="*/ 1771 w 10000"/>
              <a:gd name="connsiteY21" fmla="*/ 2608 h 10000"/>
              <a:gd name="connsiteX22" fmla="*/ 1635 w 10000"/>
              <a:gd name="connsiteY22" fmla="*/ 3447 h 10000"/>
              <a:gd name="connsiteX23" fmla="*/ 1744 w 10000"/>
              <a:gd name="connsiteY23" fmla="*/ 4370 h 10000"/>
              <a:gd name="connsiteX24" fmla="*/ 1226 w 10000"/>
              <a:gd name="connsiteY24" fmla="*/ 4959 h 10000"/>
              <a:gd name="connsiteX25" fmla="*/ 1199 w 10000"/>
              <a:gd name="connsiteY25" fmla="*/ 5548 h 10000"/>
              <a:gd name="connsiteX26" fmla="*/ 1335 w 10000"/>
              <a:gd name="connsiteY26" fmla="*/ 6302 h 10000"/>
              <a:gd name="connsiteX27" fmla="*/ 1199 w 10000"/>
              <a:gd name="connsiteY27" fmla="*/ 6724 h 10000"/>
              <a:gd name="connsiteX28" fmla="*/ 545 w 10000"/>
              <a:gd name="connsiteY28" fmla="*/ 6052 h 10000"/>
              <a:gd name="connsiteX29" fmla="*/ 327 w 10000"/>
              <a:gd name="connsiteY29" fmla="*/ 6891 h 10000"/>
              <a:gd name="connsiteX30" fmla="*/ 409 w 10000"/>
              <a:gd name="connsiteY30" fmla="*/ 7479 h 10000"/>
              <a:gd name="connsiteX31" fmla="*/ 409 w 10000"/>
              <a:gd name="connsiteY31" fmla="*/ 8488 h 10000"/>
              <a:gd name="connsiteX32" fmla="*/ 272 w 10000"/>
              <a:gd name="connsiteY32" fmla="*/ 9580 h 10000"/>
              <a:gd name="connsiteX33" fmla="*/ 82 w 10000"/>
              <a:gd name="connsiteY33" fmla="*/ 9327 h 10000"/>
              <a:gd name="connsiteX34" fmla="*/ 0 w 10000"/>
              <a:gd name="connsiteY34" fmla="*/ 10000 h 10000"/>
              <a:gd name="connsiteX35" fmla="*/ 1935 w 10000"/>
              <a:gd name="connsiteY35" fmla="*/ 9665 h 10000"/>
              <a:gd name="connsiteX36" fmla="*/ 1853 w 10000"/>
              <a:gd name="connsiteY36" fmla="*/ 8657 h 10000"/>
              <a:gd name="connsiteX37" fmla="*/ 2153 w 10000"/>
              <a:gd name="connsiteY37" fmla="*/ 8657 h 10000"/>
              <a:gd name="connsiteX38" fmla="*/ 2180 w 10000"/>
              <a:gd name="connsiteY38" fmla="*/ 8824 h 10000"/>
              <a:gd name="connsiteX39" fmla="*/ 3924 w 10000"/>
              <a:gd name="connsiteY39" fmla="*/ 8404 h 10000"/>
              <a:gd name="connsiteX40" fmla="*/ 3978 w 10000"/>
              <a:gd name="connsiteY40" fmla="*/ 8150 h 10000"/>
              <a:gd name="connsiteX41" fmla="*/ 5886 w 10000"/>
              <a:gd name="connsiteY41" fmla="*/ 7563 h 10000"/>
              <a:gd name="connsiteX0" fmla="*/ 5886 w 10000"/>
              <a:gd name="connsiteY0" fmla="*/ 7563 h 10000"/>
              <a:gd name="connsiteX1" fmla="*/ 7875 w 10000"/>
              <a:gd name="connsiteY1" fmla="*/ 6891 h 10000"/>
              <a:gd name="connsiteX2" fmla="*/ 8610 w 10000"/>
              <a:gd name="connsiteY2" fmla="*/ 6218 h 10000"/>
              <a:gd name="connsiteX3" fmla="*/ 8692 w 10000"/>
              <a:gd name="connsiteY3" fmla="*/ 5630 h 10000"/>
              <a:gd name="connsiteX4" fmla="*/ 8937 w 10000"/>
              <a:gd name="connsiteY4" fmla="*/ 5294 h 10000"/>
              <a:gd name="connsiteX5" fmla="*/ 8937 w 10000"/>
              <a:gd name="connsiteY5" fmla="*/ 4790 h 10000"/>
              <a:gd name="connsiteX6" fmla="*/ 9128 w 10000"/>
              <a:gd name="connsiteY6" fmla="*/ 4454 h 10000"/>
              <a:gd name="connsiteX7" fmla="*/ 9101 w 10000"/>
              <a:gd name="connsiteY7" fmla="*/ 3950 h 10000"/>
              <a:gd name="connsiteX8" fmla="*/ 10000 w 10000"/>
              <a:gd name="connsiteY8" fmla="*/ 1430 h 10000"/>
              <a:gd name="connsiteX9" fmla="*/ 9782 w 10000"/>
              <a:gd name="connsiteY9" fmla="*/ 1346 h 10000"/>
              <a:gd name="connsiteX10" fmla="*/ 3951 w 10000"/>
              <a:gd name="connsiteY10" fmla="*/ 0 h 10000"/>
              <a:gd name="connsiteX11" fmla="*/ 2398 w 10000"/>
              <a:gd name="connsiteY11" fmla="*/ 1934 h 10000"/>
              <a:gd name="connsiteX12" fmla="*/ 2343 w 10000"/>
              <a:gd name="connsiteY12" fmla="*/ 1598 h 10000"/>
              <a:gd name="connsiteX13" fmla="*/ 2371 w 10000"/>
              <a:gd name="connsiteY13" fmla="*/ 2270 h 10000"/>
              <a:gd name="connsiteX14" fmla="*/ 2289 w 10000"/>
              <a:gd name="connsiteY14" fmla="*/ 2436 h 10000"/>
              <a:gd name="connsiteX15" fmla="*/ 2234 w 10000"/>
              <a:gd name="connsiteY15" fmla="*/ 2018 h 10000"/>
              <a:gd name="connsiteX16" fmla="*/ 2071 w 10000"/>
              <a:gd name="connsiteY16" fmla="*/ 2185 h 10000"/>
              <a:gd name="connsiteX17" fmla="*/ 1962 w 10000"/>
              <a:gd name="connsiteY17" fmla="*/ 1934 h 10000"/>
              <a:gd name="connsiteX18" fmla="*/ 1907 w 10000"/>
              <a:gd name="connsiteY18" fmla="*/ 2102 h 10000"/>
              <a:gd name="connsiteX19" fmla="*/ 1880 w 10000"/>
              <a:gd name="connsiteY19" fmla="*/ 2774 h 10000"/>
              <a:gd name="connsiteX20" fmla="*/ 1771 w 10000"/>
              <a:gd name="connsiteY20" fmla="*/ 2608 h 10000"/>
              <a:gd name="connsiteX21" fmla="*/ 1635 w 10000"/>
              <a:gd name="connsiteY21" fmla="*/ 3447 h 10000"/>
              <a:gd name="connsiteX22" fmla="*/ 1744 w 10000"/>
              <a:gd name="connsiteY22" fmla="*/ 4370 h 10000"/>
              <a:gd name="connsiteX23" fmla="*/ 1226 w 10000"/>
              <a:gd name="connsiteY23" fmla="*/ 4959 h 10000"/>
              <a:gd name="connsiteX24" fmla="*/ 1199 w 10000"/>
              <a:gd name="connsiteY24" fmla="*/ 5548 h 10000"/>
              <a:gd name="connsiteX25" fmla="*/ 1335 w 10000"/>
              <a:gd name="connsiteY25" fmla="*/ 6302 h 10000"/>
              <a:gd name="connsiteX26" fmla="*/ 1199 w 10000"/>
              <a:gd name="connsiteY26" fmla="*/ 6724 h 10000"/>
              <a:gd name="connsiteX27" fmla="*/ 545 w 10000"/>
              <a:gd name="connsiteY27" fmla="*/ 6052 h 10000"/>
              <a:gd name="connsiteX28" fmla="*/ 327 w 10000"/>
              <a:gd name="connsiteY28" fmla="*/ 6891 h 10000"/>
              <a:gd name="connsiteX29" fmla="*/ 409 w 10000"/>
              <a:gd name="connsiteY29" fmla="*/ 7479 h 10000"/>
              <a:gd name="connsiteX30" fmla="*/ 409 w 10000"/>
              <a:gd name="connsiteY30" fmla="*/ 8488 h 10000"/>
              <a:gd name="connsiteX31" fmla="*/ 272 w 10000"/>
              <a:gd name="connsiteY31" fmla="*/ 9580 h 10000"/>
              <a:gd name="connsiteX32" fmla="*/ 82 w 10000"/>
              <a:gd name="connsiteY32" fmla="*/ 9327 h 10000"/>
              <a:gd name="connsiteX33" fmla="*/ 0 w 10000"/>
              <a:gd name="connsiteY33" fmla="*/ 10000 h 10000"/>
              <a:gd name="connsiteX34" fmla="*/ 1935 w 10000"/>
              <a:gd name="connsiteY34" fmla="*/ 9665 h 10000"/>
              <a:gd name="connsiteX35" fmla="*/ 1853 w 10000"/>
              <a:gd name="connsiteY35" fmla="*/ 8657 h 10000"/>
              <a:gd name="connsiteX36" fmla="*/ 2153 w 10000"/>
              <a:gd name="connsiteY36" fmla="*/ 8657 h 10000"/>
              <a:gd name="connsiteX37" fmla="*/ 2180 w 10000"/>
              <a:gd name="connsiteY37" fmla="*/ 8824 h 10000"/>
              <a:gd name="connsiteX38" fmla="*/ 3924 w 10000"/>
              <a:gd name="connsiteY38" fmla="*/ 8404 h 10000"/>
              <a:gd name="connsiteX39" fmla="*/ 3978 w 10000"/>
              <a:gd name="connsiteY39" fmla="*/ 8150 h 10000"/>
              <a:gd name="connsiteX40" fmla="*/ 5886 w 10000"/>
              <a:gd name="connsiteY40" fmla="*/ 7563 h 10000"/>
              <a:gd name="connsiteX0" fmla="*/ 5886 w 10000"/>
              <a:gd name="connsiteY0" fmla="*/ 6217 h 8654"/>
              <a:gd name="connsiteX1" fmla="*/ 7875 w 10000"/>
              <a:gd name="connsiteY1" fmla="*/ 5545 h 8654"/>
              <a:gd name="connsiteX2" fmla="*/ 8610 w 10000"/>
              <a:gd name="connsiteY2" fmla="*/ 4872 h 8654"/>
              <a:gd name="connsiteX3" fmla="*/ 8692 w 10000"/>
              <a:gd name="connsiteY3" fmla="*/ 4284 h 8654"/>
              <a:gd name="connsiteX4" fmla="*/ 8937 w 10000"/>
              <a:gd name="connsiteY4" fmla="*/ 3948 h 8654"/>
              <a:gd name="connsiteX5" fmla="*/ 8937 w 10000"/>
              <a:gd name="connsiteY5" fmla="*/ 3444 h 8654"/>
              <a:gd name="connsiteX6" fmla="*/ 9128 w 10000"/>
              <a:gd name="connsiteY6" fmla="*/ 3108 h 8654"/>
              <a:gd name="connsiteX7" fmla="*/ 9101 w 10000"/>
              <a:gd name="connsiteY7" fmla="*/ 2604 h 8654"/>
              <a:gd name="connsiteX8" fmla="*/ 10000 w 10000"/>
              <a:gd name="connsiteY8" fmla="*/ 84 h 8654"/>
              <a:gd name="connsiteX9" fmla="*/ 9782 w 10000"/>
              <a:gd name="connsiteY9" fmla="*/ 0 h 8654"/>
              <a:gd name="connsiteX10" fmla="*/ 2398 w 10000"/>
              <a:gd name="connsiteY10" fmla="*/ 588 h 8654"/>
              <a:gd name="connsiteX11" fmla="*/ 2343 w 10000"/>
              <a:gd name="connsiteY11" fmla="*/ 252 h 8654"/>
              <a:gd name="connsiteX12" fmla="*/ 2371 w 10000"/>
              <a:gd name="connsiteY12" fmla="*/ 924 h 8654"/>
              <a:gd name="connsiteX13" fmla="*/ 2289 w 10000"/>
              <a:gd name="connsiteY13" fmla="*/ 1090 h 8654"/>
              <a:gd name="connsiteX14" fmla="*/ 2234 w 10000"/>
              <a:gd name="connsiteY14" fmla="*/ 672 h 8654"/>
              <a:gd name="connsiteX15" fmla="*/ 2071 w 10000"/>
              <a:gd name="connsiteY15" fmla="*/ 839 h 8654"/>
              <a:gd name="connsiteX16" fmla="*/ 1962 w 10000"/>
              <a:gd name="connsiteY16" fmla="*/ 588 h 8654"/>
              <a:gd name="connsiteX17" fmla="*/ 1907 w 10000"/>
              <a:gd name="connsiteY17" fmla="*/ 756 h 8654"/>
              <a:gd name="connsiteX18" fmla="*/ 1880 w 10000"/>
              <a:gd name="connsiteY18" fmla="*/ 1428 h 8654"/>
              <a:gd name="connsiteX19" fmla="*/ 1771 w 10000"/>
              <a:gd name="connsiteY19" fmla="*/ 1262 h 8654"/>
              <a:gd name="connsiteX20" fmla="*/ 1635 w 10000"/>
              <a:gd name="connsiteY20" fmla="*/ 2101 h 8654"/>
              <a:gd name="connsiteX21" fmla="*/ 1744 w 10000"/>
              <a:gd name="connsiteY21" fmla="*/ 3024 h 8654"/>
              <a:gd name="connsiteX22" fmla="*/ 1226 w 10000"/>
              <a:gd name="connsiteY22" fmla="*/ 3613 h 8654"/>
              <a:gd name="connsiteX23" fmla="*/ 1199 w 10000"/>
              <a:gd name="connsiteY23" fmla="*/ 4202 h 8654"/>
              <a:gd name="connsiteX24" fmla="*/ 1335 w 10000"/>
              <a:gd name="connsiteY24" fmla="*/ 4956 h 8654"/>
              <a:gd name="connsiteX25" fmla="*/ 1199 w 10000"/>
              <a:gd name="connsiteY25" fmla="*/ 5378 h 8654"/>
              <a:gd name="connsiteX26" fmla="*/ 545 w 10000"/>
              <a:gd name="connsiteY26" fmla="*/ 4706 h 8654"/>
              <a:gd name="connsiteX27" fmla="*/ 327 w 10000"/>
              <a:gd name="connsiteY27" fmla="*/ 5545 h 8654"/>
              <a:gd name="connsiteX28" fmla="*/ 409 w 10000"/>
              <a:gd name="connsiteY28" fmla="*/ 6133 h 8654"/>
              <a:gd name="connsiteX29" fmla="*/ 409 w 10000"/>
              <a:gd name="connsiteY29" fmla="*/ 7142 h 8654"/>
              <a:gd name="connsiteX30" fmla="*/ 272 w 10000"/>
              <a:gd name="connsiteY30" fmla="*/ 8234 h 8654"/>
              <a:gd name="connsiteX31" fmla="*/ 82 w 10000"/>
              <a:gd name="connsiteY31" fmla="*/ 7981 h 8654"/>
              <a:gd name="connsiteX32" fmla="*/ 0 w 10000"/>
              <a:gd name="connsiteY32" fmla="*/ 8654 h 8654"/>
              <a:gd name="connsiteX33" fmla="*/ 1935 w 10000"/>
              <a:gd name="connsiteY33" fmla="*/ 8319 h 8654"/>
              <a:gd name="connsiteX34" fmla="*/ 1853 w 10000"/>
              <a:gd name="connsiteY34" fmla="*/ 7311 h 8654"/>
              <a:gd name="connsiteX35" fmla="*/ 2153 w 10000"/>
              <a:gd name="connsiteY35" fmla="*/ 7311 h 8654"/>
              <a:gd name="connsiteX36" fmla="*/ 2180 w 10000"/>
              <a:gd name="connsiteY36" fmla="*/ 7478 h 8654"/>
              <a:gd name="connsiteX37" fmla="*/ 3924 w 10000"/>
              <a:gd name="connsiteY37" fmla="*/ 7058 h 8654"/>
              <a:gd name="connsiteX38" fmla="*/ 3978 w 10000"/>
              <a:gd name="connsiteY38" fmla="*/ 6804 h 8654"/>
              <a:gd name="connsiteX39" fmla="*/ 5886 w 10000"/>
              <a:gd name="connsiteY39" fmla="*/ 6217 h 8654"/>
              <a:gd name="connsiteX0" fmla="*/ 5886 w 10000"/>
              <a:gd name="connsiteY0" fmla="*/ 7184 h 10000"/>
              <a:gd name="connsiteX1" fmla="*/ 7875 w 10000"/>
              <a:gd name="connsiteY1" fmla="*/ 6407 h 10000"/>
              <a:gd name="connsiteX2" fmla="*/ 8610 w 10000"/>
              <a:gd name="connsiteY2" fmla="*/ 5630 h 10000"/>
              <a:gd name="connsiteX3" fmla="*/ 8692 w 10000"/>
              <a:gd name="connsiteY3" fmla="*/ 4950 h 10000"/>
              <a:gd name="connsiteX4" fmla="*/ 8937 w 10000"/>
              <a:gd name="connsiteY4" fmla="*/ 4562 h 10000"/>
              <a:gd name="connsiteX5" fmla="*/ 8937 w 10000"/>
              <a:gd name="connsiteY5" fmla="*/ 3980 h 10000"/>
              <a:gd name="connsiteX6" fmla="*/ 9128 w 10000"/>
              <a:gd name="connsiteY6" fmla="*/ 3591 h 10000"/>
              <a:gd name="connsiteX7" fmla="*/ 9101 w 10000"/>
              <a:gd name="connsiteY7" fmla="*/ 3009 h 10000"/>
              <a:gd name="connsiteX8" fmla="*/ 10000 w 10000"/>
              <a:gd name="connsiteY8" fmla="*/ 97 h 10000"/>
              <a:gd name="connsiteX9" fmla="*/ 9782 w 10000"/>
              <a:gd name="connsiteY9" fmla="*/ 0 h 10000"/>
              <a:gd name="connsiteX10" fmla="*/ 3832 w 10000"/>
              <a:gd name="connsiteY10" fmla="*/ 358 h 10000"/>
              <a:gd name="connsiteX11" fmla="*/ 2398 w 10000"/>
              <a:gd name="connsiteY11" fmla="*/ 679 h 10000"/>
              <a:gd name="connsiteX12" fmla="*/ 2343 w 10000"/>
              <a:gd name="connsiteY12" fmla="*/ 291 h 10000"/>
              <a:gd name="connsiteX13" fmla="*/ 2371 w 10000"/>
              <a:gd name="connsiteY13" fmla="*/ 1068 h 10000"/>
              <a:gd name="connsiteX14" fmla="*/ 2289 w 10000"/>
              <a:gd name="connsiteY14" fmla="*/ 1260 h 10000"/>
              <a:gd name="connsiteX15" fmla="*/ 2234 w 10000"/>
              <a:gd name="connsiteY15" fmla="*/ 777 h 10000"/>
              <a:gd name="connsiteX16" fmla="*/ 2071 w 10000"/>
              <a:gd name="connsiteY16" fmla="*/ 969 h 10000"/>
              <a:gd name="connsiteX17" fmla="*/ 1962 w 10000"/>
              <a:gd name="connsiteY17" fmla="*/ 679 h 10000"/>
              <a:gd name="connsiteX18" fmla="*/ 1907 w 10000"/>
              <a:gd name="connsiteY18" fmla="*/ 874 h 10000"/>
              <a:gd name="connsiteX19" fmla="*/ 1880 w 10000"/>
              <a:gd name="connsiteY19" fmla="*/ 1650 h 10000"/>
              <a:gd name="connsiteX20" fmla="*/ 1771 w 10000"/>
              <a:gd name="connsiteY20" fmla="*/ 1458 h 10000"/>
              <a:gd name="connsiteX21" fmla="*/ 1635 w 10000"/>
              <a:gd name="connsiteY21" fmla="*/ 2428 h 10000"/>
              <a:gd name="connsiteX22" fmla="*/ 1744 w 10000"/>
              <a:gd name="connsiteY22" fmla="*/ 3494 h 10000"/>
              <a:gd name="connsiteX23" fmla="*/ 1226 w 10000"/>
              <a:gd name="connsiteY23" fmla="*/ 4175 h 10000"/>
              <a:gd name="connsiteX24" fmla="*/ 1199 w 10000"/>
              <a:gd name="connsiteY24" fmla="*/ 4856 h 10000"/>
              <a:gd name="connsiteX25" fmla="*/ 1335 w 10000"/>
              <a:gd name="connsiteY25" fmla="*/ 5727 h 10000"/>
              <a:gd name="connsiteX26" fmla="*/ 1199 w 10000"/>
              <a:gd name="connsiteY26" fmla="*/ 6214 h 10000"/>
              <a:gd name="connsiteX27" fmla="*/ 545 w 10000"/>
              <a:gd name="connsiteY27" fmla="*/ 5438 h 10000"/>
              <a:gd name="connsiteX28" fmla="*/ 327 w 10000"/>
              <a:gd name="connsiteY28" fmla="*/ 6407 h 10000"/>
              <a:gd name="connsiteX29" fmla="*/ 409 w 10000"/>
              <a:gd name="connsiteY29" fmla="*/ 7087 h 10000"/>
              <a:gd name="connsiteX30" fmla="*/ 409 w 10000"/>
              <a:gd name="connsiteY30" fmla="*/ 8253 h 10000"/>
              <a:gd name="connsiteX31" fmla="*/ 272 w 10000"/>
              <a:gd name="connsiteY31" fmla="*/ 9515 h 10000"/>
              <a:gd name="connsiteX32" fmla="*/ 82 w 10000"/>
              <a:gd name="connsiteY32" fmla="*/ 9222 h 10000"/>
              <a:gd name="connsiteX33" fmla="*/ 0 w 10000"/>
              <a:gd name="connsiteY33" fmla="*/ 10000 h 10000"/>
              <a:gd name="connsiteX34" fmla="*/ 1935 w 10000"/>
              <a:gd name="connsiteY34" fmla="*/ 9613 h 10000"/>
              <a:gd name="connsiteX35" fmla="*/ 1853 w 10000"/>
              <a:gd name="connsiteY35" fmla="*/ 8448 h 10000"/>
              <a:gd name="connsiteX36" fmla="*/ 2153 w 10000"/>
              <a:gd name="connsiteY36" fmla="*/ 8448 h 10000"/>
              <a:gd name="connsiteX37" fmla="*/ 2180 w 10000"/>
              <a:gd name="connsiteY37" fmla="*/ 8641 h 10000"/>
              <a:gd name="connsiteX38" fmla="*/ 3924 w 10000"/>
              <a:gd name="connsiteY38" fmla="*/ 8156 h 10000"/>
              <a:gd name="connsiteX39" fmla="*/ 3978 w 10000"/>
              <a:gd name="connsiteY39" fmla="*/ 7862 h 10000"/>
              <a:gd name="connsiteX40" fmla="*/ 5886 w 10000"/>
              <a:gd name="connsiteY40" fmla="*/ 7184 h 10000"/>
              <a:gd name="connsiteX0" fmla="*/ 5886 w 10000"/>
              <a:gd name="connsiteY0" fmla="*/ 7184 h 10000"/>
              <a:gd name="connsiteX1" fmla="*/ 7875 w 10000"/>
              <a:gd name="connsiteY1" fmla="*/ 6407 h 10000"/>
              <a:gd name="connsiteX2" fmla="*/ 8610 w 10000"/>
              <a:gd name="connsiteY2" fmla="*/ 5630 h 10000"/>
              <a:gd name="connsiteX3" fmla="*/ 8692 w 10000"/>
              <a:gd name="connsiteY3" fmla="*/ 4950 h 10000"/>
              <a:gd name="connsiteX4" fmla="*/ 8937 w 10000"/>
              <a:gd name="connsiteY4" fmla="*/ 4562 h 10000"/>
              <a:gd name="connsiteX5" fmla="*/ 8937 w 10000"/>
              <a:gd name="connsiteY5" fmla="*/ 3980 h 10000"/>
              <a:gd name="connsiteX6" fmla="*/ 9128 w 10000"/>
              <a:gd name="connsiteY6" fmla="*/ 3591 h 10000"/>
              <a:gd name="connsiteX7" fmla="*/ 9101 w 10000"/>
              <a:gd name="connsiteY7" fmla="*/ 3009 h 10000"/>
              <a:gd name="connsiteX8" fmla="*/ 10000 w 10000"/>
              <a:gd name="connsiteY8" fmla="*/ 97 h 10000"/>
              <a:gd name="connsiteX9" fmla="*/ 9782 w 10000"/>
              <a:gd name="connsiteY9" fmla="*/ 0 h 10000"/>
              <a:gd name="connsiteX10" fmla="*/ 2398 w 10000"/>
              <a:gd name="connsiteY10" fmla="*/ 679 h 10000"/>
              <a:gd name="connsiteX11" fmla="*/ 2343 w 10000"/>
              <a:gd name="connsiteY11" fmla="*/ 291 h 10000"/>
              <a:gd name="connsiteX12" fmla="*/ 2371 w 10000"/>
              <a:gd name="connsiteY12" fmla="*/ 1068 h 10000"/>
              <a:gd name="connsiteX13" fmla="*/ 2289 w 10000"/>
              <a:gd name="connsiteY13" fmla="*/ 1260 h 10000"/>
              <a:gd name="connsiteX14" fmla="*/ 2234 w 10000"/>
              <a:gd name="connsiteY14" fmla="*/ 777 h 10000"/>
              <a:gd name="connsiteX15" fmla="*/ 2071 w 10000"/>
              <a:gd name="connsiteY15" fmla="*/ 969 h 10000"/>
              <a:gd name="connsiteX16" fmla="*/ 1962 w 10000"/>
              <a:gd name="connsiteY16" fmla="*/ 679 h 10000"/>
              <a:gd name="connsiteX17" fmla="*/ 1907 w 10000"/>
              <a:gd name="connsiteY17" fmla="*/ 874 h 10000"/>
              <a:gd name="connsiteX18" fmla="*/ 1880 w 10000"/>
              <a:gd name="connsiteY18" fmla="*/ 1650 h 10000"/>
              <a:gd name="connsiteX19" fmla="*/ 1771 w 10000"/>
              <a:gd name="connsiteY19" fmla="*/ 1458 h 10000"/>
              <a:gd name="connsiteX20" fmla="*/ 1635 w 10000"/>
              <a:gd name="connsiteY20" fmla="*/ 2428 h 10000"/>
              <a:gd name="connsiteX21" fmla="*/ 1744 w 10000"/>
              <a:gd name="connsiteY21" fmla="*/ 3494 h 10000"/>
              <a:gd name="connsiteX22" fmla="*/ 1226 w 10000"/>
              <a:gd name="connsiteY22" fmla="*/ 4175 h 10000"/>
              <a:gd name="connsiteX23" fmla="*/ 1199 w 10000"/>
              <a:gd name="connsiteY23" fmla="*/ 4856 h 10000"/>
              <a:gd name="connsiteX24" fmla="*/ 1335 w 10000"/>
              <a:gd name="connsiteY24" fmla="*/ 5727 h 10000"/>
              <a:gd name="connsiteX25" fmla="*/ 1199 w 10000"/>
              <a:gd name="connsiteY25" fmla="*/ 6214 h 10000"/>
              <a:gd name="connsiteX26" fmla="*/ 545 w 10000"/>
              <a:gd name="connsiteY26" fmla="*/ 5438 h 10000"/>
              <a:gd name="connsiteX27" fmla="*/ 327 w 10000"/>
              <a:gd name="connsiteY27" fmla="*/ 6407 h 10000"/>
              <a:gd name="connsiteX28" fmla="*/ 409 w 10000"/>
              <a:gd name="connsiteY28" fmla="*/ 7087 h 10000"/>
              <a:gd name="connsiteX29" fmla="*/ 409 w 10000"/>
              <a:gd name="connsiteY29" fmla="*/ 8253 h 10000"/>
              <a:gd name="connsiteX30" fmla="*/ 272 w 10000"/>
              <a:gd name="connsiteY30" fmla="*/ 9515 h 10000"/>
              <a:gd name="connsiteX31" fmla="*/ 82 w 10000"/>
              <a:gd name="connsiteY31" fmla="*/ 9222 h 10000"/>
              <a:gd name="connsiteX32" fmla="*/ 0 w 10000"/>
              <a:gd name="connsiteY32" fmla="*/ 10000 h 10000"/>
              <a:gd name="connsiteX33" fmla="*/ 1935 w 10000"/>
              <a:gd name="connsiteY33" fmla="*/ 9613 h 10000"/>
              <a:gd name="connsiteX34" fmla="*/ 1853 w 10000"/>
              <a:gd name="connsiteY34" fmla="*/ 8448 h 10000"/>
              <a:gd name="connsiteX35" fmla="*/ 2153 w 10000"/>
              <a:gd name="connsiteY35" fmla="*/ 8448 h 10000"/>
              <a:gd name="connsiteX36" fmla="*/ 2180 w 10000"/>
              <a:gd name="connsiteY36" fmla="*/ 8641 h 10000"/>
              <a:gd name="connsiteX37" fmla="*/ 3924 w 10000"/>
              <a:gd name="connsiteY37" fmla="*/ 8156 h 10000"/>
              <a:gd name="connsiteX38" fmla="*/ 3978 w 10000"/>
              <a:gd name="connsiteY38" fmla="*/ 7862 h 10000"/>
              <a:gd name="connsiteX39" fmla="*/ 5886 w 10000"/>
              <a:gd name="connsiteY39" fmla="*/ 7184 h 10000"/>
              <a:gd name="connsiteX0" fmla="*/ 5886 w 10000"/>
              <a:gd name="connsiteY0" fmla="*/ 7184 h 10000"/>
              <a:gd name="connsiteX1" fmla="*/ 7875 w 10000"/>
              <a:gd name="connsiteY1" fmla="*/ 6407 h 10000"/>
              <a:gd name="connsiteX2" fmla="*/ 8610 w 10000"/>
              <a:gd name="connsiteY2" fmla="*/ 5630 h 10000"/>
              <a:gd name="connsiteX3" fmla="*/ 8692 w 10000"/>
              <a:gd name="connsiteY3" fmla="*/ 4950 h 10000"/>
              <a:gd name="connsiteX4" fmla="*/ 8937 w 10000"/>
              <a:gd name="connsiteY4" fmla="*/ 4562 h 10000"/>
              <a:gd name="connsiteX5" fmla="*/ 8937 w 10000"/>
              <a:gd name="connsiteY5" fmla="*/ 3980 h 10000"/>
              <a:gd name="connsiteX6" fmla="*/ 9128 w 10000"/>
              <a:gd name="connsiteY6" fmla="*/ 3591 h 10000"/>
              <a:gd name="connsiteX7" fmla="*/ 9101 w 10000"/>
              <a:gd name="connsiteY7" fmla="*/ 3009 h 10000"/>
              <a:gd name="connsiteX8" fmla="*/ 10000 w 10000"/>
              <a:gd name="connsiteY8" fmla="*/ 97 h 10000"/>
              <a:gd name="connsiteX9" fmla="*/ 9782 w 10000"/>
              <a:gd name="connsiteY9" fmla="*/ 0 h 10000"/>
              <a:gd name="connsiteX10" fmla="*/ 3832 w 10000"/>
              <a:gd name="connsiteY10" fmla="*/ 358 h 10000"/>
              <a:gd name="connsiteX11" fmla="*/ 2398 w 10000"/>
              <a:gd name="connsiteY11" fmla="*/ 679 h 10000"/>
              <a:gd name="connsiteX12" fmla="*/ 2343 w 10000"/>
              <a:gd name="connsiteY12" fmla="*/ 291 h 10000"/>
              <a:gd name="connsiteX13" fmla="*/ 2371 w 10000"/>
              <a:gd name="connsiteY13" fmla="*/ 1068 h 10000"/>
              <a:gd name="connsiteX14" fmla="*/ 2289 w 10000"/>
              <a:gd name="connsiteY14" fmla="*/ 1260 h 10000"/>
              <a:gd name="connsiteX15" fmla="*/ 2234 w 10000"/>
              <a:gd name="connsiteY15" fmla="*/ 777 h 10000"/>
              <a:gd name="connsiteX16" fmla="*/ 2071 w 10000"/>
              <a:gd name="connsiteY16" fmla="*/ 969 h 10000"/>
              <a:gd name="connsiteX17" fmla="*/ 1962 w 10000"/>
              <a:gd name="connsiteY17" fmla="*/ 679 h 10000"/>
              <a:gd name="connsiteX18" fmla="*/ 1907 w 10000"/>
              <a:gd name="connsiteY18" fmla="*/ 874 h 10000"/>
              <a:gd name="connsiteX19" fmla="*/ 1880 w 10000"/>
              <a:gd name="connsiteY19" fmla="*/ 1650 h 10000"/>
              <a:gd name="connsiteX20" fmla="*/ 1771 w 10000"/>
              <a:gd name="connsiteY20" fmla="*/ 1458 h 10000"/>
              <a:gd name="connsiteX21" fmla="*/ 1635 w 10000"/>
              <a:gd name="connsiteY21" fmla="*/ 2428 h 10000"/>
              <a:gd name="connsiteX22" fmla="*/ 1744 w 10000"/>
              <a:gd name="connsiteY22" fmla="*/ 3494 h 10000"/>
              <a:gd name="connsiteX23" fmla="*/ 1226 w 10000"/>
              <a:gd name="connsiteY23" fmla="*/ 4175 h 10000"/>
              <a:gd name="connsiteX24" fmla="*/ 1199 w 10000"/>
              <a:gd name="connsiteY24" fmla="*/ 4856 h 10000"/>
              <a:gd name="connsiteX25" fmla="*/ 1335 w 10000"/>
              <a:gd name="connsiteY25" fmla="*/ 5727 h 10000"/>
              <a:gd name="connsiteX26" fmla="*/ 1199 w 10000"/>
              <a:gd name="connsiteY26" fmla="*/ 6214 h 10000"/>
              <a:gd name="connsiteX27" fmla="*/ 545 w 10000"/>
              <a:gd name="connsiteY27" fmla="*/ 5438 h 10000"/>
              <a:gd name="connsiteX28" fmla="*/ 327 w 10000"/>
              <a:gd name="connsiteY28" fmla="*/ 6407 h 10000"/>
              <a:gd name="connsiteX29" fmla="*/ 409 w 10000"/>
              <a:gd name="connsiteY29" fmla="*/ 7087 h 10000"/>
              <a:gd name="connsiteX30" fmla="*/ 409 w 10000"/>
              <a:gd name="connsiteY30" fmla="*/ 8253 h 10000"/>
              <a:gd name="connsiteX31" fmla="*/ 272 w 10000"/>
              <a:gd name="connsiteY31" fmla="*/ 9515 h 10000"/>
              <a:gd name="connsiteX32" fmla="*/ 82 w 10000"/>
              <a:gd name="connsiteY32" fmla="*/ 9222 h 10000"/>
              <a:gd name="connsiteX33" fmla="*/ 0 w 10000"/>
              <a:gd name="connsiteY33" fmla="*/ 10000 h 10000"/>
              <a:gd name="connsiteX34" fmla="*/ 1935 w 10000"/>
              <a:gd name="connsiteY34" fmla="*/ 9613 h 10000"/>
              <a:gd name="connsiteX35" fmla="*/ 1853 w 10000"/>
              <a:gd name="connsiteY35" fmla="*/ 8448 h 10000"/>
              <a:gd name="connsiteX36" fmla="*/ 2153 w 10000"/>
              <a:gd name="connsiteY36" fmla="*/ 8448 h 10000"/>
              <a:gd name="connsiteX37" fmla="*/ 2180 w 10000"/>
              <a:gd name="connsiteY37" fmla="*/ 8641 h 10000"/>
              <a:gd name="connsiteX38" fmla="*/ 3924 w 10000"/>
              <a:gd name="connsiteY38" fmla="*/ 8156 h 10000"/>
              <a:gd name="connsiteX39" fmla="*/ 3978 w 10000"/>
              <a:gd name="connsiteY39" fmla="*/ 7862 h 10000"/>
              <a:gd name="connsiteX40" fmla="*/ 5886 w 10000"/>
              <a:gd name="connsiteY40" fmla="*/ 7184 h 10000"/>
              <a:gd name="connsiteX0" fmla="*/ 5886 w 10000"/>
              <a:gd name="connsiteY0" fmla="*/ 7184 h 10000"/>
              <a:gd name="connsiteX1" fmla="*/ 7875 w 10000"/>
              <a:gd name="connsiteY1" fmla="*/ 6407 h 10000"/>
              <a:gd name="connsiteX2" fmla="*/ 8610 w 10000"/>
              <a:gd name="connsiteY2" fmla="*/ 5630 h 10000"/>
              <a:gd name="connsiteX3" fmla="*/ 8692 w 10000"/>
              <a:gd name="connsiteY3" fmla="*/ 4950 h 10000"/>
              <a:gd name="connsiteX4" fmla="*/ 8937 w 10000"/>
              <a:gd name="connsiteY4" fmla="*/ 4562 h 10000"/>
              <a:gd name="connsiteX5" fmla="*/ 8937 w 10000"/>
              <a:gd name="connsiteY5" fmla="*/ 3980 h 10000"/>
              <a:gd name="connsiteX6" fmla="*/ 9128 w 10000"/>
              <a:gd name="connsiteY6" fmla="*/ 3591 h 10000"/>
              <a:gd name="connsiteX7" fmla="*/ 9101 w 10000"/>
              <a:gd name="connsiteY7" fmla="*/ 3009 h 10000"/>
              <a:gd name="connsiteX8" fmla="*/ 10000 w 10000"/>
              <a:gd name="connsiteY8" fmla="*/ 97 h 10000"/>
              <a:gd name="connsiteX9" fmla="*/ 9782 w 10000"/>
              <a:gd name="connsiteY9" fmla="*/ 0 h 10000"/>
              <a:gd name="connsiteX10" fmla="*/ 4232 w 10000"/>
              <a:gd name="connsiteY10" fmla="*/ 4353 h 10000"/>
              <a:gd name="connsiteX11" fmla="*/ 2398 w 10000"/>
              <a:gd name="connsiteY11" fmla="*/ 679 h 10000"/>
              <a:gd name="connsiteX12" fmla="*/ 2343 w 10000"/>
              <a:gd name="connsiteY12" fmla="*/ 291 h 10000"/>
              <a:gd name="connsiteX13" fmla="*/ 2371 w 10000"/>
              <a:gd name="connsiteY13" fmla="*/ 1068 h 10000"/>
              <a:gd name="connsiteX14" fmla="*/ 2289 w 10000"/>
              <a:gd name="connsiteY14" fmla="*/ 1260 h 10000"/>
              <a:gd name="connsiteX15" fmla="*/ 2234 w 10000"/>
              <a:gd name="connsiteY15" fmla="*/ 777 h 10000"/>
              <a:gd name="connsiteX16" fmla="*/ 2071 w 10000"/>
              <a:gd name="connsiteY16" fmla="*/ 969 h 10000"/>
              <a:gd name="connsiteX17" fmla="*/ 1962 w 10000"/>
              <a:gd name="connsiteY17" fmla="*/ 679 h 10000"/>
              <a:gd name="connsiteX18" fmla="*/ 1907 w 10000"/>
              <a:gd name="connsiteY18" fmla="*/ 874 h 10000"/>
              <a:gd name="connsiteX19" fmla="*/ 1880 w 10000"/>
              <a:gd name="connsiteY19" fmla="*/ 1650 h 10000"/>
              <a:gd name="connsiteX20" fmla="*/ 1771 w 10000"/>
              <a:gd name="connsiteY20" fmla="*/ 1458 h 10000"/>
              <a:gd name="connsiteX21" fmla="*/ 1635 w 10000"/>
              <a:gd name="connsiteY21" fmla="*/ 2428 h 10000"/>
              <a:gd name="connsiteX22" fmla="*/ 1744 w 10000"/>
              <a:gd name="connsiteY22" fmla="*/ 3494 h 10000"/>
              <a:gd name="connsiteX23" fmla="*/ 1226 w 10000"/>
              <a:gd name="connsiteY23" fmla="*/ 4175 h 10000"/>
              <a:gd name="connsiteX24" fmla="*/ 1199 w 10000"/>
              <a:gd name="connsiteY24" fmla="*/ 4856 h 10000"/>
              <a:gd name="connsiteX25" fmla="*/ 1335 w 10000"/>
              <a:gd name="connsiteY25" fmla="*/ 5727 h 10000"/>
              <a:gd name="connsiteX26" fmla="*/ 1199 w 10000"/>
              <a:gd name="connsiteY26" fmla="*/ 6214 h 10000"/>
              <a:gd name="connsiteX27" fmla="*/ 545 w 10000"/>
              <a:gd name="connsiteY27" fmla="*/ 5438 h 10000"/>
              <a:gd name="connsiteX28" fmla="*/ 327 w 10000"/>
              <a:gd name="connsiteY28" fmla="*/ 6407 h 10000"/>
              <a:gd name="connsiteX29" fmla="*/ 409 w 10000"/>
              <a:gd name="connsiteY29" fmla="*/ 7087 h 10000"/>
              <a:gd name="connsiteX30" fmla="*/ 409 w 10000"/>
              <a:gd name="connsiteY30" fmla="*/ 8253 h 10000"/>
              <a:gd name="connsiteX31" fmla="*/ 272 w 10000"/>
              <a:gd name="connsiteY31" fmla="*/ 9515 h 10000"/>
              <a:gd name="connsiteX32" fmla="*/ 82 w 10000"/>
              <a:gd name="connsiteY32" fmla="*/ 9222 h 10000"/>
              <a:gd name="connsiteX33" fmla="*/ 0 w 10000"/>
              <a:gd name="connsiteY33" fmla="*/ 10000 h 10000"/>
              <a:gd name="connsiteX34" fmla="*/ 1935 w 10000"/>
              <a:gd name="connsiteY34" fmla="*/ 9613 h 10000"/>
              <a:gd name="connsiteX35" fmla="*/ 1853 w 10000"/>
              <a:gd name="connsiteY35" fmla="*/ 8448 h 10000"/>
              <a:gd name="connsiteX36" fmla="*/ 2153 w 10000"/>
              <a:gd name="connsiteY36" fmla="*/ 8448 h 10000"/>
              <a:gd name="connsiteX37" fmla="*/ 2180 w 10000"/>
              <a:gd name="connsiteY37" fmla="*/ 8641 h 10000"/>
              <a:gd name="connsiteX38" fmla="*/ 3924 w 10000"/>
              <a:gd name="connsiteY38" fmla="*/ 8156 h 10000"/>
              <a:gd name="connsiteX39" fmla="*/ 3978 w 10000"/>
              <a:gd name="connsiteY39" fmla="*/ 7862 h 10000"/>
              <a:gd name="connsiteX40" fmla="*/ 5886 w 10000"/>
              <a:gd name="connsiteY40" fmla="*/ 7184 h 10000"/>
              <a:gd name="connsiteX0" fmla="*/ 5886 w 10000"/>
              <a:gd name="connsiteY0" fmla="*/ 7087 h 9903"/>
              <a:gd name="connsiteX1" fmla="*/ 7875 w 10000"/>
              <a:gd name="connsiteY1" fmla="*/ 6310 h 9903"/>
              <a:gd name="connsiteX2" fmla="*/ 8610 w 10000"/>
              <a:gd name="connsiteY2" fmla="*/ 5533 h 9903"/>
              <a:gd name="connsiteX3" fmla="*/ 8692 w 10000"/>
              <a:gd name="connsiteY3" fmla="*/ 4853 h 9903"/>
              <a:gd name="connsiteX4" fmla="*/ 8937 w 10000"/>
              <a:gd name="connsiteY4" fmla="*/ 4465 h 9903"/>
              <a:gd name="connsiteX5" fmla="*/ 8937 w 10000"/>
              <a:gd name="connsiteY5" fmla="*/ 3883 h 9903"/>
              <a:gd name="connsiteX6" fmla="*/ 9128 w 10000"/>
              <a:gd name="connsiteY6" fmla="*/ 3494 h 9903"/>
              <a:gd name="connsiteX7" fmla="*/ 9101 w 10000"/>
              <a:gd name="connsiteY7" fmla="*/ 2912 h 9903"/>
              <a:gd name="connsiteX8" fmla="*/ 10000 w 10000"/>
              <a:gd name="connsiteY8" fmla="*/ 0 h 9903"/>
              <a:gd name="connsiteX9" fmla="*/ 4232 w 10000"/>
              <a:gd name="connsiteY9" fmla="*/ 4256 h 9903"/>
              <a:gd name="connsiteX10" fmla="*/ 2398 w 10000"/>
              <a:gd name="connsiteY10" fmla="*/ 582 h 9903"/>
              <a:gd name="connsiteX11" fmla="*/ 2343 w 10000"/>
              <a:gd name="connsiteY11" fmla="*/ 194 h 9903"/>
              <a:gd name="connsiteX12" fmla="*/ 2371 w 10000"/>
              <a:gd name="connsiteY12" fmla="*/ 971 h 9903"/>
              <a:gd name="connsiteX13" fmla="*/ 2289 w 10000"/>
              <a:gd name="connsiteY13" fmla="*/ 1163 h 9903"/>
              <a:gd name="connsiteX14" fmla="*/ 2234 w 10000"/>
              <a:gd name="connsiteY14" fmla="*/ 680 h 9903"/>
              <a:gd name="connsiteX15" fmla="*/ 2071 w 10000"/>
              <a:gd name="connsiteY15" fmla="*/ 872 h 9903"/>
              <a:gd name="connsiteX16" fmla="*/ 1962 w 10000"/>
              <a:gd name="connsiteY16" fmla="*/ 582 h 9903"/>
              <a:gd name="connsiteX17" fmla="*/ 1907 w 10000"/>
              <a:gd name="connsiteY17" fmla="*/ 777 h 9903"/>
              <a:gd name="connsiteX18" fmla="*/ 1880 w 10000"/>
              <a:gd name="connsiteY18" fmla="*/ 1553 h 9903"/>
              <a:gd name="connsiteX19" fmla="*/ 1771 w 10000"/>
              <a:gd name="connsiteY19" fmla="*/ 1361 h 9903"/>
              <a:gd name="connsiteX20" fmla="*/ 1635 w 10000"/>
              <a:gd name="connsiteY20" fmla="*/ 2331 h 9903"/>
              <a:gd name="connsiteX21" fmla="*/ 1744 w 10000"/>
              <a:gd name="connsiteY21" fmla="*/ 3397 h 9903"/>
              <a:gd name="connsiteX22" fmla="*/ 1226 w 10000"/>
              <a:gd name="connsiteY22" fmla="*/ 4078 h 9903"/>
              <a:gd name="connsiteX23" fmla="*/ 1199 w 10000"/>
              <a:gd name="connsiteY23" fmla="*/ 4759 h 9903"/>
              <a:gd name="connsiteX24" fmla="*/ 1335 w 10000"/>
              <a:gd name="connsiteY24" fmla="*/ 5630 h 9903"/>
              <a:gd name="connsiteX25" fmla="*/ 1199 w 10000"/>
              <a:gd name="connsiteY25" fmla="*/ 6117 h 9903"/>
              <a:gd name="connsiteX26" fmla="*/ 545 w 10000"/>
              <a:gd name="connsiteY26" fmla="*/ 5341 h 9903"/>
              <a:gd name="connsiteX27" fmla="*/ 327 w 10000"/>
              <a:gd name="connsiteY27" fmla="*/ 6310 h 9903"/>
              <a:gd name="connsiteX28" fmla="*/ 409 w 10000"/>
              <a:gd name="connsiteY28" fmla="*/ 6990 h 9903"/>
              <a:gd name="connsiteX29" fmla="*/ 409 w 10000"/>
              <a:gd name="connsiteY29" fmla="*/ 8156 h 9903"/>
              <a:gd name="connsiteX30" fmla="*/ 272 w 10000"/>
              <a:gd name="connsiteY30" fmla="*/ 9418 h 9903"/>
              <a:gd name="connsiteX31" fmla="*/ 82 w 10000"/>
              <a:gd name="connsiteY31" fmla="*/ 9125 h 9903"/>
              <a:gd name="connsiteX32" fmla="*/ 0 w 10000"/>
              <a:gd name="connsiteY32" fmla="*/ 9903 h 9903"/>
              <a:gd name="connsiteX33" fmla="*/ 1935 w 10000"/>
              <a:gd name="connsiteY33" fmla="*/ 9516 h 9903"/>
              <a:gd name="connsiteX34" fmla="*/ 1853 w 10000"/>
              <a:gd name="connsiteY34" fmla="*/ 8351 h 9903"/>
              <a:gd name="connsiteX35" fmla="*/ 2153 w 10000"/>
              <a:gd name="connsiteY35" fmla="*/ 8351 h 9903"/>
              <a:gd name="connsiteX36" fmla="*/ 2180 w 10000"/>
              <a:gd name="connsiteY36" fmla="*/ 8544 h 9903"/>
              <a:gd name="connsiteX37" fmla="*/ 3924 w 10000"/>
              <a:gd name="connsiteY37" fmla="*/ 8059 h 9903"/>
              <a:gd name="connsiteX38" fmla="*/ 3978 w 10000"/>
              <a:gd name="connsiteY38" fmla="*/ 7765 h 9903"/>
              <a:gd name="connsiteX39" fmla="*/ 5886 w 10000"/>
              <a:gd name="connsiteY39" fmla="*/ 7087 h 9903"/>
              <a:gd name="connsiteX0" fmla="*/ 5886 w 9128"/>
              <a:gd name="connsiteY0" fmla="*/ 6960 h 9804"/>
              <a:gd name="connsiteX1" fmla="*/ 7875 w 9128"/>
              <a:gd name="connsiteY1" fmla="*/ 6176 h 9804"/>
              <a:gd name="connsiteX2" fmla="*/ 8610 w 9128"/>
              <a:gd name="connsiteY2" fmla="*/ 5391 h 9804"/>
              <a:gd name="connsiteX3" fmla="*/ 8692 w 9128"/>
              <a:gd name="connsiteY3" fmla="*/ 4705 h 9804"/>
              <a:gd name="connsiteX4" fmla="*/ 8937 w 9128"/>
              <a:gd name="connsiteY4" fmla="*/ 4313 h 9804"/>
              <a:gd name="connsiteX5" fmla="*/ 8937 w 9128"/>
              <a:gd name="connsiteY5" fmla="*/ 3725 h 9804"/>
              <a:gd name="connsiteX6" fmla="*/ 9128 w 9128"/>
              <a:gd name="connsiteY6" fmla="*/ 3332 h 9804"/>
              <a:gd name="connsiteX7" fmla="*/ 9101 w 9128"/>
              <a:gd name="connsiteY7" fmla="*/ 2745 h 9804"/>
              <a:gd name="connsiteX8" fmla="*/ 4232 w 9128"/>
              <a:gd name="connsiteY8" fmla="*/ 4102 h 9804"/>
              <a:gd name="connsiteX9" fmla="*/ 2398 w 9128"/>
              <a:gd name="connsiteY9" fmla="*/ 392 h 9804"/>
              <a:gd name="connsiteX10" fmla="*/ 2343 w 9128"/>
              <a:gd name="connsiteY10" fmla="*/ 0 h 9804"/>
              <a:gd name="connsiteX11" fmla="*/ 2371 w 9128"/>
              <a:gd name="connsiteY11" fmla="*/ 785 h 9804"/>
              <a:gd name="connsiteX12" fmla="*/ 2289 w 9128"/>
              <a:gd name="connsiteY12" fmla="*/ 978 h 9804"/>
              <a:gd name="connsiteX13" fmla="*/ 2234 w 9128"/>
              <a:gd name="connsiteY13" fmla="*/ 491 h 9804"/>
              <a:gd name="connsiteX14" fmla="*/ 2071 w 9128"/>
              <a:gd name="connsiteY14" fmla="*/ 685 h 9804"/>
              <a:gd name="connsiteX15" fmla="*/ 1962 w 9128"/>
              <a:gd name="connsiteY15" fmla="*/ 392 h 9804"/>
              <a:gd name="connsiteX16" fmla="*/ 1907 w 9128"/>
              <a:gd name="connsiteY16" fmla="*/ 589 h 9804"/>
              <a:gd name="connsiteX17" fmla="*/ 1880 w 9128"/>
              <a:gd name="connsiteY17" fmla="*/ 1372 h 9804"/>
              <a:gd name="connsiteX18" fmla="*/ 1771 w 9128"/>
              <a:gd name="connsiteY18" fmla="*/ 1178 h 9804"/>
              <a:gd name="connsiteX19" fmla="*/ 1635 w 9128"/>
              <a:gd name="connsiteY19" fmla="*/ 2158 h 9804"/>
              <a:gd name="connsiteX20" fmla="*/ 1744 w 9128"/>
              <a:gd name="connsiteY20" fmla="*/ 3234 h 9804"/>
              <a:gd name="connsiteX21" fmla="*/ 1226 w 9128"/>
              <a:gd name="connsiteY21" fmla="*/ 3922 h 9804"/>
              <a:gd name="connsiteX22" fmla="*/ 1199 w 9128"/>
              <a:gd name="connsiteY22" fmla="*/ 4610 h 9804"/>
              <a:gd name="connsiteX23" fmla="*/ 1335 w 9128"/>
              <a:gd name="connsiteY23" fmla="*/ 5489 h 9804"/>
              <a:gd name="connsiteX24" fmla="*/ 1199 w 9128"/>
              <a:gd name="connsiteY24" fmla="*/ 5981 h 9804"/>
              <a:gd name="connsiteX25" fmla="*/ 545 w 9128"/>
              <a:gd name="connsiteY25" fmla="*/ 5197 h 9804"/>
              <a:gd name="connsiteX26" fmla="*/ 327 w 9128"/>
              <a:gd name="connsiteY26" fmla="*/ 6176 h 9804"/>
              <a:gd name="connsiteX27" fmla="*/ 409 w 9128"/>
              <a:gd name="connsiteY27" fmla="*/ 6862 h 9804"/>
              <a:gd name="connsiteX28" fmla="*/ 409 w 9128"/>
              <a:gd name="connsiteY28" fmla="*/ 8040 h 9804"/>
              <a:gd name="connsiteX29" fmla="*/ 272 w 9128"/>
              <a:gd name="connsiteY29" fmla="*/ 9314 h 9804"/>
              <a:gd name="connsiteX30" fmla="*/ 82 w 9128"/>
              <a:gd name="connsiteY30" fmla="*/ 9018 h 9804"/>
              <a:gd name="connsiteX31" fmla="*/ 0 w 9128"/>
              <a:gd name="connsiteY31" fmla="*/ 9804 h 9804"/>
              <a:gd name="connsiteX32" fmla="*/ 1935 w 9128"/>
              <a:gd name="connsiteY32" fmla="*/ 9413 h 9804"/>
              <a:gd name="connsiteX33" fmla="*/ 1853 w 9128"/>
              <a:gd name="connsiteY33" fmla="*/ 8237 h 9804"/>
              <a:gd name="connsiteX34" fmla="*/ 2153 w 9128"/>
              <a:gd name="connsiteY34" fmla="*/ 8237 h 9804"/>
              <a:gd name="connsiteX35" fmla="*/ 2180 w 9128"/>
              <a:gd name="connsiteY35" fmla="*/ 8432 h 9804"/>
              <a:gd name="connsiteX36" fmla="*/ 3924 w 9128"/>
              <a:gd name="connsiteY36" fmla="*/ 7942 h 9804"/>
              <a:gd name="connsiteX37" fmla="*/ 3978 w 9128"/>
              <a:gd name="connsiteY37" fmla="*/ 7645 h 9804"/>
              <a:gd name="connsiteX38" fmla="*/ 5886 w 9128"/>
              <a:gd name="connsiteY38" fmla="*/ 6960 h 9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128" h="9804">
                <a:moveTo>
                  <a:pt x="5886" y="6960"/>
                </a:moveTo>
                <a:lnTo>
                  <a:pt x="7875" y="6176"/>
                </a:lnTo>
                <a:lnTo>
                  <a:pt x="8610" y="5391"/>
                </a:lnTo>
                <a:cubicBezTo>
                  <a:pt x="8637" y="5161"/>
                  <a:pt x="8665" y="4936"/>
                  <a:pt x="8692" y="4705"/>
                </a:cubicBezTo>
                <a:lnTo>
                  <a:pt x="8937" y="4313"/>
                </a:lnTo>
                <a:lnTo>
                  <a:pt x="8937" y="3725"/>
                </a:lnTo>
                <a:cubicBezTo>
                  <a:pt x="9001" y="3594"/>
                  <a:pt x="9064" y="3463"/>
                  <a:pt x="9128" y="3332"/>
                </a:cubicBezTo>
                <a:cubicBezTo>
                  <a:pt x="9119" y="3136"/>
                  <a:pt x="9110" y="2939"/>
                  <a:pt x="9101" y="2745"/>
                </a:cubicBezTo>
                <a:lnTo>
                  <a:pt x="4232" y="4102"/>
                </a:lnTo>
                <a:cubicBezTo>
                  <a:pt x="3001" y="4216"/>
                  <a:pt x="2646" y="403"/>
                  <a:pt x="2398" y="392"/>
                </a:cubicBezTo>
                <a:cubicBezTo>
                  <a:pt x="2380" y="261"/>
                  <a:pt x="2361" y="132"/>
                  <a:pt x="2343" y="0"/>
                </a:cubicBezTo>
                <a:cubicBezTo>
                  <a:pt x="2352" y="261"/>
                  <a:pt x="2362" y="522"/>
                  <a:pt x="2371" y="785"/>
                </a:cubicBezTo>
                <a:cubicBezTo>
                  <a:pt x="2344" y="849"/>
                  <a:pt x="2316" y="914"/>
                  <a:pt x="2289" y="978"/>
                </a:cubicBezTo>
                <a:cubicBezTo>
                  <a:pt x="2271" y="818"/>
                  <a:pt x="2252" y="652"/>
                  <a:pt x="2234" y="491"/>
                </a:cubicBezTo>
                <a:cubicBezTo>
                  <a:pt x="2180" y="556"/>
                  <a:pt x="2125" y="620"/>
                  <a:pt x="2071" y="685"/>
                </a:cubicBezTo>
                <a:cubicBezTo>
                  <a:pt x="2035" y="586"/>
                  <a:pt x="1998" y="491"/>
                  <a:pt x="1962" y="392"/>
                </a:cubicBezTo>
                <a:cubicBezTo>
                  <a:pt x="1944" y="457"/>
                  <a:pt x="1925" y="522"/>
                  <a:pt x="1907" y="589"/>
                </a:cubicBezTo>
                <a:cubicBezTo>
                  <a:pt x="1893" y="751"/>
                  <a:pt x="1903" y="1273"/>
                  <a:pt x="1880" y="1372"/>
                </a:cubicBezTo>
                <a:cubicBezTo>
                  <a:pt x="1844" y="1307"/>
                  <a:pt x="1807" y="1244"/>
                  <a:pt x="1771" y="1178"/>
                </a:cubicBezTo>
                <a:cubicBezTo>
                  <a:pt x="1726" y="1506"/>
                  <a:pt x="1680" y="1829"/>
                  <a:pt x="1635" y="2158"/>
                </a:cubicBezTo>
                <a:cubicBezTo>
                  <a:pt x="1671" y="2518"/>
                  <a:pt x="1708" y="2875"/>
                  <a:pt x="1744" y="3234"/>
                </a:cubicBezTo>
                <a:lnTo>
                  <a:pt x="1226" y="3922"/>
                </a:lnTo>
                <a:cubicBezTo>
                  <a:pt x="1217" y="4152"/>
                  <a:pt x="1208" y="4378"/>
                  <a:pt x="1199" y="4610"/>
                </a:cubicBezTo>
                <a:cubicBezTo>
                  <a:pt x="1244" y="4902"/>
                  <a:pt x="1290" y="5196"/>
                  <a:pt x="1335" y="5489"/>
                </a:cubicBezTo>
                <a:cubicBezTo>
                  <a:pt x="1290" y="5653"/>
                  <a:pt x="1244" y="5815"/>
                  <a:pt x="1199" y="5981"/>
                </a:cubicBezTo>
                <a:lnTo>
                  <a:pt x="545" y="5197"/>
                </a:lnTo>
                <a:cubicBezTo>
                  <a:pt x="472" y="5521"/>
                  <a:pt x="400" y="5851"/>
                  <a:pt x="327" y="6176"/>
                </a:cubicBezTo>
                <a:cubicBezTo>
                  <a:pt x="354" y="6404"/>
                  <a:pt x="382" y="6632"/>
                  <a:pt x="409" y="6862"/>
                </a:cubicBezTo>
                <a:lnTo>
                  <a:pt x="409" y="8040"/>
                </a:lnTo>
                <a:cubicBezTo>
                  <a:pt x="363" y="8462"/>
                  <a:pt x="318" y="8889"/>
                  <a:pt x="272" y="9314"/>
                </a:cubicBezTo>
                <a:cubicBezTo>
                  <a:pt x="209" y="9216"/>
                  <a:pt x="145" y="9119"/>
                  <a:pt x="82" y="9018"/>
                </a:cubicBezTo>
                <a:cubicBezTo>
                  <a:pt x="55" y="9284"/>
                  <a:pt x="27" y="9542"/>
                  <a:pt x="0" y="9804"/>
                </a:cubicBezTo>
                <a:lnTo>
                  <a:pt x="1935" y="9413"/>
                </a:lnTo>
                <a:cubicBezTo>
                  <a:pt x="1908" y="9018"/>
                  <a:pt x="1880" y="8628"/>
                  <a:pt x="1853" y="8237"/>
                </a:cubicBezTo>
                <a:lnTo>
                  <a:pt x="2153" y="8237"/>
                </a:lnTo>
                <a:cubicBezTo>
                  <a:pt x="2162" y="8302"/>
                  <a:pt x="2171" y="8366"/>
                  <a:pt x="2180" y="8432"/>
                </a:cubicBezTo>
                <a:lnTo>
                  <a:pt x="3924" y="7942"/>
                </a:lnTo>
                <a:cubicBezTo>
                  <a:pt x="3942" y="7845"/>
                  <a:pt x="3960" y="7743"/>
                  <a:pt x="3978" y="7645"/>
                </a:cubicBezTo>
                <a:lnTo>
                  <a:pt x="5886" y="6960"/>
                </a:lnTo>
                <a:close/>
              </a:path>
            </a:pathLst>
          </a:custGeom>
          <a:solidFill>
            <a:schemeClr val="accent5">
              <a:lumMod val="50000"/>
              <a:lumOff val="50000"/>
            </a:schemeClr>
          </a:solidFill>
          <a:ln w="3175">
            <a:solidFill>
              <a:srgbClr val="404040"/>
            </a:solidFill>
            <a:prstDash val="solid"/>
            <a:round/>
            <a:headEnd/>
            <a:tailEnd/>
          </a:ln>
        </p:spPr>
        <p:txBody>
          <a:bodyPr/>
          <a:lstStyle/>
          <a:p>
            <a:endParaRPr lang="en-US" dirty="0">
              <a:latin typeface="+mj-lt"/>
            </a:endParaRPr>
          </a:p>
        </p:txBody>
      </p:sp>
      <p:sp>
        <p:nvSpPr>
          <p:cNvPr id="182" name="Rectangle 505"/>
          <p:cNvSpPr>
            <a:spLocks noChangeArrowheads="1"/>
          </p:cNvSpPr>
          <p:nvPr/>
        </p:nvSpPr>
        <p:spPr bwMode="auto">
          <a:xfrm>
            <a:off x="6075363" y="3183610"/>
            <a:ext cx="1016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KY</a:t>
            </a:r>
            <a:endParaRPr lang="en-US" altLang="en-US" dirty="0">
              <a:latin typeface="+mj-lt"/>
            </a:endParaRPr>
          </a:p>
        </p:txBody>
      </p:sp>
      <p:sp>
        <p:nvSpPr>
          <p:cNvPr id="183" name="Freeform 255"/>
          <p:cNvSpPr>
            <a:spLocks/>
          </p:cNvSpPr>
          <p:nvPr/>
        </p:nvSpPr>
        <p:spPr bwMode="auto">
          <a:xfrm>
            <a:off x="6585415" y="2232686"/>
            <a:ext cx="195483" cy="212402"/>
          </a:xfrm>
          <a:custGeom>
            <a:avLst/>
            <a:gdLst>
              <a:gd name="T0" fmla="*/ 372 w 422"/>
              <a:gd name="T1" fmla="*/ 8 h 478"/>
              <a:gd name="T2" fmla="*/ 286 w 422"/>
              <a:gd name="T3" fmla="*/ 74 h 478"/>
              <a:gd name="T4" fmla="*/ 258 w 422"/>
              <a:gd name="T5" fmla="*/ 76 h 478"/>
              <a:gd name="T6" fmla="*/ 228 w 422"/>
              <a:gd name="T7" fmla="*/ 92 h 478"/>
              <a:gd name="T8" fmla="*/ 196 w 422"/>
              <a:gd name="T9" fmla="*/ 90 h 478"/>
              <a:gd name="T10" fmla="*/ 190 w 422"/>
              <a:gd name="T11" fmla="*/ 86 h 478"/>
              <a:gd name="T12" fmla="*/ 178 w 422"/>
              <a:gd name="T13" fmla="*/ 88 h 478"/>
              <a:gd name="T14" fmla="*/ 170 w 422"/>
              <a:gd name="T15" fmla="*/ 86 h 478"/>
              <a:gd name="T16" fmla="*/ 156 w 422"/>
              <a:gd name="T17" fmla="*/ 76 h 478"/>
              <a:gd name="T18" fmla="*/ 130 w 422"/>
              <a:gd name="T19" fmla="*/ 70 h 478"/>
              <a:gd name="T20" fmla="*/ 0 w 422"/>
              <a:gd name="T21" fmla="*/ 86 h 478"/>
              <a:gd name="T22" fmla="*/ 36 w 422"/>
              <a:gd name="T23" fmla="*/ 416 h 478"/>
              <a:gd name="T24" fmla="*/ 44 w 422"/>
              <a:gd name="T25" fmla="*/ 410 h 478"/>
              <a:gd name="T26" fmla="*/ 56 w 422"/>
              <a:gd name="T27" fmla="*/ 418 h 478"/>
              <a:gd name="T28" fmla="*/ 72 w 422"/>
              <a:gd name="T29" fmla="*/ 412 h 478"/>
              <a:gd name="T30" fmla="*/ 86 w 422"/>
              <a:gd name="T31" fmla="*/ 422 h 478"/>
              <a:gd name="T32" fmla="*/ 98 w 422"/>
              <a:gd name="T33" fmla="*/ 446 h 478"/>
              <a:gd name="T34" fmla="*/ 132 w 422"/>
              <a:gd name="T35" fmla="*/ 448 h 478"/>
              <a:gd name="T36" fmla="*/ 146 w 422"/>
              <a:gd name="T37" fmla="*/ 462 h 478"/>
              <a:gd name="T38" fmla="*/ 156 w 422"/>
              <a:gd name="T39" fmla="*/ 462 h 478"/>
              <a:gd name="T40" fmla="*/ 158 w 422"/>
              <a:gd name="T41" fmla="*/ 456 h 478"/>
              <a:gd name="T42" fmla="*/ 168 w 422"/>
              <a:gd name="T43" fmla="*/ 452 h 478"/>
              <a:gd name="T44" fmla="*/ 190 w 422"/>
              <a:gd name="T45" fmla="*/ 464 h 478"/>
              <a:gd name="T46" fmla="*/ 206 w 422"/>
              <a:gd name="T47" fmla="*/ 458 h 478"/>
              <a:gd name="T48" fmla="*/ 216 w 422"/>
              <a:gd name="T49" fmla="*/ 444 h 478"/>
              <a:gd name="T50" fmla="*/ 228 w 422"/>
              <a:gd name="T51" fmla="*/ 440 h 478"/>
              <a:gd name="T52" fmla="*/ 236 w 422"/>
              <a:gd name="T53" fmla="*/ 460 h 478"/>
              <a:gd name="T54" fmla="*/ 250 w 422"/>
              <a:gd name="T55" fmla="*/ 462 h 478"/>
              <a:gd name="T56" fmla="*/ 264 w 422"/>
              <a:gd name="T57" fmla="*/ 478 h 478"/>
              <a:gd name="T58" fmla="*/ 288 w 422"/>
              <a:gd name="T59" fmla="*/ 470 h 478"/>
              <a:gd name="T60" fmla="*/ 290 w 422"/>
              <a:gd name="T61" fmla="*/ 452 h 478"/>
              <a:gd name="T62" fmla="*/ 300 w 422"/>
              <a:gd name="T63" fmla="*/ 446 h 478"/>
              <a:gd name="T64" fmla="*/ 292 w 422"/>
              <a:gd name="T65" fmla="*/ 426 h 478"/>
              <a:gd name="T66" fmla="*/ 306 w 422"/>
              <a:gd name="T67" fmla="*/ 396 h 478"/>
              <a:gd name="T68" fmla="*/ 316 w 422"/>
              <a:gd name="T69" fmla="*/ 396 h 478"/>
              <a:gd name="T70" fmla="*/ 320 w 422"/>
              <a:gd name="T71" fmla="*/ 410 h 478"/>
              <a:gd name="T72" fmla="*/ 328 w 422"/>
              <a:gd name="T73" fmla="*/ 400 h 478"/>
              <a:gd name="T74" fmla="*/ 334 w 422"/>
              <a:gd name="T75" fmla="*/ 402 h 478"/>
              <a:gd name="T76" fmla="*/ 326 w 422"/>
              <a:gd name="T77" fmla="*/ 384 h 478"/>
              <a:gd name="T78" fmla="*/ 332 w 422"/>
              <a:gd name="T79" fmla="*/ 380 h 478"/>
              <a:gd name="T80" fmla="*/ 330 w 422"/>
              <a:gd name="T81" fmla="*/ 370 h 478"/>
              <a:gd name="T82" fmla="*/ 336 w 422"/>
              <a:gd name="T83" fmla="*/ 358 h 478"/>
              <a:gd name="T84" fmla="*/ 346 w 422"/>
              <a:gd name="T85" fmla="*/ 354 h 478"/>
              <a:gd name="T86" fmla="*/ 356 w 422"/>
              <a:gd name="T87" fmla="*/ 336 h 478"/>
              <a:gd name="T88" fmla="*/ 366 w 422"/>
              <a:gd name="T89" fmla="*/ 344 h 478"/>
              <a:gd name="T90" fmla="*/ 378 w 422"/>
              <a:gd name="T91" fmla="*/ 334 h 478"/>
              <a:gd name="T92" fmla="*/ 408 w 422"/>
              <a:gd name="T93" fmla="*/ 302 h 478"/>
              <a:gd name="T94" fmla="*/ 410 w 422"/>
              <a:gd name="T95" fmla="*/ 288 h 478"/>
              <a:gd name="T96" fmla="*/ 404 w 422"/>
              <a:gd name="T97" fmla="*/ 282 h 478"/>
              <a:gd name="T98" fmla="*/ 410 w 422"/>
              <a:gd name="T99" fmla="*/ 270 h 478"/>
              <a:gd name="T100" fmla="*/ 408 w 422"/>
              <a:gd name="T101" fmla="*/ 264 h 478"/>
              <a:gd name="T102" fmla="*/ 412 w 422"/>
              <a:gd name="T103" fmla="*/ 262 h 478"/>
              <a:gd name="T104" fmla="*/ 412 w 422"/>
              <a:gd name="T105" fmla="*/ 240 h 478"/>
              <a:gd name="T106" fmla="*/ 420 w 422"/>
              <a:gd name="T107" fmla="*/ 210 h 478"/>
              <a:gd name="T108" fmla="*/ 416 w 422"/>
              <a:gd name="T109" fmla="*/ 200 h 478"/>
              <a:gd name="T110" fmla="*/ 418 w 422"/>
              <a:gd name="T111" fmla="*/ 192 h 478"/>
              <a:gd name="T112" fmla="*/ 408 w 422"/>
              <a:gd name="T113" fmla="*/ 176 h 478"/>
              <a:gd name="T114" fmla="*/ 410 w 422"/>
              <a:gd name="T115" fmla="*/ 172 h 478"/>
              <a:gd name="T116" fmla="*/ 422 w 422"/>
              <a:gd name="T117" fmla="*/ 168 h 478"/>
              <a:gd name="T118" fmla="*/ 422 w 422"/>
              <a:gd name="T119" fmla="*/ 168 h 478"/>
              <a:gd name="T120" fmla="*/ 396 w 422"/>
              <a:gd name="T121" fmla="*/ 0 h 478"/>
              <a:gd name="T122" fmla="*/ 372 w 422"/>
              <a:gd name="T123" fmla="*/ 8 h 47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connsiteX0" fmla="*/ 8815 w 9953"/>
              <a:gd name="connsiteY0" fmla="*/ 167 h 10000"/>
              <a:gd name="connsiteX1" fmla="*/ 6777 w 9953"/>
              <a:gd name="connsiteY1" fmla="*/ 1548 h 10000"/>
              <a:gd name="connsiteX2" fmla="*/ 6114 w 9953"/>
              <a:gd name="connsiteY2" fmla="*/ 1590 h 10000"/>
              <a:gd name="connsiteX3" fmla="*/ 5403 w 9953"/>
              <a:gd name="connsiteY3" fmla="*/ 1925 h 10000"/>
              <a:gd name="connsiteX4" fmla="*/ 4645 w 9953"/>
              <a:gd name="connsiteY4" fmla="*/ 1883 h 10000"/>
              <a:gd name="connsiteX5" fmla="*/ 4502 w 9953"/>
              <a:gd name="connsiteY5" fmla="*/ 1799 h 10000"/>
              <a:gd name="connsiteX6" fmla="*/ 4218 w 9953"/>
              <a:gd name="connsiteY6" fmla="*/ 1841 h 10000"/>
              <a:gd name="connsiteX7" fmla="*/ 4028 w 9953"/>
              <a:gd name="connsiteY7" fmla="*/ 1799 h 10000"/>
              <a:gd name="connsiteX8" fmla="*/ 3697 w 9953"/>
              <a:gd name="connsiteY8" fmla="*/ 1590 h 10000"/>
              <a:gd name="connsiteX9" fmla="*/ 3081 w 9953"/>
              <a:gd name="connsiteY9" fmla="*/ 1464 h 10000"/>
              <a:gd name="connsiteX10" fmla="*/ 0 w 9953"/>
              <a:gd name="connsiteY10" fmla="*/ 1799 h 10000"/>
              <a:gd name="connsiteX11" fmla="*/ 853 w 9953"/>
              <a:gd name="connsiteY11" fmla="*/ 8703 h 10000"/>
              <a:gd name="connsiteX12" fmla="*/ 1043 w 9953"/>
              <a:gd name="connsiteY12" fmla="*/ 8577 h 10000"/>
              <a:gd name="connsiteX13" fmla="*/ 1327 w 9953"/>
              <a:gd name="connsiteY13" fmla="*/ 8745 h 10000"/>
              <a:gd name="connsiteX14" fmla="*/ 1706 w 9953"/>
              <a:gd name="connsiteY14" fmla="*/ 8619 h 10000"/>
              <a:gd name="connsiteX15" fmla="*/ 2038 w 9953"/>
              <a:gd name="connsiteY15" fmla="*/ 8828 h 10000"/>
              <a:gd name="connsiteX16" fmla="*/ 2322 w 9953"/>
              <a:gd name="connsiteY16" fmla="*/ 9331 h 10000"/>
              <a:gd name="connsiteX17" fmla="*/ 3128 w 9953"/>
              <a:gd name="connsiteY17" fmla="*/ 9372 h 10000"/>
              <a:gd name="connsiteX18" fmla="*/ 3460 w 9953"/>
              <a:gd name="connsiteY18" fmla="*/ 9665 h 10000"/>
              <a:gd name="connsiteX19" fmla="*/ 3697 w 9953"/>
              <a:gd name="connsiteY19" fmla="*/ 9665 h 10000"/>
              <a:gd name="connsiteX20" fmla="*/ 3744 w 9953"/>
              <a:gd name="connsiteY20" fmla="*/ 9540 h 10000"/>
              <a:gd name="connsiteX21" fmla="*/ 3981 w 9953"/>
              <a:gd name="connsiteY21" fmla="*/ 9456 h 10000"/>
              <a:gd name="connsiteX22" fmla="*/ 4502 w 9953"/>
              <a:gd name="connsiteY22" fmla="*/ 9707 h 10000"/>
              <a:gd name="connsiteX23" fmla="*/ 4882 w 9953"/>
              <a:gd name="connsiteY23" fmla="*/ 9582 h 10000"/>
              <a:gd name="connsiteX24" fmla="*/ 5118 w 9953"/>
              <a:gd name="connsiteY24" fmla="*/ 9289 h 10000"/>
              <a:gd name="connsiteX25" fmla="*/ 5403 w 9953"/>
              <a:gd name="connsiteY25" fmla="*/ 9205 h 10000"/>
              <a:gd name="connsiteX26" fmla="*/ 5592 w 9953"/>
              <a:gd name="connsiteY26" fmla="*/ 9623 h 10000"/>
              <a:gd name="connsiteX27" fmla="*/ 5924 w 9953"/>
              <a:gd name="connsiteY27" fmla="*/ 9665 h 10000"/>
              <a:gd name="connsiteX28" fmla="*/ 6256 w 9953"/>
              <a:gd name="connsiteY28" fmla="*/ 10000 h 10000"/>
              <a:gd name="connsiteX29" fmla="*/ 6825 w 9953"/>
              <a:gd name="connsiteY29" fmla="*/ 9833 h 10000"/>
              <a:gd name="connsiteX30" fmla="*/ 6872 w 9953"/>
              <a:gd name="connsiteY30" fmla="*/ 9456 h 10000"/>
              <a:gd name="connsiteX31" fmla="*/ 7109 w 9953"/>
              <a:gd name="connsiteY31" fmla="*/ 9331 h 10000"/>
              <a:gd name="connsiteX32" fmla="*/ 6919 w 9953"/>
              <a:gd name="connsiteY32" fmla="*/ 8912 h 10000"/>
              <a:gd name="connsiteX33" fmla="*/ 7251 w 9953"/>
              <a:gd name="connsiteY33" fmla="*/ 8285 h 10000"/>
              <a:gd name="connsiteX34" fmla="*/ 7488 w 9953"/>
              <a:gd name="connsiteY34" fmla="*/ 8285 h 10000"/>
              <a:gd name="connsiteX35" fmla="*/ 7583 w 9953"/>
              <a:gd name="connsiteY35" fmla="*/ 8577 h 10000"/>
              <a:gd name="connsiteX36" fmla="*/ 7773 w 9953"/>
              <a:gd name="connsiteY36" fmla="*/ 8368 h 10000"/>
              <a:gd name="connsiteX37" fmla="*/ 7915 w 9953"/>
              <a:gd name="connsiteY37" fmla="*/ 8410 h 10000"/>
              <a:gd name="connsiteX38" fmla="*/ 7725 w 9953"/>
              <a:gd name="connsiteY38" fmla="*/ 8033 h 10000"/>
              <a:gd name="connsiteX39" fmla="*/ 7867 w 9953"/>
              <a:gd name="connsiteY39" fmla="*/ 7950 h 10000"/>
              <a:gd name="connsiteX40" fmla="*/ 7820 w 9953"/>
              <a:gd name="connsiteY40" fmla="*/ 7741 h 10000"/>
              <a:gd name="connsiteX41" fmla="*/ 7962 w 9953"/>
              <a:gd name="connsiteY41" fmla="*/ 7490 h 10000"/>
              <a:gd name="connsiteX42" fmla="*/ 8199 w 9953"/>
              <a:gd name="connsiteY42" fmla="*/ 7406 h 10000"/>
              <a:gd name="connsiteX43" fmla="*/ 8436 w 9953"/>
              <a:gd name="connsiteY43" fmla="*/ 7029 h 10000"/>
              <a:gd name="connsiteX44" fmla="*/ 8673 w 9953"/>
              <a:gd name="connsiteY44" fmla="*/ 7197 h 10000"/>
              <a:gd name="connsiteX45" fmla="*/ 8957 w 9953"/>
              <a:gd name="connsiteY45" fmla="*/ 6987 h 10000"/>
              <a:gd name="connsiteX46" fmla="*/ 9668 w 9953"/>
              <a:gd name="connsiteY46" fmla="*/ 6318 h 10000"/>
              <a:gd name="connsiteX47" fmla="*/ 9716 w 9953"/>
              <a:gd name="connsiteY47" fmla="*/ 6025 h 10000"/>
              <a:gd name="connsiteX48" fmla="*/ 9573 w 9953"/>
              <a:gd name="connsiteY48" fmla="*/ 5900 h 10000"/>
              <a:gd name="connsiteX49" fmla="*/ 9716 w 9953"/>
              <a:gd name="connsiteY49" fmla="*/ 5649 h 10000"/>
              <a:gd name="connsiteX50" fmla="*/ 9668 w 9953"/>
              <a:gd name="connsiteY50" fmla="*/ 5523 h 10000"/>
              <a:gd name="connsiteX51" fmla="*/ 9763 w 9953"/>
              <a:gd name="connsiteY51" fmla="*/ 5481 h 10000"/>
              <a:gd name="connsiteX52" fmla="*/ 9763 w 9953"/>
              <a:gd name="connsiteY52" fmla="*/ 5021 h 10000"/>
              <a:gd name="connsiteX53" fmla="*/ 9953 w 9953"/>
              <a:gd name="connsiteY53" fmla="*/ 4393 h 10000"/>
              <a:gd name="connsiteX54" fmla="*/ 9858 w 9953"/>
              <a:gd name="connsiteY54" fmla="*/ 4184 h 10000"/>
              <a:gd name="connsiteX55" fmla="*/ 9905 w 9953"/>
              <a:gd name="connsiteY55" fmla="*/ 4017 h 10000"/>
              <a:gd name="connsiteX56" fmla="*/ 9668 w 9953"/>
              <a:gd name="connsiteY56" fmla="*/ 3682 h 10000"/>
              <a:gd name="connsiteX57" fmla="*/ 9716 w 9953"/>
              <a:gd name="connsiteY57" fmla="*/ 3598 h 10000"/>
              <a:gd name="connsiteX58" fmla="*/ 9384 w 9953"/>
              <a:gd name="connsiteY58" fmla="*/ 0 h 10000"/>
              <a:gd name="connsiteX59" fmla="*/ 8815 w 9953"/>
              <a:gd name="connsiteY59" fmla="*/ 167 h 10000"/>
              <a:gd name="connsiteX0" fmla="*/ 8857 w 10000"/>
              <a:gd name="connsiteY0" fmla="*/ 167 h 10000"/>
              <a:gd name="connsiteX1" fmla="*/ 6809 w 10000"/>
              <a:gd name="connsiteY1" fmla="*/ 1548 h 10000"/>
              <a:gd name="connsiteX2" fmla="*/ 6143 w 10000"/>
              <a:gd name="connsiteY2" fmla="*/ 1590 h 10000"/>
              <a:gd name="connsiteX3" fmla="*/ 5429 w 10000"/>
              <a:gd name="connsiteY3" fmla="*/ 1925 h 10000"/>
              <a:gd name="connsiteX4" fmla="*/ 4667 w 10000"/>
              <a:gd name="connsiteY4" fmla="*/ 1883 h 10000"/>
              <a:gd name="connsiteX5" fmla="*/ 4523 w 10000"/>
              <a:gd name="connsiteY5" fmla="*/ 1799 h 10000"/>
              <a:gd name="connsiteX6" fmla="*/ 4238 w 10000"/>
              <a:gd name="connsiteY6" fmla="*/ 1841 h 10000"/>
              <a:gd name="connsiteX7" fmla="*/ 4047 w 10000"/>
              <a:gd name="connsiteY7" fmla="*/ 1799 h 10000"/>
              <a:gd name="connsiteX8" fmla="*/ 3714 w 10000"/>
              <a:gd name="connsiteY8" fmla="*/ 1590 h 10000"/>
              <a:gd name="connsiteX9" fmla="*/ 3096 w 10000"/>
              <a:gd name="connsiteY9" fmla="*/ 1464 h 10000"/>
              <a:gd name="connsiteX10" fmla="*/ 0 w 10000"/>
              <a:gd name="connsiteY10" fmla="*/ 1799 h 10000"/>
              <a:gd name="connsiteX11" fmla="*/ 857 w 10000"/>
              <a:gd name="connsiteY11" fmla="*/ 8703 h 10000"/>
              <a:gd name="connsiteX12" fmla="*/ 1048 w 10000"/>
              <a:gd name="connsiteY12" fmla="*/ 8577 h 10000"/>
              <a:gd name="connsiteX13" fmla="*/ 1333 w 10000"/>
              <a:gd name="connsiteY13" fmla="*/ 8745 h 10000"/>
              <a:gd name="connsiteX14" fmla="*/ 1714 w 10000"/>
              <a:gd name="connsiteY14" fmla="*/ 8619 h 10000"/>
              <a:gd name="connsiteX15" fmla="*/ 2048 w 10000"/>
              <a:gd name="connsiteY15" fmla="*/ 8828 h 10000"/>
              <a:gd name="connsiteX16" fmla="*/ 2333 w 10000"/>
              <a:gd name="connsiteY16" fmla="*/ 9331 h 10000"/>
              <a:gd name="connsiteX17" fmla="*/ 3143 w 10000"/>
              <a:gd name="connsiteY17" fmla="*/ 9372 h 10000"/>
              <a:gd name="connsiteX18" fmla="*/ 3476 w 10000"/>
              <a:gd name="connsiteY18" fmla="*/ 9665 h 10000"/>
              <a:gd name="connsiteX19" fmla="*/ 3714 w 10000"/>
              <a:gd name="connsiteY19" fmla="*/ 9665 h 10000"/>
              <a:gd name="connsiteX20" fmla="*/ 3762 w 10000"/>
              <a:gd name="connsiteY20" fmla="*/ 9540 h 10000"/>
              <a:gd name="connsiteX21" fmla="*/ 4000 w 10000"/>
              <a:gd name="connsiteY21" fmla="*/ 9456 h 10000"/>
              <a:gd name="connsiteX22" fmla="*/ 4523 w 10000"/>
              <a:gd name="connsiteY22" fmla="*/ 9707 h 10000"/>
              <a:gd name="connsiteX23" fmla="*/ 4905 w 10000"/>
              <a:gd name="connsiteY23" fmla="*/ 9582 h 10000"/>
              <a:gd name="connsiteX24" fmla="*/ 5142 w 10000"/>
              <a:gd name="connsiteY24" fmla="*/ 9289 h 10000"/>
              <a:gd name="connsiteX25" fmla="*/ 5429 w 10000"/>
              <a:gd name="connsiteY25" fmla="*/ 9205 h 10000"/>
              <a:gd name="connsiteX26" fmla="*/ 5618 w 10000"/>
              <a:gd name="connsiteY26" fmla="*/ 9623 h 10000"/>
              <a:gd name="connsiteX27" fmla="*/ 5952 w 10000"/>
              <a:gd name="connsiteY27" fmla="*/ 9665 h 10000"/>
              <a:gd name="connsiteX28" fmla="*/ 6286 w 10000"/>
              <a:gd name="connsiteY28" fmla="*/ 10000 h 10000"/>
              <a:gd name="connsiteX29" fmla="*/ 6857 w 10000"/>
              <a:gd name="connsiteY29" fmla="*/ 9833 h 10000"/>
              <a:gd name="connsiteX30" fmla="*/ 6904 w 10000"/>
              <a:gd name="connsiteY30" fmla="*/ 9456 h 10000"/>
              <a:gd name="connsiteX31" fmla="*/ 7143 w 10000"/>
              <a:gd name="connsiteY31" fmla="*/ 9331 h 10000"/>
              <a:gd name="connsiteX32" fmla="*/ 6952 w 10000"/>
              <a:gd name="connsiteY32" fmla="*/ 8912 h 10000"/>
              <a:gd name="connsiteX33" fmla="*/ 7285 w 10000"/>
              <a:gd name="connsiteY33" fmla="*/ 8285 h 10000"/>
              <a:gd name="connsiteX34" fmla="*/ 7523 w 10000"/>
              <a:gd name="connsiteY34" fmla="*/ 8285 h 10000"/>
              <a:gd name="connsiteX35" fmla="*/ 7619 w 10000"/>
              <a:gd name="connsiteY35" fmla="*/ 8577 h 10000"/>
              <a:gd name="connsiteX36" fmla="*/ 7810 w 10000"/>
              <a:gd name="connsiteY36" fmla="*/ 8368 h 10000"/>
              <a:gd name="connsiteX37" fmla="*/ 7952 w 10000"/>
              <a:gd name="connsiteY37" fmla="*/ 8410 h 10000"/>
              <a:gd name="connsiteX38" fmla="*/ 7761 w 10000"/>
              <a:gd name="connsiteY38" fmla="*/ 8033 h 10000"/>
              <a:gd name="connsiteX39" fmla="*/ 7904 w 10000"/>
              <a:gd name="connsiteY39" fmla="*/ 7950 h 10000"/>
              <a:gd name="connsiteX40" fmla="*/ 7857 w 10000"/>
              <a:gd name="connsiteY40" fmla="*/ 7741 h 10000"/>
              <a:gd name="connsiteX41" fmla="*/ 8000 w 10000"/>
              <a:gd name="connsiteY41" fmla="*/ 7490 h 10000"/>
              <a:gd name="connsiteX42" fmla="*/ 8238 w 10000"/>
              <a:gd name="connsiteY42" fmla="*/ 7406 h 10000"/>
              <a:gd name="connsiteX43" fmla="*/ 8476 w 10000"/>
              <a:gd name="connsiteY43" fmla="*/ 7029 h 10000"/>
              <a:gd name="connsiteX44" fmla="*/ 8999 w 10000"/>
              <a:gd name="connsiteY44" fmla="*/ 6987 h 10000"/>
              <a:gd name="connsiteX45" fmla="*/ 9714 w 10000"/>
              <a:gd name="connsiteY45" fmla="*/ 6318 h 10000"/>
              <a:gd name="connsiteX46" fmla="*/ 9762 w 10000"/>
              <a:gd name="connsiteY46" fmla="*/ 6025 h 10000"/>
              <a:gd name="connsiteX47" fmla="*/ 9618 w 10000"/>
              <a:gd name="connsiteY47" fmla="*/ 5900 h 10000"/>
              <a:gd name="connsiteX48" fmla="*/ 9762 w 10000"/>
              <a:gd name="connsiteY48" fmla="*/ 5649 h 10000"/>
              <a:gd name="connsiteX49" fmla="*/ 9714 w 10000"/>
              <a:gd name="connsiteY49" fmla="*/ 5523 h 10000"/>
              <a:gd name="connsiteX50" fmla="*/ 9809 w 10000"/>
              <a:gd name="connsiteY50" fmla="*/ 5481 h 10000"/>
              <a:gd name="connsiteX51" fmla="*/ 9809 w 10000"/>
              <a:gd name="connsiteY51" fmla="*/ 5021 h 10000"/>
              <a:gd name="connsiteX52" fmla="*/ 10000 w 10000"/>
              <a:gd name="connsiteY52" fmla="*/ 4393 h 10000"/>
              <a:gd name="connsiteX53" fmla="*/ 9905 w 10000"/>
              <a:gd name="connsiteY53" fmla="*/ 4184 h 10000"/>
              <a:gd name="connsiteX54" fmla="*/ 9952 w 10000"/>
              <a:gd name="connsiteY54" fmla="*/ 4017 h 10000"/>
              <a:gd name="connsiteX55" fmla="*/ 9714 w 10000"/>
              <a:gd name="connsiteY55" fmla="*/ 3682 h 10000"/>
              <a:gd name="connsiteX56" fmla="*/ 9762 w 10000"/>
              <a:gd name="connsiteY56" fmla="*/ 3598 h 10000"/>
              <a:gd name="connsiteX57" fmla="*/ 9428 w 10000"/>
              <a:gd name="connsiteY57" fmla="*/ 0 h 10000"/>
              <a:gd name="connsiteX58" fmla="*/ 8857 w 10000"/>
              <a:gd name="connsiteY58" fmla="*/ 167 h 10000"/>
              <a:gd name="connsiteX0" fmla="*/ 8857 w 10000"/>
              <a:gd name="connsiteY0" fmla="*/ 167 h 10000"/>
              <a:gd name="connsiteX1" fmla="*/ 6809 w 10000"/>
              <a:gd name="connsiteY1" fmla="*/ 1548 h 10000"/>
              <a:gd name="connsiteX2" fmla="*/ 6143 w 10000"/>
              <a:gd name="connsiteY2" fmla="*/ 1590 h 10000"/>
              <a:gd name="connsiteX3" fmla="*/ 5429 w 10000"/>
              <a:gd name="connsiteY3" fmla="*/ 1925 h 10000"/>
              <a:gd name="connsiteX4" fmla="*/ 4667 w 10000"/>
              <a:gd name="connsiteY4" fmla="*/ 1883 h 10000"/>
              <a:gd name="connsiteX5" fmla="*/ 4523 w 10000"/>
              <a:gd name="connsiteY5" fmla="*/ 1799 h 10000"/>
              <a:gd name="connsiteX6" fmla="*/ 4238 w 10000"/>
              <a:gd name="connsiteY6" fmla="*/ 1841 h 10000"/>
              <a:gd name="connsiteX7" fmla="*/ 4047 w 10000"/>
              <a:gd name="connsiteY7" fmla="*/ 1799 h 10000"/>
              <a:gd name="connsiteX8" fmla="*/ 3714 w 10000"/>
              <a:gd name="connsiteY8" fmla="*/ 1590 h 10000"/>
              <a:gd name="connsiteX9" fmla="*/ 3096 w 10000"/>
              <a:gd name="connsiteY9" fmla="*/ 1464 h 10000"/>
              <a:gd name="connsiteX10" fmla="*/ 0 w 10000"/>
              <a:gd name="connsiteY10" fmla="*/ 1799 h 10000"/>
              <a:gd name="connsiteX11" fmla="*/ 857 w 10000"/>
              <a:gd name="connsiteY11" fmla="*/ 8703 h 10000"/>
              <a:gd name="connsiteX12" fmla="*/ 1048 w 10000"/>
              <a:gd name="connsiteY12" fmla="*/ 8577 h 10000"/>
              <a:gd name="connsiteX13" fmla="*/ 1333 w 10000"/>
              <a:gd name="connsiteY13" fmla="*/ 8745 h 10000"/>
              <a:gd name="connsiteX14" fmla="*/ 1714 w 10000"/>
              <a:gd name="connsiteY14" fmla="*/ 8619 h 10000"/>
              <a:gd name="connsiteX15" fmla="*/ 2048 w 10000"/>
              <a:gd name="connsiteY15" fmla="*/ 8828 h 10000"/>
              <a:gd name="connsiteX16" fmla="*/ 2333 w 10000"/>
              <a:gd name="connsiteY16" fmla="*/ 9331 h 10000"/>
              <a:gd name="connsiteX17" fmla="*/ 3143 w 10000"/>
              <a:gd name="connsiteY17" fmla="*/ 9372 h 10000"/>
              <a:gd name="connsiteX18" fmla="*/ 3476 w 10000"/>
              <a:gd name="connsiteY18" fmla="*/ 9665 h 10000"/>
              <a:gd name="connsiteX19" fmla="*/ 3714 w 10000"/>
              <a:gd name="connsiteY19" fmla="*/ 9665 h 10000"/>
              <a:gd name="connsiteX20" fmla="*/ 3762 w 10000"/>
              <a:gd name="connsiteY20" fmla="*/ 9540 h 10000"/>
              <a:gd name="connsiteX21" fmla="*/ 4000 w 10000"/>
              <a:gd name="connsiteY21" fmla="*/ 9456 h 10000"/>
              <a:gd name="connsiteX22" fmla="*/ 4523 w 10000"/>
              <a:gd name="connsiteY22" fmla="*/ 9707 h 10000"/>
              <a:gd name="connsiteX23" fmla="*/ 4905 w 10000"/>
              <a:gd name="connsiteY23" fmla="*/ 9582 h 10000"/>
              <a:gd name="connsiteX24" fmla="*/ 5142 w 10000"/>
              <a:gd name="connsiteY24" fmla="*/ 9289 h 10000"/>
              <a:gd name="connsiteX25" fmla="*/ 5618 w 10000"/>
              <a:gd name="connsiteY25" fmla="*/ 9623 h 10000"/>
              <a:gd name="connsiteX26" fmla="*/ 5952 w 10000"/>
              <a:gd name="connsiteY26" fmla="*/ 9665 h 10000"/>
              <a:gd name="connsiteX27" fmla="*/ 6286 w 10000"/>
              <a:gd name="connsiteY27" fmla="*/ 10000 h 10000"/>
              <a:gd name="connsiteX28" fmla="*/ 6857 w 10000"/>
              <a:gd name="connsiteY28" fmla="*/ 9833 h 10000"/>
              <a:gd name="connsiteX29" fmla="*/ 6904 w 10000"/>
              <a:gd name="connsiteY29" fmla="*/ 9456 h 10000"/>
              <a:gd name="connsiteX30" fmla="*/ 7143 w 10000"/>
              <a:gd name="connsiteY30" fmla="*/ 9331 h 10000"/>
              <a:gd name="connsiteX31" fmla="*/ 6952 w 10000"/>
              <a:gd name="connsiteY31" fmla="*/ 8912 h 10000"/>
              <a:gd name="connsiteX32" fmla="*/ 7285 w 10000"/>
              <a:gd name="connsiteY32" fmla="*/ 8285 h 10000"/>
              <a:gd name="connsiteX33" fmla="*/ 7523 w 10000"/>
              <a:gd name="connsiteY33" fmla="*/ 8285 h 10000"/>
              <a:gd name="connsiteX34" fmla="*/ 7619 w 10000"/>
              <a:gd name="connsiteY34" fmla="*/ 8577 h 10000"/>
              <a:gd name="connsiteX35" fmla="*/ 7810 w 10000"/>
              <a:gd name="connsiteY35" fmla="*/ 8368 h 10000"/>
              <a:gd name="connsiteX36" fmla="*/ 7952 w 10000"/>
              <a:gd name="connsiteY36" fmla="*/ 8410 h 10000"/>
              <a:gd name="connsiteX37" fmla="*/ 7761 w 10000"/>
              <a:gd name="connsiteY37" fmla="*/ 8033 h 10000"/>
              <a:gd name="connsiteX38" fmla="*/ 7904 w 10000"/>
              <a:gd name="connsiteY38" fmla="*/ 7950 h 10000"/>
              <a:gd name="connsiteX39" fmla="*/ 7857 w 10000"/>
              <a:gd name="connsiteY39" fmla="*/ 7741 h 10000"/>
              <a:gd name="connsiteX40" fmla="*/ 8000 w 10000"/>
              <a:gd name="connsiteY40" fmla="*/ 7490 h 10000"/>
              <a:gd name="connsiteX41" fmla="*/ 8238 w 10000"/>
              <a:gd name="connsiteY41" fmla="*/ 7406 h 10000"/>
              <a:gd name="connsiteX42" fmla="*/ 8476 w 10000"/>
              <a:gd name="connsiteY42" fmla="*/ 7029 h 10000"/>
              <a:gd name="connsiteX43" fmla="*/ 8999 w 10000"/>
              <a:gd name="connsiteY43" fmla="*/ 6987 h 10000"/>
              <a:gd name="connsiteX44" fmla="*/ 9714 w 10000"/>
              <a:gd name="connsiteY44" fmla="*/ 6318 h 10000"/>
              <a:gd name="connsiteX45" fmla="*/ 9762 w 10000"/>
              <a:gd name="connsiteY45" fmla="*/ 6025 h 10000"/>
              <a:gd name="connsiteX46" fmla="*/ 9618 w 10000"/>
              <a:gd name="connsiteY46" fmla="*/ 5900 h 10000"/>
              <a:gd name="connsiteX47" fmla="*/ 9762 w 10000"/>
              <a:gd name="connsiteY47" fmla="*/ 5649 h 10000"/>
              <a:gd name="connsiteX48" fmla="*/ 9714 w 10000"/>
              <a:gd name="connsiteY48" fmla="*/ 5523 h 10000"/>
              <a:gd name="connsiteX49" fmla="*/ 9809 w 10000"/>
              <a:gd name="connsiteY49" fmla="*/ 5481 h 10000"/>
              <a:gd name="connsiteX50" fmla="*/ 9809 w 10000"/>
              <a:gd name="connsiteY50" fmla="*/ 5021 h 10000"/>
              <a:gd name="connsiteX51" fmla="*/ 10000 w 10000"/>
              <a:gd name="connsiteY51" fmla="*/ 4393 h 10000"/>
              <a:gd name="connsiteX52" fmla="*/ 9905 w 10000"/>
              <a:gd name="connsiteY52" fmla="*/ 4184 h 10000"/>
              <a:gd name="connsiteX53" fmla="*/ 9952 w 10000"/>
              <a:gd name="connsiteY53" fmla="*/ 4017 h 10000"/>
              <a:gd name="connsiteX54" fmla="*/ 9714 w 10000"/>
              <a:gd name="connsiteY54" fmla="*/ 3682 h 10000"/>
              <a:gd name="connsiteX55" fmla="*/ 9762 w 10000"/>
              <a:gd name="connsiteY55" fmla="*/ 3598 h 10000"/>
              <a:gd name="connsiteX56" fmla="*/ 9428 w 10000"/>
              <a:gd name="connsiteY56" fmla="*/ 0 h 10000"/>
              <a:gd name="connsiteX57" fmla="*/ 8857 w 10000"/>
              <a:gd name="connsiteY57" fmla="*/ 167 h 10000"/>
              <a:gd name="connsiteX0" fmla="*/ 8857 w 10000"/>
              <a:gd name="connsiteY0" fmla="*/ 167 h 10000"/>
              <a:gd name="connsiteX1" fmla="*/ 6809 w 10000"/>
              <a:gd name="connsiteY1" fmla="*/ 1548 h 10000"/>
              <a:gd name="connsiteX2" fmla="*/ 6143 w 10000"/>
              <a:gd name="connsiteY2" fmla="*/ 1590 h 10000"/>
              <a:gd name="connsiteX3" fmla="*/ 5429 w 10000"/>
              <a:gd name="connsiteY3" fmla="*/ 1925 h 10000"/>
              <a:gd name="connsiteX4" fmla="*/ 4667 w 10000"/>
              <a:gd name="connsiteY4" fmla="*/ 1883 h 10000"/>
              <a:gd name="connsiteX5" fmla="*/ 4523 w 10000"/>
              <a:gd name="connsiteY5" fmla="*/ 1799 h 10000"/>
              <a:gd name="connsiteX6" fmla="*/ 4238 w 10000"/>
              <a:gd name="connsiteY6" fmla="*/ 1841 h 10000"/>
              <a:gd name="connsiteX7" fmla="*/ 4047 w 10000"/>
              <a:gd name="connsiteY7" fmla="*/ 1799 h 10000"/>
              <a:gd name="connsiteX8" fmla="*/ 3714 w 10000"/>
              <a:gd name="connsiteY8" fmla="*/ 1590 h 10000"/>
              <a:gd name="connsiteX9" fmla="*/ 3096 w 10000"/>
              <a:gd name="connsiteY9" fmla="*/ 1464 h 10000"/>
              <a:gd name="connsiteX10" fmla="*/ 0 w 10000"/>
              <a:gd name="connsiteY10" fmla="*/ 1799 h 10000"/>
              <a:gd name="connsiteX11" fmla="*/ 857 w 10000"/>
              <a:gd name="connsiteY11" fmla="*/ 8703 h 10000"/>
              <a:gd name="connsiteX12" fmla="*/ 1048 w 10000"/>
              <a:gd name="connsiteY12" fmla="*/ 8577 h 10000"/>
              <a:gd name="connsiteX13" fmla="*/ 1333 w 10000"/>
              <a:gd name="connsiteY13" fmla="*/ 8745 h 10000"/>
              <a:gd name="connsiteX14" fmla="*/ 1714 w 10000"/>
              <a:gd name="connsiteY14" fmla="*/ 8619 h 10000"/>
              <a:gd name="connsiteX15" fmla="*/ 2048 w 10000"/>
              <a:gd name="connsiteY15" fmla="*/ 8828 h 10000"/>
              <a:gd name="connsiteX16" fmla="*/ 2333 w 10000"/>
              <a:gd name="connsiteY16" fmla="*/ 9331 h 10000"/>
              <a:gd name="connsiteX17" fmla="*/ 3143 w 10000"/>
              <a:gd name="connsiteY17" fmla="*/ 9372 h 10000"/>
              <a:gd name="connsiteX18" fmla="*/ 3476 w 10000"/>
              <a:gd name="connsiteY18" fmla="*/ 9665 h 10000"/>
              <a:gd name="connsiteX19" fmla="*/ 3714 w 10000"/>
              <a:gd name="connsiteY19" fmla="*/ 9665 h 10000"/>
              <a:gd name="connsiteX20" fmla="*/ 3762 w 10000"/>
              <a:gd name="connsiteY20" fmla="*/ 9540 h 10000"/>
              <a:gd name="connsiteX21" fmla="*/ 4000 w 10000"/>
              <a:gd name="connsiteY21" fmla="*/ 9456 h 10000"/>
              <a:gd name="connsiteX22" fmla="*/ 4523 w 10000"/>
              <a:gd name="connsiteY22" fmla="*/ 9707 h 10000"/>
              <a:gd name="connsiteX23" fmla="*/ 4905 w 10000"/>
              <a:gd name="connsiteY23" fmla="*/ 9582 h 10000"/>
              <a:gd name="connsiteX24" fmla="*/ 5142 w 10000"/>
              <a:gd name="connsiteY24" fmla="*/ 9289 h 10000"/>
              <a:gd name="connsiteX25" fmla="*/ 5952 w 10000"/>
              <a:gd name="connsiteY25" fmla="*/ 9665 h 10000"/>
              <a:gd name="connsiteX26" fmla="*/ 6286 w 10000"/>
              <a:gd name="connsiteY26" fmla="*/ 10000 h 10000"/>
              <a:gd name="connsiteX27" fmla="*/ 6857 w 10000"/>
              <a:gd name="connsiteY27" fmla="*/ 9833 h 10000"/>
              <a:gd name="connsiteX28" fmla="*/ 6904 w 10000"/>
              <a:gd name="connsiteY28" fmla="*/ 9456 h 10000"/>
              <a:gd name="connsiteX29" fmla="*/ 7143 w 10000"/>
              <a:gd name="connsiteY29" fmla="*/ 9331 h 10000"/>
              <a:gd name="connsiteX30" fmla="*/ 6952 w 10000"/>
              <a:gd name="connsiteY30" fmla="*/ 8912 h 10000"/>
              <a:gd name="connsiteX31" fmla="*/ 7285 w 10000"/>
              <a:gd name="connsiteY31" fmla="*/ 8285 h 10000"/>
              <a:gd name="connsiteX32" fmla="*/ 7523 w 10000"/>
              <a:gd name="connsiteY32" fmla="*/ 8285 h 10000"/>
              <a:gd name="connsiteX33" fmla="*/ 7619 w 10000"/>
              <a:gd name="connsiteY33" fmla="*/ 8577 h 10000"/>
              <a:gd name="connsiteX34" fmla="*/ 7810 w 10000"/>
              <a:gd name="connsiteY34" fmla="*/ 8368 h 10000"/>
              <a:gd name="connsiteX35" fmla="*/ 7952 w 10000"/>
              <a:gd name="connsiteY35" fmla="*/ 8410 h 10000"/>
              <a:gd name="connsiteX36" fmla="*/ 7761 w 10000"/>
              <a:gd name="connsiteY36" fmla="*/ 8033 h 10000"/>
              <a:gd name="connsiteX37" fmla="*/ 7904 w 10000"/>
              <a:gd name="connsiteY37" fmla="*/ 7950 h 10000"/>
              <a:gd name="connsiteX38" fmla="*/ 7857 w 10000"/>
              <a:gd name="connsiteY38" fmla="*/ 7741 h 10000"/>
              <a:gd name="connsiteX39" fmla="*/ 8000 w 10000"/>
              <a:gd name="connsiteY39" fmla="*/ 7490 h 10000"/>
              <a:gd name="connsiteX40" fmla="*/ 8238 w 10000"/>
              <a:gd name="connsiteY40" fmla="*/ 7406 h 10000"/>
              <a:gd name="connsiteX41" fmla="*/ 8476 w 10000"/>
              <a:gd name="connsiteY41" fmla="*/ 7029 h 10000"/>
              <a:gd name="connsiteX42" fmla="*/ 8999 w 10000"/>
              <a:gd name="connsiteY42" fmla="*/ 6987 h 10000"/>
              <a:gd name="connsiteX43" fmla="*/ 9714 w 10000"/>
              <a:gd name="connsiteY43" fmla="*/ 6318 h 10000"/>
              <a:gd name="connsiteX44" fmla="*/ 9762 w 10000"/>
              <a:gd name="connsiteY44" fmla="*/ 6025 h 10000"/>
              <a:gd name="connsiteX45" fmla="*/ 9618 w 10000"/>
              <a:gd name="connsiteY45" fmla="*/ 5900 h 10000"/>
              <a:gd name="connsiteX46" fmla="*/ 9762 w 10000"/>
              <a:gd name="connsiteY46" fmla="*/ 5649 h 10000"/>
              <a:gd name="connsiteX47" fmla="*/ 9714 w 10000"/>
              <a:gd name="connsiteY47" fmla="*/ 5523 h 10000"/>
              <a:gd name="connsiteX48" fmla="*/ 9809 w 10000"/>
              <a:gd name="connsiteY48" fmla="*/ 5481 h 10000"/>
              <a:gd name="connsiteX49" fmla="*/ 9809 w 10000"/>
              <a:gd name="connsiteY49" fmla="*/ 5021 h 10000"/>
              <a:gd name="connsiteX50" fmla="*/ 10000 w 10000"/>
              <a:gd name="connsiteY50" fmla="*/ 4393 h 10000"/>
              <a:gd name="connsiteX51" fmla="*/ 9905 w 10000"/>
              <a:gd name="connsiteY51" fmla="*/ 4184 h 10000"/>
              <a:gd name="connsiteX52" fmla="*/ 9952 w 10000"/>
              <a:gd name="connsiteY52" fmla="*/ 4017 h 10000"/>
              <a:gd name="connsiteX53" fmla="*/ 9714 w 10000"/>
              <a:gd name="connsiteY53" fmla="*/ 3682 h 10000"/>
              <a:gd name="connsiteX54" fmla="*/ 9762 w 10000"/>
              <a:gd name="connsiteY54" fmla="*/ 3598 h 10000"/>
              <a:gd name="connsiteX55" fmla="*/ 9428 w 10000"/>
              <a:gd name="connsiteY55" fmla="*/ 0 h 10000"/>
              <a:gd name="connsiteX56" fmla="*/ 8857 w 10000"/>
              <a:gd name="connsiteY56" fmla="*/ 167 h 10000"/>
              <a:gd name="connsiteX0" fmla="*/ 8857 w 10000"/>
              <a:gd name="connsiteY0" fmla="*/ 167 h 10000"/>
              <a:gd name="connsiteX1" fmla="*/ 6809 w 10000"/>
              <a:gd name="connsiteY1" fmla="*/ 1548 h 10000"/>
              <a:gd name="connsiteX2" fmla="*/ 6143 w 10000"/>
              <a:gd name="connsiteY2" fmla="*/ 1590 h 10000"/>
              <a:gd name="connsiteX3" fmla="*/ 5429 w 10000"/>
              <a:gd name="connsiteY3" fmla="*/ 1925 h 10000"/>
              <a:gd name="connsiteX4" fmla="*/ 4667 w 10000"/>
              <a:gd name="connsiteY4" fmla="*/ 1883 h 10000"/>
              <a:gd name="connsiteX5" fmla="*/ 4523 w 10000"/>
              <a:gd name="connsiteY5" fmla="*/ 1799 h 10000"/>
              <a:gd name="connsiteX6" fmla="*/ 4238 w 10000"/>
              <a:gd name="connsiteY6" fmla="*/ 1841 h 10000"/>
              <a:gd name="connsiteX7" fmla="*/ 4047 w 10000"/>
              <a:gd name="connsiteY7" fmla="*/ 1799 h 10000"/>
              <a:gd name="connsiteX8" fmla="*/ 3714 w 10000"/>
              <a:gd name="connsiteY8" fmla="*/ 1590 h 10000"/>
              <a:gd name="connsiteX9" fmla="*/ 3096 w 10000"/>
              <a:gd name="connsiteY9" fmla="*/ 1464 h 10000"/>
              <a:gd name="connsiteX10" fmla="*/ 0 w 10000"/>
              <a:gd name="connsiteY10" fmla="*/ 1799 h 10000"/>
              <a:gd name="connsiteX11" fmla="*/ 857 w 10000"/>
              <a:gd name="connsiteY11" fmla="*/ 8703 h 10000"/>
              <a:gd name="connsiteX12" fmla="*/ 1048 w 10000"/>
              <a:gd name="connsiteY12" fmla="*/ 8577 h 10000"/>
              <a:gd name="connsiteX13" fmla="*/ 1333 w 10000"/>
              <a:gd name="connsiteY13" fmla="*/ 8745 h 10000"/>
              <a:gd name="connsiteX14" fmla="*/ 1714 w 10000"/>
              <a:gd name="connsiteY14" fmla="*/ 8619 h 10000"/>
              <a:gd name="connsiteX15" fmla="*/ 2048 w 10000"/>
              <a:gd name="connsiteY15" fmla="*/ 8828 h 10000"/>
              <a:gd name="connsiteX16" fmla="*/ 2333 w 10000"/>
              <a:gd name="connsiteY16" fmla="*/ 9331 h 10000"/>
              <a:gd name="connsiteX17" fmla="*/ 3143 w 10000"/>
              <a:gd name="connsiteY17" fmla="*/ 9372 h 10000"/>
              <a:gd name="connsiteX18" fmla="*/ 3476 w 10000"/>
              <a:gd name="connsiteY18" fmla="*/ 9665 h 10000"/>
              <a:gd name="connsiteX19" fmla="*/ 3714 w 10000"/>
              <a:gd name="connsiteY19" fmla="*/ 9665 h 10000"/>
              <a:gd name="connsiteX20" fmla="*/ 3762 w 10000"/>
              <a:gd name="connsiteY20" fmla="*/ 9540 h 10000"/>
              <a:gd name="connsiteX21" fmla="*/ 4000 w 10000"/>
              <a:gd name="connsiteY21" fmla="*/ 9456 h 10000"/>
              <a:gd name="connsiteX22" fmla="*/ 4523 w 10000"/>
              <a:gd name="connsiteY22" fmla="*/ 9707 h 10000"/>
              <a:gd name="connsiteX23" fmla="*/ 4905 w 10000"/>
              <a:gd name="connsiteY23" fmla="*/ 9582 h 10000"/>
              <a:gd name="connsiteX24" fmla="*/ 5142 w 10000"/>
              <a:gd name="connsiteY24" fmla="*/ 9289 h 10000"/>
              <a:gd name="connsiteX25" fmla="*/ 5952 w 10000"/>
              <a:gd name="connsiteY25" fmla="*/ 9665 h 10000"/>
              <a:gd name="connsiteX26" fmla="*/ 6286 w 10000"/>
              <a:gd name="connsiteY26" fmla="*/ 10000 h 10000"/>
              <a:gd name="connsiteX27" fmla="*/ 6857 w 10000"/>
              <a:gd name="connsiteY27" fmla="*/ 9833 h 10000"/>
              <a:gd name="connsiteX28" fmla="*/ 6904 w 10000"/>
              <a:gd name="connsiteY28" fmla="*/ 9456 h 10000"/>
              <a:gd name="connsiteX29" fmla="*/ 6952 w 10000"/>
              <a:gd name="connsiteY29" fmla="*/ 8912 h 10000"/>
              <a:gd name="connsiteX30" fmla="*/ 7285 w 10000"/>
              <a:gd name="connsiteY30" fmla="*/ 8285 h 10000"/>
              <a:gd name="connsiteX31" fmla="*/ 7523 w 10000"/>
              <a:gd name="connsiteY31" fmla="*/ 8285 h 10000"/>
              <a:gd name="connsiteX32" fmla="*/ 7619 w 10000"/>
              <a:gd name="connsiteY32" fmla="*/ 8577 h 10000"/>
              <a:gd name="connsiteX33" fmla="*/ 7810 w 10000"/>
              <a:gd name="connsiteY33" fmla="*/ 8368 h 10000"/>
              <a:gd name="connsiteX34" fmla="*/ 7952 w 10000"/>
              <a:gd name="connsiteY34" fmla="*/ 8410 h 10000"/>
              <a:gd name="connsiteX35" fmla="*/ 7761 w 10000"/>
              <a:gd name="connsiteY35" fmla="*/ 8033 h 10000"/>
              <a:gd name="connsiteX36" fmla="*/ 7904 w 10000"/>
              <a:gd name="connsiteY36" fmla="*/ 7950 h 10000"/>
              <a:gd name="connsiteX37" fmla="*/ 7857 w 10000"/>
              <a:gd name="connsiteY37" fmla="*/ 7741 h 10000"/>
              <a:gd name="connsiteX38" fmla="*/ 8000 w 10000"/>
              <a:gd name="connsiteY38" fmla="*/ 7490 h 10000"/>
              <a:gd name="connsiteX39" fmla="*/ 8238 w 10000"/>
              <a:gd name="connsiteY39" fmla="*/ 7406 h 10000"/>
              <a:gd name="connsiteX40" fmla="*/ 8476 w 10000"/>
              <a:gd name="connsiteY40" fmla="*/ 7029 h 10000"/>
              <a:gd name="connsiteX41" fmla="*/ 8999 w 10000"/>
              <a:gd name="connsiteY41" fmla="*/ 6987 h 10000"/>
              <a:gd name="connsiteX42" fmla="*/ 9714 w 10000"/>
              <a:gd name="connsiteY42" fmla="*/ 6318 h 10000"/>
              <a:gd name="connsiteX43" fmla="*/ 9762 w 10000"/>
              <a:gd name="connsiteY43" fmla="*/ 6025 h 10000"/>
              <a:gd name="connsiteX44" fmla="*/ 9618 w 10000"/>
              <a:gd name="connsiteY44" fmla="*/ 5900 h 10000"/>
              <a:gd name="connsiteX45" fmla="*/ 9762 w 10000"/>
              <a:gd name="connsiteY45" fmla="*/ 5649 h 10000"/>
              <a:gd name="connsiteX46" fmla="*/ 9714 w 10000"/>
              <a:gd name="connsiteY46" fmla="*/ 5523 h 10000"/>
              <a:gd name="connsiteX47" fmla="*/ 9809 w 10000"/>
              <a:gd name="connsiteY47" fmla="*/ 5481 h 10000"/>
              <a:gd name="connsiteX48" fmla="*/ 9809 w 10000"/>
              <a:gd name="connsiteY48" fmla="*/ 5021 h 10000"/>
              <a:gd name="connsiteX49" fmla="*/ 10000 w 10000"/>
              <a:gd name="connsiteY49" fmla="*/ 4393 h 10000"/>
              <a:gd name="connsiteX50" fmla="*/ 9905 w 10000"/>
              <a:gd name="connsiteY50" fmla="*/ 4184 h 10000"/>
              <a:gd name="connsiteX51" fmla="*/ 9952 w 10000"/>
              <a:gd name="connsiteY51" fmla="*/ 4017 h 10000"/>
              <a:gd name="connsiteX52" fmla="*/ 9714 w 10000"/>
              <a:gd name="connsiteY52" fmla="*/ 3682 h 10000"/>
              <a:gd name="connsiteX53" fmla="*/ 9762 w 10000"/>
              <a:gd name="connsiteY53" fmla="*/ 3598 h 10000"/>
              <a:gd name="connsiteX54" fmla="*/ 9428 w 10000"/>
              <a:gd name="connsiteY54" fmla="*/ 0 h 10000"/>
              <a:gd name="connsiteX55" fmla="*/ 8857 w 10000"/>
              <a:gd name="connsiteY55" fmla="*/ 167 h 10000"/>
              <a:gd name="connsiteX0" fmla="*/ 8857 w 10000"/>
              <a:gd name="connsiteY0" fmla="*/ 167 h 10000"/>
              <a:gd name="connsiteX1" fmla="*/ 6809 w 10000"/>
              <a:gd name="connsiteY1" fmla="*/ 1548 h 10000"/>
              <a:gd name="connsiteX2" fmla="*/ 6143 w 10000"/>
              <a:gd name="connsiteY2" fmla="*/ 1590 h 10000"/>
              <a:gd name="connsiteX3" fmla="*/ 5429 w 10000"/>
              <a:gd name="connsiteY3" fmla="*/ 1925 h 10000"/>
              <a:gd name="connsiteX4" fmla="*/ 4667 w 10000"/>
              <a:gd name="connsiteY4" fmla="*/ 1883 h 10000"/>
              <a:gd name="connsiteX5" fmla="*/ 4523 w 10000"/>
              <a:gd name="connsiteY5" fmla="*/ 1799 h 10000"/>
              <a:gd name="connsiteX6" fmla="*/ 4238 w 10000"/>
              <a:gd name="connsiteY6" fmla="*/ 1841 h 10000"/>
              <a:gd name="connsiteX7" fmla="*/ 4047 w 10000"/>
              <a:gd name="connsiteY7" fmla="*/ 1799 h 10000"/>
              <a:gd name="connsiteX8" fmla="*/ 3714 w 10000"/>
              <a:gd name="connsiteY8" fmla="*/ 1590 h 10000"/>
              <a:gd name="connsiteX9" fmla="*/ 3096 w 10000"/>
              <a:gd name="connsiteY9" fmla="*/ 1464 h 10000"/>
              <a:gd name="connsiteX10" fmla="*/ 0 w 10000"/>
              <a:gd name="connsiteY10" fmla="*/ 1799 h 10000"/>
              <a:gd name="connsiteX11" fmla="*/ 857 w 10000"/>
              <a:gd name="connsiteY11" fmla="*/ 8703 h 10000"/>
              <a:gd name="connsiteX12" fmla="*/ 1048 w 10000"/>
              <a:gd name="connsiteY12" fmla="*/ 8577 h 10000"/>
              <a:gd name="connsiteX13" fmla="*/ 1333 w 10000"/>
              <a:gd name="connsiteY13" fmla="*/ 8745 h 10000"/>
              <a:gd name="connsiteX14" fmla="*/ 1714 w 10000"/>
              <a:gd name="connsiteY14" fmla="*/ 8619 h 10000"/>
              <a:gd name="connsiteX15" fmla="*/ 2048 w 10000"/>
              <a:gd name="connsiteY15" fmla="*/ 8828 h 10000"/>
              <a:gd name="connsiteX16" fmla="*/ 2333 w 10000"/>
              <a:gd name="connsiteY16" fmla="*/ 9331 h 10000"/>
              <a:gd name="connsiteX17" fmla="*/ 3143 w 10000"/>
              <a:gd name="connsiteY17" fmla="*/ 9372 h 10000"/>
              <a:gd name="connsiteX18" fmla="*/ 3476 w 10000"/>
              <a:gd name="connsiteY18" fmla="*/ 9665 h 10000"/>
              <a:gd name="connsiteX19" fmla="*/ 3714 w 10000"/>
              <a:gd name="connsiteY19" fmla="*/ 9665 h 10000"/>
              <a:gd name="connsiteX20" fmla="*/ 3762 w 10000"/>
              <a:gd name="connsiteY20" fmla="*/ 9540 h 10000"/>
              <a:gd name="connsiteX21" fmla="*/ 4000 w 10000"/>
              <a:gd name="connsiteY21" fmla="*/ 9456 h 10000"/>
              <a:gd name="connsiteX22" fmla="*/ 4523 w 10000"/>
              <a:gd name="connsiteY22" fmla="*/ 9707 h 10000"/>
              <a:gd name="connsiteX23" fmla="*/ 4905 w 10000"/>
              <a:gd name="connsiteY23" fmla="*/ 9582 h 10000"/>
              <a:gd name="connsiteX24" fmla="*/ 5142 w 10000"/>
              <a:gd name="connsiteY24" fmla="*/ 9289 h 10000"/>
              <a:gd name="connsiteX25" fmla="*/ 5952 w 10000"/>
              <a:gd name="connsiteY25" fmla="*/ 9665 h 10000"/>
              <a:gd name="connsiteX26" fmla="*/ 6286 w 10000"/>
              <a:gd name="connsiteY26" fmla="*/ 10000 h 10000"/>
              <a:gd name="connsiteX27" fmla="*/ 6857 w 10000"/>
              <a:gd name="connsiteY27" fmla="*/ 9833 h 10000"/>
              <a:gd name="connsiteX28" fmla="*/ 6904 w 10000"/>
              <a:gd name="connsiteY28" fmla="*/ 9456 h 10000"/>
              <a:gd name="connsiteX29" fmla="*/ 6952 w 10000"/>
              <a:gd name="connsiteY29" fmla="*/ 8912 h 10000"/>
              <a:gd name="connsiteX30" fmla="*/ 7285 w 10000"/>
              <a:gd name="connsiteY30" fmla="*/ 8285 h 10000"/>
              <a:gd name="connsiteX31" fmla="*/ 7619 w 10000"/>
              <a:gd name="connsiteY31" fmla="*/ 8577 h 10000"/>
              <a:gd name="connsiteX32" fmla="*/ 7810 w 10000"/>
              <a:gd name="connsiteY32" fmla="*/ 8368 h 10000"/>
              <a:gd name="connsiteX33" fmla="*/ 7952 w 10000"/>
              <a:gd name="connsiteY33" fmla="*/ 8410 h 10000"/>
              <a:gd name="connsiteX34" fmla="*/ 7761 w 10000"/>
              <a:gd name="connsiteY34" fmla="*/ 8033 h 10000"/>
              <a:gd name="connsiteX35" fmla="*/ 7904 w 10000"/>
              <a:gd name="connsiteY35" fmla="*/ 7950 h 10000"/>
              <a:gd name="connsiteX36" fmla="*/ 7857 w 10000"/>
              <a:gd name="connsiteY36" fmla="*/ 7741 h 10000"/>
              <a:gd name="connsiteX37" fmla="*/ 8000 w 10000"/>
              <a:gd name="connsiteY37" fmla="*/ 7490 h 10000"/>
              <a:gd name="connsiteX38" fmla="*/ 8238 w 10000"/>
              <a:gd name="connsiteY38" fmla="*/ 7406 h 10000"/>
              <a:gd name="connsiteX39" fmla="*/ 8476 w 10000"/>
              <a:gd name="connsiteY39" fmla="*/ 7029 h 10000"/>
              <a:gd name="connsiteX40" fmla="*/ 8999 w 10000"/>
              <a:gd name="connsiteY40" fmla="*/ 6987 h 10000"/>
              <a:gd name="connsiteX41" fmla="*/ 9714 w 10000"/>
              <a:gd name="connsiteY41" fmla="*/ 6318 h 10000"/>
              <a:gd name="connsiteX42" fmla="*/ 9762 w 10000"/>
              <a:gd name="connsiteY42" fmla="*/ 6025 h 10000"/>
              <a:gd name="connsiteX43" fmla="*/ 9618 w 10000"/>
              <a:gd name="connsiteY43" fmla="*/ 5900 h 10000"/>
              <a:gd name="connsiteX44" fmla="*/ 9762 w 10000"/>
              <a:gd name="connsiteY44" fmla="*/ 5649 h 10000"/>
              <a:gd name="connsiteX45" fmla="*/ 9714 w 10000"/>
              <a:gd name="connsiteY45" fmla="*/ 5523 h 10000"/>
              <a:gd name="connsiteX46" fmla="*/ 9809 w 10000"/>
              <a:gd name="connsiteY46" fmla="*/ 5481 h 10000"/>
              <a:gd name="connsiteX47" fmla="*/ 9809 w 10000"/>
              <a:gd name="connsiteY47" fmla="*/ 5021 h 10000"/>
              <a:gd name="connsiteX48" fmla="*/ 10000 w 10000"/>
              <a:gd name="connsiteY48" fmla="*/ 4393 h 10000"/>
              <a:gd name="connsiteX49" fmla="*/ 9905 w 10000"/>
              <a:gd name="connsiteY49" fmla="*/ 4184 h 10000"/>
              <a:gd name="connsiteX50" fmla="*/ 9952 w 10000"/>
              <a:gd name="connsiteY50" fmla="*/ 4017 h 10000"/>
              <a:gd name="connsiteX51" fmla="*/ 9714 w 10000"/>
              <a:gd name="connsiteY51" fmla="*/ 3682 h 10000"/>
              <a:gd name="connsiteX52" fmla="*/ 9762 w 10000"/>
              <a:gd name="connsiteY52" fmla="*/ 3598 h 10000"/>
              <a:gd name="connsiteX53" fmla="*/ 9428 w 10000"/>
              <a:gd name="connsiteY53" fmla="*/ 0 h 10000"/>
              <a:gd name="connsiteX54" fmla="*/ 8857 w 10000"/>
              <a:gd name="connsiteY54" fmla="*/ 167 h 10000"/>
              <a:gd name="connsiteX0" fmla="*/ 8857 w 10000"/>
              <a:gd name="connsiteY0" fmla="*/ 167 h 10000"/>
              <a:gd name="connsiteX1" fmla="*/ 6809 w 10000"/>
              <a:gd name="connsiteY1" fmla="*/ 1548 h 10000"/>
              <a:gd name="connsiteX2" fmla="*/ 6143 w 10000"/>
              <a:gd name="connsiteY2" fmla="*/ 1590 h 10000"/>
              <a:gd name="connsiteX3" fmla="*/ 5429 w 10000"/>
              <a:gd name="connsiteY3" fmla="*/ 1925 h 10000"/>
              <a:gd name="connsiteX4" fmla="*/ 4667 w 10000"/>
              <a:gd name="connsiteY4" fmla="*/ 1883 h 10000"/>
              <a:gd name="connsiteX5" fmla="*/ 4523 w 10000"/>
              <a:gd name="connsiteY5" fmla="*/ 1799 h 10000"/>
              <a:gd name="connsiteX6" fmla="*/ 4238 w 10000"/>
              <a:gd name="connsiteY6" fmla="*/ 1841 h 10000"/>
              <a:gd name="connsiteX7" fmla="*/ 4047 w 10000"/>
              <a:gd name="connsiteY7" fmla="*/ 1799 h 10000"/>
              <a:gd name="connsiteX8" fmla="*/ 3714 w 10000"/>
              <a:gd name="connsiteY8" fmla="*/ 1590 h 10000"/>
              <a:gd name="connsiteX9" fmla="*/ 3096 w 10000"/>
              <a:gd name="connsiteY9" fmla="*/ 1464 h 10000"/>
              <a:gd name="connsiteX10" fmla="*/ 0 w 10000"/>
              <a:gd name="connsiteY10" fmla="*/ 1799 h 10000"/>
              <a:gd name="connsiteX11" fmla="*/ 857 w 10000"/>
              <a:gd name="connsiteY11" fmla="*/ 8703 h 10000"/>
              <a:gd name="connsiteX12" fmla="*/ 1048 w 10000"/>
              <a:gd name="connsiteY12" fmla="*/ 8577 h 10000"/>
              <a:gd name="connsiteX13" fmla="*/ 1333 w 10000"/>
              <a:gd name="connsiteY13" fmla="*/ 8745 h 10000"/>
              <a:gd name="connsiteX14" fmla="*/ 1714 w 10000"/>
              <a:gd name="connsiteY14" fmla="*/ 8619 h 10000"/>
              <a:gd name="connsiteX15" fmla="*/ 2048 w 10000"/>
              <a:gd name="connsiteY15" fmla="*/ 8828 h 10000"/>
              <a:gd name="connsiteX16" fmla="*/ 2333 w 10000"/>
              <a:gd name="connsiteY16" fmla="*/ 9331 h 10000"/>
              <a:gd name="connsiteX17" fmla="*/ 3143 w 10000"/>
              <a:gd name="connsiteY17" fmla="*/ 9372 h 10000"/>
              <a:gd name="connsiteX18" fmla="*/ 3476 w 10000"/>
              <a:gd name="connsiteY18" fmla="*/ 9665 h 10000"/>
              <a:gd name="connsiteX19" fmla="*/ 3714 w 10000"/>
              <a:gd name="connsiteY19" fmla="*/ 9665 h 10000"/>
              <a:gd name="connsiteX20" fmla="*/ 3762 w 10000"/>
              <a:gd name="connsiteY20" fmla="*/ 9540 h 10000"/>
              <a:gd name="connsiteX21" fmla="*/ 4000 w 10000"/>
              <a:gd name="connsiteY21" fmla="*/ 9456 h 10000"/>
              <a:gd name="connsiteX22" fmla="*/ 4523 w 10000"/>
              <a:gd name="connsiteY22" fmla="*/ 9707 h 10000"/>
              <a:gd name="connsiteX23" fmla="*/ 4905 w 10000"/>
              <a:gd name="connsiteY23" fmla="*/ 9582 h 10000"/>
              <a:gd name="connsiteX24" fmla="*/ 5142 w 10000"/>
              <a:gd name="connsiteY24" fmla="*/ 9289 h 10000"/>
              <a:gd name="connsiteX25" fmla="*/ 5952 w 10000"/>
              <a:gd name="connsiteY25" fmla="*/ 9665 h 10000"/>
              <a:gd name="connsiteX26" fmla="*/ 6286 w 10000"/>
              <a:gd name="connsiteY26" fmla="*/ 10000 h 10000"/>
              <a:gd name="connsiteX27" fmla="*/ 6857 w 10000"/>
              <a:gd name="connsiteY27" fmla="*/ 9833 h 10000"/>
              <a:gd name="connsiteX28" fmla="*/ 6904 w 10000"/>
              <a:gd name="connsiteY28" fmla="*/ 9456 h 10000"/>
              <a:gd name="connsiteX29" fmla="*/ 6952 w 10000"/>
              <a:gd name="connsiteY29" fmla="*/ 8912 h 10000"/>
              <a:gd name="connsiteX30" fmla="*/ 7285 w 10000"/>
              <a:gd name="connsiteY30" fmla="*/ 8285 h 10000"/>
              <a:gd name="connsiteX31" fmla="*/ 7619 w 10000"/>
              <a:gd name="connsiteY31" fmla="*/ 8577 h 10000"/>
              <a:gd name="connsiteX32" fmla="*/ 7810 w 10000"/>
              <a:gd name="connsiteY32" fmla="*/ 8368 h 10000"/>
              <a:gd name="connsiteX33" fmla="*/ 7952 w 10000"/>
              <a:gd name="connsiteY33" fmla="*/ 8410 h 10000"/>
              <a:gd name="connsiteX34" fmla="*/ 7761 w 10000"/>
              <a:gd name="connsiteY34" fmla="*/ 8033 h 10000"/>
              <a:gd name="connsiteX35" fmla="*/ 7904 w 10000"/>
              <a:gd name="connsiteY35" fmla="*/ 7950 h 10000"/>
              <a:gd name="connsiteX36" fmla="*/ 7857 w 10000"/>
              <a:gd name="connsiteY36" fmla="*/ 7741 h 10000"/>
              <a:gd name="connsiteX37" fmla="*/ 8000 w 10000"/>
              <a:gd name="connsiteY37" fmla="*/ 7490 h 10000"/>
              <a:gd name="connsiteX38" fmla="*/ 8238 w 10000"/>
              <a:gd name="connsiteY38" fmla="*/ 7406 h 10000"/>
              <a:gd name="connsiteX39" fmla="*/ 8476 w 10000"/>
              <a:gd name="connsiteY39" fmla="*/ 7029 h 10000"/>
              <a:gd name="connsiteX40" fmla="*/ 9714 w 10000"/>
              <a:gd name="connsiteY40" fmla="*/ 6318 h 10000"/>
              <a:gd name="connsiteX41" fmla="*/ 9762 w 10000"/>
              <a:gd name="connsiteY41" fmla="*/ 6025 h 10000"/>
              <a:gd name="connsiteX42" fmla="*/ 9618 w 10000"/>
              <a:gd name="connsiteY42" fmla="*/ 5900 h 10000"/>
              <a:gd name="connsiteX43" fmla="*/ 9762 w 10000"/>
              <a:gd name="connsiteY43" fmla="*/ 5649 h 10000"/>
              <a:gd name="connsiteX44" fmla="*/ 9714 w 10000"/>
              <a:gd name="connsiteY44" fmla="*/ 5523 h 10000"/>
              <a:gd name="connsiteX45" fmla="*/ 9809 w 10000"/>
              <a:gd name="connsiteY45" fmla="*/ 5481 h 10000"/>
              <a:gd name="connsiteX46" fmla="*/ 9809 w 10000"/>
              <a:gd name="connsiteY46" fmla="*/ 5021 h 10000"/>
              <a:gd name="connsiteX47" fmla="*/ 10000 w 10000"/>
              <a:gd name="connsiteY47" fmla="*/ 4393 h 10000"/>
              <a:gd name="connsiteX48" fmla="*/ 9905 w 10000"/>
              <a:gd name="connsiteY48" fmla="*/ 4184 h 10000"/>
              <a:gd name="connsiteX49" fmla="*/ 9952 w 10000"/>
              <a:gd name="connsiteY49" fmla="*/ 4017 h 10000"/>
              <a:gd name="connsiteX50" fmla="*/ 9714 w 10000"/>
              <a:gd name="connsiteY50" fmla="*/ 3682 h 10000"/>
              <a:gd name="connsiteX51" fmla="*/ 9762 w 10000"/>
              <a:gd name="connsiteY51" fmla="*/ 3598 h 10000"/>
              <a:gd name="connsiteX52" fmla="*/ 9428 w 10000"/>
              <a:gd name="connsiteY52" fmla="*/ 0 h 10000"/>
              <a:gd name="connsiteX53" fmla="*/ 8857 w 10000"/>
              <a:gd name="connsiteY53" fmla="*/ 167 h 10000"/>
              <a:gd name="connsiteX0" fmla="*/ 8857 w 10000"/>
              <a:gd name="connsiteY0" fmla="*/ 167 h 10000"/>
              <a:gd name="connsiteX1" fmla="*/ 6809 w 10000"/>
              <a:gd name="connsiteY1" fmla="*/ 1548 h 10000"/>
              <a:gd name="connsiteX2" fmla="*/ 6143 w 10000"/>
              <a:gd name="connsiteY2" fmla="*/ 1590 h 10000"/>
              <a:gd name="connsiteX3" fmla="*/ 5429 w 10000"/>
              <a:gd name="connsiteY3" fmla="*/ 1925 h 10000"/>
              <a:gd name="connsiteX4" fmla="*/ 4667 w 10000"/>
              <a:gd name="connsiteY4" fmla="*/ 1883 h 10000"/>
              <a:gd name="connsiteX5" fmla="*/ 4523 w 10000"/>
              <a:gd name="connsiteY5" fmla="*/ 1799 h 10000"/>
              <a:gd name="connsiteX6" fmla="*/ 4238 w 10000"/>
              <a:gd name="connsiteY6" fmla="*/ 1841 h 10000"/>
              <a:gd name="connsiteX7" fmla="*/ 4047 w 10000"/>
              <a:gd name="connsiteY7" fmla="*/ 1799 h 10000"/>
              <a:gd name="connsiteX8" fmla="*/ 3714 w 10000"/>
              <a:gd name="connsiteY8" fmla="*/ 1590 h 10000"/>
              <a:gd name="connsiteX9" fmla="*/ 3096 w 10000"/>
              <a:gd name="connsiteY9" fmla="*/ 1464 h 10000"/>
              <a:gd name="connsiteX10" fmla="*/ 0 w 10000"/>
              <a:gd name="connsiteY10" fmla="*/ 1799 h 10000"/>
              <a:gd name="connsiteX11" fmla="*/ 857 w 10000"/>
              <a:gd name="connsiteY11" fmla="*/ 8703 h 10000"/>
              <a:gd name="connsiteX12" fmla="*/ 1048 w 10000"/>
              <a:gd name="connsiteY12" fmla="*/ 8577 h 10000"/>
              <a:gd name="connsiteX13" fmla="*/ 1333 w 10000"/>
              <a:gd name="connsiteY13" fmla="*/ 8745 h 10000"/>
              <a:gd name="connsiteX14" fmla="*/ 1714 w 10000"/>
              <a:gd name="connsiteY14" fmla="*/ 8619 h 10000"/>
              <a:gd name="connsiteX15" fmla="*/ 2048 w 10000"/>
              <a:gd name="connsiteY15" fmla="*/ 8828 h 10000"/>
              <a:gd name="connsiteX16" fmla="*/ 2333 w 10000"/>
              <a:gd name="connsiteY16" fmla="*/ 9331 h 10000"/>
              <a:gd name="connsiteX17" fmla="*/ 3143 w 10000"/>
              <a:gd name="connsiteY17" fmla="*/ 9372 h 10000"/>
              <a:gd name="connsiteX18" fmla="*/ 3476 w 10000"/>
              <a:gd name="connsiteY18" fmla="*/ 9665 h 10000"/>
              <a:gd name="connsiteX19" fmla="*/ 3714 w 10000"/>
              <a:gd name="connsiteY19" fmla="*/ 9665 h 10000"/>
              <a:gd name="connsiteX20" fmla="*/ 3762 w 10000"/>
              <a:gd name="connsiteY20" fmla="*/ 9540 h 10000"/>
              <a:gd name="connsiteX21" fmla="*/ 4000 w 10000"/>
              <a:gd name="connsiteY21" fmla="*/ 9456 h 10000"/>
              <a:gd name="connsiteX22" fmla="*/ 4523 w 10000"/>
              <a:gd name="connsiteY22" fmla="*/ 9707 h 10000"/>
              <a:gd name="connsiteX23" fmla="*/ 4905 w 10000"/>
              <a:gd name="connsiteY23" fmla="*/ 9582 h 10000"/>
              <a:gd name="connsiteX24" fmla="*/ 5142 w 10000"/>
              <a:gd name="connsiteY24" fmla="*/ 9289 h 10000"/>
              <a:gd name="connsiteX25" fmla="*/ 5952 w 10000"/>
              <a:gd name="connsiteY25" fmla="*/ 9665 h 10000"/>
              <a:gd name="connsiteX26" fmla="*/ 6286 w 10000"/>
              <a:gd name="connsiteY26" fmla="*/ 10000 h 10000"/>
              <a:gd name="connsiteX27" fmla="*/ 6857 w 10000"/>
              <a:gd name="connsiteY27" fmla="*/ 9833 h 10000"/>
              <a:gd name="connsiteX28" fmla="*/ 6904 w 10000"/>
              <a:gd name="connsiteY28" fmla="*/ 9456 h 10000"/>
              <a:gd name="connsiteX29" fmla="*/ 6952 w 10000"/>
              <a:gd name="connsiteY29" fmla="*/ 8912 h 10000"/>
              <a:gd name="connsiteX30" fmla="*/ 7285 w 10000"/>
              <a:gd name="connsiteY30" fmla="*/ 8285 h 10000"/>
              <a:gd name="connsiteX31" fmla="*/ 7619 w 10000"/>
              <a:gd name="connsiteY31" fmla="*/ 8577 h 10000"/>
              <a:gd name="connsiteX32" fmla="*/ 7810 w 10000"/>
              <a:gd name="connsiteY32" fmla="*/ 8368 h 10000"/>
              <a:gd name="connsiteX33" fmla="*/ 7952 w 10000"/>
              <a:gd name="connsiteY33" fmla="*/ 8410 h 10000"/>
              <a:gd name="connsiteX34" fmla="*/ 7761 w 10000"/>
              <a:gd name="connsiteY34" fmla="*/ 8033 h 10000"/>
              <a:gd name="connsiteX35" fmla="*/ 7904 w 10000"/>
              <a:gd name="connsiteY35" fmla="*/ 7950 h 10000"/>
              <a:gd name="connsiteX36" fmla="*/ 7857 w 10000"/>
              <a:gd name="connsiteY36" fmla="*/ 7741 h 10000"/>
              <a:gd name="connsiteX37" fmla="*/ 8000 w 10000"/>
              <a:gd name="connsiteY37" fmla="*/ 7490 h 10000"/>
              <a:gd name="connsiteX38" fmla="*/ 8238 w 10000"/>
              <a:gd name="connsiteY38" fmla="*/ 7406 h 10000"/>
              <a:gd name="connsiteX39" fmla="*/ 8476 w 10000"/>
              <a:gd name="connsiteY39" fmla="*/ 7029 h 10000"/>
              <a:gd name="connsiteX40" fmla="*/ 9714 w 10000"/>
              <a:gd name="connsiteY40" fmla="*/ 6318 h 10000"/>
              <a:gd name="connsiteX41" fmla="*/ 9762 w 10000"/>
              <a:gd name="connsiteY41" fmla="*/ 6025 h 10000"/>
              <a:gd name="connsiteX42" fmla="*/ 9618 w 10000"/>
              <a:gd name="connsiteY42" fmla="*/ 5900 h 10000"/>
              <a:gd name="connsiteX43" fmla="*/ 9714 w 10000"/>
              <a:gd name="connsiteY43" fmla="*/ 5523 h 10000"/>
              <a:gd name="connsiteX44" fmla="*/ 9809 w 10000"/>
              <a:gd name="connsiteY44" fmla="*/ 5481 h 10000"/>
              <a:gd name="connsiteX45" fmla="*/ 9809 w 10000"/>
              <a:gd name="connsiteY45" fmla="*/ 5021 h 10000"/>
              <a:gd name="connsiteX46" fmla="*/ 10000 w 10000"/>
              <a:gd name="connsiteY46" fmla="*/ 4393 h 10000"/>
              <a:gd name="connsiteX47" fmla="*/ 9905 w 10000"/>
              <a:gd name="connsiteY47" fmla="*/ 4184 h 10000"/>
              <a:gd name="connsiteX48" fmla="*/ 9952 w 10000"/>
              <a:gd name="connsiteY48" fmla="*/ 4017 h 10000"/>
              <a:gd name="connsiteX49" fmla="*/ 9714 w 10000"/>
              <a:gd name="connsiteY49" fmla="*/ 3682 h 10000"/>
              <a:gd name="connsiteX50" fmla="*/ 9762 w 10000"/>
              <a:gd name="connsiteY50" fmla="*/ 3598 h 10000"/>
              <a:gd name="connsiteX51" fmla="*/ 9428 w 10000"/>
              <a:gd name="connsiteY51" fmla="*/ 0 h 10000"/>
              <a:gd name="connsiteX52" fmla="*/ 8857 w 10000"/>
              <a:gd name="connsiteY52" fmla="*/ 167 h 10000"/>
              <a:gd name="connsiteX0" fmla="*/ 8857 w 10000"/>
              <a:gd name="connsiteY0" fmla="*/ 167 h 10000"/>
              <a:gd name="connsiteX1" fmla="*/ 6809 w 10000"/>
              <a:gd name="connsiteY1" fmla="*/ 1548 h 10000"/>
              <a:gd name="connsiteX2" fmla="*/ 6143 w 10000"/>
              <a:gd name="connsiteY2" fmla="*/ 1590 h 10000"/>
              <a:gd name="connsiteX3" fmla="*/ 5429 w 10000"/>
              <a:gd name="connsiteY3" fmla="*/ 1925 h 10000"/>
              <a:gd name="connsiteX4" fmla="*/ 4667 w 10000"/>
              <a:gd name="connsiteY4" fmla="*/ 1883 h 10000"/>
              <a:gd name="connsiteX5" fmla="*/ 4523 w 10000"/>
              <a:gd name="connsiteY5" fmla="*/ 1799 h 10000"/>
              <a:gd name="connsiteX6" fmla="*/ 4238 w 10000"/>
              <a:gd name="connsiteY6" fmla="*/ 1841 h 10000"/>
              <a:gd name="connsiteX7" fmla="*/ 4047 w 10000"/>
              <a:gd name="connsiteY7" fmla="*/ 1799 h 10000"/>
              <a:gd name="connsiteX8" fmla="*/ 3714 w 10000"/>
              <a:gd name="connsiteY8" fmla="*/ 1590 h 10000"/>
              <a:gd name="connsiteX9" fmla="*/ 3096 w 10000"/>
              <a:gd name="connsiteY9" fmla="*/ 1464 h 10000"/>
              <a:gd name="connsiteX10" fmla="*/ 0 w 10000"/>
              <a:gd name="connsiteY10" fmla="*/ 1799 h 10000"/>
              <a:gd name="connsiteX11" fmla="*/ 857 w 10000"/>
              <a:gd name="connsiteY11" fmla="*/ 8703 h 10000"/>
              <a:gd name="connsiteX12" fmla="*/ 1048 w 10000"/>
              <a:gd name="connsiteY12" fmla="*/ 8577 h 10000"/>
              <a:gd name="connsiteX13" fmla="*/ 1333 w 10000"/>
              <a:gd name="connsiteY13" fmla="*/ 8745 h 10000"/>
              <a:gd name="connsiteX14" fmla="*/ 1714 w 10000"/>
              <a:gd name="connsiteY14" fmla="*/ 8619 h 10000"/>
              <a:gd name="connsiteX15" fmla="*/ 2048 w 10000"/>
              <a:gd name="connsiteY15" fmla="*/ 8828 h 10000"/>
              <a:gd name="connsiteX16" fmla="*/ 3732 w 10000"/>
              <a:gd name="connsiteY16" fmla="*/ 6134 h 10000"/>
              <a:gd name="connsiteX17" fmla="*/ 3143 w 10000"/>
              <a:gd name="connsiteY17" fmla="*/ 9372 h 10000"/>
              <a:gd name="connsiteX18" fmla="*/ 3476 w 10000"/>
              <a:gd name="connsiteY18" fmla="*/ 9665 h 10000"/>
              <a:gd name="connsiteX19" fmla="*/ 3714 w 10000"/>
              <a:gd name="connsiteY19" fmla="*/ 9665 h 10000"/>
              <a:gd name="connsiteX20" fmla="*/ 3762 w 10000"/>
              <a:gd name="connsiteY20" fmla="*/ 9540 h 10000"/>
              <a:gd name="connsiteX21" fmla="*/ 4000 w 10000"/>
              <a:gd name="connsiteY21" fmla="*/ 9456 h 10000"/>
              <a:gd name="connsiteX22" fmla="*/ 4523 w 10000"/>
              <a:gd name="connsiteY22" fmla="*/ 9707 h 10000"/>
              <a:gd name="connsiteX23" fmla="*/ 4905 w 10000"/>
              <a:gd name="connsiteY23" fmla="*/ 9582 h 10000"/>
              <a:gd name="connsiteX24" fmla="*/ 5142 w 10000"/>
              <a:gd name="connsiteY24" fmla="*/ 9289 h 10000"/>
              <a:gd name="connsiteX25" fmla="*/ 5952 w 10000"/>
              <a:gd name="connsiteY25" fmla="*/ 9665 h 10000"/>
              <a:gd name="connsiteX26" fmla="*/ 6286 w 10000"/>
              <a:gd name="connsiteY26" fmla="*/ 10000 h 10000"/>
              <a:gd name="connsiteX27" fmla="*/ 6857 w 10000"/>
              <a:gd name="connsiteY27" fmla="*/ 9833 h 10000"/>
              <a:gd name="connsiteX28" fmla="*/ 6904 w 10000"/>
              <a:gd name="connsiteY28" fmla="*/ 9456 h 10000"/>
              <a:gd name="connsiteX29" fmla="*/ 6952 w 10000"/>
              <a:gd name="connsiteY29" fmla="*/ 8912 h 10000"/>
              <a:gd name="connsiteX30" fmla="*/ 7285 w 10000"/>
              <a:gd name="connsiteY30" fmla="*/ 8285 h 10000"/>
              <a:gd name="connsiteX31" fmla="*/ 7619 w 10000"/>
              <a:gd name="connsiteY31" fmla="*/ 8577 h 10000"/>
              <a:gd name="connsiteX32" fmla="*/ 7810 w 10000"/>
              <a:gd name="connsiteY32" fmla="*/ 8368 h 10000"/>
              <a:gd name="connsiteX33" fmla="*/ 7952 w 10000"/>
              <a:gd name="connsiteY33" fmla="*/ 8410 h 10000"/>
              <a:gd name="connsiteX34" fmla="*/ 7761 w 10000"/>
              <a:gd name="connsiteY34" fmla="*/ 8033 h 10000"/>
              <a:gd name="connsiteX35" fmla="*/ 7904 w 10000"/>
              <a:gd name="connsiteY35" fmla="*/ 7950 h 10000"/>
              <a:gd name="connsiteX36" fmla="*/ 7857 w 10000"/>
              <a:gd name="connsiteY36" fmla="*/ 7741 h 10000"/>
              <a:gd name="connsiteX37" fmla="*/ 8000 w 10000"/>
              <a:gd name="connsiteY37" fmla="*/ 7490 h 10000"/>
              <a:gd name="connsiteX38" fmla="*/ 8238 w 10000"/>
              <a:gd name="connsiteY38" fmla="*/ 7406 h 10000"/>
              <a:gd name="connsiteX39" fmla="*/ 8476 w 10000"/>
              <a:gd name="connsiteY39" fmla="*/ 7029 h 10000"/>
              <a:gd name="connsiteX40" fmla="*/ 9714 w 10000"/>
              <a:gd name="connsiteY40" fmla="*/ 6318 h 10000"/>
              <a:gd name="connsiteX41" fmla="*/ 9762 w 10000"/>
              <a:gd name="connsiteY41" fmla="*/ 6025 h 10000"/>
              <a:gd name="connsiteX42" fmla="*/ 9618 w 10000"/>
              <a:gd name="connsiteY42" fmla="*/ 5900 h 10000"/>
              <a:gd name="connsiteX43" fmla="*/ 9714 w 10000"/>
              <a:gd name="connsiteY43" fmla="*/ 5523 h 10000"/>
              <a:gd name="connsiteX44" fmla="*/ 9809 w 10000"/>
              <a:gd name="connsiteY44" fmla="*/ 5481 h 10000"/>
              <a:gd name="connsiteX45" fmla="*/ 9809 w 10000"/>
              <a:gd name="connsiteY45" fmla="*/ 5021 h 10000"/>
              <a:gd name="connsiteX46" fmla="*/ 10000 w 10000"/>
              <a:gd name="connsiteY46" fmla="*/ 4393 h 10000"/>
              <a:gd name="connsiteX47" fmla="*/ 9905 w 10000"/>
              <a:gd name="connsiteY47" fmla="*/ 4184 h 10000"/>
              <a:gd name="connsiteX48" fmla="*/ 9952 w 10000"/>
              <a:gd name="connsiteY48" fmla="*/ 4017 h 10000"/>
              <a:gd name="connsiteX49" fmla="*/ 9714 w 10000"/>
              <a:gd name="connsiteY49" fmla="*/ 3682 h 10000"/>
              <a:gd name="connsiteX50" fmla="*/ 9762 w 10000"/>
              <a:gd name="connsiteY50" fmla="*/ 3598 h 10000"/>
              <a:gd name="connsiteX51" fmla="*/ 9428 w 10000"/>
              <a:gd name="connsiteY51" fmla="*/ 0 h 10000"/>
              <a:gd name="connsiteX52" fmla="*/ 8857 w 10000"/>
              <a:gd name="connsiteY52" fmla="*/ 167 h 10000"/>
              <a:gd name="connsiteX0" fmla="*/ 8857 w 10000"/>
              <a:gd name="connsiteY0" fmla="*/ 167 h 10000"/>
              <a:gd name="connsiteX1" fmla="*/ 6809 w 10000"/>
              <a:gd name="connsiteY1" fmla="*/ 1548 h 10000"/>
              <a:gd name="connsiteX2" fmla="*/ 6143 w 10000"/>
              <a:gd name="connsiteY2" fmla="*/ 1590 h 10000"/>
              <a:gd name="connsiteX3" fmla="*/ 5429 w 10000"/>
              <a:gd name="connsiteY3" fmla="*/ 1925 h 10000"/>
              <a:gd name="connsiteX4" fmla="*/ 4667 w 10000"/>
              <a:gd name="connsiteY4" fmla="*/ 1883 h 10000"/>
              <a:gd name="connsiteX5" fmla="*/ 4523 w 10000"/>
              <a:gd name="connsiteY5" fmla="*/ 1799 h 10000"/>
              <a:gd name="connsiteX6" fmla="*/ 4238 w 10000"/>
              <a:gd name="connsiteY6" fmla="*/ 1841 h 10000"/>
              <a:gd name="connsiteX7" fmla="*/ 4047 w 10000"/>
              <a:gd name="connsiteY7" fmla="*/ 1799 h 10000"/>
              <a:gd name="connsiteX8" fmla="*/ 3714 w 10000"/>
              <a:gd name="connsiteY8" fmla="*/ 1590 h 10000"/>
              <a:gd name="connsiteX9" fmla="*/ 3096 w 10000"/>
              <a:gd name="connsiteY9" fmla="*/ 1464 h 10000"/>
              <a:gd name="connsiteX10" fmla="*/ 0 w 10000"/>
              <a:gd name="connsiteY10" fmla="*/ 1799 h 10000"/>
              <a:gd name="connsiteX11" fmla="*/ 857 w 10000"/>
              <a:gd name="connsiteY11" fmla="*/ 8703 h 10000"/>
              <a:gd name="connsiteX12" fmla="*/ 1048 w 10000"/>
              <a:gd name="connsiteY12" fmla="*/ 8577 h 10000"/>
              <a:gd name="connsiteX13" fmla="*/ 1333 w 10000"/>
              <a:gd name="connsiteY13" fmla="*/ 8745 h 10000"/>
              <a:gd name="connsiteX14" fmla="*/ 2048 w 10000"/>
              <a:gd name="connsiteY14" fmla="*/ 8828 h 10000"/>
              <a:gd name="connsiteX15" fmla="*/ 3732 w 10000"/>
              <a:gd name="connsiteY15" fmla="*/ 6134 h 10000"/>
              <a:gd name="connsiteX16" fmla="*/ 3143 w 10000"/>
              <a:gd name="connsiteY16" fmla="*/ 9372 h 10000"/>
              <a:gd name="connsiteX17" fmla="*/ 3476 w 10000"/>
              <a:gd name="connsiteY17" fmla="*/ 9665 h 10000"/>
              <a:gd name="connsiteX18" fmla="*/ 3714 w 10000"/>
              <a:gd name="connsiteY18" fmla="*/ 9665 h 10000"/>
              <a:gd name="connsiteX19" fmla="*/ 3762 w 10000"/>
              <a:gd name="connsiteY19" fmla="*/ 9540 h 10000"/>
              <a:gd name="connsiteX20" fmla="*/ 4000 w 10000"/>
              <a:gd name="connsiteY20" fmla="*/ 9456 h 10000"/>
              <a:gd name="connsiteX21" fmla="*/ 4523 w 10000"/>
              <a:gd name="connsiteY21" fmla="*/ 9707 h 10000"/>
              <a:gd name="connsiteX22" fmla="*/ 4905 w 10000"/>
              <a:gd name="connsiteY22" fmla="*/ 9582 h 10000"/>
              <a:gd name="connsiteX23" fmla="*/ 5142 w 10000"/>
              <a:gd name="connsiteY23" fmla="*/ 9289 h 10000"/>
              <a:gd name="connsiteX24" fmla="*/ 5952 w 10000"/>
              <a:gd name="connsiteY24" fmla="*/ 9665 h 10000"/>
              <a:gd name="connsiteX25" fmla="*/ 6286 w 10000"/>
              <a:gd name="connsiteY25" fmla="*/ 10000 h 10000"/>
              <a:gd name="connsiteX26" fmla="*/ 6857 w 10000"/>
              <a:gd name="connsiteY26" fmla="*/ 9833 h 10000"/>
              <a:gd name="connsiteX27" fmla="*/ 6904 w 10000"/>
              <a:gd name="connsiteY27" fmla="*/ 9456 h 10000"/>
              <a:gd name="connsiteX28" fmla="*/ 6952 w 10000"/>
              <a:gd name="connsiteY28" fmla="*/ 8912 h 10000"/>
              <a:gd name="connsiteX29" fmla="*/ 7285 w 10000"/>
              <a:gd name="connsiteY29" fmla="*/ 8285 h 10000"/>
              <a:gd name="connsiteX30" fmla="*/ 7619 w 10000"/>
              <a:gd name="connsiteY30" fmla="*/ 8577 h 10000"/>
              <a:gd name="connsiteX31" fmla="*/ 7810 w 10000"/>
              <a:gd name="connsiteY31" fmla="*/ 8368 h 10000"/>
              <a:gd name="connsiteX32" fmla="*/ 7952 w 10000"/>
              <a:gd name="connsiteY32" fmla="*/ 8410 h 10000"/>
              <a:gd name="connsiteX33" fmla="*/ 7761 w 10000"/>
              <a:gd name="connsiteY33" fmla="*/ 8033 h 10000"/>
              <a:gd name="connsiteX34" fmla="*/ 7904 w 10000"/>
              <a:gd name="connsiteY34" fmla="*/ 7950 h 10000"/>
              <a:gd name="connsiteX35" fmla="*/ 7857 w 10000"/>
              <a:gd name="connsiteY35" fmla="*/ 7741 h 10000"/>
              <a:gd name="connsiteX36" fmla="*/ 8000 w 10000"/>
              <a:gd name="connsiteY36" fmla="*/ 7490 h 10000"/>
              <a:gd name="connsiteX37" fmla="*/ 8238 w 10000"/>
              <a:gd name="connsiteY37" fmla="*/ 7406 h 10000"/>
              <a:gd name="connsiteX38" fmla="*/ 8476 w 10000"/>
              <a:gd name="connsiteY38" fmla="*/ 7029 h 10000"/>
              <a:gd name="connsiteX39" fmla="*/ 9714 w 10000"/>
              <a:gd name="connsiteY39" fmla="*/ 6318 h 10000"/>
              <a:gd name="connsiteX40" fmla="*/ 9762 w 10000"/>
              <a:gd name="connsiteY40" fmla="*/ 6025 h 10000"/>
              <a:gd name="connsiteX41" fmla="*/ 9618 w 10000"/>
              <a:gd name="connsiteY41" fmla="*/ 5900 h 10000"/>
              <a:gd name="connsiteX42" fmla="*/ 9714 w 10000"/>
              <a:gd name="connsiteY42" fmla="*/ 5523 h 10000"/>
              <a:gd name="connsiteX43" fmla="*/ 9809 w 10000"/>
              <a:gd name="connsiteY43" fmla="*/ 5481 h 10000"/>
              <a:gd name="connsiteX44" fmla="*/ 9809 w 10000"/>
              <a:gd name="connsiteY44" fmla="*/ 5021 h 10000"/>
              <a:gd name="connsiteX45" fmla="*/ 10000 w 10000"/>
              <a:gd name="connsiteY45" fmla="*/ 4393 h 10000"/>
              <a:gd name="connsiteX46" fmla="*/ 9905 w 10000"/>
              <a:gd name="connsiteY46" fmla="*/ 4184 h 10000"/>
              <a:gd name="connsiteX47" fmla="*/ 9952 w 10000"/>
              <a:gd name="connsiteY47" fmla="*/ 4017 h 10000"/>
              <a:gd name="connsiteX48" fmla="*/ 9714 w 10000"/>
              <a:gd name="connsiteY48" fmla="*/ 3682 h 10000"/>
              <a:gd name="connsiteX49" fmla="*/ 9762 w 10000"/>
              <a:gd name="connsiteY49" fmla="*/ 3598 h 10000"/>
              <a:gd name="connsiteX50" fmla="*/ 9428 w 10000"/>
              <a:gd name="connsiteY50" fmla="*/ 0 h 10000"/>
              <a:gd name="connsiteX51" fmla="*/ 8857 w 10000"/>
              <a:gd name="connsiteY51" fmla="*/ 167 h 10000"/>
              <a:gd name="connsiteX0" fmla="*/ 8857 w 10000"/>
              <a:gd name="connsiteY0" fmla="*/ 167 h 10000"/>
              <a:gd name="connsiteX1" fmla="*/ 6809 w 10000"/>
              <a:gd name="connsiteY1" fmla="*/ 1548 h 10000"/>
              <a:gd name="connsiteX2" fmla="*/ 6143 w 10000"/>
              <a:gd name="connsiteY2" fmla="*/ 1590 h 10000"/>
              <a:gd name="connsiteX3" fmla="*/ 5429 w 10000"/>
              <a:gd name="connsiteY3" fmla="*/ 1925 h 10000"/>
              <a:gd name="connsiteX4" fmla="*/ 4667 w 10000"/>
              <a:gd name="connsiteY4" fmla="*/ 1883 h 10000"/>
              <a:gd name="connsiteX5" fmla="*/ 4523 w 10000"/>
              <a:gd name="connsiteY5" fmla="*/ 1799 h 10000"/>
              <a:gd name="connsiteX6" fmla="*/ 4238 w 10000"/>
              <a:gd name="connsiteY6" fmla="*/ 1841 h 10000"/>
              <a:gd name="connsiteX7" fmla="*/ 4047 w 10000"/>
              <a:gd name="connsiteY7" fmla="*/ 1799 h 10000"/>
              <a:gd name="connsiteX8" fmla="*/ 3714 w 10000"/>
              <a:gd name="connsiteY8" fmla="*/ 1590 h 10000"/>
              <a:gd name="connsiteX9" fmla="*/ 3096 w 10000"/>
              <a:gd name="connsiteY9" fmla="*/ 1464 h 10000"/>
              <a:gd name="connsiteX10" fmla="*/ 0 w 10000"/>
              <a:gd name="connsiteY10" fmla="*/ 1799 h 10000"/>
              <a:gd name="connsiteX11" fmla="*/ 857 w 10000"/>
              <a:gd name="connsiteY11" fmla="*/ 8703 h 10000"/>
              <a:gd name="connsiteX12" fmla="*/ 1048 w 10000"/>
              <a:gd name="connsiteY12" fmla="*/ 8577 h 10000"/>
              <a:gd name="connsiteX13" fmla="*/ 2048 w 10000"/>
              <a:gd name="connsiteY13" fmla="*/ 8828 h 10000"/>
              <a:gd name="connsiteX14" fmla="*/ 3732 w 10000"/>
              <a:gd name="connsiteY14" fmla="*/ 6134 h 10000"/>
              <a:gd name="connsiteX15" fmla="*/ 3143 w 10000"/>
              <a:gd name="connsiteY15" fmla="*/ 9372 h 10000"/>
              <a:gd name="connsiteX16" fmla="*/ 3476 w 10000"/>
              <a:gd name="connsiteY16" fmla="*/ 9665 h 10000"/>
              <a:gd name="connsiteX17" fmla="*/ 3714 w 10000"/>
              <a:gd name="connsiteY17" fmla="*/ 9665 h 10000"/>
              <a:gd name="connsiteX18" fmla="*/ 3762 w 10000"/>
              <a:gd name="connsiteY18" fmla="*/ 9540 h 10000"/>
              <a:gd name="connsiteX19" fmla="*/ 4000 w 10000"/>
              <a:gd name="connsiteY19" fmla="*/ 9456 h 10000"/>
              <a:gd name="connsiteX20" fmla="*/ 4523 w 10000"/>
              <a:gd name="connsiteY20" fmla="*/ 9707 h 10000"/>
              <a:gd name="connsiteX21" fmla="*/ 4905 w 10000"/>
              <a:gd name="connsiteY21" fmla="*/ 9582 h 10000"/>
              <a:gd name="connsiteX22" fmla="*/ 5142 w 10000"/>
              <a:gd name="connsiteY22" fmla="*/ 9289 h 10000"/>
              <a:gd name="connsiteX23" fmla="*/ 5952 w 10000"/>
              <a:gd name="connsiteY23" fmla="*/ 9665 h 10000"/>
              <a:gd name="connsiteX24" fmla="*/ 6286 w 10000"/>
              <a:gd name="connsiteY24" fmla="*/ 10000 h 10000"/>
              <a:gd name="connsiteX25" fmla="*/ 6857 w 10000"/>
              <a:gd name="connsiteY25" fmla="*/ 9833 h 10000"/>
              <a:gd name="connsiteX26" fmla="*/ 6904 w 10000"/>
              <a:gd name="connsiteY26" fmla="*/ 9456 h 10000"/>
              <a:gd name="connsiteX27" fmla="*/ 6952 w 10000"/>
              <a:gd name="connsiteY27" fmla="*/ 8912 h 10000"/>
              <a:gd name="connsiteX28" fmla="*/ 7285 w 10000"/>
              <a:gd name="connsiteY28" fmla="*/ 8285 h 10000"/>
              <a:gd name="connsiteX29" fmla="*/ 7619 w 10000"/>
              <a:gd name="connsiteY29" fmla="*/ 8577 h 10000"/>
              <a:gd name="connsiteX30" fmla="*/ 7810 w 10000"/>
              <a:gd name="connsiteY30" fmla="*/ 8368 h 10000"/>
              <a:gd name="connsiteX31" fmla="*/ 7952 w 10000"/>
              <a:gd name="connsiteY31" fmla="*/ 8410 h 10000"/>
              <a:gd name="connsiteX32" fmla="*/ 7761 w 10000"/>
              <a:gd name="connsiteY32" fmla="*/ 8033 h 10000"/>
              <a:gd name="connsiteX33" fmla="*/ 7904 w 10000"/>
              <a:gd name="connsiteY33" fmla="*/ 7950 h 10000"/>
              <a:gd name="connsiteX34" fmla="*/ 7857 w 10000"/>
              <a:gd name="connsiteY34" fmla="*/ 7741 h 10000"/>
              <a:gd name="connsiteX35" fmla="*/ 8000 w 10000"/>
              <a:gd name="connsiteY35" fmla="*/ 7490 h 10000"/>
              <a:gd name="connsiteX36" fmla="*/ 8238 w 10000"/>
              <a:gd name="connsiteY36" fmla="*/ 7406 h 10000"/>
              <a:gd name="connsiteX37" fmla="*/ 8476 w 10000"/>
              <a:gd name="connsiteY37" fmla="*/ 7029 h 10000"/>
              <a:gd name="connsiteX38" fmla="*/ 9714 w 10000"/>
              <a:gd name="connsiteY38" fmla="*/ 6318 h 10000"/>
              <a:gd name="connsiteX39" fmla="*/ 9762 w 10000"/>
              <a:gd name="connsiteY39" fmla="*/ 6025 h 10000"/>
              <a:gd name="connsiteX40" fmla="*/ 9618 w 10000"/>
              <a:gd name="connsiteY40" fmla="*/ 5900 h 10000"/>
              <a:gd name="connsiteX41" fmla="*/ 9714 w 10000"/>
              <a:gd name="connsiteY41" fmla="*/ 5523 h 10000"/>
              <a:gd name="connsiteX42" fmla="*/ 9809 w 10000"/>
              <a:gd name="connsiteY42" fmla="*/ 5481 h 10000"/>
              <a:gd name="connsiteX43" fmla="*/ 9809 w 10000"/>
              <a:gd name="connsiteY43" fmla="*/ 5021 h 10000"/>
              <a:gd name="connsiteX44" fmla="*/ 10000 w 10000"/>
              <a:gd name="connsiteY44" fmla="*/ 4393 h 10000"/>
              <a:gd name="connsiteX45" fmla="*/ 9905 w 10000"/>
              <a:gd name="connsiteY45" fmla="*/ 4184 h 10000"/>
              <a:gd name="connsiteX46" fmla="*/ 9952 w 10000"/>
              <a:gd name="connsiteY46" fmla="*/ 4017 h 10000"/>
              <a:gd name="connsiteX47" fmla="*/ 9714 w 10000"/>
              <a:gd name="connsiteY47" fmla="*/ 3682 h 10000"/>
              <a:gd name="connsiteX48" fmla="*/ 9762 w 10000"/>
              <a:gd name="connsiteY48" fmla="*/ 3598 h 10000"/>
              <a:gd name="connsiteX49" fmla="*/ 9428 w 10000"/>
              <a:gd name="connsiteY49" fmla="*/ 0 h 10000"/>
              <a:gd name="connsiteX50" fmla="*/ 8857 w 10000"/>
              <a:gd name="connsiteY50" fmla="*/ 167 h 10000"/>
              <a:gd name="connsiteX0" fmla="*/ 8857 w 10000"/>
              <a:gd name="connsiteY0" fmla="*/ 167 h 10000"/>
              <a:gd name="connsiteX1" fmla="*/ 6809 w 10000"/>
              <a:gd name="connsiteY1" fmla="*/ 1548 h 10000"/>
              <a:gd name="connsiteX2" fmla="*/ 6143 w 10000"/>
              <a:gd name="connsiteY2" fmla="*/ 1590 h 10000"/>
              <a:gd name="connsiteX3" fmla="*/ 5429 w 10000"/>
              <a:gd name="connsiteY3" fmla="*/ 1925 h 10000"/>
              <a:gd name="connsiteX4" fmla="*/ 4667 w 10000"/>
              <a:gd name="connsiteY4" fmla="*/ 1883 h 10000"/>
              <a:gd name="connsiteX5" fmla="*/ 4523 w 10000"/>
              <a:gd name="connsiteY5" fmla="*/ 1799 h 10000"/>
              <a:gd name="connsiteX6" fmla="*/ 4238 w 10000"/>
              <a:gd name="connsiteY6" fmla="*/ 1841 h 10000"/>
              <a:gd name="connsiteX7" fmla="*/ 4047 w 10000"/>
              <a:gd name="connsiteY7" fmla="*/ 1799 h 10000"/>
              <a:gd name="connsiteX8" fmla="*/ 3714 w 10000"/>
              <a:gd name="connsiteY8" fmla="*/ 1590 h 10000"/>
              <a:gd name="connsiteX9" fmla="*/ 3096 w 10000"/>
              <a:gd name="connsiteY9" fmla="*/ 1464 h 10000"/>
              <a:gd name="connsiteX10" fmla="*/ 0 w 10000"/>
              <a:gd name="connsiteY10" fmla="*/ 1799 h 10000"/>
              <a:gd name="connsiteX11" fmla="*/ 857 w 10000"/>
              <a:gd name="connsiteY11" fmla="*/ 8703 h 10000"/>
              <a:gd name="connsiteX12" fmla="*/ 1048 w 10000"/>
              <a:gd name="connsiteY12" fmla="*/ 8577 h 10000"/>
              <a:gd name="connsiteX13" fmla="*/ 3732 w 10000"/>
              <a:gd name="connsiteY13" fmla="*/ 6134 h 10000"/>
              <a:gd name="connsiteX14" fmla="*/ 3143 w 10000"/>
              <a:gd name="connsiteY14" fmla="*/ 9372 h 10000"/>
              <a:gd name="connsiteX15" fmla="*/ 3476 w 10000"/>
              <a:gd name="connsiteY15" fmla="*/ 9665 h 10000"/>
              <a:gd name="connsiteX16" fmla="*/ 3714 w 10000"/>
              <a:gd name="connsiteY16" fmla="*/ 9665 h 10000"/>
              <a:gd name="connsiteX17" fmla="*/ 3762 w 10000"/>
              <a:gd name="connsiteY17" fmla="*/ 9540 h 10000"/>
              <a:gd name="connsiteX18" fmla="*/ 4000 w 10000"/>
              <a:gd name="connsiteY18" fmla="*/ 9456 h 10000"/>
              <a:gd name="connsiteX19" fmla="*/ 4523 w 10000"/>
              <a:gd name="connsiteY19" fmla="*/ 9707 h 10000"/>
              <a:gd name="connsiteX20" fmla="*/ 4905 w 10000"/>
              <a:gd name="connsiteY20" fmla="*/ 9582 h 10000"/>
              <a:gd name="connsiteX21" fmla="*/ 5142 w 10000"/>
              <a:gd name="connsiteY21" fmla="*/ 9289 h 10000"/>
              <a:gd name="connsiteX22" fmla="*/ 5952 w 10000"/>
              <a:gd name="connsiteY22" fmla="*/ 9665 h 10000"/>
              <a:gd name="connsiteX23" fmla="*/ 6286 w 10000"/>
              <a:gd name="connsiteY23" fmla="*/ 10000 h 10000"/>
              <a:gd name="connsiteX24" fmla="*/ 6857 w 10000"/>
              <a:gd name="connsiteY24" fmla="*/ 9833 h 10000"/>
              <a:gd name="connsiteX25" fmla="*/ 6904 w 10000"/>
              <a:gd name="connsiteY25" fmla="*/ 9456 h 10000"/>
              <a:gd name="connsiteX26" fmla="*/ 6952 w 10000"/>
              <a:gd name="connsiteY26" fmla="*/ 8912 h 10000"/>
              <a:gd name="connsiteX27" fmla="*/ 7285 w 10000"/>
              <a:gd name="connsiteY27" fmla="*/ 8285 h 10000"/>
              <a:gd name="connsiteX28" fmla="*/ 7619 w 10000"/>
              <a:gd name="connsiteY28" fmla="*/ 8577 h 10000"/>
              <a:gd name="connsiteX29" fmla="*/ 7810 w 10000"/>
              <a:gd name="connsiteY29" fmla="*/ 8368 h 10000"/>
              <a:gd name="connsiteX30" fmla="*/ 7952 w 10000"/>
              <a:gd name="connsiteY30" fmla="*/ 8410 h 10000"/>
              <a:gd name="connsiteX31" fmla="*/ 7761 w 10000"/>
              <a:gd name="connsiteY31" fmla="*/ 8033 h 10000"/>
              <a:gd name="connsiteX32" fmla="*/ 7904 w 10000"/>
              <a:gd name="connsiteY32" fmla="*/ 7950 h 10000"/>
              <a:gd name="connsiteX33" fmla="*/ 7857 w 10000"/>
              <a:gd name="connsiteY33" fmla="*/ 7741 h 10000"/>
              <a:gd name="connsiteX34" fmla="*/ 8000 w 10000"/>
              <a:gd name="connsiteY34" fmla="*/ 7490 h 10000"/>
              <a:gd name="connsiteX35" fmla="*/ 8238 w 10000"/>
              <a:gd name="connsiteY35" fmla="*/ 7406 h 10000"/>
              <a:gd name="connsiteX36" fmla="*/ 8476 w 10000"/>
              <a:gd name="connsiteY36" fmla="*/ 7029 h 10000"/>
              <a:gd name="connsiteX37" fmla="*/ 9714 w 10000"/>
              <a:gd name="connsiteY37" fmla="*/ 6318 h 10000"/>
              <a:gd name="connsiteX38" fmla="*/ 9762 w 10000"/>
              <a:gd name="connsiteY38" fmla="*/ 6025 h 10000"/>
              <a:gd name="connsiteX39" fmla="*/ 9618 w 10000"/>
              <a:gd name="connsiteY39" fmla="*/ 5900 h 10000"/>
              <a:gd name="connsiteX40" fmla="*/ 9714 w 10000"/>
              <a:gd name="connsiteY40" fmla="*/ 5523 h 10000"/>
              <a:gd name="connsiteX41" fmla="*/ 9809 w 10000"/>
              <a:gd name="connsiteY41" fmla="*/ 5481 h 10000"/>
              <a:gd name="connsiteX42" fmla="*/ 9809 w 10000"/>
              <a:gd name="connsiteY42" fmla="*/ 5021 h 10000"/>
              <a:gd name="connsiteX43" fmla="*/ 10000 w 10000"/>
              <a:gd name="connsiteY43" fmla="*/ 4393 h 10000"/>
              <a:gd name="connsiteX44" fmla="*/ 9905 w 10000"/>
              <a:gd name="connsiteY44" fmla="*/ 4184 h 10000"/>
              <a:gd name="connsiteX45" fmla="*/ 9952 w 10000"/>
              <a:gd name="connsiteY45" fmla="*/ 4017 h 10000"/>
              <a:gd name="connsiteX46" fmla="*/ 9714 w 10000"/>
              <a:gd name="connsiteY46" fmla="*/ 3682 h 10000"/>
              <a:gd name="connsiteX47" fmla="*/ 9762 w 10000"/>
              <a:gd name="connsiteY47" fmla="*/ 3598 h 10000"/>
              <a:gd name="connsiteX48" fmla="*/ 9428 w 10000"/>
              <a:gd name="connsiteY48" fmla="*/ 0 h 10000"/>
              <a:gd name="connsiteX49" fmla="*/ 8857 w 10000"/>
              <a:gd name="connsiteY49" fmla="*/ 167 h 10000"/>
              <a:gd name="connsiteX0" fmla="*/ 8857 w 10000"/>
              <a:gd name="connsiteY0" fmla="*/ 167 h 10000"/>
              <a:gd name="connsiteX1" fmla="*/ 6809 w 10000"/>
              <a:gd name="connsiteY1" fmla="*/ 1548 h 10000"/>
              <a:gd name="connsiteX2" fmla="*/ 6143 w 10000"/>
              <a:gd name="connsiteY2" fmla="*/ 1590 h 10000"/>
              <a:gd name="connsiteX3" fmla="*/ 5429 w 10000"/>
              <a:gd name="connsiteY3" fmla="*/ 1925 h 10000"/>
              <a:gd name="connsiteX4" fmla="*/ 4667 w 10000"/>
              <a:gd name="connsiteY4" fmla="*/ 1883 h 10000"/>
              <a:gd name="connsiteX5" fmla="*/ 4523 w 10000"/>
              <a:gd name="connsiteY5" fmla="*/ 1799 h 10000"/>
              <a:gd name="connsiteX6" fmla="*/ 4238 w 10000"/>
              <a:gd name="connsiteY6" fmla="*/ 1841 h 10000"/>
              <a:gd name="connsiteX7" fmla="*/ 4047 w 10000"/>
              <a:gd name="connsiteY7" fmla="*/ 1799 h 10000"/>
              <a:gd name="connsiteX8" fmla="*/ 3714 w 10000"/>
              <a:gd name="connsiteY8" fmla="*/ 1590 h 10000"/>
              <a:gd name="connsiteX9" fmla="*/ 3096 w 10000"/>
              <a:gd name="connsiteY9" fmla="*/ 1464 h 10000"/>
              <a:gd name="connsiteX10" fmla="*/ 0 w 10000"/>
              <a:gd name="connsiteY10" fmla="*/ 1799 h 10000"/>
              <a:gd name="connsiteX11" fmla="*/ 857 w 10000"/>
              <a:gd name="connsiteY11" fmla="*/ 8703 h 10000"/>
              <a:gd name="connsiteX12" fmla="*/ 3732 w 10000"/>
              <a:gd name="connsiteY12" fmla="*/ 6134 h 10000"/>
              <a:gd name="connsiteX13" fmla="*/ 3143 w 10000"/>
              <a:gd name="connsiteY13" fmla="*/ 9372 h 10000"/>
              <a:gd name="connsiteX14" fmla="*/ 3476 w 10000"/>
              <a:gd name="connsiteY14" fmla="*/ 9665 h 10000"/>
              <a:gd name="connsiteX15" fmla="*/ 3714 w 10000"/>
              <a:gd name="connsiteY15" fmla="*/ 9665 h 10000"/>
              <a:gd name="connsiteX16" fmla="*/ 3762 w 10000"/>
              <a:gd name="connsiteY16" fmla="*/ 9540 h 10000"/>
              <a:gd name="connsiteX17" fmla="*/ 4000 w 10000"/>
              <a:gd name="connsiteY17" fmla="*/ 9456 h 10000"/>
              <a:gd name="connsiteX18" fmla="*/ 4523 w 10000"/>
              <a:gd name="connsiteY18" fmla="*/ 9707 h 10000"/>
              <a:gd name="connsiteX19" fmla="*/ 4905 w 10000"/>
              <a:gd name="connsiteY19" fmla="*/ 9582 h 10000"/>
              <a:gd name="connsiteX20" fmla="*/ 5142 w 10000"/>
              <a:gd name="connsiteY20" fmla="*/ 9289 h 10000"/>
              <a:gd name="connsiteX21" fmla="*/ 5952 w 10000"/>
              <a:gd name="connsiteY21" fmla="*/ 9665 h 10000"/>
              <a:gd name="connsiteX22" fmla="*/ 6286 w 10000"/>
              <a:gd name="connsiteY22" fmla="*/ 10000 h 10000"/>
              <a:gd name="connsiteX23" fmla="*/ 6857 w 10000"/>
              <a:gd name="connsiteY23" fmla="*/ 9833 h 10000"/>
              <a:gd name="connsiteX24" fmla="*/ 6904 w 10000"/>
              <a:gd name="connsiteY24" fmla="*/ 9456 h 10000"/>
              <a:gd name="connsiteX25" fmla="*/ 6952 w 10000"/>
              <a:gd name="connsiteY25" fmla="*/ 8912 h 10000"/>
              <a:gd name="connsiteX26" fmla="*/ 7285 w 10000"/>
              <a:gd name="connsiteY26" fmla="*/ 8285 h 10000"/>
              <a:gd name="connsiteX27" fmla="*/ 7619 w 10000"/>
              <a:gd name="connsiteY27" fmla="*/ 8577 h 10000"/>
              <a:gd name="connsiteX28" fmla="*/ 7810 w 10000"/>
              <a:gd name="connsiteY28" fmla="*/ 8368 h 10000"/>
              <a:gd name="connsiteX29" fmla="*/ 7952 w 10000"/>
              <a:gd name="connsiteY29" fmla="*/ 8410 h 10000"/>
              <a:gd name="connsiteX30" fmla="*/ 7761 w 10000"/>
              <a:gd name="connsiteY30" fmla="*/ 8033 h 10000"/>
              <a:gd name="connsiteX31" fmla="*/ 7904 w 10000"/>
              <a:gd name="connsiteY31" fmla="*/ 7950 h 10000"/>
              <a:gd name="connsiteX32" fmla="*/ 7857 w 10000"/>
              <a:gd name="connsiteY32" fmla="*/ 7741 h 10000"/>
              <a:gd name="connsiteX33" fmla="*/ 8000 w 10000"/>
              <a:gd name="connsiteY33" fmla="*/ 7490 h 10000"/>
              <a:gd name="connsiteX34" fmla="*/ 8238 w 10000"/>
              <a:gd name="connsiteY34" fmla="*/ 7406 h 10000"/>
              <a:gd name="connsiteX35" fmla="*/ 8476 w 10000"/>
              <a:gd name="connsiteY35" fmla="*/ 7029 h 10000"/>
              <a:gd name="connsiteX36" fmla="*/ 9714 w 10000"/>
              <a:gd name="connsiteY36" fmla="*/ 6318 h 10000"/>
              <a:gd name="connsiteX37" fmla="*/ 9762 w 10000"/>
              <a:gd name="connsiteY37" fmla="*/ 6025 h 10000"/>
              <a:gd name="connsiteX38" fmla="*/ 9618 w 10000"/>
              <a:gd name="connsiteY38" fmla="*/ 5900 h 10000"/>
              <a:gd name="connsiteX39" fmla="*/ 9714 w 10000"/>
              <a:gd name="connsiteY39" fmla="*/ 5523 h 10000"/>
              <a:gd name="connsiteX40" fmla="*/ 9809 w 10000"/>
              <a:gd name="connsiteY40" fmla="*/ 5481 h 10000"/>
              <a:gd name="connsiteX41" fmla="*/ 9809 w 10000"/>
              <a:gd name="connsiteY41" fmla="*/ 5021 h 10000"/>
              <a:gd name="connsiteX42" fmla="*/ 10000 w 10000"/>
              <a:gd name="connsiteY42" fmla="*/ 4393 h 10000"/>
              <a:gd name="connsiteX43" fmla="*/ 9905 w 10000"/>
              <a:gd name="connsiteY43" fmla="*/ 4184 h 10000"/>
              <a:gd name="connsiteX44" fmla="*/ 9952 w 10000"/>
              <a:gd name="connsiteY44" fmla="*/ 4017 h 10000"/>
              <a:gd name="connsiteX45" fmla="*/ 9714 w 10000"/>
              <a:gd name="connsiteY45" fmla="*/ 3682 h 10000"/>
              <a:gd name="connsiteX46" fmla="*/ 9762 w 10000"/>
              <a:gd name="connsiteY46" fmla="*/ 3598 h 10000"/>
              <a:gd name="connsiteX47" fmla="*/ 9428 w 10000"/>
              <a:gd name="connsiteY47" fmla="*/ 0 h 10000"/>
              <a:gd name="connsiteX48" fmla="*/ 8857 w 10000"/>
              <a:gd name="connsiteY48" fmla="*/ 167 h 10000"/>
              <a:gd name="connsiteX0" fmla="*/ 8857 w 10000"/>
              <a:gd name="connsiteY0" fmla="*/ 167 h 10000"/>
              <a:gd name="connsiteX1" fmla="*/ 6809 w 10000"/>
              <a:gd name="connsiteY1" fmla="*/ 1548 h 10000"/>
              <a:gd name="connsiteX2" fmla="*/ 6143 w 10000"/>
              <a:gd name="connsiteY2" fmla="*/ 1590 h 10000"/>
              <a:gd name="connsiteX3" fmla="*/ 5429 w 10000"/>
              <a:gd name="connsiteY3" fmla="*/ 1925 h 10000"/>
              <a:gd name="connsiteX4" fmla="*/ 4667 w 10000"/>
              <a:gd name="connsiteY4" fmla="*/ 1883 h 10000"/>
              <a:gd name="connsiteX5" fmla="*/ 4523 w 10000"/>
              <a:gd name="connsiteY5" fmla="*/ 1799 h 10000"/>
              <a:gd name="connsiteX6" fmla="*/ 4238 w 10000"/>
              <a:gd name="connsiteY6" fmla="*/ 1841 h 10000"/>
              <a:gd name="connsiteX7" fmla="*/ 4047 w 10000"/>
              <a:gd name="connsiteY7" fmla="*/ 1799 h 10000"/>
              <a:gd name="connsiteX8" fmla="*/ 3714 w 10000"/>
              <a:gd name="connsiteY8" fmla="*/ 1590 h 10000"/>
              <a:gd name="connsiteX9" fmla="*/ 3096 w 10000"/>
              <a:gd name="connsiteY9" fmla="*/ 1464 h 10000"/>
              <a:gd name="connsiteX10" fmla="*/ 0 w 10000"/>
              <a:gd name="connsiteY10" fmla="*/ 1799 h 10000"/>
              <a:gd name="connsiteX11" fmla="*/ 3732 w 10000"/>
              <a:gd name="connsiteY11" fmla="*/ 6134 h 10000"/>
              <a:gd name="connsiteX12" fmla="*/ 3143 w 10000"/>
              <a:gd name="connsiteY12" fmla="*/ 9372 h 10000"/>
              <a:gd name="connsiteX13" fmla="*/ 3476 w 10000"/>
              <a:gd name="connsiteY13" fmla="*/ 9665 h 10000"/>
              <a:gd name="connsiteX14" fmla="*/ 3714 w 10000"/>
              <a:gd name="connsiteY14" fmla="*/ 9665 h 10000"/>
              <a:gd name="connsiteX15" fmla="*/ 3762 w 10000"/>
              <a:gd name="connsiteY15" fmla="*/ 9540 h 10000"/>
              <a:gd name="connsiteX16" fmla="*/ 4000 w 10000"/>
              <a:gd name="connsiteY16" fmla="*/ 9456 h 10000"/>
              <a:gd name="connsiteX17" fmla="*/ 4523 w 10000"/>
              <a:gd name="connsiteY17" fmla="*/ 9707 h 10000"/>
              <a:gd name="connsiteX18" fmla="*/ 4905 w 10000"/>
              <a:gd name="connsiteY18" fmla="*/ 9582 h 10000"/>
              <a:gd name="connsiteX19" fmla="*/ 5142 w 10000"/>
              <a:gd name="connsiteY19" fmla="*/ 9289 h 10000"/>
              <a:gd name="connsiteX20" fmla="*/ 5952 w 10000"/>
              <a:gd name="connsiteY20" fmla="*/ 9665 h 10000"/>
              <a:gd name="connsiteX21" fmla="*/ 6286 w 10000"/>
              <a:gd name="connsiteY21" fmla="*/ 10000 h 10000"/>
              <a:gd name="connsiteX22" fmla="*/ 6857 w 10000"/>
              <a:gd name="connsiteY22" fmla="*/ 9833 h 10000"/>
              <a:gd name="connsiteX23" fmla="*/ 6904 w 10000"/>
              <a:gd name="connsiteY23" fmla="*/ 9456 h 10000"/>
              <a:gd name="connsiteX24" fmla="*/ 6952 w 10000"/>
              <a:gd name="connsiteY24" fmla="*/ 8912 h 10000"/>
              <a:gd name="connsiteX25" fmla="*/ 7285 w 10000"/>
              <a:gd name="connsiteY25" fmla="*/ 8285 h 10000"/>
              <a:gd name="connsiteX26" fmla="*/ 7619 w 10000"/>
              <a:gd name="connsiteY26" fmla="*/ 8577 h 10000"/>
              <a:gd name="connsiteX27" fmla="*/ 7810 w 10000"/>
              <a:gd name="connsiteY27" fmla="*/ 8368 h 10000"/>
              <a:gd name="connsiteX28" fmla="*/ 7952 w 10000"/>
              <a:gd name="connsiteY28" fmla="*/ 8410 h 10000"/>
              <a:gd name="connsiteX29" fmla="*/ 7761 w 10000"/>
              <a:gd name="connsiteY29" fmla="*/ 8033 h 10000"/>
              <a:gd name="connsiteX30" fmla="*/ 7904 w 10000"/>
              <a:gd name="connsiteY30" fmla="*/ 7950 h 10000"/>
              <a:gd name="connsiteX31" fmla="*/ 7857 w 10000"/>
              <a:gd name="connsiteY31" fmla="*/ 7741 h 10000"/>
              <a:gd name="connsiteX32" fmla="*/ 8000 w 10000"/>
              <a:gd name="connsiteY32" fmla="*/ 7490 h 10000"/>
              <a:gd name="connsiteX33" fmla="*/ 8238 w 10000"/>
              <a:gd name="connsiteY33" fmla="*/ 7406 h 10000"/>
              <a:gd name="connsiteX34" fmla="*/ 8476 w 10000"/>
              <a:gd name="connsiteY34" fmla="*/ 7029 h 10000"/>
              <a:gd name="connsiteX35" fmla="*/ 9714 w 10000"/>
              <a:gd name="connsiteY35" fmla="*/ 6318 h 10000"/>
              <a:gd name="connsiteX36" fmla="*/ 9762 w 10000"/>
              <a:gd name="connsiteY36" fmla="*/ 6025 h 10000"/>
              <a:gd name="connsiteX37" fmla="*/ 9618 w 10000"/>
              <a:gd name="connsiteY37" fmla="*/ 5900 h 10000"/>
              <a:gd name="connsiteX38" fmla="*/ 9714 w 10000"/>
              <a:gd name="connsiteY38" fmla="*/ 5523 h 10000"/>
              <a:gd name="connsiteX39" fmla="*/ 9809 w 10000"/>
              <a:gd name="connsiteY39" fmla="*/ 5481 h 10000"/>
              <a:gd name="connsiteX40" fmla="*/ 9809 w 10000"/>
              <a:gd name="connsiteY40" fmla="*/ 5021 h 10000"/>
              <a:gd name="connsiteX41" fmla="*/ 10000 w 10000"/>
              <a:gd name="connsiteY41" fmla="*/ 4393 h 10000"/>
              <a:gd name="connsiteX42" fmla="*/ 9905 w 10000"/>
              <a:gd name="connsiteY42" fmla="*/ 4184 h 10000"/>
              <a:gd name="connsiteX43" fmla="*/ 9952 w 10000"/>
              <a:gd name="connsiteY43" fmla="*/ 4017 h 10000"/>
              <a:gd name="connsiteX44" fmla="*/ 9714 w 10000"/>
              <a:gd name="connsiteY44" fmla="*/ 3682 h 10000"/>
              <a:gd name="connsiteX45" fmla="*/ 9762 w 10000"/>
              <a:gd name="connsiteY45" fmla="*/ 3598 h 10000"/>
              <a:gd name="connsiteX46" fmla="*/ 9428 w 10000"/>
              <a:gd name="connsiteY46" fmla="*/ 0 h 10000"/>
              <a:gd name="connsiteX47" fmla="*/ 8857 w 10000"/>
              <a:gd name="connsiteY47" fmla="*/ 167 h 10000"/>
              <a:gd name="connsiteX0" fmla="*/ 8857 w 10000"/>
              <a:gd name="connsiteY0" fmla="*/ 167 h 10000"/>
              <a:gd name="connsiteX1" fmla="*/ 6809 w 10000"/>
              <a:gd name="connsiteY1" fmla="*/ 1548 h 10000"/>
              <a:gd name="connsiteX2" fmla="*/ 6143 w 10000"/>
              <a:gd name="connsiteY2" fmla="*/ 1590 h 10000"/>
              <a:gd name="connsiteX3" fmla="*/ 5429 w 10000"/>
              <a:gd name="connsiteY3" fmla="*/ 1925 h 10000"/>
              <a:gd name="connsiteX4" fmla="*/ 4667 w 10000"/>
              <a:gd name="connsiteY4" fmla="*/ 1883 h 10000"/>
              <a:gd name="connsiteX5" fmla="*/ 4523 w 10000"/>
              <a:gd name="connsiteY5" fmla="*/ 1799 h 10000"/>
              <a:gd name="connsiteX6" fmla="*/ 4238 w 10000"/>
              <a:gd name="connsiteY6" fmla="*/ 1841 h 10000"/>
              <a:gd name="connsiteX7" fmla="*/ 4047 w 10000"/>
              <a:gd name="connsiteY7" fmla="*/ 1799 h 10000"/>
              <a:gd name="connsiteX8" fmla="*/ 3714 w 10000"/>
              <a:gd name="connsiteY8" fmla="*/ 1590 h 10000"/>
              <a:gd name="connsiteX9" fmla="*/ 3096 w 10000"/>
              <a:gd name="connsiteY9" fmla="*/ 1464 h 10000"/>
              <a:gd name="connsiteX10" fmla="*/ 0 w 10000"/>
              <a:gd name="connsiteY10" fmla="*/ 1799 h 10000"/>
              <a:gd name="connsiteX11" fmla="*/ 3732 w 10000"/>
              <a:gd name="connsiteY11" fmla="*/ 6134 h 10000"/>
              <a:gd name="connsiteX12" fmla="*/ 3143 w 10000"/>
              <a:gd name="connsiteY12" fmla="*/ 9372 h 10000"/>
              <a:gd name="connsiteX13" fmla="*/ 3476 w 10000"/>
              <a:gd name="connsiteY13" fmla="*/ 9665 h 10000"/>
              <a:gd name="connsiteX14" fmla="*/ 3714 w 10000"/>
              <a:gd name="connsiteY14" fmla="*/ 9665 h 10000"/>
              <a:gd name="connsiteX15" fmla="*/ 3762 w 10000"/>
              <a:gd name="connsiteY15" fmla="*/ 9540 h 10000"/>
              <a:gd name="connsiteX16" fmla="*/ 4000 w 10000"/>
              <a:gd name="connsiteY16" fmla="*/ 9456 h 10000"/>
              <a:gd name="connsiteX17" fmla="*/ 4523 w 10000"/>
              <a:gd name="connsiteY17" fmla="*/ 9707 h 10000"/>
              <a:gd name="connsiteX18" fmla="*/ 4905 w 10000"/>
              <a:gd name="connsiteY18" fmla="*/ 9582 h 10000"/>
              <a:gd name="connsiteX19" fmla="*/ 5142 w 10000"/>
              <a:gd name="connsiteY19" fmla="*/ 9289 h 10000"/>
              <a:gd name="connsiteX20" fmla="*/ 5952 w 10000"/>
              <a:gd name="connsiteY20" fmla="*/ 9665 h 10000"/>
              <a:gd name="connsiteX21" fmla="*/ 6286 w 10000"/>
              <a:gd name="connsiteY21" fmla="*/ 10000 h 10000"/>
              <a:gd name="connsiteX22" fmla="*/ 6857 w 10000"/>
              <a:gd name="connsiteY22" fmla="*/ 9833 h 10000"/>
              <a:gd name="connsiteX23" fmla="*/ 6904 w 10000"/>
              <a:gd name="connsiteY23" fmla="*/ 9456 h 10000"/>
              <a:gd name="connsiteX24" fmla="*/ 6952 w 10000"/>
              <a:gd name="connsiteY24" fmla="*/ 8912 h 10000"/>
              <a:gd name="connsiteX25" fmla="*/ 7285 w 10000"/>
              <a:gd name="connsiteY25" fmla="*/ 8285 h 10000"/>
              <a:gd name="connsiteX26" fmla="*/ 7619 w 10000"/>
              <a:gd name="connsiteY26" fmla="*/ 8577 h 10000"/>
              <a:gd name="connsiteX27" fmla="*/ 7810 w 10000"/>
              <a:gd name="connsiteY27" fmla="*/ 8368 h 10000"/>
              <a:gd name="connsiteX28" fmla="*/ 7952 w 10000"/>
              <a:gd name="connsiteY28" fmla="*/ 8410 h 10000"/>
              <a:gd name="connsiteX29" fmla="*/ 7761 w 10000"/>
              <a:gd name="connsiteY29" fmla="*/ 8033 h 10000"/>
              <a:gd name="connsiteX30" fmla="*/ 7904 w 10000"/>
              <a:gd name="connsiteY30" fmla="*/ 7950 h 10000"/>
              <a:gd name="connsiteX31" fmla="*/ 7857 w 10000"/>
              <a:gd name="connsiteY31" fmla="*/ 7741 h 10000"/>
              <a:gd name="connsiteX32" fmla="*/ 8000 w 10000"/>
              <a:gd name="connsiteY32" fmla="*/ 7490 h 10000"/>
              <a:gd name="connsiteX33" fmla="*/ 8238 w 10000"/>
              <a:gd name="connsiteY33" fmla="*/ 7406 h 10000"/>
              <a:gd name="connsiteX34" fmla="*/ 8476 w 10000"/>
              <a:gd name="connsiteY34" fmla="*/ 7029 h 10000"/>
              <a:gd name="connsiteX35" fmla="*/ 9714 w 10000"/>
              <a:gd name="connsiteY35" fmla="*/ 6318 h 10000"/>
              <a:gd name="connsiteX36" fmla="*/ 9762 w 10000"/>
              <a:gd name="connsiteY36" fmla="*/ 6025 h 10000"/>
              <a:gd name="connsiteX37" fmla="*/ 9618 w 10000"/>
              <a:gd name="connsiteY37" fmla="*/ 5900 h 10000"/>
              <a:gd name="connsiteX38" fmla="*/ 9714 w 10000"/>
              <a:gd name="connsiteY38" fmla="*/ 5523 h 10000"/>
              <a:gd name="connsiteX39" fmla="*/ 9809 w 10000"/>
              <a:gd name="connsiteY39" fmla="*/ 5481 h 10000"/>
              <a:gd name="connsiteX40" fmla="*/ 9809 w 10000"/>
              <a:gd name="connsiteY40" fmla="*/ 5021 h 10000"/>
              <a:gd name="connsiteX41" fmla="*/ 10000 w 10000"/>
              <a:gd name="connsiteY41" fmla="*/ 4393 h 10000"/>
              <a:gd name="connsiteX42" fmla="*/ 9905 w 10000"/>
              <a:gd name="connsiteY42" fmla="*/ 4184 h 10000"/>
              <a:gd name="connsiteX43" fmla="*/ 9952 w 10000"/>
              <a:gd name="connsiteY43" fmla="*/ 4017 h 10000"/>
              <a:gd name="connsiteX44" fmla="*/ 9714 w 10000"/>
              <a:gd name="connsiteY44" fmla="*/ 3682 h 10000"/>
              <a:gd name="connsiteX45" fmla="*/ 9762 w 10000"/>
              <a:gd name="connsiteY45" fmla="*/ 3598 h 10000"/>
              <a:gd name="connsiteX46" fmla="*/ 9428 w 10000"/>
              <a:gd name="connsiteY46" fmla="*/ 0 h 10000"/>
              <a:gd name="connsiteX47" fmla="*/ 8857 w 10000"/>
              <a:gd name="connsiteY47" fmla="*/ 167 h 10000"/>
              <a:gd name="connsiteX0" fmla="*/ 8857 w 10000"/>
              <a:gd name="connsiteY0" fmla="*/ 167 h 10000"/>
              <a:gd name="connsiteX1" fmla="*/ 6809 w 10000"/>
              <a:gd name="connsiteY1" fmla="*/ 1548 h 10000"/>
              <a:gd name="connsiteX2" fmla="*/ 6143 w 10000"/>
              <a:gd name="connsiteY2" fmla="*/ 1590 h 10000"/>
              <a:gd name="connsiteX3" fmla="*/ 5429 w 10000"/>
              <a:gd name="connsiteY3" fmla="*/ 1925 h 10000"/>
              <a:gd name="connsiteX4" fmla="*/ 4667 w 10000"/>
              <a:gd name="connsiteY4" fmla="*/ 1883 h 10000"/>
              <a:gd name="connsiteX5" fmla="*/ 4523 w 10000"/>
              <a:gd name="connsiteY5" fmla="*/ 1799 h 10000"/>
              <a:gd name="connsiteX6" fmla="*/ 4238 w 10000"/>
              <a:gd name="connsiteY6" fmla="*/ 1841 h 10000"/>
              <a:gd name="connsiteX7" fmla="*/ 4047 w 10000"/>
              <a:gd name="connsiteY7" fmla="*/ 1799 h 10000"/>
              <a:gd name="connsiteX8" fmla="*/ 3714 w 10000"/>
              <a:gd name="connsiteY8" fmla="*/ 1590 h 10000"/>
              <a:gd name="connsiteX9" fmla="*/ 3096 w 10000"/>
              <a:gd name="connsiteY9" fmla="*/ 1464 h 10000"/>
              <a:gd name="connsiteX10" fmla="*/ 0 w 10000"/>
              <a:gd name="connsiteY10" fmla="*/ 1799 h 10000"/>
              <a:gd name="connsiteX11" fmla="*/ 3732 w 10000"/>
              <a:gd name="connsiteY11" fmla="*/ 6134 h 10000"/>
              <a:gd name="connsiteX12" fmla="*/ 3143 w 10000"/>
              <a:gd name="connsiteY12" fmla="*/ 9372 h 10000"/>
              <a:gd name="connsiteX13" fmla="*/ 3476 w 10000"/>
              <a:gd name="connsiteY13" fmla="*/ 9665 h 10000"/>
              <a:gd name="connsiteX14" fmla="*/ 3714 w 10000"/>
              <a:gd name="connsiteY14" fmla="*/ 9665 h 10000"/>
              <a:gd name="connsiteX15" fmla="*/ 3762 w 10000"/>
              <a:gd name="connsiteY15" fmla="*/ 9540 h 10000"/>
              <a:gd name="connsiteX16" fmla="*/ 4000 w 10000"/>
              <a:gd name="connsiteY16" fmla="*/ 9456 h 10000"/>
              <a:gd name="connsiteX17" fmla="*/ 4523 w 10000"/>
              <a:gd name="connsiteY17" fmla="*/ 9707 h 10000"/>
              <a:gd name="connsiteX18" fmla="*/ 4905 w 10000"/>
              <a:gd name="connsiteY18" fmla="*/ 9582 h 10000"/>
              <a:gd name="connsiteX19" fmla="*/ 5142 w 10000"/>
              <a:gd name="connsiteY19" fmla="*/ 9289 h 10000"/>
              <a:gd name="connsiteX20" fmla="*/ 5952 w 10000"/>
              <a:gd name="connsiteY20" fmla="*/ 9665 h 10000"/>
              <a:gd name="connsiteX21" fmla="*/ 6286 w 10000"/>
              <a:gd name="connsiteY21" fmla="*/ 10000 h 10000"/>
              <a:gd name="connsiteX22" fmla="*/ 6857 w 10000"/>
              <a:gd name="connsiteY22" fmla="*/ 9833 h 10000"/>
              <a:gd name="connsiteX23" fmla="*/ 6904 w 10000"/>
              <a:gd name="connsiteY23" fmla="*/ 9456 h 10000"/>
              <a:gd name="connsiteX24" fmla="*/ 6952 w 10000"/>
              <a:gd name="connsiteY24" fmla="*/ 8912 h 10000"/>
              <a:gd name="connsiteX25" fmla="*/ 7285 w 10000"/>
              <a:gd name="connsiteY25" fmla="*/ 8285 h 10000"/>
              <a:gd name="connsiteX26" fmla="*/ 7619 w 10000"/>
              <a:gd name="connsiteY26" fmla="*/ 8577 h 10000"/>
              <a:gd name="connsiteX27" fmla="*/ 7810 w 10000"/>
              <a:gd name="connsiteY27" fmla="*/ 8368 h 10000"/>
              <a:gd name="connsiteX28" fmla="*/ 7952 w 10000"/>
              <a:gd name="connsiteY28" fmla="*/ 8410 h 10000"/>
              <a:gd name="connsiteX29" fmla="*/ 7761 w 10000"/>
              <a:gd name="connsiteY29" fmla="*/ 8033 h 10000"/>
              <a:gd name="connsiteX30" fmla="*/ 7904 w 10000"/>
              <a:gd name="connsiteY30" fmla="*/ 7950 h 10000"/>
              <a:gd name="connsiteX31" fmla="*/ 7857 w 10000"/>
              <a:gd name="connsiteY31" fmla="*/ 7741 h 10000"/>
              <a:gd name="connsiteX32" fmla="*/ 8000 w 10000"/>
              <a:gd name="connsiteY32" fmla="*/ 7490 h 10000"/>
              <a:gd name="connsiteX33" fmla="*/ 8238 w 10000"/>
              <a:gd name="connsiteY33" fmla="*/ 7406 h 10000"/>
              <a:gd name="connsiteX34" fmla="*/ 8476 w 10000"/>
              <a:gd name="connsiteY34" fmla="*/ 7029 h 10000"/>
              <a:gd name="connsiteX35" fmla="*/ 9714 w 10000"/>
              <a:gd name="connsiteY35" fmla="*/ 6318 h 10000"/>
              <a:gd name="connsiteX36" fmla="*/ 9762 w 10000"/>
              <a:gd name="connsiteY36" fmla="*/ 6025 h 10000"/>
              <a:gd name="connsiteX37" fmla="*/ 9618 w 10000"/>
              <a:gd name="connsiteY37" fmla="*/ 5900 h 10000"/>
              <a:gd name="connsiteX38" fmla="*/ 9714 w 10000"/>
              <a:gd name="connsiteY38" fmla="*/ 5523 h 10000"/>
              <a:gd name="connsiteX39" fmla="*/ 9809 w 10000"/>
              <a:gd name="connsiteY39" fmla="*/ 5481 h 10000"/>
              <a:gd name="connsiteX40" fmla="*/ 9809 w 10000"/>
              <a:gd name="connsiteY40" fmla="*/ 5021 h 10000"/>
              <a:gd name="connsiteX41" fmla="*/ 10000 w 10000"/>
              <a:gd name="connsiteY41" fmla="*/ 4393 h 10000"/>
              <a:gd name="connsiteX42" fmla="*/ 9905 w 10000"/>
              <a:gd name="connsiteY42" fmla="*/ 4184 h 10000"/>
              <a:gd name="connsiteX43" fmla="*/ 9952 w 10000"/>
              <a:gd name="connsiteY43" fmla="*/ 4017 h 10000"/>
              <a:gd name="connsiteX44" fmla="*/ 9714 w 10000"/>
              <a:gd name="connsiteY44" fmla="*/ 3682 h 10000"/>
              <a:gd name="connsiteX45" fmla="*/ 6543 w 10000"/>
              <a:gd name="connsiteY45" fmla="*/ 3844 h 10000"/>
              <a:gd name="connsiteX46" fmla="*/ 9428 w 10000"/>
              <a:gd name="connsiteY46" fmla="*/ 0 h 10000"/>
              <a:gd name="connsiteX47" fmla="*/ 8857 w 10000"/>
              <a:gd name="connsiteY47" fmla="*/ 167 h 10000"/>
              <a:gd name="connsiteX0" fmla="*/ 8857 w 10000"/>
              <a:gd name="connsiteY0" fmla="*/ 167 h 10000"/>
              <a:gd name="connsiteX1" fmla="*/ 6809 w 10000"/>
              <a:gd name="connsiteY1" fmla="*/ 1548 h 10000"/>
              <a:gd name="connsiteX2" fmla="*/ 6143 w 10000"/>
              <a:gd name="connsiteY2" fmla="*/ 1590 h 10000"/>
              <a:gd name="connsiteX3" fmla="*/ 5429 w 10000"/>
              <a:gd name="connsiteY3" fmla="*/ 1925 h 10000"/>
              <a:gd name="connsiteX4" fmla="*/ 4667 w 10000"/>
              <a:gd name="connsiteY4" fmla="*/ 1883 h 10000"/>
              <a:gd name="connsiteX5" fmla="*/ 4523 w 10000"/>
              <a:gd name="connsiteY5" fmla="*/ 1799 h 10000"/>
              <a:gd name="connsiteX6" fmla="*/ 4238 w 10000"/>
              <a:gd name="connsiteY6" fmla="*/ 1841 h 10000"/>
              <a:gd name="connsiteX7" fmla="*/ 4047 w 10000"/>
              <a:gd name="connsiteY7" fmla="*/ 1799 h 10000"/>
              <a:gd name="connsiteX8" fmla="*/ 3714 w 10000"/>
              <a:gd name="connsiteY8" fmla="*/ 1590 h 10000"/>
              <a:gd name="connsiteX9" fmla="*/ 3096 w 10000"/>
              <a:gd name="connsiteY9" fmla="*/ 1464 h 10000"/>
              <a:gd name="connsiteX10" fmla="*/ 0 w 10000"/>
              <a:gd name="connsiteY10" fmla="*/ 1799 h 10000"/>
              <a:gd name="connsiteX11" fmla="*/ 3732 w 10000"/>
              <a:gd name="connsiteY11" fmla="*/ 6134 h 10000"/>
              <a:gd name="connsiteX12" fmla="*/ 3143 w 10000"/>
              <a:gd name="connsiteY12" fmla="*/ 9372 h 10000"/>
              <a:gd name="connsiteX13" fmla="*/ 3476 w 10000"/>
              <a:gd name="connsiteY13" fmla="*/ 9665 h 10000"/>
              <a:gd name="connsiteX14" fmla="*/ 3714 w 10000"/>
              <a:gd name="connsiteY14" fmla="*/ 9665 h 10000"/>
              <a:gd name="connsiteX15" fmla="*/ 3762 w 10000"/>
              <a:gd name="connsiteY15" fmla="*/ 9540 h 10000"/>
              <a:gd name="connsiteX16" fmla="*/ 4000 w 10000"/>
              <a:gd name="connsiteY16" fmla="*/ 9456 h 10000"/>
              <a:gd name="connsiteX17" fmla="*/ 4523 w 10000"/>
              <a:gd name="connsiteY17" fmla="*/ 9707 h 10000"/>
              <a:gd name="connsiteX18" fmla="*/ 4905 w 10000"/>
              <a:gd name="connsiteY18" fmla="*/ 9582 h 10000"/>
              <a:gd name="connsiteX19" fmla="*/ 5142 w 10000"/>
              <a:gd name="connsiteY19" fmla="*/ 9289 h 10000"/>
              <a:gd name="connsiteX20" fmla="*/ 5952 w 10000"/>
              <a:gd name="connsiteY20" fmla="*/ 9665 h 10000"/>
              <a:gd name="connsiteX21" fmla="*/ 6286 w 10000"/>
              <a:gd name="connsiteY21" fmla="*/ 10000 h 10000"/>
              <a:gd name="connsiteX22" fmla="*/ 6857 w 10000"/>
              <a:gd name="connsiteY22" fmla="*/ 9833 h 10000"/>
              <a:gd name="connsiteX23" fmla="*/ 6904 w 10000"/>
              <a:gd name="connsiteY23" fmla="*/ 9456 h 10000"/>
              <a:gd name="connsiteX24" fmla="*/ 6952 w 10000"/>
              <a:gd name="connsiteY24" fmla="*/ 8912 h 10000"/>
              <a:gd name="connsiteX25" fmla="*/ 7285 w 10000"/>
              <a:gd name="connsiteY25" fmla="*/ 8285 h 10000"/>
              <a:gd name="connsiteX26" fmla="*/ 7619 w 10000"/>
              <a:gd name="connsiteY26" fmla="*/ 8577 h 10000"/>
              <a:gd name="connsiteX27" fmla="*/ 7810 w 10000"/>
              <a:gd name="connsiteY27" fmla="*/ 8368 h 10000"/>
              <a:gd name="connsiteX28" fmla="*/ 7952 w 10000"/>
              <a:gd name="connsiteY28" fmla="*/ 8410 h 10000"/>
              <a:gd name="connsiteX29" fmla="*/ 7761 w 10000"/>
              <a:gd name="connsiteY29" fmla="*/ 8033 h 10000"/>
              <a:gd name="connsiteX30" fmla="*/ 7904 w 10000"/>
              <a:gd name="connsiteY30" fmla="*/ 7950 h 10000"/>
              <a:gd name="connsiteX31" fmla="*/ 7857 w 10000"/>
              <a:gd name="connsiteY31" fmla="*/ 7741 h 10000"/>
              <a:gd name="connsiteX32" fmla="*/ 8000 w 10000"/>
              <a:gd name="connsiteY32" fmla="*/ 7490 h 10000"/>
              <a:gd name="connsiteX33" fmla="*/ 8238 w 10000"/>
              <a:gd name="connsiteY33" fmla="*/ 7406 h 10000"/>
              <a:gd name="connsiteX34" fmla="*/ 8476 w 10000"/>
              <a:gd name="connsiteY34" fmla="*/ 7029 h 10000"/>
              <a:gd name="connsiteX35" fmla="*/ 9714 w 10000"/>
              <a:gd name="connsiteY35" fmla="*/ 6318 h 10000"/>
              <a:gd name="connsiteX36" fmla="*/ 9762 w 10000"/>
              <a:gd name="connsiteY36" fmla="*/ 6025 h 10000"/>
              <a:gd name="connsiteX37" fmla="*/ 9618 w 10000"/>
              <a:gd name="connsiteY37" fmla="*/ 5900 h 10000"/>
              <a:gd name="connsiteX38" fmla="*/ 9714 w 10000"/>
              <a:gd name="connsiteY38" fmla="*/ 5523 h 10000"/>
              <a:gd name="connsiteX39" fmla="*/ 9809 w 10000"/>
              <a:gd name="connsiteY39" fmla="*/ 5481 h 10000"/>
              <a:gd name="connsiteX40" fmla="*/ 9809 w 10000"/>
              <a:gd name="connsiteY40" fmla="*/ 5021 h 10000"/>
              <a:gd name="connsiteX41" fmla="*/ 10000 w 10000"/>
              <a:gd name="connsiteY41" fmla="*/ 4393 h 10000"/>
              <a:gd name="connsiteX42" fmla="*/ 9905 w 10000"/>
              <a:gd name="connsiteY42" fmla="*/ 4184 h 10000"/>
              <a:gd name="connsiteX43" fmla="*/ 9952 w 10000"/>
              <a:gd name="connsiteY43" fmla="*/ 4017 h 10000"/>
              <a:gd name="connsiteX44" fmla="*/ 6543 w 10000"/>
              <a:gd name="connsiteY44" fmla="*/ 3844 h 10000"/>
              <a:gd name="connsiteX45" fmla="*/ 9428 w 10000"/>
              <a:gd name="connsiteY45" fmla="*/ 0 h 10000"/>
              <a:gd name="connsiteX46" fmla="*/ 8857 w 10000"/>
              <a:gd name="connsiteY46" fmla="*/ 167 h 10000"/>
              <a:gd name="connsiteX0" fmla="*/ 8857 w 10000"/>
              <a:gd name="connsiteY0" fmla="*/ 167 h 10000"/>
              <a:gd name="connsiteX1" fmla="*/ 6809 w 10000"/>
              <a:gd name="connsiteY1" fmla="*/ 1548 h 10000"/>
              <a:gd name="connsiteX2" fmla="*/ 6143 w 10000"/>
              <a:gd name="connsiteY2" fmla="*/ 1590 h 10000"/>
              <a:gd name="connsiteX3" fmla="*/ 5429 w 10000"/>
              <a:gd name="connsiteY3" fmla="*/ 1925 h 10000"/>
              <a:gd name="connsiteX4" fmla="*/ 4667 w 10000"/>
              <a:gd name="connsiteY4" fmla="*/ 1883 h 10000"/>
              <a:gd name="connsiteX5" fmla="*/ 4523 w 10000"/>
              <a:gd name="connsiteY5" fmla="*/ 1799 h 10000"/>
              <a:gd name="connsiteX6" fmla="*/ 4238 w 10000"/>
              <a:gd name="connsiteY6" fmla="*/ 1841 h 10000"/>
              <a:gd name="connsiteX7" fmla="*/ 4047 w 10000"/>
              <a:gd name="connsiteY7" fmla="*/ 1799 h 10000"/>
              <a:gd name="connsiteX8" fmla="*/ 3714 w 10000"/>
              <a:gd name="connsiteY8" fmla="*/ 1590 h 10000"/>
              <a:gd name="connsiteX9" fmla="*/ 3096 w 10000"/>
              <a:gd name="connsiteY9" fmla="*/ 1464 h 10000"/>
              <a:gd name="connsiteX10" fmla="*/ 0 w 10000"/>
              <a:gd name="connsiteY10" fmla="*/ 1799 h 10000"/>
              <a:gd name="connsiteX11" fmla="*/ 3732 w 10000"/>
              <a:gd name="connsiteY11" fmla="*/ 6134 h 10000"/>
              <a:gd name="connsiteX12" fmla="*/ 3143 w 10000"/>
              <a:gd name="connsiteY12" fmla="*/ 9372 h 10000"/>
              <a:gd name="connsiteX13" fmla="*/ 3476 w 10000"/>
              <a:gd name="connsiteY13" fmla="*/ 9665 h 10000"/>
              <a:gd name="connsiteX14" fmla="*/ 3714 w 10000"/>
              <a:gd name="connsiteY14" fmla="*/ 9665 h 10000"/>
              <a:gd name="connsiteX15" fmla="*/ 3762 w 10000"/>
              <a:gd name="connsiteY15" fmla="*/ 9540 h 10000"/>
              <a:gd name="connsiteX16" fmla="*/ 4000 w 10000"/>
              <a:gd name="connsiteY16" fmla="*/ 9456 h 10000"/>
              <a:gd name="connsiteX17" fmla="*/ 4523 w 10000"/>
              <a:gd name="connsiteY17" fmla="*/ 9707 h 10000"/>
              <a:gd name="connsiteX18" fmla="*/ 4905 w 10000"/>
              <a:gd name="connsiteY18" fmla="*/ 9582 h 10000"/>
              <a:gd name="connsiteX19" fmla="*/ 5142 w 10000"/>
              <a:gd name="connsiteY19" fmla="*/ 9289 h 10000"/>
              <a:gd name="connsiteX20" fmla="*/ 5952 w 10000"/>
              <a:gd name="connsiteY20" fmla="*/ 9665 h 10000"/>
              <a:gd name="connsiteX21" fmla="*/ 6286 w 10000"/>
              <a:gd name="connsiteY21" fmla="*/ 10000 h 10000"/>
              <a:gd name="connsiteX22" fmla="*/ 6857 w 10000"/>
              <a:gd name="connsiteY22" fmla="*/ 9833 h 10000"/>
              <a:gd name="connsiteX23" fmla="*/ 6904 w 10000"/>
              <a:gd name="connsiteY23" fmla="*/ 9456 h 10000"/>
              <a:gd name="connsiteX24" fmla="*/ 6952 w 10000"/>
              <a:gd name="connsiteY24" fmla="*/ 8912 h 10000"/>
              <a:gd name="connsiteX25" fmla="*/ 7285 w 10000"/>
              <a:gd name="connsiteY25" fmla="*/ 8285 h 10000"/>
              <a:gd name="connsiteX26" fmla="*/ 7619 w 10000"/>
              <a:gd name="connsiteY26" fmla="*/ 8577 h 10000"/>
              <a:gd name="connsiteX27" fmla="*/ 7810 w 10000"/>
              <a:gd name="connsiteY27" fmla="*/ 8368 h 10000"/>
              <a:gd name="connsiteX28" fmla="*/ 7952 w 10000"/>
              <a:gd name="connsiteY28" fmla="*/ 8410 h 10000"/>
              <a:gd name="connsiteX29" fmla="*/ 7761 w 10000"/>
              <a:gd name="connsiteY29" fmla="*/ 8033 h 10000"/>
              <a:gd name="connsiteX30" fmla="*/ 7904 w 10000"/>
              <a:gd name="connsiteY30" fmla="*/ 7950 h 10000"/>
              <a:gd name="connsiteX31" fmla="*/ 7857 w 10000"/>
              <a:gd name="connsiteY31" fmla="*/ 7741 h 10000"/>
              <a:gd name="connsiteX32" fmla="*/ 8000 w 10000"/>
              <a:gd name="connsiteY32" fmla="*/ 7490 h 10000"/>
              <a:gd name="connsiteX33" fmla="*/ 8238 w 10000"/>
              <a:gd name="connsiteY33" fmla="*/ 7406 h 10000"/>
              <a:gd name="connsiteX34" fmla="*/ 8476 w 10000"/>
              <a:gd name="connsiteY34" fmla="*/ 7029 h 10000"/>
              <a:gd name="connsiteX35" fmla="*/ 9714 w 10000"/>
              <a:gd name="connsiteY35" fmla="*/ 6318 h 10000"/>
              <a:gd name="connsiteX36" fmla="*/ 9762 w 10000"/>
              <a:gd name="connsiteY36" fmla="*/ 6025 h 10000"/>
              <a:gd name="connsiteX37" fmla="*/ 9618 w 10000"/>
              <a:gd name="connsiteY37" fmla="*/ 5900 h 10000"/>
              <a:gd name="connsiteX38" fmla="*/ 9714 w 10000"/>
              <a:gd name="connsiteY38" fmla="*/ 5523 h 10000"/>
              <a:gd name="connsiteX39" fmla="*/ 9809 w 10000"/>
              <a:gd name="connsiteY39" fmla="*/ 5481 h 10000"/>
              <a:gd name="connsiteX40" fmla="*/ 9809 w 10000"/>
              <a:gd name="connsiteY40" fmla="*/ 5021 h 10000"/>
              <a:gd name="connsiteX41" fmla="*/ 10000 w 10000"/>
              <a:gd name="connsiteY41" fmla="*/ 4393 h 10000"/>
              <a:gd name="connsiteX42" fmla="*/ 9905 w 10000"/>
              <a:gd name="connsiteY42" fmla="*/ 4184 h 10000"/>
              <a:gd name="connsiteX43" fmla="*/ 6543 w 10000"/>
              <a:gd name="connsiteY43" fmla="*/ 3844 h 10000"/>
              <a:gd name="connsiteX44" fmla="*/ 9428 w 10000"/>
              <a:gd name="connsiteY44" fmla="*/ 0 h 10000"/>
              <a:gd name="connsiteX45" fmla="*/ 8857 w 10000"/>
              <a:gd name="connsiteY45" fmla="*/ 167 h 10000"/>
              <a:gd name="connsiteX0" fmla="*/ 8857 w 10127"/>
              <a:gd name="connsiteY0" fmla="*/ 167 h 10000"/>
              <a:gd name="connsiteX1" fmla="*/ 6809 w 10127"/>
              <a:gd name="connsiteY1" fmla="*/ 1548 h 10000"/>
              <a:gd name="connsiteX2" fmla="*/ 6143 w 10127"/>
              <a:gd name="connsiteY2" fmla="*/ 1590 h 10000"/>
              <a:gd name="connsiteX3" fmla="*/ 5429 w 10127"/>
              <a:gd name="connsiteY3" fmla="*/ 1925 h 10000"/>
              <a:gd name="connsiteX4" fmla="*/ 4667 w 10127"/>
              <a:gd name="connsiteY4" fmla="*/ 1883 h 10000"/>
              <a:gd name="connsiteX5" fmla="*/ 4523 w 10127"/>
              <a:gd name="connsiteY5" fmla="*/ 1799 h 10000"/>
              <a:gd name="connsiteX6" fmla="*/ 4238 w 10127"/>
              <a:gd name="connsiteY6" fmla="*/ 1841 h 10000"/>
              <a:gd name="connsiteX7" fmla="*/ 4047 w 10127"/>
              <a:gd name="connsiteY7" fmla="*/ 1799 h 10000"/>
              <a:gd name="connsiteX8" fmla="*/ 3714 w 10127"/>
              <a:gd name="connsiteY8" fmla="*/ 1590 h 10000"/>
              <a:gd name="connsiteX9" fmla="*/ 3096 w 10127"/>
              <a:gd name="connsiteY9" fmla="*/ 1464 h 10000"/>
              <a:gd name="connsiteX10" fmla="*/ 0 w 10127"/>
              <a:gd name="connsiteY10" fmla="*/ 1799 h 10000"/>
              <a:gd name="connsiteX11" fmla="*/ 3732 w 10127"/>
              <a:gd name="connsiteY11" fmla="*/ 6134 h 10000"/>
              <a:gd name="connsiteX12" fmla="*/ 3143 w 10127"/>
              <a:gd name="connsiteY12" fmla="*/ 9372 h 10000"/>
              <a:gd name="connsiteX13" fmla="*/ 3476 w 10127"/>
              <a:gd name="connsiteY13" fmla="*/ 9665 h 10000"/>
              <a:gd name="connsiteX14" fmla="*/ 3714 w 10127"/>
              <a:gd name="connsiteY14" fmla="*/ 9665 h 10000"/>
              <a:gd name="connsiteX15" fmla="*/ 3762 w 10127"/>
              <a:gd name="connsiteY15" fmla="*/ 9540 h 10000"/>
              <a:gd name="connsiteX16" fmla="*/ 4000 w 10127"/>
              <a:gd name="connsiteY16" fmla="*/ 9456 h 10000"/>
              <a:gd name="connsiteX17" fmla="*/ 4523 w 10127"/>
              <a:gd name="connsiteY17" fmla="*/ 9707 h 10000"/>
              <a:gd name="connsiteX18" fmla="*/ 4905 w 10127"/>
              <a:gd name="connsiteY18" fmla="*/ 9582 h 10000"/>
              <a:gd name="connsiteX19" fmla="*/ 5142 w 10127"/>
              <a:gd name="connsiteY19" fmla="*/ 9289 h 10000"/>
              <a:gd name="connsiteX20" fmla="*/ 5952 w 10127"/>
              <a:gd name="connsiteY20" fmla="*/ 9665 h 10000"/>
              <a:gd name="connsiteX21" fmla="*/ 6286 w 10127"/>
              <a:gd name="connsiteY21" fmla="*/ 10000 h 10000"/>
              <a:gd name="connsiteX22" fmla="*/ 6857 w 10127"/>
              <a:gd name="connsiteY22" fmla="*/ 9833 h 10000"/>
              <a:gd name="connsiteX23" fmla="*/ 6904 w 10127"/>
              <a:gd name="connsiteY23" fmla="*/ 9456 h 10000"/>
              <a:gd name="connsiteX24" fmla="*/ 6952 w 10127"/>
              <a:gd name="connsiteY24" fmla="*/ 8912 h 10000"/>
              <a:gd name="connsiteX25" fmla="*/ 7285 w 10127"/>
              <a:gd name="connsiteY25" fmla="*/ 8285 h 10000"/>
              <a:gd name="connsiteX26" fmla="*/ 7619 w 10127"/>
              <a:gd name="connsiteY26" fmla="*/ 8577 h 10000"/>
              <a:gd name="connsiteX27" fmla="*/ 7810 w 10127"/>
              <a:gd name="connsiteY27" fmla="*/ 8368 h 10000"/>
              <a:gd name="connsiteX28" fmla="*/ 7952 w 10127"/>
              <a:gd name="connsiteY28" fmla="*/ 8410 h 10000"/>
              <a:gd name="connsiteX29" fmla="*/ 7761 w 10127"/>
              <a:gd name="connsiteY29" fmla="*/ 8033 h 10000"/>
              <a:gd name="connsiteX30" fmla="*/ 7904 w 10127"/>
              <a:gd name="connsiteY30" fmla="*/ 7950 h 10000"/>
              <a:gd name="connsiteX31" fmla="*/ 7857 w 10127"/>
              <a:gd name="connsiteY31" fmla="*/ 7741 h 10000"/>
              <a:gd name="connsiteX32" fmla="*/ 8000 w 10127"/>
              <a:gd name="connsiteY32" fmla="*/ 7490 h 10000"/>
              <a:gd name="connsiteX33" fmla="*/ 8238 w 10127"/>
              <a:gd name="connsiteY33" fmla="*/ 7406 h 10000"/>
              <a:gd name="connsiteX34" fmla="*/ 8476 w 10127"/>
              <a:gd name="connsiteY34" fmla="*/ 7029 h 10000"/>
              <a:gd name="connsiteX35" fmla="*/ 9714 w 10127"/>
              <a:gd name="connsiteY35" fmla="*/ 6318 h 10000"/>
              <a:gd name="connsiteX36" fmla="*/ 9762 w 10127"/>
              <a:gd name="connsiteY36" fmla="*/ 6025 h 10000"/>
              <a:gd name="connsiteX37" fmla="*/ 9618 w 10127"/>
              <a:gd name="connsiteY37" fmla="*/ 5900 h 10000"/>
              <a:gd name="connsiteX38" fmla="*/ 9714 w 10127"/>
              <a:gd name="connsiteY38" fmla="*/ 5523 h 10000"/>
              <a:gd name="connsiteX39" fmla="*/ 9809 w 10127"/>
              <a:gd name="connsiteY39" fmla="*/ 5481 h 10000"/>
              <a:gd name="connsiteX40" fmla="*/ 9809 w 10127"/>
              <a:gd name="connsiteY40" fmla="*/ 5021 h 10000"/>
              <a:gd name="connsiteX41" fmla="*/ 9905 w 10127"/>
              <a:gd name="connsiteY41" fmla="*/ 4184 h 10000"/>
              <a:gd name="connsiteX42" fmla="*/ 6543 w 10127"/>
              <a:gd name="connsiteY42" fmla="*/ 3844 h 10000"/>
              <a:gd name="connsiteX43" fmla="*/ 9428 w 10127"/>
              <a:gd name="connsiteY43" fmla="*/ 0 h 10000"/>
              <a:gd name="connsiteX44" fmla="*/ 8857 w 10127"/>
              <a:gd name="connsiteY44" fmla="*/ 167 h 10000"/>
              <a:gd name="connsiteX0" fmla="*/ 8857 w 9809"/>
              <a:gd name="connsiteY0" fmla="*/ 167 h 10000"/>
              <a:gd name="connsiteX1" fmla="*/ 6809 w 9809"/>
              <a:gd name="connsiteY1" fmla="*/ 1548 h 10000"/>
              <a:gd name="connsiteX2" fmla="*/ 6143 w 9809"/>
              <a:gd name="connsiteY2" fmla="*/ 1590 h 10000"/>
              <a:gd name="connsiteX3" fmla="*/ 5429 w 9809"/>
              <a:gd name="connsiteY3" fmla="*/ 1925 h 10000"/>
              <a:gd name="connsiteX4" fmla="*/ 4667 w 9809"/>
              <a:gd name="connsiteY4" fmla="*/ 1883 h 10000"/>
              <a:gd name="connsiteX5" fmla="*/ 4523 w 9809"/>
              <a:gd name="connsiteY5" fmla="*/ 1799 h 10000"/>
              <a:gd name="connsiteX6" fmla="*/ 4238 w 9809"/>
              <a:gd name="connsiteY6" fmla="*/ 1841 h 10000"/>
              <a:gd name="connsiteX7" fmla="*/ 4047 w 9809"/>
              <a:gd name="connsiteY7" fmla="*/ 1799 h 10000"/>
              <a:gd name="connsiteX8" fmla="*/ 3714 w 9809"/>
              <a:gd name="connsiteY8" fmla="*/ 1590 h 10000"/>
              <a:gd name="connsiteX9" fmla="*/ 3096 w 9809"/>
              <a:gd name="connsiteY9" fmla="*/ 1464 h 10000"/>
              <a:gd name="connsiteX10" fmla="*/ 0 w 9809"/>
              <a:gd name="connsiteY10" fmla="*/ 1799 h 10000"/>
              <a:gd name="connsiteX11" fmla="*/ 3732 w 9809"/>
              <a:gd name="connsiteY11" fmla="*/ 6134 h 10000"/>
              <a:gd name="connsiteX12" fmla="*/ 3143 w 9809"/>
              <a:gd name="connsiteY12" fmla="*/ 9372 h 10000"/>
              <a:gd name="connsiteX13" fmla="*/ 3476 w 9809"/>
              <a:gd name="connsiteY13" fmla="*/ 9665 h 10000"/>
              <a:gd name="connsiteX14" fmla="*/ 3714 w 9809"/>
              <a:gd name="connsiteY14" fmla="*/ 9665 h 10000"/>
              <a:gd name="connsiteX15" fmla="*/ 3762 w 9809"/>
              <a:gd name="connsiteY15" fmla="*/ 9540 h 10000"/>
              <a:gd name="connsiteX16" fmla="*/ 4000 w 9809"/>
              <a:gd name="connsiteY16" fmla="*/ 9456 h 10000"/>
              <a:gd name="connsiteX17" fmla="*/ 4523 w 9809"/>
              <a:gd name="connsiteY17" fmla="*/ 9707 h 10000"/>
              <a:gd name="connsiteX18" fmla="*/ 4905 w 9809"/>
              <a:gd name="connsiteY18" fmla="*/ 9582 h 10000"/>
              <a:gd name="connsiteX19" fmla="*/ 5142 w 9809"/>
              <a:gd name="connsiteY19" fmla="*/ 9289 h 10000"/>
              <a:gd name="connsiteX20" fmla="*/ 5952 w 9809"/>
              <a:gd name="connsiteY20" fmla="*/ 9665 h 10000"/>
              <a:gd name="connsiteX21" fmla="*/ 6286 w 9809"/>
              <a:gd name="connsiteY21" fmla="*/ 10000 h 10000"/>
              <a:gd name="connsiteX22" fmla="*/ 6857 w 9809"/>
              <a:gd name="connsiteY22" fmla="*/ 9833 h 10000"/>
              <a:gd name="connsiteX23" fmla="*/ 6904 w 9809"/>
              <a:gd name="connsiteY23" fmla="*/ 9456 h 10000"/>
              <a:gd name="connsiteX24" fmla="*/ 6952 w 9809"/>
              <a:gd name="connsiteY24" fmla="*/ 8912 h 10000"/>
              <a:gd name="connsiteX25" fmla="*/ 7285 w 9809"/>
              <a:gd name="connsiteY25" fmla="*/ 8285 h 10000"/>
              <a:gd name="connsiteX26" fmla="*/ 7619 w 9809"/>
              <a:gd name="connsiteY26" fmla="*/ 8577 h 10000"/>
              <a:gd name="connsiteX27" fmla="*/ 7810 w 9809"/>
              <a:gd name="connsiteY27" fmla="*/ 8368 h 10000"/>
              <a:gd name="connsiteX28" fmla="*/ 7952 w 9809"/>
              <a:gd name="connsiteY28" fmla="*/ 8410 h 10000"/>
              <a:gd name="connsiteX29" fmla="*/ 7761 w 9809"/>
              <a:gd name="connsiteY29" fmla="*/ 8033 h 10000"/>
              <a:gd name="connsiteX30" fmla="*/ 7904 w 9809"/>
              <a:gd name="connsiteY30" fmla="*/ 7950 h 10000"/>
              <a:gd name="connsiteX31" fmla="*/ 7857 w 9809"/>
              <a:gd name="connsiteY31" fmla="*/ 7741 h 10000"/>
              <a:gd name="connsiteX32" fmla="*/ 8000 w 9809"/>
              <a:gd name="connsiteY32" fmla="*/ 7490 h 10000"/>
              <a:gd name="connsiteX33" fmla="*/ 8238 w 9809"/>
              <a:gd name="connsiteY33" fmla="*/ 7406 h 10000"/>
              <a:gd name="connsiteX34" fmla="*/ 8476 w 9809"/>
              <a:gd name="connsiteY34" fmla="*/ 7029 h 10000"/>
              <a:gd name="connsiteX35" fmla="*/ 9714 w 9809"/>
              <a:gd name="connsiteY35" fmla="*/ 6318 h 10000"/>
              <a:gd name="connsiteX36" fmla="*/ 9762 w 9809"/>
              <a:gd name="connsiteY36" fmla="*/ 6025 h 10000"/>
              <a:gd name="connsiteX37" fmla="*/ 9618 w 9809"/>
              <a:gd name="connsiteY37" fmla="*/ 5900 h 10000"/>
              <a:gd name="connsiteX38" fmla="*/ 9714 w 9809"/>
              <a:gd name="connsiteY38" fmla="*/ 5523 h 10000"/>
              <a:gd name="connsiteX39" fmla="*/ 9809 w 9809"/>
              <a:gd name="connsiteY39" fmla="*/ 5481 h 10000"/>
              <a:gd name="connsiteX40" fmla="*/ 9809 w 9809"/>
              <a:gd name="connsiteY40" fmla="*/ 5021 h 10000"/>
              <a:gd name="connsiteX41" fmla="*/ 6543 w 9809"/>
              <a:gd name="connsiteY41" fmla="*/ 3844 h 10000"/>
              <a:gd name="connsiteX42" fmla="*/ 9428 w 9809"/>
              <a:gd name="connsiteY42" fmla="*/ 0 h 10000"/>
              <a:gd name="connsiteX43" fmla="*/ 8857 w 9809"/>
              <a:gd name="connsiteY43" fmla="*/ 167 h 10000"/>
              <a:gd name="connsiteX0" fmla="*/ 9029 w 10000"/>
              <a:gd name="connsiteY0" fmla="*/ 167 h 10000"/>
              <a:gd name="connsiteX1" fmla="*/ 6942 w 10000"/>
              <a:gd name="connsiteY1" fmla="*/ 1548 h 10000"/>
              <a:gd name="connsiteX2" fmla="*/ 6263 w 10000"/>
              <a:gd name="connsiteY2" fmla="*/ 1590 h 10000"/>
              <a:gd name="connsiteX3" fmla="*/ 5535 w 10000"/>
              <a:gd name="connsiteY3" fmla="*/ 1925 h 10000"/>
              <a:gd name="connsiteX4" fmla="*/ 4758 w 10000"/>
              <a:gd name="connsiteY4" fmla="*/ 1883 h 10000"/>
              <a:gd name="connsiteX5" fmla="*/ 4611 w 10000"/>
              <a:gd name="connsiteY5" fmla="*/ 1799 h 10000"/>
              <a:gd name="connsiteX6" fmla="*/ 4321 w 10000"/>
              <a:gd name="connsiteY6" fmla="*/ 1841 h 10000"/>
              <a:gd name="connsiteX7" fmla="*/ 4126 w 10000"/>
              <a:gd name="connsiteY7" fmla="*/ 1799 h 10000"/>
              <a:gd name="connsiteX8" fmla="*/ 3786 w 10000"/>
              <a:gd name="connsiteY8" fmla="*/ 1590 h 10000"/>
              <a:gd name="connsiteX9" fmla="*/ 3156 w 10000"/>
              <a:gd name="connsiteY9" fmla="*/ 1464 h 10000"/>
              <a:gd name="connsiteX10" fmla="*/ 0 w 10000"/>
              <a:gd name="connsiteY10" fmla="*/ 1799 h 10000"/>
              <a:gd name="connsiteX11" fmla="*/ 3805 w 10000"/>
              <a:gd name="connsiteY11" fmla="*/ 6134 h 10000"/>
              <a:gd name="connsiteX12" fmla="*/ 3204 w 10000"/>
              <a:gd name="connsiteY12" fmla="*/ 9372 h 10000"/>
              <a:gd name="connsiteX13" fmla="*/ 3544 w 10000"/>
              <a:gd name="connsiteY13" fmla="*/ 9665 h 10000"/>
              <a:gd name="connsiteX14" fmla="*/ 3786 w 10000"/>
              <a:gd name="connsiteY14" fmla="*/ 9665 h 10000"/>
              <a:gd name="connsiteX15" fmla="*/ 3835 w 10000"/>
              <a:gd name="connsiteY15" fmla="*/ 9540 h 10000"/>
              <a:gd name="connsiteX16" fmla="*/ 4078 w 10000"/>
              <a:gd name="connsiteY16" fmla="*/ 9456 h 10000"/>
              <a:gd name="connsiteX17" fmla="*/ 4611 w 10000"/>
              <a:gd name="connsiteY17" fmla="*/ 9707 h 10000"/>
              <a:gd name="connsiteX18" fmla="*/ 5001 w 10000"/>
              <a:gd name="connsiteY18" fmla="*/ 9582 h 10000"/>
              <a:gd name="connsiteX19" fmla="*/ 5242 w 10000"/>
              <a:gd name="connsiteY19" fmla="*/ 9289 h 10000"/>
              <a:gd name="connsiteX20" fmla="*/ 6068 w 10000"/>
              <a:gd name="connsiteY20" fmla="*/ 9665 h 10000"/>
              <a:gd name="connsiteX21" fmla="*/ 6408 w 10000"/>
              <a:gd name="connsiteY21" fmla="*/ 10000 h 10000"/>
              <a:gd name="connsiteX22" fmla="*/ 6991 w 10000"/>
              <a:gd name="connsiteY22" fmla="*/ 9833 h 10000"/>
              <a:gd name="connsiteX23" fmla="*/ 7038 w 10000"/>
              <a:gd name="connsiteY23" fmla="*/ 9456 h 10000"/>
              <a:gd name="connsiteX24" fmla="*/ 7087 w 10000"/>
              <a:gd name="connsiteY24" fmla="*/ 8912 h 10000"/>
              <a:gd name="connsiteX25" fmla="*/ 7427 w 10000"/>
              <a:gd name="connsiteY25" fmla="*/ 8285 h 10000"/>
              <a:gd name="connsiteX26" fmla="*/ 7767 w 10000"/>
              <a:gd name="connsiteY26" fmla="*/ 8577 h 10000"/>
              <a:gd name="connsiteX27" fmla="*/ 7962 w 10000"/>
              <a:gd name="connsiteY27" fmla="*/ 8368 h 10000"/>
              <a:gd name="connsiteX28" fmla="*/ 8107 w 10000"/>
              <a:gd name="connsiteY28" fmla="*/ 8410 h 10000"/>
              <a:gd name="connsiteX29" fmla="*/ 7912 w 10000"/>
              <a:gd name="connsiteY29" fmla="*/ 8033 h 10000"/>
              <a:gd name="connsiteX30" fmla="*/ 8058 w 10000"/>
              <a:gd name="connsiteY30" fmla="*/ 7950 h 10000"/>
              <a:gd name="connsiteX31" fmla="*/ 8010 w 10000"/>
              <a:gd name="connsiteY31" fmla="*/ 7741 h 10000"/>
              <a:gd name="connsiteX32" fmla="*/ 8156 w 10000"/>
              <a:gd name="connsiteY32" fmla="*/ 7490 h 10000"/>
              <a:gd name="connsiteX33" fmla="*/ 8398 w 10000"/>
              <a:gd name="connsiteY33" fmla="*/ 7406 h 10000"/>
              <a:gd name="connsiteX34" fmla="*/ 8641 w 10000"/>
              <a:gd name="connsiteY34" fmla="*/ 7029 h 10000"/>
              <a:gd name="connsiteX35" fmla="*/ 9903 w 10000"/>
              <a:gd name="connsiteY35" fmla="*/ 6318 h 10000"/>
              <a:gd name="connsiteX36" fmla="*/ 9952 w 10000"/>
              <a:gd name="connsiteY36" fmla="*/ 6025 h 10000"/>
              <a:gd name="connsiteX37" fmla="*/ 9805 w 10000"/>
              <a:gd name="connsiteY37" fmla="*/ 5900 h 10000"/>
              <a:gd name="connsiteX38" fmla="*/ 9903 w 10000"/>
              <a:gd name="connsiteY38" fmla="*/ 5523 h 10000"/>
              <a:gd name="connsiteX39" fmla="*/ 10000 w 10000"/>
              <a:gd name="connsiteY39" fmla="*/ 5481 h 10000"/>
              <a:gd name="connsiteX40" fmla="*/ 6670 w 10000"/>
              <a:gd name="connsiteY40" fmla="*/ 3844 h 10000"/>
              <a:gd name="connsiteX41" fmla="*/ 9612 w 10000"/>
              <a:gd name="connsiteY41" fmla="*/ 0 h 10000"/>
              <a:gd name="connsiteX42" fmla="*/ 9029 w 10000"/>
              <a:gd name="connsiteY42" fmla="*/ 167 h 10000"/>
              <a:gd name="connsiteX0" fmla="*/ 9029 w 9952"/>
              <a:gd name="connsiteY0" fmla="*/ 167 h 10000"/>
              <a:gd name="connsiteX1" fmla="*/ 6942 w 9952"/>
              <a:gd name="connsiteY1" fmla="*/ 1548 h 10000"/>
              <a:gd name="connsiteX2" fmla="*/ 6263 w 9952"/>
              <a:gd name="connsiteY2" fmla="*/ 1590 h 10000"/>
              <a:gd name="connsiteX3" fmla="*/ 5535 w 9952"/>
              <a:gd name="connsiteY3" fmla="*/ 1925 h 10000"/>
              <a:gd name="connsiteX4" fmla="*/ 4758 w 9952"/>
              <a:gd name="connsiteY4" fmla="*/ 1883 h 10000"/>
              <a:gd name="connsiteX5" fmla="*/ 4611 w 9952"/>
              <a:gd name="connsiteY5" fmla="*/ 1799 h 10000"/>
              <a:gd name="connsiteX6" fmla="*/ 4321 w 9952"/>
              <a:gd name="connsiteY6" fmla="*/ 1841 h 10000"/>
              <a:gd name="connsiteX7" fmla="*/ 4126 w 9952"/>
              <a:gd name="connsiteY7" fmla="*/ 1799 h 10000"/>
              <a:gd name="connsiteX8" fmla="*/ 3786 w 9952"/>
              <a:gd name="connsiteY8" fmla="*/ 1590 h 10000"/>
              <a:gd name="connsiteX9" fmla="*/ 3156 w 9952"/>
              <a:gd name="connsiteY9" fmla="*/ 1464 h 10000"/>
              <a:gd name="connsiteX10" fmla="*/ 0 w 9952"/>
              <a:gd name="connsiteY10" fmla="*/ 1799 h 10000"/>
              <a:gd name="connsiteX11" fmla="*/ 3805 w 9952"/>
              <a:gd name="connsiteY11" fmla="*/ 6134 h 10000"/>
              <a:gd name="connsiteX12" fmla="*/ 3204 w 9952"/>
              <a:gd name="connsiteY12" fmla="*/ 9372 h 10000"/>
              <a:gd name="connsiteX13" fmla="*/ 3544 w 9952"/>
              <a:gd name="connsiteY13" fmla="*/ 9665 h 10000"/>
              <a:gd name="connsiteX14" fmla="*/ 3786 w 9952"/>
              <a:gd name="connsiteY14" fmla="*/ 9665 h 10000"/>
              <a:gd name="connsiteX15" fmla="*/ 3835 w 9952"/>
              <a:gd name="connsiteY15" fmla="*/ 9540 h 10000"/>
              <a:gd name="connsiteX16" fmla="*/ 4078 w 9952"/>
              <a:gd name="connsiteY16" fmla="*/ 9456 h 10000"/>
              <a:gd name="connsiteX17" fmla="*/ 4611 w 9952"/>
              <a:gd name="connsiteY17" fmla="*/ 9707 h 10000"/>
              <a:gd name="connsiteX18" fmla="*/ 5001 w 9952"/>
              <a:gd name="connsiteY18" fmla="*/ 9582 h 10000"/>
              <a:gd name="connsiteX19" fmla="*/ 5242 w 9952"/>
              <a:gd name="connsiteY19" fmla="*/ 9289 h 10000"/>
              <a:gd name="connsiteX20" fmla="*/ 6068 w 9952"/>
              <a:gd name="connsiteY20" fmla="*/ 9665 h 10000"/>
              <a:gd name="connsiteX21" fmla="*/ 6408 w 9952"/>
              <a:gd name="connsiteY21" fmla="*/ 10000 h 10000"/>
              <a:gd name="connsiteX22" fmla="*/ 6991 w 9952"/>
              <a:gd name="connsiteY22" fmla="*/ 9833 h 10000"/>
              <a:gd name="connsiteX23" fmla="*/ 7038 w 9952"/>
              <a:gd name="connsiteY23" fmla="*/ 9456 h 10000"/>
              <a:gd name="connsiteX24" fmla="*/ 7087 w 9952"/>
              <a:gd name="connsiteY24" fmla="*/ 8912 h 10000"/>
              <a:gd name="connsiteX25" fmla="*/ 7427 w 9952"/>
              <a:gd name="connsiteY25" fmla="*/ 8285 h 10000"/>
              <a:gd name="connsiteX26" fmla="*/ 7767 w 9952"/>
              <a:gd name="connsiteY26" fmla="*/ 8577 h 10000"/>
              <a:gd name="connsiteX27" fmla="*/ 7962 w 9952"/>
              <a:gd name="connsiteY27" fmla="*/ 8368 h 10000"/>
              <a:gd name="connsiteX28" fmla="*/ 8107 w 9952"/>
              <a:gd name="connsiteY28" fmla="*/ 8410 h 10000"/>
              <a:gd name="connsiteX29" fmla="*/ 7912 w 9952"/>
              <a:gd name="connsiteY29" fmla="*/ 8033 h 10000"/>
              <a:gd name="connsiteX30" fmla="*/ 8058 w 9952"/>
              <a:gd name="connsiteY30" fmla="*/ 7950 h 10000"/>
              <a:gd name="connsiteX31" fmla="*/ 8010 w 9952"/>
              <a:gd name="connsiteY31" fmla="*/ 7741 h 10000"/>
              <a:gd name="connsiteX32" fmla="*/ 8156 w 9952"/>
              <a:gd name="connsiteY32" fmla="*/ 7490 h 10000"/>
              <a:gd name="connsiteX33" fmla="*/ 8398 w 9952"/>
              <a:gd name="connsiteY33" fmla="*/ 7406 h 10000"/>
              <a:gd name="connsiteX34" fmla="*/ 8641 w 9952"/>
              <a:gd name="connsiteY34" fmla="*/ 7029 h 10000"/>
              <a:gd name="connsiteX35" fmla="*/ 9903 w 9952"/>
              <a:gd name="connsiteY35" fmla="*/ 6318 h 10000"/>
              <a:gd name="connsiteX36" fmla="*/ 9952 w 9952"/>
              <a:gd name="connsiteY36" fmla="*/ 6025 h 10000"/>
              <a:gd name="connsiteX37" fmla="*/ 9805 w 9952"/>
              <a:gd name="connsiteY37" fmla="*/ 5900 h 10000"/>
              <a:gd name="connsiteX38" fmla="*/ 9903 w 9952"/>
              <a:gd name="connsiteY38" fmla="*/ 5523 h 10000"/>
              <a:gd name="connsiteX39" fmla="*/ 6670 w 9952"/>
              <a:gd name="connsiteY39" fmla="*/ 3844 h 10000"/>
              <a:gd name="connsiteX40" fmla="*/ 9612 w 9952"/>
              <a:gd name="connsiteY40" fmla="*/ 0 h 10000"/>
              <a:gd name="connsiteX41" fmla="*/ 9029 w 9952"/>
              <a:gd name="connsiteY41" fmla="*/ 167 h 10000"/>
              <a:gd name="connsiteX0" fmla="*/ 9073 w 10000"/>
              <a:gd name="connsiteY0" fmla="*/ 167 h 10000"/>
              <a:gd name="connsiteX1" fmla="*/ 6975 w 10000"/>
              <a:gd name="connsiteY1" fmla="*/ 1548 h 10000"/>
              <a:gd name="connsiteX2" fmla="*/ 6293 w 10000"/>
              <a:gd name="connsiteY2" fmla="*/ 1590 h 10000"/>
              <a:gd name="connsiteX3" fmla="*/ 5562 w 10000"/>
              <a:gd name="connsiteY3" fmla="*/ 1925 h 10000"/>
              <a:gd name="connsiteX4" fmla="*/ 4781 w 10000"/>
              <a:gd name="connsiteY4" fmla="*/ 1883 h 10000"/>
              <a:gd name="connsiteX5" fmla="*/ 4633 w 10000"/>
              <a:gd name="connsiteY5" fmla="*/ 1799 h 10000"/>
              <a:gd name="connsiteX6" fmla="*/ 4342 w 10000"/>
              <a:gd name="connsiteY6" fmla="*/ 1841 h 10000"/>
              <a:gd name="connsiteX7" fmla="*/ 4146 w 10000"/>
              <a:gd name="connsiteY7" fmla="*/ 1799 h 10000"/>
              <a:gd name="connsiteX8" fmla="*/ 3804 w 10000"/>
              <a:gd name="connsiteY8" fmla="*/ 1590 h 10000"/>
              <a:gd name="connsiteX9" fmla="*/ 3171 w 10000"/>
              <a:gd name="connsiteY9" fmla="*/ 1464 h 10000"/>
              <a:gd name="connsiteX10" fmla="*/ 0 w 10000"/>
              <a:gd name="connsiteY10" fmla="*/ 1799 h 10000"/>
              <a:gd name="connsiteX11" fmla="*/ 3823 w 10000"/>
              <a:gd name="connsiteY11" fmla="*/ 6134 h 10000"/>
              <a:gd name="connsiteX12" fmla="*/ 3219 w 10000"/>
              <a:gd name="connsiteY12" fmla="*/ 9372 h 10000"/>
              <a:gd name="connsiteX13" fmla="*/ 3561 w 10000"/>
              <a:gd name="connsiteY13" fmla="*/ 9665 h 10000"/>
              <a:gd name="connsiteX14" fmla="*/ 3804 w 10000"/>
              <a:gd name="connsiteY14" fmla="*/ 9665 h 10000"/>
              <a:gd name="connsiteX15" fmla="*/ 3853 w 10000"/>
              <a:gd name="connsiteY15" fmla="*/ 9540 h 10000"/>
              <a:gd name="connsiteX16" fmla="*/ 4098 w 10000"/>
              <a:gd name="connsiteY16" fmla="*/ 9456 h 10000"/>
              <a:gd name="connsiteX17" fmla="*/ 4633 w 10000"/>
              <a:gd name="connsiteY17" fmla="*/ 9707 h 10000"/>
              <a:gd name="connsiteX18" fmla="*/ 5025 w 10000"/>
              <a:gd name="connsiteY18" fmla="*/ 9582 h 10000"/>
              <a:gd name="connsiteX19" fmla="*/ 5267 w 10000"/>
              <a:gd name="connsiteY19" fmla="*/ 9289 h 10000"/>
              <a:gd name="connsiteX20" fmla="*/ 6097 w 10000"/>
              <a:gd name="connsiteY20" fmla="*/ 9665 h 10000"/>
              <a:gd name="connsiteX21" fmla="*/ 6439 w 10000"/>
              <a:gd name="connsiteY21" fmla="*/ 10000 h 10000"/>
              <a:gd name="connsiteX22" fmla="*/ 7025 w 10000"/>
              <a:gd name="connsiteY22" fmla="*/ 9833 h 10000"/>
              <a:gd name="connsiteX23" fmla="*/ 7072 w 10000"/>
              <a:gd name="connsiteY23" fmla="*/ 9456 h 10000"/>
              <a:gd name="connsiteX24" fmla="*/ 7121 w 10000"/>
              <a:gd name="connsiteY24" fmla="*/ 8912 h 10000"/>
              <a:gd name="connsiteX25" fmla="*/ 7463 w 10000"/>
              <a:gd name="connsiteY25" fmla="*/ 8285 h 10000"/>
              <a:gd name="connsiteX26" fmla="*/ 7804 w 10000"/>
              <a:gd name="connsiteY26" fmla="*/ 8577 h 10000"/>
              <a:gd name="connsiteX27" fmla="*/ 8000 w 10000"/>
              <a:gd name="connsiteY27" fmla="*/ 8368 h 10000"/>
              <a:gd name="connsiteX28" fmla="*/ 8146 w 10000"/>
              <a:gd name="connsiteY28" fmla="*/ 8410 h 10000"/>
              <a:gd name="connsiteX29" fmla="*/ 7950 w 10000"/>
              <a:gd name="connsiteY29" fmla="*/ 8033 h 10000"/>
              <a:gd name="connsiteX30" fmla="*/ 8097 w 10000"/>
              <a:gd name="connsiteY30" fmla="*/ 7950 h 10000"/>
              <a:gd name="connsiteX31" fmla="*/ 8049 w 10000"/>
              <a:gd name="connsiteY31" fmla="*/ 7741 h 10000"/>
              <a:gd name="connsiteX32" fmla="*/ 8195 w 10000"/>
              <a:gd name="connsiteY32" fmla="*/ 7490 h 10000"/>
              <a:gd name="connsiteX33" fmla="*/ 8439 w 10000"/>
              <a:gd name="connsiteY33" fmla="*/ 7406 h 10000"/>
              <a:gd name="connsiteX34" fmla="*/ 8683 w 10000"/>
              <a:gd name="connsiteY34" fmla="*/ 7029 h 10000"/>
              <a:gd name="connsiteX35" fmla="*/ 9951 w 10000"/>
              <a:gd name="connsiteY35" fmla="*/ 6318 h 10000"/>
              <a:gd name="connsiteX36" fmla="*/ 10000 w 10000"/>
              <a:gd name="connsiteY36" fmla="*/ 6025 h 10000"/>
              <a:gd name="connsiteX37" fmla="*/ 9852 w 10000"/>
              <a:gd name="connsiteY37" fmla="*/ 5900 h 10000"/>
              <a:gd name="connsiteX38" fmla="*/ 6702 w 10000"/>
              <a:gd name="connsiteY38" fmla="*/ 3844 h 10000"/>
              <a:gd name="connsiteX39" fmla="*/ 9658 w 10000"/>
              <a:gd name="connsiteY39" fmla="*/ 0 h 10000"/>
              <a:gd name="connsiteX40" fmla="*/ 9073 w 10000"/>
              <a:gd name="connsiteY40" fmla="*/ 167 h 10000"/>
              <a:gd name="connsiteX0" fmla="*/ 9073 w 10000"/>
              <a:gd name="connsiteY0" fmla="*/ 167 h 10000"/>
              <a:gd name="connsiteX1" fmla="*/ 6975 w 10000"/>
              <a:gd name="connsiteY1" fmla="*/ 1548 h 10000"/>
              <a:gd name="connsiteX2" fmla="*/ 6293 w 10000"/>
              <a:gd name="connsiteY2" fmla="*/ 1590 h 10000"/>
              <a:gd name="connsiteX3" fmla="*/ 5562 w 10000"/>
              <a:gd name="connsiteY3" fmla="*/ 1925 h 10000"/>
              <a:gd name="connsiteX4" fmla="*/ 4781 w 10000"/>
              <a:gd name="connsiteY4" fmla="*/ 1883 h 10000"/>
              <a:gd name="connsiteX5" fmla="*/ 4633 w 10000"/>
              <a:gd name="connsiteY5" fmla="*/ 1799 h 10000"/>
              <a:gd name="connsiteX6" fmla="*/ 4342 w 10000"/>
              <a:gd name="connsiteY6" fmla="*/ 1841 h 10000"/>
              <a:gd name="connsiteX7" fmla="*/ 4146 w 10000"/>
              <a:gd name="connsiteY7" fmla="*/ 1799 h 10000"/>
              <a:gd name="connsiteX8" fmla="*/ 3804 w 10000"/>
              <a:gd name="connsiteY8" fmla="*/ 1590 h 10000"/>
              <a:gd name="connsiteX9" fmla="*/ 3171 w 10000"/>
              <a:gd name="connsiteY9" fmla="*/ 1464 h 10000"/>
              <a:gd name="connsiteX10" fmla="*/ 0 w 10000"/>
              <a:gd name="connsiteY10" fmla="*/ 1799 h 10000"/>
              <a:gd name="connsiteX11" fmla="*/ 3823 w 10000"/>
              <a:gd name="connsiteY11" fmla="*/ 6134 h 10000"/>
              <a:gd name="connsiteX12" fmla="*/ 3219 w 10000"/>
              <a:gd name="connsiteY12" fmla="*/ 9372 h 10000"/>
              <a:gd name="connsiteX13" fmla="*/ 3561 w 10000"/>
              <a:gd name="connsiteY13" fmla="*/ 9665 h 10000"/>
              <a:gd name="connsiteX14" fmla="*/ 3804 w 10000"/>
              <a:gd name="connsiteY14" fmla="*/ 9665 h 10000"/>
              <a:gd name="connsiteX15" fmla="*/ 3853 w 10000"/>
              <a:gd name="connsiteY15" fmla="*/ 9540 h 10000"/>
              <a:gd name="connsiteX16" fmla="*/ 4098 w 10000"/>
              <a:gd name="connsiteY16" fmla="*/ 9456 h 10000"/>
              <a:gd name="connsiteX17" fmla="*/ 4633 w 10000"/>
              <a:gd name="connsiteY17" fmla="*/ 9707 h 10000"/>
              <a:gd name="connsiteX18" fmla="*/ 5025 w 10000"/>
              <a:gd name="connsiteY18" fmla="*/ 9582 h 10000"/>
              <a:gd name="connsiteX19" fmla="*/ 5267 w 10000"/>
              <a:gd name="connsiteY19" fmla="*/ 9289 h 10000"/>
              <a:gd name="connsiteX20" fmla="*/ 6097 w 10000"/>
              <a:gd name="connsiteY20" fmla="*/ 9665 h 10000"/>
              <a:gd name="connsiteX21" fmla="*/ 6439 w 10000"/>
              <a:gd name="connsiteY21" fmla="*/ 10000 h 10000"/>
              <a:gd name="connsiteX22" fmla="*/ 7025 w 10000"/>
              <a:gd name="connsiteY22" fmla="*/ 9833 h 10000"/>
              <a:gd name="connsiteX23" fmla="*/ 7072 w 10000"/>
              <a:gd name="connsiteY23" fmla="*/ 9456 h 10000"/>
              <a:gd name="connsiteX24" fmla="*/ 7121 w 10000"/>
              <a:gd name="connsiteY24" fmla="*/ 8912 h 10000"/>
              <a:gd name="connsiteX25" fmla="*/ 7463 w 10000"/>
              <a:gd name="connsiteY25" fmla="*/ 8285 h 10000"/>
              <a:gd name="connsiteX26" fmla="*/ 7804 w 10000"/>
              <a:gd name="connsiteY26" fmla="*/ 8577 h 10000"/>
              <a:gd name="connsiteX27" fmla="*/ 8000 w 10000"/>
              <a:gd name="connsiteY27" fmla="*/ 8368 h 10000"/>
              <a:gd name="connsiteX28" fmla="*/ 8146 w 10000"/>
              <a:gd name="connsiteY28" fmla="*/ 8410 h 10000"/>
              <a:gd name="connsiteX29" fmla="*/ 7950 w 10000"/>
              <a:gd name="connsiteY29" fmla="*/ 8033 h 10000"/>
              <a:gd name="connsiteX30" fmla="*/ 8097 w 10000"/>
              <a:gd name="connsiteY30" fmla="*/ 7950 h 10000"/>
              <a:gd name="connsiteX31" fmla="*/ 8049 w 10000"/>
              <a:gd name="connsiteY31" fmla="*/ 7741 h 10000"/>
              <a:gd name="connsiteX32" fmla="*/ 8195 w 10000"/>
              <a:gd name="connsiteY32" fmla="*/ 7490 h 10000"/>
              <a:gd name="connsiteX33" fmla="*/ 8439 w 10000"/>
              <a:gd name="connsiteY33" fmla="*/ 7406 h 10000"/>
              <a:gd name="connsiteX34" fmla="*/ 8683 w 10000"/>
              <a:gd name="connsiteY34" fmla="*/ 7029 h 10000"/>
              <a:gd name="connsiteX35" fmla="*/ 9951 w 10000"/>
              <a:gd name="connsiteY35" fmla="*/ 6318 h 10000"/>
              <a:gd name="connsiteX36" fmla="*/ 10000 w 10000"/>
              <a:gd name="connsiteY36" fmla="*/ 6025 h 10000"/>
              <a:gd name="connsiteX37" fmla="*/ 6702 w 10000"/>
              <a:gd name="connsiteY37" fmla="*/ 3844 h 10000"/>
              <a:gd name="connsiteX38" fmla="*/ 9658 w 10000"/>
              <a:gd name="connsiteY38" fmla="*/ 0 h 10000"/>
              <a:gd name="connsiteX39" fmla="*/ 9073 w 10000"/>
              <a:gd name="connsiteY39" fmla="*/ 167 h 10000"/>
              <a:gd name="connsiteX0" fmla="*/ 9073 w 9951"/>
              <a:gd name="connsiteY0" fmla="*/ 167 h 10000"/>
              <a:gd name="connsiteX1" fmla="*/ 6975 w 9951"/>
              <a:gd name="connsiteY1" fmla="*/ 1548 h 10000"/>
              <a:gd name="connsiteX2" fmla="*/ 6293 w 9951"/>
              <a:gd name="connsiteY2" fmla="*/ 1590 h 10000"/>
              <a:gd name="connsiteX3" fmla="*/ 5562 w 9951"/>
              <a:gd name="connsiteY3" fmla="*/ 1925 h 10000"/>
              <a:gd name="connsiteX4" fmla="*/ 4781 w 9951"/>
              <a:gd name="connsiteY4" fmla="*/ 1883 h 10000"/>
              <a:gd name="connsiteX5" fmla="*/ 4633 w 9951"/>
              <a:gd name="connsiteY5" fmla="*/ 1799 h 10000"/>
              <a:gd name="connsiteX6" fmla="*/ 4342 w 9951"/>
              <a:gd name="connsiteY6" fmla="*/ 1841 h 10000"/>
              <a:gd name="connsiteX7" fmla="*/ 4146 w 9951"/>
              <a:gd name="connsiteY7" fmla="*/ 1799 h 10000"/>
              <a:gd name="connsiteX8" fmla="*/ 3804 w 9951"/>
              <a:gd name="connsiteY8" fmla="*/ 1590 h 10000"/>
              <a:gd name="connsiteX9" fmla="*/ 3171 w 9951"/>
              <a:gd name="connsiteY9" fmla="*/ 1464 h 10000"/>
              <a:gd name="connsiteX10" fmla="*/ 0 w 9951"/>
              <a:gd name="connsiteY10" fmla="*/ 1799 h 10000"/>
              <a:gd name="connsiteX11" fmla="*/ 3823 w 9951"/>
              <a:gd name="connsiteY11" fmla="*/ 6134 h 10000"/>
              <a:gd name="connsiteX12" fmla="*/ 3219 w 9951"/>
              <a:gd name="connsiteY12" fmla="*/ 9372 h 10000"/>
              <a:gd name="connsiteX13" fmla="*/ 3561 w 9951"/>
              <a:gd name="connsiteY13" fmla="*/ 9665 h 10000"/>
              <a:gd name="connsiteX14" fmla="*/ 3804 w 9951"/>
              <a:gd name="connsiteY14" fmla="*/ 9665 h 10000"/>
              <a:gd name="connsiteX15" fmla="*/ 3853 w 9951"/>
              <a:gd name="connsiteY15" fmla="*/ 9540 h 10000"/>
              <a:gd name="connsiteX16" fmla="*/ 4098 w 9951"/>
              <a:gd name="connsiteY16" fmla="*/ 9456 h 10000"/>
              <a:gd name="connsiteX17" fmla="*/ 4633 w 9951"/>
              <a:gd name="connsiteY17" fmla="*/ 9707 h 10000"/>
              <a:gd name="connsiteX18" fmla="*/ 5025 w 9951"/>
              <a:gd name="connsiteY18" fmla="*/ 9582 h 10000"/>
              <a:gd name="connsiteX19" fmla="*/ 5267 w 9951"/>
              <a:gd name="connsiteY19" fmla="*/ 9289 h 10000"/>
              <a:gd name="connsiteX20" fmla="*/ 6097 w 9951"/>
              <a:gd name="connsiteY20" fmla="*/ 9665 h 10000"/>
              <a:gd name="connsiteX21" fmla="*/ 6439 w 9951"/>
              <a:gd name="connsiteY21" fmla="*/ 10000 h 10000"/>
              <a:gd name="connsiteX22" fmla="*/ 7025 w 9951"/>
              <a:gd name="connsiteY22" fmla="*/ 9833 h 10000"/>
              <a:gd name="connsiteX23" fmla="*/ 7072 w 9951"/>
              <a:gd name="connsiteY23" fmla="*/ 9456 h 10000"/>
              <a:gd name="connsiteX24" fmla="*/ 7121 w 9951"/>
              <a:gd name="connsiteY24" fmla="*/ 8912 h 10000"/>
              <a:gd name="connsiteX25" fmla="*/ 7463 w 9951"/>
              <a:gd name="connsiteY25" fmla="*/ 8285 h 10000"/>
              <a:gd name="connsiteX26" fmla="*/ 7804 w 9951"/>
              <a:gd name="connsiteY26" fmla="*/ 8577 h 10000"/>
              <a:gd name="connsiteX27" fmla="*/ 8000 w 9951"/>
              <a:gd name="connsiteY27" fmla="*/ 8368 h 10000"/>
              <a:gd name="connsiteX28" fmla="*/ 8146 w 9951"/>
              <a:gd name="connsiteY28" fmla="*/ 8410 h 10000"/>
              <a:gd name="connsiteX29" fmla="*/ 7950 w 9951"/>
              <a:gd name="connsiteY29" fmla="*/ 8033 h 10000"/>
              <a:gd name="connsiteX30" fmla="*/ 8097 w 9951"/>
              <a:gd name="connsiteY30" fmla="*/ 7950 h 10000"/>
              <a:gd name="connsiteX31" fmla="*/ 8049 w 9951"/>
              <a:gd name="connsiteY31" fmla="*/ 7741 h 10000"/>
              <a:gd name="connsiteX32" fmla="*/ 8195 w 9951"/>
              <a:gd name="connsiteY32" fmla="*/ 7490 h 10000"/>
              <a:gd name="connsiteX33" fmla="*/ 8439 w 9951"/>
              <a:gd name="connsiteY33" fmla="*/ 7406 h 10000"/>
              <a:gd name="connsiteX34" fmla="*/ 8683 w 9951"/>
              <a:gd name="connsiteY34" fmla="*/ 7029 h 10000"/>
              <a:gd name="connsiteX35" fmla="*/ 9951 w 9951"/>
              <a:gd name="connsiteY35" fmla="*/ 6318 h 10000"/>
              <a:gd name="connsiteX36" fmla="*/ 6702 w 9951"/>
              <a:gd name="connsiteY36" fmla="*/ 3844 h 10000"/>
              <a:gd name="connsiteX37" fmla="*/ 9658 w 9951"/>
              <a:gd name="connsiteY37" fmla="*/ 0 h 10000"/>
              <a:gd name="connsiteX38" fmla="*/ 9073 w 9951"/>
              <a:gd name="connsiteY38" fmla="*/ 167 h 10000"/>
              <a:gd name="connsiteX0" fmla="*/ 9118 w 10036"/>
              <a:gd name="connsiteY0" fmla="*/ 167 h 10000"/>
              <a:gd name="connsiteX1" fmla="*/ 7009 w 10036"/>
              <a:gd name="connsiteY1" fmla="*/ 1548 h 10000"/>
              <a:gd name="connsiteX2" fmla="*/ 6324 w 10036"/>
              <a:gd name="connsiteY2" fmla="*/ 1590 h 10000"/>
              <a:gd name="connsiteX3" fmla="*/ 5589 w 10036"/>
              <a:gd name="connsiteY3" fmla="*/ 1925 h 10000"/>
              <a:gd name="connsiteX4" fmla="*/ 4805 w 10036"/>
              <a:gd name="connsiteY4" fmla="*/ 1883 h 10000"/>
              <a:gd name="connsiteX5" fmla="*/ 4656 w 10036"/>
              <a:gd name="connsiteY5" fmla="*/ 1799 h 10000"/>
              <a:gd name="connsiteX6" fmla="*/ 4363 w 10036"/>
              <a:gd name="connsiteY6" fmla="*/ 1841 h 10000"/>
              <a:gd name="connsiteX7" fmla="*/ 4166 w 10036"/>
              <a:gd name="connsiteY7" fmla="*/ 1799 h 10000"/>
              <a:gd name="connsiteX8" fmla="*/ 3823 w 10036"/>
              <a:gd name="connsiteY8" fmla="*/ 1590 h 10000"/>
              <a:gd name="connsiteX9" fmla="*/ 3187 w 10036"/>
              <a:gd name="connsiteY9" fmla="*/ 1464 h 10000"/>
              <a:gd name="connsiteX10" fmla="*/ 0 w 10036"/>
              <a:gd name="connsiteY10" fmla="*/ 1799 h 10000"/>
              <a:gd name="connsiteX11" fmla="*/ 3842 w 10036"/>
              <a:gd name="connsiteY11" fmla="*/ 6134 h 10000"/>
              <a:gd name="connsiteX12" fmla="*/ 3235 w 10036"/>
              <a:gd name="connsiteY12" fmla="*/ 9372 h 10000"/>
              <a:gd name="connsiteX13" fmla="*/ 3579 w 10036"/>
              <a:gd name="connsiteY13" fmla="*/ 9665 h 10000"/>
              <a:gd name="connsiteX14" fmla="*/ 3823 w 10036"/>
              <a:gd name="connsiteY14" fmla="*/ 9665 h 10000"/>
              <a:gd name="connsiteX15" fmla="*/ 3872 w 10036"/>
              <a:gd name="connsiteY15" fmla="*/ 9540 h 10000"/>
              <a:gd name="connsiteX16" fmla="*/ 4118 w 10036"/>
              <a:gd name="connsiteY16" fmla="*/ 9456 h 10000"/>
              <a:gd name="connsiteX17" fmla="*/ 4656 w 10036"/>
              <a:gd name="connsiteY17" fmla="*/ 9707 h 10000"/>
              <a:gd name="connsiteX18" fmla="*/ 5050 w 10036"/>
              <a:gd name="connsiteY18" fmla="*/ 9582 h 10000"/>
              <a:gd name="connsiteX19" fmla="*/ 5293 w 10036"/>
              <a:gd name="connsiteY19" fmla="*/ 9289 h 10000"/>
              <a:gd name="connsiteX20" fmla="*/ 6127 w 10036"/>
              <a:gd name="connsiteY20" fmla="*/ 9665 h 10000"/>
              <a:gd name="connsiteX21" fmla="*/ 6471 w 10036"/>
              <a:gd name="connsiteY21" fmla="*/ 10000 h 10000"/>
              <a:gd name="connsiteX22" fmla="*/ 7060 w 10036"/>
              <a:gd name="connsiteY22" fmla="*/ 9833 h 10000"/>
              <a:gd name="connsiteX23" fmla="*/ 7107 w 10036"/>
              <a:gd name="connsiteY23" fmla="*/ 9456 h 10000"/>
              <a:gd name="connsiteX24" fmla="*/ 7156 w 10036"/>
              <a:gd name="connsiteY24" fmla="*/ 8912 h 10000"/>
              <a:gd name="connsiteX25" fmla="*/ 7500 w 10036"/>
              <a:gd name="connsiteY25" fmla="*/ 8285 h 10000"/>
              <a:gd name="connsiteX26" fmla="*/ 7842 w 10036"/>
              <a:gd name="connsiteY26" fmla="*/ 8577 h 10000"/>
              <a:gd name="connsiteX27" fmla="*/ 8039 w 10036"/>
              <a:gd name="connsiteY27" fmla="*/ 8368 h 10000"/>
              <a:gd name="connsiteX28" fmla="*/ 8186 w 10036"/>
              <a:gd name="connsiteY28" fmla="*/ 8410 h 10000"/>
              <a:gd name="connsiteX29" fmla="*/ 7989 w 10036"/>
              <a:gd name="connsiteY29" fmla="*/ 8033 h 10000"/>
              <a:gd name="connsiteX30" fmla="*/ 8137 w 10036"/>
              <a:gd name="connsiteY30" fmla="*/ 7950 h 10000"/>
              <a:gd name="connsiteX31" fmla="*/ 8089 w 10036"/>
              <a:gd name="connsiteY31" fmla="*/ 7741 h 10000"/>
              <a:gd name="connsiteX32" fmla="*/ 8235 w 10036"/>
              <a:gd name="connsiteY32" fmla="*/ 7490 h 10000"/>
              <a:gd name="connsiteX33" fmla="*/ 8481 w 10036"/>
              <a:gd name="connsiteY33" fmla="*/ 7406 h 10000"/>
              <a:gd name="connsiteX34" fmla="*/ 10000 w 10036"/>
              <a:gd name="connsiteY34" fmla="*/ 6318 h 10000"/>
              <a:gd name="connsiteX35" fmla="*/ 6735 w 10036"/>
              <a:gd name="connsiteY35" fmla="*/ 3844 h 10000"/>
              <a:gd name="connsiteX36" fmla="*/ 9706 w 10036"/>
              <a:gd name="connsiteY36" fmla="*/ 0 h 10000"/>
              <a:gd name="connsiteX37" fmla="*/ 9118 w 10036"/>
              <a:gd name="connsiteY37" fmla="*/ 167 h 10000"/>
              <a:gd name="connsiteX0" fmla="*/ 9118 w 9709"/>
              <a:gd name="connsiteY0" fmla="*/ 167 h 10000"/>
              <a:gd name="connsiteX1" fmla="*/ 7009 w 9709"/>
              <a:gd name="connsiteY1" fmla="*/ 1548 h 10000"/>
              <a:gd name="connsiteX2" fmla="*/ 6324 w 9709"/>
              <a:gd name="connsiteY2" fmla="*/ 1590 h 10000"/>
              <a:gd name="connsiteX3" fmla="*/ 5589 w 9709"/>
              <a:gd name="connsiteY3" fmla="*/ 1925 h 10000"/>
              <a:gd name="connsiteX4" fmla="*/ 4805 w 9709"/>
              <a:gd name="connsiteY4" fmla="*/ 1883 h 10000"/>
              <a:gd name="connsiteX5" fmla="*/ 4656 w 9709"/>
              <a:gd name="connsiteY5" fmla="*/ 1799 h 10000"/>
              <a:gd name="connsiteX6" fmla="*/ 4363 w 9709"/>
              <a:gd name="connsiteY6" fmla="*/ 1841 h 10000"/>
              <a:gd name="connsiteX7" fmla="*/ 4166 w 9709"/>
              <a:gd name="connsiteY7" fmla="*/ 1799 h 10000"/>
              <a:gd name="connsiteX8" fmla="*/ 3823 w 9709"/>
              <a:gd name="connsiteY8" fmla="*/ 1590 h 10000"/>
              <a:gd name="connsiteX9" fmla="*/ 3187 w 9709"/>
              <a:gd name="connsiteY9" fmla="*/ 1464 h 10000"/>
              <a:gd name="connsiteX10" fmla="*/ 0 w 9709"/>
              <a:gd name="connsiteY10" fmla="*/ 1799 h 10000"/>
              <a:gd name="connsiteX11" fmla="*/ 3842 w 9709"/>
              <a:gd name="connsiteY11" fmla="*/ 6134 h 10000"/>
              <a:gd name="connsiteX12" fmla="*/ 3235 w 9709"/>
              <a:gd name="connsiteY12" fmla="*/ 9372 h 10000"/>
              <a:gd name="connsiteX13" fmla="*/ 3579 w 9709"/>
              <a:gd name="connsiteY13" fmla="*/ 9665 h 10000"/>
              <a:gd name="connsiteX14" fmla="*/ 3823 w 9709"/>
              <a:gd name="connsiteY14" fmla="*/ 9665 h 10000"/>
              <a:gd name="connsiteX15" fmla="*/ 3872 w 9709"/>
              <a:gd name="connsiteY15" fmla="*/ 9540 h 10000"/>
              <a:gd name="connsiteX16" fmla="*/ 4118 w 9709"/>
              <a:gd name="connsiteY16" fmla="*/ 9456 h 10000"/>
              <a:gd name="connsiteX17" fmla="*/ 4656 w 9709"/>
              <a:gd name="connsiteY17" fmla="*/ 9707 h 10000"/>
              <a:gd name="connsiteX18" fmla="*/ 5050 w 9709"/>
              <a:gd name="connsiteY18" fmla="*/ 9582 h 10000"/>
              <a:gd name="connsiteX19" fmla="*/ 5293 w 9709"/>
              <a:gd name="connsiteY19" fmla="*/ 9289 h 10000"/>
              <a:gd name="connsiteX20" fmla="*/ 6127 w 9709"/>
              <a:gd name="connsiteY20" fmla="*/ 9665 h 10000"/>
              <a:gd name="connsiteX21" fmla="*/ 6471 w 9709"/>
              <a:gd name="connsiteY21" fmla="*/ 10000 h 10000"/>
              <a:gd name="connsiteX22" fmla="*/ 7060 w 9709"/>
              <a:gd name="connsiteY22" fmla="*/ 9833 h 10000"/>
              <a:gd name="connsiteX23" fmla="*/ 7107 w 9709"/>
              <a:gd name="connsiteY23" fmla="*/ 9456 h 10000"/>
              <a:gd name="connsiteX24" fmla="*/ 7156 w 9709"/>
              <a:gd name="connsiteY24" fmla="*/ 8912 h 10000"/>
              <a:gd name="connsiteX25" fmla="*/ 7500 w 9709"/>
              <a:gd name="connsiteY25" fmla="*/ 8285 h 10000"/>
              <a:gd name="connsiteX26" fmla="*/ 7842 w 9709"/>
              <a:gd name="connsiteY26" fmla="*/ 8577 h 10000"/>
              <a:gd name="connsiteX27" fmla="*/ 8039 w 9709"/>
              <a:gd name="connsiteY27" fmla="*/ 8368 h 10000"/>
              <a:gd name="connsiteX28" fmla="*/ 8186 w 9709"/>
              <a:gd name="connsiteY28" fmla="*/ 8410 h 10000"/>
              <a:gd name="connsiteX29" fmla="*/ 7989 w 9709"/>
              <a:gd name="connsiteY29" fmla="*/ 8033 h 10000"/>
              <a:gd name="connsiteX30" fmla="*/ 8137 w 9709"/>
              <a:gd name="connsiteY30" fmla="*/ 7950 h 10000"/>
              <a:gd name="connsiteX31" fmla="*/ 8089 w 9709"/>
              <a:gd name="connsiteY31" fmla="*/ 7741 h 10000"/>
              <a:gd name="connsiteX32" fmla="*/ 8235 w 9709"/>
              <a:gd name="connsiteY32" fmla="*/ 7490 h 10000"/>
              <a:gd name="connsiteX33" fmla="*/ 8481 w 9709"/>
              <a:gd name="connsiteY33" fmla="*/ 7406 h 10000"/>
              <a:gd name="connsiteX34" fmla="*/ 6735 w 9709"/>
              <a:gd name="connsiteY34" fmla="*/ 3844 h 10000"/>
              <a:gd name="connsiteX35" fmla="*/ 9706 w 9709"/>
              <a:gd name="connsiteY35" fmla="*/ 0 h 10000"/>
              <a:gd name="connsiteX36" fmla="*/ 9118 w 9709"/>
              <a:gd name="connsiteY36" fmla="*/ 167 h 10000"/>
              <a:gd name="connsiteX0" fmla="*/ 9391 w 10000"/>
              <a:gd name="connsiteY0" fmla="*/ 167 h 10000"/>
              <a:gd name="connsiteX1" fmla="*/ 7219 w 10000"/>
              <a:gd name="connsiteY1" fmla="*/ 1548 h 10000"/>
              <a:gd name="connsiteX2" fmla="*/ 6514 w 10000"/>
              <a:gd name="connsiteY2" fmla="*/ 1590 h 10000"/>
              <a:gd name="connsiteX3" fmla="*/ 5757 w 10000"/>
              <a:gd name="connsiteY3" fmla="*/ 1925 h 10000"/>
              <a:gd name="connsiteX4" fmla="*/ 4949 w 10000"/>
              <a:gd name="connsiteY4" fmla="*/ 1883 h 10000"/>
              <a:gd name="connsiteX5" fmla="*/ 4796 w 10000"/>
              <a:gd name="connsiteY5" fmla="*/ 1799 h 10000"/>
              <a:gd name="connsiteX6" fmla="*/ 4494 w 10000"/>
              <a:gd name="connsiteY6" fmla="*/ 1841 h 10000"/>
              <a:gd name="connsiteX7" fmla="*/ 4291 w 10000"/>
              <a:gd name="connsiteY7" fmla="*/ 1799 h 10000"/>
              <a:gd name="connsiteX8" fmla="*/ 3938 w 10000"/>
              <a:gd name="connsiteY8" fmla="*/ 1590 h 10000"/>
              <a:gd name="connsiteX9" fmla="*/ 3283 w 10000"/>
              <a:gd name="connsiteY9" fmla="*/ 1464 h 10000"/>
              <a:gd name="connsiteX10" fmla="*/ 0 w 10000"/>
              <a:gd name="connsiteY10" fmla="*/ 1799 h 10000"/>
              <a:gd name="connsiteX11" fmla="*/ 3957 w 10000"/>
              <a:gd name="connsiteY11" fmla="*/ 6134 h 10000"/>
              <a:gd name="connsiteX12" fmla="*/ 3332 w 10000"/>
              <a:gd name="connsiteY12" fmla="*/ 9372 h 10000"/>
              <a:gd name="connsiteX13" fmla="*/ 3686 w 10000"/>
              <a:gd name="connsiteY13" fmla="*/ 9665 h 10000"/>
              <a:gd name="connsiteX14" fmla="*/ 3938 w 10000"/>
              <a:gd name="connsiteY14" fmla="*/ 9665 h 10000"/>
              <a:gd name="connsiteX15" fmla="*/ 3988 w 10000"/>
              <a:gd name="connsiteY15" fmla="*/ 9540 h 10000"/>
              <a:gd name="connsiteX16" fmla="*/ 4241 w 10000"/>
              <a:gd name="connsiteY16" fmla="*/ 9456 h 10000"/>
              <a:gd name="connsiteX17" fmla="*/ 4796 w 10000"/>
              <a:gd name="connsiteY17" fmla="*/ 9707 h 10000"/>
              <a:gd name="connsiteX18" fmla="*/ 5201 w 10000"/>
              <a:gd name="connsiteY18" fmla="*/ 9582 h 10000"/>
              <a:gd name="connsiteX19" fmla="*/ 5452 w 10000"/>
              <a:gd name="connsiteY19" fmla="*/ 9289 h 10000"/>
              <a:gd name="connsiteX20" fmla="*/ 6311 w 10000"/>
              <a:gd name="connsiteY20" fmla="*/ 9665 h 10000"/>
              <a:gd name="connsiteX21" fmla="*/ 6665 w 10000"/>
              <a:gd name="connsiteY21" fmla="*/ 10000 h 10000"/>
              <a:gd name="connsiteX22" fmla="*/ 7272 w 10000"/>
              <a:gd name="connsiteY22" fmla="*/ 9833 h 10000"/>
              <a:gd name="connsiteX23" fmla="*/ 7320 w 10000"/>
              <a:gd name="connsiteY23" fmla="*/ 9456 h 10000"/>
              <a:gd name="connsiteX24" fmla="*/ 7370 w 10000"/>
              <a:gd name="connsiteY24" fmla="*/ 8912 h 10000"/>
              <a:gd name="connsiteX25" fmla="*/ 7725 w 10000"/>
              <a:gd name="connsiteY25" fmla="*/ 8285 h 10000"/>
              <a:gd name="connsiteX26" fmla="*/ 8077 w 10000"/>
              <a:gd name="connsiteY26" fmla="*/ 8577 h 10000"/>
              <a:gd name="connsiteX27" fmla="*/ 8280 w 10000"/>
              <a:gd name="connsiteY27" fmla="*/ 8368 h 10000"/>
              <a:gd name="connsiteX28" fmla="*/ 8431 w 10000"/>
              <a:gd name="connsiteY28" fmla="*/ 8410 h 10000"/>
              <a:gd name="connsiteX29" fmla="*/ 8228 w 10000"/>
              <a:gd name="connsiteY29" fmla="*/ 8033 h 10000"/>
              <a:gd name="connsiteX30" fmla="*/ 8381 w 10000"/>
              <a:gd name="connsiteY30" fmla="*/ 7950 h 10000"/>
              <a:gd name="connsiteX31" fmla="*/ 8331 w 10000"/>
              <a:gd name="connsiteY31" fmla="*/ 7741 h 10000"/>
              <a:gd name="connsiteX32" fmla="*/ 8482 w 10000"/>
              <a:gd name="connsiteY32" fmla="*/ 7490 h 10000"/>
              <a:gd name="connsiteX33" fmla="*/ 6937 w 10000"/>
              <a:gd name="connsiteY33" fmla="*/ 3844 h 10000"/>
              <a:gd name="connsiteX34" fmla="*/ 9997 w 10000"/>
              <a:gd name="connsiteY34" fmla="*/ 0 h 10000"/>
              <a:gd name="connsiteX35" fmla="*/ 9391 w 10000"/>
              <a:gd name="connsiteY35" fmla="*/ 167 h 10000"/>
              <a:gd name="connsiteX0" fmla="*/ 9391 w 10000"/>
              <a:gd name="connsiteY0" fmla="*/ 167 h 10000"/>
              <a:gd name="connsiteX1" fmla="*/ 7219 w 10000"/>
              <a:gd name="connsiteY1" fmla="*/ 1548 h 10000"/>
              <a:gd name="connsiteX2" fmla="*/ 6514 w 10000"/>
              <a:gd name="connsiteY2" fmla="*/ 1590 h 10000"/>
              <a:gd name="connsiteX3" fmla="*/ 5757 w 10000"/>
              <a:gd name="connsiteY3" fmla="*/ 1925 h 10000"/>
              <a:gd name="connsiteX4" fmla="*/ 4949 w 10000"/>
              <a:gd name="connsiteY4" fmla="*/ 1883 h 10000"/>
              <a:gd name="connsiteX5" fmla="*/ 4796 w 10000"/>
              <a:gd name="connsiteY5" fmla="*/ 1799 h 10000"/>
              <a:gd name="connsiteX6" fmla="*/ 4494 w 10000"/>
              <a:gd name="connsiteY6" fmla="*/ 1841 h 10000"/>
              <a:gd name="connsiteX7" fmla="*/ 4291 w 10000"/>
              <a:gd name="connsiteY7" fmla="*/ 1799 h 10000"/>
              <a:gd name="connsiteX8" fmla="*/ 3938 w 10000"/>
              <a:gd name="connsiteY8" fmla="*/ 1590 h 10000"/>
              <a:gd name="connsiteX9" fmla="*/ 3283 w 10000"/>
              <a:gd name="connsiteY9" fmla="*/ 1464 h 10000"/>
              <a:gd name="connsiteX10" fmla="*/ 0 w 10000"/>
              <a:gd name="connsiteY10" fmla="*/ 1799 h 10000"/>
              <a:gd name="connsiteX11" fmla="*/ 3957 w 10000"/>
              <a:gd name="connsiteY11" fmla="*/ 6134 h 10000"/>
              <a:gd name="connsiteX12" fmla="*/ 3332 w 10000"/>
              <a:gd name="connsiteY12" fmla="*/ 9372 h 10000"/>
              <a:gd name="connsiteX13" fmla="*/ 3686 w 10000"/>
              <a:gd name="connsiteY13" fmla="*/ 9665 h 10000"/>
              <a:gd name="connsiteX14" fmla="*/ 3938 w 10000"/>
              <a:gd name="connsiteY14" fmla="*/ 9665 h 10000"/>
              <a:gd name="connsiteX15" fmla="*/ 3988 w 10000"/>
              <a:gd name="connsiteY15" fmla="*/ 9540 h 10000"/>
              <a:gd name="connsiteX16" fmla="*/ 4241 w 10000"/>
              <a:gd name="connsiteY16" fmla="*/ 9456 h 10000"/>
              <a:gd name="connsiteX17" fmla="*/ 4796 w 10000"/>
              <a:gd name="connsiteY17" fmla="*/ 9707 h 10000"/>
              <a:gd name="connsiteX18" fmla="*/ 5201 w 10000"/>
              <a:gd name="connsiteY18" fmla="*/ 9582 h 10000"/>
              <a:gd name="connsiteX19" fmla="*/ 5452 w 10000"/>
              <a:gd name="connsiteY19" fmla="*/ 9289 h 10000"/>
              <a:gd name="connsiteX20" fmla="*/ 6311 w 10000"/>
              <a:gd name="connsiteY20" fmla="*/ 9665 h 10000"/>
              <a:gd name="connsiteX21" fmla="*/ 6665 w 10000"/>
              <a:gd name="connsiteY21" fmla="*/ 10000 h 10000"/>
              <a:gd name="connsiteX22" fmla="*/ 7272 w 10000"/>
              <a:gd name="connsiteY22" fmla="*/ 9833 h 10000"/>
              <a:gd name="connsiteX23" fmla="*/ 7320 w 10000"/>
              <a:gd name="connsiteY23" fmla="*/ 9456 h 10000"/>
              <a:gd name="connsiteX24" fmla="*/ 7370 w 10000"/>
              <a:gd name="connsiteY24" fmla="*/ 8912 h 10000"/>
              <a:gd name="connsiteX25" fmla="*/ 7725 w 10000"/>
              <a:gd name="connsiteY25" fmla="*/ 8285 h 10000"/>
              <a:gd name="connsiteX26" fmla="*/ 8077 w 10000"/>
              <a:gd name="connsiteY26" fmla="*/ 8577 h 10000"/>
              <a:gd name="connsiteX27" fmla="*/ 8280 w 10000"/>
              <a:gd name="connsiteY27" fmla="*/ 8368 h 10000"/>
              <a:gd name="connsiteX28" fmla="*/ 8431 w 10000"/>
              <a:gd name="connsiteY28" fmla="*/ 8410 h 10000"/>
              <a:gd name="connsiteX29" fmla="*/ 8228 w 10000"/>
              <a:gd name="connsiteY29" fmla="*/ 8033 h 10000"/>
              <a:gd name="connsiteX30" fmla="*/ 8381 w 10000"/>
              <a:gd name="connsiteY30" fmla="*/ 7950 h 10000"/>
              <a:gd name="connsiteX31" fmla="*/ 8331 w 10000"/>
              <a:gd name="connsiteY31" fmla="*/ 7741 h 10000"/>
              <a:gd name="connsiteX32" fmla="*/ 6937 w 10000"/>
              <a:gd name="connsiteY32" fmla="*/ 3844 h 10000"/>
              <a:gd name="connsiteX33" fmla="*/ 9997 w 10000"/>
              <a:gd name="connsiteY33" fmla="*/ 0 h 10000"/>
              <a:gd name="connsiteX34" fmla="*/ 9391 w 10000"/>
              <a:gd name="connsiteY34" fmla="*/ 167 h 10000"/>
              <a:gd name="connsiteX0" fmla="*/ 9391 w 10000"/>
              <a:gd name="connsiteY0" fmla="*/ 167 h 10000"/>
              <a:gd name="connsiteX1" fmla="*/ 7219 w 10000"/>
              <a:gd name="connsiteY1" fmla="*/ 1548 h 10000"/>
              <a:gd name="connsiteX2" fmla="*/ 6514 w 10000"/>
              <a:gd name="connsiteY2" fmla="*/ 1590 h 10000"/>
              <a:gd name="connsiteX3" fmla="*/ 5757 w 10000"/>
              <a:gd name="connsiteY3" fmla="*/ 1925 h 10000"/>
              <a:gd name="connsiteX4" fmla="*/ 4949 w 10000"/>
              <a:gd name="connsiteY4" fmla="*/ 1883 h 10000"/>
              <a:gd name="connsiteX5" fmla="*/ 4796 w 10000"/>
              <a:gd name="connsiteY5" fmla="*/ 1799 h 10000"/>
              <a:gd name="connsiteX6" fmla="*/ 4494 w 10000"/>
              <a:gd name="connsiteY6" fmla="*/ 1841 h 10000"/>
              <a:gd name="connsiteX7" fmla="*/ 4291 w 10000"/>
              <a:gd name="connsiteY7" fmla="*/ 1799 h 10000"/>
              <a:gd name="connsiteX8" fmla="*/ 3938 w 10000"/>
              <a:gd name="connsiteY8" fmla="*/ 1590 h 10000"/>
              <a:gd name="connsiteX9" fmla="*/ 3283 w 10000"/>
              <a:gd name="connsiteY9" fmla="*/ 1464 h 10000"/>
              <a:gd name="connsiteX10" fmla="*/ 0 w 10000"/>
              <a:gd name="connsiteY10" fmla="*/ 1799 h 10000"/>
              <a:gd name="connsiteX11" fmla="*/ 3957 w 10000"/>
              <a:gd name="connsiteY11" fmla="*/ 6134 h 10000"/>
              <a:gd name="connsiteX12" fmla="*/ 3332 w 10000"/>
              <a:gd name="connsiteY12" fmla="*/ 9372 h 10000"/>
              <a:gd name="connsiteX13" fmla="*/ 3686 w 10000"/>
              <a:gd name="connsiteY13" fmla="*/ 9665 h 10000"/>
              <a:gd name="connsiteX14" fmla="*/ 3938 w 10000"/>
              <a:gd name="connsiteY14" fmla="*/ 9665 h 10000"/>
              <a:gd name="connsiteX15" fmla="*/ 3988 w 10000"/>
              <a:gd name="connsiteY15" fmla="*/ 9540 h 10000"/>
              <a:gd name="connsiteX16" fmla="*/ 4241 w 10000"/>
              <a:gd name="connsiteY16" fmla="*/ 9456 h 10000"/>
              <a:gd name="connsiteX17" fmla="*/ 4796 w 10000"/>
              <a:gd name="connsiteY17" fmla="*/ 9707 h 10000"/>
              <a:gd name="connsiteX18" fmla="*/ 5201 w 10000"/>
              <a:gd name="connsiteY18" fmla="*/ 9582 h 10000"/>
              <a:gd name="connsiteX19" fmla="*/ 5452 w 10000"/>
              <a:gd name="connsiteY19" fmla="*/ 9289 h 10000"/>
              <a:gd name="connsiteX20" fmla="*/ 6311 w 10000"/>
              <a:gd name="connsiteY20" fmla="*/ 9665 h 10000"/>
              <a:gd name="connsiteX21" fmla="*/ 6665 w 10000"/>
              <a:gd name="connsiteY21" fmla="*/ 10000 h 10000"/>
              <a:gd name="connsiteX22" fmla="*/ 7272 w 10000"/>
              <a:gd name="connsiteY22" fmla="*/ 9833 h 10000"/>
              <a:gd name="connsiteX23" fmla="*/ 7320 w 10000"/>
              <a:gd name="connsiteY23" fmla="*/ 9456 h 10000"/>
              <a:gd name="connsiteX24" fmla="*/ 7370 w 10000"/>
              <a:gd name="connsiteY24" fmla="*/ 8912 h 10000"/>
              <a:gd name="connsiteX25" fmla="*/ 7725 w 10000"/>
              <a:gd name="connsiteY25" fmla="*/ 8285 h 10000"/>
              <a:gd name="connsiteX26" fmla="*/ 8077 w 10000"/>
              <a:gd name="connsiteY26" fmla="*/ 8577 h 10000"/>
              <a:gd name="connsiteX27" fmla="*/ 8280 w 10000"/>
              <a:gd name="connsiteY27" fmla="*/ 8368 h 10000"/>
              <a:gd name="connsiteX28" fmla="*/ 8431 w 10000"/>
              <a:gd name="connsiteY28" fmla="*/ 8410 h 10000"/>
              <a:gd name="connsiteX29" fmla="*/ 8228 w 10000"/>
              <a:gd name="connsiteY29" fmla="*/ 8033 h 10000"/>
              <a:gd name="connsiteX30" fmla="*/ 8381 w 10000"/>
              <a:gd name="connsiteY30" fmla="*/ 7950 h 10000"/>
              <a:gd name="connsiteX31" fmla="*/ 6937 w 10000"/>
              <a:gd name="connsiteY31" fmla="*/ 3844 h 10000"/>
              <a:gd name="connsiteX32" fmla="*/ 9997 w 10000"/>
              <a:gd name="connsiteY32" fmla="*/ 0 h 10000"/>
              <a:gd name="connsiteX33" fmla="*/ 9391 w 10000"/>
              <a:gd name="connsiteY33" fmla="*/ 167 h 10000"/>
              <a:gd name="connsiteX0" fmla="*/ 9391 w 10000"/>
              <a:gd name="connsiteY0" fmla="*/ 167 h 10000"/>
              <a:gd name="connsiteX1" fmla="*/ 7219 w 10000"/>
              <a:gd name="connsiteY1" fmla="*/ 1548 h 10000"/>
              <a:gd name="connsiteX2" fmla="*/ 6514 w 10000"/>
              <a:gd name="connsiteY2" fmla="*/ 1590 h 10000"/>
              <a:gd name="connsiteX3" fmla="*/ 5757 w 10000"/>
              <a:gd name="connsiteY3" fmla="*/ 1925 h 10000"/>
              <a:gd name="connsiteX4" fmla="*/ 4949 w 10000"/>
              <a:gd name="connsiteY4" fmla="*/ 1883 h 10000"/>
              <a:gd name="connsiteX5" fmla="*/ 4796 w 10000"/>
              <a:gd name="connsiteY5" fmla="*/ 1799 h 10000"/>
              <a:gd name="connsiteX6" fmla="*/ 4494 w 10000"/>
              <a:gd name="connsiteY6" fmla="*/ 1841 h 10000"/>
              <a:gd name="connsiteX7" fmla="*/ 4291 w 10000"/>
              <a:gd name="connsiteY7" fmla="*/ 1799 h 10000"/>
              <a:gd name="connsiteX8" fmla="*/ 3938 w 10000"/>
              <a:gd name="connsiteY8" fmla="*/ 1590 h 10000"/>
              <a:gd name="connsiteX9" fmla="*/ 3283 w 10000"/>
              <a:gd name="connsiteY9" fmla="*/ 1464 h 10000"/>
              <a:gd name="connsiteX10" fmla="*/ 0 w 10000"/>
              <a:gd name="connsiteY10" fmla="*/ 1799 h 10000"/>
              <a:gd name="connsiteX11" fmla="*/ 3957 w 10000"/>
              <a:gd name="connsiteY11" fmla="*/ 6134 h 10000"/>
              <a:gd name="connsiteX12" fmla="*/ 3332 w 10000"/>
              <a:gd name="connsiteY12" fmla="*/ 9372 h 10000"/>
              <a:gd name="connsiteX13" fmla="*/ 3686 w 10000"/>
              <a:gd name="connsiteY13" fmla="*/ 9665 h 10000"/>
              <a:gd name="connsiteX14" fmla="*/ 3938 w 10000"/>
              <a:gd name="connsiteY14" fmla="*/ 9665 h 10000"/>
              <a:gd name="connsiteX15" fmla="*/ 3988 w 10000"/>
              <a:gd name="connsiteY15" fmla="*/ 9540 h 10000"/>
              <a:gd name="connsiteX16" fmla="*/ 4241 w 10000"/>
              <a:gd name="connsiteY16" fmla="*/ 9456 h 10000"/>
              <a:gd name="connsiteX17" fmla="*/ 4796 w 10000"/>
              <a:gd name="connsiteY17" fmla="*/ 9707 h 10000"/>
              <a:gd name="connsiteX18" fmla="*/ 5201 w 10000"/>
              <a:gd name="connsiteY18" fmla="*/ 9582 h 10000"/>
              <a:gd name="connsiteX19" fmla="*/ 5452 w 10000"/>
              <a:gd name="connsiteY19" fmla="*/ 9289 h 10000"/>
              <a:gd name="connsiteX20" fmla="*/ 6311 w 10000"/>
              <a:gd name="connsiteY20" fmla="*/ 9665 h 10000"/>
              <a:gd name="connsiteX21" fmla="*/ 6665 w 10000"/>
              <a:gd name="connsiteY21" fmla="*/ 10000 h 10000"/>
              <a:gd name="connsiteX22" fmla="*/ 7272 w 10000"/>
              <a:gd name="connsiteY22" fmla="*/ 9833 h 10000"/>
              <a:gd name="connsiteX23" fmla="*/ 7370 w 10000"/>
              <a:gd name="connsiteY23" fmla="*/ 8912 h 10000"/>
              <a:gd name="connsiteX24" fmla="*/ 7725 w 10000"/>
              <a:gd name="connsiteY24" fmla="*/ 8285 h 10000"/>
              <a:gd name="connsiteX25" fmla="*/ 8077 w 10000"/>
              <a:gd name="connsiteY25" fmla="*/ 8577 h 10000"/>
              <a:gd name="connsiteX26" fmla="*/ 8280 w 10000"/>
              <a:gd name="connsiteY26" fmla="*/ 8368 h 10000"/>
              <a:gd name="connsiteX27" fmla="*/ 8431 w 10000"/>
              <a:gd name="connsiteY27" fmla="*/ 8410 h 10000"/>
              <a:gd name="connsiteX28" fmla="*/ 8228 w 10000"/>
              <a:gd name="connsiteY28" fmla="*/ 8033 h 10000"/>
              <a:gd name="connsiteX29" fmla="*/ 8381 w 10000"/>
              <a:gd name="connsiteY29" fmla="*/ 7950 h 10000"/>
              <a:gd name="connsiteX30" fmla="*/ 6937 w 10000"/>
              <a:gd name="connsiteY30" fmla="*/ 3844 h 10000"/>
              <a:gd name="connsiteX31" fmla="*/ 9997 w 10000"/>
              <a:gd name="connsiteY31" fmla="*/ 0 h 10000"/>
              <a:gd name="connsiteX32" fmla="*/ 9391 w 10000"/>
              <a:gd name="connsiteY32" fmla="*/ 167 h 10000"/>
              <a:gd name="connsiteX0" fmla="*/ 9391 w 10000"/>
              <a:gd name="connsiteY0" fmla="*/ 167 h 10000"/>
              <a:gd name="connsiteX1" fmla="*/ 7219 w 10000"/>
              <a:gd name="connsiteY1" fmla="*/ 1548 h 10000"/>
              <a:gd name="connsiteX2" fmla="*/ 6514 w 10000"/>
              <a:gd name="connsiteY2" fmla="*/ 1590 h 10000"/>
              <a:gd name="connsiteX3" fmla="*/ 5757 w 10000"/>
              <a:gd name="connsiteY3" fmla="*/ 1925 h 10000"/>
              <a:gd name="connsiteX4" fmla="*/ 4949 w 10000"/>
              <a:gd name="connsiteY4" fmla="*/ 1883 h 10000"/>
              <a:gd name="connsiteX5" fmla="*/ 4796 w 10000"/>
              <a:gd name="connsiteY5" fmla="*/ 1799 h 10000"/>
              <a:gd name="connsiteX6" fmla="*/ 4494 w 10000"/>
              <a:gd name="connsiteY6" fmla="*/ 1841 h 10000"/>
              <a:gd name="connsiteX7" fmla="*/ 4291 w 10000"/>
              <a:gd name="connsiteY7" fmla="*/ 1799 h 10000"/>
              <a:gd name="connsiteX8" fmla="*/ 3938 w 10000"/>
              <a:gd name="connsiteY8" fmla="*/ 1590 h 10000"/>
              <a:gd name="connsiteX9" fmla="*/ 3283 w 10000"/>
              <a:gd name="connsiteY9" fmla="*/ 1464 h 10000"/>
              <a:gd name="connsiteX10" fmla="*/ 0 w 10000"/>
              <a:gd name="connsiteY10" fmla="*/ 1799 h 10000"/>
              <a:gd name="connsiteX11" fmla="*/ 3957 w 10000"/>
              <a:gd name="connsiteY11" fmla="*/ 6134 h 10000"/>
              <a:gd name="connsiteX12" fmla="*/ 3332 w 10000"/>
              <a:gd name="connsiteY12" fmla="*/ 9372 h 10000"/>
              <a:gd name="connsiteX13" fmla="*/ 3686 w 10000"/>
              <a:gd name="connsiteY13" fmla="*/ 9665 h 10000"/>
              <a:gd name="connsiteX14" fmla="*/ 3938 w 10000"/>
              <a:gd name="connsiteY14" fmla="*/ 9665 h 10000"/>
              <a:gd name="connsiteX15" fmla="*/ 3988 w 10000"/>
              <a:gd name="connsiteY15" fmla="*/ 9540 h 10000"/>
              <a:gd name="connsiteX16" fmla="*/ 4241 w 10000"/>
              <a:gd name="connsiteY16" fmla="*/ 9456 h 10000"/>
              <a:gd name="connsiteX17" fmla="*/ 4796 w 10000"/>
              <a:gd name="connsiteY17" fmla="*/ 9707 h 10000"/>
              <a:gd name="connsiteX18" fmla="*/ 5201 w 10000"/>
              <a:gd name="connsiteY18" fmla="*/ 9582 h 10000"/>
              <a:gd name="connsiteX19" fmla="*/ 5452 w 10000"/>
              <a:gd name="connsiteY19" fmla="*/ 9289 h 10000"/>
              <a:gd name="connsiteX20" fmla="*/ 6311 w 10000"/>
              <a:gd name="connsiteY20" fmla="*/ 9665 h 10000"/>
              <a:gd name="connsiteX21" fmla="*/ 6665 w 10000"/>
              <a:gd name="connsiteY21" fmla="*/ 10000 h 10000"/>
              <a:gd name="connsiteX22" fmla="*/ 7370 w 10000"/>
              <a:gd name="connsiteY22" fmla="*/ 8912 h 10000"/>
              <a:gd name="connsiteX23" fmla="*/ 7725 w 10000"/>
              <a:gd name="connsiteY23" fmla="*/ 8285 h 10000"/>
              <a:gd name="connsiteX24" fmla="*/ 8077 w 10000"/>
              <a:gd name="connsiteY24" fmla="*/ 8577 h 10000"/>
              <a:gd name="connsiteX25" fmla="*/ 8280 w 10000"/>
              <a:gd name="connsiteY25" fmla="*/ 8368 h 10000"/>
              <a:gd name="connsiteX26" fmla="*/ 8431 w 10000"/>
              <a:gd name="connsiteY26" fmla="*/ 8410 h 10000"/>
              <a:gd name="connsiteX27" fmla="*/ 8228 w 10000"/>
              <a:gd name="connsiteY27" fmla="*/ 8033 h 10000"/>
              <a:gd name="connsiteX28" fmla="*/ 8381 w 10000"/>
              <a:gd name="connsiteY28" fmla="*/ 7950 h 10000"/>
              <a:gd name="connsiteX29" fmla="*/ 6937 w 10000"/>
              <a:gd name="connsiteY29" fmla="*/ 3844 h 10000"/>
              <a:gd name="connsiteX30" fmla="*/ 9997 w 10000"/>
              <a:gd name="connsiteY30" fmla="*/ 0 h 10000"/>
              <a:gd name="connsiteX31" fmla="*/ 9391 w 10000"/>
              <a:gd name="connsiteY31" fmla="*/ 167 h 10000"/>
              <a:gd name="connsiteX0" fmla="*/ 9391 w 10000"/>
              <a:gd name="connsiteY0" fmla="*/ 167 h 9707"/>
              <a:gd name="connsiteX1" fmla="*/ 7219 w 10000"/>
              <a:gd name="connsiteY1" fmla="*/ 1548 h 9707"/>
              <a:gd name="connsiteX2" fmla="*/ 6514 w 10000"/>
              <a:gd name="connsiteY2" fmla="*/ 1590 h 9707"/>
              <a:gd name="connsiteX3" fmla="*/ 5757 w 10000"/>
              <a:gd name="connsiteY3" fmla="*/ 1925 h 9707"/>
              <a:gd name="connsiteX4" fmla="*/ 4949 w 10000"/>
              <a:gd name="connsiteY4" fmla="*/ 1883 h 9707"/>
              <a:gd name="connsiteX5" fmla="*/ 4796 w 10000"/>
              <a:gd name="connsiteY5" fmla="*/ 1799 h 9707"/>
              <a:gd name="connsiteX6" fmla="*/ 4494 w 10000"/>
              <a:gd name="connsiteY6" fmla="*/ 1841 h 9707"/>
              <a:gd name="connsiteX7" fmla="*/ 4291 w 10000"/>
              <a:gd name="connsiteY7" fmla="*/ 1799 h 9707"/>
              <a:gd name="connsiteX8" fmla="*/ 3938 w 10000"/>
              <a:gd name="connsiteY8" fmla="*/ 1590 h 9707"/>
              <a:gd name="connsiteX9" fmla="*/ 3283 w 10000"/>
              <a:gd name="connsiteY9" fmla="*/ 1464 h 9707"/>
              <a:gd name="connsiteX10" fmla="*/ 0 w 10000"/>
              <a:gd name="connsiteY10" fmla="*/ 1799 h 9707"/>
              <a:gd name="connsiteX11" fmla="*/ 3957 w 10000"/>
              <a:gd name="connsiteY11" fmla="*/ 6134 h 9707"/>
              <a:gd name="connsiteX12" fmla="*/ 3332 w 10000"/>
              <a:gd name="connsiteY12" fmla="*/ 9372 h 9707"/>
              <a:gd name="connsiteX13" fmla="*/ 3686 w 10000"/>
              <a:gd name="connsiteY13" fmla="*/ 9665 h 9707"/>
              <a:gd name="connsiteX14" fmla="*/ 3938 w 10000"/>
              <a:gd name="connsiteY14" fmla="*/ 9665 h 9707"/>
              <a:gd name="connsiteX15" fmla="*/ 3988 w 10000"/>
              <a:gd name="connsiteY15" fmla="*/ 9540 h 9707"/>
              <a:gd name="connsiteX16" fmla="*/ 4241 w 10000"/>
              <a:gd name="connsiteY16" fmla="*/ 9456 h 9707"/>
              <a:gd name="connsiteX17" fmla="*/ 4796 w 10000"/>
              <a:gd name="connsiteY17" fmla="*/ 9707 h 9707"/>
              <a:gd name="connsiteX18" fmla="*/ 5201 w 10000"/>
              <a:gd name="connsiteY18" fmla="*/ 9582 h 9707"/>
              <a:gd name="connsiteX19" fmla="*/ 5452 w 10000"/>
              <a:gd name="connsiteY19" fmla="*/ 9289 h 9707"/>
              <a:gd name="connsiteX20" fmla="*/ 6311 w 10000"/>
              <a:gd name="connsiteY20" fmla="*/ 9665 h 9707"/>
              <a:gd name="connsiteX21" fmla="*/ 7370 w 10000"/>
              <a:gd name="connsiteY21" fmla="*/ 8912 h 9707"/>
              <a:gd name="connsiteX22" fmla="*/ 7725 w 10000"/>
              <a:gd name="connsiteY22" fmla="*/ 8285 h 9707"/>
              <a:gd name="connsiteX23" fmla="*/ 8077 w 10000"/>
              <a:gd name="connsiteY23" fmla="*/ 8577 h 9707"/>
              <a:gd name="connsiteX24" fmla="*/ 8280 w 10000"/>
              <a:gd name="connsiteY24" fmla="*/ 8368 h 9707"/>
              <a:gd name="connsiteX25" fmla="*/ 8431 w 10000"/>
              <a:gd name="connsiteY25" fmla="*/ 8410 h 9707"/>
              <a:gd name="connsiteX26" fmla="*/ 8228 w 10000"/>
              <a:gd name="connsiteY26" fmla="*/ 8033 h 9707"/>
              <a:gd name="connsiteX27" fmla="*/ 8381 w 10000"/>
              <a:gd name="connsiteY27" fmla="*/ 7950 h 9707"/>
              <a:gd name="connsiteX28" fmla="*/ 6937 w 10000"/>
              <a:gd name="connsiteY28" fmla="*/ 3844 h 9707"/>
              <a:gd name="connsiteX29" fmla="*/ 9997 w 10000"/>
              <a:gd name="connsiteY29" fmla="*/ 0 h 9707"/>
              <a:gd name="connsiteX30" fmla="*/ 9391 w 10000"/>
              <a:gd name="connsiteY30" fmla="*/ 167 h 9707"/>
              <a:gd name="connsiteX0" fmla="*/ 9391 w 10000"/>
              <a:gd name="connsiteY0" fmla="*/ 172 h 10000"/>
              <a:gd name="connsiteX1" fmla="*/ 7219 w 10000"/>
              <a:gd name="connsiteY1" fmla="*/ 1595 h 10000"/>
              <a:gd name="connsiteX2" fmla="*/ 6514 w 10000"/>
              <a:gd name="connsiteY2" fmla="*/ 1638 h 10000"/>
              <a:gd name="connsiteX3" fmla="*/ 5757 w 10000"/>
              <a:gd name="connsiteY3" fmla="*/ 1983 h 10000"/>
              <a:gd name="connsiteX4" fmla="*/ 4949 w 10000"/>
              <a:gd name="connsiteY4" fmla="*/ 1940 h 10000"/>
              <a:gd name="connsiteX5" fmla="*/ 4796 w 10000"/>
              <a:gd name="connsiteY5" fmla="*/ 1853 h 10000"/>
              <a:gd name="connsiteX6" fmla="*/ 4494 w 10000"/>
              <a:gd name="connsiteY6" fmla="*/ 1897 h 10000"/>
              <a:gd name="connsiteX7" fmla="*/ 4291 w 10000"/>
              <a:gd name="connsiteY7" fmla="*/ 1853 h 10000"/>
              <a:gd name="connsiteX8" fmla="*/ 3938 w 10000"/>
              <a:gd name="connsiteY8" fmla="*/ 1638 h 10000"/>
              <a:gd name="connsiteX9" fmla="*/ 3283 w 10000"/>
              <a:gd name="connsiteY9" fmla="*/ 1508 h 10000"/>
              <a:gd name="connsiteX10" fmla="*/ 0 w 10000"/>
              <a:gd name="connsiteY10" fmla="*/ 1853 h 10000"/>
              <a:gd name="connsiteX11" fmla="*/ 3957 w 10000"/>
              <a:gd name="connsiteY11" fmla="*/ 6319 h 10000"/>
              <a:gd name="connsiteX12" fmla="*/ 3332 w 10000"/>
              <a:gd name="connsiteY12" fmla="*/ 9655 h 10000"/>
              <a:gd name="connsiteX13" fmla="*/ 3686 w 10000"/>
              <a:gd name="connsiteY13" fmla="*/ 9957 h 10000"/>
              <a:gd name="connsiteX14" fmla="*/ 3938 w 10000"/>
              <a:gd name="connsiteY14" fmla="*/ 9957 h 10000"/>
              <a:gd name="connsiteX15" fmla="*/ 3988 w 10000"/>
              <a:gd name="connsiteY15" fmla="*/ 9828 h 10000"/>
              <a:gd name="connsiteX16" fmla="*/ 4241 w 10000"/>
              <a:gd name="connsiteY16" fmla="*/ 9741 h 10000"/>
              <a:gd name="connsiteX17" fmla="*/ 4796 w 10000"/>
              <a:gd name="connsiteY17" fmla="*/ 10000 h 10000"/>
              <a:gd name="connsiteX18" fmla="*/ 5201 w 10000"/>
              <a:gd name="connsiteY18" fmla="*/ 9871 h 10000"/>
              <a:gd name="connsiteX19" fmla="*/ 6311 w 10000"/>
              <a:gd name="connsiteY19" fmla="*/ 9957 h 10000"/>
              <a:gd name="connsiteX20" fmla="*/ 7370 w 10000"/>
              <a:gd name="connsiteY20" fmla="*/ 9181 h 10000"/>
              <a:gd name="connsiteX21" fmla="*/ 7725 w 10000"/>
              <a:gd name="connsiteY21" fmla="*/ 8535 h 10000"/>
              <a:gd name="connsiteX22" fmla="*/ 8077 w 10000"/>
              <a:gd name="connsiteY22" fmla="*/ 8836 h 10000"/>
              <a:gd name="connsiteX23" fmla="*/ 8280 w 10000"/>
              <a:gd name="connsiteY23" fmla="*/ 8621 h 10000"/>
              <a:gd name="connsiteX24" fmla="*/ 8431 w 10000"/>
              <a:gd name="connsiteY24" fmla="*/ 8664 h 10000"/>
              <a:gd name="connsiteX25" fmla="*/ 8228 w 10000"/>
              <a:gd name="connsiteY25" fmla="*/ 8275 h 10000"/>
              <a:gd name="connsiteX26" fmla="*/ 8381 w 10000"/>
              <a:gd name="connsiteY26" fmla="*/ 8190 h 10000"/>
              <a:gd name="connsiteX27" fmla="*/ 6937 w 10000"/>
              <a:gd name="connsiteY27" fmla="*/ 3960 h 10000"/>
              <a:gd name="connsiteX28" fmla="*/ 9997 w 10000"/>
              <a:gd name="connsiteY28" fmla="*/ 0 h 10000"/>
              <a:gd name="connsiteX29" fmla="*/ 9391 w 10000"/>
              <a:gd name="connsiteY29" fmla="*/ 172 h 10000"/>
              <a:gd name="connsiteX0" fmla="*/ 9391 w 10000"/>
              <a:gd name="connsiteY0" fmla="*/ 172 h 10000"/>
              <a:gd name="connsiteX1" fmla="*/ 7219 w 10000"/>
              <a:gd name="connsiteY1" fmla="*/ 1595 h 10000"/>
              <a:gd name="connsiteX2" fmla="*/ 6514 w 10000"/>
              <a:gd name="connsiteY2" fmla="*/ 1638 h 10000"/>
              <a:gd name="connsiteX3" fmla="*/ 5757 w 10000"/>
              <a:gd name="connsiteY3" fmla="*/ 1983 h 10000"/>
              <a:gd name="connsiteX4" fmla="*/ 4949 w 10000"/>
              <a:gd name="connsiteY4" fmla="*/ 1940 h 10000"/>
              <a:gd name="connsiteX5" fmla="*/ 4796 w 10000"/>
              <a:gd name="connsiteY5" fmla="*/ 1853 h 10000"/>
              <a:gd name="connsiteX6" fmla="*/ 4494 w 10000"/>
              <a:gd name="connsiteY6" fmla="*/ 1897 h 10000"/>
              <a:gd name="connsiteX7" fmla="*/ 4291 w 10000"/>
              <a:gd name="connsiteY7" fmla="*/ 1853 h 10000"/>
              <a:gd name="connsiteX8" fmla="*/ 3938 w 10000"/>
              <a:gd name="connsiteY8" fmla="*/ 1638 h 10000"/>
              <a:gd name="connsiteX9" fmla="*/ 3283 w 10000"/>
              <a:gd name="connsiteY9" fmla="*/ 1508 h 10000"/>
              <a:gd name="connsiteX10" fmla="*/ 0 w 10000"/>
              <a:gd name="connsiteY10" fmla="*/ 1853 h 10000"/>
              <a:gd name="connsiteX11" fmla="*/ 3957 w 10000"/>
              <a:gd name="connsiteY11" fmla="*/ 6319 h 10000"/>
              <a:gd name="connsiteX12" fmla="*/ 3332 w 10000"/>
              <a:gd name="connsiteY12" fmla="*/ 9655 h 10000"/>
              <a:gd name="connsiteX13" fmla="*/ 3938 w 10000"/>
              <a:gd name="connsiteY13" fmla="*/ 9957 h 10000"/>
              <a:gd name="connsiteX14" fmla="*/ 3988 w 10000"/>
              <a:gd name="connsiteY14" fmla="*/ 9828 h 10000"/>
              <a:gd name="connsiteX15" fmla="*/ 4241 w 10000"/>
              <a:gd name="connsiteY15" fmla="*/ 9741 h 10000"/>
              <a:gd name="connsiteX16" fmla="*/ 4796 w 10000"/>
              <a:gd name="connsiteY16" fmla="*/ 10000 h 10000"/>
              <a:gd name="connsiteX17" fmla="*/ 5201 w 10000"/>
              <a:gd name="connsiteY17" fmla="*/ 9871 h 10000"/>
              <a:gd name="connsiteX18" fmla="*/ 6311 w 10000"/>
              <a:gd name="connsiteY18" fmla="*/ 9957 h 10000"/>
              <a:gd name="connsiteX19" fmla="*/ 7370 w 10000"/>
              <a:gd name="connsiteY19" fmla="*/ 9181 h 10000"/>
              <a:gd name="connsiteX20" fmla="*/ 7725 w 10000"/>
              <a:gd name="connsiteY20" fmla="*/ 8535 h 10000"/>
              <a:gd name="connsiteX21" fmla="*/ 8077 w 10000"/>
              <a:gd name="connsiteY21" fmla="*/ 8836 h 10000"/>
              <a:gd name="connsiteX22" fmla="*/ 8280 w 10000"/>
              <a:gd name="connsiteY22" fmla="*/ 8621 h 10000"/>
              <a:gd name="connsiteX23" fmla="*/ 8431 w 10000"/>
              <a:gd name="connsiteY23" fmla="*/ 8664 h 10000"/>
              <a:gd name="connsiteX24" fmla="*/ 8228 w 10000"/>
              <a:gd name="connsiteY24" fmla="*/ 8275 h 10000"/>
              <a:gd name="connsiteX25" fmla="*/ 8381 w 10000"/>
              <a:gd name="connsiteY25" fmla="*/ 8190 h 10000"/>
              <a:gd name="connsiteX26" fmla="*/ 6937 w 10000"/>
              <a:gd name="connsiteY26" fmla="*/ 3960 h 10000"/>
              <a:gd name="connsiteX27" fmla="*/ 9997 w 10000"/>
              <a:gd name="connsiteY27" fmla="*/ 0 h 10000"/>
              <a:gd name="connsiteX28" fmla="*/ 9391 w 10000"/>
              <a:gd name="connsiteY28" fmla="*/ 172 h 10000"/>
              <a:gd name="connsiteX0" fmla="*/ 9391 w 10000"/>
              <a:gd name="connsiteY0" fmla="*/ 172 h 10000"/>
              <a:gd name="connsiteX1" fmla="*/ 7219 w 10000"/>
              <a:gd name="connsiteY1" fmla="*/ 1595 h 10000"/>
              <a:gd name="connsiteX2" fmla="*/ 6514 w 10000"/>
              <a:gd name="connsiteY2" fmla="*/ 1638 h 10000"/>
              <a:gd name="connsiteX3" fmla="*/ 5757 w 10000"/>
              <a:gd name="connsiteY3" fmla="*/ 1983 h 10000"/>
              <a:gd name="connsiteX4" fmla="*/ 4949 w 10000"/>
              <a:gd name="connsiteY4" fmla="*/ 1940 h 10000"/>
              <a:gd name="connsiteX5" fmla="*/ 4796 w 10000"/>
              <a:gd name="connsiteY5" fmla="*/ 1853 h 10000"/>
              <a:gd name="connsiteX6" fmla="*/ 4494 w 10000"/>
              <a:gd name="connsiteY6" fmla="*/ 1897 h 10000"/>
              <a:gd name="connsiteX7" fmla="*/ 4291 w 10000"/>
              <a:gd name="connsiteY7" fmla="*/ 1853 h 10000"/>
              <a:gd name="connsiteX8" fmla="*/ 3938 w 10000"/>
              <a:gd name="connsiteY8" fmla="*/ 1638 h 10000"/>
              <a:gd name="connsiteX9" fmla="*/ 3283 w 10000"/>
              <a:gd name="connsiteY9" fmla="*/ 1508 h 10000"/>
              <a:gd name="connsiteX10" fmla="*/ 0 w 10000"/>
              <a:gd name="connsiteY10" fmla="*/ 1853 h 10000"/>
              <a:gd name="connsiteX11" fmla="*/ 3957 w 10000"/>
              <a:gd name="connsiteY11" fmla="*/ 6319 h 10000"/>
              <a:gd name="connsiteX12" fmla="*/ 3938 w 10000"/>
              <a:gd name="connsiteY12" fmla="*/ 9957 h 10000"/>
              <a:gd name="connsiteX13" fmla="*/ 3988 w 10000"/>
              <a:gd name="connsiteY13" fmla="*/ 9828 h 10000"/>
              <a:gd name="connsiteX14" fmla="*/ 4241 w 10000"/>
              <a:gd name="connsiteY14" fmla="*/ 9741 h 10000"/>
              <a:gd name="connsiteX15" fmla="*/ 4796 w 10000"/>
              <a:gd name="connsiteY15" fmla="*/ 10000 h 10000"/>
              <a:gd name="connsiteX16" fmla="*/ 5201 w 10000"/>
              <a:gd name="connsiteY16" fmla="*/ 9871 h 10000"/>
              <a:gd name="connsiteX17" fmla="*/ 6311 w 10000"/>
              <a:gd name="connsiteY17" fmla="*/ 9957 h 10000"/>
              <a:gd name="connsiteX18" fmla="*/ 7370 w 10000"/>
              <a:gd name="connsiteY18" fmla="*/ 9181 h 10000"/>
              <a:gd name="connsiteX19" fmla="*/ 7725 w 10000"/>
              <a:gd name="connsiteY19" fmla="*/ 8535 h 10000"/>
              <a:gd name="connsiteX20" fmla="*/ 8077 w 10000"/>
              <a:gd name="connsiteY20" fmla="*/ 8836 h 10000"/>
              <a:gd name="connsiteX21" fmla="*/ 8280 w 10000"/>
              <a:gd name="connsiteY21" fmla="*/ 8621 h 10000"/>
              <a:gd name="connsiteX22" fmla="*/ 8431 w 10000"/>
              <a:gd name="connsiteY22" fmla="*/ 8664 h 10000"/>
              <a:gd name="connsiteX23" fmla="*/ 8228 w 10000"/>
              <a:gd name="connsiteY23" fmla="*/ 8275 h 10000"/>
              <a:gd name="connsiteX24" fmla="*/ 8381 w 10000"/>
              <a:gd name="connsiteY24" fmla="*/ 8190 h 10000"/>
              <a:gd name="connsiteX25" fmla="*/ 6937 w 10000"/>
              <a:gd name="connsiteY25" fmla="*/ 3960 h 10000"/>
              <a:gd name="connsiteX26" fmla="*/ 9997 w 10000"/>
              <a:gd name="connsiteY26" fmla="*/ 0 h 10000"/>
              <a:gd name="connsiteX27" fmla="*/ 9391 w 10000"/>
              <a:gd name="connsiteY27" fmla="*/ 172 h 10000"/>
              <a:gd name="connsiteX0" fmla="*/ 9391 w 10000"/>
              <a:gd name="connsiteY0" fmla="*/ 172 h 10000"/>
              <a:gd name="connsiteX1" fmla="*/ 7219 w 10000"/>
              <a:gd name="connsiteY1" fmla="*/ 1595 h 10000"/>
              <a:gd name="connsiteX2" fmla="*/ 6514 w 10000"/>
              <a:gd name="connsiteY2" fmla="*/ 1638 h 10000"/>
              <a:gd name="connsiteX3" fmla="*/ 5757 w 10000"/>
              <a:gd name="connsiteY3" fmla="*/ 1983 h 10000"/>
              <a:gd name="connsiteX4" fmla="*/ 4949 w 10000"/>
              <a:gd name="connsiteY4" fmla="*/ 1940 h 10000"/>
              <a:gd name="connsiteX5" fmla="*/ 4796 w 10000"/>
              <a:gd name="connsiteY5" fmla="*/ 1853 h 10000"/>
              <a:gd name="connsiteX6" fmla="*/ 4494 w 10000"/>
              <a:gd name="connsiteY6" fmla="*/ 1897 h 10000"/>
              <a:gd name="connsiteX7" fmla="*/ 4291 w 10000"/>
              <a:gd name="connsiteY7" fmla="*/ 1853 h 10000"/>
              <a:gd name="connsiteX8" fmla="*/ 3938 w 10000"/>
              <a:gd name="connsiteY8" fmla="*/ 1638 h 10000"/>
              <a:gd name="connsiteX9" fmla="*/ 3283 w 10000"/>
              <a:gd name="connsiteY9" fmla="*/ 1508 h 10000"/>
              <a:gd name="connsiteX10" fmla="*/ 0 w 10000"/>
              <a:gd name="connsiteY10" fmla="*/ 1853 h 10000"/>
              <a:gd name="connsiteX11" fmla="*/ 3957 w 10000"/>
              <a:gd name="connsiteY11" fmla="*/ 6319 h 10000"/>
              <a:gd name="connsiteX12" fmla="*/ 3938 w 10000"/>
              <a:gd name="connsiteY12" fmla="*/ 9957 h 10000"/>
              <a:gd name="connsiteX13" fmla="*/ 3988 w 10000"/>
              <a:gd name="connsiteY13" fmla="*/ 9828 h 10000"/>
              <a:gd name="connsiteX14" fmla="*/ 4796 w 10000"/>
              <a:gd name="connsiteY14" fmla="*/ 10000 h 10000"/>
              <a:gd name="connsiteX15" fmla="*/ 5201 w 10000"/>
              <a:gd name="connsiteY15" fmla="*/ 9871 h 10000"/>
              <a:gd name="connsiteX16" fmla="*/ 6311 w 10000"/>
              <a:gd name="connsiteY16" fmla="*/ 9957 h 10000"/>
              <a:gd name="connsiteX17" fmla="*/ 7370 w 10000"/>
              <a:gd name="connsiteY17" fmla="*/ 9181 h 10000"/>
              <a:gd name="connsiteX18" fmla="*/ 7725 w 10000"/>
              <a:gd name="connsiteY18" fmla="*/ 8535 h 10000"/>
              <a:gd name="connsiteX19" fmla="*/ 8077 w 10000"/>
              <a:gd name="connsiteY19" fmla="*/ 8836 h 10000"/>
              <a:gd name="connsiteX20" fmla="*/ 8280 w 10000"/>
              <a:gd name="connsiteY20" fmla="*/ 8621 h 10000"/>
              <a:gd name="connsiteX21" fmla="*/ 8431 w 10000"/>
              <a:gd name="connsiteY21" fmla="*/ 8664 h 10000"/>
              <a:gd name="connsiteX22" fmla="*/ 8228 w 10000"/>
              <a:gd name="connsiteY22" fmla="*/ 8275 h 10000"/>
              <a:gd name="connsiteX23" fmla="*/ 8381 w 10000"/>
              <a:gd name="connsiteY23" fmla="*/ 8190 h 10000"/>
              <a:gd name="connsiteX24" fmla="*/ 6937 w 10000"/>
              <a:gd name="connsiteY24" fmla="*/ 3960 h 10000"/>
              <a:gd name="connsiteX25" fmla="*/ 9997 w 10000"/>
              <a:gd name="connsiteY25" fmla="*/ 0 h 10000"/>
              <a:gd name="connsiteX26" fmla="*/ 9391 w 10000"/>
              <a:gd name="connsiteY26" fmla="*/ 172 h 10000"/>
              <a:gd name="connsiteX0" fmla="*/ 9391 w 10000"/>
              <a:gd name="connsiteY0" fmla="*/ 172 h 10000"/>
              <a:gd name="connsiteX1" fmla="*/ 7219 w 10000"/>
              <a:gd name="connsiteY1" fmla="*/ 1595 h 10000"/>
              <a:gd name="connsiteX2" fmla="*/ 6514 w 10000"/>
              <a:gd name="connsiteY2" fmla="*/ 1638 h 10000"/>
              <a:gd name="connsiteX3" fmla="*/ 5757 w 10000"/>
              <a:gd name="connsiteY3" fmla="*/ 1983 h 10000"/>
              <a:gd name="connsiteX4" fmla="*/ 4949 w 10000"/>
              <a:gd name="connsiteY4" fmla="*/ 1940 h 10000"/>
              <a:gd name="connsiteX5" fmla="*/ 4796 w 10000"/>
              <a:gd name="connsiteY5" fmla="*/ 1853 h 10000"/>
              <a:gd name="connsiteX6" fmla="*/ 4494 w 10000"/>
              <a:gd name="connsiteY6" fmla="*/ 1897 h 10000"/>
              <a:gd name="connsiteX7" fmla="*/ 4291 w 10000"/>
              <a:gd name="connsiteY7" fmla="*/ 1853 h 10000"/>
              <a:gd name="connsiteX8" fmla="*/ 3938 w 10000"/>
              <a:gd name="connsiteY8" fmla="*/ 1638 h 10000"/>
              <a:gd name="connsiteX9" fmla="*/ 3283 w 10000"/>
              <a:gd name="connsiteY9" fmla="*/ 1508 h 10000"/>
              <a:gd name="connsiteX10" fmla="*/ 0 w 10000"/>
              <a:gd name="connsiteY10" fmla="*/ 1853 h 10000"/>
              <a:gd name="connsiteX11" fmla="*/ 3957 w 10000"/>
              <a:gd name="connsiteY11" fmla="*/ 6319 h 10000"/>
              <a:gd name="connsiteX12" fmla="*/ 3938 w 10000"/>
              <a:gd name="connsiteY12" fmla="*/ 9957 h 10000"/>
              <a:gd name="connsiteX13" fmla="*/ 3988 w 10000"/>
              <a:gd name="connsiteY13" fmla="*/ 9828 h 10000"/>
              <a:gd name="connsiteX14" fmla="*/ 4796 w 10000"/>
              <a:gd name="connsiteY14" fmla="*/ 10000 h 10000"/>
              <a:gd name="connsiteX15" fmla="*/ 6311 w 10000"/>
              <a:gd name="connsiteY15" fmla="*/ 9957 h 10000"/>
              <a:gd name="connsiteX16" fmla="*/ 7370 w 10000"/>
              <a:gd name="connsiteY16" fmla="*/ 9181 h 10000"/>
              <a:gd name="connsiteX17" fmla="*/ 7725 w 10000"/>
              <a:gd name="connsiteY17" fmla="*/ 8535 h 10000"/>
              <a:gd name="connsiteX18" fmla="*/ 8077 w 10000"/>
              <a:gd name="connsiteY18" fmla="*/ 8836 h 10000"/>
              <a:gd name="connsiteX19" fmla="*/ 8280 w 10000"/>
              <a:gd name="connsiteY19" fmla="*/ 8621 h 10000"/>
              <a:gd name="connsiteX20" fmla="*/ 8431 w 10000"/>
              <a:gd name="connsiteY20" fmla="*/ 8664 h 10000"/>
              <a:gd name="connsiteX21" fmla="*/ 8228 w 10000"/>
              <a:gd name="connsiteY21" fmla="*/ 8275 h 10000"/>
              <a:gd name="connsiteX22" fmla="*/ 8381 w 10000"/>
              <a:gd name="connsiteY22" fmla="*/ 8190 h 10000"/>
              <a:gd name="connsiteX23" fmla="*/ 6937 w 10000"/>
              <a:gd name="connsiteY23" fmla="*/ 3960 h 10000"/>
              <a:gd name="connsiteX24" fmla="*/ 9997 w 10000"/>
              <a:gd name="connsiteY24" fmla="*/ 0 h 10000"/>
              <a:gd name="connsiteX25" fmla="*/ 9391 w 10000"/>
              <a:gd name="connsiteY25" fmla="*/ 172 h 10000"/>
              <a:gd name="connsiteX0" fmla="*/ 9391 w 10000"/>
              <a:gd name="connsiteY0" fmla="*/ 172 h 9957"/>
              <a:gd name="connsiteX1" fmla="*/ 7219 w 10000"/>
              <a:gd name="connsiteY1" fmla="*/ 1595 h 9957"/>
              <a:gd name="connsiteX2" fmla="*/ 6514 w 10000"/>
              <a:gd name="connsiteY2" fmla="*/ 1638 h 9957"/>
              <a:gd name="connsiteX3" fmla="*/ 5757 w 10000"/>
              <a:gd name="connsiteY3" fmla="*/ 1983 h 9957"/>
              <a:gd name="connsiteX4" fmla="*/ 4949 w 10000"/>
              <a:gd name="connsiteY4" fmla="*/ 1940 h 9957"/>
              <a:gd name="connsiteX5" fmla="*/ 4796 w 10000"/>
              <a:gd name="connsiteY5" fmla="*/ 1853 h 9957"/>
              <a:gd name="connsiteX6" fmla="*/ 4494 w 10000"/>
              <a:gd name="connsiteY6" fmla="*/ 1897 h 9957"/>
              <a:gd name="connsiteX7" fmla="*/ 4291 w 10000"/>
              <a:gd name="connsiteY7" fmla="*/ 1853 h 9957"/>
              <a:gd name="connsiteX8" fmla="*/ 3938 w 10000"/>
              <a:gd name="connsiteY8" fmla="*/ 1638 h 9957"/>
              <a:gd name="connsiteX9" fmla="*/ 3283 w 10000"/>
              <a:gd name="connsiteY9" fmla="*/ 1508 h 9957"/>
              <a:gd name="connsiteX10" fmla="*/ 0 w 10000"/>
              <a:gd name="connsiteY10" fmla="*/ 1853 h 9957"/>
              <a:gd name="connsiteX11" fmla="*/ 3957 w 10000"/>
              <a:gd name="connsiteY11" fmla="*/ 6319 h 9957"/>
              <a:gd name="connsiteX12" fmla="*/ 3938 w 10000"/>
              <a:gd name="connsiteY12" fmla="*/ 9957 h 9957"/>
              <a:gd name="connsiteX13" fmla="*/ 3988 w 10000"/>
              <a:gd name="connsiteY13" fmla="*/ 9828 h 9957"/>
              <a:gd name="connsiteX14" fmla="*/ 6311 w 10000"/>
              <a:gd name="connsiteY14" fmla="*/ 9957 h 9957"/>
              <a:gd name="connsiteX15" fmla="*/ 7370 w 10000"/>
              <a:gd name="connsiteY15" fmla="*/ 9181 h 9957"/>
              <a:gd name="connsiteX16" fmla="*/ 7725 w 10000"/>
              <a:gd name="connsiteY16" fmla="*/ 8535 h 9957"/>
              <a:gd name="connsiteX17" fmla="*/ 8077 w 10000"/>
              <a:gd name="connsiteY17" fmla="*/ 8836 h 9957"/>
              <a:gd name="connsiteX18" fmla="*/ 8280 w 10000"/>
              <a:gd name="connsiteY18" fmla="*/ 8621 h 9957"/>
              <a:gd name="connsiteX19" fmla="*/ 8431 w 10000"/>
              <a:gd name="connsiteY19" fmla="*/ 8664 h 9957"/>
              <a:gd name="connsiteX20" fmla="*/ 8228 w 10000"/>
              <a:gd name="connsiteY20" fmla="*/ 8275 h 9957"/>
              <a:gd name="connsiteX21" fmla="*/ 8381 w 10000"/>
              <a:gd name="connsiteY21" fmla="*/ 8190 h 9957"/>
              <a:gd name="connsiteX22" fmla="*/ 6937 w 10000"/>
              <a:gd name="connsiteY22" fmla="*/ 3960 h 9957"/>
              <a:gd name="connsiteX23" fmla="*/ 9997 w 10000"/>
              <a:gd name="connsiteY23" fmla="*/ 0 h 9957"/>
              <a:gd name="connsiteX24" fmla="*/ 9391 w 10000"/>
              <a:gd name="connsiteY24" fmla="*/ 172 h 9957"/>
              <a:gd name="connsiteX0" fmla="*/ 9391 w 10000"/>
              <a:gd name="connsiteY0" fmla="*/ 173 h 10000"/>
              <a:gd name="connsiteX1" fmla="*/ 7219 w 10000"/>
              <a:gd name="connsiteY1" fmla="*/ 1602 h 10000"/>
              <a:gd name="connsiteX2" fmla="*/ 6514 w 10000"/>
              <a:gd name="connsiteY2" fmla="*/ 1645 h 10000"/>
              <a:gd name="connsiteX3" fmla="*/ 5757 w 10000"/>
              <a:gd name="connsiteY3" fmla="*/ 1992 h 10000"/>
              <a:gd name="connsiteX4" fmla="*/ 4949 w 10000"/>
              <a:gd name="connsiteY4" fmla="*/ 1948 h 10000"/>
              <a:gd name="connsiteX5" fmla="*/ 4796 w 10000"/>
              <a:gd name="connsiteY5" fmla="*/ 1861 h 10000"/>
              <a:gd name="connsiteX6" fmla="*/ 4494 w 10000"/>
              <a:gd name="connsiteY6" fmla="*/ 1905 h 10000"/>
              <a:gd name="connsiteX7" fmla="*/ 4291 w 10000"/>
              <a:gd name="connsiteY7" fmla="*/ 1861 h 10000"/>
              <a:gd name="connsiteX8" fmla="*/ 3938 w 10000"/>
              <a:gd name="connsiteY8" fmla="*/ 1645 h 10000"/>
              <a:gd name="connsiteX9" fmla="*/ 3283 w 10000"/>
              <a:gd name="connsiteY9" fmla="*/ 1515 h 10000"/>
              <a:gd name="connsiteX10" fmla="*/ 0 w 10000"/>
              <a:gd name="connsiteY10" fmla="*/ 1861 h 10000"/>
              <a:gd name="connsiteX11" fmla="*/ 3957 w 10000"/>
              <a:gd name="connsiteY11" fmla="*/ 6346 h 10000"/>
              <a:gd name="connsiteX12" fmla="*/ 3938 w 10000"/>
              <a:gd name="connsiteY12" fmla="*/ 10000 h 10000"/>
              <a:gd name="connsiteX13" fmla="*/ 3988 w 10000"/>
              <a:gd name="connsiteY13" fmla="*/ 9870 h 10000"/>
              <a:gd name="connsiteX14" fmla="*/ 7370 w 10000"/>
              <a:gd name="connsiteY14" fmla="*/ 9221 h 10000"/>
              <a:gd name="connsiteX15" fmla="*/ 7725 w 10000"/>
              <a:gd name="connsiteY15" fmla="*/ 8572 h 10000"/>
              <a:gd name="connsiteX16" fmla="*/ 8077 w 10000"/>
              <a:gd name="connsiteY16" fmla="*/ 8874 h 10000"/>
              <a:gd name="connsiteX17" fmla="*/ 8280 w 10000"/>
              <a:gd name="connsiteY17" fmla="*/ 8658 h 10000"/>
              <a:gd name="connsiteX18" fmla="*/ 8431 w 10000"/>
              <a:gd name="connsiteY18" fmla="*/ 8701 h 10000"/>
              <a:gd name="connsiteX19" fmla="*/ 8228 w 10000"/>
              <a:gd name="connsiteY19" fmla="*/ 8311 h 10000"/>
              <a:gd name="connsiteX20" fmla="*/ 8381 w 10000"/>
              <a:gd name="connsiteY20" fmla="*/ 8225 h 10000"/>
              <a:gd name="connsiteX21" fmla="*/ 6937 w 10000"/>
              <a:gd name="connsiteY21" fmla="*/ 3977 h 10000"/>
              <a:gd name="connsiteX22" fmla="*/ 9997 w 10000"/>
              <a:gd name="connsiteY22" fmla="*/ 0 h 10000"/>
              <a:gd name="connsiteX23" fmla="*/ 9391 w 10000"/>
              <a:gd name="connsiteY23" fmla="*/ 173 h 10000"/>
              <a:gd name="connsiteX0" fmla="*/ 9391 w 10000"/>
              <a:gd name="connsiteY0" fmla="*/ 173 h 10126"/>
              <a:gd name="connsiteX1" fmla="*/ 7219 w 10000"/>
              <a:gd name="connsiteY1" fmla="*/ 1602 h 10126"/>
              <a:gd name="connsiteX2" fmla="*/ 6514 w 10000"/>
              <a:gd name="connsiteY2" fmla="*/ 1645 h 10126"/>
              <a:gd name="connsiteX3" fmla="*/ 5757 w 10000"/>
              <a:gd name="connsiteY3" fmla="*/ 1992 h 10126"/>
              <a:gd name="connsiteX4" fmla="*/ 4949 w 10000"/>
              <a:gd name="connsiteY4" fmla="*/ 1948 h 10126"/>
              <a:gd name="connsiteX5" fmla="*/ 4796 w 10000"/>
              <a:gd name="connsiteY5" fmla="*/ 1861 h 10126"/>
              <a:gd name="connsiteX6" fmla="*/ 4494 w 10000"/>
              <a:gd name="connsiteY6" fmla="*/ 1905 h 10126"/>
              <a:gd name="connsiteX7" fmla="*/ 4291 w 10000"/>
              <a:gd name="connsiteY7" fmla="*/ 1861 h 10126"/>
              <a:gd name="connsiteX8" fmla="*/ 3938 w 10000"/>
              <a:gd name="connsiteY8" fmla="*/ 1645 h 10126"/>
              <a:gd name="connsiteX9" fmla="*/ 3283 w 10000"/>
              <a:gd name="connsiteY9" fmla="*/ 1515 h 10126"/>
              <a:gd name="connsiteX10" fmla="*/ 0 w 10000"/>
              <a:gd name="connsiteY10" fmla="*/ 1861 h 10126"/>
              <a:gd name="connsiteX11" fmla="*/ 3957 w 10000"/>
              <a:gd name="connsiteY11" fmla="*/ 6346 h 10126"/>
              <a:gd name="connsiteX12" fmla="*/ 3938 w 10000"/>
              <a:gd name="connsiteY12" fmla="*/ 10000 h 10126"/>
              <a:gd name="connsiteX13" fmla="*/ 7370 w 10000"/>
              <a:gd name="connsiteY13" fmla="*/ 9221 h 10126"/>
              <a:gd name="connsiteX14" fmla="*/ 7725 w 10000"/>
              <a:gd name="connsiteY14" fmla="*/ 8572 h 10126"/>
              <a:gd name="connsiteX15" fmla="*/ 8077 w 10000"/>
              <a:gd name="connsiteY15" fmla="*/ 8874 h 10126"/>
              <a:gd name="connsiteX16" fmla="*/ 8280 w 10000"/>
              <a:gd name="connsiteY16" fmla="*/ 8658 h 10126"/>
              <a:gd name="connsiteX17" fmla="*/ 8431 w 10000"/>
              <a:gd name="connsiteY17" fmla="*/ 8701 h 10126"/>
              <a:gd name="connsiteX18" fmla="*/ 8228 w 10000"/>
              <a:gd name="connsiteY18" fmla="*/ 8311 h 10126"/>
              <a:gd name="connsiteX19" fmla="*/ 8381 w 10000"/>
              <a:gd name="connsiteY19" fmla="*/ 8225 h 10126"/>
              <a:gd name="connsiteX20" fmla="*/ 6937 w 10000"/>
              <a:gd name="connsiteY20" fmla="*/ 3977 h 10126"/>
              <a:gd name="connsiteX21" fmla="*/ 9997 w 10000"/>
              <a:gd name="connsiteY21" fmla="*/ 0 h 10126"/>
              <a:gd name="connsiteX22" fmla="*/ 9391 w 10000"/>
              <a:gd name="connsiteY22" fmla="*/ 173 h 10126"/>
              <a:gd name="connsiteX0" fmla="*/ 9391 w 10000"/>
              <a:gd name="connsiteY0" fmla="*/ 173 h 10126"/>
              <a:gd name="connsiteX1" fmla="*/ 7219 w 10000"/>
              <a:gd name="connsiteY1" fmla="*/ 1602 h 10126"/>
              <a:gd name="connsiteX2" fmla="*/ 6514 w 10000"/>
              <a:gd name="connsiteY2" fmla="*/ 1645 h 10126"/>
              <a:gd name="connsiteX3" fmla="*/ 5757 w 10000"/>
              <a:gd name="connsiteY3" fmla="*/ 1992 h 10126"/>
              <a:gd name="connsiteX4" fmla="*/ 4949 w 10000"/>
              <a:gd name="connsiteY4" fmla="*/ 1948 h 10126"/>
              <a:gd name="connsiteX5" fmla="*/ 4796 w 10000"/>
              <a:gd name="connsiteY5" fmla="*/ 1861 h 10126"/>
              <a:gd name="connsiteX6" fmla="*/ 4494 w 10000"/>
              <a:gd name="connsiteY6" fmla="*/ 1905 h 10126"/>
              <a:gd name="connsiteX7" fmla="*/ 4291 w 10000"/>
              <a:gd name="connsiteY7" fmla="*/ 1861 h 10126"/>
              <a:gd name="connsiteX8" fmla="*/ 3938 w 10000"/>
              <a:gd name="connsiteY8" fmla="*/ 1645 h 10126"/>
              <a:gd name="connsiteX9" fmla="*/ 3283 w 10000"/>
              <a:gd name="connsiteY9" fmla="*/ 1515 h 10126"/>
              <a:gd name="connsiteX10" fmla="*/ 0 w 10000"/>
              <a:gd name="connsiteY10" fmla="*/ 1861 h 10126"/>
              <a:gd name="connsiteX11" fmla="*/ 3957 w 10000"/>
              <a:gd name="connsiteY11" fmla="*/ 6346 h 10126"/>
              <a:gd name="connsiteX12" fmla="*/ 3938 w 10000"/>
              <a:gd name="connsiteY12" fmla="*/ 10000 h 10126"/>
              <a:gd name="connsiteX13" fmla="*/ 7370 w 10000"/>
              <a:gd name="connsiteY13" fmla="*/ 9221 h 10126"/>
              <a:gd name="connsiteX14" fmla="*/ 7725 w 10000"/>
              <a:gd name="connsiteY14" fmla="*/ 8572 h 10126"/>
              <a:gd name="connsiteX15" fmla="*/ 8077 w 10000"/>
              <a:gd name="connsiteY15" fmla="*/ 8874 h 10126"/>
              <a:gd name="connsiteX16" fmla="*/ 8280 w 10000"/>
              <a:gd name="connsiteY16" fmla="*/ 8658 h 10126"/>
              <a:gd name="connsiteX17" fmla="*/ 8228 w 10000"/>
              <a:gd name="connsiteY17" fmla="*/ 8311 h 10126"/>
              <a:gd name="connsiteX18" fmla="*/ 8381 w 10000"/>
              <a:gd name="connsiteY18" fmla="*/ 8225 h 10126"/>
              <a:gd name="connsiteX19" fmla="*/ 6937 w 10000"/>
              <a:gd name="connsiteY19" fmla="*/ 3977 h 10126"/>
              <a:gd name="connsiteX20" fmla="*/ 9997 w 10000"/>
              <a:gd name="connsiteY20" fmla="*/ 0 h 10126"/>
              <a:gd name="connsiteX21" fmla="*/ 9391 w 10000"/>
              <a:gd name="connsiteY21" fmla="*/ 173 h 10126"/>
              <a:gd name="connsiteX0" fmla="*/ 9391 w 10000"/>
              <a:gd name="connsiteY0" fmla="*/ 173 h 9221"/>
              <a:gd name="connsiteX1" fmla="*/ 7219 w 10000"/>
              <a:gd name="connsiteY1" fmla="*/ 1602 h 9221"/>
              <a:gd name="connsiteX2" fmla="*/ 6514 w 10000"/>
              <a:gd name="connsiteY2" fmla="*/ 1645 h 9221"/>
              <a:gd name="connsiteX3" fmla="*/ 5757 w 10000"/>
              <a:gd name="connsiteY3" fmla="*/ 1992 h 9221"/>
              <a:gd name="connsiteX4" fmla="*/ 4949 w 10000"/>
              <a:gd name="connsiteY4" fmla="*/ 1948 h 9221"/>
              <a:gd name="connsiteX5" fmla="*/ 4796 w 10000"/>
              <a:gd name="connsiteY5" fmla="*/ 1861 h 9221"/>
              <a:gd name="connsiteX6" fmla="*/ 4494 w 10000"/>
              <a:gd name="connsiteY6" fmla="*/ 1905 h 9221"/>
              <a:gd name="connsiteX7" fmla="*/ 4291 w 10000"/>
              <a:gd name="connsiteY7" fmla="*/ 1861 h 9221"/>
              <a:gd name="connsiteX8" fmla="*/ 3938 w 10000"/>
              <a:gd name="connsiteY8" fmla="*/ 1645 h 9221"/>
              <a:gd name="connsiteX9" fmla="*/ 3283 w 10000"/>
              <a:gd name="connsiteY9" fmla="*/ 1515 h 9221"/>
              <a:gd name="connsiteX10" fmla="*/ 0 w 10000"/>
              <a:gd name="connsiteY10" fmla="*/ 1861 h 9221"/>
              <a:gd name="connsiteX11" fmla="*/ 3957 w 10000"/>
              <a:gd name="connsiteY11" fmla="*/ 6346 h 9221"/>
              <a:gd name="connsiteX12" fmla="*/ 7370 w 10000"/>
              <a:gd name="connsiteY12" fmla="*/ 9221 h 9221"/>
              <a:gd name="connsiteX13" fmla="*/ 7725 w 10000"/>
              <a:gd name="connsiteY13" fmla="*/ 8572 h 9221"/>
              <a:gd name="connsiteX14" fmla="*/ 8077 w 10000"/>
              <a:gd name="connsiteY14" fmla="*/ 8874 h 9221"/>
              <a:gd name="connsiteX15" fmla="*/ 8280 w 10000"/>
              <a:gd name="connsiteY15" fmla="*/ 8658 h 9221"/>
              <a:gd name="connsiteX16" fmla="*/ 8228 w 10000"/>
              <a:gd name="connsiteY16" fmla="*/ 8311 h 9221"/>
              <a:gd name="connsiteX17" fmla="*/ 8381 w 10000"/>
              <a:gd name="connsiteY17" fmla="*/ 8225 h 9221"/>
              <a:gd name="connsiteX18" fmla="*/ 6937 w 10000"/>
              <a:gd name="connsiteY18" fmla="*/ 3977 h 9221"/>
              <a:gd name="connsiteX19" fmla="*/ 9997 w 10000"/>
              <a:gd name="connsiteY19" fmla="*/ 0 h 9221"/>
              <a:gd name="connsiteX20" fmla="*/ 9391 w 10000"/>
              <a:gd name="connsiteY20" fmla="*/ 173 h 9221"/>
              <a:gd name="connsiteX0" fmla="*/ 9391 w 10000"/>
              <a:gd name="connsiteY0" fmla="*/ 188 h 10000"/>
              <a:gd name="connsiteX1" fmla="*/ 7219 w 10000"/>
              <a:gd name="connsiteY1" fmla="*/ 1737 h 10000"/>
              <a:gd name="connsiteX2" fmla="*/ 6514 w 10000"/>
              <a:gd name="connsiteY2" fmla="*/ 1784 h 10000"/>
              <a:gd name="connsiteX3" fmla="*/ 5757 w 10000"/>
              <a:gd name="connsiteY3" fmla="*/ 2160 h 10000"/>
              <a:gd name="connsiteX4" fmla="*/ 4949 w 10000"/>
              <a:gd name="connsiteY4" fmla="*/ 2113 h 10000"/>
              <a:gd name="connsiteX5" fmla="*/ 4796 w 10000"/>
              <a:gd name="connsiteY5" fmla="*/ 2018 h 10000"/>
              <a:gd name="connsiteX6" fmla="*/ 4494 w 10000"/>
              <a:gd name="connsiteY6" fmla="*/ 2066 h 10000"/>
              <a:gd name="connsiteX7" fmla="*/ 4291 w 10000"/>
              <a:gd name="connsiteY7" fmla="*/ 2018 h 10000"/>
              <a:gd name="connsiteX8" fmla="*/ 3938 w 10000"/>
              <a:gd name="connsiteY8" fmla="*/ 1784 h 10000"/>
              <a:gd name="connsiteX9" fmla="*/ 3283 w 10000"/>
              <a:gd name="connsiteY9" fmla="*/ 1643 h 10000"/>
              <a:gd name="connsiteX10" fmla="*/ 0 w 10000"/>
              <a:gd name="connsiteY10" fmla="*/ 2018 h 10000"/>
              <a:gd name="connsiteX11" fmla="*/ 3957 w 10000"/>
              <a:gd name="connsiteY11" fmla="*/ 6882 h 10000"/>
              <a:gd name="connsiteX12" fmla="*/ 7370 w 10000"/>
              <a:gd name="connsiteY12" fmla="*/ 10000 h 10000"/>
              <a:gd name="connsiteX13" fmla="*/ 8077 w 10000"/>
              <a:gd name="connsiteY13" fmla="*/ 9624 h 10000"/>
              <a:gd name="connsiteX14" fmla="*/ 8280 w 10000"/>
              <a:gd name="connsiteY14" fmla="*/ 9389 h 10000"/>
              <a:gd name="connsiteX15" fmla="*/ 8228 w 10000"/>
              <a:gd name="connsiteY15" fmla="*/ 9013 h 10000"/>
              <a:gd name="connsiteX16" fmla="*/ 8381 w 10000"/>
              <a:gd name="connsiteY16" fmla="*/ 8920 h 10000"/>
              <a:gd name="connsiteX17" fmla="*/ 6937 w 10000"/>
              <a:gd name="connsiteY17" fmla="*/ 4313 h 10000"/>
              <a:gd name="connsiteX18" fmla="*/ 9997 w 10000"/>
              <a:gd name="connsiteY18" fmla="*/ 0 h 10000"/>
              <a:gd name="connsiteX19" fmla="*/ 9391 w 10000"/>
              <a:gd name="connsiteY19" fmla="*/ 188 h 10000"/>
              <a:gd name="connsiteX0" fmla="*/ 9391 w 10000"/>
              <a:gd name="connsiteY0" fmla="*/ 188 h 10000"/>
              <a:gd name="connsiteX1" fmla="*/ 7219 w 10000"/>
              <a:gd name="connsiteY1" fmla="*/ 1737 h 10000"/>
              <a:gd name="connsiteX2" fmla="*/ 6514 w 10000"/>
              <a:gd name="connsiteY2" fmla="*/ 1784 h 10000"/>
              <a:gd name="connsiteX3" fmla="*/ 5757 w 10000"/>
              <a:gd name="connsiteY3" fmla="*/ 2160 h 10000"/>
              <a:gd name="connsiteX4" fmla="*/ 4949 w 10000"/>
              <a:gd name="connsiteY4" fmla="*/ 2113 h 10000"/>
              <a:gd name="connsiteX5" fmla="*/ 4796 w 10000"/>
              <a:gd name="connsiteY5" fmla="*/ 2018 h 10000"/>
              <a:gd name="connsiteX6" fmla="*/ 4494 w 10000"/>
              <a:gd name="connsiteY6" fmla="*/ 2066 h 10000"/>
              <a:gd name="connsiteX7" fmla="*/ 4291 w 10000"/>
              <a:gd name="connsiteY7" fmla="*/ 2018 h 10000"/>
              <a:gd name="connsiteX8" fmla="*/ 3938 w 10000"/>
              <a:gd name="connsiteY8" fmla="*/ 1784 h 10000"/>
              <a:gd name="connsiteX9" fmla="*/ 3283 w 10000"/>
              <a:gd name="connsiteY9" fmla="*/ 1643 h 10000"/>
              <a:gd name="connsiteX10" fmla="*/ 0 w 10000"/>
              <a:gd name="connsiteY10" fmla="*/ 2018 h 10000"/>
              <a:gd name="connsiteX11" fmla="*/ 3957 w 10000"/>
              <a:gd name="connsiteY11" fmla="*/ 6882 h 10000"/>
              <a:gd name="connsiteX12" fmla="*/ 7370 w 10000"/>
              <a:gd name="connsiteY12" fmla="*/ 10000 h 10000"/>
              <a:gd name="connsiteX13" fmla="*/ 8077 w 10000"/>
              <a:gd name="connsiteY13" fmla="*/ 9624 h 10000"/>
              <a:gd name="connsiteX14" fmla="*/ 8280 w 10000"/>
              <a:gd name="connsiteY14" fmla="*/ 9389 h 10000"/>
              <a:gd name="connsiteX15" fmla="*/ 8228 w 10000"/>
              <a:gd name="connsiteY15" fmla="*/ 9013 h 10000"/>
              <a:gd name="connsiteX16" fmla="*/ 6937 w 10000"/>
              <a:gd name="connsiteY16" fmla="*/ 4313 h 10000"/>
              <a:gd name="connsiteX17" fmla="*/ 9997 w 10000"/>
              <a:gd name="connsiteY17" fmla="*/ 0 h 10000"/>
              <a:gd name="connsiteX18" fmla="*/ 9391 w 10000"/>
              <a:gd name="connsiteY18" fmla="*/ 188 h 10000"/>
              <a:gd name="connsiteX0" fmla="*/ 9391 w 10000"/>
              <a:gd name="connsiteY0" fmla="*/ 188 h 10000"/>
              <a:gd name="connsiteX1" fmla="*/ 7219 w 10000"/>
              <a:gd name="connsiteY1" fmla="*/ 1737 h 10000"/>
              <a:gd name="connsiteX2" fmla="*/ 6514 w 10000"/>
              <a:gd name="connsiteY2" fmla="*/ 1784 h 10000"/>
              <a:gd name="connsiteX3" fmla="*/ 5757 w 10000"/>
              <a:gd name="connsiteY3" fmla="*/ 2160 h 10000"/>
              <a:gd name="connsiteX4" fmla="*/ 4949 w 10000"/>
              <a:gd name="connsiteY4" fmla="*/ 2113 h 10000"/>
              <a:gd name="connsiteX5" fmla="*/ 4796 w 10000"/>
              <a:gd name="connsiteY5" fmla="*/ 2018 h 10000"/>
              <a:gd name="connsiteX6" fmla="*/ 4494 w 10000"/>
              <a:gd name="connsiteY6" fmla="*/ 2066 h 10000"/>
              <a:gd name="connsiteX7" fmla="*/ 4291 w 10000"/>
              <a:gd name="connsiteY7" fmla="*/ 2018 h 10000"/>
              <a:gd name="connsiteX8" fmla="*/ 3938 w 10000"/>
              <a:gd name="connsiteY8" fmla="*/ 1784 h 10000"/>
              <a:gd name="connsiteX9" fmla="*/ 3283 w 10000"/>
              <a:gd name="connsiteY9" fmla="*/ 1643 h 10000"/>
              <a:gd name="connsiteX10" fmla="*/ 0 w 10000"/>
              <a:gd name="connsiteY10" fmla="*/ 2018 h 10000"/>
              <a:gd name="connsiteX11" fmla="*/ 3957 w 10000"/>
              <a:gd name="connsiteY11" fmla="*/ 6882 h 10000"/>
              <a:gd name="connsiteX12" fmla="*/ 7370 w 10000"/>
              <a:gd name="connsiteY12" fmla="*/ 10000 h 10000"/>
              <a:gd name="connsiteX13" fmla="*/ 8280 w 10000"/>
              <a:gd name="connsiteY13" fmla="*/ 9389 h 10000"/>
              <a:gd name="connsiteX14" fmla="*/ 8228 w 10000"/>
              <a:gd name="connsiteY14" fmla="*/ 9013 h 10000"/>
              <a:gd name="connsiteX15" fmla="*/ 6937 w 10000"/>
              <a:gd name="connsiteY15" fmla="*/ 4313 h 10000"/>
              <a:gd name="connsiteX16" fmla="*/ 9997 w 10000"/>
              <a:gd name="connsiteY16" fmla="*/ 0 h 10000"/>
              <a:gd name="connsiteX17" fmla="*/ 9391 w 10000"/>
              <a:gd name="connsiteY17" fmla="*/ 188 h 10000"/>
              <a:gd name="connsiteX0" fmla="*/ 9391 w 10000"/>
              <a:gd name="connsiteY0" fmla="*/ 188 h 10000"/>
              <a:gd name="connsiteX1" fmla="*/ 7219 w 10000"/>
              <a:gd name="connsiteY1" fmla="*/ 1737 h 10000"/>
              <a:gd name="connsiteX2" fmla="*/ 6514 w 10000"/>
              <a:gd name="connsiteY2" fmla="*/ 1784 h 10000"/>
              <a:gd name="connsiteX3" fmla="*/ 5757 w 10000"/>
              <a:gd name="connsiteY3" fmla="*/ 2160 h 10000"/>
              <a:gd name="connsiteX4" fmla="*/ 4949 w 10000"/>
              <a:gd name="connsiteY4" fmla="*/ 2113 h 10000"/>
              <a:gd name="connsiteX5" fmla="*/ 4796 w 10000"/>
              <a:gd name="connsiteY5" fmla="*/ 2018 h 10000"/>
              <a:gd name="connsiteX6" fmla="*/ 4494 w 10000"/>
              <a:gd name="connsiteY6" fmla="*/ 2066 h 10000"/>
              <a:gd name="connsiteX7" fmla="*/ 4291 w 10000"/>
              <a:gd name="connsiteY7" fmla="*/ 2018 h 10000"/>
              <a:gd name="connsiteX8" fmla="*/ 3938 w 10000"/>
              <a:gd name="connsiteY8" fmla="*/ 1784 h 10000"/>
              <a:gd name="connsiteX9" fmla="*/ 3283 w 10000"/>
              <a:gd name="connsiteY9" fmla="*/ 1643 h 10000"/>
              <a:gd name="connsiteX10" fmla="*/ 0 w 10000"/>
              <a:gd name="connsiteY10" fmla="*/ 2018 h 10000"/>
              <a:gd name="connsiteX11" fmla="*/ 3957 w 10000"/>
              <a:gd name="connsiteY11" fmla="*/ 6882 h 10000"/>
              <a:gd name="connsiteX12" fmla="*/ 7370 w 10000"/>
              <a:gd name="connsiteY12" fmla="*/ 10000 h 10000"/>
              <a:gd name="connsiteX13" fmla="*/ 8280 w 10000"/>
              <a:gd name="connsiteY13" fmla="*/ 9389 h 10000"/>
              <a:gd name="connsiteX14" fmla="*/ 6937 w 10000"/>
              <a:gd name="connsiteY14" fmla="*/ 4313 h 10000"/>
              <a:gd name="connsiteX15" fmla="*/ 9997 w 10000"/>
              <a:gd name="connsiteY15" fmla="*/ 0 h 10000"/>
              <a:gd name="connsiteX16" fmla="*/ 9391 w 10000"/>
              <a:gd name="connsiteY16" fmla="*/ 188 h 10000"/>
              <a:gd name="connsiteX0" fmla="*/ 9391 w 10000"/>
              <a:gd name="connsiteY0" fmla="*/ 188 h 10000"/>
              <a:gd name="connsiteX1" fmla="*/ 7219 w 10000"/>
              <a:gd name="connsiteY1" fmla="*/ 1737 h 10000"/>
              <a:gd name="connsiteX2" fmla="*/ 6514 w 10000"/>
              <a:gd name="connsiteY2" fmla="*/ 1784 h 10000"/>
              <a:gd name="connsiteX3" fmla="*/ 5757 w 10000"/>
              <a:gd name="connsiteY3" fmla="*/ 2160 h 10000"/>
              <a:gd name="connsiteX4" fmla="*/ 4949 w 10000"/>
              <a:gd name="connsiteY4" fmla="*/ 2113 h 10000"/>
              <a:gd name="connsiteX5" fmla="*/ 4796 w 10000"/>
              <a:gd name="connsiteY5" fmla="*/ 2018 h 10000"/>
              <a:gd name="connsiteX6" fmla="*/ 4494 w 10000"/>
              <a:gd name="connsiteY6" fmla="*/ 2066 h 10000"/>
              <a:gd name="connsiteX7" fmla="*/ 4291 w 10000"/>
              <a:gd name="connsiteY7" fmla="*/ 2018 h 10000"/>
              <a:gd name="connsiteX8" fmla="*/ 3938 w 10000"/>
              <a:gd name="connsiteY8" fmla="*/ 1784 h 10000"/>
              <a:gd name="connsiteX9" fmla="*/ 3283 w 10000"/>
              <a:gd name="connsiteY9" fmla="*/ 1643 h 10000"/>
              <a:gd name="connsiteX10" fmla="*/ 0 w 10000"/>
              <a:gd name="connsiteY10" fmla="*/ 2018 h 10000"/>
              <a:gd name="connsiteX11" fmla="*/ 3957 w 10000"/>
              <a:gd name="connsiteY11" fmla="*/ 6882 h 10000"/>
              <a:gd name="connsiteX12" fmla="*/ 7370 w 10000"/>
              <a:gd name="connsiteY12" fmla="*/ 10000 h 10000"/>
              <a:gd name="connsiteX13" fmla="*/ 6937 w 10000"/>
              <a:gd name="connsiteY13" fmla="*/ 4313 h 10000"/>
              <a:gd name="connsiteX14" fmla="*/ 9997 w 10000"/>
              <a:gd name="connsiteY14" fmla="*/ 0 h 10000"/>
              <a:gd name="connsiteX15" fmla="*/ 9391 w 10000"/>
              <a:gd name="connsiteY15" fmla="*/ 188 h 10000"/>
              <a:gd name="connsiteX0" fmla="*/ 9391 w 10000"/>
              <a:gd name="connsiteY0" fmla="*/ 188 h 6934"/>
              <a:gd name="connsiteX1" fmla="*/ 7219 w 10000"/>
              <a:gd name="connsiteY1" fmla="*/ 1737 h 6934"/>
              <a:gd name="connsiteX2" fmla="*/ 6514 w 10000"/>
              <a:gd name="connsiteY2" fmla="*/ 1784 h 6934"/>
              <a:gd name="connsiteX3" fmla="*/ 5757 w 10000"/>
              <a:gd name="connsiteY3" fmla="*/ 2160 h 6934"/>
              <a:gd name="connsiteX4" fmla="*/ 4949 w 10000"/>
              <a:gd name="connsiteY4" fmla="*/ 2113 h 6934"/>
              <a:gd name="connsiteX5" fmla="*/ 4796 w 10000"/>
              <a:gd name="connsiteY5" fmla="*/ 2018 h 6934"/>
              <a:gd name="connsiteX6" fmla="*/ 4494 w 10000"/>
              <a:gd name="connsiteY6" fmla="*/ 2066 h 6934"/>
              <a:gd name="connsiteX7" fmla="*/ 4291 w 10000"/>
              <a:gd name="connsiteY7" fmla="*/ 2018 h 6934"/>
              <a:gd name="connsiteX8" fmla="*/ 3938 w 10000"/>
              <a:gd name="connsiteY8" fmla="*/ 1784 h 6934"/>
              <a:gd name="connsiteX9" fmla="*/ 3283 w 10000"/>
              <a:gd name="connsiteY9" fmla="*/ 1643 h 6934"/>
              <a:gd name="connsiteX10" fmla="*/ 0 w 10000"/>
              <a:gd name="connsiteY10" fmla="*/ 2018 h 6934"/>
              <a:gd name="connsiteX11" fmla="*/ 3957 w 10000"/>
              <a:gd name="connsiteY11" fmla="*/ 6882 h 6934"/>
              <a:gd name="connsiteX12" fmla="*/ 6937 w 10000"/>
              <a:gd name="connsiteY12" fmla="*/ 4313 h 6934"/>
              <a:gd name="connsiteX13" fmla="*/ 9997 w 10000"/>
              <a:gd name="connsiteY13" fmla="*/ 0 h 6934"/>
              <a:gd name="connsiteX14" fmla="*/ 9391 w 10000"/>
              <a:gd name="connsiteY14" fmla="*/ 188 h 6934"/>
              <a:gd name="connsiteX0" fmla="*/ 9391 w 10000"/>
              <a:gd name="connsiteY0" fmla="*/ 271 h 10000"/>
              <a:gd name="connsiteX1" fmla="*/ 7219 w 10000"/>
              <a:gd name="connsiteY1" fmla="*/ 2505 h 10000"/>
              <a:gd name="connsiteX2" fmla="*/ 6514 w 10000"/>
              <a:gd name="connsiteY2" fmla="*/ 2573 h 10000"/>
              <a:gd name="connsiteX3" fmla="*/ 5757 w 10000"/>
              <a:gd name="connsiteY3" fmla="*/ 3115 h 10000"/>
              <a:gd name="connsiteX4" fmla="*/ 4949 w 10000"/>
              <a:gd name="connsiteY4" fmla="*/ 3047 h 10000"/>
              <a:gd name="connsiteX5" fmla="*/ 4796 w 10000"/>
              <a:gd name="connsiteY5" fmla="*/ 2910 h 10000"/>
              <a:gd name="connsiteX6" fmla="*/ 4494 w 10000"/>
              <a:gd name="connsiteY6" fmla="*/ 2980 h 10000"/>
              <a:gd name="connsiteX7" fmla="*/ 4291 w 10000"/>
              <a:gd name="connsiteY7" fmla="*/ 2910 h 10000"/>
              <a:gd name="connsiteX8" fmla="*/ 3938 w 10000"/>
              <a:gd name="connsiteY8" fmla="*/ 2573 h 10000"/>
              <a:gd name="connsiteX9" fmla="*/ 3283 w 10000"/>
              <a:gd name="connsiteY9" fmla="*/ 2369 h 10000"/>
              <a:gd name="connsiteX10" fmla="*/ 1891 w 10000"/>
              <a:gd name="connsiteY10" fmla="*/ 2552 h 10000"/>
              <a:gd name="connsiteX11" fmla="*/ 0 w 10000"/>
              <a:gd name="connsiteY11" fmla="*/ 2910 h 10000"/>
              <a:gd name="connsiteX12" fmla="*/ 3957 w 10000"/>
              <a:gd name="connsiteY12" fmla="*/ 9925 h 10000"/>
              <a:gd name="connsiteX13" fmla="*/ 6937 w 10000"/>
              <a:gd name="connsiteY13" fmla="*/ 6220 h 10000"/>
              <a:gd name="connsiteX14" fmla="*/ 9997 w 10000"/>
              <a:gd name="connsiteY14" fmla="*/ 0 h 10000"/>
              <a:gd name="connsiteX15" fmla="*/ 9391 w 10000"/>
              <a:gd name="connsiteY15" fmla="*/ 271 h 10000"/>
              <a:gd name="connsiteX0" fmla="*/ 7500 w 8109"/>
              <a:gd name="connsiteY0" fmla="*/ 271 h 10000"/>
              <a:gd name="connsiteX1" fmla="*/ 5328 w 8109"/>
              <a:gd name="connsiteY1" fmla="*/ 2505 h 10000"/>
              <a:gd name="connsiteX2" fmla="*/ 4623 w 8109"/>
              <a:gd name="connsiteY2" fmla="*/ 2573 h 10000"/>
              <a:gd name="connsiteX3" fmla="*/ 3866 w 8109"/>
              <a:gd name="connsiteY3" fmla="*/ 3115 h 10000"/>
              <a:gd name="connsiteX4" fmla="*/ 3058 w 8109"/>
              <a:gd name="connsiteY4" fmla="*/ 3047 h 10000"/>
              <a:gd name="connsiteX5" fmla="*/ 2905 w 8109"/>
              <a:gd name="connsiteY5" fmla="*/ 2910 h 10000"/>
              <a:gd name="connsiteX6" fmla="*/ 2603 w 8109"/>
              <a:gd name="connsiteY6" fmla="*/ 2980 h 10000"/>
              <a:gd name="connsiteX7" fmla="*/ 2400 w 8109"/>
              <a:gd name="connsiteY7" fmla="*/ 2910 h 10000"/>
              <a:gd name="connsiteX8" fmla="*/ 2047 w 8109"/>
              <a:gd name="connsiteY8" fmla="*/ 2573 h 10000"/>
              <a:gd name="connsiteX9" fmla="*/ 1392 w 8109"/>
              <a:gd name="connsiteY9" fmla="*/ 2369 h 10000"/>
              <a:gd name="connsiteX10" fmla="*/ 0 w 8109"/>
              <a:gd name="connsiteY10" fmla="*/ 2552 h 10000"/>
              <a:gd name="connsiteX11" fmla="*/ 2066 w 8109"/>
              <a:gd name="connsiteY11" fmla="*/ 9925 h 10000"/>
              <a:gd name="connsiteX12" fmla="*/ 5046 w 8109"/>
              <a:gd name="connsiteY12" fmla="*/ 6220 h 10000"/>
              <a:gd name="connsiteX13" fmla="*/ 8106 w 8109"/>
              <a:gd name="connsiteY13" fmla="*/ 0 h 10000"/>
              <a:gd name="connsiteX14" fmla="*/ 7500 w 8109"/>
              <a:gd name="connsiteY14" fmla="*/ 271 h 10000"/>
              <a:gd name="connsiteX0" fmla="*/ 9249 w 9999"/>
              <a:gd name="connsiteY0" fmla="*/ 271 h 7307"/>
              <a:gd name="connsiteX1" fmla="*/ 6570 w 9999"/>
              <a:gd name="connsiteY1" fmla="*/ 2505 h 7307"/>
              <a:gd name="connsiteX2" fmla="*/ 5701 w 9999"/>
              <a:gd name="connsiteY2" fmla="*/ 2573 h 7307"/>
              <a:gd name="connsiteX3" fmla="*/ 4768 w 9999"/>
              <a:gd name="connsiteY3" fmla="*/ 3115 h 7307"/>
              <a:gd name="connsiteX4" fmla="*/ 3771 w 9999"/>
              <a:gd name="connsiteY4" fmla="*/ 3047 h 7307"/>
              <a:gd name="connsiteX5" fmla="*/ 3582 w 9999"/>
              <a:gd name="connsiteY5" fmla="*/ 2910 h 7307"/>
              <a:gd name="connsiteX6" fmla="*/ 3210 w 9999"/>
              <a:gd name="connsiteY6" fmla="*/ 2980 h 7307"/>
              <a:gd name="connsiteX7" fmla="*/ 2960 w 9999"/>
              <a:gd name="connsiteY7" fmla="*/ 2910 h 7307"/>
              <a:gd name="connsiteX8" fmla="*/ 2524 w 9999"/>
              <a:gd name="connsiteY8" fmla="*/ 2573 h 7307"/>
              <a:gd name="connsiteX9" fmla="*/ 1717 w 9999"/>
              <a:gd name="connsiteY9" fmla="*/ 2369 h 7307"/>
              <a:gd name="connsiteX10" fmla="*/ 0 w 9999"/>
              <a:gd name="connsiteY10" fmla="*/ 2552 h 7307"/>
              <a:gd name="connsiteX11" fmla="*/ 901 w 9999"/>
              <a:gd name="connsiteY11" fmla="*/ 6741 h 7307"/>
              <a:gd name="connsiteX12" fmla="*/ 6223 w 9999"/>
              <a:gd name="connsiteY12" fmla="*/ 6220 h 7307"/>
              <a:gd name="connsiteX13" fmla="*/ 9996 w 9999"/>
              <a:gd name="connsiteY13" fmla="*/ 0 h 7307"/>
              <a:gd name="connsiteX14" fmla="*/ 9249 w 9999"/>
              <a:gd name="connsiteY14" fmla="*/ 271 h 7307"/>
              <a:gd name="connsiteX0" fmla="*/ 9250 w 10000"/>
              <a:gd name="connsiteY0" fmla="*/ 371 h 9927"/>
              <a:gd name="connsiteX1" fmla="*/ 6571 w 10000"/>
              <a:gd name="connsiteY1" fmla="*/ 3428 h 9927"/>
              <a:gd name="connsiteX2" fmla="*/ 5702 w 10000"/>
              <a:gd name="connsiteY2" fmla="*/ 3521 h 9927"/>
              <a:gd name="connsiteX3" fmla="*/ 4768 w 10000"/>
              <a:gd name="connsiteY3" fmla="*/ 4263 h 9927"/>
              <a:gd name="connsiteX4" fmla="*/ 3771 w 10000"/>
              <a:gd name="connsiteY4" fmla="*/ 4170 h 9927"/>
              <a:gd name="connsiteX5" fmla="*/ 3582 w 10000"/>
              <a:gd name="connsiteY5" fmla="*/ 3982 h 9927"/>
              <a:gd name="connsiteX6" fmla="*/ 3210 w 10000"/>
              <a:gd name="connsiteY6" fmla="*/ 4078 h 9927"/>
              <a:gd name="connsiteX7" fmla="*/ 2960 w 10000"/>
              <a:gd name="connsiteY7" fmla="*/ 3982 h 9927"/>
              <a:gd name="connsiteX8" fmla="*/ 2524 w 10000"/>
              <a:gd name="connsiteY8" fmla="*/ 3521 h 9927"/>
              <a:gd name="connsiteX9" fmla="*/ 1717 w 10000"/>
              <a:gd name="connsiteY9" fmla="*/ 3242 h 9927"/>
              <a:gd name="connsiteX10" fmla="*/ 0 w 10000"/>
              <a:gd name="connsiteY10" fmla="*/ 3493 h 9927"/>
              <a:gd name="connsiteX11" fmla="*/ 901 w 10000"/>
              <a:gd name="connsiteY11" fmla="*/ 9225 h 9927"/>
              <a:gd name="connsiteX12" fmla="*/ 3660 w 10000"/>
              <a:gd name="connsiteY12" fmla="*/ 9755 h 9927"/>
              <a:gd name="connsiteX13" fmla="*/ 6224 w 10000"/>
              <a:gd name="connsiteY13" fmla="*/ 8512 h 9927"/>
              <a:gd name="connsiteX14" fmla="*/ 9997 w 10000"/>
              <a:gd name="connsiteY14" fmla="*/ 0 h 9927"/>
              <a:gd name="connsiteX15" fmla="*/ 9250 w 10000"/>
              <a:gd name="connsiteY15" fmla="*/ 371 h 9927"/>
              <a:gd name="connsiteX0" fmla="*/ 9997 w 10000"/>
              <a:gd name="connsiteY0" fmla="*/ 0 h 10001"/>
              <a:gd name="connsiteX1" fmla="*/ 6571 w 10000"/>
              <a:gd name="connsiteY1" fmla="*/ 3453 h 10001"/>
              <a:gd name="connsiteX2" fmla="*/ 5702 w 10000"/>
              <a:gd name="connsiteY2" fmla="*/ 3547 h 10001"/>
              <a:gd name="connsiteX3" fmla="*/ 4768 w 10000"/>
              <a:gd name="connsiteY3" fmla="*/ 4294 h 10001"/>
              <a:gd name="connsiteX4" fmla="*/ 3771 w 10000"/>
              <a:gd name="connsiteY4" fmla="*/ 4201 h 10001"/>
              <a:gd name="connsiteX5" fmla="*/ 3582 w 10000"/>
              <a:gd name="connsiteY5" fmla="*/ 4011 h 10001"/>
              <a:gd name="connsiteX6" fmla="*/ 3210 w 10000"/>
              <a:gd name="connsiteY6" fmla="*/ 4108 h 10001"/>
              <a:gd name="connsiteX7" fmla="*/ 2960 w 10000"/>
              <a:gd name="connsiteY7" fmla="*/ 4011 h 10001"/>
              <a:gd name="connsiteX8" fmla="*/ 2524 w 10000"/>
              <a:gd name="connsiteY8" fmla="*/ 3547 h 10001"/>
              <a:gd name="connsiteX9" fmla="*/ 1717 w 10000"/>
              <a:gd name="connsiteY9" fmla="*/ 3266 h 10001"/>
              <a:gd name="connsiteX10" fmla="*/ 0 w 10000"/>
              <a:gd name="connsiteY10" fmla="*/ 3519 h 10001"/>
              <a:gd name="connsiteX11" fmla="*/ 901 w 10000"/>
              <a:gd name="connsiteY11" fmla="*/ 9293 h 10001"/>
              <a:gd name="connsiteX12" fmla="*/ 3660 w 10000"/>
              <a:gd name="connsiteY12" fmla="*/ 9827 h 10001"/>
              <a:gd name="connsiteX13" fmla="*/ 6224 w 10000"/>
              <a:gd name="connsiteY13" fmla="*/ 8575 h 10001"/>
              <a:gd name="connsiteX14" fmla="*/ 9997 w 10000"/>
              <a:gd name="connsiteY14" fmla="*/ 0 h 10001"/>
              <a:gd name="connsiteX0" fmla="*/ 6224 w 6627"/>
              <a:gd name="connsiteY0" fmla="*/ 5309 h 6735"/>
              <a:gd name="connsiteX1" fmla="*/ 6571 w 6627"/>
              <a:gd name="connsiteY1" fmla="*/ 187 h 6735"/>
              <a:gd name="connsiteX2" fmla="*/ 5702 w 6627"/>
              <a:gd name="connsiteY2" fmla="*/ 281 h 6735"/>
              <a:gd name="connsiteX3" fmla="*/ 4768 w 6627"/>
              <a:gd name="connsiteY3" fmla="*/ 1028 h 6735"/>
              <a:gd name="connsiteX4" fmla="*/ 3771 w 6627"/>
              <a:gd name="connsiteY4" fmla="*/ 935 h 6735"/>
              <a:gd name="connsiteX5" fmla="*/ 3582 w 6627"/>
              <a:gd name="connsiteY5" fmla="*/ 745 h 6735"/>
              <a:gd name="connsiteX6" fmla="*/ 3210 w 6627"/>
              <a:gd name="connsiteY6" fmla="*/ 842 h 6735"/>
              <a:gd name="connsiteX7" fmla="*/ 2960 w 6627"/>
              <a:gd name="connsiteY7" fmla="*/ 745 h 6735"/>
              <a:gd name="connsiteX8" fmla="*/ 2524 w 6627"/>
              <a:gd name="connsiteY8" fmla="*/ 281 h 6735"/>
              <a:gd name="connsiteX9" fmla="*/ 1717 w 6627"/>
              <a:gd name="connsiteY9" fmla="*/ 0 h 6735"/>
              <a:gd name="connsiteX10" fmla="*/ 0 w 6627"/>
              <a:gd name="connsiteY10" fmla="*/ 253 h 6735"/>
              <a:gd name="connsiteX11" fmla="*/ 901 w 6627"/>
              <a:gd name="connsiteY11" fmla="*/ 6027 h 6735"/>
              <a:gd name="connsiteX12" fmla="*/ 3660 w 6627"/>
              <a:gd name="connsiteY12" fmla="*/ 6561 h 6735"/>
              <a:gd name="connsiteX13" fmla="*/ 6224 w 6627"/>
              <a:gd name="connsiteY13" fmla="*/ 5309 h 6735"/>
              <a:gd name="connsiteX0" fmla="*/ 9392 w 10001"/>
              <a:gd name="connsiteY0" fmla="*/ 7883 h 10000"/>
              <a:gd name="connsiteX1" fmla="*/ 9915 w 10001"/>
              <a:gd name="connsiteY1" fmla="*/ 278 h 10000"/>
              <a:gd name="connsiteX2" fmla="*/ 7195 w 10001"/>
              <a:gd name="connsiteY2" fmla="*/ 1526 h 10000"/>
              <a:gd name="connsiteX3" fmla="*/ 5690 w 10001"/>
              <a:gd name="connsiteY3" fmla="*/ 1388 h 10000"/>
              <a:gd name="connsiteX4" fmla="*/ 5405 w 10001"/>
              <a:gd name="connsiteY4" fmla="*/ 1106 h 10000"/>
              <a:gd name="connsiteX5" fmla="*/ 4844 w 10001"/>
              <a:gd name="connsiteY5" fmla="*/ 1250 h 10000"/>
              <a:gd name="connsiteX6" fmla="*/ 4467 w 10001"/>
              <a:gd name="connsiteY6" fmla="*/ 1106 h 10000"/>
              <a:gd name="connsiteX7" fmla="*/ 3809 w 10001"/>
              <a:gd name="connsiteY7" fmla="*/ 417 h 10000"/>
              <a:gd name="connsiteX8" fmla="*/ 2591 w 10001"/>
              <a:gd name="connsiteY8" fmla="*/ 0 h 10000"/>
              <a:gd name="connsiteX9" fmla="*/ 0 w 10001"/>
              <a:gd name="connsiteY9" fmla="*/ 376 h 10000"/>
              <a:gd name="connsiteX10" fmla="*/ 1360 w 10001"/>
              <a:gd name="connsiteY10" fmla="*/ 8949 h 10000"/>
              <a:gd name="connsiteX11" fmla="*/ 5523 w 10001"/>
              <a:gd name="connsiteY11" fmla="*/ 9742 h 10000"/>
              <a:gd name="connsiteX12" fmla="*/ 9392 w 10001"/>
              <a:gd name="connsiteY12" fmla="*/ 7883 h 10000"/>
              <a:gd name="connsiteX0" fmla="*/ 9392 w 9420"/>
              <a:gd name="connsiteY0" fmla="*/ 7883 h 10000"/>
              <a:gd name="connsiteX1" fmla="*/ 7195 w 9420"/>
              <a:gd name="connsiteY1" fmla="*/ 1526 h 10000"/>
              <a:gd name="connsiteX2" fmla="*/ 5690 w 9420"/>
              <a:gd name="connsiteY2" fmla="*/ 1388 h 10000"/>
              <a:gd name="connsiteX3" fmla="*/ 5405 w 9420"/>
              <a:gd name="connsiteY3" fmla="*/ 1106 h 10000"/>
              <a:gd name="connsiteX4" fmla="*/ 4844 w 9420"/>
              <a:gd name="connsiteY4" fmla="*/ 1250 h 10000"/>
              <a:gd name="connsiteX5" fmla="*/ 4467 w 9420"/>
              <a:gd name="connsiteY5" fmla="*/ 1106 h 10000"/>
              <a:gd name="connsiteX6" fmla="*/ 3809 w 9420"/>
              <a:gd name="connsiteY6" fmla="*/ 417 h 10000"/>
              <a:gd name="connsiteX7" fmla="*/ 2591 w 9420"/>
              <a:gd name="connsiteY7" fmla="*/ 0 h 10000"/>
              <a:gd name="connsiteX8" fmla="*/ 0 w 9420"/>
              <a:gd name="connsiteY8" fmla="*/ 376 h 10000"/>
              <a:gd name="connsiteX9" fmla="*/ 1360 w 9420"/>
              <a:gd name="connsiteY9" fmla="*/ 8949 h 10000"/>
              <a:gd name="connsiteX10" fmla="*/ 5523 w 9420"/>
              <a:gd name="connsiteY10" fmla="*/ 9742 h 10000"/>
              <a:gd name="connsiteX11" fmla="*/ 9392 w 9420"/>
              <a:gd name="connsiteY11" fmla="*/ 7883 h 10000"/>
              <a:gd name="connsiteX0" fmla="*/ 9970 w 9970"/>
              <a:gd name="connsiteY0" fmla="*/ 7883 h 10000"/>
              <a:gd name="connsiteX1" fmla="*/ 6040 w 9970"/>
              <a:gd name="connsiteY1" fmla="*/ 1388 h 10000"/>
              <a:gd name="connsiteX2" fmla="*/ 5738 w 9970"/>
              <a:gd name="connsiteY2" fmla="*/ 1106 h 10000"/>
              <a:gd name="connsiteX3" fmla="*/ 5142 w 9970"/>
              <a:gd name="connsiteY3" fmla="*/ 1250 h 10000"/>
              <a:gd name="connsiteX4" fmla="*/ 4742 w 9970"/>
              <a:gd name="connsiteY4" fmla="*/ 1106 h 10000"/>
              <a:gd name="connsiteX5" fmla="*/ 4044 w 9970"/>
              <a:gd name="connsiteY5" fmla="*/ 417 h 10000"/>
              <a:gd name="connsiteX6" fmla="*/ 2751 w 9970"/>
              <a:gd name="connsiteY6" fmla="*/ 0 h 10000"/>
              <a:gd name="connsiteX7" fmla="*/ 0 w 9970"/>
              <a:gd name="connsiteY7" fmla="*/ 376 h 10000"/>
              <a:gd name="connsiteX8" fmla="*/ 1444 w 9970"/>
              <a:gd name="connsiteY8" fmla="*/ 8949 h 10000"/>
              <a:gd name="connsiteX9" fmla="*/ 5863 w 9970"/>
              <a:gd name="connsiteY9" fmla="*/ 9742 h 10000"/>
              <a:gd name="connsiteX10" fmla="*/ 9970 w 9970"/>
              <a:gd name="connsiteY10" fmla="*/ 7883 h 10000"/>
              <a:gd name="connsiteX0" fmla="*/ 5002 w 6227"/>
              <a:gd name="connsiteY0" fmla="*/ 6254 h 10000"/>
              <a:gd name="connsiteX1" fmla="*/ 6058 w 6227"/>
              <a:gd name="connsiteY1" fmla="*/ 1388 h 10000"/>
              <a:gd name="connsiteX2" fmla="*/ 5755 w 6227"/>
              <a:gd name="connsiteY2" fmla="*/ 1106 h 10000"/>
              <a:gd name="connsiteX3" fmla="*/ 5157 w 6227"/>
              <a:gd name="connsiteY3" fmla="*/ 1250 h 10000"/>
              <a:gd name="connsiteX4" fmla="*/ 4756 w 6227"/>
              <a:gd name="connsiteY4" fmla="*/ 1106 h 10000"/>
              <a:gd name="connsiteX5" fmla="*/ 4056 w 6227"/>
              <a:gd name="connsiteY5" fmla="*/ 417 h 10000"/>
              <a:gd name="connsiteX6" fmla="*/ 2759 w 6227"/>
              <a:gd name="connsiteY6" fmla="*/ 0 h 10000"/>
              <a:gd name="connsiteX7" fmla="*/ 0 w 6227"/>
              <a:gd name="connsiteY7" fmla="*/ 376 h 10000"/>
              <a:gd name="connsiteX8" fmla="*/ 1448 w 6227"/>
              <a:gd name="connsiteY8" fmla="*/ 8949 h 10000"/>
              <a:gd name="connsiteX9" fmla="*/ 5881 w 6227"/>
              <a:gd name="connsiteY9" fmla="*/ 9742 h 10000"/>
              <a:gd name="connsiteX10" fmla="*/ 5002 w 6227"/>
              <a:gd name="connsiteY10" fmla="*/ 6254 h 10000"/>
              <a:gd name="connsiteX0" fmla="*/ 8033 w 10000"/>
              <a:gd name="connsiteY0" fmla="*/ 6254 h 9857"/>
              <a:gd name="connsiteX1" fmla="*/ 9729 w 10000"/>
              <a:gd name="connsiteY1" fmla="*/ 1388 h 9857"/>
              <a:gd name="connsiteX2" fmla="*/ 9242 w 10000"/>
              <a:gd name="connsiteY2" fmla="*/ 1106 h 9857"/>
              <a:gd name="connsiteX3" fmla="*/ 8282 w 10000"/>
              <a:gd name="connsiteY3" fmla="*/ 1250 h 9857"/>
              <a:gd name="connsiteX4" fmla="*/ 7638 w 10000"/>
              <a:gd name="connsiteY4" fmla="*/ 1106 h 9857"/>
              <a:gd name="connsiteX5" fmla="*/ 6514 w 10000"/>
              <a:gd name="connsiteY5" fmla="*/ 417 h 9857"/>
              <a:gd name="connsiteX6" fmla="*/ 4431 w 10000"/>
              <a:gd name="connsiteY6" fmla="*/ 0 h 9857"/>
              <a:gd name="connsiteX7" fmla="*/ 0 w 10000"/>
              <a:gd name="connsiteY7" fmla="*/ 376 h 9857"/>
              <a:gd name="connsiteX8" fmla="*/ 1853 w 10000"/>
              <a:gd name="connsiteY8" fmla="*/ 8542 h 9857"/>
              <a:gd name="connsiteX9" fmla="*/ 9444 w 10000"/>
              <a:gd name="connsiteY9" fmla="*/ 9742 h 9857"/>
              <a:gd name="connsiteX10" fmla="*/ 8033 w 10000"/>
              <a:gd name="connsiteY10" fmla="*/ 6254 h 9857"/>
              <a:gd name="connsiteX0" fmla="*/ 8033 w 10000"/>
              <a:gd name="connsiteY0" fmla="*/ 6345 h 9405"/>
              <a:gd name="connsiteX1" fmla="*/ 9729 w 10000"/>
              <a:gd name="connsiteY1" fmla="*/ 1408 h 9405"/>
              <a:gd name="connsiteX2" fmla="*/ 9242 w 10000"/>
              <a:gd name="connsiteY2" fmla="*/ 1122 h 9405"/>
              <a:gd name="connsiteX3" fmla="*/ 8282 w 10000"/>
              <a:gd name="connsiteY3" fmla="*/ 1268 h 9405"/>
              <a:gd name="connsiteX4" fmla="*/ 7638 w 10000"/>
              <a:gd name="connsiteY4" fmla="*/ 1122 h 9405"/>
              <a:gd name="connsiteX5" fmla="*/ 6514 w 10000"/>
              <a:gd name="connsiteY5" fmla="*/ 423 h 9405"/>
              <a:gd name="connsiteX6" fmla="*/ 4431 w 10000"/>
              <a:gd name="connsiteY6" fmla="*/ 0 h 9405"/>
              <a:gd name="connsiteX7" fmla="*/ 0 w 10000"/>
              <a:gd name="connsiteY7" fmla="*/ 381 h 9405"/>
              <a:gd name="connsiteX8" fmla="*/ 1853 w 10000"/>
              <a:gd name="connsiteY8" fmla="*/ 8666 h 9405"/>
              <a:gd name="connsiteX9" fmla="*/ 4250 w 10000"/>
              <a:gd name="connsiteY9" fmla="*/ 8643 h 9405"/>
              <a:gd name="connsiteX10" fmla="*/ 8033 w 10000"/>
              <a:gd name="connsiteY10" fmla="*/ 6345 h 9405"/>
              <a:gd name="connsiteX0" fmla="*/ 8033 w 10000"/>
              <a:gd name="connsiteY0" fmla="*/ 6746 h 10001"/>
              <a:gd name="connsiteX1" fmla="*/ 9729 w 10000"/>
              <a:gd name="connsiteY1" fmla="*/ 1497 h 10001"/>
              <a:gd name="connsiteX2" fmla="*/ 9242 w 10000"/>
              <a:gd name="connsiteY2" fmla="*/ 1193 h 10001"/>
              <a:gd name="connsiteX3" fmla="*/ 8282 w 10000"/>
              <a:gd name="connsiteY3" fmla="*/ 1348 h 10001"/>
              <a:gd name="connsiteX4" fmla="*/ 7638 w 10000"/>
              <a:gd name="connsiteY4" fmla="*/ 1193 h 10001"/>
              <a:gd name="connsiteX5" fmla="*/ 6514 w 10000"/>
              <a:gd name="connsiteY5" fmla="*/ 450 h 10001"/>
              <a:gd name="connsiteX6" fmla="*/ 4431 w 10000"/>
              <a:gd name="connsiteY6" fmla="*/ 0 h 10001"/>
              <a:gd name="connsiteX7" fmla="*/ 0 w 10000"/>
              <a:gd name="connsiteY7" fmla="*/ 405 h 10001"/>
              <a:gd name="connsiteX8" fmla="*/ 1853 w 10000"/>
              <a:gd name="connsiteY8" fmla="*/ 9214 h 10001"/>
              <a:gd name="connsiteX9" fmla="*/ 4250 w 10000"/>
              <a:gd name="connsiteY9" fmla="*/ 9190 h 10001"/>
              <a:gd name="connsiteX10" fmla="*/ 8033 w 10000"/>
              <a:gd name="connsiteY10" fmla="*/ 6746 h 10001"/>
              <a:gd name="connsiteX0" fmla="*/ 8033 w 10000"/>
              <a:gd name="connsiteY0" fmla="*/ 6746 h 10001"/>
              <a:gd name="connsiteX1" fmla="*/ 9729 w 10000"/>
              <a:gd name="connsiteY1" fmla="*/ 1497 h 10001"/>
              <a:gd name="connsiteX2" fmla="*/ 9242 w 10000"/>
              <a:gd name="connsiteY2" fmla="*/ 1193 h 10001"/>
              <a:gd name="connsiteX3" fmla="*/ 8282 w 10000"/>
              <a:gd name="connsiteY3" fmla="*/ 1348 h 10001"/>
              <a:gd name="connsiteX4" fmla="*/ 7638 w 10000"/>
              <a:gd name="connsiteY4" fmla="*/ 1193 h 10001"/>
              <a:gd name="connsiteX5" fmla="*/ 6514 w 10000"/>
              <a:gd name="connsiteY5" fmla="*/ 450 h 10001"/>
              <a:gd name="connsiteX6" fmla="*/ 4431 w 10000"/>
              <a:gd name="connsiteY6" fmla="*/ 0 h 10001"/>
              <a:gd name="connsiteX7" fmla="*/ 0 w 10000"/>
              <a:gd name="connsiteY7" fmla="*/ 405 h 10001"/>
              <a:gd name="connsiteX8" fmla="*/ 1853 w 10000"/>
              <a:gd name="connsiteY8" fmla="*/ 9214 h 10001"/>
              <a:gd name="connsiteX9" fmla="*/ 4250 w 10000"/>
              <a:gd name="connsiteY9" fmla="*/ 9190 h 10001"/>
              <a:gd name="connsiteX10" fmla="*/ 8033 w 10000"/>
              <a:gd name="connsiteY10" fmla="*/ 6746 h 10001"/>
              <a:gd name="connsiteX0" fmla="*/ 8033 w 10000"/>
              <a:gd name="connsiteY0" fmla="*/ 6746 h 10001"/>
              <a:gd name="connsiteX1" fmla="*/ 9729 w 10000"/>
              <a:gd name="connsiteY1" fmla="*/ 1497 h 10001"/>
              <a:gd name="connsiteX2" fmla="*/ 9242 w 10000"/>
              <a:gd name="connsiteY2" fmla="*/ 1193 h 10001"/>
              <a:gd name="connsiteX3" fmla="*/ 8282 w 10000"/>
              <a:gd name="connsiteY3" fmla="*/ 1348 h 10001"/>
              <a:gd name="connsiteX4" fmla="*/ 7638 w 10000"/>
              <a:gd name="connsiteY4" fmla="*/ 1193 h 10001"/>
              <a:gd name="connsiteX5" fmla="*/ 6514 w 10000"/>
              <a:gd name="connsiteY5" fmla="*/ 450 h 10001"/>
              <a:gd name="connsiteX6" fmla="*/ 4431 w 10000"/>
              <a:gd name="connsiteY6" fmla="*/ 0 h 10001"/>
              <a:gd name="connsiteX7" fmla="*/ 0 w 10000"/>
              <a:gd name="connsiteY7" fmla="*/ 405 h 10001"/>
              <a:gd name="connsiteX8" fmla="*/ 1853 w 10000"/>
              <a:gd name="connsiteY8" fmla="*/ 9214 h 10001"/>
              <a:gd name="connsiteX9" fmla="*/ 5666 w 10000"/>
              <a:gd name="connsiteY9" fmla="*/ 9190 h 10001"/>
              <a:gd name="connsiteX10" fmla="*/ 8033 w 10000"/>
              <a:gd name="connsiteY10" fmla="*/ 6746 h 10001"/>
              <a:gd name="connsiteX0" fmla="*/ 5672 w 9892"/>
              <a:gd name="connsiteY0" fmla="*/ 5428 h 10001"/>
              <a:gd name="connsiteX1" fmla="*/ 9729 w 9892"/>
              <a:gd name="connsiteY1" fmla="*/ 1497 h 10001"/>
              <a:gd name="connsiteX2" fmla="*/ 9242 w 9892"/>
              <a:gd name="connsiteY2" fmla="*/ 1193 h 10001"/>
              <a:gd name="connsiteX3" fmla="*/ 8282 w 9892"/>
              <a:gd name="connsiteY3" fmla="*/ 1348 h 10001"/>
              <a:gd name="connsiteX4" fmla="*/ 7638 w 9892"/>
              <a:gd name="connsiteY4" fmla="*/ 1193 h 10001"/>
              <a:gd name="connsiteX5" fmla="*/ 6514 w 9892"/>
              <a:gd name="connsiteY5" fmla="*/ 450 h 10001"/>
              <a:gd name="connsiteX6" fmla="*/ 4431 w 9892"/>
              <a:gd name="connsiteY6" fmla="*/ 0 h 10001"/>
              <a:gd name="connsiteX7" fmla="*/ 0 w 9892"/>
              <a:gd name="connsiteY7" fmla="*/ 405 h 10001"/>
              <a:gd name="connsiteX8" fmla="*/ 1853 w 9892"/>
              <a:gd name="connsiteY8" fmla="*/ 9214 h 10001"/>
              <a:gd name="connsiteX9" fmla="*/ 5666 w 9892"/>
              <a:gd name="connsiteY9" fmla="*/ 9190 h 10001"/>
              <a:gd name="connsiteX10" fmla="*/ 5672 w 9892"/>
              <a:gd name="connsiteY10" fmla="*/ 5428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92" h="10001">
                <a:moveTo>
                  <a:pt x="5672" y="5428"/>
                </a:moveTo>
                <a:cubicBezTo>
                  <a:pt x="5720" y="3927"/>
                  <a:pt x="10864" y="2717"/>
                  <a:pt x="9729" y="1497"/>
                </a:cubicBezTo>
                <a:lnTo>
                  <a:pt x="9242" y="1193"/>
                </a:lnTo>
                <a:lnTo>
                  <a:pt x="8282" y="1348"/>
                </a:lnTo>
                <a:lnTo>
                  <a:pt x="7638" y="1193"/>
                </a:lnTo>
                <a:lnTo>
                  <a:pt x="6514" y="450"/>
                </a:lnTo>
                <a:lnTo>
                  <a:pt x="4431" y="0"/>
                </a:lnTo>
                <a:lnTo>
                  <a:pt x="0" y="405"/>
                </a:lnTo>
                <a:lnTo>
                  <a:pt x="1853" y="9214"/>
                </a:lnTo>
                <a:cubicBezTo>
                  <a:pt x="3426" y="10900"/>
                  <a:pt x="3376" y="9382"/>
                  <a:pt x="5666" y="9190"/>
                </a:cubicBezTo>
                <a:cubicBezTo>
                  <a:pt x="7953" y="8997"/>
                  <a:pt x="2947" y="8051"/>
                  <a:pt x="5672" y="5428"/>
                </a:cubicBezTo>
                <a:close/>
              </a:path>
            </a:pathLst>
          </a:custGeom>
          <a:solidFill>
            <a:srgbClr val="DE0000"/>
          </a:solidFill>
          <a:ln w="3175">
            <a:solidFill>
              <a:srgbClr val="404040"/>
            </a:solidFill>
            <a:prstDash val="solid"/>
            <a:round/>
            <a:headEnd/>
            <a:tailEnd/>
          </a:ln>
        </p:spPr>
        <p:txBody>
          <a:bodyPr/>
          <a:lstStyle/>
          <a:p>
            <a:endParaRPr lang="en-US">
              <a:latin typeface="+mj-lt"/>
            </a:endParaRPr>
          </a:p>
        </p:txBody>
      </p:sp>
      <p:sp>
        <p:nvSpPr>
          <p:cNvPr id="188" name="Rectangle 510"/>
          <p:cNvSpPr>
            <a:spLocks noChangeArrowheads="1"/>
          </p:cNvSpPr>
          <p:nvPr/>
        </p:nvSpPr>
        <p:spPr bwMode="auto">
          <a:xfrm>
            <a:off x="5948492" y="1344206"/>
            <a:ext cx="88166"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chemeClr val="bg1"/>
                </a:solidFill>
                <a:latin typeface="+mj-lt"/>
              </a:rPr>
              <a:t>MI</a:t>
            </a:r>
            <a:endParaRPr lang="en-US" altLang="en-US" dirty="0">
              <a:solidFill>
                <a:schemeClr val="bg1"/>
              </a:solidFill>
              <a:latin typeface="+mj-lt"/>
            </a:endParaRPr>
          </a:p>
        </p:txBody>
      </p:sp>
      <p:sp>
        <p:nvSpPr>
          <p:cNvPr id="190" name="Freeform 223"/>
          <p:cNvSpPr>
            <a:spLocks/>
          </p:cNvSpPr>
          <p:nvPr/>
        </p:nvSpPr>
        <p:spPr bwMode="auto">
          <a:xfrm>
            <a:off x="6075363" y="2239272"/>
            <a:ext cx="295249" cy="175889"/>
          </a:xfrm>
          <a:custGeom>
            <a:avLst/>
            <a:gdLst>
              <a:gd name="T0" fmla="*/ 40 w 316"/>
              <a:gd name="T1" fmla="*/ 36 h 533"/>
              <a:gd name="T2" fmla="*/ 44 w 316"/>
              <a:gd name="T3" fmla="*/ 328 h 533"/>
              <a:gd name="T4" fmla="*/ 38 w 316"/>
              <a:gd name="T5" fmla="*/ 350 h 533"/>
              <a:gd name="T6" fmla="*/ 46 w 316"/>
              <a:gd name="T7" fmla="*/ 382 h 533"/>
              <a:gd name="T8" fmla="*/ 50 w 316"/>
              <a:gd name="T9" fmla="*/ 408 h 533"/>
              <a:gd name="T10" fmla="*/ 40 w 316"/>
              <a:gd name="T11" fmla="*/ 440 h 533"/>
              <a:gd name="T12" fmla="*/ 22 w 316"/>
              <a:gd name="T13" fmla="*/ 467 h 533"/>
              <a:gd name="T14" fmla="*/ 8 w 316"/>
              <a:gd name="T15" fmla="*/ 475 h 533"/>
              <a:gd name="T16" fmla="*/ 6 w 316"/>
              <a:gd name="T17" fmla="*/ 493 h 533"/>
              <a:gd name="T18" fmla="*/ 4 w 316"/>
              <a:gd name="T19" fmla="*/ 499 h 533"/>
              <a:gd name="T20" fmla="*/ 0 w 316"/>
              <a:gd name="T21" fmla="*/ 519 h 533"/>
              <a:gd name="T22" fmla="*/ 2 w 316"/>
              <a:gd name="T23" fmla="*/ 529 h 533"/>
              <a:gd name="T24" fmla="*/ 8 w 316"/>
              <a:gd name="T25" fmla="*/ 529 h 533"/>
              <a:gd name="T26" fmla="*/ 22 w 316"/>
              <a:gd name="T27" fmla="*/ 527 h 533"/>
              <a:gd name="T28" fmla="*/ 22 w 316"/>
              <a:gd name="T29" fmla="*/ 513 h 533"/>
              <a:gd name="T30" fmla="*/ 42 w 316"/>
              <a:gd name="T31" fmla="*/ 515 h 533"/>
              <a:gd name="T32" fmla="*/ 52 w 316"/>
              <a:gd name="T33" fmla="*/ 521 h 533"/>
              <a:gd name="T34" fmla="*/ 54 w 316"/>
              <a:gd name="T35" fmla="*/ 513 h 533"/>
              <a:gd name="T36" fmla="*/ 100 w 316"/>
              <a:gd name="T37" fmla="*/ 525 h 533"/>
              <a:gd name="T38" fmla="*/ 126 w 316"/>
              <a:gd name="T39" fmla="*/ 497 h 533"/>
              <a:gd name="T40" fmla="*/ 144 w 316"/>
              <a:gd name="T41" fmla="*/ 507 h 533"/>
              <a:gd name="T42" fmla="*/ 150 w 316"/>
              <a:gd name="T43" fmla="*/ 505 h 533"/>
              <a:gd name="T44" fmla="*/ 156 w 316"/>
              <a:gd name="T45" fmla="*/ 489 h 533"/>
              <a:gd name="T46" fmla="*/ 160 w 316"/>
              <a:gd name="T47" fmla="*/ 477 h 533"/>
              <a:gd name="T48" fmla="*/ 168 w 316"/>
              <a:gd name="T49" fmla="*/ 467 h 533"/>
              <a:gd name="T50" fmla="*/ 180 w 316"/>
              <a:gd name="T51" fmla="*/ 483 h 533"/>
              <a:gd name="T52" fmla="*/ 214 w 316"/>
              <a:gd name="T53" fmla="*/ 483 h 533"/>
              <a:gd name="T54" fmla="*/ 220 w 316"/>
              <a:gd name="T55" fmla="*/ 452 h 533"/>
              <a:gd name="T56" fmla="*/ 240 w 316"/>
              <a:gd name="T57" fmla="*/ 428 h 533"/>
              <a:gd name="T58" fmla="*/ 254 w 316"/>
              <a:gd name="T59" fmla="*/ 392 h 533"/>
              <a:gd name="T60" fmla="*/ 280 w 316"/>
              <a:gd name="T61" fmla="*/ 394 h 533"/>
              <a:gd name="T62" fmla="*/ 314 w 316"/>
              <a:gd name="T63" fmla="*/ 378 h 533"/>
              <a:gd name="T64" fmla="*/ 306 w 316"/>
              <a:gd name="T65" fmla="*/ 364 h 533"/>
              <a:gd name="T66" fmla="*/ 304 w 316"/>
              <a:gd name="T67" fmla="*/ 344 h 533"/>
              <a:gd name="T68" fmla="*/ 274 w 316"/>
              <a:gd name="T69" fmla="*/ 0 h 533"/>
              <a:gd name="T70" fmla="*/ 54 w 316"/>
              <a:gd name="T71" fmla="*/ 36 h 53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connsiteX0" fmla="*/ 1709 w 10000"/>
              <a:gd name="connsiteY0" fmla="*/ 675 h 10000"/>
              <a:gd name="connsiteX1" fmla="*/ 1266 w 10000"/>
              <a:gd name="connsiteY1" fmla="*/ 675 h 10000"/>
              <a:gd name="connsiteX2" fmla="*/ 633 w 10000"/>
              <a:gd name="connsiteY2" fmla="*/ 563 h 10000"/>
              <a:gd name="connsiteX3" fmla="*/ 1392 w 10000"/>
              <a:gd name="connsiteY3" fmla="*/ 6154 h 10000"/>
              <a:gd name="connsiteX4" fmla="*/ 1076 w 10000"/>
              <a:gd name="connsiteY4" fmla="*/ 6341 h 10000"/>
              <a:gd name="connsiteX5" fmla="*/ 1203 w 10000"/>
              <a:gd name="connsiteY5" fmla="*/ 6567 h 10000"/>
              <a:gd name="connsiteX6" fmla="*/ 1013 w 10000"/>
              <a:gd name="connsiteY6" fmla="*/ 6792 h 10000"/>
              <a:gd name="connsiteX7" fmla="*/ 1456 w 10000"/>
              <a:gd name="connsiteY7" fmla="*/ 7167 h 10000"/>
              <a:gd name="connsiteX8" fmla="*/ 1392 w 10000"/>
              <a:gd name="connsiteY8" fmla="*/ 7355 h 10000"/>
              <a:gd name="connsiteX9" fmla="*/ 1582 w 10000"/>
              <a:gd name="connsiteY9" fmla="*/ 7655 h 10000"/>
              <a:gd name="connsiteX10" fmla="*/ 1203 w 10000"/>
              <a:gd name="connsiteY10" fmla="*/ 8105 h 10000"/>
              <a:gd name="connsiteX11" fmla="*/ 1266 w 10000"/>
              <a:gd name="connsiteY11" fmla="*/ 8255 h 10000"/>
              <a:gd name="connsiteX12" fmla="*/ 949 w 10000"/>
              <a:gd name="connsiteY12" fmla="*/ 8368 h 10000"/>
              <a:gd name="connsiteX13" fmla="*/ 696 w 10000"/>
              <a:gd name="connsiteY13" fmla="*/ 8762 h 10000"/>
              <a:gd name="connsiteX14" fmla="*/ 380 w 10000"/>
              <a:gd name="connsiteY14" fmla="*/ 8762 h 10000"/>
              <a:gd name="connsiteX15" fmla="*/ 253 w 10000"/>
              <a:gd name="connsiteY15" fmla="*/ 8912 h 10000"/>
              <a:gd name="connsiteX16" fmla="*/ 506 w 10000"/>
              <a:gd name="connsiteY16" fmla="*/ 9137 h 10000"/>
              <a:gd name="connsiteX17" fmla="*/ 190 w 10000"/>
              <a:gd name="connsiteY17" fmla="*/ 9250 h 10000"/>
              <a:gd name="connsiteX18" fmla="*/ 380 w 10000"/>
              <a:gd name="connsiteY18" fmla="*/ 9287 h 10000"/>
              <a:gd name="connsiteX19" fmla="*/ 127 w 10000"/>
              <a:gd name="connsiteY19" fmla="*/ 9362 h 10000"/>
              <a:gd name="connsiteX20" fmla="*/ 253 w 10000"/>
              <a:gd name="connsiteY20" fmla="*/ 9737 h 10000"/>
              <a:gd name="connsiteX21" fmla="*/ 0 w 10000"/>
              <a:gd name="connsiteY21" fmla="*/ 9737 h 10000"/>
              <a:gd name="connsiteX22" fmla="*/ 253 w 10000"/>
              <a:gd name="connsiteY22" fmla="*/ 9850 h 10000"/>
              <a:gd name="connsiteX23" fmla="*/ 63 w 10000"/>
              <a:gd name="connsiteY23" fmla="*/ 9925 h 10000"/>
              <a:gd name="connsiteX24" fmla="*/ 190 w 10000"/>
              <a:gd name="connsiteY24" fmla="*/ 9925 h 10000"/>
              <a:gd name="connsiteX25" fmla="*/ 253 w 10000"/>
              <a:gd name="connsiteY25" fmla="*/ 9925 h 10000"/>
              <a:gd name="connsiteX26" fmla="*/ 506 w 10000"/>
              <a:gd name="connsiteY26" fmla="*/ 10000 h 10000"/>
              <a:gd name="connsiteX27" fmla="*/ 696 w 10000"/>
              <a:gd name="connsiteY27" fmla="*/ 9887 h 10000"/>
              <a:gd name="connsiteX28" fmla="*/ 570 w 10000"/>
              <a:gd name="connsiteY28" fmla="*/ 9700 h 10000"/>
              <a:gd name="connsiteX29" fmla="*/ 696 w 10000"/>
              <a:gd name="connsiteY29" fmla="*/ 9625 h 10000"/>
              <a:gd name="connsiteX30" fmla="*/ 949 w 10000"/>
              <a:gd name="connsiteY30" fmla="*/ 9737 h 10000"/>
              <a:gd name="connsiteX31" fmla="*/ 1329 w 10000"/>
              <a:gd name="connsiteY31" fmla="*/ 9662 h 10000"/>
              <a:gd name="connsiteX32" fmla="*/ 1456 w 10000"/>
              <a:gd name="connsiteY32" fmla="*/ 9850 h 10000"/>
              <a:gd name="connsiteX33" fmla="*/ 1646 w 10000"/>
              <a:gd name="connsiteY33" fmla="*/ 9775 h 10000"/>
              <a:gd name="connsiteX34" fmla="*/ 1582 w 10000"/>
              <a:gd name="connsiteY34" fmla="*/ 9475 h 10000"/>
              <a:gd name="connsiteX35" fmla="*/ 1709 w 10000"/>
              <a:gd name="connsiteY35" fmla="*/ 9625 h 10000"/>
              <a:gd name="connsiteX36" fmla="*/ 2215 w 10000"/>
              <a:gd name="connsiteY36" fmla="*/ 9550 h 10000"/>
              <a:gd name="connsiteX37" fmla="*/ 3165 w 10000"/>
              <a:gd name="connsiteY37" fmla="*/ 9850 h 10000"/>
              <a:gd name="connsiteX38" fmla="*/ 3418 w 10000"/>
              <a:gd name="connsiteY38" fmla="*/ 9550 h 10000"/>
              <a:gd name="connsiteX39" fmla="*/ 3987 w 10000"/>
              <a:gd name="connsiteY39" fmla="*/ 9325 h 10000"/>
              <a:gd name="connsiteX40" fmla="*/ 4241 w 10000"/>
              <a:gd name="connsiteY40" fmla="*/ 9512 h 10000"/>
              <a:gd name="connsiteX41" fmla="*/ 4557 w 10000"/>
              <a:gd name="connsiteY41" fmla="*/ 9512 h 10000"/>
              <a:gd name="connsiteX42" fmla="*/ 4620 w 10000"/>
              <a:gd name="connsiteY42" fmla="*/ 9625 h 10000"/>
              <a:gd name="connsiteX43" fmla="*/ 4747 w 10000"/>
              <a:gd name="connsiteY43" fmla="*/ 9475 h 10000"/>
              <a:gd name="connsiteX44" fmla="*/ 5000 w 10000"/>
              <a:gd name="connsiteY44" fmla="*/ 9400 h 10000"/>
              <a:gd name="connsiteX45" fmla="*/ 4937 w 10000"/>
              <a:gd name="connsiteY45" fmla="*/ 9174 h 10000"/>
              <a:gd name="connsiteX46" fmla="*/ 5190 w 10000"/>
              <a:gd name="connsiteY46" fmla="*/ 9062 h 10000"/>
              <a:gd name="connsiteX47" fmla="*/ 5063 w 10000"/>
              <a:gd name="connsiteY47" fmla="*/ 8949 h 10000"/>
              <a:gd name="connsiteX48" fmla="*/ 5506 w 10000"/>
              <a:gd name="connsiteY48" fmla="*/ 8912 h 10000"/>
              <a:gd name="connsiteX49" fmla="*/ 5316 w 10000"/>
              <a:gd name="connsiteY49" fmla="*/ 8762 h 10000"/>
              <a:gd name="connsiteX50" fmla="*/ 5633 w 10000"/>
              <a:gd name="connsiteY50" fmla="*/ 8874 h 10000"/>
              <a:gd name="connsiteX51" fmla="*/ 5696 w 10000"/>
              <a:gd name="connsiteY51" fmla="*/ 9062 h 10000"/>
              <a:gd name="connsiteX52" fmla="*/ 6456 w 10000"/>
              <a:gd name="connsiteY52" fmla="*/ 9250 h 10000"/>
              <a:gd name="connsiteX53" fmla="*/ 6772 w 10000"/>
              <a:gd name="connsiteY53" fmla="*/ 9062 h 10000"/>
              <a:gd name="connsiteX54" fmla="*/ 6835 w 10000"/>
              <a:gd name="connsiteY54" fmla="*/ 8724 h 10000"/>
              <a:gd name="connsiteX55" fmla="*/ 6962 w 10000"/>
              <a:gd name="connsiteY55" fmla="*/ 8480 h 10000"/>
              <a:gd name="connsiteX56" fmla="*/ 7468 w 10000"/>
              <a:gd name="connsiteY56" fmla="*/ 8405 h 10000"/>
              <a:gd name="connsiteX57" fmla="*/ 7595 w 10000"/>
              <a:gd name="connsiteY57" fmla="*/ 8030 h 10000"/>
              <a:gd name="connsiteX58" fmla="*/ 8165 w 10000"/>
              <a:gd name="connsiteY58" fmla="*/ 7805 h 10000"/>
              <a:gd name="connsiteX59" fmla="*/ 8038 w 10000"/>
              <a:gd name="connsiteY59" fmla="*/ 7355 h 10000"/>
              <a:gd name="connsiteX60" fmla="*/ 8544 w 10000"/>
              <a:gd name="connsiteY60" fmla="*/ 7280 h 10000"/>
              <a:gd name="connsiteX61" fmla="*/ 8861 w 10000"/>
              <a:gd name="connsiteY61" fmla="*/ 7392 h 10000"/>
              <a:gd name="connsiteX62" fmla="*/ 9430 w 10000"/>
              <a:gd name="connsiteY62" fmla="*/ 7129 h 10000"/>
              <a:gd name="connsiteX63" fmla="*/ 9937 w 10000"/>
              <a:gd name="connsiteY63" fmla="*/ 7092 h 10000"/>
              <a:gd name="connsiteX64" fmla="*/ 10000 w 10000"/>
              <a:gd name="connsiteY64" fmla="*/ 6867 h 10000"/>
              <a:gd name="connsiteX65" fmla="*/ 9684 w 10000"/>
              <a:gd name="connsiteY65" fmla="*/ 6829 h 10000"/>
              <a:gd name="connsiteX66" fmla="*/ 9810 w 10000"/>
              <a:gd name="connsiteY66" fmla="*/ 6642 h 10000"/>
              <a:gd name="connsiteX67" fmla="*/ 9620 w 10000"/>
              <a:gd name="connsiteY67" fmla="*/ 6454 h 10000"/>
              <a:gd name="connsiteX68" fmla="*/ 9810 w 10000"/>
              <a:gd name="connsiteY68" fmla="*/ 6341 h 10000"/>
              <a:gd name="connsiteX69" fmla="*/ 8671 w 10000"/>
              <a:gd name="connsiteY69" fmla="*/ 0 h 10000"/>
              <a:gd name="connsiteX70" fmla="*/ 6138 w 10000"/>
              <a:gd name="connsiteY70" fmla="*/ 33 h 10000"/>
              <a:gd name="connsiteX71" fmla="*/ 2405 w 10000"/>
              <a:gd name="connsiteY71" fmla="*/ 338 h 10000"/>
              <a:gd name="connsiteX72" fmla="*/ 1709 w 10000"/>
              <a:gd name="connsiteY72" fmla="*/ 675 h 10000"/>
              <a:gd name="connsiteX0" fmla="*/ 1709 w 10000"/>
              <a:gd name="connsiteY0" fmla="*/ 675 h 10000"/>
              <a:gd name="connsiteX1" fmla="*/ 1266 w 10000"/>
              <a:gd name="connsiteY1" fmla="*/ 675 h 10000"/>
              <a:gd name="connsiteX2" fmla="*/ 633 w 10000"/>
              <a:gd name="connsiteY2" fmla="*/ 563 h 10000"/>
              <a:gd name="connsiteX3" fmla="*/ 558 w 10000"/>
              <a:gd name="connsiteY3" fmla="*/ 2238 h 10000"/>
              <a:gd name="connsiteX4" fmla="*/ 1392 w 10000"/>
              <a:gd name="connsiteY4" fmla="*/ 6154 h 10000"/>
              <a:gd name="connsiteX5" fmla="*/ 1076 w 10000"/>
              <a:gd name="connsiteY5" fmla="*/ 6341 h 10000"/>
              <a:gd name="connsiteX6" fmla="*/ 1203 w 10000"/>
              <a:gd name="connsiteY6" fmla="*/ 6567 h 10000"/>
              <a:gd name="connsiteX7" fmla="*/ 1013 w 10000"/>
              <a:gd name="connsiteY7" fmla="*/ 6792 h 10000"/>
              <a:gd name="connsiteX8" fmla="*/ 1456 w 10000"/>
              <a:gd name="connsiteY8" fmla="*/ 7167 h 10000"/>
              <a:gd name="connsiteX9" fmla="*/ 1392 w 10000"/>
              <a:gd name="connsiteY9" fmla="*/ 7355 h 10000"/>
              <a:gd name="connsiteX10" fmla="*/ 1582 w 10000"/>
              <a:gd name="connsiteY10" fmla="*/ 7655 h 10000"/>
              <a:gd name="connsiteX11" fmla="*/ 1203 w 10000"/>
              <a:gd name="connsiteY11" fmla="*/ 8105 h 10000"/>
              <a:gd name="connsiteX12" fmla="*/ 1266 w 10000"/>
              <a:gd name="connsiteY12" fmla="*/ 8255 h 10000"/>
              <a:gd name="connsiteX13" fmla="*/ 949 w 10000"/>
              <a:gd name="connsiteY13" fmla="*/ 8368 h 10000"/>
              <a:gd name="connsiteX14" fmla="*/ 696 w 10000"/>
              <a:gd name="connsiteY14" fmla="*/ 8762 h 10000"/>
              <a:gd name="connsiteX15" fmla="*/ 380 w 10000"/>
              <a:gd name="connsiteY15" fmla="*/ 8762 h 10000"/>
              <a:gd name="connsiteX16" fmla="*/ 253 w 10000"/>
              <a:gd name="connsiteY16" fmla="*/ 8912 h 10000"/>
              <a:gd name="connsiteX17" fmla="*/ 506 w 10000"/>
              <a:gd name="connsiteY17" fmla="*/ 9137 h 10000"/>
              <a:gd name="connsiteX18" fmla="*/ 190 w 10000"/>
              <a:gd name="connsiteY18" fmla="*/ 9250 h 10000"/>
              <a:gd name="connsiteX19" fmla="*/ 380 w 10000"/>
              <a:gd name="connsiteY19" fmla="*/ 9287 h 10000"/>
              <a:gd name="connsiteX20" fmla="*/ 127 w 10000"/>
              <a:gd name="connsiteY20" fmla="*/ 9362 h 10000"/>
              <a:gd name="connsiteX21" fmla="*/ 253 w 10000"/>
              <a:gd name="connsiteY21" fmla="*/ 9737 h 10000"/>
              <a:gd name="connsiteX22" fmla="*/ 0 w 10000"/>
              <a:gd name="connsiteY22" fmla="*/ 9737 h 10000"/>
              <a:gd name="connsiteX23" fmla="*/ 253 w 10000"/>
              <a:gd name="connsiteY23" fmla="*/ 9850 h 10000"/>
              <a:gd name="connsiteX24" fmla="*/ 63 w 10000"/>
              <a:gd name="connsiteY24" fmla="*/ 9925 h 10000"/>
              <a:gd name="connsiteX25" fmla="*/ 190 w 10000"/>
              <a:gd name="connsiteY25" fmla="*/ 9925 h 10000"/>
              <a:gd name="connsiteX26" fmla="*/ 253 w 10000"/>
              <a:gd name="connsiteY26" fmla="*/ 9925 h 10000"/>
              <a:gd name="connsiteX27" fmla="*/ 506 w 10000"/>
              <a:gd name="connsiteY27" fmla="*/ 10000 h 10000"/>
              <a:gd name="connsiteX28" fmla="*/ 696 w 10000"/>
              <a:gd name="connsiteY28" fmla="*/ 9887 h 10000"/>
              <a:gd name="connsiteX29" fmla="*/ 570 w 10000"/>
              <a:gd name="connsiteY29" fmla="*/ 9700 h 10000"/>
              <a:gd name="connsiteX30" fmla="*/ 696 w 10000"/>
              <a:gd name="connsiteY30" fmla="*/ 9625 h 10000"/>
              <a:gd name="connsiteX31" fmla="*/ 949 w 10000"/>
              <a:gd name="connsiteY31" fmla="*/ 9737 h 10000"/>
              <a:gd name="connsiteX32" fmla="*/ 1329 w 10000"/>
              <a:gd name="connsiteY32" fmla="*/ 9662 h 10000"/>
              <a:gd name="connsiteX33" fmla="*/ 1456 w 10000"/>
              <a:gd name="connsiteY33" fmla="*/ 9850 h 10000"/>
              <a:gd name="connsiteX34" fmla="*/ 1646 w 10000"/>
              <a:gd name="connsiteY34" fmla="*/ 9775 h 10000"/>
              <a:gd name="connsiteX35" fmla="*/ 1582 w 10000"/>
              <a:gd name="connsiteY35" fmla="*/ 9475 h 10000"/>
              <a:gd name="connsiteX36" fmla="*/ 1709 w 10000"/>
              <a:gd name="connsiteY36" fmla="*/ 9625 h 10000"/>
              <a:gd name="connsiteX37" fmla="*/ 2215 w 10000"/>
              <a:gd name="connsiteY37" fmla="*/ 9550 h 10000"/>
              <a:gd name="connsiteX38" fmla="*/ 3165 w 10000"/>
              <a:gd name="connsiteY38" fmla="*/ 9850 h 10000"/>
              <a:gd name="connsiteX39" fmla="*/ 3418 w 10000"/>
              <a:gd name="connsiteY39" fmla="*/ 9550 h 10000"/>
              <a:gd name="connsiteX40" fmla="*/ 3987 w 10000"/>
              <a:gd name="connsiteY40" fmla="*/ 9325 h 10000"/>
              <a:gd name="connsiteX41" fmla="*/ 4241 w 10000"/>
              <a:gd name="connsiteY41" fmla="*/ 9512 h 10000"/>
              <a:gd name="connsiteX42" fmla="*/ 4557 w 10000"/>
              <a:gd name="connsiteY42" fmla="*/ 9512 h 10000"/>
              <a:gd name="connsiteX43" fmla="*/ 4620 w 10000"/>
              <a:gd name="connsiteY43" fmla="*/ 9625 h 10000"/>
              <a:gd name="connsiteX44" fmla="*/ 4747 w 10000"/>
              <a:gd name="connsiteY44" fmla="*/ 9475 h 10000"/>
              <a:gd name="connsiteX45" fmla="*/ 5000 w 10000"/>
              <a:gd name="connsiteY45" fmla="*/ 9400 h 10000"/>
              <a:gd name="connsiteX46" fmla="*/ 4937 w 10000"/>
              <a:gd name="connsiteY46" fmla="*/ 9174 h 10000"/>
              <a:gd name="connsiteX47" fmla="*/ 5190 w 10000"/>
              <a:gd name="connsiteY47" fmla="*/ 9062 h 10000"/>
              <a:gd name="connsiteX48" fmla="*/ 5063 w 10000"/>
              <a:gd name="connsiteY48" fmla="*/ 8949 h 10000"/>
              <a:gd name="connsiteX49" fmla="*/ 5506 w 10000"/>
              <a:gd name="connsiteY49" fmla="*/ 8912 h 10000"/>
              <a:gd name="connsiteX50" fmla="*/ 5316 w 10000"/>
              <a:gd name="connsiteY50" fmla="*/ 8762 h 10000"/>
              <a:gd name="connsiteX51" fmla="*/ 5633 w 10000"/>
              <a:gd name="connsiteY51" fmla="*/ 8874 h 10000"/>
              <a:gd name="connsiteX52" fmla="*/ 5696 w 10000"/>
              <a:gd name="connsiteY52" fmla="*/ 9062 h 10000"/>
              <a:gd name="connsiteX53" fmla="*/ 6456 w 10000"/>
              <a:gd name="connsiteY53" fmla="*/ 9250 h 10000"/>
              <a:gd name="connsiteX54" fmla="*/ 6772 w 10000"/>
              <a:gd name="connsiteY54" fmla="*/ 9062 h 10000"/>
              <a:gd name="connsiteX55" fmla="*/ 6835 w 10000"/>
              <a:gd name="connsiteY55" fmla="*/ 8724 h 10000"/>
              <a:gd name="connsiteX56" fmla="*/ 6962 w 10000"/>
              <a:gd name="connsiteY56" fmla="*/ 8480 h 10000"/>
              <a:gd name="connsiteX57" fmla="*/ 7468 w 10000"/>
              <a:gd name="connsiteY57" fmla="*/ 8405 h 10000"/>
              <a:gd name="connsiteX58" fmla="*/ 7595 w 10000"/>
              <a:gd name="connsiteY58" fmla="*/ 8030 h 10000"/>
              <a:gd name="connsiteX59" fmla="*/ 8165 w 10000"/>
              <a:gd name="connsiteY59" fmla="*/ 7805 h 10000"/>
              <a:gd name="connsiteX60" fmla="*/ 8038 w 10000"/>
              <a:gd name="connsiteY60" fmla="*/ 7355 h 10000"/>
              <a:gd name="connsiteX61" fmla="*/ 8544 w 10000"/>
              <a:gd name="connsiteY61" fmla="*/ 7280 h 10000"/>
              <a:gd name="connsiteX62" fmla="*/ 8861 w 10000"/>
              <a:gd name="connsiteY62" fmla="*/ 7392 h 10000"/>
              <a:gd name="connsiteX63" fmla="*/ 9430 w 10000"/>
              <a:gd name="connsiteY63" fmla="*/ 7129 h 10000"/>
              <a:gd name="connsiteX64" fmla="*/ 9937 w 10000"/>
              <a:gd name="connsiteY64" fmla="*/ 7092 h 10000"/>
              <a:gd name="connsiteX65" fmla="*/ 10000 w 10000"/>
              <a:gd name="connsiteY65" fmla="*/ 6867 h 10000"/>
              <a:gd name="connsiteX66" fmla="*/ 9684 w 10000"/>
              <a:gd name="connsiteY66" fmla="*/ 6829 h 10000"/>
              <a:gd name="connsiteX67" fmla="*/ 9810 w 10000"/>
              <a:gd name="connsiteY67" fmla="*/ 6642 h 10000"/>
              <a:gd name="connsiteX68" fmla="*/ 9620 w 10000"/>
              <a:gd name="connsiteY68" fmla="*/ 6454 h 10000"/>
              <a:gd name="connsiteX69" fmla="*/ 9810 w 10000"/>
              <a:gd name="connsiteY69" fmla="*/ 6341 h 10000"/>
              <a:gd name="connsiteX70" fmla="*/ 8671 w 10000"/>
              <a:gd name="connsiteY70" fmla="*/ 0 h 10000"/>
              <a:gd name="connsiteX71" fmla="*/ 6138 w 10000"/>
              <a:gd name="connsiteY71" fmla="*/ 33 h 10000"/>
              <a:gd name="connsiteX72" fmla="*/ 2405 w 10000"/>
              <a:gd name="connsiteY72" fmla="*/ 338 h 10000"/>
              <a:gd name="connsiteX73" fmla="*/ 1709 w 10000"/>
              <a:gd name="connsiteY73" fmla="*/ 675 h 10000"/>
              <a:gd name="connsiteX0" fmla="*/ 1709 w 10000"/>
              <a:gd name="connsiteY0" fmla="*/ 675 h 10000"/>
              <a:gd name="connsiteX1" fmla="*/ 1266 w 10000"/>
              <a:gd name="connsiteY1" fmla="*/ 675 h 10000"/>
              <a:gd name="connsiteX2" fmla="*/ 633 w 10000"/>
              <a:gd name="connsiteY2" fmla="*/ 563 h 10000"/>
              <a:gd name="connsiteX3" fmla="*/ 1392 w 10000"/>
              <a:gd name="connsiteY3" fmla="*/ 6154 h 10000"/>
              <a:gd name="connsiteX4" fmla="*/ 1076 w 10000"/>
              <a:gd name="connsiteY4" fmla="*/ 6341 h 10000"/>
              <a:gd name="connsiteX5" fmla="*/ 1203 w 10000"/>
              <a:gd name="connsiteY5" fmla="*/ 6567 h 10000"/>
              <a:gd name="connsiteX6" fmla="*/ 1013 w 10000"/>
              <a:gd name="connsiteY6" fmla="*/ 6792 h 10000"/>
              <a:gd name="connsiteX7" fmla="*/ 1456 w 10000"/>
              <a:gd name="connsiteY7" fmla="*/ 7167 h 10000"/>
              <a:gd name="connsiteX8" fmla="*/ 1392 w 10000"/>
              <a:gd name="connsiteY8" fmla="*/ 7355 h 10000"/>
              <a:gd name="connsiteX9" fmla="*/ 1582 w 10000"/>
              <a:gd name="connsiteY9" fmla="*/ 7655 h 10000"/>
              <a:gd name="connsiteX10" fmla="*/ 1203 w 10000"/>
              <a:gd name="connsiteY10" fmla="*/ 8105 h 10000"/>
              <a:gd name="connsiteX11" fmla="*/ 1266 w 10000"/>
              <a:gd name="connsiteY11" fmla="*/ 8255 h 10000"/>
              <a:gd name="connsiteX12" fmla="*/ 949 w 10000"/>
              <a:gd name="connsiteY12" fmla="*/ 8368 h 10000"/>
              <a:gd name="connsiteX13" fmla="*/ 696 w 10000"/>
              <a:gd name="connsiteY13" fmla="*/ 8762 h 10000"/>
              <a:gd name="connsiteX14" fmla="*/ 380 w 10000"/>
              <a:gd name="connsiteY14" fmla="*/ 8762 h 10000"/>
              <a:gd name="connsiteX15" fmla="*/ 253 w 10000"/>
              <a:gd name="connsiteY15" fmla="*/ 8912 h 10000"/>
              <a:gd name="connsiteX16" fmla="*/ 506 w 10000"/>
              <a:gd name="connsiteY16" fmla="*/ 9137 h 10000"/>
              <a:gd name="connsiteX17" fmla="*/ 190 w 10000"/>
              <a:gd name="connsiteY17" fmla="*/ 9250 h 10000"/>
              <a:gd name="connsiteX18" fmla="*/ 380 w 10000"/>
              <a:gd name="connsiteY18" fmla="*/ 9287 h 10000"/>
              <a:gd name="connsiteX19" fmla="*/ 127 w 10000"/>
              <a:gd name="connsiteY19" fmla="*/ 9362 h 10000"/>
              <a:gd name="connsiteX20" fmla="*/ 253 w 10000"/>
              <a:gd name="connsiteY20" fmla="*/ 9737 h 10000"/>
              <a:gd name="connsiteX21" fmla="*/ 0 w 10000"/>
              <a:gd name="connsiteY21" fmla="*/ 9737 h 10000"/>
              <a:gd name="connsiteX22" fmla="*/ 253 w 10000"/>
              <a:gd name="connsiteY22" fmla="*/ 9850 h 10000"/>
              <a:gd name="connsiteX23" fmla="*/ 63 w 10000"/>
              <a:gd name="connsiteY23" fmla="*/ 9925 h 10000"/>
              <a:gd name="connsiteX24" fmla="*/ 190 w 10000"/>
              <a:gd name="connsiteY24" fmla="*/ 9925 h 10000"/>
              <a:gd name="connsiteX25" fmla="*/ 253 w 10000"/>
              <a:gd name="connsiteY25" fmla="*/ 9925 h 10000"/>
              <a:gd name="connsiteX26" fmla="*/ 506 w 10000"/>
              <a:gd name="connsiteY26" fmla="*/ 10000 h 10000"/>
              <a:gd name="connsiteX27" fmla="*/ 696 w 10000"/>
              <a:gd name="connsiteY27" fmla="*/ 9887 h 10000"/>
              <a:gd name="connsiteX28" fmla="*/ 570 w 10000"/>
              <a:gd name="connsiteY28" fmla="*/ 9700 h 10000"/>
              <a:gd name="connsiteX29" fmla="*/ 696 w 10000"/>
              <a:gd name="connsiteY29" fmla="*/ 9625 h 10000"/>
              <a:gd name="connsiteX30" fmla="*/ 949 w 10000"/>
              <a:gd name="connsiteY30" fmla="*/ 9737 h 10000"/>
              <a:gd name="connsiteX31" fmla="*/ 1329 w 10000"/>
              <a:gd name="connsiteY31" fmla="*/ 9662 h 10000"/>
              <a:gd name="connsiteX32" fmla="*/ 1456 w 10000"/>
              <a:gd name="connsiteY32" fmla="*/ 9850 h 10000"/>
              <a:gd name="connsiteX33" fmla="*/ 1646 w 10000"/>
              <a:gd name="connsiteY33" fmla="*/ 9775 h 10000"/>
              <a:gd name="connsiteX34" fmla="*/ 1582 w 10000"/>
              <a:gd name="connsiteY34" fmla="*/ 9475 h 10000"/>
              <a:gd name="connsiteX35" fmla="*/ 1709 w 10000"/>
              <a:gd name="connsiteY35" fmla="*/ 9625 h 10000"/>
              <a:gd name="connsiteX36" fmla="*/ 2215 w 10000"/>
              <a:gd name="connsiteY36" fmla="*/ 9550 h 10000"/>
              <a:gd name="connsiteX37" fmla="*/ 3165 w 10000"/>
              <a:gd name="connsiteY37" fmla="*/ 9850 h 10000"/>
              <a:gd name="connsiteX38" fmla="*/ 3418 w 10000"/>
              <a:gd name="connsiteY38" fmla="*/ 9550 h 10000"/>
              <a:gd name="connsiteX39" fmla="*/ 3987 w 10000"/>
              <a:gd name="connsiteY39" fmla="*/ 9325 h 10000"/>
              <a:gd name="connsiteX40" fmla="*/ 4241 w 10000"/>
              <a:gd name="connsiteY40" fmla="*/ 9512 h 10000"/>
              <a:gd name="connsiteX41" fmla="*/ 4557 w 10000"/>
              <a:gd name="connsiteY41" fmla="*/ 9512 h 10000"/>
              <a:gd name="connsiteX42" fmla="*/ 4620 w 10000"/>
              <a:gd name="connsiteY42" fmla="*/ 9625 h 10000"/>
              <a:gd name="connsiteX43" fmla="*/ 4747 w 10000"/>
              <a:gd name="connsiteY43" fmla="*/ 9475 h 10000"/>
              <a:gd name="connsiteX44" fmla="*/ 5000 w 10000"/>
              <a:gd name="connsiteY44" fmla="*/ 9400 h 10000"/>
              <a:gd name="connsiteX45" fmla="*/ 4937 w 10000"/>
              <a:gd name="connsiteY45" fmla="*/ 9174 h 10000"/>
              <a:gd name="connsiteX46" fmla="*/ 5190 w 10000"/>
              <a:gd name="connsiteY46" fmla="*/ 9062 h 10000"/>
              <a:gd name="connsiteX47" fmla="*/ 5063 w 10000"/>
              <a:gd name="connsiteY47" fmla="*/ 8949 h 10000"/>
              <a:gd name="connsiteX48" fmla="*/ 5506 w 10000"/>
              <a:gd name="connsiteY48" fmla="*/ 8912 h 10000"/>
              <a:gd name="connsiteX49" fmla="*/ 5316 w 10000"/>
              <a:gd name="connsiteY49" fmla="*/ 8762 h 10000"/>
              <a:gd name="connsiteX50" fmla="*/ 5633 w 10000"/>
              <a:gd name="connsiteY50" fmla="*/ 8874 h 10000"/>
              <a:gd name="connsiteX51" fmla="*/ 5696 w 10000"/>
              <a:gd name="connsiteY51" fmla="*/ 9062 h 10000"/>
              <a:gd name="connsiteX52" fmla="*/ 6456 w 10000"/>
              <a:gd name="connsiteY52" fmla="*/ 9250 h 10000"/>
              <a:gd name="connsiteX53" fmla="*/ 6772 w 10000"/>
              <a:gd name="connsiteY53" fmla="*/ 9062 h 10000"/>
              <a:gd name="connsiteX54" fmla="*/ 6835 w 10000"/>
              <a:gd name="connsiteY54" fmla="*/ 8724 h 10000"/>
              <a:gd name="connsiteX55" fmla="*/ 6962 w 10000"/>
              <a:gd name="connsiteY55" fmla="*/ 8480 h 10000"/>
              <a:gd name="connsiteX56" fmla="*/ 7468 w 10000"/>
              <a:gd name="connsiteY56" fmla="*/ 8405 h 10000"/>
              <a:gd name="connsiteX57" fmla="*/ 7595 w 10000"/>
              <a:gd name="connsiteY57" fmla="*/ 8030 h 10000"/>
              <a:gd name="connsiteX58" fmla="*/ 8165 w 10000"/>
              <a:gd name="connsiteY58" fmla="*/ 7805 h 10000"/>
              <a:gd name="connsiteX59" fmla="*/ 8038 w 10000"/>
              <a:gd name="connsiteY59" fmla="*/ 7355 h 10000"/>
              <a:gd name="connsiteX60" fmla="*/ 8544 w 10000"/>
              <a:gd name="connsiteY60" fmla="*/ 7280 h 10000"/>
              <a:gd name="connsiteX61" fmla="*/ 8861 w 10000"/>
              <a:gd name="connsiteY61" fmla="*/ 7392 h 10000"/>
              <a:gd name="connsiteX62" fmla="*/ 9430 w 10000"/>
              <a:gd name="connsiteY62" fmla="*/ 7129 h 10000"/>
              <a:gd name="connsiteX63" fmla="*/ 9937 w 10000"/>
              <a:gd name="connsiteY63" fmla="*/ 7092 h 10000"/>
              <a:gd name="connsiteX64" fmla="*/ 10000 w 10000"/>
              <a:gd name="connsiteY64" fmla="*/ 6867 h 10000"/>
              <a:gd name="connsiteX65" fmla="*/ 9684 w 10000"/>
              <a:gd name="connsiteY65" fmla="*/ 6829 h 10000"/>
              <a:gd name="connsiteX66" fmla="*/ 9810 w 10000"/>
              <a:gd name="connsiteY66" fmla="*/ 6642 h 10000"/>
              <a:gd name="connsiteX67" fmla="*/ 9620 w 10000"/>
              <a:gd name="connsiteY67" fmla="*/ 6454 h 10000"/>
              <a:gd name="connsiteX68" fmla="*/ 9810 w 10000"/>
              <a:gd name="connsiteY68" fmla="*/ 6341 h 10000"/>
              <a:gd name="connsiteX69" fmla="*/ 8671 w 10000"/>
              <a:gd name="connsiteY69" fmla="*/ 0 h 10000"/>
              <a:gd name="connsiteX70" fmla="*/ 6138 w 10000"/>
              <a:gd name="connsiteY70" fmla="*/ 33 h 10000"/>
              <a:gd name="connsiteX71" fmla="*/ 2405 w 10000"/>
              <a:gd name="connsiteY71" fmla="*/ 338 h 10000"/>
              <a:gd name="connsiteX72" fmla="*/ 1709 w 10000"/>
              <a:gd name="connsiteY72" fmla="*/ 675 h 10000"/>
              <a:gd name="connsiteX0" fmla="*/ 1709 w 10000"/>
              <a:gd name="connsiteY0" fmla="*/ 675 h 10000"/>
              <a:gd name="connsiteX1" fmla="*/ 1266 w 10000"/>
              <a:gd name="connsiteY1" fmla="*/ 675 h 10000"/>
              <a:gd name="connsiteX2" fmla="*/ 633 w 10000"/>
              <a:gd name="connsiteY2" fmla="*/ 563 h 10000"/>
              <a:gd name="connsiteX3" fmla="*/ 744 w 10000"/>
              <a:gd name="connsiteY3" fmla="*/ 1907 h 10000"/>
              <a:gd name="connsiteX4" fmla="*/ 1392 w 10000"/>
              <a:gd name="connsiteY4" fmla="*/ 6154 h 10000"/>
              <a:gd name="connsiteX5" fmla="*/ 1076 w 10000"/>
              <a:gd name="connsiteY5" fmla="*/ 6341 h 10000"/>
              <a:gd name="connsiteX6" fmla="*/ 1203 w 10000"/>
              <a:gd name="connsiteY6" fmla="*/ 6567 h 10000"/>
              <a:gd name="connsiteX7" fmla="*/ 1013 w 10000"/>
              <a:gd name="connsiteY7" fmla="*/ 6792 h 10000"/>
              <a:gd name="connsiteX8" fmla="*/ 1456 w 10000"/>
              <a:gd name="connsiteY8" fmla="*/ 7167 h 10000"/>
              <a:gd name="connsiteX9" fmla="*/ 1392 w 10000"/>
              <a:gd name="connsiteY9" fmla="*/ 7355 h 10000"/>
              <a:gd name="connsiteX10" fmla="*/ 1582 w 10000"/>
              <a:gd name="connsiteY10" fmla="*/ 7655 h 10000"/>
              <a:gd name="connsiteX11" fmla="*/ 1203 w 10000"/>
              <a:gd name="connsiteY11" fmla="*/ 8105 h 10000"/>
              <a:gd name="connsiteX12" fmla="*/ 1266 w 10000"/>
              <a:gd name="connsiteY12" fmla="*/ 8255 h 10000"/>
              <a:gd name="connsiteX13" fmla="*/ 949 w 10000"/>
              <a:gd name="connsiteY13" fmla="*/ 8368 h 10000"/>
              <a:gd name="connsiteX14" fmla="*/ 696 w 10000"/>
              <a:gd name="connsiteY14" fmla="*/ 8762 h 10000"/>
              <a:gd name="connsiteX15" fmla="*/ 380 w 10000"/>
              <a:gd name="connsiteY15" fmla="*/ 8762 h 10000"/>
              <a:gd name="connsiteX16" fmla="*/ 253 w 10000"/>
              <a:gd name="connsiteY16" fmla="*/ 8912 h 10000"/>
              <a:gd name="connsiteX17" fmla="*/ 506 w 10000"/>
              <a:gd name="connsiteY17" fmla="*/ 9137 h 10000"/>
              <a:gd name="connsiteX18" fmla="*/ 190 w 10000"/>
              <a:gd name="connsiteY18" fmla="*/ 9250 h 10000"/>
              <a:gd name="connsiteX19" fmla="*/ 380 w 10000"/>
              <a:gd name="connsiteY19" fmla="*/ 9287 h 10000"/>
              <a:gd name="connsiteX20" fmla="*/ 127 w 10000"/>
              <a:gd name="connsiteY20" fmla="*/ 9362 h 10000"/>
              <a:gd name="connsiteX21" fmla="*/ 253 w 10000"/>
              <a:gd name="connsiteY21" fmla="*/ 9737 h 10000"/>
              <a:gd name="connsiteX22" fmla="*/ 0 w 10000"/>
              <a:gd name="connsiteY22" fmla="*/ 9737 h 10000"/>
              <a:gd name="connsiteX23" fmla="*/ 253 w 10000"/>
              <a:gd name="connsiteY23" fmla="*/ 9850 h 10000"/>
              <a:gd name="connsiteX24" fmla="*/ 63 w 10000"/>
              <a:gd name="connsiteY24" fmla="*/ 9925 h 10000"/>
              <a:gd name="connsiteX25" fmla="*/ 190 w 10000"/>
              <a:gd name="connsiteY25" fmla="*/ 9925 h 10000"/>
              <a:gd name="connsiteX26" fmla="*/ 253 w 10000"/>
              <a:gd name="connsiteY26" fmla="*/ 9925 h 10000"/>
              <a:gd name="connsiteX27" fmla="*/ 506 w 10000"/>
              <a:gd name="connsiteY27" fmla="*/ 10000 h 10000"/>
              <a:gd name="connsiteX28" fmla="*/ 696 w 10000"/>
              <a:gd name="connsiteY28" fmla="*/ 9887 h 10000"/>
              <a:gd name="connsiteX29" fmla="*/ 570 w 10000"/>
              <a:gd name="connsiteY29" fmla="*/ 9700 h 10000"/>
              <a:gd name="connsiteX30" fmla="*/ 696 w 10000"/>
              <a:gd name="connsiteY30" fmla="*/ 9625 h 10000"/>
              <a:gd name="connsiteX31" fmla="*/ 949 w 10000"/>
              <a:gd name="connsiteY31" fmla="*/ 9737 h 10000"/>
              <a:gd name="connsiteX32" fmla="*/ 1329 w 10000"/>
              <a:gd name="connsiteY32" fmla="*/ 9662 h 10000"/>
              <a:gd name="connsiteX33" fmla="*/ 1456 w 10000"/>
              <a:gd name="connsiteY33" fmla="*/ 9850 h 10000"/>
              <a:gd name="connsiteX34" fmla="*/ 1646 w 10000"/>
              <a:gd name="connsiteY34" fmla="*/ 9775 h 10000"/>
              <a:gd name="connsiteX35" fmla="*/ 1582 w 10000"/>
              <a:gd name="connsiteY35" fmla="*/ 9475 h 10000"/>
              <a:gd name="connsiteX36" fmla="*/ 1709 w 10000"/>
              <a:gd name="connsiteY36" fmla="*/ 9625 h 10000"/>
              <a:gd name="connsiteX37" fmla="*/ 2215 w 10000"/>
              <a:gd name="connsiteY37" fmla="*/ 9550 h 10000"/>
              <a:gd name="connsiteX38" fmla="*/ 3165 w 10000"/>
              <a:gd name="connsiteY38" fmla="*/ 9850 h 10000"/>
              <a:gd name="connsiteX39" fmla="*/ 3418 w 10000"/>
              <a:gd name="connsiteY39" fmla="*/ 9550 h 10000"/>
              <a:gd name="connsiteX40" fmla="*/ 3987 w 10000"/>
              <a:gd name="connsiteY40" fmla="*/ 9325 h 10000"/>
              <a:gd name="connsiteX41" fmla="*/ 4241 w 10000"/>
              <a:gd name="connsiteY41" fmla="*/ 9512 h 10000"/>
              <a:gd name="connsiteX42" fmla="*/ 4557 w 10000"/>
              <a:gd name="connsiteY42" fmla="*/ 9512 h 10000"/>
              <a:gd name="connsiteX43" fmla="*/ 4620 w 10000"/>
              <a:gd name="connsiteY43" fmla="*/ 9625 h 10000"/>
              <a:gd name="connsiteX44" fmla="*/ 4747 w 10000"/>
              <a:gd name="connsiteY44" fmla="*/ 9475 h 10000"/>
              <a:gd name="connsiteX45" fmla="*/ 5000 w 10000"/>
              <a:gd name="connsiteY45" fmla="*/ 9400 h 10000"/>
              <a:gd name="connsiteX46" fmla="*/ 4937 w 10000"/>
              <a:gd name="connsiteY46" fmla="*/ 9174 h 10000"/>
              <a:gd name="connsiteX47" fmla="*/ 5190 w 10000"/>
              <a:gd name="connsiteY47" fmla="*/ 9062 h 10000"/>
              <a:gd name="connsiteX48" fmla="*/ 5063 w 10000"/>
              <a:gd name="connsiteY48" fmla="*/ 8949 h 10000"/>
              <a:gd name="connsiteX49" fmla="*/ 5506 w 10000"/>
              <a:gd name="connsiteY49" fmla="*/ 8912 h 10000"/>
              <a:gd name="connsiteX50" fmla="*/ 5316 w 10000"/>
              <a:gd name="connsiteY50" fmla="*/ 8762 h 10000"/>
              <a:gd name="connsiteX51" fmla="*/ 5633 w 10000"/>
              <a:gd name="connsiteY51" fmla="*/ 8874 h 10000"/>
              <a:gd name="connsiteX52" fmla="*/ 5696 w 10000"/>
              <a:gd name="connsiteY52" fmla="*/ 9062 h 10000"/>
              <a:gd name="connsiteX53" fmla="*/ 6456 w 10000"/>
              <a:gd name="connsiteY53" fmla="*/ 9250 h 10000"/>
              <a:gd name="connsiteX54" fmla="*/ 6772 w 10000"/>
              <a:gd name="connsiteY54" fmla="*/ 9062 h 10000"/>
              <a:gd name="connsiteX55" fmla="*/ 6835 w 10000"/>
              <a:gd name="connsiteY55" fmla="*/ 8724 h 10000"/>
              <a:gd name="connsiteX56" fmla="*/ 6962 w 10000"/>
              <a:gd name="connsiteY56" fmla="*/ 8480 h 10000"/>
              <a:gd name="connsiteX57" fmla="*/ 7468 w 10000"/>
              <a:gd name="connsiteY57" fmla="*/ 8405 h 10000"/>
              <a:gd name="connsiteX58" fmla="*/ 7595 w 10000"/>
              <a:gd name="connsiteY58" fmla="*/ 8030 h 10000"/>
              <a:gd name="connsiteX59" fmla="*/ 8165 w 10000"/>
              <a:gd name="connsiteY59" fmla="*/ 7805 h 10000"/>
              <a:gd name="connsiteX60" fmla="*/ 8038 w 10000"/>
              <a:gd name="connsiteY60" fmla="*/ 7355 h 10000"/>
              <a:gd name="connsiteX61" fmla="*/ 8544 w 10000"/>
              <a:gd name="connsiteY61" fmla="*/ 7280 h 10000"/>
              <a:gd name="connsiteX62" fmla="*/ 8861 w 10000"/>
              <a:gd name="connsiteY62" fmla="*/ 7392 h 10000"/>
              <a:gd name="connsiteX63" fmla="*/ 9430 w 10000"/>
              <a:gd name="connsiteY63" fmla="*/ 7129 h 10000"/>
              <a:gd name="connsiteX64" fmla="*/ 9937 w 10000"/>
              <a:gd name="connsiteY64" fmla="*/ 7092 h 10000"/>
              <a:gd name="connsiteX65" fmla="*/ 10000 w 10000"/>
              <a:gd name="connsiteY65" fmla="*/ 6867 h 10000"/>
              <a:gd name="connsiteX66" fmla="*/ 9684 w 10000"/>
              <a:gd name="connsiteY66" fmla="*/ 6829 h 10000"/>
              <a:gd name="connsiteX67" fmla="*/ 9810 w 10000"/>
              <a:gd name="connsiteY67" fmla="*/ 6642 h 10000"/>
              <a:gd name="connsiteX68" fmla="*/ 9620 w 10000"/>
              <a:gd name="connsiteY68" fmla="*/ 6454 h 10000"/>
              <a:gd name="connsiteX69" fmla="*/ 9810 w 10000"/>
              <a:gd name="connsiteY69" fmla="*/ 6341 h 10000"/>
              <a:gd name="connsiteX70" fmla="*/ 8671 w 10000"/>
              <a:gd name="connsiteY70" fmla="*/ 0 h 10000"/>
              <a:gd name="connsiteX71" fmla="*/ 6138 w 10000"/>
              <a:gd name="connsiteY71" fmla="*/ 33 h 10000"/>
              <a:gd name="connsiteX72" fmla="*/ 2405 w 10000"/>
              <a:gd name="connsiteY72" fmla="*/ 338 h 10000"/>
              <a:gd name="connsiteX73" fmla="*/ 1709 w 10000"/>
              <a:gd name="connsiteY73" fmla="*/ 675 h 10000"/>
              <a:gd name="connsiteX0" fmla="*/ 1709 w 10000"/>
              <a:gd name="connsiteY0" fmla="*/ 642 h 9967"/>
              <a:gd name="connsiteX1" fmla="*/ 1266 w 10000"/>
              <a:gd name="connsiteY1" fmla="*/ 642 h 9967"/>
              <a:gd name="connsiteX2" fmla="*/ 633 w 10000"/>
              <a:gd name="connsiteY2" fmla="*/ 530 h 9967"/>
              <a:gd name="connsiteX3" fmla="*/ 744 w 10000"/>
              <a:gd name="connsiteY3" fmla="*/ 1874 h 9967"/>
              <a:gd name="connsiteX4" fmla="*/ 1392 w 10000"/>
              <a:gd name="connsiteY4" fmla="*/ 6121 h 9967"/>
              <a:gd name="connsiteX5" fmla="*/ 1076 w 10000"/>
              <a:gd name="connsiteY5" fmla="*/ 6308 h 9967"/>
              <a:gd name="connsiteX6" fmla="*/ 1203 w 10000"/>
              <a:gd name="connsiteY6" fmla="*/ 6534 h 9967"/>
              <a:gd name="connsiteX7" fmla="*/ 1013 w 10000"/>
              <a:gd name="connsiteY7" fmla="*/ 6759 h 9967"/>
              <a:gd name="connsiteX8" fmla="*/ 1456 w 10000"/>
              <a:gd name="connsiteY8" fmla="*/ 7134 h 9967"/>
              <a:gd name="connsiteX9" fmla="*/ 1392 w 10000"/>
              <a:gd name="connsiteY9" fmla="*/ 7322 h 9967"/>
              <a:gd name="connsiteX10" fmla="*/ 1582 w 10000"/>
              <a:gd name="connsiteY10" fmla="*/ 7622 h 9967"/>
              <a:gd name="connsiteX11" fmla="*/ 1203 w 10000"/>
              <a:gd name="connsiteY11" fmla="*/ 8072 h 9967"/>
              <a:gd name="connsiteX12" fmla="*/ 1266 w 10000"/>
              <a:gd name="connsiteY12" fmla="*/ 8222 h 9967"/>
              <a:gd name="connsiteX13" fmla="*/ 949 w 10000"/>
              <a:gd name="connsiteY13" fmla="*/ 8335 h 9967"/>
              <a:gd name="connsiteX14" fmla="*/ 696 w 10000"/>
              <a:gd name="connsiteY14" fmla="*/ 8729 h 9967"/>
              <a:gd name="connsiteX15" fmla="*/ 380 w 10000"/>
              <a:gd name="connsiteY15" fmla="*/ 8729 h 9967"/>
              <a:gd name="connsiteX16" fmla="*/ 253 w 10000"/>
              <a:gd name="connsiteY16" fmla="*/ 8879 h 9967"/>
              <a:gd name="connsiteX17" fmla="*/ 506 w 10000"/>
              <a:gd name="connsiteY17" fmla="*/ 9104 h 9967"/>
              <a:gd name="connsiteX18" fmla="*/ 190 w 10000"/>
              <a:gd name="connsiteY18" fmla="*/ 9217 h 9967"/>
              <a:gd name="connsiteX19" fmla="*/ 380 w 10000"/>
              <a:gd name="connsiteY19" fmla="*/ 9254 h 9967"/>
              <a:gd name="connsiteX20" fmla="*/ 127 w 10000"/>
              <a:gd name="connsiteY20" fmla="*/ 9329 h 9967"/>
              <a:gd name="connsiteX21" fmla="*/ 253 w 10000"/>
              <a:gd name="connsiteY21" fmla="*/ 9704 h 9967"/>
              <a:gd name="connsiteX22" fmla="*/ 0 w 10000"/>
              <a:gd name="connsiteY22" fmla="*/ 9704 h 9967"/>
              <a:gd name="connsiteX23" fmla="*/ 253 w 10000"/>
              <a:gd name="connsiteY23" fmla="*/ 9817 h 9967"/>
              <a:gd name="connsiteX24" fmla="*/ 63 w 10000"/>
              <a:gd name="connsiteY24" fmla="*/ 9892 h 9967"/>
              <a:gd name="connsiteX25" fmla="*/ 190 w 10000"/>
              <a:gd name="connsiteY25" fmla="*/ 9892 h 9967"/>
              <a:gd name="connsiteX26" fmla="*/ 253 w 10000"/>
              <a:gd name="connsiteY26" fmla="*/ 9892 h 9967"/>
              <a:gd name="connsiteX27" fmla="*/ 506 w 10000"/>
              <a:gd name="connsiteY27" fmla="*/ 9967 h 9967"/>
              <a:gd name="connsiteX28" fmla="*/ 696 w 10000"/>
              <a:gd name="connsiteY28" fmla="*/ 9854 h 9967"/>
              <a:gd name="connsiteX29" fmla="*/ 570 w 10000"/>
              <a:gd name="connsiteY29" fmla="*/ 9667 h 9967"/>
              <a:gd name="connsiteX30" fmla="*/ 696 w 10000"/>
              <a:gd name="connsiteY30" fmla="*/ 9592 h 9967"/>
              <a:gd name="connsiteX31" fmla="*/ 949 w 10000"/>
              <a:gd name="connsiteY31" fmla="*/ 9704 h 9967"/>
              <a:gd name="connsiteX32" fmla="*/ 1329 w 10000"/>
              <a:gd name="connsiteY32" fmla="*/ 9629 h 9967"/>
              <a:gd name="connsiteX33" fmla="*/ 1456 w 10000"/>
              <a:gd name="connsiteY33" fmla="*/ 9817 h 9967"/>
              <a:gd name="connsiteX34" fmla="*/ 1646 w 10000"/>
              <a:gd name="connsiteY34" fmla="*/ 9742 h 9967"/>
              <a:gd name="connsiteX35" fmla="*/ 1582 w 10000"/>
              <a:gd name="connsiteY35" fmla="*/ 9442 h 9967"/>
              <a:gd name="connsiteX36" fmla="*/ 1709 w 10000"/>
              <a:gd name="connsiteY36" fmla="*/ 9592 h 9967"/>
              <a:gd name="connsiteX37" fmla="*/ 2215 w 10000"/>
              <a:gd name="connsiteY37" fmla="*/ 9517 h 9967"/>
              <a:gd name="connsiteX38" fmla="*/ 3165 w 10000"/>
              <a:gd name="connsiteY38" fmla="*/ 9817 h 9967"/>
              <a:gd name="connsiteX39" fmla="*/ 3418 w 10000"/>
              <a:gd name="connsiteY39" fmla="*/ 9517 h 9967"/>
              <a:gd name="connsiteX40" fmla="*/ 3987 w 10000"/>
              <a:gd name="connsiteY40" fmla="*/ 9292 h 9967"/>
              <a:gd name="connsiteX41" fmla="*/ 4241 w 10000"/>
              <a:gd name="connsiteY41" fmla="*/ 9479 h 9967"/>
              <a:gd name="connsiteX42" fmla="*/ 4557 w 10000"/>
              <a:gd name="connsiteY42" fmla="*/ 9479 h 9967"/>
              <a:gd name="connsiteX43" fmla="*/ 4620 w 10000"/>
              <a:gd name="connsiteY43" fmla="*/ 9592 h 9967"/>
              <a:gd name="connsiteX44" fmla="*/ 4747 w 10000"/>
              <a:gd name="connsiteY44" fmla="*/ 9442 h 9967"/>
              <a:gd name="connsiteX45" fmla="*/ 5000 w 10000"/>
              <a:gd name="connsiteY45" fmla="*/ 9367 h 9967"/>
              <a:gd name="connsiteX46" fmla="*/ 4937 w 10000"/>
              <a:gd name="connsiteY46" fmla="*/ 9141 h 9967"/>
              <a:gd name="connsiteX47" fmla="*/ 5190 w 10000"/>
              <a:gd name="connsiteY47" fmla="*/ 9029 h 9967"/>
              <a:gd name="connsiteX48" fmla="*/ 5063 w 10000"/>
              <a:gd name="connsiteY48" fmla="*/ 8916 h 9967"/>
              <a:gd name="connsiteX49" fmla="*/ 5506 w 10000"/>
              <a:gd name="connsiteY49" fmla="*/ 8879 h 9967"/>
              <a:gd name="connsiteX50" fmla="*/ 5316 w 10000"/>
              <a:gd name="connsiteY50" fmla="*/ 8729 h 9967"/>
              <a:gd name="connsiteX51" fmla="*/ 5633 w 10000"/>
              <a:gd name="connsiteY51" fmla="*/ 8841 h 9967"/>
              <a:gd name="connsiteX52" fmla="*/ 5696 w 10000"/>
              <a:gd name="connsiteY52" fmla="*/ 9029 h 9967"/>
              <a:gd name="connsiteX53" fmla="*/ 6456 w 10000"/>
              <a:gd name="connsiteY53" fmla="*/ 9217 h 9967"/>
              <a:gd name="connsiteX54" fmla="*/ 6772 w 10000"/>
              <a:gd name="connsiteY54" fmla="*/ 9029 h 9967"/>
              <a:gd name="connsiteX55" fmla="*/ 6835 w 10000"/>
              <a:gd name="connsiteY55" fmla="*/ 8691 h 9967"/>
              <a:gd name="connsiteX56" fmla="*/ 6962 w 10000"/>
              <a:gd name="connsiteY56" fmla="*/ 8447 h 9967"/>
              <a:gd name="connsiteX57" fmla="*/ 7468 w 10000"/>
              <a:gd name="connsiteY57" fmla="*/ 8372 h 9967"/>
              <a:gd name="connsiteX58" fmla="*/ 7595 w 10000"/>
              <a:gd name="connsiteY58" fmla="*/ 7997 h 9967"/>
              <a:gd name="connsiteX59" fmla="*/ 8165 w 10000"/>
              <a:gd name="connsiteY59" fmla="*/ 7772 h 9967"/>
              <a:gd name="connsiteX60" fmla="*/ 8038 w 10000"/>
              <a:gd name="connsiteY60" fmla="*/ 7322 h 9967"/>
              <a:gd name="connsiteX61" fmla="*/ 8544 w 10000"/>
              <a:gd name="connsiteY61" fmla="*/ 7247 h 9967"/>
              <a:gd name="connsiteX62" fmla="*/ 8861 w 10000"/>
              <a:gd name="connsiteY62" fmla="*/ 7359 h 9967"/>
              <a:gd name="connsiteX63" fmla="*/ 9430 w 10000"/>
              <a:gd name="connsiteY63" fmla="*/ 7096 h 9967"/>
              <a:gd name="connsiteX64" fmla="*/ 9937 w 10000"/>
              <a:gd name="connsiteY64" fmla="*/ 7059 h 9967"/>
              <a:gd name="connsiteX65" fmla="*/ 10000 w 10000"/>
              <a:gd name="connsiteY65" fmla="*/ 6834 h 9967"/>
              <a:gd name="connsiteX66" fmla="*/ 9684 w 10000"/>
              <a:gd name="connsiteY66" fmla="*/ 6796 h 9967"/>
              <a:gd name="connsiteX67" fmla="*/ 9810 w 10000"/>
              <a:gd name="connsiteY67" fmla="*/ 6609 h 9967"/>
              <a:gd name="connsiteX68" fmla="*/ 9620 w 10000"/>
              <a:gd name="connsiteY68" fmla="*/ 6421 h 9967"/>
              <a:gd name="connsiteX69" fmla="*/ 9810 w 10000"/>
              <a:gd name="connsiteY69" fmla="*/ 6308 h 9967"/>
              <a:gd name="connsiteX70" fmla="*/ 6253 w 10000"/>
              <a:gd name="connsiteY70" fmla="*/ 1731 h 9967"/>
              <a:gd name="connsiteX71" fmla="*/ 6138 w 10000"/>
              <a:gd name="connsiteY71" fmla="*/ 0 h 9967"/>
              <a:gd name="connsiteX72" fmla="*/ 2405 w 10000"/>
              <a:gd name="connsiteY72" fmla="*/ 305 h 9967"/>
              <a:gd name="connsiteX73" fmla="*/ 1709 w 10000"/>
              <a:gd name="connsiteY73" fmla="*/ 642 h 9967"/>
              <a:gd name="connsiteX0" fmla="*/ 1709 w 10000"/>
              <a:gd name="connsiteY0" fmla="*/ 644 h 10000"/>
              <a:gd name="connsiteX1" fmla="*/ 1266 w 10000"/>
              <a:gd name="connsiteY1" fmla="*/ 644 h 10000"/>
              <a:gd name="connsiteX2" fmla="*/ 633 w 10000"/>
              <a:gd name="connsiteY2" fmla="*/ 532 h 10000"/>
              <a:gd name="connsiteX3" fmla="*/ 744 w 10000"/>
              <a:gd name="connsiteY3" fmla="*/ 1880 h 10000"/>
              <a:gd name="connsiteX4" fmla="*/ 1392 w 10000"/>
              <a:gd name="connsiteY4" fmla="*/ 6141 h 10000"/>
              <a:gd name="connsiteX5" fmla="*/ 1076 w 10000"/>
              <a:gd name="connsiteY5" fmla="*/ 6329 h 10000"/>
              <a:gd name="connsiteX6" fmla="*/ 1203 w 10000"/>
              <a:gd name="connsiteY6" fmla="*/ 6556 h 10000"/>
              <a:gd name="connsiteX7" fmla="*/ 1013 w 10000"/>
              <a:gd name="connsiteY7" fmla="*/ 6781 h 10000"/>
              <a:gd name="connsiteX8" fmla="*/ 1456 w 10000"/>
              <a:gd name="connsiteY8" fmla="*/ 7158 h 10000"/>
              <a:gd name="connsiteX9" fmla="*/ 1392 w 10000"/>
              <a:gd name="connsiteY9" fmla="*/ 7346 h 10000"/>
              <a:gd name="connsiteX10" fmla="*/ 1582 w 10000"/>
              <a:gd name="connsiteY10" fmla="*/ 7647 h 10000"/>
              <a:gd name="connsiteX11" fmla="*/ 1203 w 10000"/>
              <a:gd name="connsiteY11" fmla="*/ 8099 h 10000"/>
              <a:gd name="connsiteX12" fmla="*/ 1266 w 10000"/>
              <a:gd name="connsiteY12" fmla="*/ 8249 h 10000"/>
              <a:gd name="connsiteX13" fmla="*/ 949 w 10000"/>
              <a:gd name="connsiteY13" fmla="*/ 8363 h 10000"/>
              <a:gd name="connsiteX14" fmla="*/ 696 w 10000"/>
              <a:gd name="connsiteY14" fmla="*/ 8758 h 10000"/>
              <a:gd name="connsiteX15" fmla="*/ 380 w 10000"/>
              <a:gd name="connsiteY15" fmla="*/ 8758 h 10000"/>
              <a:gd name="connsiteX16" fmla="*/ 253 w 10000"/>
              <a:gd name="connsiteY16" fmla="*/ 8908 h 10000"/>
              <a:gd name="connsiteX17" fmla="*/ 506 w 10000"/>
              <a:gd name="connsiteY17" fmla="*/ 9134 h 10000"/>
              <a:gd name="connsiteX18" fmla="*/ 190 w 10000"/>
              <a:gd name="connsiteY18" fmla="*/ 9248 h 10000"/>
              <a:gd name="connsiteX19" fmla="*/ 380 w 10000"/>
              <a:gd name="connsiteY19" fmla="*/ 9285 h 10000"/>
              <a:gd name="connsiteX20" fmla="*/ 127 w 10000"/>
              <a:gd name="connsiteY20" fmla="*/ 9360 h 10000"/>
              <a:gd name="connsiteX21" fmla="*/ 253 w 10000"/>
              <a:gd name="connsiteY21" fmla="*/ 9736 h 10000"/>
              <a:gd name="connsiteX22" fmla="*/ 0 w 10000"/>
              <a:gd name="connsiteY22" fmla="*/ 9736 h 10000"/>
              <a:gd name="connsiteX23" fmla="*/ 253 w 10000"/>
              <a:gd name="connsiteY23" fmla="*/ 9850 h 10000"/>
              <a:gd name="connsiteX24" fmla="*/ 63 w 10000"/>
              <a:gd name="connsiteY24" fmla="*/ 9925 h 10000"/>
              <a:gd name="connsiteX25" fmla="*/ 190 w 10000"/>
              <a:gd name="connsiteY25" fmla="*/ 9925 h 10000"/>
              <a:gd name="connsiteX26" fmla="*/ 253 w 10000"/>
              <a:gd name="connsiteY26" fmla="*/ 9925 h 10000"/>
              <a:gd name="connsiteX27" fmla="*/ 506 w 10000"/>
              <a:gd name="connsiteY27" fmla="*/ 10000 h 10000"/>
              <a:gd name="connsiteX28" fmla="*/ 696 w 10000"/>
              <a:gd name="connsiteY28" fmla="*/ 9887 h 10000"/>
              <a:gd name="connsiteX29" fmla="*/ 570 w 10000"/>
              <a:gd name="connsiteY29" fmla="*/ 9699 h 10000"/>
              <a:gd name="connsiteX30" fmla="*/ 696 w 10000"/>
              <a:gd name="connsiteY30" fmla="*/ 9624 h 10000"/>
              <a:gd name="connsiteX31" fmla="*/ 949 w 10000"/>
              <a:gd name="connsiteY31" fmla="*/ 9736 h 10000"/>
              <a:gd name="connsiteX32" fmla="*/ 1329 w 10000"/>
              <a:gd name="connsiteY32" fmla="*/ 9661 h 10000"/>
              <a:gd name="connsiteX33" fmla="*/ 1456 w 10000"/>
              <a:gd name="connsiteY33" fmla="*/ 9850 h 10000"/>
              <a:gd name="connsiteX34" fmla="*/ 1646 w 10000"/>
              <a:gd name="connsiteY34" fmla="*/ 9774 h 10000"/>
              <a:gd name="connsiteX35" fmla="*/ 1582 w 10000"/>
              <a:gd name="connsiteY35" fmla="*/ 9473 h 10000"/>
              <a:gd name="connsiteX36" fmla="*/ 1709 w 10000"/>
              <a:gd name="connsiteY36" fmla="*/ 9624 h 10000"/>
              <a:gd name="connsiteX37" fmla="*/ 2215 w 10000"/>
              <a:gd name="connsiteY37" fmla="*/ 9549 h 10000"/>
              <a:gd name="connsiteX38" fmla="*/ 3165 w 10000"/>
              <a:gd name="connsiteY38" fmla="*/ 9850 h 10000"/>
              <a:gd name="connsiteX39" fmla="*/ 3418 w 10000"/>
              <a:gd name="connsiteY39" fmla="*/ 9549 h 10000"/>
              <a:gd name="connsiteX40" fmla="*/ 3987 w 10000"/>
              <a:gd name="connsiteY40" fmla="*/ 9323 h 10000"/>
              <a:gd name="connsiteX41" fmla="*/ 4241 w 10000"/>
              <a:gd name="connsiteY41" fmla="*/ 9510 h 10000"/>
              <a:gd name="connsiteX42" fmla="*/ 4557 w 10000"/>
              <a:gd name="connsiteY42" fmla="*/ 9510 h 10000"/>
              <a:gd name="connsiteX43" fmla="*/ 4620 w 10000"/>
              <a:gd name="connsiteY43" fmla="*/ 9624 h 10000"/>
              <a:gd name="connsiteX44" fmla="*/ 4747 w 10000"/>
              <a:gd name="connsiteY44" fmla="*/ 9473 h 10000"/>
              <a:gd name="connsiteX45" fmla="*/ 5000 w 10000"/>
              <a:gd name="connsiteY45" fmla="*/ 9398 h 10000"/>
              <a:gd name="connsiteX46" fmla="*/ 4937 w 10000"/>
              <a:gd name="connsiteY46" fmla="*/ 9171 h 10000"/>
              <a:gd name="connsiteX47" fmla="*/ 5190 w 10000"/>
              <a:gd name="connsiteY47" fmla="*/ 9059 h 10000"/>
              <a:gd name="connsiteX48" fmla="*/ 5063 w 10000"/>
              <a:gd name="connsiteY48" fmla="*/ 8946 h 10000"/>
              <a:gd name="connsiteX49" fmla="*/ 5506 w 10000"/>
              <a:gd name="connsiteY49" fmla="*/ 8908 h 10000"/>
              <a:gd name="connsiteX50" fmla="*/ 5316 w 10000"/>
              <a:gd name="connsiteY50" fmla="*/ 8758 h 10000"/>
              <a:gd name="connsiteX51" fmla="*/ 5633 w 10000"/>
              <a:gd name="connsiteY51" fmla="*/ 8870 h 10000"/>
              <a:gd name="connsiteX52" fmla="*/ 5696 w 10000"/>
              <a:gd name="connsiteY52" fmla="*/ 9059 h 10000"/>
              <a:gd name="connsiteX53" fmla="*/ 6456 w 10000"/>
              <a:gd name="connsiteY53" fmla="*/ 9248 h 10000"/>
              <a:gd name="connsiteX54" fmla="*/ 6772 w 10000"/>
              <a:gd name="connsiteY54" fmla="*/ 9059 h 10000"/>
              <a:gd name="connsiteX55" fmla="*/ 6835 w 10000"/>
              <a:gd name="connsiteY55" fmla="*/ 8720 h 10000"/>
              <a:gd name="connsiteX56" fmla="*/ 6962 w 10000"/>
              <a:gd name="connsiteY56" fmla="*/ 8475 h 10000"/>
              <a:gd name="connsiteX57" fmla="*/ 7468 w 10000"/>
              <a:gd name="connsiteY57" fmla="*/ 8400 h 10000"/>
              <a:gd name="connsiteX58" fmla="*/ 7595 w 10000"/>
              <a:gd name="connsiteY58" fmla="*/ 8023 h 10000"/>
              <a:gd name="connsiteX59" fmla="*/ 8165 w 10000"/>
              <a:gd name="connsiteY59" fmla="*/ 7798 h 10000"/>
              <a:gd name="connsiteX60" fmla="*/ 8038 w 10000"/>
              <a:gd name="connsiteY60" fmla="*/ 7346 h 10000"/>
              <a:gd name="connsiteX61" fmla="*/ 8544 w 10000"/>
              <a:gd name="connsiteY61" fmla="*/ 7271 h 10000"/>
              <a:gd name="connsiteX62" fmla="*/ 8861 w 10000"/>
              <a:gd name="connsiteY62" fmla="*/ 7383 h 10000"/>
              <a:gd name="connsiteX63" fmla="*/ 9430 w 10000"/>
              <a:gd name="connsiteY63" fmla="*/ 7119 h 10000"/>
              <a:gd name="connsiteX64" fmla="*/ 9937 w 10000"/>
              <a:gd name="connsiteY64" fmla="*/ 7082 h 10000"/>
              <a:gd name="connsiteX65" fmla="*/ 10000 w 10000"/>
              <a:gd name="connsiteY65" fmla="*/ 6857 h 10000"/>
              <a:gd name="connsiteX66" fmla="*/ 9684 w 10000"/>
              <a:gd name="connsiteY66" fmla="*/ 6819 h 10000"/>
              <a:gd name="connsiteX67" fmla="*/ 9810 w 10000"/>
              <a:gd name="connsiteY67" fmla="*/ 6631 h 10000"/>
              <a:gd name="connsiteX68" fmla="*/ 9620 w 10000"/>
              <a:gd name="connsiteY68" fmla="*/ 6442 h 10000"/>
              <a:gd name="connsiteX69" fmla="*/ 9810 w 10000"/>
              <a:gd name="connsiteY69" fmla="*/ 6329 h 10000"/>
              <a:gd name="connsiteX70" fmla="*/ 6253 w 10000"/>
              <a:gd name="connsiteY70" fmla="*/ 1737 h 10000"/>
              <a:gd name="connsiteX71" fmla="*/ 6138 w 10000"/>
              <a:gd name="connsiteY71" fmla="*/ 0 h 10000"/>
              <a:gd name="connsiteX72" fmla="*/ 2405 w 10000"/>
              <a:gd name="connsiteY72" fmla="*/ 306 h 10000"/>
              <a:gd name="connsiteX73" fmla="*/ 1709 w 10000"/>
              <a:gd name="connsiteY73" fmla="*/ 644 h 10000"/>
              <a:gd name="connsiteX0" fmla="*/ 1709 w 10000"/>
              <a:gd name="connsiteY0" fmla="*/ 644 h 10000"/>
              <a:gd name="connsiteX1" fmla="*/ 1266 w 10000"/>
              <a:gd name="connsiteY1" fmla="*/ 644 h 10000"/>
              <a:gd name="connsiteX2" fmla="*/ 633 w 10000"/>
              <a:gd name="connsiteY2" fmla="*/ 532 h 10000"/>
              <a:gd name="connsiteX3" fmla="*/ 744 w 10000"/>
              <a:gd name="connsiteY3" fmla="*/ 1880 h 10000"/>
              <a:gd name="connsiteX4" fmla="*/ 1392 w 10000"/>
              <a:gd name="connsiteY4" fmla="*/ 6141 h 10000"/>
              <a:gd name="connsiteX5" fmla="*/ 1076 w 10000"/>
              <a:gd name="connsiteY5" fmla="*/ 6329 h 10000"/>
              <a:gd name="connsiteX6" fmla="*/ 1203 w 10000"/>
              <a:gd name="connsiteY6" fmla="*/ 6556 h 10000"/>
              <a:gd name="connsiteX7" fmla="*/ 1013 w 10000"/>
              <a:gd name="connsiteY7" fmla="*/ 6781 h 10000"/>
              <a:gd name="connsiteX8" fmla="*/ 1456 w 10000"/>
              <a:gd name="connsiteY8" fmla="*/ 7158 h 10000"/>
              <a:gd name="connsiteX9" fmla="*/ 1392 w 10000"/>
              <a:gd name="connsiteY9" fmla="*/ 7346 h 10000"/>
              <a:gd name="connsiteX10" fmla="*/ 1582 w 10000"/>
              <a:gd name="connsiteY10" fmla="*/ 7647 h 10000"/>
              <a:gd name="connsiteX11" fmla="*/ 1203 w 10000"/>
              <a:gd name="connsiteY11" fmla="*/ 8099 h 10000"/>
              <a:gd name="connsiteX12" fmla="*/ 1266 w 10000"/>
              <a:gd name="connsiteY12" fmla="*/ 8249 h 10000"/>
              <a:gd name="connsiteX13" fmla="*/ 949 w 10000"/>
              <a:gd name="connsiteY13" fmla="*/ 8363 h 10000"/>
              <a:gd name="connsiteX14" fmla="*/ 696 w 10000"/>
              <a:gd name="connsiteY14" fmla="*/ 8758 h 10000"/>
              <a:gd name="connsiteX15" fmla="*/ 380 w 10000"/>
              <a:gd name="connsiteY15" fmla="*/ 8758 h 10000"/>
              <a:gd name="connsiteX16" fmla="*/ 253 w 10000"/>
              <a:gd name="connsiteY16" fmla="*/ 8908 h 10000"/>
              <a:gd name="connsiteX17" fmla="*/ 506 w 10000"/>
              <a:gd name="connsiteY17" fmla="*/ 9134 h 10000"/>
              <a:gd name="connsiteX18" fmla="*/ 190 w 10000"/>
              <a:gd name="connsiteY18" fmla="*/ 9248 h 10000"/>
              <a:gd name="connsiteX19" fmla="*/ 380 w 10000"/>
              <a:gd name="connsiteY19" fmla="*/ 9285 h 10000"/>
              <a:gd name="connsiteX20" fmla="*/ 127 w 10000"/>
              <a:gd name="connsiteY20" fmla="*/ 9360 h 10000"/>
              <a:gd name="connsiteX21" fmla="*/ 253 w 10000"/>
              <a:gd name="connsiteY21" fmla="*/ 9736 h 10000"/>
              <a:gd name="connsiteX22" fmla="*/ 0 w 10000"/>
              <a:gd name="connsiteY22" fmla="*/ 9736 h 10000"/>
              <a:gd name="connsiteX23" fmla="*/ 253 w 10000"/>
              <a:gd name="connsiteY23" fmla="*/ 9850 h 10000"/>
              <a:gd name="connsiteX24" fmla="*/ 63 w 10000"/>
              <a:gd name="connsiteY24" fmla="*/ 9925 h 10000"/>
              <a:gd name="connsiteX25" fmla="*/ 190 w 10000"/>
              <a:gd name="connsiteY25" fmla="*/ 9925 h 10000"/>
              <a:gd name="connsiteX26" fmla="*/ 253 w 10000"/>
              <a:gd name="connsiteY26" fmla="*/ 9925 h 10000"/>
              <a:gd name="connsiteX27" fmla="*/ 506 w 10000"/>
              <a:gd name="connsiteY27" fmla="*/ 10000 h 10000"/>
              <a:gd name="connsiteX28" fmla="*/ 696 w 10000"/>
              <a:gd name="connsiteY28" fmla="*/ 9887 h 10000"/>
              <a:gd name="connsiteX29" fmla="*/ 570 w 10000"/>
              <a:gd name="connsiteY29" fmla="*/ 9699 h 10000"/>
              <a:gd name="connsiteX30" fmla="*/ 696 w 10000"/>
              <a:gd name="connsiteY30" fmla="*/ 9624 h 10000"/>
              <a:gd name="connsiteX31" fmla="*/ 949 w 10000"/>
              <a:gd name="connsiteY31" fmla="*/ 9736 h 10000"/>
              <a:gd name="connsiteX32" fmla="*/ 1329 w 10000"/>
              <a:gd name="connsiteY32" fmla="*/ 9661 h 10000"/>
              <a:gd name="connsiteX33" fmla="*/ 1456 w 10000"/>
              <a:gd name="connsiteY33" fmla="*/ 9850 h 10000"/>
              <a:gd name="connsiteX34" fmla="*/ 1646 w 10000"/>
              <a:gd name="connsiteY34" fmla="*/ 9774 h 10000"/>
              <a:gd name="connsiteX35" fmla="*/ 1582 w 10000"/>
              <a:gd name="connsiteY35" fmla="*/ 9473 h 10000"/>
              <a:gd name="connsiteX36" fmla="*/ 1709 w 10000"/>
              <a:gd name="connsiteY36" fmla="*/ 9624 h 10000"/>
              <a:gd name="connsiteX37" fmla="*/ 2215 w 10000"/>
              <a:gd name="connsiteY37" fmla="*/ 9549 h 10000"/>
              <a:gd name="connsiteX38" fmla="*/ 3165 w 10000"/>
              <a:gd name="connsiteY38" fmla="*/ 9850 h 10000"/>
              <a:gd name="connsiteX39" fmla="*/ 3418 w 10000"/>
              <a:gd name="connsiteY39" fmla="*/ 9549 h 10000"/>
              <a:gd name="connsiteX40" fmla="*/ 3987 w 10000"/>
              <a:gd name="connsiteY40" fmla="*/ 9323 h 10000"/>
              <a:gd name="connsiteX41" fmla="*/ 4241 w 10000"/>
              <a:gd name="connsiteY41" fmla="*/ 9510 h 10000"/>
              <a:gd name="connsiteX42" fmla="*/ 4557 w 10000"/>
              <a:gd name="connsiteY42" fmla="*/ 9510 h 10000"/>
              <a:gd name="connsiteX43" fmla="*/ 4620 w 10000"/>
              <a:gd name="connsiteY43" fmla="*/ 9624 h 10000"/>
              <a:gd name="connsiteX44" fmla="*/ 4747 w 10000"/>
              <a:gd name="connsiteY44" fmla="*/ 9473 h 10000"/>
              <a:gd name="connsiteX45" fmla="*/ 5000 w 10000"/>
              <a:gd name="connsiteY45" fmla="*/ 9398 h 10000"/>
              <a:gd name="connsiteX46" fmla="*/ 4937 w 10000"/>
              <a:gd name="connsiteY46" fmla="*/ 9171 h 10000"/>
              <a:gd name="connsiteX47" fmla="*/ 5190 w 10000"/>
              <a:gd name="connsiteY47" fmla="*/ 9059 h 10000"/>
              <a:gd name="connsiteX48" fmla="*/ 5063 w 10000"/>
              <a:gd name="connsiteY48" fmla="*/ 8946 h 10000"/>
              <a:gd name="connsiteX49" fmla="*/ 5506 w 10000"/>
              <a:gd name="connsiteY49" fmla="*/ 8908 h 10000"/>
              <a:gd name="connsiteX50" fmla="*/ 5316 w 10000"/>
              <a:gd name="connsiteY50" fmla="*/ 8758 h 10000"/>
              <a:gd name="connsiteX51" fmla="*/ 5633 w 10000"/>
              <a:gd name="connsiteY51" fmla="*/ 8870 h 10000"/>
              <a:gd name="connsiteX52" fmla="*/ 5696 w 10000"/>
              <a:gd name="connsiteY52" fmla="*/ 9059 h 10000"/>
              <a:gd name="connsiteX53" fmla="*/ 6456 w 10000"/>
              <a:gd name="connsiteY53" fmla="*/ 9248 h 10000"/>
              <a:gd name="connsiteX54" fmla="*/ 6772 w 10000"/>
              <a:gd name="connsiteY54" fmla="*/ 9059 h 10000"/>
              <a:gd name="connsiteX55" fmla="*/ 6835 w 10000"/>
              <a:gd name="connsiteY55" fmla="*/ 8720 h 10000"/>
              <a:gd name="connsiteX56" fmla="*/ 6962 w 10000"/>
              <a:gd name="connsiteY56" fmla="*/ 8475 h 10000"/>
              <a:gd name="connsiteX57" fmla="*/ 7468 w 10000"/>
              <a:gd name="connsiteY57" fmla="*/ 8400 h 10000"/>
              <a:gd name="connsiteX58" fmla="*/ 7595 w 10000"/>
              <a:gd name="connsiteY58" fmla="*/ 8023 h 10000"/>
              <a:gd name="connsiteX59" fmla="*/ 8165 w 10000"/>
              <a:gd name="connsiteY59" fmla="*/ 7798 h 10000"/>
              <a:gd name="connsiteX60" fmla="*/ 8038 w 10000"/>
              <a:gd name="connsiteY60" fmla="*/ 7346 h 10000"/>
              <a:gd name="connsiteX61" fmla="*/ 8544 w 10000"/>
              <a:gd name="connsiteY61" fmla="*/ 7271 h 10000"/>
              <a:gd name="connsiteX62" fmla="*/ 8861 w 10000"/>
              <a:gd name="connsiteY62" fmla="*/ 7383 h 10000"/>
              <a:gd name="connsiteX63" fmla="*/ 9430 w 10000"/>
              <a:gd name="connsiteY63" fmla="*/ 7119 h 10000"/>
              <a:gd name="connsiteX64" fmla="*/ 9937 w 10000"/>
              <a:gd name="connsiteY64" fmla="*/ 7082 h 10000"/>
              <a:gd name="connsiteX65" fmla="*/ 10000 w 10000"/>
              <a:gd name="connsiteY65" fmla="*/ 6857 h 10000"/>
              <a:gd name="connsiteX66" fmla="*/ 9684 w 10000"/>
              <a:gd name="connsiteY66" fmla="*/ 6819 h 10000"/>
              <a:gd name="connsiteX67" fmla="*/ 9810 w 10000"/>
              <a:gd name="connsiteY67" fmla="*/ 6631 h 10000"/>
              <a:gd name="connsiteX68" fmla="*/ 9620 w 10000"/>
              <a:gd name="connsiteY68" fmla="*/ 6442 h 10000"/>
              <a:gd name="connsiteX69" fmla="*/ 9810 w 10000"/>
              <a:gd name="connsiteY69" fmla="*/ 6329 h 10000"/>
              <a:gd name="connsiteX70" fmla="*/ 6253 w 10000"/>
              <a:gd name="connsiteY70" fmla="*/ 1737 h 10000"/>
              <a:gd name="connsiteX71" fmla="*/ 6324 w 10000"/>
              <a:gd name="connsiteY71" fmla="*/ 1217 h 10000"/>
              <a:gd name="connsiteX72" fmla="*/ 6138 w 10000"/>
              <a:gd name="connsiteY72" fmla="*/ 0 h 10000"/>
              <a:gd name="connsiteX73" fmla="*/ 2405 w 10000"/>
              <a:gd name="connsiteY73" fmla="*/ 306 h 10000"/>
              <a:gd name="connsiteX74" fmla="*/ 1709 w 10000"/>
              <a:gd name="connsiteY74" fmla="*/ 644 h 10000"/>
              <a:gd name="connsiteX0" fmla="*/ 1709 w 10000"/>
              <a:gd name="connsiteY0" fmla="*/ 644 h 10000"/>
              <a:gd name="connsiteX1" fmla="*/ 1266 w 10000"/>
              <a:gd name="connsiteY1" fmla="*/ 644 h 10000"/>
              <a:gd name="connsiteX2" fmla="*/ 633 w 10000"/>
              <a:gd name="connsiteY2" fmla="*/ 532 h 10000"/>
              <a:gd name="connsiteX3" fmla="*/ 744 w 10000"/>
              <a:gd name="connsiteY3" fmla="*/ 1880 h 10000"/>
              <a:gd name="connsiteX4" fmla="*/ 1392 w 10000"/>
              <a:gd name="connsiteY4" fmla="*/ 6141 h 10000"/>
              <a:gd name="connsiteX5" fmla="*/ 1076 w 10000"/>
              <a:gd name="connsiteY5" fmla="*/ 6329 h 10000"/>
              <a:gd name="connsiteX6" fmla="*/ 1203 w 10000"/>
              <a:gd name="connsiteY6" fmla="*/ 6556 h 10000"/>
              <a:gd name="connsiteX7" fmla="*/ 1013 w 10000"/>
              <a:gd name="connsiteY7" fmla="*/ 6781 h 10000"/>
              <a:gd name="connsiteX8" fmla="*/ 1456 w 10000"/>
              <a:gd name="connsiteY8" fmla="*/ 7158 h 10000"/>
              <a:gd name="connsiteX9" fmla="*/ 1392 w 10000"/>
              <a:gd name="connsiteY9" fmla="*/ 7346 h 10000"/>
              <a:gd name="connsiteX10" fmla="*/ 1582 w 10000"/>
              <a:gd name="connsiteY10" fmla="*/ 7647 h 10000"/>
              <a:gd name="connsiteX11" fmla="*/ 1203 w 10000"/>
              <a:gd name="connsiteY11" fmla="*/ 8099 h 10000"/>
              <a:gd name="connsiteX12" fmla="*/ 1266 w 10000"/>
              <a:gd name="connsiteY12" fmla="*/ 8249 h 10000"/>
              <a:gd name="connsiteX13" fmla="*/ 949 w 10000"/>
              <a:gd name="connsiteY13" fmla="*/ 8363 h 10000"/>
              <a:gd name="connsiteX14" fmla="*/ 696 w 10000"/>
              <a:gd name="connsiteY14" fmla="*/ 8758 h 10000"/>
              <a:gd name="connsiteX15" fmla="*/ 380 w 10000"/>
              <a:gd name="connsiteY15" fmla="*/ 8758 h 10000"/>
              <a:gd name="connsiteX16" fmla="*/ 253 w 10000"/>
              <a:gd name="connsiteY16" fmla="*/ 8908 h 10000"/>
              <a:gd name="connsiteX17" fmla="*/ 506 w 10000"/>
              <a:gd name="connsiteY17" fmla="*/ 9134 h 10000"/>
              <a:gd name="connsiteX18" fmla="*/ 190 w 10000"/>
              <a:gd name="connsiteY18" fmla="*/ 9248 h 10000"/>
              <a:gd name="connsiteX19" fmla="*/ 380 w 10000"/>
              <a:gd name="connsiteY19" fmla="*/ 9285 h 10000"/>
              <a:gd name="connsiteX20" fmla="*/ 127 w 10000"/>
              <a:gd name="connsiteY20" fmla="*/ 9360 h 10000"/>
              <a:gd name="connsiteX21" fmla="*/ 253 w 10000"/>
              <a:gd name="connsiteY21" fmla="*/ 9736 h 10000"/>
              <a:gd name="connsiteX22" fmla="*/ 0 w 10000"/>
              <a:gd name="connsiteY22" fmla="*/ 9736 h 10000"/>
              <a:gd name="connsiteX23" fmla="*/ 253 w 10000"/>
              <a:gd name="connsiteY23" fmla="*/ 9850 h 10000"/>
              <a:gd name="connsiteX24" fmla="*/ 63 w 10000"/>
              <a:gd name="connsiteY24" fmla="*/ 9925 h 10000"/>
              <a:gd name="connsiteX25" fmla="*/ 190 w 10000"/>
              <a:gd name="connsiteY25" fmla="*/ 9925 h 10000"/>
              <a:gd name="connsiteX26" fmla="*/ 253 w 10000"/>
              <a:gd name="connsiteY26" fmla="*/ 9925 h 10000"/>
              <a:gd name="connsiteX27" fmla="*/ 506 w 10000"/>
              <a:gd name="connsiteY27" fmla="*/ 10000 h 10000"/>
              <a:gd name="connsiteX28" fmla="*/ 696 w 10000"/>
              <a:gd name="connsiteY28" fmla="*/ 9887 h 10000"/>
              <a:gd name="connsiteX29" fmla="*/ 570 w 10000"/>
              <a:gd name="connsiteY29" fmla="*/ 9699 h 10000"/>
              <a:gd name="connsiteX30" fmla="*/ 696 w 10000"/>
              <a:gd name="connsiteY30" fmla="*/ 9624 h 10000"/>
              <a:gd name="connsiteX31" fmla="*/ 949 w 10000"/>
              <a:gd name="connsiteY31" fmla="*/ 9736 h 10000"/>
              <a:gd name="connsiteX32" fmla="*/ 1329 w 10000"/>
              <a:gd name="connsiteY32" fmla="*/ 9661 h 10000"/>
              <a:gd name="connsiteX33" fmla="*/ 1456 w 10000"/>
              <a:gd name="connsiteY33" fmla="*/ 9850 h 10000"/>
              <a:gd name="connsiteX34" fmla="*/ 1646 w 10000"/>
              <a:gd name="connsiteY34" fmla="*/ 9774 h 10000"/>
              <a:gd name="connsiteX35" fmla="*/ 1582 w 10000"/>
              <a:gd name="connsiteY35" fmla="*/ 9473 h 10000"/>
              <a:gd name="connsiteX36" fmla="*/ 1709 w 10000"/>
              <a:gd name="connsiteY36" fmla="*/ 9624 h 10000"/>
              <a:gd name="connsiteX37" fmla="*/ 2215 w 10000"/>
              <a:gd name="connsiteY37" fmla="*/ 9549 h 10000"/>
              <a:gd name="connsiteX38" fmla="*/ 3165 w 10000"/>
              <a:gd name="connsiteY38" fmla="*/ 9850 h 10000"/>
              <a:gd name="connsiteX39" fmla="*/ 3418 w 10000"/>
              <a:gd name="connsiteY39" fmla="*/ 9549 h 10000"/>
              <a:gd name="connsiteX40" fmla="*/ 3987 w 10000"/>
              <a:gd name="connsiteY40" fmla="*/ 9323 h 10000"/>
              <a:gd name="connsiteX41" fmla="*/ 4241 w 10000"/>
              <a:gd name="connsiteY41" fmla="*/ 9510 h 10000"/>
              <a:gd name="connsiteX42" fmla="*/ 4557 w 10000"/>
              <a:gd name="connsiteY42" fmla="*/ 9510 h 10000"/>
              <a:gd name="connsiteX43" fmla="*/ 4620 w 10000"/>
              <a:gd name="connsiteY43" fmla="*/ 9624 h 10000"/>
              <a:gd name="connsiteX44" fmla="*/ 4747 w 10000"/>
              <a:gd name="connsiteY44" fmla="*/ 9473 h 10000"/>
              <a:gd name="connsiteX45" fmla="*/ 5000 w 10000"/>
              <a:gd name="connsiteY45" fmla="*/ 9398 h 10000"/>
              <a:gd name="connsiteX46" fmla="*/ 4937 w 10000"/>
              <a:gd name="connsiteY46" fmla="*/ 9171 h 10000"/>
              <a:gd name="connsiteX47" fmla="*/ 5190 w 10000"/>
              <a:gd name="connsiteY47" fmla="*/ 9059 h 10000"/>
              <a:gd name="connsiteX48" fmla="*/ 5063 w 10000"/>
              <a:gd name="connsiteY48" fmla="*/ 8946 h 10000"/>
              <a:gd name="connsiteX49" fmla="*/ 5506 w 10000"/>
              <a:gd name="connsiteY49" fmla="*/ 8908 h 10000"/>
              <a:gd name="connsiteX50" fmla="*/ 5316 w 10000"/>
              <a:gd name="connsiteY50" fmla="*/ 8758 h 10000"/>
              <a:gd name="connsiteX51" fmla="*/ 5633 w 10000"/>
              <a:gd name="connsiteY51" fmla="*/ 8870 h 10000"/>
              <a:gd name="connsiteX52" fmla="*/ 5696 w 10000"/>
              <a:gd name="connsiteY52" fmla="*/ 9059 h 10000"/>
              <a:gd name="connsiteX53" fmla="*/ 6456 w 10000"/>
              <a:gd name="connsiteY53" fmla="*/ 9248 h 10000"/>
              <a:gd name="connsiteX54" fmla="*/ 6772 w 10000"/>
              <a:gd name="connsiteY54" fmla="*/ 9059 h 10000"/>
              <a:gd name="connsiteX55" fmla="*/ 6835 w 10000"/>
              <a:gd name="connsiteY55" fmla="*/ 8720 h 10000"/>
              <a:gd name="connsiteX56" fmla="*/ 6962 w 10000"/>
              <a:gd name="connsiteY56" fmla="*/ 8475 h 10000"/>
              <a:gd name="connsiteX57" fmla="*/ 7468 w 10000"/>
              <a:gd name="connsiteY57" fmla="*/ 8400 h 10000"/>
              <a:gd name="connsiteX58" fmla="*/ 7595 w 10000"/>
              <a:gd name="connsiteY58" fmla="*/ 8023 h 10000"/>
              <a:gd name="connsiteX59" fmla="*/ 8165 w 10000"/>
              <a:gd name="connsiteY59" fmla="*/ 7798 h 10000"/>
              <a:gd name="connsiteX60" fmla="*/ 8038 w 10000"/>
              <a:gd name="connsiteY60" fmla="*/ 7346 h 10000"/>
              <a:gd name="connsiteX61" fmla="*/ 8544 w 10000"/>
              <a:gd name="connsiteY61" fmla="*/ 7271 h 10000"/>
              <a:gd name="connsiteX62" fmla="*/ 8861 w 10000"/>
              <a:gd name="connsiteY62" fmla="*/ 7383 h 10000"/>
              <a:gd name="connsiteX63" fmla="*/ 9430 w 10000"/>
              <a:gd name="connsiteY63" fmla="*/ 7119 h 10000"/>
              <a:gd name="connsiteX64" fmla="*/ 9937 w 10000"/>
              <a:gd name="connsiteY64" fmla="*/ 7082 h 10000"/>
              <a:gd name="connsiteX65" fmla="*/ 10000 w 10000"/>
              <a:gd name="connsiteY65" fmla="*/ 6857 h 10000"/>
              <a:gd name="connsiteX66" fmla="*/ 9684 w 10000"/>
              <a:gd name="connsiteY66" fmla="*/ 6819 h 10000"/>
              <a:gd name="connsiteX67" fmla="*/ 9810 w 10000"/>
              <a:gd name="connsiteY67" fmla="*/ 6631 h 10000"/>
              <a:gd name="connsiteX68" fmla="*/ 9620 w 10000"/>
              <a:gd name="connsiteY68" fmla="*/ 6442 h 10000"/>
              <a:gd name="connsiteX69" fmla="*/ 9810 w 10000"/>
              <a:gd name="connsiteY69" fmla="*/ 6329 h 10000"/>
              <a:gd name="connsiteX70" fmla="*/ 6324 w 10000"/>
              <a:gd name="connsiteY70" fmla="*/ 1217 h 10000"/>
              <a:gd name="connsiteX71" fmla="*/ 6138 w 10000"/>
              <a:gd name="connsiteY71" fmla="*/ 0 h 10000"/>
              <a:gd name="connsiteX72" fmla="*/ 2405 w 10000"/>
              <a:gd name="connsiteY72" fmla="*/ 306 h 10000"/>
              <a:gd name="connsiteX73" fmla="*/ 1709 w 10000"/>
              <a:gd name="connsiteY73" fmla="*/ 644 h 10000"/>
              <a:gd name="connsiteX0" fmla="*/ 1709 w 10000"/>
              <a:gd name="connsiteY0" fmla="*/ 644 h 10000"/>
              <a:gd name="connsiteX1" fmla="*/ 1266 w 10000"/>
              <a:gd name="connsiteY1" fmla="*/ 644 h 10000"/>
              <a:gd name="connsiteX2" fmla="*/ 633 w 10000"/>
              <a:gd name="connsiteY2" fmla="*/ 532 h 10000"/>
              <a:gd name="connsiteX3" fmla="*/ 744 w 10000"/>
              <a:gd name="connsiteY3" fmla="*/ 1880 h 10000"/>
              <a:gd name="connsiteX4" fmla="*/ 1392 w 10000"/>
              <a:gd name="connsiteY4" fmla="*/ 6141 h 10000"/>
              <a:gd name="connsiteX5" fmla="*/ 1076 w 10000"/>
              <a:gd name="connsiteY5" fmla="*/ 6329 h 10000"/>
              <a:gd name="connsiteX6" fmla="*/ 1203 w 10000"/>
              <a:gd name="connsiteY6" fmla="*/ 6556 h 10000"/>
              <a:gd name="connsiteX7" fmla="*/ 1013 w 10000"/>
              <a:gd name="connsiteY7" fmla="*/ 6781 h 10000"/>
              <a:gd name="connsiteX8" fmla="*/ 1456 w 10000"/>
              <a:gd name="connsiteY8" fmla="*/ 7158 h 10000"/>
              <a:gd name="connsiteX9" fmla="*/ 1392 w 10000"/>
              <a:gd name="connsiteY9" fmla="*/ 7346 h 10000"/>
              <a:gd name="connsiteX10" fmla="*/ 1582 w 10000"/>
              <a:gd name="connsiteY10" fmla="*/ 7647 h 10000"/>
              <a:gd name="connsiteX11" fmla="*/ 1203 w 10000"/>
              <a:gd name="connsiteY11" fmla="*/ 8099 h 10000"/>
              <a:gd name="connsiteX12" fmla="*/ 1266 w 10000"/>
              <a:gd name="connsiteY12" fmla="*/ 8249 h 10000"/>
              <a:gd name="connsiteX13" fmla="*/ 949 w 10000"/>
              <a:gd name="connsiteY13" fmla="*/ 8363 h 10000"/>
              <a:gd name="connsiteX14" fmla="*/ 696 w 10000"/>
              <a:gd name="connsiteY14" fmla="*/ 8758 h 10000"/>
              <a:gd name="connsiteX15" fmla="*/ 380 w 10000"/>
              <a:gd name="connsiteY15" fmla="*/ 8758 h 10000"/>
              <a:gd name="connsiteX16" fmla="*/ 253 w 10000"/>
              <a:gd name="connsiteY16" fmla="*/ 8908 h 10000"/>
              <a:gd name="connsiteX17" fmla="*/ 506 w 10000"/>
              <a:gd name="connsiteY17" fmla="*/ 9134 h 10000"/>
              <a:gd name="connsiteX18" fmla="*/ 190 w 10000"/>
              <a:gd name="connsiteY18" fmla="*/ 9248 h 10000"/>
              <a:gd name="connsiteX19" fmla="*/ 380 w 10000"/>
              <a:gd name="connsiteY19" fmla="*/ 9285 h 10000"/>
              <a:gd name="connsiteX20" fmla="*/ 127 w 10000"/>
              <a:gd name="connsiteY20" fmla="*/ 9360 h 10000"/>
              <a:gd name="connsiteX21" fmla="*/ 253 w 10000"/>
              <a:gd name="connsiteY21" fmla="*/ 9736 h 10000"/>
              <a:gd name="connsiteX22" fmla="*/ 0 w 10000"/>
              <a:gd name="connsiteY22" fmla="*/ 9736 h 10000"/>
              <a:gd name="connsiteX23" fmla="*/ 253 w 10000"/>
              <a:gd name="connsiteY23" fmla="*/ 9850 h 10000"/>
              <a:gd name="connsiteX24" fmla="*/ 63 w 10000"/>
              <a:gd name="connsiteY24" fmla="*/ 9925 h 10000"/>
              <a:gd name="connsiteX25" fmla="*/ 190 w 10000"/>
              <a:gd name="connsiteY25" fmla="*/ 9925 h 10000"/>
              <a:gd name="connsiteX26" fmla="*/ 253 w 10000"/>
              <a:gd name="connsiteY26" fmla="*/ 9925 h 10000"/>
              <a:gd name="connsiteX27" fmla="*/ 506 w 10000"/>
              <a:gd name="connsiteY27" fmla="*/ 10000 h 10000"/>
              <a:gd name="connsiteX28" fmla="*/ 696 w 10000"/>
              <a:gd name="connsiteY28" fmla="*/ 9887 h 10000"/>
              <a:gd name="connsiteX29" fmla="*/ 570 w 10000"/>
              <a:gd name="connsiteY29" fmla="*/ 9699 h 10000"/>
              <a:gd name="connsiteX30" fmla="*/ 696 w 10000"/>
              <a:gd name="connsiteY30" fmla="*/ 9624 h 10000"/>
              <a:gd name="connsiteX31" fmla="*/ 949 w 10000"/>
              <a:gd name="connsiteY31" fmla="*/ 9736 h 10000"/>
              <a:gd name="connsiteX32" fmla="*/ 1329 w 10000"/>
              <a:gd name="connsiteY32" fmla="*/ 9661 h 10000"/>
              <a:gd name="connsiteX33" fmla="*/ 1456 w 10000"/>
              <a:gd name="connsiteY33" fmla="*/ 9850 h 10000"/>
              <a:gd name="connsiteX34" fmla="*/ 1646 w 10000"/>
              <a:gd name="connsiteY34" fmla="*/ 9774 h 10000"/>
              <a:gd name="connsiteX35" fmla="*/ 1582 w 10000"/>
              <a:gd name="connsiteY35" fmla="*/ 9473 h 10000"/>
              <a:gd name="connsiteX36" fmla="*/ 1709 w 10000"/>
              <a:gd name="connsiteY36" fmla="*/ 9624 h 10000"/>
              <a:gd name="connsiteX37" fmla="*/ 2215 w 10000"/>
              <a:gd name="connsiteY37" fmla="*/ 9549 h 10000"/>
              <a:gd name="connsiteX38" fmla="*/ 3165 w 10000"/>
              <a:gd name="connsiteY38" fmla="*/ 9850 h 10000"/>
              <a:gd name="connsiteX39" fmla="*/ 3418 w 10000"/>
              <a:gd name="connsiteY39" fmla="*/ 9549 h 10000"/>
              <a:gd name="connsiteX40" fmla="*/ 3987 w 10000"/>
              <a:gd name="connsiteY40" fmla="*/ 9323 h 10000"/>
              <a:gd name="connsiteX41" fmla="*/ 4241 w 10000"/>
              <a:gd name="connsiteY41" fmla="*/ 9510 h 10000"/>
              <a:gd name="connsiteX42" fmla="*/ 4557 w 10000"/>
              <a:gd name="connsiteY42" fmla="*/ 9510 h 10000"/>
              <a:gd name="connsiteX43" fmla="*/ 4620 w 10000"/>
              <a:gd name="connsiteY43" fmla="*/ 9624 h 10000"/>
              <a:gd name="connsiteX44" fmla="*/ 4747 w 10000"/>
              <a:gd name="connsiteY44" fmla="*/ 9473 h 10000"/>
              <a:gd name="connsiteX45" fmla="*/ 5000 w 10000"/>
              <a:gd name="connsiteY45" fmla="*/ 9398 h 10000"/>
              <a:gd name="connsiteX46" fmla="*/ 4937 w 10000"/>
              <a:gd name="connsiteY46" fmla="*/ 9171 h 10000"/>
              <a:gd name="connsiteX47" fmla="*/ 5190 w 10000"/>
              <a:gd name="connsiteY47" fmla="*/ 9059 h 10000"/>
              <a:gd name="connsiteX48" fmla="*/ 5063 w 10000"/>
              <a:gd name="connsiteY48" fmla="*/ 8946 h 10000"/>
              <a:gd name="connsiteX49" fmla="*/ 5506 w 10000"/>
              <a:gd name="connsiteY49" fmla="*/ 8908 h 10000"/>
              <a:gd name="connsiteX50" fmla="*/ 5316 w 10000"/>
              <a:gd name="connsiteY50" fmla="*/ 8758 h 10000"/>
              <a:gd name="connsiteX51" fmla="*/ 5633 w 10000"/>
              <a:gd name="connsiteY51" fmla="*/ 8870 h 10000"/>
              <a:gd name="connsiteX52" fmla="*/ 5696 w 10000"/>
              <a:gd name="connsiteY52" fmla="*/ 9059 h 10000"/>
              <a:gd name="connsiteX53" fmla="*/ 6456 w 10000"/>
              <a:gd name="connsiteY53" fmla="*/ 9248 h 10000"/>
              <a:gd name="connsiteX54" fmla="*/ 6772 w 10000"/>
              <a:gd name="connsiteY54" fmla="*/ 9059 h 10000"/>
              <a:gd name="connsiteX55" fmla="*/ 6835 w 10000"/>
              <a:gd name="connsiteY55" fmla="*/ 8720 h 10000"/>
              <a:gd name="connsiteX56" fmla="*/ 6962 w 10000"/>
              <a:gd name="connsiteY56" fmla="*/ 8475 h 10000"/>
              <a:gd name="connsiteX57" fmla="*/ 7468 w 10000"/>
              <a:gd name="connsiteY57" fmla="*/ 8400 h 10000"/>
              <a:gd name="connsiteX58" fmla="*/ 7595 w 10000"/>
              <a:gd name="connsiteY58" fmla="*/ 8023 h 10000"/>
              <a:gd name="connsiteX59" fmla="*/ 8165 w 10000"/>
              <a:gd name="connsiteY59" fmla="*/ 7798 h 10000"/>
              <a:gd name="connsiteX60" fmla="*/ 8038 w 10000"/>
              <a:gd name="connsiteY60" fmla="*/ 7346 h 10000"/>
              <a:gd name="connsiteX61" fmla="*/ 8544 w 10000"/>
              <a:gd name="connsiteY61" fmla="*/ 7271 h 10000"/>
              <a:gd name="connsiteX62" fmla="*/ 8861 w 10000"/>
              <a:gd name="connsiteY62" fmla="*/ 7383 h 10000"/>
              <a:gd name="connsiteX63" fmla="*/ 9430 w 10000"/>
              <a:gd name="connsiteY63" fmla="*/ 7119 h 10000"/>
              <a:gd name="connsiteX64" fmla="*/ 9937 w 10000"/>
              <a:gd name="connsiteY64" fmla="*/ 7082 h 10000"/>
              <a:gd name="connsiteX65" fmla="*/ 10000 w 10000"/>
              <a:gd name="connsiteY65" fmla="*/ 6857 h 10000"/>
              <a:gd name="connsiteX66" fmla="*/ 9684 w 10000"/>
              <a:gd name="connsiteY66" fmla="*/ 6819 h 10000"/>
              <a:gd name="connsiteX67" fmla="*/ 9810 w 10000"/>
              <a:gd name="connsiteY67" fmla="*/ 6631 h 10000"/>
              <a:gd name="connsiteX68" fmla="*/ 9620 w 10000"/>
              <a:gd name="connsiteY68" fmla="*/ 6442 h 10000"/>
              <a:gd name="connsiteX69" fmla="*/ 4230 w 10000"/>
              <a:gd name="connsiteY69" fmla="*/ 1240 h 10000"/>
              <a:gd name="connsiteX70" fmla="*/ 6324 w 10000"/>
              <a:gd name="connsiteY70" fmla="*/ 1217 h 10000"/>
              <a:gd name="connsiteX71" fmla="*/ 6138 w 10000"/>
              <a:gd name="connsiteY71" fmla="*/ 0 h 10000"/>
              <a:gd name="connsiteX72" fmla="*/ 2405 w 10000"/>
              <a:gd name="connsiteY72" fmla="*/ 306 h 10000"/>
              <a:gd name="connsiteX73" fmla="*/ 1709 w 10000"/>
              <a:gd name="connsiteY73" fmla="*/ 644 h 10000"/>
              <a:gd name="connsiteX0" fmla="*/ 1709 w 10000"/>
              <a:gd name="connsiteY0" fmla="*/ 644 h 10000"/>
              <a:gd name="connsiteX1" fmla="*/ 1266 w 10000"/>
              <a:gd name="connsiteY1" fmla="*/ 644 h 10000"/>
              <a:gd name="connsiteX2" fmla="*/ 633 w 10000"/>
              <a:gd name="connsiteY2" fmla="*/ 532 h 10000"/>
              <a:gd name="connsiteX3" fmla="*/ 744 w 10000"/>
              <a:gd name="connsiteY3" fmla="*/ 1880 h 10000"/>
              <a:gd name="connsiteX4" fmla="*/ 1392 w 10000"/>
              <a:gd name="connsiteY4" fmla="*/ 6141 h 10000"/>
              <a:gd name="connsiteX5" fmla="*/ 1076 w 10000"/>
              <a:gd name="connsiteY5" fmla="*/ 6329 h 10000"/>
              <a:gd name="connsiteX6" fmla="*/ 1203 w 10000"/>
              <a:gd name="connsiteY6" fmla="*/ 6556 h 10000"/>
              <a:gd name="connsiteX7" fmla="*/ 1013 w 10000"/>
              <a:gd name="connsiteY7" fmla="*/ 6781 h 10000"/>
              <a:gd name="connsiteX8" fmla="*/ 1456 w 10000"/>
              <a:gd name="connsiteY8" fmla="*/ 7158 h 10000"/>
              <a:gd name="connsiteX9" fmla="*/ 1392 w 10000"/>
              <a:gd name="connsiteY9" fmla="*/ 7346 h 10000"/>
              <a:gd name="connsiteX10" fmla="*/ 1582 w 10000"/>
              <a:gd name="connsiteY10" fmla="*/ 7647 h 10000"/>
              <a:gd name="connsiteX11" fmla="*/ 1203 w 10000"/>
              <a:gd name="connsiteY11" fmla="*/ 8099 h 10000"/>
              <a:gd name="connsiteX12" fmla="*/ 1266 w 10000"/>
              <a:gd name="connsiteY12" fmla="*/ 8249 h 10000"/>
              <a:gd name="connsiteX13" fmla="*/ 949 w 10000"/>
              <a:gd name="connsiteY13" fmla="*/ 8363 h 10000"/>
              <a:gd name="connsiteX14" fmla="*/ 696 w 10000"/>
              <a:gd name="connsiteY14" fmla="*/ 8758 h 10000"/>
              <a:gd name="connsiteX15" fmla="*/ 380 w 10000"/>
              <a:gd name="connsiteY15" fmla="*/ 8758 h 10000"/>
              <a:gd name="connsiteX16" fmla="*/ 253 w 10000"/>
              <a:gd name="connsiteY16" fmla="*/ 8908 h 10000"/>
              <a:gd name="connsiteX17" fmla="*/ 506 w 10000"/>
              <a:gd name="connsiteY17" fmla="*/ 9134 h 10000"/>
              <a:gd name="connsiteX18" fmla="*/ 190 w 10000"/>
              <a:gd name="connsiteY18" fmla="*/ 9248 h 10000"/>
              <a:gd name="connsiteX19" fmla="*/ 380 w 10000"/>
              <a:gd name="connsiteY19" fmla="*/ 9285 h 10000"/>
              <a:gd name="connsiteX20" fmla="*/ 127 w 10000"/>
              <a:gd name="connsiteY20" fmla="*/ 9360 h 10000"/>
              <a:gd name="connsiteX21" fmla="*/ 253 w 10000"/>
              <a:gd name="connsiteY21" fmla="*/ 9736 h 10000"/>
              <a:gd name="connsiteX22" fmla="*/ 0 w 10000"/>
              <a:gd name="connsiteY22" fmla="*/ 9736 h 10000"/>
              <a:gd name="connsiteX23" fmla="*/ 253 w 10000"/>
              <a:gd name="connsiteY23" fmla="*/ 9850 h 10000"/>
              <a:gd name="connsiteX24" fmla="*/ 63 w 10000"/>
              <a:gd name="connsiteY24" fmla="*/ 9925 h 10000"/>
              <a:gd name="connsiteX25" fmla="*/ 190 w 10000"/>
              <a:gd name="connsiteY25" fmla="*/ 9925 h 10000"/>
              <a:gd name="connsiteX26" fmla="*/ 253 w 10000"/>
              <a:gd name="connsiteY26" fmla="*/ 9925 h 10000"/>
              <a:gd name="connsiteX27" fmla="*/ 506 w 10000"/>
              <a:gd name="connsiteY27" fmla="*/ 10000 h 10000"/>
              <a:gd name="connsiteX28" fmla="*/ 696 w 10000"/>
              <a:gd name="connsiteY28" fmla="*/ 9887 h 10000"/>
              <a:gd name="connsiteX29" fmla="*/ 570 w 10000"/>
              <a:gd name="connsiteY29" fmla="*/ 9699 h 10000"/>
              <a:gd name="connsiteX30" fmla="*/ 696 w 10000"/>
              <a:gd name="connsiteY30" fmla="*/ 9624 h 10000"/>
              <a:gd name="connsiteX31" fmla="*/ 949 w 10000"/>
              <a:gd name="connsiteY31" fmla="*/ 9736 h 10000"/>
              <a:gd name="connsiteX32" fmla="*/ 1329 w 10000"/>
              <a:gd name="connsiteY32" fmla="*/ 9661 h 10000"/>
              <a:gd name="connsiteX33" fmla="*/ 1456 w 10000"/>
              <a:gd name="connsiteY33" fmla="*/ 9850 h 10000"/>
              <a:gd name="connsiteX34" fmla="*/ 1646 w 10000"/>
              <a:gd name="connsiteY34" fmla="*/ 9774 h 10000"/>
              <a:gd name="connsiteX35" fmla="*/ 1582 w 10000"/>
              <a:gd name="connsiteY35" fmla="*/ 9473 h 10000"/>
              <a:gd name="connsiteX36" fmla="*/ 1709 w 10000"/>
              <a:gd name="connsiteY36" fmla="*/ 9624 h 10000"/>
              <a:gd name="connsiteX37" fmla="*/ 2215 w 10000"/>
              <a:gd name="connsiteY37" fmla="*/ 9549 h 10000"/>
              <a:gd name="connsiteX38" fmla="*/ 3165 w 10000"/>
              <a:gd name="connsiteY38" fmla="*/ 9850 h 10000"/>
              <a:gd name="connsiteX39" fmla="*/ 3418 w 10000"/>
              <a:gd name="connsiteY39" fmla="*/ 9549 h 10000"/>
              <a:gd name="connsiteX40" fmla="*/ 3987 w 10000"/>
              <a:gd name="connsiteY40" fmla="*/ 9323 h 10000"/>
              <a:gd name="connsiteX41" fmla="*/ 4241 w 10000"/>
              <a:gd name="connsiteY41" fmla="*/ 9510 h 10000"/>
              <a:gd name="connsiteX42" fmla="*/ 4557 w 10000"/>
              <a:gd name="connsiteY42" fmla="*/ 9510 h 10000"/>
              <a:gd name="connsiteX43" fmla="*/ 4620 w 10000"/>
              <a:gd name="connsiteY43" fmla="*/ 9624 h 10000"/>
              <a:gd name="connsiteX44" fmla="*/ 4747 w 10000"/>
              <a:gd name="connsiteY44" fmla="*/ 9473 h 10000"/>
              <a:gd name="connsiteX45" fmla="*/ 5000 w 10000"/>
              <a:gd name="connsiteY45" fmla="*/ 9398 h 10000"/>
              <a:gd name="connsiteX46" fmla="*/ 4937 w 10000"/>
              <a:gd name="connsiteY46" fmla="*/ 9171 h 10000"/>
              <a:gd name="connsiteX47" fmla="*/ 5190 w 10000"/>
              <a:gd name="connsiteY47" fmla="*/ 9059 h 10000"/>
              <a:gd name="connsiteX48" fmla="*/ 5063 w 10000"/>
              <a:gd name="connsiteY48" fmla="*/ 8946 h 10000"/>
              <a:gd name="connsiteX49" fmla="*/ 5506 w 10000"/>
              <a:gd name="connsiteY49" fmla="*/ 8908 h 10000"/>
              <a:gd name="connsiteX50" fmla="*/ 5316 w 10000"/>
              <a:gd name="connsiteY50" fmla="*/ 8758 h 10000"/>
              <a:gd name="connsiteX51" fmla="*/ 5633 w 10000"/>
              <a:gd name="connsiteY51" fmla="*/ 8870 h 10000"/>
              <a:gd name="connsiteX52" fmla="*/ 5696 w 10000"/>
              <a:gd name="connsiteY52" fmla="*/ 9059 h 10000"/>
              <a:gd name="connsiteX53" fmla="*/ 6456 w 10000"/>
              <a:gd name="connsiteY53" fmla="*/ 9248 h 10000"/>
              <a:gd name="connsiteX54" fmla="*/ 6772 w 10000"/>
              <a:gd name="connsiteY54" fmla="*/ 9059 h 10000"/>
              <a:gd name="connsiteX55" fmla="*/ 6835 w 10000"/>
              <a:gd name="connsiteY55" fmla="*/ 8720 h 10000"/>
              <a:gd name="connsiteX56" fmla="*/ 6962 w 10000"/>
              <a:gd name="connsiteY56" fmla="*/ 8475 h 10000"/>
              <a:gd name="connsiteX57" fmla="*/ 7468 w 10000"/>
              <a:gd name="connsiteY57" fmla="*/ 8400 h 10000"/>
              <a:gd name="connsiteX58" fmla="*/ 7595 w 10000"/>
              <a:gd name="connsiteY58" fmla="*/ 8023 h 10000"/>
              <a:gd name="connsiteX59" fmla="*/ 8165 w 10000"/>
              <a:gd name="connsiteY59" fmla="*/ 7798 h 10000"/>
              <a:gd name="connsiteX60" fmla="*/ 8038 w 10000"/>
              <a:gd name="connsiteY60" fmla="*/ 7346 h 10000"/>
              <a:gd name="connsiteX61" fmla="*/ 8544 w 10000"/>
              <a:gd name="connsiteY61" fmla="*/ 7271 h 10000"/>
              <a:gd name="connsiteX62" fmla="*/ 8861 w 10000"/>
              <a:gd name="connsiteY62" fmla="*/ 7383 h 10000"/>
              <a:gd name="connsiteX63" fmla="*/ 9430 w 10000"/>
              <a:gd name="connsiteY63" fmla="*/ 7119 h 10000"/>
              <a:gd name="connsiteX64" fmla="*/ 9937 w 10000"/>
              <a:gd name="connsiteY64" fmla="*/ 7082 h 10000"/>
              <a:gd name="connsiteX65" fmla="*/ 10000 w 10000"/>
              <a:gd name="connsiteY65" fmla="*/ 6857 h 10000"/>
              <a:gd name="connsiteX66" fmla="*/ 9684 w 10000"/>
              <a:gd name="connsiteY66" fmla="*/ 6819 h 10000"/>
              <a:gd name="connsiteX67" fmla="*/ 9810 w 10000"/>
              <a:gd name="connsiteY67" fmla="*/ 6631 h 10000"/>
              <a:gd name="connsiteX68" fmla="*/ 2180 w 10000"/>
              <a:gd name="connsiteY68" fmla="*/ 2016 h 10000"/>
              <a:gd name="connsiteX69" fmla="*/ 4230 w 10000"/>
              <a:gd name="connsiteY69" fmla="*/ 1240 h 10000"/>
              <a:gd name="connsiteX70" fmla="*/ 6324 w 10000"/>
              <a:gd name="connsiteY70" fmla="*/ 1217 h 10000"/>
              <a:gd name="connsiteX71" fmla="*/ 6138 w 10000"/>
              <a:gd name="connsiteY71" fmla="*/ 0 h 10000"/>
              <a:gd name="connsiteX72" fmla="*/ 2405 w 10000"/>
              <a:gd name="connsiteY72" fmla="*/ 306 h 10000"/>
              <a:gd name="connsiteX73" fmla="*/ 1709 w 10000"/>
              <a:gd name="connsiteY73" fmla="*/ 644 h 10000"/>
              <a:gd name="connsiteX0" fmla="*/ 1709 w 10000"/>
              <a:gd name="connsiteY0" fmla="*/ 644 h 10000"/>
              <a:gd name="connsiteX1" fmla="*/ 1266 w 10000"/>
              <a:gd name="connsiteY1" fmla="*/ 644 h 10000"/>
              <a:gd name="connsiteX2" fmla="*/ 633 w 10000"/>
              <a:gd name="connsiteY2" fmla="*/ 532 h 10000"/>
              <a:gd name="connsiteX3" fmla="*/ 744 w 10000"/>
              <a:gd name="connsiteY3" fmla="*/ 1880 h 10000"/>
              <a:gd name="connsiteX4" fmla="*/ 1392 w 10000"/>
              <a:gd name="connsiteY4" fmla="*/ 6141 h 10000"/>
              <a:gd name="connsiteX5" fmla="*/ 1076 w 10000"/>
              <a:gd name="connsiteY5" fmla="*/ 6329 h 10000"/>
              <a:gd name="connsiteX6" fmla="*/ 1203 w 10000"/>
              <a:gd name="connsiteY6" fmla="*/ 6556 h 10000"/>
              <a:gd name="connsiteX7" fmla="*/ 1013 w 10000"/>
              <a:gd name="connsiteY7" fmla="*/ 6781 h 10000"/>
              <a:gd name="connsiteX8" fmla="*/ 1456 w 10000"/>
              <a:gd name="connsiteY8" fmla="*/ 7158 h 10000"/>
              <a:gd name="connsiteX9" fmla="*/ 1392 w 10000"/>
              <a:gd name="connsiteY9" fmla="*/ 7346 h 10000"/>
              <a:gd name="connsiteX10" fmla="*/ 1582 w 10000"/>
              <a:gd name="connsiteY10" fmla="*/ 7647 h 10000"/>
              <a:gd name="connsiteX11" fmla="*/ 1203 w 10000"/>
              <a:gd name="connsiteY11" fmla="*/ 8099 h 10000"/>
              <a:gd name="connsiteX12" fmla="*/ 1266 w 10000"/>
              <a:gd name="connsiteY12" fmla="*/ 8249 h 10000"/>
              <a:gd name="connsiteX13" fmla="*/ 949 w 10000"/>
              <a:gd name="connsiteY13" fmla="*/ 8363 h 10000"/>
              <a:gd name="connsiteX14" fmla="*/ 696 w 10000"/>
              <a:gd name="connsiteY14" fmla="*/ 8758 h 10000"/>
              <a:gd name="connsiteX15" fmla="*/ 380 w 10000"/>
              <a:gd name="connsiteY15" fmla="*/ 8758 h 10000"/>
              <a:gd name="connsiteX16" fmla="*/ 253 w 10000"/>
              <a:gd name="connsiteY16" fmla="*/ 8908 h 10000"/>
              <a:gd name="connsiteX17" fmla="*/ 506 w 10000"/>
              <a:gd name="connsiteY17" fmla="*/ 9134 h 10000"/>
              <a:gd name="connsiteX18" fmla="*/ 190 w 10000"/>
              <a:gd name="connsiteY18" fmla="*/ 9248 h 10000"/>
              <a:gd name="connsiteX19" fmla="*/ 380 w 10000"/>
              <a:gd name="connsiteY19" fmla="*/ 9285 h 10000"/>
              <a:gd name="connsiteX20" fmla="*/ 127 w 10000"/>
              <a:gd name="connsiteY20" fmla="*/ 9360 h 10000"/>
              <a:gd name="connsiteX21" fmla="*/ 253 w 10000"/>
              <a:gd name="connsiteY21" fmla="*/ 9736 h 10000"/>
              <a:gd name="connsiteX22" fmla="*/ 0 w 10000"/>
              <a:gd name="connsiteY22" fmla="*/ 9736 h 10000"/>
              <a:gd name="connsiteX23" fmla="*/ 253 w 10000"/>
              <a:gd name="connsiteY23" fmla="*/ 9850 h 10000"/>
              <a:gd name="connsiteX24" fmla="*/ 63 w 10000"/>
              <a:gd name="connsiteY24" fmla="*/ 9925 h 10000"/>
              <a:gd name="connsiteX25" fmla="*/ 190 w 10000"/>
              <a:gd name="connsiteY25" fmla="*/ 9925 h 10000"/>
              <a:gd name="connsiteX26" fmla="*/ 253 w 10000"/>
              <a:gd name="connsiteY26" fmla="*/ 9925 h 10000"/>
              <a:gd name="connsiteX27" fmla="*/ 506 w 10000"/>
              <a:gd name="connsiteY27" fmla="*/ 10000 h 10000"/>
              <a:gd name="connsiteX28" fmla="*/ 696 w 10000"/>
              <a:gd name="connsiteY28" fmla="*/ 9887 h 10000"/>
              <a:gd name="connsiteX29" fmla="*/ 570 w 10000"/>
              <a:gd name="connsiteY29" fmla="*/ 9699 h 10000"/>
              <a:gd name="connsiteX30" fmla="*/ 696 w 10000"/>
              <a:gd name="connsiteY30" fmla="*/ 9624 h 10000"/>
              <a:gd name="connsiteX31" fmla="*/ 949 w 10000"/>
              <a:gd name="connsiteY31" fmla="*/ 9736 h 10000"/>
              <a:gd name="connsiteX32" fmla="*/ 1329 w 10000"/>
              <a:gd name="connsiteY32" fmla="*/ 9661 h 10000"/>
              <a:gd name="connsiteX33" fmla="*/ 1456 w 10000"/>
              <a:gd name="connsiteY33" fmla="*/ 9850 h 10000"/>
              <a:gd name="connsiteX34" fmla="*/ 1646 w 10000"/>
              <a:gd name="connsiteY34" fmla="*/ 9774 h 10000"/>
              <a:gd name="connsiteX35" fmla="*/ 1582 w 10000"/>
              <a:gd name="connsiteY35" fmla="*/ 9473 h 10000"/>
              <a:gd name="connsiteX36" fmla="*/ 1709 w 10000"/>
              <a:gd name="connsiteY36" fmla="*/ 9624 h 10000"/>
              <a:gd name="connsiteX37" fmla="*/ 2215 w 10000"/>
              <a:gd name="connsiteY37" fmla="*/ 9549 h 10000"/>
              <a:gd name="connsiteX38" fmla="*/ 3165 w 10000"/>
              <a:gd name="connsiteY38" fmla="*/ 9850 h 10000"/>
              <a:gd name="connsiteX39" fmla="*/ 3418 w 10000"/>
              <a:gd name="connsiteY39" fmla="*/ 9549 h 10000"/>
              <a:gd name="connsiteX40" fmla="*/ 3987 w 10000"/>
              <a:gd name="connsiteY40" fmla="*/ 9323 h 10000"/>
              <a:gd name="connsiteX41" fmla="*/ 4241 w 10000"/>
              <a:gd name="connsiteY41" fmla="*/ 9510 h 10000"/>
              <a:gd name="connsiteX42" fmla="*/ 4557 w 10000"/>
              <a:gd name="connsiteY42" fmla="*/ 9510 h 10000"/>
              <a:gd name="connsiteX43" fmla="*/ 4620 w 10000"/>
              <a:gd name="connsiteY43" fmla="*/ 9624 h 10000"/>
              <a:gd name="connsiteX44" fmla="*/ 4747 w 10000"/>
              <a:gd name="connsiteY44" fmla="*/ 9473 h 10000"/>
              <a:gd name="connsiteX45" fmla="*/ 5000 w 10000"/>
              <a:gd name="connsiteY45" fmla="*/ 9398 h 10000"/>
              <a:gd name="connsiteX46" fmla="*/ 4937 w 10000"/>
              <a:gd name="connsiteY46" fmla="*/ 9171 h 10000"/>
              <a:gd name="connsiteX47" fmla="*/ 5190 w 10000"/>
              <a:gd name="connsiteY47" fmla="*/ 9059 h 10000"/>
              <a:gd name="connsiteX48" fmla="*/ 5063 w 10000"/>
              <a:gd name="connsiteY48" fmla="*/ 8946 h 10000"/>
              <a:gd name="connsiteX49" fmla="*/ 5506 w 10000"/>
              <a:gd name="connsiteY49" fmla="*/ 8908 h 10000"/>
              <a:gd name="connsiteX50" fmla="*/ 5316 w 10000"/>
              <a:gd name="connsiteY50" fmla="*/ 8758 h 10000"/>
              <a:gd name="connsiteX51" fmla="*/ 5633 w 10000"/>
              <a:gd name="connsiteY51" fmla="*/ 8870 h 10000"/>
              <a:gd name="connsiteX52" fmla="*/ 5696 w 10000"/>
              <a:gd name="connsiteY52" fmla="*/ 9059 h 10000"/>
              <a:gd name="connsiteX53" fmla="*/ 6456 w 10000"/>
              <a:gd name="connsiteY53" fmla="*/ 9248 h 10000"/>
              <a:gd name="connsiteX54" fmla="*/ 6772 w 10000"/>
              <a:gd name="connsiteY54" fmla="*/ 9059 h 10000"/>
              <a:gd name="connsiteX55" fmla="*/ 6835 w 10000"/>
              <a:gd name="connsiteY55" fmla="*/ 8720 h 10000"/>
              <a:gd name="connsiteX56" fmla="*/ 6962 w 10000"/>
              <a:gd name="connsiteY56" fmla="*/ 8475 h 10000"/>
              <a:gd name="connsiteX57" fmla="*/ 7468 w 10000"/>
              <a:gd name="connsiteY57" fmla="*/ 8400 h 10000"/>
              <a:gd name="connsiteX58" fmla="*/ 7595 w 10000"/>
              <a:gd name="connsiteY58" fmla="*/ 8023 h 10000"/>
              <a:gd name="connsiteX59" fmla="*/ 8165 w 10000"/>
              <a:gd name="connsiteY59" fmla="*/ 7798 h 10000"/>
              <a:gd name="connsiteX60" fmla="*/ 8038 w 10000"/>
              <a:gd name="connsiteY60" fmla="*/ 7346 h 10000"/>
              <a:gd name="connsiteX61" fmla="*/ 8544 w 10000"/>
              <a:gd name="connsiteY61" fmla="*/ 7271 h 10000"/>
              <a:gd name="connsiteX62" fmla="*/ 8861 w 10000"/>
              <a:gd name="connsiteY62" fmla="*/ 7383 h 10000"/>
              <a:gd name="connsiteX63" fmla="*/ 9430 w 10000"/>
              <a:gd name="connsiteY63" fmla="*/ 7119 h 10000"/>
              <a:gd name="connsiteX64" fmla="*/ 9937 w 10000"/>
              <a:gd name="connsiteY64" fmla="*/ 7082 h 10000"/>
              <a:gd name="connsiteX65" fmla="*/ 10000 w 10000"/>
              <a:gd name="connsiteY65" fmla="*/ 6857 h 10000"/>
              <a:gd name="connsiteX66" fmla="*/ 9684 w 10000"/>
              <a:gd name="connsiteY66" fmla="*/ 6819 h 10000"/>
              <a:gd name="connsiteX67" fmla="*/ 2180 w 10000"/>
              <a:gd name="connsiteY67" fmla="*/ 2016 h 10000"/>
              <a:gd name="connsiteX68" fmla="*/ 4230 w 10000"/>
              <a:gd name="connsiteY68" fmla="*/ 1240 h 10000"/>
              <a:gd name="connsiteX69" fmla="*/ 6324 w 10000"/>
              <a:gd name="connsiteY69" fmla="*/ 1217 h 10000"/>
              <a:gd name="connsiteX70" fmla="*/ 6138 w 10000"/>
              <a:gd name="connsiteY70" fmla="*/ 0 h 10000"/>
              <a:gd name="connsiteX71" fmla="*/ 2405 w 10000"/>
              <a:gd name="connsiteY71" fmla="*/ 306 h 10000"/>
              <a:gd name="connsiteX72" fmla="*/ 1709 w 10000"/>
              <a:gd name="connsiteY72" fmla="*/ 644 h 10000"/>
              <a:gd name="connsiteX0" fmla="*/ 1709 w 10000"/>
              <a:gd name="connsiteY0" fmla="*/ 644 h 10000"/>
              <a:gd name="connsiteX1" fmla="*/ 1266 w 10000"/>
              <a:gd name="connsiteY1" fmla="*/ 644 h 10000"/>
              <a:gd name="connsiteX2" fmla="*/ 633 w 10000"/>
              <a:gd name="connsiteY2" fmla="*/ 532 h 10000"/>
              <a:gd name="connsiteX3" fmla="*/ 744 w 10000"/>
              <a:gd name="connsiteY3" fmla="*/ 1880 h 10000"/>
              <a:gd name="connsiteX4" fmla="*/ 1392 w 10000"/>
              <a:gd name="connsiteY4" fmla="*/ 6141 h 10000"/>
              <a:gd name="connsiteX5" fmla="*/ 1076 w 10000"/>
              <a:gd name="connsiteY5" fmla="*/ 6329 h 10000"/>
              <a:gd name="connsiteX6" fmla="*/ 1203 w 10000"/>
              <a:gd name="connsiteY6" fmla="*/ 6556 h 10000"/>
              <a:gd name="connsiteX7" fmla="*/ 1013 w 10000"/>
              <a:gd name="connsiteY7" fmla="*/ 6781 h 10000"/>
              <a:gd name="connsiteX8" fmla="*/ 1456 w 10000"/>
              <a:gd name="connsiteY8" fmla="*/ 7158 h 10000"/>
              <a:gd name="connsiteX9" fmla="*/ 1392 w 10000"/>
              <a:gd name="connsiteY9" fmla="*/ 7346 h 10000"/>
              <a:gd name="connsiteX10" fmla="*/ 1582 w 10000"/>
              <a:gd name="connsiteY10" fmla="*/ 7647 h 10000"/>
              <a:gd name="connsiteX11" fmla="*/ 1203 w 10000"/>
              <a:gd name="connsiteY11" fmla="*/ 8099 h 10000"/>
              <a:gd name="connsiteX12" fmla="*/ 1266 w 10000"/>
              <a:gd name="connsiteY12" fmla="*/ 8249 h 10000"/>
              <a:gd name="connsiteX13" fmla="*/ 949 w 10000"/>
              <a:gd name="connsiteY13" fmla="*/ 8363 h 10000"/>
              <a:gd name="connsiteX14" fmla="*/ 696 w 10000"/>
              <a:gd name="connsiteY14" fmla="*/ 8758 h 10000"/>
              <a:gd name="connsiteX15" fmla="*/ 380 w 10000"/>
              <a:gd name="connsiteY15" fmla="*/ 8758 h 10000"/>
              <a:gd name="connsiteX16" fmla="*/ 253 w 10000"/>
              <a:gd name="connsiteY16" fmla="*/ 8908 h 10000"/>
              <a:gd name="connsiteX17" fmla="*/ 506 w 10000"/>
              <a:gd name="connsiteY17" fmla="*/ 9134 h 10000"/>
              <a:gd name="connsiteX18" fmla="*/ 190 w 10000"/>
              <a:gd name="connsiteY18" fmla="*/ 9248 h 10000"/>
              <a:gd name="connsiteX19" fmla="*/ 380 w 10000"/>
              <a:gd name="connsiteY19" fmla="*/ 9285 h 10000"/>
              <a:gd name="connsiteX20" fmla="*/ 127 w 10000"/>
              <a:gd name="connsiteY20" fmla="*/ 9360 h 10000"/>
              <a:gd name="connsiteX21" fmla="*/ 253 w 10000"/>
              <a:gd name="connsiteY21" fmla="*/ 9736 h 10000"/>
              <a:gd name="connsiteX22" fmla="*/ 0 w 10000"/>
              <a:gd name="connsiteY22" fmla="*/ 9736 h 10000"/>
              <a:gd name="connsiteX23" fmla="*/ 253 w 10000"/>
              <a:gd name="connsiteY23" fmla="*/ 9850 h 10000"/>
              <a:gd name="connsiteX24" fmla="*/ 63 w 10000"/>
              <a:gd name="connsiteY24" fmla="*/ 9925 h 10000"/>
              <a:gd name="connsiteX25" fmla="*/ 190 w 10000"/>
              <a:gd name="connsiteY25" fmla="*/ 9925 h 10000"/>
              <a:gd name="connsiteX26" fmla="*/ 253 w 10000"/>
              <a:gd name="connsiteY26" fmla="*/ 9925 h 10000"/>
              <a:gd name="connsiteX27" fmla="*/ 506 w 10000"/>
              <a:gd name="connsiteY27" fmla="*/ 10000 h 10000"/>
              <a:gd name="connsiteX28" fmla="*/ 696 w 10000"/>
              <a:gd name="connsiteY28" fmla="*/ 9887 h 10000"/>
              <a:gd name="connsiteX29" fmla="*/ 570 w 10000"/>
              <a:gd name="connsiteY29" fmla="*/ 9699 h 10000"/>
              <a:gd name="connsiteX30" fmla="*/ 696 w 10000"/>
              <a:gd name="connsiteY30" fmla="*/ 9624 h 10000"/>
              <a:gd name="connsiteX31" fmla="*/ 949 w 10000"/>
              <a:gd name="connsiteY31" fmla="*/ 9736 h 10000"/>
              <a:gd name="connsiteX32" fmla="*/ 1329 w 10000"/>
              <a:gd name="connsiteY32" fmla="*/ 9661 h 10000"/>
              <a:gd name="connsiteX33" fmla="*/ 1456 w 10000"/>
              <a:gd name="connsiteY33" fmla="*/ 9850 h 10000"/>
              <a:gd name="connsiteX34" fmla="*/ 1646 w 10000"/>
              <a:gd name="connsiteY34" fmla="*/ 9774 h 10000"/>
              <a:gd name="connsiteX35" fmla="*/ 1582 w 10000"/>
              <a:gd name="connsiteY35" fmla="*/ 9473 h 10000"/>
              <a:gd name="connsiteX36" fmla="*/ 1709 w 10000"/>
              <a:gd name="connsiteY36" fmla="*/ 9624 h 10000"/>
              <a:gd name="connsiteX37" fmla="*/ 2215 w 10000"/>
              <a:gd name="connsiteY37" fmla="*/ 9549 h 10000"/>
              <a:gd name="connsiteX38" fmla="*/ 3165 w 10000"/>
              <a:gd name="connsiteY38" fmla="*/ 9850 h 10000"/>
              <a:gd name="connsiteX39" fmla="*/ 3418 w 10000"/>
              <a:gd name="connsiteY39" fmla="*/ 9549 h 10000"/>
              <a:gd name="connsiteX40" fmla="*/ 3987 w 10000"/>
              <a:gd name="connsiteY40" fmla="*/ 9323 h 10000"/>
              <a:gd name="connsiteX41" fmla="*/ 4241 w 10000"/>
              <a:gd name="connsiteY41" fmla="*/ 9510 h 10000"/>
              <a:gd name="connsiteX42" fmla="*/ 4557 w 10000"/>
              <a:gd name="connsiteY42" fmla="*/ 9510 h 10000"/>
              <a:gd name="connsiteX43" fmla="*/ 4620 w 10000"/>
              <a:gd name="connsiteY43" fmla="*/ 9624 h 10000"/>
              <a:gd name="connsiteX44" fmla="*/ 4747 w 10000"/>
              <a:gd name="connsiteY44" fmla="*/ 9473 h 10000"/>
              <a:gd name="connsiteX45" fmla="*/ 5000 w 10000"/>
              <a:gd name="connsiteY45" fmla="*/ 9398 h 10000"/>
              <a:gd name="connsiteX46" fmla="*/ 4937 w 10000"/>
              <a:gd name="connsiteY46" fmla="*/ 9171 h 10000"/>
              <a:gd name="connsiteX47" fmla="*/ 5190 w 10000"/>
              <a:gd name="connsiteY47" fmla="*/ 9059 h 10000"/>
              <a:gd name="connsiteX48" fmla="*/ 5063 w 10000"/>
              <a:gd name="connsiteY48" fmla="*/ 8946 h 10000"/>
              <a:gd name="connsiteX49" fmla="*/ 5506 w 10000"/>
              <a:gd name="connsiteY49" fmla="*/ 8908 h 10000"/>
              <a:gd name="connsiteX50" fmla="*/ 5316 w 10000"/>
              <a:gd name="connsiteY50" fmla="*/ 8758 h 10000"/>
              <a:gd name="connsiteX51" fmla="*/ 5633 w 10000"/>
              <a:gd name="connsiteY51" fmla="*/ 8870 h 10000"/>
              <a:gd name="connsiteX52" fmla="*/ 5696 w 10000"/>
              <a:gd name="connsiteY52" fmla="*/ 9059 h 10000"/>
              <a:gd name="connsiteX53" fmla="*/ 6456 w 10000"/>
              <a:gd name="connsiteY53" fmla="*/ 9248 h 10000"/>
              <a:gd name="connsiteX54" fmla="*/ 6772 w 10000"/>
              <a:gd name="connsiteY54" fmla="*/ 9059 h 10000"/>
              <a:gd name="connsiteX55" fmla="*/ 6835 w 10000"/>
              <a:gd name="connsiteY55" fmla="*/ 8720 h 10000"/>
              <a:gd name="connsiteX56" fmla="*/ 6962 w 10000"/>
              <a:gd name="connsiteY56" fmla="*/ 8475 h 10000"/>
              <a:gd name="connsiteX57" fmla="*/ 7468 w 10000"/>
              <a:gd name="connsiteY57" fmla="*/ 8400 h 10000"/>
              <a:gd name="connsiteX58" fmla="*/ 7595 w 10000"/>
              <a:gd name="connsiteY58" fmla="*/ 8023 h 10000"/>
              <a:gd name="connsiteX59" fmla="*/ 8165 w 10000"/>
              <a:gd name="connsiteY59" fmla="*/ 7798 h 10000"/>
              <a:gd name="connsiteX60" fmla="*/ 8038 w 10000"/>
              <a:gd name="connsiteY60" fmla="*/ 7346 h 10000"/>
              <a:gd name="connsiteX61" fmla="*/ 8544 w 10000"/>
              <a:gd name="connsiteY61" fmla="*/ 7271 h 10000"/>
              <a:gd name="connsiteX62" fmla="*/ 8861 w 10000"/>
              <a:gd name="connsiteY62" fmla="*/ 7383 h 10000"/>
              <a:gd name="connsiteX63" fmla="*/ 9430 w 10000"/>
              <a:gd name="connsiteY63" fmla="*/ 7119 h 10000"/>
              <a:gd name="connsiteX64" fmla="*/ 9937 w 10000"/>
              <a:gd name="connsiteY64" fmla="*/ 7082 h 10000"/>
              <a:gd name="connsiteX65" fmla="*/ 10000 w 10000"/>
              <a:gd name="connsiteY65" fmla="*/ 6857 h 10000"/>
              <a:gd name="connsiteX66" fmla="*/ 2180 w 10000"/>
              <a:gd name="connsiteY66" fmla="*/ 2016 h 10000"/>
              <a:gd name="connsiteX67" fmla="*/ 4230 w 10000"/>
              <a:gd name="connsiteY67" fmla="*/ 1240 h 10000"/>
              <a:gd name="connsiteX68" fmla="*/ 6324 w 10000"/>
              <a:gd name="connsiteY68" fmla="*/ 1217 h 10000"/>
              <a:gd name="connsiteX69" fmla="*/ 6138 w 10000"/>
              <a:gd name="connsiteY69" fmla="*/ 0 h 10000"/>
              <a:gd name="connsiteX70" fmla="*/ 2405 w 10000"/>
              <a:gd name="connsiteY70" fmla="*/ 306 h 10000"/>
              <a:gd name="connsiteX71" fmla="*/ 1709 w 10000"/>
              <a:gd name="connsiteY71" fmla="*/ 644 h 10000"/>
              <a:gd name="connsiteX0" fmla="*/ 1709 w 9937"/>
              <a:gd name="connsiteY0" fmla="*/ 644 h 10000"/>
              <a:gd name="connsiteX1" fmla="*/ 1266 w 9937"/>
              <a:gd name="connsiteY1" fmla="*/ 644 h 10000"/>
              <a:gd name="connsiteX2" fmla="*/ 633 w 9937"/>
              <a:gd name="connsiteY2" fmla="*/ 532 h 10000"/>
              <a:gd name="connsiteX3" fmla="*/ 744 w 9937"/>
              <a:gd name="connsiteY3" fmla="*/ 1880 h 10000"/>
              <a:gd name="connsiteX4" fmla="*/ 1392 w 9937"/>
              <a:gd name="connsiteY4" fmla="*/ 6141 h 10000"/>
              <a:gd name="connsiteX5" fmla="*/ 1076 w 9937"/>
              <a:gd name="connsiteY5" fmla="*/ 6329 h 10000"/>
              <a:gd name="connsiteX6" fmla="*/ 1203 w 9937"/>
              <a:gd name="connsiteY6" fmla="*/ 6556 h 10000"/>
              <a:gd name="connsiteX7" fmla="*/ 1013 w 9937"/>
              <a:gd name="connsiteY7" fmla="*/ 6781 h 10000"/>
              <a:gd name="connsiteX8" fmla="*/ 1456 w 9937"/>
              <a:gd name="connsiteY8" fmla="*/ 7158 h 10000"/>
              <a:gd name="connsiteX9" fmla="*/ 1392 w 9937"/>
              <a:gd name="connsiteY9" fmla="*/ 7346 h 10000"/>
              <a:gd name="connsiteX10" fmla="*/ 1582 w 9937"/>
              <a:gd name="connsiteY10" fmla="*/ 7647 h 10000"/>
              <a:gd name="connsiteX11" fmla="*/ 1203 w 9937"/>
              <a:gd name="connsiteY11" fmla="*/ 8099 h 10000"/>
              <a:gd name="connsiteX12" fmla="*/ 1266 w 9937"/>
              <a:gd name="connsiteY12" fmla="*/ 8249 h 10000"/>
              <a:gd name="connsiteX13" fmla="*/ 949 w 9937"/>
              <a:gd name="connsiteY13" fmla="*/ 8363 h 10000"/>
              <a:gd name="connsiteX14" fmla="*/ 696 w 9937"/>
              <a:gd name="connsiteY14" fmla="*/ 8758 h 10000"/>
              <a:gd name="connsiteX15" fmla="*/ 380 w 9937"/>
              <a:gd name="connsiteY15" fmla="*/ 8758 h 10000"/>
              <a:gd name="connsiteX16" fmla="*/ 253 w 9937"/>
              <a:gd name="connsiteY16" fmla="*/ 8908 h 10000"/>
              <a:gd name="connsiteX17" fmla="*/ 506 w 9937"/>
              <a:gd name="connsiteY17" fmla="*/ 9134 h 10000"/>
              <a:gd name="connsiteX18" fmla="*/ 190 w 9937"/>
              <a:gd name="connsiteY18" fmla="*/ 9248 h 10000"/>
              <a:gd name="connsiteX19" fmla="*/ 380 w 9937"/>
              <a:gd name="connsiteY19" fmla="*/ 9285 h 10000"/>
              <a:gd name="connsiteX20" fmla="*/ 127 w 9937"/>
              <a:gd name="connsiteY20" fmla="*/ 9360 h 10000"/>
              <a:gd name="connsiteX21" fmla="*/ 253 w 9937"/>
              <a:gd name="connsiteY21" fmla="*/ 9736 h 10000"/>
              <a:gd name="connsiteX22" fmla="*/ 0 w 9937"/>
              <a:gd name="connsiteY22" fmla="*/ 9736 h 10000"/>
              <a:gd name="connsiteX23" fmla="*/ 253 w 9937"/>
              <a:gd name="connsiteY23" fmla="*/ 9850 h 10000"/>
              <a:gd name="connsiteX24" fmla="*/ 63 w 9937"/>
              <a:gd name="connsiteY24" fmla="*/ 9925 h 10000"/>
              <a:gd name="connsiteX25" fmla="*/ 190 w 9937"/>
              <a:gd name="connsiteY25" fmla="*/ 9925 h 10000"/>
              <a:gd name="connsiteX26" fmla="*/ 253 w 9937"/>
              <a:gd name="connsiteY26" fmla="*/ 9925 h 10000"/>
              <a:gd name="connsiteX27" fmla="*/ 506 w 9937"/>
              <a:gd name="connsiteY27" fmla="*/ 10000 h 10000"/>
              <a:gd name="connsiteX28" fmla="*/ 696 w 9937"/>
              <a:gd name="connsiteY28" fmla="*/ 9887 h 10000"/>
              <a:gd name="connsiteX29" fmla="*/ 570 w 9937"/>
              <a:gd name="connsiteY29" fmla="*/ 9699 h 10000"/>
              <a:gd name="connsiteX30" fmla="*/ 696 w 9937"/>
              <a:gd name="connsiteY30" fmla="*/ 9624 h 10000"/>
              <a:gd name="connsiteX31" fmla="*/ 949 w 9937"/>
              <a:gd name="connsiteY31" fmla="*/ 9736 h 10000"/>
              <a:gd name="connsiteX32" fmla="*/ 1329 w 9937"/>
              <a:gd name="connsiteY32" fmla="*/ 9661 h 10000"/>
              <a:gd name="connsiteX33" fmla="*/ 1456 w 9937"/>
              <a:gd name="connsiteY33" fmla="*/ 9850 h 10000"/>
              <a:gd name="connsiteX34" fmla="*/ 1646 w 9937"/>
              <a:gd name="connsiteY34" fmla="*/ 9774 h 10000"/>
              <a:gd name="connsiteX35" fmla="*/ 1582 w 9937"/>
              <a:gd name="connsiteY35" fmla="*/ 9473 h 10000"/>
              <a:gd name="connsiteX36" fmla="*/ 1709 w 9937"/>
              <a:gd name="connsiteY36" fmla="*/ 9624 h 10000"/>
              <a:gd name="connsiteX37" fmla="*/ 2215 w 9937"/>
              <a:gd name="connsiteY37" fmla="*/ 9549 h 10000"/>
              <a:gd name="connsiteX38" fmla="*/ 3165 w 9937"/>
              <a:gd name="connsiteY38" fmla="*/ 9850 h 10000"/>
              <a:gd name="connsiteX39" fmla="*/ 3418 w 9937"/>
              <a:gd name="connsiteY39" fmla="*/ 9549 h 10000"/>
              <a:gd name="connsiteX40" fmla="*/ 3987 w 9937"/>
              <a:gd name="connsiteY40" fmla="*/ 9323 h 10000"/>
              <a:gd name="connsiteX41" fmla="*/ 4241 w 9937"/>
              <a:gd name="connsiteY41" fmla="*/ 9510 h 10000"/>
              <a:gd name="connsiteX42" fmla="*/ 4557 w 9937"/>
              <a:gd name="connsiteY42" fmla="*/ 9510 h 10000"/>
              <a:gd name="connsiteX43" fmla="*/ 4620 w 9937"/>
              <a:gd name="connsiteY43" fmla="*/ 9624 h 10000"/>
              <a:gd name="connsiteX44" fmla="*/ 4747 w 9937"/>
              <a:gd name="connsiteY44" fmla="*/ 9473 h 10000"/>
              <a:gd name="connsiteX45" fmla="*/ 5000 w 9937"/>
              <a:gd name="connsiteY45" fmla="*/ 9398 h 10000"/>
              <a:gd name="connsiteX46" fmla="*/ 4937 w 9937"/>
              <a:gd name="connsiteY46" fmla="*/ 9171 h 10000"/>
              <a:gd name="connsiteX47" fmla="*/ 5190 w 9937"/>
              <a:gd name="connsiteY47" fmla="*/ 9059 h 10000"/>
              <a:gd name="connsiteX48" fmla="*/ 5063 w 9937"/>
              <a:gd name="connsiteY48" fmla="*/ 8946 h 10000"/>
              <a:gd name="connsiteX49" fmla="*/ 5506 w 9937"/>
              <a:gd name="connsiteY49" fmla="*/ 8908 h 10000"/>
              <a:gd name="connsiteX50" fmla="*/ 5316 w 9937"/>
              <a:gd name="connsiteY50" fmla="*/ 8758 h 10000"/>
              <a:gd name="connsiteX51" fmla="*/ 5633 w 9937"/>
              <a:gd name="connsiteY51" fmla="*/ 8870 h 10000"/>
              <a:gd name="connsiteX52" fmla="*/ 5696 w 9937"/>
              <a:gd name="connsiteY52" fmla="*/ 9059 h 10000"/>
              <a:gd name="connsiteX53" fmla="*/ 6456 w 9937"/>
              <a:gd name="connsiteY53" fmla="*/ 9248 h 10000"/>
              <a:gd name="connsiteX54" fmla="*/ 6772 w 9937"/>
              <a:gd name="connsiteY54" fmla="*/ 9059 h 10000"/>
              <a:gd name="connsiteX55" fmla="*/ 6835 w 9937"/>
              <a:gd name="connsiteY55" fmla="*/ 8720 h 10000"/>
              <a:gd name="connsiteX56" fmla="*/ 6962 w 9937"/>
              <a:gd name="connsiteY56" fmla="*/ 8475 h 10000"/>
              <a:gd name="connsiteX57" fmla="*/ 7468 w 9937"/>
              <a:gd name="connsiteY57" fmla="*/ 8400 h 10000"/>
              <a:gd name="connsiteX58" fmla="*/ 7595 w 9937"/>
              <a:gd name="connsiteY58" fmla="*/ 8023 h 10000"/>
              <a:gd name="connsiteX59" fmla="*/ 8165 w 9937"/>
              <a:gd name="connsiteY59" fmla="*/ 7798 h 10000"/>
              <a:gd name="connsiteX60" fmla="*/ 8038 w 9937"/>
              <a:gd name="connsiteY60" fmla="*/ 7346 h 10000"/>
              <a:gd name="connsiteX61" fmla="*/ 8544 w 9937"/>
              <a:gd name="connsiteY61" fmla="*/ 7271 h 10000"/>
              <a:gd name="connsiteX62" fmla="*/ 8861 w 9937"/>
              <a:gd name="connsiteY62" fmla="*/ 7383 h 10000"/>
              <a:gd name="connsiteX63" fmla="*/ 9430 w 9937"/>
              <a:gd name="connsiteY63" fmla="*/ 7119 h 10000"/>
              <a:gd name="connsiteX64" fmla="*/ 9937 w 9937"/>
              <a:gd name="connsiteY64" fmla="*/ 7082 h 10000"/>
              <a:gd name="connsiteX65" fmla="*/ 2180 w 9937"/>
              <a:gd name="connsiteY65" fmla="*/ 2016 h 10000"/>
              <a:gd name="connsiteX66" fmla="*/ 4230 w 9937"/>
              <a:gd name="connsiteY66" fmla="*/ 1240 h 10000"/>
              <a:gd name="connsiteX67" fmla="*/ 6324 w 9937"/>
              <a:gd name="connsiteY67" fmla="*/ 1217 h 10000"/>
              <a:gd name="connsiteX68" fmla="*/ 6138 w 9937"/>
              <a:gd name="connsiteY68" fmla="*/ 0 h 10000"/>
              <a:gd name="connsiteX69" fmla="*/ 2405 w 9937"/>
              <a:gd name="connsiteY69" fmla="*/ 306 h 10000"/>
              <a:gd name="connsiteX70" fmla="*/ 1709 w 9937"/>
              <a:gd name="connsiteY70" fmla="*/ 644 h 10000"/>
              <a:gd name="connsiteX0" fmla="*/ 1720 w 10000"/>
              <a:gd name="connsiteY0" fmla="*/ 644 h 10000"/>
              <a:gd name="connsiteX1" fmla="*/ 1274 w 10000"/>
              <a:gd name="connsiteY1" fmla="*/ 644 h 10000"/>
              <a:gd name="connsiteX2" fmla="*/ 637 w 10000"/>
              <a:gd name="connsiteY2" fmla="*/ 532 h 10000"/>
              <a:gd name="connsiteX3" fmla="*/ 749 w 10000"/>
              <a:gd name="connsiteY3" fmla="*/ 1880 h 10000"/>
              <a:gd name="connsiteX4" fmla="*/ 1401 w 10000"/>
              <a:gd name="connsiteY4" fmla="*/ 6141 h 10000"/>
              <a:gd name="connsiteX5" fmla="*/ 1083 w 10000"/>
              <a:gd name="connsiteY5" fmla="*/ 6329 h 10000"/>
              <a:gd name="connsiteX6" fmla="*/ 1211 w 10000"/>
              <a:gd name="connsiteY6" fmla="*/ 6556 h 10000"/>
              <a:gd name="connsiteX7" fmla="*/ 1019 w 10000"/>
              <a:gd name="connsiteY7" fmla="*/ 6781 h 10000"/>
              <a:gd name="connsiteX8" fmla="*/ 1465 w 10000"/>
              <a:gd name="connsiteY8" fmla="*/ 7158 h 10000"/>
              <a:gd name="connsiteX9" fmla="*/ 1401 w 10000"/>
              <a:gd name="connsiteY9" fmla="*/ 7346 h 10000"/>
              <a:gd name="connsiteX10" fmla="*/ 1592 w 10000"/>
              <a:gd name="connsiteY10" fmla="*/ 7647 h 10000"/>
              <a:gd name="connsiteX11" fmla="*/ 1211 w 10000"/>
              <a:gd name="connsiteY11" fmla="*/ 8099 h 10000"/>
              <a:gd name="connsiteX12" fmla="*/ 1274 w 10000"/>
              <a:gd name="connsiteY12" fmla="*/ 8249 h 10000"/>
              <a:gd name="connsiteX13" fmla="*/ 955 w 10000"/>
              <a:gd name="connsiteY13" fmla="*/ 8363 h 10000"/>
              <a:gd name="connsiteX14" fmla="*/ 700 w 10000"/>
              <a:gd name="connsiteY14" fmla="*/ 8758 h 10000"/>
              <a:gd name="connsiteX15" fmla="*/ 382 w 10000"/>
              <a:gd name="connsiteY15" fmla="*/ 8758 h 10000"/>
              <a:gd name="connsiteX16" fmla="*/ 255 w 10000"/>
              <a:gd name="connsiteY16" fmla="*/ 8908 h 10000"/>
              <a:gd name="connsiteX17" fmla="*/ 509 w 10000"/>
              <a:gd name="connsiteY17" fmla="*/ 9134 h 10000"/>
              <a:gd name="connsiteX18" fmla="*/ 191 w 10000"/>
              <a:gd name="connsiteY18" fmla="*/ 9248 h 10000"/>
              <a:gd name="connsiteX19" fmla="*/ 382 w 10000"/>
              <a:gd name="connsiteY19" fmla="*/ 9285 h 10000"/>
              <a:gd name="connsiteX20" fmla="*/ 128 w 10000"/>
              <a:gd name="connsiteY20" fmla="*/ 9360 h 10000"/>
              <a:gd name="connsiteX21" fmla="*/ 255 w 10000"/>
              <a:gd name="connsiteY21" fmla="*/ 9736 h 10000"/>
              <a:gd name="connsiteX22" fmla="*/ 0 w 10000"/>
              <a:gd name="connsiteY22" fmla="*/ 9736 h 10000"/>
              <a:gd name="connsiteX23" fmla="*/ 255 w 10000"/>
              <a:gd name="connsiteY23" fmla="*/ 9850 h 10000"/>
              <a:gd name="connsiteX24" fmla="*/ 63 w 10000"/>
              <a:gd name="connsiteY24" fmla="*/ 9925 h 10000"/>
              <a:gd name="connsiteX25" fmla="*/ 191 w 10000"/>
              <a:gd name="connsiteY25" fmla="*/ 9925 h 10000"/>
              <a:gd name="connsiteX26" fmla="*/ 255 w 10000"/>
              <a:gd name="connsiteY26" fmla="*/ 9925 h 10000"/>
              <a:gd name="connsiteX27" fmla="*/ 509 w 10000"/>
              <a:gd name="connsiteY27" fmla="*/ 10000 h 10000"/>
              <a:gd name="connsiteX28" fmla="*/ 700 w 10000"/>
              <a:gd name="connsiteY28" fmla="*/ 9887 h 10000"/>
              <a:gd name="connsiteX29" fmla="*/ 574 w 10000"/>
              <a:gd name="connsiteY29" fmla="*/ 9699 h 10000"/>
              <a:gd name="connsiteX30" fmla="*/ 700 w 10000"/>
              <a:gd name="connsiteY30" fmla="*/ 9624 h 10000"/>
              <a:gd name="connsiteX31" fmla="*/ 955 w 10000"/>
              <a:gd name="connsiteY31" fmla="*/ 9736 h 10000"/>
              <a:gd name="connsiteX32" fmla="*/ 1337 w 10000"/>
              <a:gd name="connsiteY32" fmla="*/ 9661 h 10000"/>
              <a:gd name="connsiteX33" fmla="*/ 1465 w 10000"/>
              <a:gd name="connsiteY33" fmla="*/ 9850 h 10000"/>
              <a:gd name="connsiteX34" fmla="*/ 1656 w 10000"/>
              <a:gd name="connsiteY34" fmla="*/ 9774 h 10000"/>
              <a:gd name="connsiteX35" fmla="*/ 1592 w 10000"/>
              <a:gd name="connsiteY35" fmla="*/ 9473 h 10000"/>
              <a:gd name="connsiteX36" fmla="*/ 1720 w 10000"/>
              <a:gd name="connsiteY36" fmla="*/ 9624 h 10000"/>
              <a:gd name="connsiteX37" fmla="*/ 2229 w 10000"/>
              <a:gd name="connsiteY37" fmla="*/ 9549 h 10000"/>
              <a:gd name="connsiteX38" fmla="*/ 3185 w 10000"/>
              <a:gd name="connsiteY38" fmla="*/ 9850 h 10000"/>
              <a:gd name="connsiteX39" fmla="*/ 3440 w 10000"/>
              <a:gd name="connsiteY39" fmla="*/ 9549 h 10000"/>
              <a:gd name="connsiteX40" fmla="*/ 4012 w 10000"/>
              <a:gd name="connsiteY40" fmla="*/ 9323 h 10000"/>
              <a:gd name="connsiteX41" fmla="*/ 4268 w 10000"/>
              <a:gd name="connsiteY41" fmla="*/ 9510 h 10000"/>
              <a:gd name="connsiteX42" fmla="*/ 4586 w 10000"/>
              <a:gd name="connsiteY42" fmla="*/ 9510 h 10000"/>
              <a:gd name="connsiteX43" fmla="*/ 4649 w 10000"/>
              <a:gd name="connsiteY43" fmla="*/ 9624 h 10000"/>
              <a:gd name="connsiteX44" fmla="*/ 4777 w 10000"/>
              <a:gd name="connsiteY44" fmla="*/ 9473 h 10000"/>
              <a:gd name="connsiteX45" fmla="*/ 5032 w 10000"/>
              <a:gd name="connsiteY45" fmla="*/ 9398 h 10000"/>
              <a:gd name="connsiteX46" fmla="*/ 4968 w 10000"/>
              <a:gd name="connsiteY46" fmla="*/ 9171 h 10000"/>
              <a:gd name="connsiteX47" fmla="*/ 5223 w 10000"/>
              <a:gd name="connsiteY47" fmla="*/ 9059 h 10000"/>
              <a:gd name="connsiteX48" fmla="*/ 5095 w 10000"/>
              <a:gd name="connsiteY48" fmla="*/ 8946 h 10000"/>
              <a:gd name="connsiteX49" fmla="*/ 5541 w 10000"/>
              <a:gd name="connsiteY49" fmla="*/ 8908 h 10000"/>
              <a:gd name="connsiteX50" fmla="*/ 5350 w 10000"/>
              <a:gd name="connsiteY50" fmla="*/ 8758 h 10000"/>
              <a:gd name="connsiteX51" fmla="*/ 5669 w 10000"/>
              <a:gd name="connsiteY51" fmla="*/ 8870 h 10000"/>
              <a:gd name="connsiteX52" fmla="*/ 5732 w 10000"/>
              <a:gd name="connsiteY52" fmla="*/ 9059 h 10000"/>
              <a:gd name="connsiteX53" fmla="*/ 6497 w 10000"/>
              <a:gd name="connsiteY53" fmla="*/ 9248 h 10000"/>
              <a:gd name="connsiteX54" fmla="*/ 6815 w 10000"/>
              <a:gd name="connsiteY54" fmla="*/ 9059 h 10000"/>
              <a:gd name="connsiteX55" fmla="*/ 6878 w 10000"/>
              <a:gd name="connsiteY55" fmla="*/ 8720 h 10000"/>
              <a:gd name="connsiteX56" fmla="*/ 7006 w 10000"/>
              <a:gd name="connsiteY56" fmla="*/ 8475 h 10000"/>
              <a:gd name="connsiteX57" fmla="*/ 7515 w 10000"/>
              <a:gd name="connsiteY57" fmla="*/ 8400 h 10000"/>
              <a:gd name="connsiteX58" fmla="*/ 7643 w 10000"/>
              <a:gd name="connsiteY58" fmla="*/ 8023 h 10000"/>
              <a:gd name="connsiteX59" fmla="*/ 8217 w 10000"/>
              <a:gd name="connsiteY59" fmla="*/ 7798 h 10000"/>
              <a:gd name="connsiteX60" fmla="*/ 8598 w 10000"/>
              <a:gd name="connsiteY60" fmla="*/ 7271 h 10000"/>
              <a:gd name="connsiteX61" fmla="*/ 8917 w 10000"/>
              <a:gd name="connsiteY61" fmla="*/ 7383 h 10000"/>
              <a:gd name="connsiteX62" fmla="*/ 9490 w 10000"/>
              <a:gd name="connsiteY62" fmla="*/ 7119 h 10000"/>
              <a:gd name="connsiteX63" fmla="*/ 10000 w 10000"/>
              <a:gd name="connsiteY63" fmla="*/ 7082 h 10000"/>
              <a:gd name="connsiteX64" fmla="*/ 2194 w 10000"/>
              <a:gd name="connsiteY64" fmla="*/ 2016 h 10000"/>
              <a:gd name="connsiteX65" fmla="*/ 4257 w 10000"/>
              <a:gd name="connsiteY65" fmla="*/ 1240 h 10000"/>
              <a:gd name="connsiteX66" fmla="*/ 6364 w 10000"/>
              <a:gd name="connsiteY66" fmla="*/ 1217 h 10000"/>
              <a:gd name="connsiteX67" fmla="*/ 6177 w 10000"/>
              <a:gd name="connsiteY67" fmla="*/ 0 h 10000"/>
              <a:gd name="connsiteX68" fmla="*/ 2420 w 10000"/>
              <a:gd name="connsiteY68" fmla="*/ 306 h 10000"/>
              <a:gd name="connsiteX69" fmla="*/ 1720 w 10000"/>
              <a:gd name="connsiteY69" fmla="*/ 644 h 10000"/>
              <a:gd name="connsiteX0" fmla="*/ 1720 w 10000"/>
              <a:gd name="connsiteY0" fmla="*/ 644 h 10000"/>
              <a:gd name="connsiteX1" fmla="*/ 1274 w 10000"/>
              <a:gd name="connsiteY1" fmla="*/ 644 h 10000"/>
              <a:gd name="connsiteX2" fmla="*/ 637 w 10000"/>
              <a:gd name="connsiteY2" fmla="*/ 532 h 10000"/>
              <a:gd name="connsiteX3" fmla="*/ 749 w 10000"/>
              <a:gd name="connsiteY3" fmla="*/ 1880 h 10000"/>
              <a:gd name="connsiteX4" fmla="*/ 1401 w 10000"/>
              <a:gd name="connsiteY4" fmla="*/ 6141 h 10000"/>
              <a:gd name="connsiteX5" fmla="*/ 1083 w 10000"/>
              <a:gd name="connsiteY5" fmla="*/ 6329 h 10000"/>
              <a:gd name="connsiteX6" fmla="*/ 1211 w 10000"/>
              <a:gd name="connsiteY6" fmla="*/ 6556 h 10000"/>
              <a:gd name="connsiteX7" fmla="*/ 1019 w 10000"/>
              <a:gd name="connsiteY7" fmla="*/ 6781 h 10000"/>
              <a:gd name="connsiteX8" fmla="*/ 1465 w 10000"/>
              <a:gd name="connsiteY8" fmla="*/ 7158 h 10000"/>
              <a:gd name="connsiteX9" fmla="*/ 1401 w 10000"/>
              <a:gd name="connsiteY9" fmla="*/ 7346 h 10000"/>
              <a:gd name="connsiteX10" fmla="*/ 1592 w 10000"/>
              <a:gd name="connsiteY10" fmla="*/ 7647 h 10000"/>
              <a:gd name="connsiteX11" fmla="*/ 1211 w 10000"/>
              <a:gd name="connsiteY11" fmla="*/ 8099 h 10000"/>
              <a:gd name="connsiteX12" fmla="*/ 1274 w 10000"/>
              <a:gd name="connsiteY12" fmla="*/ 8249 h 10000"/>
              <a:gd name="connsiteX13" fmla="*/ 955 w 10000"/>
              <a:gd name="connsiteY13" fmla="*/ 8363 h 10000"/>
              <a:gd name="connsiteX14" fmla="*/ 700 w 10000"/>
              <a:gd name="connsiteY14" fmla="*/ 8758 h 10000"/>
              <a:gd name="connsiteX15" fmla="*/ 382 w 10000"/>
              <a:gd name="connsiteY15" fmla="*/ 8758 h 10000"/>
              <a:gd name="connsiteX16" fmla="*/ 255 w 10000"/>
              <a:gd name="connsiteY16" fmla="*/ 8908 h 10000"/>
              <a:gd name="connsiteX17" fmla="*/ 509 w 10000"/>
              <a:gd name="connsiteY17" fmla="*/ 9134 h 10000"/>
              <a:gd name="connsiteX18" fmla="*/ 191 w 10000"/>
              <a:gd name="connsiteY18" fmla="*/ 9248 h 10000"/>
              <a:gd name="connsiteX19" fmla="*/ 382 w 10000"/>
              <a:gd name="connsiteY19" fmla="*/ 9285 h 10000"/>
              <a:gd name="connsiteX20" fmla="*/ 128 w 10000"/>
              <a:gd name="connsiteY20" fmla="*/ 9360 h 10000"/>
              <a:gd name="connsiteX21" fmla="*/ 255 w 10000"/>
              <a:gd name="connsiteY21" fmla="*/ 9736 h 10000"/>
              <a:gd name="connsiteX22" fmla="*/ 0 w 10000"/>
              <a:gd name="connsiteY22" fmla="*/ 9736 h 10000"/>
              <a:gd name="connsiteX23" fmla="*/ 255 w 10000"/>
              <a:gd name="connsiteY23" fmla="*/ 9850 h 10000"/>
              <a:gd name="connsiteX24" fmla="*/ 63 w 10000"/>
              <a:gd name="connsiteY24" fmla="*/ 9925 h 10000"/>
              <a:gd name="connsiteX25" fmla="*/ 191 w 10000"/>
              <a:gd name="connsiteY25" fmla="*/ 9925 h 10000"/>
              <a:gd name="connsiteX26" fmla="*/ 255 w 10000"/>
              <a:gd name="connsiteY26" fmla="*/ 9925 h 10000"/>
              <a:gd name="connsiteX27" fmla="*/ 509 w 10000"/>
              <a:gd name="connsiteY27" fmla="*/ 10000 h 10000"/>
              <a:gd name="connsiteX28" fmla="*/ 700 w 10000"/>
              <a:gd name="connsiteY28" fmla="*/ 9887 h 10000"/>
              <a:gd name="connsiteX29" fmla="*/ 574 w 10000"/>
              <a:gd name="connsiteY29" fmla="*/ 9699 h 10000"/>
              <a:gd name="connsiteX30" fmla="*/ 700 w 10000"/>
              <a:gd name="connsiteY30" fmla="*/ 9624 h 10000"/>
              <a:gd name="connsiteX31" fmla="*/ 955 w 10000"/>
              <a:gd name="connsiteY31" fmla="*/ 9736 h 10000"/>
              <a:gd name="connsiteX32" fmla="*/ 1337 w 10000"/>
              <a:gd name="connsiteY32" fmla="*/ 9661 h 10000"/>
              <a:gd name="connsiteX33" fmla="*/ 1465 w 10000"/>
              <a:gd name="connsiteY33" fmla="*/ 9850 h 10000"/>
              <a:gd name="connsiteX34" fmla="*/ 1656 w 10000"/>
              <a:gd name="connsiteY34" fmla="*/ 9774 h 10000"/>
              <a:gd name="connsiteX35" fmla="*/ 1592 w 10000"/>
              <a:gd name="connsiteY35" fmla="*/ 9473 h 10000"/>
              <a:gd name="connsiteX36" fmla="*/ 1720 w 10000"/>
              <a:gd name="connsiteY36" fmla="*/ 9624 h 10000"/>
              <a:gd name="connsiteX37" fmla="*/ 2229 w 10000"/>
              <a:gd name="connsiteY37" fmla="*/ 9549 h 10000"/>
              <a:gd name="connsiteX38" fmla="*/ 3185 w 10000"/>
              <a:gd name="connsiteY38" fmla="*/ 9850 h 10000"/>
              <a:gd name="connsiteX39" fmla="*/ 3440 w 10000"/>
              <a:gd name="connsiteY39" fmla="*/ 9549 h 10000"/>
              <a:gd name="connsiteX40" fmla="*/ 4012 w 10000"/>
              <a:gd name="connsiteY40" fmla="*/ 9323 h 10000"/>
              <a:gd name="connsiteX41" fmla="*/ 4268 w 10000"/>
              <a:gd name="connsiteY41" fmla="*/ 9510 h 10000"/>
              <a:gd name="connsiteX42" fmla="*/ 4586 w 10000"/>
              <a:gd name="connsiteY42" fmla="*/ 9510 h 10000"/>
              <a:gd name="connsiteX43" fmla="*/ 4649 w 10000"/>
              <a:gd name="connsiteY43" fmla="*/ 9624 h 10000"/>
              <a:gd name="connsiteX44" fmla="*/ 4777 w 10000"/>
              <a:gd name="connsiteY44" fmla="*/ 9473 h 10000"/>
              <a:gd name="connsiteX45" fmla="*/ 5032 w 10000"/>
              <a:gd name="connsiteY45" fmla="*/ 9398 h 10000"/>
              <a:gd name="connsiteX46" fmla="*/ 4968 w 10000"/>
              <a:gd name="connsiteY46" fmla="*/ 9171 h 10000"/>
              <a:gd name="connsiteX47" fmla="*/ 5223 w 10000"/>
              <a:gd name="connsiteY47" fmla="*/ 9059 h 10000"/>
              <a:gd name="connsiteX48" fmla="*/ 5095 w 10000"/>
              <a:gd name="connsiteY48" fmla="*/ 8946 h 10000"/>
              <a:gd name="connsiteX49" fmla="*/ 5541 w 10000"/>
              <a:gd name="connsiteY49" fmla="*/ 8908 h 10000"/>
              <a:gd name="connsiteX50" fmla="*/ 5350 w 10000"/>
              <a:gd name="connsiteY50" fmla="*/ 8758 h 10000"/>
              <a:gd name="connsiteX51" fmla="*/ 5669 w 10000"/>
              <a:gd name="connsiteY51" fmla="*/ 8870 h 10000"/>
              <a:gd name="connsiteX52" fmla="*/ 5732 w 10000"/>
              <a:gd name="connsiteY52" fmla="*/ 9059 h 10000"/>
              <a:gd name="connsiteX53" fmla="*/ 6497 w 10000"/>
              <a:gd name="connsiteY53" fmla="*/ 9248 h 10000"/>
              <a:gd name="connsiteX54" fmla="*/ 6815 w 10000"/>
              <a:gd name="connsiteY54" fmla="*/ 9059 h 10000"/>
              <a:gd name="connsiteX55" fmla="*/ 6878 w 10000"/>
              <a:gd name="connsiteY55" fmla="*/ 8720 h 10000"/>
              <a:gd name="connsiteX56" fmla="*/ 7006 w 10000"/>
              <a:gd name="connsiteY56" fmla="*/ 8475 h 10000"/>
              <a:gd name="connsiteX57" fmla="*/ 7515 w 10000"/>
              <a:gd name="connsiteY57" fmla="*/ 8400 h 10000"/>
              <a:gd name="connsiteX58" fmla="*/ 7643 w 10000"/>
              <a:gd name="connsiteY58" fmla="*/ 8023 h 10000"/>
              <a:gd name="connsiteX59" fmla="*/ 8598 w 10000"/>
              <a:gd name="connsiteY59" fmla="*/ 7271 h 10000"/>
              <a:gd name="connsiteX60" fmla="*/ 8917 w 10000"/>
              <a:gd name="connsiteY60" fmla="*/ 7383 h 10000"/>
              <a:gd name="connsiteX61" fmla="*/ 9490 w 10000"/>
              <a:gd name="connsiteY61" fmla="*/ 7119 h 10000"/>
              <a:gd name="connsiteX62" fmla="*/ 10000 w 10000"/>
              <a:gd name="connsiteY62" fmla="*/ 7082 h 10000"/>
              <a:gd name="connsiteX63" fmla="*/ 2194 w 10000"/>
              <a:gd name="connsiteY63" fmla="*/ 2016 h 10000"/>
              <a:gd name="connsiteX64" fmla="*/ 4257 w 10000"/>
              <a:gd name="connsiteY64" fmla="*/ 1240 h 10000"/>
              <a:gd name="connsiteX65" fmla="*/ 6364 w 10000"/>
              <a:gd name="connsiteY65" fmla="*/ 1217 h 10000"/>
              <a:gd name="connsiteX66" fmla="*/ 6177 w 10000"/>
              <a:gd name="connsiteY66" fmla="*/ 0 h 10000"/>
              <a:gd name="connsiteX67" fmla="*/ 2420 w 10000"/>
              <a:gd name="connsiteY67" fmla="*/ 306 h 10000"/>
              <a:gd name="connsiteX68" fmla="*/ 1720 w 10000"/>
              <a:gd name="connsiteY68" fmla="*/ 644 h 10000"/>
              <a:gd name="connsiteX0" fmla="*/ 1720 w 10000"/>
              <a:gd name="connsiteY0" fmla="*/ 644 h 10000"/>
              <a:gd name="connsiteX1" fmla="*/ 1274 w 10000"/>
              <a:gd name="connsiteY1" fmla="*/ 644 h 10000"/>
              <a:gd name="connsiteX2" fmla="*/ 637 w 10000"/>
              <a:gd name="connsiteY2" fmla="*/ 532 h 10000"/>
              <a:gd name="connsiteX3" fmla="*/ 749 w 10000"/>
              <a:gd name="connsiteY3" fmla="*/ 1880 h 10000"/>
              <a:gd name="connsiteX4" fmla="*/ 1401 w 10000"/>
              <a:gd name="connsiteY4" fmla="*/ 6141 h 10000"/>
              <a:gd name="connsiteX5" fmla="*/ 1083 w 10000"/>
              <a:gd name="connsiteY5" fmla="*/ 6329 h 10000"/>
              <a:gd name="connsiteX6" fmla="*/ 1211 w 10000"/>
              <a:gd name="connsiteY6" fmla="*/ 6556 h 10000"/>
              <a:gd name="connsiteX7" fmla="*/ 1019 w 10000"/>
              <a:gd name="connsiteY7" fmla="*/ 6781 h 10000"/>
              <a:gd name="connsiteX8" fmla="*/ 1465 w 10000"/>
              <a:gd name="connsiteY8" fmla="*/ 7158 h 10000"/>
              <a:gd name="connsiteX9" fmla="*/ 1401 w 10000"/>
              <a:gd name="connsiteY9" fmla="*/ 7346 h 10000"/>
              <a:gd name="connsiteX10" fmla="*/ 1592 w 10000"/>
              <a:gd name="connsiteY10" fmla="*/ 7647 h 10000"/>
              <a:gd name="connsiteX11" fmla="*/ 1211 w 10000"/>
              <a:gd name="connsiteY11" fmla="*/ 8099 h 10000"/>
              <a:gd name="connsiteX12" fmla="*/ 1274 w 10000"/>
              <a:gd name="connsiteY12" fmla="*/ 8249 h 10000"/>
              <a:gd name="connsiteX13" fmla="*/ 955 w 10000"/>
              <a:gd name="connsiteY13" fmla="*/ 8363 h 10000"/>
              <a:gd name="connsiteX14" fmla="*/ 700 w 10000"/>
              <a:gd name="connsiteY14" fmla="*/ 8758 h 10000"/>
              <a:gd name="connsiteX15" fmla="*/ 382 w 10000"/>
              <a:gd name="connsiteY15" fmla="*/ 8758 h 10000"/>
              <a:gd name="connsiteX16" fmla="*/ 255 w 10000"/>
              <a:gd name="connsiteY16" fmla="*/ 8908 h 10000"/>
              <a:gd name="connsiteX17" fmla="*/ 509 w 10000"/>
              <a:gd name="connsiteY17" fmla="*/ 9134 h 10000"/>
              <a:gd name="connsiteX18" fmla="*/ 191 w 10000"/>
              <a:gd name="connsiteY18" fmla="*/ 9248 h 10000"/>
              <a:gd name="connsiteX19" fmla="*/ 382 w 10000"/>
              <a:gd name="connsiteY19" fmla="*/ 9285 h 10000"/>
              <a:gd name="connsiteX20" fmla="*/ 128 w 10000"/>
              <a:gd name="connsiteY20" fmla="*/ 9360 h 10000"/>
              <a:gd name="connsiteX21" fmla="*/ 255 w 10000"/>
              <a:gd name="connsiteY21" fmla="*/ 9736 h 10000"/>
              <a:gd name="connsiteX22" fmla="*/ 0 w 10000"/>
              <a:gd name="connsiteY22" fmla="*/ 9736 h 10000"/>
              <a:gd name="connsiteX23" fmla="*/ 255 w 10000"/>
              <a:gd name="connsiteY23" fmla="*/ 9850 h 10000"/>
              <a:gd name="connsiteX24" fmla="*/ 63 w 10000"/>
              <a:gd name="connsiteY24" fmla="*/ 9925 h 10000"/>
              <a:gd name="connsiteX25" fmla="*/ 191 w 10000"/>
              <a:gd name="connsiteY25" fmla="*/ 9925 h 10000"/>
              <a:gd name="connsiteX26" fmla="*/ 255 w 10000"/>
              <a:gd name="connsiteY26" fmla="*/ 9925 h 10000"/>
              <a:gd name="connsiteX27" fmla="*/ 509 w 10000"/>
              <a:gd name="connsiteY27" fmla="*/ 10000 h 10000"/>
              <a:gd name="connsiteX28" fmla="*/ 700 w 10000"/>
              <a:gd name="connsiteY28" fmla="*/ 9887 h 10000"/>
              <a:gd name="connsiteX29" fmla="*/ 574 w 10000"/>
              <a:gd name="connsiteY29" fmla="*/ 9699 h 10000"/>
              <a:gd name="connsiteX30" fmla="*/ 700 w 10000"/>
              <a:gd name="connsiteY30" fmla="*/ 9624 h 10000"/>
              <a:gd name="connsiteX31" fmla="*/ 955 w 10000"/>
              <a:gd name="connsiteY31" fmla="*/ 9736 h 10000"/>
              <a:gd name="connsiteX32" fmla="*/ 1337 w 10000"/>
              <a:gd name="connsiteY32" fmla="*/ 9661 h 10000"/>
              <a:gd name="connsiteX33" fmla="*/ 1465 w 10000"/>
              <a:gd name="connsiteY33" fmla="*/ 9850 h 10000"/>
              <a:gd name="connsiteX34" fmla="*/ 1656 w 10000"/>
              <a:gd name="connsiteY34" fmla="*/ 9774 h 10000"/>
              <a:gd name="connsiteX35" fmla="*/ 1592 w 10000"/>
              <a:gd name="connsiteY35" fmla="*/ 9473 h 10000"/>
              <a:gd name="connsiteX36" fmla="*/ 1720 w 10000"/>
              <a:gd name="connsiteY36" fmla="*/ 9624 h 10000"/>
              <a:gd name="connsiteX37" fmla="*/ 2229 w 10000"/>
              <a:gd name="connsiteY37" fmla="*/ 9549 h 10000"/>
              <a:gd name="connsiteX38" fmla="*/ 3185 w 10000"/>
              <a:gd name="connsiteY38" fmla="*/ 9850 h 10000"/>
              <a:gd name="connsiteX39" fmla="*/ 3440 w 10000"/>
              <a:gd name="connsiteY39" fmla="*/ 9549 h 10000"/>
              <a:gd name="connsiteX40" fmla="*/ 4012 w 10000"/>
              <a:gd name="connsiteY40" fmla="*/ 9323 h 10000"/>
              <a:gd name="connsiteX41" fmla="*/ 4268 w 10000"/>
              <a:gd name="connsiteY41" fmla="*/ 9510 h 10000"/>
              <a:gd name="connsiteX42" fmla="*/ 4586 w 10000"/>
              <a:gd name="connsiteY42" fmla="*/ 9510 h 10000"/>
              <a:gd name="connsiteX43" fmla="*/ 4649 w 10000"/>
              <a:gd name="connsiteY43" fmla="*/ 9624 h 10000"/>
              <a:gd name="connsiteX44" fmla="*/ 4777 w 10000"/>
              <a:gd name="connsiteY44" fmla="*/ 9473 h 10000"/>
              <a:gd name="connsiteX45" fmla="*/ 5032 w 10000"/>
              <a:gd name="connsiteY45" fmla="*/ 9398 h 10000"/>
              <a:gd name="connsiteX46" fmla="*/ 4968 w 10000"/>
              <a:gd name="connsiteY46" fmla="*/ 9171 h 10000"/>
              <a:gd name="connsiteX47" fmla="*/ 5223 w 10000"/>
              <a:gd name="connsiteY47" fmla="*/ 9059 h 10000"/>
              <a:gd name="connsiteX48" fmla="*/ 5095 w 10000"/>
              <a:gd name="connsiteY48" fmla="*/ 8946 h 10000"/>
              <a:gd name="connsiteX49" fmla="*/ 5541 w 10000"/>
              <a:gd name="connsiteY49" fmla="*/ 8908 h 10000"/>
              <a:gd name="connsiteX50" fmla="*/ 5350 w 10000"/>
              <a:gd name="connsiteY50" fmla="*/ 8758 h 10000"/>
              <a:gd name="connsiteX51" fmla="*/ 5669 w 10000"/>
              <a:gd name="connsiteY51" fmla="*/ 8870 h 10000"/>
              <a:gd name="connsiteX52" fmla="*/ 5732 w 10000"/>
              <a:gd name="connsiteY52" fmla="*/ 9059 h 10000"/>
              <a:gd name="connsiteX53" fmla="*/ 6497 w 10000"/>
              <a:gd name="connsiteY53" fmla="*/ 9248 h 10000"/>
              <a:gd name="connsiteX54" fmla="*/ 6815 w 10000"/>
              <a:gd name="connsiteY54" fmla="*/ 9059 h 10000"/>
              <a:gd name="connsiteX55" fmla="*/ 6878 w 10000"/>
              <a:gd name="connsiteY55" fmla="*/ 8720 h 10000"/>
              <a:gd name="connsiteX56" fmla="*/ 7006 w 10000"/>
              <a:gd name="connsiteY56" fmla="*/ 8475 h 10000"/>
              <a:gd name="connsiteX57" fmla="*/ 7515 w 10000"/>
              <a:gd name="connsiteY57" fmla="*/ 8400 h 10000"/>
              <a:gd name="connsiteX58" fmla="*/ 7643 w 10000"/>
              <a:gd name="connsiteY58" fmla="*/ 8023 h 10000"/>
              <a:gd name="connsiteX59" fmla="*/ 8598 w 10000"/>
              <a:gd name="connsiteY59" fmla="*/ 7271 h 10000"/>
              <a:gd name="connsiteX60" fmla="*/ 9490 w 10000"/>
              <a:gd name="connsiteY60" fmla="*/ 7119 h 10000"/>
              <a:gd name="connsiteX61" fmla="*/ 10000 w 10000"/>
              <a:gd name="connsiteY61" fmla="*/ 7082 h 10000"/>
              <a:gd name="connsiteX62" fmla="*/ 2194 w 10000"/>
              <a:gd name="connsiteY62" fmla="*/ 2016 h 10000"/>
              <a:gd name="connsiteX63" fmla="*/ 4257 w 10000"/>
              <a:gd name="connsiteY63" fmla="*/ 1240 h 10000"/>
              <a:gd name="connsiteX64" fmla="*/ 6364 w 10000"/>
              <a:gd name="connsiteY64" fmla="*/ 1217 h 10000"/>
              <a:gd name="connsiteX65" fmla="*/ 6177 w 10000"/>
              <a:gd name="connsiteY65" fmla="*/ 0 h 10000"/>
              <a:gd name="connsiteX66" fmla="*/ 2420 w 10000"/>
              <a:gd name="connsiteY66" fmla="*/ 306 h 10000"/>
              <a:gd name="connsiteX67" fmla="*/ 1720 w 10000"/>
              <a:gd name="connsiteY67" fmla="*/ 644 h 10000"/>
              <a:gd name="connsiteX0" fmla="*/ 1720 w 9490"/>
              <a:gd name="connsiteY0" fmla="*/ 644 h 10000"/>
              <a:gd name="connsiteX1" fmla="*/ 1274 w 9490"/>
              <a:gd name="connsiteY1" fmla="*/ 644 h 10000"/>
              <a:gd name="connsiteX2" fmla="*/ 637 w 9490"/>
              <a:gd name="connsiteY2" fmla="*/ 532 h 10000"/>
              <a:gd name="connsiteX3" fmla="*/ 749 w 9490"/>
              <a:gd name="connsiteY3" fmla="*/ 1880 h 10000"/>
              <a:gd name="connsiteX4" fmla="*/ 1401 w 9490"/>
              <a:gd name="connsiteY4" fmla="*/ 6141 h 10000"/>
              <a:gd name="connsiteX5" fmla="*/ 1083 w 9490"/>
              <a:gd name="connsiteY5" fmla="*/ 6329 h 10000"/>
              <a:gd name="connsiteX6" fmla="*/ 1211 w 9490"/>
              <a:gd name="connsiteY6" fmla="*/ 6556 h 10000"/>
              <a:gd name="connsiteX7" fmla="*/ 1019 w 9490"/>
              <a:gd name="connsiteY7" fmla="*/ 6781 h 10000"/>
              <a:gd name="connsiteX8" fmla="*/ 1465 w 9490"/>
              <a:gd name="connsiteY8" fmla="*/ 7158 h 10000"/>
              <a:gd name="connsiteX9" fmla="*/ 1401 w 9490"/>
              <a:gd name="connsiteY9" fmla="*/ 7346 h 10000"/>
              <a:gd name="connsiteX10" fmla="*/ 1592 w 9490"/>
              <a:gd name="connsiteY10" fmla="*/ 7647 h 10000"/>
              <a:gd name="connsiteX11" fmla="*/ 1211 w 9490"/>
              <a:gd name="connsiteY11" fmla="*/ 8099 h 10000"/>
              <a:gd name="connsiteX12" fmla="*/ 1274 w 9490"/>
              <a:gd name="connsiteY12" fmla="*/ 8249 h 10000"/>
              <a:gd name="connsiteX13" fmla="*/ 955 w 9490"/>
              <a:gd name="connsiteY13" fmla="*/ 8363 h 10000"/>
              <a:gd name="connsiteX14" fmla="*/ 700 w 9490"/>
              <a:gd name="connsiteY14" fmla="*/ 8758 h 10000"/>
              <a:gd name="connsiteX15" fmla="*/ 382 w 9490"/>
              <a:gd name="connsiteY15" fmla="*/ 8758 h 10000"/>
              <a:gd name="connsiteX16" fmla="*/ 255 w 9490"/>
              <a:gd name="connsiteY16" fmla="*/ 8908 h 10000"/>
              <a:gd name="connsiteX17" fmla="*/ 509 w 9490"/>
              <a:gd name="connsiteY17" fmla="*/ 9134 h 10000"/>
              <a:gd name="connsiteX18" fmla="*/ 191 w 9490"/>
              <a:gd name="connsiteY18" fmla="*/ 9248 h 10000"/>
              <a:gd name="connsiteX19" fmla="*/ 382 w 9490"/>
              <a:gd name="connsiteY19" fmla="*/ 9285 h 10000"/>
              <a:gd name="connsiteX20" fmla="*/ 128 w 9490"/>
              <a:gd name="connsiteY20" fmla="*/ 9360 h 10000"/>
              <a:gd name="connsiteX21" fmla="*/ 255 w 9490"/>
              <a:gd name="connsiteY21" fmla="*/ 9736 h 10000"/>
              <a:gd name="connsiteX22" fmla="*/ 0 w 9490"/>
              <a:gd name="connsiteY22" fmla="*/ 9736 h 10000"/>
              <a:gd name="connsiteX23" fmla="*/ 255 w 9490"/>
              <a:gd name="connsiteY23" fmla="*/ 9850 h 10000"/>
              <a:gd name="connsiteX24" fmla="*/ 63 w 9490"/>
              <a:gd name="connsiteY24" fmla="*/ 9925 h 10000"/>
              <a:gd name="connsiteX25" fmla="*/ 191 w 9490"/>
              <a:gd name="connsiteY25" fmla="*/ 9925 h 10000"/>
              <a:gd name="connsiteX26" fmla="*/ 255 w 9490"/>
              <a:gd name="connsiteY26" fmla="*/ 9925 h 10000"/>
              <a:gd name="connsiteX27" fmla="*/ 509 w 9490"/>
              <a:gd name="connsiteY27" fmla="*/ 10000 h 10000"/>
              <a:gd name="connsiteX28" fmla="*/ 700 w 9490"/>
              <a:gd name="connsiteY28" fmla="*/ 9887 h 10000"/>
              <a:gd name="connsiteX29" fmla="*/ 574 w 9490"/>
              <a:gd name="connsiteY29" fmla="*/ 9699 h 10000"/>
              <a:gd name="connsiteX30" fmla="*/ 700 w 9490"/>
              <a:gd name="connsiteY30" fmla="*/ 9624 h 10000"/>
              <a:gd name="connsiteX31" fmla="*/ 955 w 9490"/>
              <a:gd name="connsiteY31" fmla="*/ 9736 h 10000"/>
              <a:gd name="connsiteX32" fmla="*/ 1337 w 9490"/>
              <a:gd name="connsiteY32" fmla="*/ 9661 h 10000"/>
              <a:gd name="connsiteX33" fmla="*/ 1465 w 9490"/>
              <a:gd name="connsiteY33" fmla="*/ 9850 h 10000"/>
              <a:gd name="connsiteX34" fmla="*/ 1656 w 9490"/>
              <a:gd name="connsiteY34" fmla="*/ 9774 h 10000"/>
              <a:gd name="connsiteX35" fmla="*/ 1592 w 9490"/>
              <a:gd name="connsiteY35" fmla="*/ 9473 h 10000"/>
              <a:gd name="connsiteX36" fmla="*/ 1720 w 9490"/>
              <a:gd name="connsiteY36" fmla="*/ 9624 h 10000"/>
              <a:gd name="connsiteX37" fmla="*/ 2229 w 9490"/>
              <a:gd name="connsiteY37" fmla="*/ 9549 h 10000"/>
              <a:gd name="connsiteX38" fmla="*/ 3185 w 9490"/>
              <a:gd name="connsiteY38" fmla="*/ 9850 h 10000"/>
              <a:gd name="connsiteX39" fmla="*/ 3440 w 9490"/>
              <a:gd name="connsiteY39" fmla="*/ 9549 h 10000"/>
              <a:gd name="connsiteX40" fmla="*/ 4012 w 9490"/>
              <a:gd name="connsiteY40" fmla="*/ 9323 h 10000"/>
              <a:gd name="connsiteX41" fmla="*/ 4268 w 9490"/>
              <a:gd name="connsiteY41" fmla="*/ 9510 h 10000"/>
              <a:gd name="connsiteX42" fmla="*/ 4586 w 9490"/>
              <a:gd name="connsiteY42" fmla="*/ 9510 h 10000"/>
              <a:gd name="connsiteX43" fmla="*/ 4649 w 9490"/>
              <a:gd name="connsiteY43" fmla="*/ 9624 h 10000"/>
              <a:gd name="connsiteX44" fmla="*/ 4777 w 9490"/>
              <a:gd name="connsiteY44" fmla="*/ 9473 h 10000"/>
              <a:gd name="connsiteX45" fmla="*/ 5032 w 9490"/>
              <a:gd name="connsiteY45" fmla="*/ 9398 h 10000"/>
              <a:gd name="connsiteX46" fmla="*/ 4968 w 9490"/>
              <a:gd name="connsiteY46" fmla="*/ 9171 h 10000"/>
              <a:gd name="connsiteX47" fmla="*/ 5223 w 9490"/>
              <a:gd name="connsiteY47" fmla="*/ 9059 h 10000"/>
              <a:gd name="connsiteX48" fmla="*/ 5095 w 9490"/>
              <a:gd name="connsiteY48" fmla="*/ 8946 h 10000"/>
              <a:gd name="connsiteX49" fmla="*/ 5541 w 9490"/>
              <a:gd name="connsiteY49" fmla="*/ 8908 h 10000"/>
              <a:gd name="connsiteX50" fmla="*/ 5350 w 9490"/>
              <a:gd name="connsiteY50" fmla="*/ 8758 h 10000"/>
              <a:gd name="connsiteX51" fmla="*/ 5669 w 9490"/>
              <a:gd name="connsiteY51" fmla="*/ 8870 h 10000"/>
              <a:gd name="connsiteX52" fmla="*/ 5732 w 9490"/>
              <a:gd name="connsiteY52" fmla="*/ 9059 h 10000"/>
              <a:gd name="connsiteX53" fmla="*/ 6497 w 9490"/>
              <a:gd name="connsiteY53" fmla="*/ 9248 h 10000"/>
              <a:gd name="connsiteX54" fmla="*/ 6815 w 9490"/>
              <a:gd name="connsiteY54" fmla="*/ 9059 h 10000"/>
              <a:gd name="connsiteX55" fmla="*/ 6878 w 9490"/>
              <a:gd name="connsiteY55" fmla="*/ 8720 h 10000"/>
              <a:gd name="connsiteX56" fmla="*/ 7006 w 9490"/>
              <a:gd name="connsiteY56" fmla="*/ 8475 h 10000"/>
              <a:gd name="connsiteX57" fmla="*/ 7515 w 9490"/>
              <a:gd name="connsiteY57" fmla="*/ 8400 h 10000"/>
              <a:gd name="connsiteX58" fmla="*/ 7643 w 9490"/>
              <a:gd name="connsiteY58" fmla="*/ 8023 h 10000"/>
              <a:gd name="connsiteX59" fmla="*/ 8598 w 9490"/>
              <a:gd name="connsiteY59" fmla="*/ 7271 h 10000"/>
              <a:gd name="connsiteX60" fmla="*/ 9490 w 9490"/>
              <a:gd name="connsiteY60" fmla="*/ 7119 h 10000"/>
              <a:gd name="connsiteX61" fmla="*/ 2194 w 9490"/>
              <a:gd name="connsiteY61" fmla="*/ 2016 h 10000"/>
              <a:gd name="connsiteX62" fmla="*/ 4257 w 9490"/>
              <a:gd name="connsiteY62" fmla="*/ 1240 h 10000"/>
              <a:gd name="connsiteX63" fmla="*/ 6364 w 9490"/>
              <a:gd name="connsiteY63" fmla="*/ 1217 h 10000"/>
              <a:gd name="connsiteX64" fmla="*/ 6177 w 9490"/>
              <a:gd name="connsiteY64" fmla="*/ 0 h 10000"/>
              <a:gd name="connsiteX65" fmla="*/ 2420 w 9490"/>
              <a:gd name="connsiteY65" fmla="*/ 306 h 10000"/>
              <a:gd name="connsiteX66" fmla="*/ 1720 w 9490"/>
              <a:gd name="connsiteY66" fmla="*/ 644 h 10000"/>
              <a:gd name="connsiteX0" fmla="*/ 1812 w 10000"/>
              <a:gd name="connsiteY0" fmla="*/ 644 h 10000"/>
              <a:gd name="connsiteX1" fmla="*/ 1342 w 10000"/>
              <a:gd name="connsiteY1" fmla="*/ 644 h 10000"/>
              <a:gd name="connsiteX2" fmla="*/ 671 w 10000"/>
              <a:gd name="connsiteY2" fmla="*/ 532 h 10000"/>
              <a:gd name="connsiteX3" fmla="*/ 789 w 10000"/>
              <a:gd name="connsiteY3" fmla="*/ 1880 h 10000"/>
              <a:gd name="connsiteX4" fmla="*/ 1476 w 10000"/>
              <a:gd name="connsiteY4" fmla="*/ 6141 h 10000"/>
              <a:gd name="connsiteX5" fmla="*/ 1141 w 10000"/>
              <a:gd name="connsiteY5" fmla="*/ 6329 h 10000"/>
              <a:gd name="connsiteX6" fmla="*/ 1276 w 10000"/>
              <a:gd name="connsiteY6" fmla="*/ 6556 h 10000"/>
              <a:gd name="connsiteX7" fmla="*/ 1074 w 10000"/>
              <a:gd name="connsiteY7" fmla="*/ 6781 h 10000"/>
              <a:gd name="connsiteX8" fmla="*/ 1544 w 10000"/>
              <a:gd name="connsiteY8" fmla="*/ 7158 h 10000"/>
              <a:gd name="connsiteX9" fmla="*/ 1476 w 10000"/>
              <a:gd name="connsiteY9" fmla="*/ 7346 h 10000"/>
              <a:gd name="connsiteX10" fmla="*/ 1678 w 10000"/>
              <a:gd name="connsiteY10" fmla="*/ 7647 h 10000"/>
              <a:gd name="connsiteX11" fmla="*/ 1276 w 10000"/>
              <a:gd name="connsiteY11" fmla="*/ 8099 h 10000"/>
              <a:gd name="connsiteX12" fmla="*/ 1342 w 10000"/>
              <a:gd name="connsiteY12" fmla="*/ 8249 h 10000"/>
              <a:gd name="connsiteX13" fmla="*/ 1006 w 10000"/>
              <a:gd name="connsiteY13" fmla="*/ 8363 h 10000"/>
              <a:gd name="connsiteX14" fmla="*/ 738 w 10000"/>
              <a:gd name="connsiteY14" fmla="*/ 8758 h 10000"/>
              <a:gd name="connsiteX15" fmla="*/ 403 w 10000"/>
              <a:gd name="connsiteY15" fmla="*/ 8758 h 10000"/>
              <a:gd name="connsiteX16" fmla="*/ 269 w 10000"/>
              <a:gd name="connsiteY16" fmla="*/ 8908 h 10000"/>
              <a:gd name="connsiteX17" fmla="*/ 536 w 10000"/>
              <a:gd name="connsiteY17" fmla="*/ 9134 h 10000"/>
              <a:gd name="connsiteX18" fmla="*/ 201 w 10000"/>
              <a:gd name="connsiteY18" fmla="*/ 9248 h 10000"/>
              <a:gd name="connsiteX19" fmla="*/ 403 w 10000"/>
              <a:gd name="connsiteY19" fmla="*/ 9285 h 10000"/>
              <a:gd name="connsiteX20" fmla="*/ 135 w 10000"/>
              <a:gd name="connsiteY20" fmla="*/ 9360 h 10000"/>
              <a:gd name="connsiteX21" fmla="*/ 269 w 10000"/>
              <a:gd name="connsiteY21" fmla="*/ 9736 h 10000"/>
              <a:gd name="connsiteX22" fmla="*/ 0 w 10000"/>
              <a:gd name="connsiteY22" fmla="*/ 9736 h 10000"/>
              <a:gd name="connsiteX23" fmla="*/ 269 w 10000"/>
              <a:gd name="connsiteY23" fmla="*/ 9850 h 10000"/>
              <a:gd name="connsiteX24" fmla="*/ 66 w 10000"/>
              <a:gd name="connsiteY24" fmla="*/ 9925 h 10000"/>
              <a:gd name="connsiteX25" fmla="*/ 201 w 10000"/>
              <a:gd name="connsiteY25" fmla="*/ 9925 h 10000"/>
              <a:gd name="connsiteX26" fmla="*/ 269 w 10000"/>
              <a:gd name="connsiteY26" fmla="*/ 9925 h 10000"/>
              <a:gd name="connsiteX27" fmla="*/ 536 w 10000"/>
              <a:gd name="connsiteY27" fmla="*/ 10000 h 10000"/>
              <a:gd name="connsiteX28" fmla="*/ 738 w 10000"/>
              <a:gd name="connsiteY28" fmla="*/ 9887 h 10000"/>
              <a:gd name="connsiteX29" fmla="*/ 605 w 10000"/>
              <a:gd name="connsiteY29" fmla="*/ 9699 h 10000"/>
              <a:gd name="connsiteX30" fmla="*/ 738 w 10000"/>
              <a:gd name="connsiteY30" fmla="*/ 9624 h 10000"/>
              <a:gd name="connsiteX31" fmla="*/ 1006 w 10000"/>
              <a:gd name="connsiteY31" fmla="*/ 9736 h 10000"/>
              <a:gd name="connsiteX32" fmla="*/ 1409 w 10000"/>
              <a:gd name="connsiteY32" fmla="*/ 9661 h 10000"/>
              <a:gd name="connsiteX33" fmla="*/ 1544 w 10000"/>
              <a:gd name="connsiteY33" fmla="*/ 9850 h 10000"/>
              <a:gd name="connsiteX34" fmla="*/ 1745 w 10000"/>
              <a:gd name="connsiteY34" fmla="*/ 9774 h 10000"/>
              <a:gd name="connsiteX35" fmla="*/ 1678 w 10000"/>
              <a:gd name="connsiteY35" fmla="*/ 9473 h 10000"/>
              <a:gd name="connsiteX36" fmla="*/ 1812 w 10000"/>
              <a:gd name="connsiteY36" fmla="*/ 9624 h 10000"/>
              <a:gd name="connsiteX37" fmla="*/ 2349 w 10000"/>
              <a:gd name="connsiteY37" fmla="*/ 9549 h 10000"/>
              <a:gd name="connsiteX38" fmla="*/ 3356 w 10000"/>
              <a:gd name="connsiteY38" fmla="*/ 9850 h 10000"/>
              <a:gd name="connsiteX39" fmla="*/ 3625 w 10000"/>
              <a:gd name="connsiteY39" fmla="*/ 9549 h 10000"/>
              <a:gd name="connsiteX40" fmla="*/ 4228 w 10000"/>
              <a:gd name="connsiteY40" fmla="*/ 9323 h 10000"/>
              <a:gd name="connsiteX41" fmla="*/ 4497 w 10000"/>
              <a:gd name="connsiteY41" fmla="*/ 9510 h 10000"/>
              <a:gd name="connsiteX42" fmla="*/ 4832 w 10000"/>
              <a:gd name="connsiteY42" fmla="*/ 9510 h 10000"/>
              <a:gd name="connsiteX43" fmla="*/ 4899 w 10000"/>
              <a:gd name="connsiteY43" fmla="*/ 9624 h 10000"/>
              <a:gd name="connsiteX44" fmla="*/ 5034 w 10000"/>
              <a:gd name="connsiteY44" fmla="*/ 9473 h 10000"/>
              <a:gd name="connsiteX45" fmla="*/ 5302 w 10000"/>
              <a:gd name="connsiteY45" fmla="*/ 9398 h 10000"/>
              <a:gd name="connsiteX46" fmla="*/ 5235 w 10000"/>
              <a:gd name="connsiteY46" fmla="*/ 9171 h 10000"/>
              <a:gd name="connsiteX47" fmla="*/ 5504 w 10000"/>
              <a:gd name="connsiteY47" fmla="*/ 9059 h 10000"/>
              <a:gd name="connsiteX48" fmla="*/ 5369 w 10000"/>
              <a:gd name="connsiteY48" fmla="*/ 8946 h 10000"/>
              <a:gd name="connsiteX49" fmla="*/ 5839 w 10000"/>
              <a:gd name="connsiteY49" fmla="*/ 8908 h 10000"/>
              <a:gd name="connsiteX50" fmla="*/ 5638 w 10000"/>
              <a:gd name="connsiteY50" fmla="*/ 8758 h 10000"/>
              <a:gd name="connsiteX51" fmla="*/ 5974 w 10000"/>
              <a:gd name="connsiteY51" fmla="*/ 8870 h 10000"/>
              <a:gd name="connsiteX52" fmla="*/ 6040 w 10000"/>
              <a:gd name="connsiteY52" fmla="*/ 9059 h 10000"/>
              <a:gd name="connsiteX53" fmla="*/ 6846 w 10000"/>
              <a:gd name="connsiteY53" fmla="*/ 9248 h 10000"/>
              <a:gd name="connsiteX54" fmla="*/ 7181 w 10000"/>
              <a:gd name="connsiteY54" fmla="*/ 9059 h 10000"/>
              <a:gd name="connsiteX55" fmla="*/ 7248 w 10000"/>
              <a:gd name="connsiteY55" fmla="*/ 8720 h 10000"/>
              <a:gd name="connsiteX56" fmla="*/ 7383 w 10000"/>
              <a:gd name="connsiteY56" fmla="*/ 8475 h 10000"/>
              <a:gd name="connsiteX57" fmla="*/ 7919 w 10000"/>
              <a:gd name="connsiteY57" fmla="*/ 8400 h 10000"/>
              <a:gd name="connsiteX58" fmla="*/ 8054 w 10000"/>
              <a:gd name="connsiteY58" fmla="*/ 8023 h 10000"/>
              <a:gd name="connsiteX59" fmla="*/ 10000 w 10000"/>
              <a:gd name="connsiteY59" fmla="*/ 7119 h 10000"/>
              <a:gd name="connsiteX60" fmla="*/ 2312 w 10000"/>
              <a:gd name="connsiteY60" fmla="*/ 2016 h 10000"/>
              <a:gd name="connsiteX61" fmla="*/ 4486 w 10000"/>
              <a:gd name="connsiteY61" fmla="*/ 1240 h 10000"/>
              <a:gd name="connsiteX62" fmla="*/ 6706 w 10000"/>
              <a:gd name="connsiteY62" fmla="*/ 1217 h 10000"/>
              <a:gd name="connsiteX63" fmla="*/ 6509 w 10000"/>
              <a:gd name="connsiteY63" fmla="*/ 0 h 10000"/>
              <a:gd name="connsiteX64" fmla="*/ 2550 w 10000"/>
              <a:gd name="connsiteY64" fmla="*/ 306 h 10000"/>
              <a:gd name="connsiteX65" fmla="*/ 1812 w 10000"/>
              <a:gd name="connsiteY65" fmla="*/ 644 h 10000"/>
              <a:gd name="connsiteX0" fmla="*/ 1812 w 8054"/>
              <a:gd name="connsiteY0" fmla="*/ 644 h 10000"/>
              <a:gd name="connsiteX1" fmla="*/ 1342 w 8054"/>
              <a:gd name="connsiteY1" fmla="*/ 644 h 10000"/>
              <a:gd name="connsiteX2" fmla="*/ 671 w 8054"/>
              <a:gd name="connsiteY2" fmla="*/ 532 h 10000"/>
              <a:gd name="connsiteX3" fmla="*/ 789 w 8054"/>
              <a:gd name="connsiteY3" fmla="*/ 1880 h 10000"/>
              <a:gd name="connsiteX4" fmla="*/ 1476 w 8054"/>
              <a:gd name="connsiteY4" fmla="*/ 6141 h 10000"/>
              <a:gd name="connsiteX5" fmla="*/ 1141 w 8054"/>
              <a:gd name="connsiteY5" fmla="*/ 6329 h 10000"/>
              <a:gd name="connsiteX6" fmla="*/ 1276 w 8054"/>
              <a:gd name="connsiteY6" fmla="*/ 6556 h 10000"/>
              <a:gd name="connsiteX7" fmla="*/ 1074 w 8054"/>
              <a:gd name="connsiteY7" fmla="*/ 6781 h 10000"/>
              <a:gd name="connsiteX8" fmla="*/ 1544 w 8054"/>
              <a:gd name="connsiteY8" fmla="*/ 7158 h 10000"/>
              <a:gd name="connsiteX9" fmla="*/ 1476 w 8054"/>
              <a:gd name="connsiteY9" fmla="*/ 7346 h 10000"/>
              <a:gd name="connsiteX10" fmla="*/ 1678 w 8054"/>
              <a:gd name="connsiteY10" fmla="*/ 7647 h 10000"/>
              <a:gd name="connsiteX11" fmla="*/ 1276 w 8054"/>
              <a:gd name="connsiteY11" fmla="*/ 8099 h 10000"/>
              <a:gd name="connsiteX12" fmla="*/ 1342 w 8054"/>
              <a:gd name="connsiteY12" fmla="*/ 8249 h 10000"/>
              <a:gd name="connsiteX13" fmla="*/ 1006 w 8054"/>
              <a:gd name="connsiteY13" fmla="*/ 8363 h 10000"/>
              <a:gd name="connsiteX14" fmla="*/ 738 w 8054"/>
              <a:gd name="connsiteY14" fmla="*/ 8758 h 10000"/>
              <a:gd name="connsiteX15" fmla="*/ 403 w 8054"/>
              <a:gd name="connsiteY15" fmla="*/ 8758 h 10000"/>
              <a:gd name="connsiteX16" fmla="*/ 269 w 8054"/>
              <a:gd name="connsiteY16" fmla="*/ 8908 h 10000"/>
              <a:gd name="connsiteX17" fmla="*/ 536 w 8054"/>
              <a:gd name="connsiteY17" fmla="*/ 9134 h 10000"/>
              <a:gd name="connsiteX18" fmla="*/ 201 w 8054"/>
              <a:gd name="connsiteY18" fmla="*/ 9248 h 10000"/>
              <a:gd name="connsiteX19" fmla="*/ 403 w 8054"/>
              <a:gd name="connsiteY19" fmla="*/ 9285 h 10000"/>
              <a:gd name="connsiteX20" fmla="*/ 135 w 8054"/>
              <a:gd name="connsiteY20" fmla="*/ 9360 h 10000"/>
              <a:gd name="connsiteX21" fmla="*/ 269 w 8054"/>
              <a:gd name="connsiteY21" fmla="*/ 9736 h 10000"/>
              <a:gd name="connsiteX22" fmla="*/ 0 w 8054"/>
              <a:gd name="connsiteY22" fmla="*/ 9736 h 10000"/>
              <a:gd name="connsiteX23" fmla="*/ 269 w 8054"/>
              <a:gd name="connsiteY23" fmla="*/ 9850 h 10000"/>
              <a:gd name="connsiteX24" fmla="*/ 66 w 8054"/>
              <a:gd name="connsiteY24" fmla="*/ 9925 h 10000"/>
              <a:gd name="connsiteX25" fmla="*/ 201 w 8054"/>
              <a:gd name="connsiteY25" fmla="*/ 9925 h 10000"/>
              <a:gd name="connsiteX26" fmla="*/ 269 w 8054"/>
              <a:gd name="connsiteY26" fmla="*/ 9925 h 10000"/>
              <a:gd name="connsiteX27" fmla="*/ 536 w 8054"/>
              <a:gd name="connsiteY27" fmla="*/ 10000 h 10000"/>
              <a:gd name="connsiteX28" fmla="*/ 738 w 8054"/>
              <a:gd name="connsiteY28" fmla="*/ 9887 h 10000"/>
              <a:gd name="connsiteX29" fmla="*/ 605 w 8054"/>
              <a:gd name="connsiteY29" fmla="*/ 9699 h 10000"/>
              <a:gd name="connsiteX30" fmla="*/ 738 w 8054"/>
              <a:gd name="connsiteY30" fmla="*/ 9624 h 10000"/>
              <a:gd name="connsiteX31" fmla="*/ 1006 w 8054"/>
              <a:gd name="connsiteY31" fmla="*/ 9736 h 10000"/>
              <a:gd name="connsiteX32" fmla="*/ 1409 w 8054"/>
              <a:gd name="connsiteY32" fmla="*/ 9661 h 10000"/>
              <a:gd name="connsiteX33" fmla="*/ 1544 w 8054"/>
              <a:gd name="connsiteY33" fmla="*/ 9850 h 10000"/>
              <a:gd name="connsiteX34" fmla="*/ 1745 w 8054"/>
              <a:gd name="connsiteY34" fmla="*/ 9774 h 10000"/>
              <a:gd name="connsiteX35" fmla="*/ 1678 w 8054"/>
              <a:gd name="connsiteY35" fmla="*/ 9473 h 10000"/>
              <a:gd name="connsiteX36" fmla="*/ 1812 w 8054"/>
              <a:gd name="connsiteY36" fmla="*/ 9624 h 10000"/>
              <a:gd name="connsiteX37" fmla="*/ 2349 w 8054"/>
              <a:gd name="connsiteY37" fmla="*/ 9549 h 10000"/>
              <a:gd name="connsiteX38" fmla="*/ 3356 w 8054"/>
              <a:gd name="connsiteY38" fmla="*/ 9850 h 10000"/>
              <a:gd name="connsiteX39" fmla="*/ 3625 w 8054"/>
              <a:gd name="connsiteY39" fmla="*/ 9549 h 10000"/>
              <a:gd name="connsiteX40" fmla="*/ 4228 w 8054"/>
              <a:gd name="connsiteY40" fmla="*/ 9323 h 10000"/>
              <a:gd name="connsiteX41" fmla="*/ 4497 w 8054"/>
              <a:gd name="connsiteY41" fmla="*/ 9510 h 10000"/>
              <a:gd name="connsiteX42" fmla="*/ 4832 w 8054"/>
              <a:gd name="connsiteY42" fmla="*/ 9510 h 10000"/>
              <a:gd name="connsiteX43" fmla="*/ 4899 w 8054"/>
              <a:gd name="connsiteY43" fmla="*/ 9624 h 10000"/>
              <a:gd name="connsiteX44" fmla="*/ 5034 w 8054"/>
              <a:gd name="connsiteY44" fmla="*/ 9473 h 10000"/>
              <a:gd name="connsiteX45" fmla="*/ 5302 w 8054"/>
              <a:gd name="connsiteY45" fmla="*/ 9398 h 10000"/>
              <a:gd name="connsiteX46" fmla="*/ 5235 w 8054"/>
              <a:gd name="connsiteY46" fmla="*/ 9171 h 10000"/>
              <a:gd name="connsiteX47" fmla="*/ 5504 w 8054"/>
              <a:gd name="connsiteY47" fmla="*/ 9059 h 10000"/>
              <a:gd name="connsiteX48" fmla="*/ 5369 w 8054"/>
              <a:gd name="connsiteY48" fmla="*/ 8946 h 10000"/>
              <a:gd name="connsiteX49" fmla="*/ 5839 w 8054"/>
              <a:gd name="connsiteY49" fmla="*/ 8908 h 10000"/>
              <a:gd name="connsiteX50" fmla="*/ 5638 w 8054"/>
              <a:gd name="connsiteY50" fmla="*/ 8758 h 10000"/>
              <a:gd name="connsiteX51" fmla="*/ 5974 w 8054"/>
              <a:gd name="connsiteY51" fmla="*/ 8870 h 10000"/>
              <a:gd name="connsiteX52" fmla="*/ 6040 w 8054"/>
              <a:gd name="connsiteY52" fmla="*/ 9059 h 10000"/>
              <a:gd name="connsiteX53" fmla="*/ 6846 w 8054"/>
              <a:gd name="connsiteY53" fmla="*/ 9248 h 10000"/>
              <a:gd name="connsiteX54" fmla="*/ 7181 w 8054"/>
              <a:gd name="connsiteY54" fmla="*/ 9059 h 10000"/>
              <a:gd name="connsiteX55" fmla="*/ 7248 w 8054"/>
              <a:gd name="connsiteY55" fmla="*/ 8720 h 10000"/>
              <a:gd name="connsiteX56" fmla="*/ 7383 w 8054"/>
              <a:gd name="connsiteY56" fmla="*/ 8475 h 10000"/>
              <a:gd name="connsiteX57" fmla="*/ 7919 w 8054"/>
              <a:gd name="connsiteY57" fmla="*/ 8400 h 10000"/>
              <a:gd name="connsiteX58" fmla="*/ 8054 w 8054"/>
              <a:gd name="connsiteY58" fmla="*/ 8023 h 10000"/>
              <a:gd name="connsiteX59" fmla="*/ 2312 w 8054"/>
              <a:gd name="connsiteY59" fmla="*/ 2016 h 10000"/>
              <a:gd name="connsiteX60" fmla="*/ 4486 w 8054"/>
              <a:gd name="connsiteY60" fmla="*/ 1240 h 10000"/>
              <a:gd name="connsiteX61" fmla="*/ 6706 w 8054"/>
              <a:gd name="connsiteY61" fmla="*/ 1217 h 10000"/>
              <a:gd name="connsiteX62" fmla="*/ 6509 w 8054"/>
              <a:gd name="connsiteY62" fmla="*/ 0 h 10000"/>
              <a:gd name="connsiteX63" fmla="*/ 2550 w 8054"/>
              <a:gd name="connsiteY63" fmla="*/ 306 h 10000"/>
              <a:gd name="connsiteX64" fmla="*/ 1812 w 8054"/>
              <a:gd name="connsiteY64" fmla="*/ 644 h 10000"/>
              <a:gd name="connsiteX0" fmla="*/ 2250 w 9832"/>
              <a:gd name="connsiteY0" fmla="*/ 644 h 10000"/>
              <a:gd name="connsiteX1" fmla="*/ 1666 w 9832"/>
              <a:gd name="connsiteY1" fmla="*/ 644 h 10000"/>
              <a:gd name="connsiteX2" fmla="*/ 833 w 9832"/>
              <a:gd name="connsiteY2" fmla="*/ 532 h 10000"/>
              <a:gd name="connsiteX3" fmla="*/ 980 w 9832"/>
              <a:gd name="connsiteY3" fmla="*/ 1880 h 10000"/>
              <a:gd name="connsiteX4" fmla="*/ 1833 w 9832"/>
              <a:gd name="connsiteY4" fmla="*/ 6141 h 10000"/>
              <a:gd name="connsiteX5" fmla="*/ 1417 w 9832"/>
              <a:gd name="connsiteY5" fmla="*/ 6329 h 10000"/>
              <a:gd name="connsiteX6" fmla="*/ 1584 w 9832"/>
              <a:gd name="connsiteY6" fmla="*/ 6556 h 10000"/>
              <a:gd name="connsiteX7" fmla="*/ 1333 w 9832"/>
              <a:gd name="connsiteY7" fmla="*/ 6781 h 10000"/>
              <a:gd name="connsiteX8" fmla="*/ 1917 w 9832"/>
              <a:gd name="connsiteY8" fmla="*/ 7158 h 10000"/>
              <a:gd name="connsiteX9" fmla="*/ 1833 w 9832"/>
              <a:gd name="connsiteY9" fmla="*/ 7346 h 10000"/>
              <a:gd name="connsiteX10" fmla="*/ 2083 w 9832"/>
              <a:gd name="connsiteY10" fmla="*/ 7647 h 10000"/>
              <a:gd name="connsiteX11" fmla="*/ 1584 w 9832"/>
              <a:gd name="connsiteY11" fmla="*/ 8099 h 10000"/>
              <a:gd name="connsiteX12" fmla="*/ 1666 w 9832"/>
              <a:gd name="connsiteY12" fmla="*/ 8249 h 10000"/>
              <a:gd name="connsiteX13" fmla="*/ 1249 w 9832"/>
              <a:gd name="connsiteY13" fmla="*/ 8363 h 10000"/>
              <a:gd name="connsiteX14" fmla="*/ 916 w 9832"/>
              <a:gd name="connsiteY14" fmla="*/ 8758 h 10000"/>
              <a:gd name="connsiteX15" fmla="*/ 500 w 9832"/>
              <a:gd name="connsiteY15" fmla="*/ 8758 h 10000"/>
              <a:gd name="connsiteX16" fmla="*/ 334 w 9832"/>
              <a:gd name="connsiteY16" fmla="*/ 8908 h 10000"/>
              <a:gd name="connsiteX17" fmla="*/ 666 w 9832"/>
              <a:gd name="connsiteY17" fmla="*/ 9134 h 10000"/>
              <a:gd name="connsiteX18" fmla="*/ 250 w 9832"/>
              <a:gd name="connsiteY18" fmla="*/ 9248 h 10000"/>
              <a:gd name="connsiteX19" fmla="*/ 500 w 9832"/>
              <a:gd name="connsiteY19" fmla="*/ 9285 h 10000"/>
              <a:gd name="connsiteX20" fmla="*/ 168 w 9832"/>
              <a:gd name="connsiteY20" fmla="*/ 9360 h 10000"/>
              <a:gd name="connsiteX21" fmla="*/ 334 w 9832"/>
              <a:gd name="connsiteY21" fmla="*/ 9736 h 10000"/>
              <a:gd name="connsiteX22" fmla="*/ 0 w 9832"/>
              <a:gd name="connsiteY22" fmla="*/ 9736 h 10000"/>
              <a:gd name="connsiteX23" fmla="*/ 334 w 9832"/>
              <a:gd name="connsiteY23" fmla="*/ 9850 h 10000"/>
              <a:gd name="connsiteX24" fmla="*/ 82 w 9832"/>
              <a:gd name="connsiteY24" fmla="*/ 9925 h 10000"/>
              <a:gd name="connsiteX25" fmla="*/ 250 w 9832"/>
              <a:gd name="connsiteY25" fmla="*/ 9925 h 10000"/>
              <a:gd name="connsiteX26" fmla="*/ 334 w 9832"/>
              <a:gd name="connsiteY26" fmla="*/ 9925 h 10000"/>
              <a:gd name="connsiteX27" fmla="*/ 666 w 9832"/>
              <a:gd name="connsiteY27" fmla="*/ 10000 h 10000"/>
              <a:gd name="connsiteX28" fmla="*/ 916 w 9832"/>
              <a:gd name="connsiteY28" fmla="*/ 9887 h 10000"/>
              <a:gd name="connsiteX29" fmla="*/ 751 w 9832"/>
              <a:gd name="connsiteY29" fmla="*/ 9699 h 10000"/>
              <a:gd name="connsiteX30" fmla="*/ 916 w 9832"/>
              <a:gd name="connsiteY30" fmla="*/ 9624 h 10000"/>
              <a:gd name="connsiteX31" fmla="*/ 1249 w 9832"/>
              <a:gd name="connsiteY31" fmla="*/ 9736 h 10000"/>
              <a:gd name="connsiteX32" fmla="*/ 1749 w 9832"/>
              <a:gd name="connsiteY32" fmla="*/ 9661 h 10000"/>
              <a:gd name="connsiteX33" fmla="*/ 1917 w 9832"/>
              <a:gd name="connsiteY33" fmla="*/ 9850 h 10000"/>
              <a:gd name="connsiteX34" fmla="*/ 2167 w 9832"/>
              <a:gd name="connsiteY34" fmla="*/ 9774 h 10000"/>
              <a:gd name="connsiteX35" fmla="*/ 2083 w 9832"/>
              <a:gd name="connsiteY35" fmla="*/ 9473 h 10000"/>
              <a:gd name="connsiteX36" fmla="*/ 2250 w 9832"/>
              <a:gd name="connsiteY36" fmla="*/ 9624 h 10000"/>
              <a:gd name="connsiteX37" fmla="*/ 2917 w 9832"/>
              <a:gd name="connsiteY37" fmla="*/ 9549 h 10000"/>
              <a:gd name="connsiteX38" fmla="*/ 4167 w 9832"/>
              <a:gd name="connsiteY38" fmla="*/ 9850 h 10000"/>
              <a:gd name="connsiteX39" fmla="*/ 4501 w 9832"/>
              <a:gd name="connsiteY39" fmla="*/ 9549 h 10000"/>
              <a:gd name="connsiteX40" fmla="*/ 5250 w 9832"/>
              <a:gd name="connsiteY40" fmla="*/ 9323 h 10000"/>
              <a:gd name="connsiteX41" fmla="*/ 5584 w 9832"/>
              <a:gd name="connsiteY41" fmla="*/ 9510 h 10000"/>
              <a:gd name="connsiteX42" fmla="*/ 6000 w 9832"/>
              <a:gd name="connsiteY42" fmla="*/ 9510 h 10000"/>
              <a:gd name="connsiteX43" fmla="*/ 6083 w 9832"/>
              <a:gd name="connsiteY43" fmla="*/ 9624 h 10000"/>
              <a:gd name="connsiteX44" fmla="*/ 6250 w 9832"/>
              <a:gd name="connsiteY44" fmla="*/ 9473 h 10000"/>
              <a:gd name="connsiteX45" fmla="*/ 6583 w 9832"/>
              <a:gd name="connsiteY45" fmla="*/ 9398 h 10000"/>
              <a:gd name="connsiteX46" fmla="*/ 6500 w 9832"/>
              <a:gd name="connsiteY46" fmla="*/ 9171 h 10000"/>
              <a:gd name="connsiteX47" fmla="*/ 6834 w 9832"/>
              <a:gd name="connsiteY47" fmla="*/ 9059 h 10000"/>
              <a:gd name="connsiteX48" fmla="*/ 6666 w 9832"/>
              <a:gd name="connsiteY48" fmla="*/ 8946 h 10000"/>
              <a:gd name="connsiteX49" fmla="*/ 7250 w 9832"/>
              <a:gd name="connsiteY49" fmla="*/ 8908 h 10000"/>
              <a:gd name="connsiteX50" fmla="*/ 7000 w 9832"/>
              <a:gd name="connsiteY50" fmla="*/ 8758 h 10000"/>
              <a:gd name="connsiteX51" fmla="*/ 7417 w 9832"/>
              <a:gd name="connsiteY51" fmla="*/ 8870 h 10000"/>
              <a:gd name="connsiteX52" fmla="*/ 7499 w 9832"/>
              <a:gd name="connsiteY52" fmla="*/ 9059 h 10000"/>
              <a:gd name="connsiteX53" fmla="*/ 8500 w 9832"/>
              <a:gd name="connsiteY53" fmla="*/ 9248 h 10000"/>
              <a:gd name="connsiteX54" fmla="*/ 8916 w 9832"/>
              <a:gd name="connsiteY54" fmla="*/ 9059 h 10000"/>
              <a:gd name="connsiteX55" fmla="*/ 8999 w 9832"/>
              <a:gd name="connsiteY55" fmla="*/ 8720 h 10000"/>
              <a:gd name="connsiteX56" fmla="*/ 9167 w 9832"/>
              <a:gd name="connsiteY56" fmla="*/ 8475 h 10000"/>
              <a:gd name="connsiteX57" fmla="*/ 9832 w 9832"/>
              <a:gd name="connsiteY57" fmla="*/ 8400 h 10000"/>
              <a:gd name="connsiteX58" fmla="*/ 2871 w 9832"/>
              <a:gd name="connsiteY58" fmla="*/ 2016 h 10000"/>
              <a:gd name="connsiteX59" fmla="*/ 5570 w 9832"/>
              <a:gd name="connsiteY59" fmla="*/ 1240 h 10000"/>
              <a:gd name="connsiteX60" fmla="*/ 8326 w 9832"/>
              <a:gd name="connsiteY60" fmla="*/ 1217 h 10000"/>
              <a:gd name="connsiteX61" fmla="*/ 8082 w 9832"/>
              <a:gd name="connsiteY61" fmla="*/ 0 h 10000"/>
              <a:gd name="connsiteX62" fmla="*/ 3166 w 9832"/>
              <a:gd name="connsiteY62" fmla="*/ 306 h 10000"/>
              <a:gd name="connsiteX63" fmla="*/ 2250 w 9832"/>
              <a:gd name="connsiteY63" fmla="*/ 644 h 10000"/>
              <a:gd name="connsiteX0" fmla="*/ 2288 w 10000"/>
              <a:gd name="connsiteY0" fmla="*/ 644 h 10000"/>
              <a:gd name="connsiteX1" fmla="*/ 1694 w 10000"/>
              <a:gd name="connsiteY1" fmla="*/ 644 h 10000"/>
              <a:gd name="connsiteX2" fmla="*/ 847 w 10000"/>
              <a:gd name="connsiteY2" fmla="*/ 532 h 10000"/>
              <a:gd name="connsiteX3" fmla="*/ 997 w 10000"/>
              <a:gd name="connsiteY3" fmla="*/ 1880 h 10000"/>
              <a:gd name="connsiteX4" fmla="*/ 1864 w 10000"/>
              <a:gd name="connsiteY4" fmla="*/ 6141 h 10000"/>
              <a:gd name="connsiteX5" fmla="*/ 1441 w 10000"/>
              <a:gd name="connsiteY5" fmla="*/ 6329 h 10000"/>
              <a:gd name="connsiteX6" fmla="*/ 1611 w 10000"/>
              <a:gd name="connsiteY6" fmla="*/ 6556 h 10000"/>
              <a:gd name="connsiteX7" fmla="*/ 1356 w 10000"/>
              <a:gd name="connsiteY7" fmla="*/ 6781 h 10000"/>
              <a:gd name="connsiteX8" fmla="*/ 1950 w 10000"/>
              <a:gd name="connsiteY8" fmla="*/ 7158 h 10000"/>
              <a:gd name="connsiteX9" fmla="*/ 1864 w 10000"/>
              <a:gd name="connsiteY9" fmla="*/ 7346 h 10000"/>
              <a:gd name="connsiteX10" fmla="*/ 2119 w 10000"/>
              <a:gd name="connsiteY10" fmla="*/ 7647 h 10000"/>
              <a:gd name="connsiteX11" fmla="*/ 1611 w 10000"/>
              <a:gd name="connsiteY11" fmla="*/ 8099 h 10000"/>
              <a:gd name="connsiteX12" fmla="*/ 1694 w 10000"/>
              <a:gd name="connsiteY12" fmla="*/ 8249 h 10000"/>
              <a:gd name="connsiteX13" fmla="*/ 1270 w 10000"/>
              <a:gd name="connsiteY13" fmla="*/ 8363 h 10000"/>
              <a:gd name="connsiteX14" fmla="*/ 932 w 10000"/>
              <a:gd name="connsiteY14" fmla="*/ 8758 h 10000"/>
              <a:gd name="connsiteX15" fmla="*/ 509 w 10000"/>
              <a:gd name="connsiteY15" fmla="*/ 8758 h 10000"/>
              <a:gd name="connsiteX16" fmla="*/ 340 w 10000"/>
              <a:gd name="connsiteY16" fmla="*/ 8908 h 10000"/>
              <a:gd name="connsiteX17" fmla="*/ 677 w 10000"/>
              <a:gd name="connsiteY17" fmla="*/ 9134 h 10000"/>
              <a:gd name="connsiteX18" fmla="*/ 254 w 10000"/>
              <a:gd name="connsiteY18" fmla="*/ 9248 h 10000"/>
              <a:gd name="connsiteX19" fmla="*/ 509 w 10000"/>
              <a:gd name="connsiteY19" fmla="*/ 9285 h 10000"/>
              <a:gd name="connsiteX20" fmla="*/ 171 w 10000"/>
              <a:gd name="connsiteY20" fmla="*/ 9360 h 10000"/>
              <a:gd name="connsiteX21" fmla="*/ 340 w 10000"/>
              <a:gd name="connsiteY21" fmla="*/ 9736 h 10000"/>
              <a:gd name="connsiteX22" fmla="*/ 0 w 10000"/>
              <a:gd name="connsiteY22" fmla="*/ 9736 h 10000"/>
              <a:gd name="connsiteX23" fmla="*/ 340 w 10000"/>
              <a:gd name="connsiteY23" fmla="*/ 9850 h 10000"/>
              <a:gd name="connsiteX24" fmla="*/ 83 w 10000"/>
              <a:gd name="connsiteY24" fmla="*/ 9925 h 10000"/>
              <a:gd name="connsiteX25" fmla="*/ 254 w 10000"/>
              <a:gd name="connsiteY25" fmla="*/ 9925 h 10000"/>
              <a:gd name="connsiteX26" fmla="*/ 340 w 10000"/>
              <a:gd name="connsiteY26" fmla="*/ 9925 h 10000"/>
              <a:gd name="connsiteX27" fmla="*/ 677 w 10000"/>
              <a:gd name="connsiteY27" fmla="*/ 10000 h 10000"/>
              <a:gd name="connsiteX28" fmla="*/ 932 w 10000"/>
              <a:gd name="connsiteY28" fmla="*/ 9887 h 10000"/>
              <a:gd name="connsiteX29" fmla="*/ 764 w 10000"/>
              <a:gd name="connsiteY29" fmla="*/ 9699 h 10000"/>
              <a:gd name="connsiteX30" fmla="*/ 932 w 10000"/>
              <a:gd name="connsiteY30" fmla="*/ 9624 h 10000"/>
              <a:gd name="connsiteX31" fmla="*/ 1270 w 10000"/>
              <a:gd name="connsiteY31" fmla="*/ 9736 h 10000"/>
              <a:gd name="connsiteX32" fmla="*/ 1779 w 10000"/>
              <a:gd name="connsiteY32" fmla="*/ 9661 h 10000"/>
              <a:gd name="connsiteX33" fmla="*/ 1950 w 10000"/>
              <a:gd name="connsiteY33" fmla="*/ 9850 h 10000"/>
              <a:gd name="connsiteX34" fmla="*/ 2204 w 10000"/>
              <a:gd name="connsiteY34" fmla="*/ 9774 h 10000"/>
              <a:gd name="connsiteX35" fmla="*/ 2119 w 10000"/>
              <a:gd name="connsiteY35" fmla="*/ 9473 h 10000"/>
              <a:gd name="connsiteX36" fmla="*/ 2288 w 10000"/>
              <a:gd name="connsiteY36" fmla="*/ 9624 h 10000"/>
              <a:gd name="connsiteX37" fmla="*/ 2967 w 10000"/>
              <a:gd name="connsiteY37" fmla="*/ 9549 h 10000"/>
              <a:gd name="connsiteX38" fmla="*/ 4238 w 10000"/>
              <a:gd name="connsiteY38" fmla="*/ 9850 h 10000"/>
              <a:gd name="connsiteX39" fmla="*/ 4578 w 10000"/>
              <a:gd name="connsiteY39" fmla="*/ 9549 h 10000"/>
              <a:gd name="connsiteX40" fmla="*/ 5340 w 10000"/>
              <a:gd name="connsiteY40" fmla="*/ 9323 h 10000"/>
              <a:gd name="connsiteX41" fmla="*/ 5679 w 10000"/>
              <a:gd name="connsiteY41" fmla="*/ 9510 h 10000"/>
              <a:gd name="connsiteX42" fmla="*/ 6103 w 10000"/>
              <a:gd name="connsiteY42" fmla="*/ 9510 h 10000"/>
              <a:gd name="connsiteX43" fmla="*/ 6187 w 10000"/>
              <a:gd name="connsiteY43" fmla="*/ 9624 h 10000"/>
              <a:gd name="connsiteX44" fmla="*/ 6357 w 10000"/>
              <a:gd name="connsiteY44" fmla="*/ 9473 h 10000"/>
              <a:gd name="connsiteX45" fmla="*/ 6695 w 10000"/>
              <a:gd name="connsiteY45" fmla="*/ 9398 h 10000"/>
              <a:gd name="connsiteX46" fmla="*/ 6611 w 10000"/>
              <a:gd name="connsiteY46" fmla="*/ 9171 h 10000"/>
              <a:gd name="connsiteX47" fmla="*/ 6951 w 10000"/>
              <a:gd name="connsiteY47" fmla="*/ 9059 h 10000"/>
              <a:gd name="connsiteX48" fmla="*/ 6780 w 10000"/>
              <a:gd name="connsiteY48" fmla="*/ 8946 h 10000"/>
              <a:gd name="connsiteX49" fmla="*/ 7374 w 10000"/>
              <a:gd name="connsiteY49" fmla="*/ 8908 h 10000"/>
              <a:gd name="connsiteX50" fmla="*/ 7120 w 10000"/>
              <a:gd name="connsiteY50" fmla="*/ 8758 h 10000"/>
              <a:gd name="connsiteX51" fmla="*/ 7544 w 10000"/>
              <a:gd name="connsiteY51" fmla="*/ 8870 h 10000"/>
              <a:gd name="connsiteX52" fmla="*/ 7627 w 10000"/>
              <a:gd name="connsiteY52" fmla="*/ 9059 h 10000"/>
              <a:gd name="connsiteX53" fmla="*/ 8645 w 10000"/>
              <a:gd name="connsiteY53" fmla="*/ 9248 h 10000"/>
              <a:gd name="connsiteX54" fmla="*/ 9068 w 10000"/>
              <a:gd name="connsiteY54" fmla="*/ 9059 h 10000"/>
              <a:gd name="connsiteX55" fmla="*/ 9324 w 10000"/>
              <a:gd name="connsiteY55" fmla="*/ 8475 h 10000"/>
              <a:gd name="connsiteX56" fmla="*/ 10000 w 10000"/>
              <a:gd name="connsiteY56" fmla="*/ 8400 h 10000"/>
              <a:gd name="connsiteX57" fmla="*/ 2920 w 10000"/>
              <a:gd name="connsiteY57" fmla="*/ 2016 h 10000"/>
              <a:gd name="connsiteX58" fmla="*/ 5665 w 10000"/>
              <a:gd name="connsiteY58" fmla="*/ 1240 h 10000"/>
              <a:gd name="connsiteX59" fmla="*/ 8468 w 10000"/>
              <a:gd name="connsiteY59" fmla="*/ 1217 h 10000"/>
              <a:gd name="connsiteX60" fmla="*/ 8220 w 10000"/>
              <a:gd name="connsiteY60" fmla="*/ 0 h 10000"/>
              <a:gd name="connsiteX61" fmla="*/ 3220 w 10000"/>
              <a:gd name="connsiteY61" fmla="*/ 306 h 10000"/>
              <a:gd name="connsiteX62" fmla="*/ 2288 w 10000"/>
              <a:gd name="connsiteY62" fmla="*/ 644 h 10000"/>
              <a:gd name="connsiteX0" fmla="*/ 2288 w 10000"/>
              <a:gd name="connsiteY0" fmla="*/ 644 h 10000"/>
              <a:gd name="connsiteX1" fmla="*/ 1694 w 10000"/>
              <a:gd name="connsiteY1" fmla="*/ 644 h 10000"/>
              <a:gd name="connsiteX2" fmla="*/ 847 w 10000"/>
              <a:gd name="connsiteY2" fmla="*/ 532 h 10000"/>
              <a:gd name="connsiteX3" fmla="*/ 997 w 10000"/>
              <a:gd name="connsiteY3" fmla="*/ 1880 h 10000"/>
              <a:gd name="connsiteX4" fmla="*/ 1864 w 10000"/>
              <a:gd name="connsiteY4" fmla="*/ 6141 h 10000"/>
              <a:gd name="connsiteX5" fmla="*/ 1441 w 10000"/>
              <a:gd name="connsiteY5" fmla="*/ 6329 h 10000"/>
              <a:gd name="connsiteX6" fmla="*/ 1611 w 10000"/>
              <a:gd name="connsiteY6" fmla="*/ 6556 h 10000"/>
              <a:gd name="connsiteX7" fmla="*/ 1356 w 10000"/>
              <a:gd name="connsiteY7" fmla="*/ 6781 h 10000"/>
              <a:gd name="connsiteX8" fmla="*/ 1950 w 10000"/>
              <a:gd name="connsiteY8" fmla="*/ 7158 h 10000"/>
              <a:gd name="connsiteX9" fmla="*/ 1864 w 10000"/>
              <a:gd name="connsiteY9" fmla="*/ 7346 h 10000"/>
              <a:gd name="connsiteX10" fmla="*/ 2119 w 10000"/>
              <a:gd name="connsiteY10" fmla="*/ 7647 h 10000"/>
              <a:gd name="connsiteX11" fmla="*/ 1611 w 10000"/>
              <a:gd name="connsiteY11" fmla="*/ 8099 h 10000"/>
              <a:gd name="connsiteX12" fmla="*/ 1694 w 10000"/>
              <a:gd name="connsiteY12" fmla="*/ 8249 h 10000"/>
              <a:gd name="connsiteX13" fmla="*/ 1270 w 10000"/>
              <a:gd name="connsiteY13" fmla="*/ 8363 h 10000"/>
              <a:gd name="connsiteX14" fmla="*/ 932 w 10000"/>
              <a:gd name="connsiteY14" fmla="*/ 8758 h 10000"/>
              <a:gd name="connsiteX15" fmla="*/ 509 w 10000"/>
              <a:gd name="connsiteY15" fmla="*/ 8758 h 10000"/>
              <a:gd name="connsiteX16" fmla="*/ 340 w 10000"/>
              <a:gd name="connsiteY16" fmla="*/ 8908 h 10000"/>
              <a:gd name="connsiteX17" fmla="*/ 677 w 10000"/>
              <a:gd name="connsiteY17" fmla="*/ 9134 h 10000"/>
              <a:gd name="connsiteX18" fmla="*/ 254 w 10000"/>
              <a:gd name="connsiteY18" fmla="*/ 9248 h 10000"/>
              <a:gd name="connsiteX19" fmla="*/ 509 w 10000"/>
              <a:gd name="connsiteY19" fmla="*/ 9285 h 10000"/>
              <a:gd name="connsiteX20" fmla="*/ 171 w 10000"/>
              <a:gd name="connsiteY20" fmla="*/ 9360 h 10000"/>
              <a:gd name="connsiteX21" fmla="*/ 340 w 10000"/>
              <a:gd name="connsiteY21" fmla="*/ 9736 h 10000"/>
              <a:gd name="connsiteX22" fmla="*/ 0 w 10000"/>
              <a:gd name="connsiteY22" fmla="*/ 9736 h 10000"/>
              <a:gd name="connsiteX23" fmla="*/ 340 w 10000"/>
              <a:gd name="connsiteY23" fmla="*/ 9850 h 10000"/>
              <a:gd name="connsiteX24" fmla="*/ 83 w 10000"/>
              <a:gd name="connsiteY24" fmla="*/ 9925 h 10000"/>
              <a:gd name="connsiteX25" fmla="*/ 254 w 10000"/>
              <a:gd name="connsiteY25" fmla="*/ 9925 h 10000"/>
              <a:gd name="connsiteX26" fmla="*/ 340 w 10000"/>
              <a:gd name="connsiteY26" fmla="*/ 9925 h 10000"/>
              <a:gd name="connsiteX27" fmla="*/ 677 w 10000"/>
              <a:gd name="connsiteY27" fmla="*/ 10000 h 10000"/>
              <a:gd name="connsiteX28" fmla="*/ 932 w 10000"/>
              <a:gd name="connsiteY28" fmla="*/ 9887 h 10000"/>
              <a:gd name="connsiteX29" fmla="*/ 764 w 10000"/>
              <a:gd name="connsiteY29" fmla="*/ 9699 h 10000"/>
              <a:gd name="connsiteX30" fmla="*/ 932 w 10000"/>
              <a:gd name="connsiteY30" fmla="*/ 9624 h 10000"/>
              <a:gd name="connsiteX31" fmla="*/ 1270 w 10000"/>
              <a:gd name="connsiteY31" fmla="*/ 9736 h 10000"/>
              <a:gd name="connsiteX32" fmla="*/ 1779 w 10000"/>
              <a:gd name="connsiteY32" fmla="*/ 9661 h 10000"/>
              <a:gd name="connsiteX33" fmla="*/ 1950 w 10000"/>
              <a:gd name="connsiteY33" fmla="*/ 9850 h 10000"/>
              <a:gd name="connsiteX34" fmla="*/ 2204 w 10000"/>
              <a:gd name="connsiteY34" fmla="*/ 9774 h 10000"/>
              <a:gd name="connsiteX35" fmla="*/ 2119 w 10000"/>
              <a:gd name="connsiteY35" fmla="*/ 9473 h 10000"/>
              <a:gd name="connsiteX36" fmla="*/ 2288 w 10000"/>
              <a:gd name="connsiteY36" fmla="*/ 9624 h 10000"/>
              <a:gd name="connsiteX37" fmla="*/ 2967 w 10000"/>
              <a:gd name="connsiteY37" fmla="*/ 9549 h 10000"/>
              <a:gd name="connsiteX38" fmla="*/ 4238 w 10000"/>
              <a:gd name="connsiteY38" fmla="*/ 9850 h 10000"/>
              <a:gd name="connsiteX39" fmla="*/ 4578 w 10000"/>
              <a:gd name="connsiteY39" fmla="*/ 9549 h 10000"/>
              <a:gd name="connsiteX40" fmla="*/ 5340 w 10000"/>
              <a:gd name="connsiteY40" fmla="*/ 9323 h 10000"/>
              <a:gd name="connsiteX41" fmla="*/ 5679 w 10000"/>
              <a:gd name="connsiteY41" fmla="*/ 9510 h 10000"/>
              <a:gd name="connsiteX42" fmla="*/ 6103 w 10000"/>
              <a:gd name="connsiteY42" fmla="*/ 9510 h 10000"/>
              <a:gd name="connsiteX43" fmla="*/ 6187 w 10000"/>
              <a:gd name="connsiteY43" fmla="*/ 9624 h 10000"/>
              <a:gd name="connsiteX44" fmla="*/ 6357 w 10000"/>
              <a:gd name="connsiteY44" fmla="*/ 9473 h 10000"/>
              <a:gd name="connsiteX45" fmla="*/ 6695 w 10000"/>
              <a:gd name="connsiteY45" fmla="*/ 9398 h 10000"/>
              <a:gd name="connsiteX46" fmla="*/ 6611 w 10000"/>
              <a:gd name="connsiteY46" fmla="*/ 9171 h 10000"/>
              <a:gd name="connsiteX47" fmla="*/ 6951 w 10000"/>
              <a:gd name="connsiteY47" fmla="*/ 9059 h 10000"/>
              <a:gd name="connsiteX48" fmla="*/ 6780 w 10000"/>
              <a:gd name="connsiteY48" fmla="*/ 8946 h 10000"/>
              <a:gd name="connsiteX49" fmla="*/ 7374 w 10000"/>
              <a:gd name="connsiteY49" fmla="*/ 8908 h 10000"/>
              <a:gd name="connsiteX50" fmla="*/ 7120 w 10000"/>
              <a:gd name="connsiteY50" fmla="*/ 8758 h 10000"/>
              <a:gd name="connsiteX51" fmla="*/ 7544 w 10000"/>
              <a:gd name="connsiteY51" fmla="*/ 8870 h 10000"/>
              <a:gd name="connsiteX52" fmla="*/ 7627 w 10000"/>
              <a:gd name="connsiteY52" fmla="*/ 9059 h 10000"/>
              <a:gd name="connsiteX53" fmla="*/ 8645 w 10000"/>
              <a:gd name="connsiteY53" fmla="*/ 9248 h 10000"/>
              <a:gd name="connsiteX54" fmla="*/ 9324 w 10000"/>
              <a:gd name="connsiteY54" fmla="*/ 8475 h 10000"/>
              <a:gd name="connsiteX55" fmla="*/ 10000 w 10000"/>
              <a:gd name="connsiteY55" fmla="*/ 8400 h 10000"/>
              <a:gd name="connsiteX56" fmla="*/ 2920 w 10000"/>
              <a:gd name="connsiteY56" fmla="*/ 2016 h 10000"/>
              <a:gd name="connsiteX57" fmla="*/ 5665 w 10000"/>
              <a:gd name="connsiteY57" fmla="*/ 1240 h 10000"/>
              <a:gd name="connsiteX58" fmla="*/ 8468 w 10000"/>
              <a:gd name="connsiteY58" fmla="*/ 1217 h 10000"/>
              <a:gd name="connsiteX59" fmla="*/ 8220 w 10000"/>
              <a:gd name="connsiteY59" fmla="*/ 0 h 10000"/>
              <a:gd name="connsiteX60" fmla="*/ 3220 w 10000"/>
              <a:gd name="connsiteY60" fmla="*/ 306 h 10000"/>
              <a:gd name="connsiteX61" fmla="*/ 2288 w 10000"/>
              <a:gd name="connsiteY61" fmla="*/ 644 h 10000"/>
              <a:gd name="connsiteX0" fmla="*/ 2288 w 9324"/>
              <a:gd name="connsiteY0" fmla="*/ 644 h 10000"/>
              <a:gd name="connsiteX1" fmla="*/ 1694 w 9324"/>
              <a:gd name="connsiteY1" fmla="*/ 644 h 10000"/>
              <a:gd name="connsiteX2" fmla="*/ 847 w 9324"/>
              <a:gd name="connsiteY2" fmla="*/ 532 h 10000"/>
              <a:gd name="connsiteX3" fmla="*/ 997 w 9324"/>
              <a:gd name="connsiteY3" fmla="*/ 1880 h 10000"/>
              <a:gd name="connsiteX4" fmla="*/ 1864 w 9324"/>
              <a:gd name="connsiteY4" fmla="*/ 6141 h 10000"/>
              <a:gd name="connsiteX5" fmla="*/ 1441 w 9324"/>
              <a:gd name="connsiteY5" fmla="*/ 6329 h 10000"/>
              <a:gd name="connsiteX6" fmla="*/ 1611 w 9324"/>
              <a:gd name="connsiteY6" fmla="*/ 6556 h 10000"/>
              <a:gd name="connsiteX7" fmla="*/ 1356 w 9324"/>
              <a:gd name="connsiteY7" fmla="*/ 6781 h 10000"/>
              <a:gd name="connsiteX8" fmla="*/ 1950 w 9324"/>
              <a:gd name="connsiteY8" fmla="*/ 7158 h 10000"/>
              <a:gd name="connsiteX9" fmla="*/ 1864 w 9324"/>
              <a:gd name="connsiteY9" fmla="*/ 7346 h 10000"/>
              <a:gd name="connsiteX10" fmla="*/ 2119 w 9324"/>
              <a:gd name="connsiteY10" fmla="*/ 7647 h 10000"/>
              <a:gd name="connsiteX11" fmla="*/ 1611 w 9324"/>
              <a:gd name="connsiteY11" fmla="*/ 8099 h 10000"/>
              <a:gd name="connsiteX12" fmla="*/ 1694 w 9324"/>
              <a:gd name="connsiteY12" fmla="*/ 8249 h 10000"/>
              <a:gd name="connsiteX13" fmla="*/ 1270 w 9324"/>
              <a:gd name="connsiteY13" fmla="*/ 8363 h 10000"/>
              <a:gd name="connsiteX14" fmla="*/ 932 w 9324"/>
              <a:gd name="connsiteY14" fmla="*/ 8758 h 10000"/>
              <a:gd name="connsiteX15" fmla="*/ 509 w 9324"/>
              <a:gd name="connsiteY15" fmla="*/ 8758 h 10000"/>
              <a:gd name="connsiteX16" fmla="*/ 340 w 9324"/>
              <a:gd name="connsiteY16" fmla="*/ 8908 h 10000"/>
              <a:gd name="connsiteX17" fmla="*/ 677 w 9324"/>
              <a:gd name="connsiteY17" fmla="*/ 9134 h 10000"/>
              <a:gd name="connsiteX18" fmla="*/ 254 w 9324"/>
              <a:gd name="connsiteY18" fmla="*/ 9248 h 10000"/>
              <a:gd name="connsiteX19" fmla="*/ 509 w 9324"/>
              <a:gd name="connsiteY19" fmla="*/ 9285 h 10000"/>
              <a:gd name="connsiteX20" fmla="*/ 171 w 9324"/>
              <a:gd name="connsiteY20" fmla="*/ 9360 h 10000"/>
              <a:gd name="connsiteX21" fmla="*/ 340 w 9324"/>
              <a:gd name="connsiteY21" fmla="*/ 9736 h 10000"/>
              <a:gd name="connsiteX22" fmla="*/ 0 w 9324"/>
              <a:gd name="connsiteY22" fmla="*/ 9736 h 10000"/>
              <a:gd name="connsiteX23" fmla="*/ 340 w 9324"/>
              <a:gd name="connsiteY23" fmla="*/ 9850 h 10000"/>
              <a:gd name="connsiteX24" fmla="*/ 83 w 9324"/>
              <a:gd name="connsiteY24" fmla="*/ 9925 h 10000"/>
              <a:gd name="connsiteX25" fmla="*/ 254 w 9324"/>
              <a:gd name="connsiteY25" fmla="*/ 9925 h 10000"/>
              <a:gd name="connsiteX26" fmla="*/ 340 w 9324"/>
              <a:gd name="connsiteY26" fmla="*/ 9925 h 10000"/>
              <a:gd name="connsiteX27" fmla="*/ 677 w 9324"/>
              <a:gd name="connsiteY27" fmla="*/ 10000 h 10000"/>
              <a:gd name="connsiteX28" fmla="*/ 932 w 9324"/>
              <a:gd name="connsiteY28" fmla="*/ 9887 h 10000"/>
              <a:gd name="connsiteX29" fmla="*/ 764 w 9324"/>
              <a:gd name="connsiteY29" fmla="*/ 9699 h 10000"/>
              <a:gd name="connsiteX30" fmla="*/ 932 w 9324"/>
              <a:gd name="connsiteY30" fmla="*/ 9624 h 10000"/>
              <a:gd name="connsiteX31" fmla="*/ 1270 w 9324"/>
              <a:gd name="connsiteY31" fmla="*/ 9736 h 10000"/>
              <a:gd name="connsiteX32" fmla="*/ 1779 w 9324"/>
              <a:gd name="connsiteY32" fmla="*/ 9661 h 10000"/>
              <a:gd name="connsiteX33" fmla="*/ 1950 w 9324"/>
              <a:gd name="connsiteY33" fmla="*/ 9850 h 10000"/>
              <a:gd name="connsiteX34" fmla="*/ 2204 w 9324"/>
              <a:gd name="connsiteY34" fmla="*/ 9774 h 10000"/>
              <a:gd name="connsiteX35" fmla="*/ 2119 w 9324"/>
              <a:gd name="connsiteY35" fmla="*/ 9473 h 10000"/>
              <a:gd name="connsiteX36" fmla="*/ 2288 w 9324"/>
              <a:gd name="connsiteY36" fmla="*/ 9624 h 10000"/>
              <a:gd name="connsiteX37" fmla="*/ 2967 w 9324"/>
              <a:gd name="connsiteY37" fmla="*/ 9549 h 10000"/>
              <a:gd name="connsiteX38" fmla="*/ 4238 w 9324"/>
              <a:gd name="connsiteY38" fmla="*/ 9850 h 10000"/>
              <a:gd name="connsiteX39" fmla="*/ 4578 w 9324"/>
              <a:gd name="connsiteY39" fmla="*/ 9549 h 10000"/>
              <a:gd name="connsiteX40" fmla="*/ 5340 w 9324"/>
              <a:gd name="connsiteY40" fmla="*/ 9323 h 10000"/>
              <a:gd name="connsiteX41" fmla="*/ 5679 w 9324"/>
              <a:gd name="connsiteY41" fmla="*/ 9510 h 10000"/>
              <a:gd name="connsiteX42" fmla="*/ 6103 w 9324"/>
              <a:gd name="connsiteY42" fmla="*/ 9510 h 10000"/>
              <a:gd name="connsiteX43" fmla="*/ 6187 w 9324"/>
              <a:gd name="connsiteY43" fmla="*/ 9624 h 10000"/>
              <a:gd name="connsiteX44" fmla="*/ 6357 w 9324"/>
              <a:gd name="connsiteY44" fmla="*/ 9473 h 10000"/>
              <a:gd name="connsiteX45" fmla="*/ 6695 w 9324"/>
              <a:gd name="connsiteY45" fmla="*/ 9398 h 10000"/>
              <a:gd name="connsiteX46" fmla="*/ 6611 w 9324"/>
              <a:gd name="connsiteY46" fmla="*/ 9171 h 10000"/>
              <a:gd name="connsiteX47" fmla="*/ 6951 w 9324"/>
              <a:gd name="connsiteY47" fmla="*/ 9059 h 10000"/>
              <a:gd name="connsiteX48" fmla="*/ 6780 w 9324"/>
              <a:gd name="connsiteY48" fmla="*/ 8946 h 10000"/>
              <a:gd name="connsiteX49" fmla="*/ 7374 w 9324"/>
              <a:gd name="connsiteY49" fmla="*/ 8908 h 10000"/>
              <a:gd name="connsiteX50" fmla="*/ 7120 w 9324"/>
              <a:gd name="connsiteY50" fmla="*/ 8758 h 10000"/>
              <a:gd name="connsiteX51" fmla="*/ 7544 w 9324"/>
              <a:gd name="connsiteY51" fmla="*/ 8870 h 10000"/>
              <a:gd name="connsiteX52" fmla="*/ 7627 w 9324"/>
              <a:gd name="connsiteY52" fmla="*/ 9059 h 10000"/>
              <a:gd name="connsiteX53" fmla="*/ 8645 w 9324"/>
              <a:gd name="connsiteY53" fmla="*/ 9248 h 10000"/>
              <a:gd name="connsiteX54" fmla="*/ 9324 w 9324"/>
              <a:gd name="connsiteY54" fmla="*/ 8475 h 10000"/>
              <a:gd name="connsiteX55" fmla="*/ 2920 w 9324"/>
              <a:gd name="connsiteY55" fmla="*/ 2016 h 10000"/>
              <a:gd name="connsiteX56" fmla="*/ 5665 w 9324"/>
              <a:gd name="connsiteY56" fmla="*/ 1240 h 10000"/>
              <a:gd name="connsiteX57" fmla="*/ 8468 w 9324"/>
              <a:gd name="connsiteY57" fmla="*/ 1217 h 10000"/>
              <a:gd name="connsiteX58" fmla="*/ 8220 w 9324"/>
              <a:gd name="connsiteY58" fmla="*/ 0 h 10000"/>
              <a:gd name="connsiteX59" fmla="*/ 3220 w 9324"/>
              <a:gd name="connsiteY59" fmla="*/ 306 h 10000"/>
              <a:gd name="connsiteX60" fmla="*/ 2288 w 9324"/>
              <a:gd name="connsiteY60" fmla="*/ 644 h 10000"/>
              <a:gd name="connsiteX0" fmla="*/ 2454 w 10000"/>
              <a:gd name="connsiteY0" fmla="*/ 644 h 10000"/>
              <a:gd name="connsiteX1" fmla="*/ 1817 w 10000"/>
              <a:gd name="connsiteY1" fmla="*/ 644 h 10000"/>
              <a:gd name="connsiteX2" fmla="*/ 908 w 10000"/>
              <a:gd name="connsiteY2" fmla="*/ 532 h 10000"/>
              <a:gd name="connsiteX3" fmla="*/ 1069 w 10000"/>
              <a:gd name="connsiteY3" fmla="*/ 1880 h 10000"/>
              <a:gd name="connsiteX4" fmla="*/ 1999 w 10000"/>
              <a:gd name="connsiteY4" fmla="*/ 6141 h 10000"/>
              <a:gd name="connsiteX5" fmla="*/ 1545 w 10000"/>
              <a:gd name="connsiteY5" fmla="*/ 6329 h 10000"/>
              <a:gd name="connsiteX6" fmla="*/ 1728 w 10000"/>
              <a:gd name="connsiteY6" fmla="*/ 6556 h 10000"/>
              <a:gd name="connsiteX7" fmla="*/ 1454 w 10000"/>
              <a:gd name="connsiteY7" fmla="*/ 6781 h 10000"/>
              <a:gd name="connsiteX8" fmla="*/ 2091 w 10000"/>
              <a:gd name="connsiteY8" fmla="*/ 7158 h 10000"/>
              <a:gd name="connsiteX9" fmla="*/ 1999 w 10000"/>
              <a:gd name="connsiteY9" fmla="*/ 7346 h 10000"/>
              <a:gd name="connsiteX10" fmla="*/ 2273 w 10000"/>
              <a:gd name="connsiteY10" fmla="*/ 7647 h 10000"/>
              <a:gd name="connsiteX11" fmla="*/ 1728 w 10000"/>
              <a:gd name="connsiteY11" fmla="*/ 8099 h 10000"/>
              <a:gd name="connsiteX12" fmla="*/ 1817 w 10000"/>
              <a:gd name="connsiteY12" fmla="*/ 8249 h 10000"/>
              <a:gd name="connsiteX13" fmla="*/ 1362 w 10000"/>
              <a:gd name="connsiteY13" fmla="*/ 8363 h 10000"/>
              <a:gd name="connsiteX14" fmla="*/ 1000 w 10000"/>
              <a:gd name="connsiteY14" fmla="*/ 8758 h 10000"/>
              <a:gd name="connsiteX15" fmla="*/ 546 w 10000"/>
              <a:gd name="connsiteY15" fmla="*/ 8758 h 10000"/>
              <a:gd name="connsiteX16" fmla="*/ 365 w 10000"/>
              <a:gd name="connsiteY16" fmla="*/ 8908 h 10000"/>
              <a:gd name="connsiteX17" fmla="*/ 726 w 10000"/>
              <a:gd name="connsiteY17" fmla="*/ 9134 h 10000"/>
              <a:gd name="connsiteX18" fmla="*/ 272 w 10000"/>
              <a:gd name="connsiteY18" fmla="*/ 9248 h 10000"/>
              <a:gd name="connsiteX19" fmla="*/ 546 w 10000"/>
              <a:gd name="connsiteY19" fmla="*/ 9285 h 10000"/>
              <a:gd name="connsiteX20" fmla="*/ 183 w 10000"/>
              <a:gd name="connsiteY20" fmla="*/ 9360 h 10000"/>
              <a:gd name="connsiteX21" fmla="*/ 365 w 10000"/>
              <a:gd name="connsiteY21" fmla="*/ 9736 h 10000"/>
              <a:gd name="connsiteX22" fmla="*/ 0 w 10000"/>
              <a:gd name="connsiteY22" fmla="*/ 9736 h 10000"/>
              <a:gd name="connsiteX23" fmla="*/ 365 w 10000"/>
              <a:gd name="connsiteY23" fmla="*/ 9850 h 10000"/>
              <a:gd name="connsiteX24" fmla="*/ 89 w 10000"/>
              <a:gd name="connsiteY24" fmla="*/ 9925 h 10000"/>
              <a:gd name="connsiteX25" fmla="*/ 272 w 10000"/>
              <a:gd name="connsiteY25" fmla="*/ 9925 h 10000"/>
              <a:gd name="connsiteX26" fmla="*/ 365 w 10000"/>
              <a:gd name="connsiteY26" fmla="*/ 9925 h 10000"/>
              <a:gd name="connsiteX27" fmla="*/ 726 w 10000"/>
              <a:gd name="connsiteY27" fmla="*/ 10000 h 10000"/>
              <a:gd name="connsiteX28" fmla="*/ 1000 w 10000"/>
              <a:gd name="connsiteY28" fmla="*/ 9887 h 10000"/>
              <a:gd name="connsiteX29" fmla="*/ 819 w 10000"/>
              <a:gd name="connsiteY29" fmla="*/ 9699 h 10000"/>
              <a:gd name="connsiteX30" fmla="*/ 1000 w 10000"/>
              <a:gd name="connsiteY30" fmla="*/ 9624 h 10000"/>
              <a:gd name="connsiteX31" fmla="*/ 1362 w 10000"/>
              <a:gd name="connsiteY31" fmla="*/ 9736 h 10000"/>
              <a:gd name="connsiteX32" fmla="*/ 1908 w 10000"/>
              <a:gd name="connsiteY32" fmla="*/ 9661 h 10000"/>
              <a:gd name="connsiteX33" fmla="*/ 2091 w 10000"/>
              <a:gd name="connsiteY33" fmla="*/ 9850 h 10000"/>
              <a:gd name="connsiteX34" fmla="*/ 2364 w 10000"/>
              <a:gd name="connsiteY34" fmla="*/ 9774 h 10000"/>
              <a:gd name="connsiteX35" fmla="*/ 2273 w 10000"/>
              <a:gd name="connsiteY35" fmla="*/ 9473 h 10000"/>
              <a:gd name="connsiteX36" fmla="*/ 2454 w 10000"/>
              <a:gd name="connsiteY36" fmla="*/ 9624 h 10000"/>
              <a:gd name="connsiteX37" fmla="*/ 3182 w 10000"/>
              <a:gd name="connsiteY37" fmla="*/ 9549 h 10000"/>
              <a:gd name="connsiteX38" fmla="*/ 4545 w 10000"/>
              <a:gd name="connsiteY38" fmla="*/ 9850 h 10000"/>
              <a:gd name="connsiteX39" fmla="*/ 4910 w 10000"/>
              <a:gd name="connsiteY39" fmla="*/ 9549 h 10000"/>
              <a:gd name="connsiteX40" fmla="*/ 5727 w 10000"/>
              <a:gd name="connsiteY40" fmla="*/ 9323 h 10000"/>
              <a:gd name="connsiteX41" fmla="*/ 6091 w 10000"/>
              <a:gd name="connsiteY41" fmla="*/ 9510 h 10000"/>
              <a:gd name="connsiteX42" fmla="*/ 6545 w 10000"/>
              <a:gd name="connsiteY42" fmla="*/ 9510 h 10000"/>
              <a:gd name="connsiteX43" fmla="*/ 6636 w 10000"/>
              <a:gd name="connsiteY43" fmla="*/ 9624 h 10000"/>
              <a:gd name="connsiteX44" fmla="*/ 6818 w 10000"/>
              <a:gd name="connsiteY44" fmla="*/ 9473 h 10000"/>
              <a:gd name="connsiteX45" fmla="*/ 7180 w 10000"/>
              <a:gd name="connsiteY45" fmla="*/ 9398 h 10000"/>
              <a:gd name="connsiteX46" fmla="*/ 7090 w 10000"/>
              <a:gd name="connsiteY46" fmla="*/ 9171 h 10000"/>
              <a:gd name="connsiteX47" fmla="*/ 7455 w 10000"/>
              <a:gd name="connsiteY47" fmla="*/ 9059 h 10000"/>
              <a:gd name="connsiteX48" fmla="*/ 7272 w 10000"/>
              <a:gd name="connsiteY48" fmla="*/ 8946 h 10000"/>
              <a:gd name="connsiteX49" fmla="*/ 7909 w 10000"/>
              <a:gd name="connsiteY49" fmla="*/ 8908 h 10000"/>
              <a:gd name="connsiteX50" fmla="*/ 7636 w 10000"/>
              <a:gd name="connsiteY50" fmla="*/ 8758 h 10000"/>
              <a:gd name="connsiteX51" fmla="*/ 8091 w 10000"/>
              <a:gd name="connsiteY51" fmla="*/ 8870 h 10000"/>
              <a:gd name="connsiteX52" fmla="*/ 8180 w 10000"/>
              <a:gd name="connsiteY52" fmla="*/ 9059 h 10000"/>
              <a:gd name="connsiteX53" fmla="*/ 10000 w 10000"/>
              <a:gd name="connsiteY53" fmla="*/ 8475 h 10000"/>
              <a:gd name="connsiteX54" fmla="*/ 3132 w 10000"/>
              <a:gd name="connsiteY54" fmla="*/ 2016 h 10000"/>
              <a:gd name="connsiteX55" fmla="*/ 6076 w 10000"/>
              <a:gd name="connsiteY55" fmla="*/ 1240 h 10000"/>
              <a:gd name="connsiteX56" fmla="*/ 9082 w 10000"/>
              <a:gd name="connsiteY56" fmla="*/ 1217 h 10000"/>
              <a:gd name="connsiteX57" fmla="*/ 8816 w 10000"/>
              <a:gd name="connsiteY57" fmla="*/ 0 h 10000"/>
              <a:gd name="connsiteX58" fmla="*/ 3453 w 10000"/>
              <a:gd name="connsiteY58" fmla="*/ 306 h 10000"/>
              <a:gd name="connsiteX59" fmla="*/ 2454 w 10000"/>
              <a:gd name="connsiteY59" fmla="*/ 644 h 10000"/>
              <a:gd name="connsiteX0" fmla="*/ 2454 w 9306"/>
              <a:gd name="connsiteY0" fmla="*/ 644 h 10000"/>
              <a:gd name="connsiteX1" fmla="*/ 1817 w 9306"/>
              <a:gd name="connsiteY1" fmla="*/ 644 h 10000"/>
              <a:gd name="connsiteX2" fmla="*/ 908 w 9306"/>
              <a:gd name="connsiteY2" fmla="*/ 532 h 10000"/>
              <a:gd name="connsiteX3" fmla="*/ 1069 w 9306"/>
              <a:gd name="connsiteY3" fmla="*/ 1880 h 10000"/>
              <a:gd name="connsiteX4" fmla="*/ 1999 w 9306"/>
              <a:gd name="connsiteY4" fmla="*/ 6141 h 10000"/>
              <a:gd name="connsiteX5" fmla="*/ 1545 w 9306"/>
              <a:gd name="connsiteY5" fmla="*/ 6329 h 10000"/>
              <a:gd name="connsiteX6" fmla="*/ 1728 w 9306"/>
              <a:gd name="connsiteY6" fmla="*/ 6556 h 10000"/>
              <a:gd name="connsiteX7" fmla="*/ 1454 w 9306"/>
              <a:gd name="connsiteY7" fmla="*/ 6781 h 10000"/>
              <a:gd name="connsiteX8" fmla="*/ 2091 w 9306"/>
              <a:gd name="connsiteY8" fmla="*/ 7158 h 10000"/>
              <a:gd name="connsiteX9" fmla="*/ 1999 w 9306"/>
              <a:gd name="connsiteY9" fmla="*/ 7346 h 10000"/>
              <a:gd name="connsiteX10" fmla="*/ 2273 w 9306"/>
              <a:gd name="connsiteY10" fmla="*/ 7647 h 10000"/>
              <a:gd name="connsiteX11" fmla="*/ 1728 w 9306"/>
              <a:gd name="connsiteY11" fmla="*/ 8099 h 10000"/>
              <a:gd name="connsiteX12" fmla="*/ 1817 w 9306"/>
              <a:gd name="connsiteY12" fmla="*/ 8249 h 10000"/>
              <a:gd name="connsiteX13" fmla="*/ 1362 w 9306"/>
              <a:gd name="connsiteY13" fmla="*/ 8363 h 10000"/>
              <a:gd name="connsiteX14" fmla="*/ 1000 w 9306"/>
              <a:gd name="connsiteY14" fmla="*/ 8758 h 10000"/>
              <a:gd name="connsiteX15" fmla="*/ 546 w 9306"/>
              <a:gd name="connsiteY15" fmla="*/ 8758 h 10000"/>
              <a:gd name="connsiteX16" fmla="*/ 365 w 9306"/>
              <a:gd name="connsiteY16" fmla="*/ 8908 h 10000"/>
              <a:gd name="connsiteX17" fmla="*/ 726 w 9306"/>
              <a:gd name="connsiteY17" fmla="*/ 9134 h 10000"/>
              <a:gd name="connsiteX18" fmla="*/ 272 w 9306"/>
              <a:gd name="connsiteY18" fmla="*/ 9248 h 10000"/>
              <a:gd name="connsiteX19" fmla="*/ 546 w 9306"/>
              <a:gd name="connsiteY19" fmla="*/ 9285 h 10000"/>
              <a:gd name="connsiteX20" fmla="*/ 183 w 9306"/>
              <a:gd name="connsiteY20" fmla="*/ 9360 h 10000"/>
              <a:gd name="connsiteX21" fmla="*/ 365 w 9306"/>
              <a:gd name="connsiteY21" fmla="*/ 9736 h 10000"/>
              <a:gd name="connsiteX22" fmla="*/ 0 w 9306"/>
              <a:gd name="connsiteY22" fmla="*/ 9736 h 10000"/>
              <a:gd name="connsiteX23" fmla="*/ 365 w 9306"/>
              <a:gd name="connsiteY23" fmla="*/ 9850 h 10000"/>
              <a:gd name="connsiteX24" fmla="*/ 89 w 9306"/>
              <a:gd name="connsiteY24" fmla="*/ 9925 h 10000"/>
              <a:gd name="connsiteX25" fmla="*/ 272 w 9306"/>
              <a:gd name="connsiteY25" fmla="*/ 9925 h 10000"/>
              <a:gd name="connsiteX26" fmla="*/ 365 w 9306"/>
              <a:gd name="connsiteY26" fmla="*/ 9925 h 10000"/>
              <a:gd name="connsiteX27" fmla="*/ 726 w 9306"/>
              <a:gd name="connsiteY27" fmla="*/ 10000 h 10000"/>
              <a:gd name="connsiteX28" fmla="*/ 1000 w 9306"/>
              <a:gd name="connsiteY28" fmla="*/ 9887 h 10000"/>
              <a:gd name="connsiteX29" fmla="*/ 819 w 9306"/>
              <a:gd name="connsiteY29" fmla="*/ 9699 h 10000"/>
              <a:gd name="connsiteX30" fmla="*/ 1000 w 9306"/>
              <a:gd name="connsiteY30" fmla="*/ 9624 h 10000"/>
              <a:gd name="connsiteX31" fmla="*/ 1362 w 9306"/>
              <a:gd name="connsiteY31" fmla="*/ 9736 h 10000"/>
              <a:gd name="connsiteX32" fmla="*/ 1908 w 9306"/>
              <a:gd name="connsiteY32" fmla="*/ 9661 h 10000"/>
              <a:gd name="connsiteX33" fmla="*/ 2091 w 9306"/>
              <a:gd name="connsiteY33" fmla="*/ 9850 h 10000"/>
              <a:gd name="connsiteX34" fmla="*/ 2364 w 9306"/>
              <a:gd name="connsiteY34" fmla="*/ 9774 h 10000"/>
              <a:gd name="connsiteX35" fmla="*/ 2273 w 9306"/>
              <a:gd name="connsiteY35" fmla="*/ 9473 h 10000"/>
              <a:gd name="connsiteX36" fmla="*/ 2454 w 9306"/>
              <a:gd name="connsiteY36" fmla="*/ 9624 h 10000"/>
              <a:gd name="connsiteX37" fmla="*/ 3182 w 9306"/>
              <a:gd name="connsiteY37" fmla="*/ 9549 h 10000"/>
              <a:gd name="connsiteX38" fmla="*/ 4545 w 9306"/>
              <a:gd name="connsiteY38" fmla="*/ 9850 h 10000"/>
              <a:gd name="connsiteX39" fmla="*/ 4910 w 9306"/>
              <a:gd name="connsiteY39" fmla="*/ 9549 h 10000"/>
              <a:gd name="connsiteX40" fmla="*/ 5727 w 9306"/>
              <a:gd name="connsiteY40" fmla="*/ 9323 h 10000"/>
              <a:gd name="connsiteX41" fmla="*/ 6091 w 9306"/>
              <a:gd name="connsiteY41" fmla="*/ 9510 h 10000"/>
              <a:gd name="connsiteX42" fmla="*/ 6545 w 9306"/>
              <a:gd name="connsiteY42" fmla="*/ 9510 h 10000"/>
              <a:gd name="connsiteX43" fmla="*/ 6636 w 9306"/>
              <a:gd name="connsiteY43" fmla="*/ 9624 h 10000"/>
              <a:gd name="connsiteX44" fmla="*/ 6818 w 9306"/>
              <a:gd name="connsiteY44" fmla="*/ 9473 h 10000"/>
              <a:gd name="connsiteX45" fmla="*/ 7180 w 9306"/>
              <a:gd name="connsiteY45" fmla="*/ 9398 h 10000"/>
              <a:gd name="connsiteX46" fmla="*/ 7090 w 9306"/>
              <a:gd name="connsiteY46" fmla="*/ 9171 h 10000"/>
              <a:gd name="connsiteX47" fmla="*/ 7455 w 9306"/>
              <a:gd name="connsiteY47" fmla="*/ 9059 h 10000"/>
              <a:gd name="connsiteX48" fmla="*/ 7272 w 9306"/>
              <a:gd name="connsiteY48" fmla="*/ 8946 h 10000"/>
              <a:gd name="connsiteX49" fmla="*/ 7909 w 9306"/>
              <a:gd name="connsiteY49" fmla="*/ 8908 h 10000"/>
              <a:gd name="connsiteX50" fmla="*/ 7636 w 9306"/>
              <a:gd name="connsiteY50" fmla="*/ 8758 h 10000"/>
              <a:gd name="connsiteX51" fmla="*/ 8091 w 9306"/>
              <a:gd name="connsiteY51" fmla="*/ 8870 h 10000"/>
              <a:gd name="connsiteX52" fmla="*/ 8180 w 9306"/>
              <a:gd name="connsiteY52" fmla="*/ 9059 h 10000"/>
              <a:gd name="connsiteX53" fmla="*/ 3132 w 9306"/>
              <a:gd name="connsiteY53" fmla="*/ 2016 h 10000"/>
              <a:gd name="connsiteX54" fmla="*/ 6076 w 9306"/>
              <a:gd name="connsiteY54" fmla="*/ 1240 h 10000"/>
              <a:gd name="connsiteX55" fmla="*/ 9082 w 9306"/>
              <a:gd name="connsiteY55" fmla="*/ 1217 h 10000"/>
              <a:gd name="connsiteX56" fmla="*/ 8816 w 9306"/>
              <a:gd name="connsiteY56" fmla="*/ 0 h 10000"/>
              <a:gd name="connsiteX57" fmla="*/ 3453 w 9306"/>
              <a:gd name="connsiteY57" fmla="*/ 306 h 10000"/>
              <a:gd name="connsiteX58" fmla="*/ 2454 w 9306"/>
              <a:gd name="connsiteY58"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247 w 10000"/>
              <a:gd name="connsiteY8" fmla="*/ 7158 h 10000"/>
              <a:gd name="connsiteX9" fmla="*/ 2148 w 10000"/>
              <a:gd name="connsiteY9" fmla="*/ 7346 h 10000"/>
              <a:gd name="connsiteX10" fmla="*/ 2443 w 10000"/>
              <a:gd name="connsiteY10" fmla="*/ 7647 h 10000"/>
              <a:gd name="connsiteX11" fmla="*/ 1857 w 10000"/>
              <a:gd name="connsiteY11" fmla="*/ 8099 h 10000"/>
              <a:gd name="connsiteX12" fmla="*/ 1953 w 10000"/>
              <a:gd name="connsiteY12" fmla="*/ 8249 h 10000"/>
              <a:gd name="connsiteX13" fmla="*/ 1464 w 10000"/>
              <a:gd name="connsiteY13" fmla="*/ 8363 h 10000"/>
              <a:gd name="connsiteX14" fmla="*/ 1075 w 10000"/>
              <a:gd name="connsiteY14" fmla="*/ 8758 h 10000"/>
              <a:gd name="connsiteX15" fmla="*/ 587 w 10000"/>
              <a:gd name="connsiteY15" fmla="*/ 8758 h 10000"/>
              <a:gd name="connsiteX16" fmla="*/ 392 w 10000"/>
              <a:gd name="connsiteY16" fmla="*/ 8908 h 10000"/>
              <a:gd name="connsiteX17" fmla="*/ 780 w 10000"/>
              <a:gd name="connsiteY17" fmla="*/ 9134 h 10000"/>
              <a:gd name="connsiteX18" fmla="*/ 292 w 10000"/>
              <a:gd name="connsiteY18" fmla="*/ 9248 h 10000"/>
              <a:gd name="connsiteX19" fmla="*/ 587 w 10000"/>
              <a:gd name="connsiteY19" fmla="*/ 9285 h 10000"/>
              <a:gd name="connsiteX20" fmla="*/ 197 w 10000"/>
              <a:gd name="connsiteY20" fmla="*/ 9360 h 10000"/>
              <a:gd name="connsiteX21" fmla="*/ 392 w 10000"/>
              <a:gd name="connsiteY21" fmla="*/ 9736 h 10000"/>
              <a:gd name="connsiteX22" fmla="*/ 0 w 10000"/>
              <a:gd name="connsiteY22" fmla="*/ 9736 h 10000"/>
              <a:gd name="connsiteX23" fmla="*/ 392 w 10000"/>
              <a:gd name="connsiteY23" fmla="*/ 9850 h 10000"/>
              <a:gd name="connsiteX24" fmla="*/ 96 w 10000"/>
              <a:gd name="connsiteY24" fmla="*/ 9925 h 10000"/>
              <a:gd name="connsiteX25" fmla="*/ 292 w 10000"/>
              <a:gd name="connsiteY25" fmla="*/ 9925 h 10000"/>
              <a:gd name="connsiteX26" fmla="*/ 392 w 10000"/>
              <a:gd name="connsiteY26" fmla="*/ 9925 h 10000"/>
              <a:gd name="connsiteX27" fmla="*/ 780 w 10000"/>
              <a:gd name="connsiteY27" fmla="*/ 10000 h 10000"/>
              <a:gd name="connsiteX28" fmla="*/ 1075 w 10000"/>
              <a:gd name="connsiteY28" fmla="*/ 9887 h 10000"/>
              <a:gd name="connsiteX29" fmla="*/ 880 w 10000"/>
              <a:gd name="connsiteY29" fmla="*/ 9699 h 10000"/>
              <a:gd name="connsiteX30" fmla="*/ 1075 w 10000"/>
              <a:gd name="connsiteY30" fmla="*/ 9624 h 10000"/>
              <a:gd name="connsiteX31" fmla="*/ 1464 w 10000"/>
              <a:gd name="connsiteY31" fmla="*/ 9736 h 10000"/>
              <a:gd name="connsiteX32" fmla="*/ 2050 w 10000"/>
              <a:gd name="connsiteY32" fmla="*/ 9661 h 10000"/>
              <a:gd name="connsiteX33" fmla="*/ 2247 w 10000"/>
              <a:gd name="connsiteY33" fmla="*/ 9850 h 10000"/>
              <a:gd name="connsiteX34" fmla="*/ 2540 w 10000"/>
              <a:gd name="connsiteY34" fmla="*/ 9774 h 10000"/>
              <a:gd name="connsiteX35" fmla="*/ 2443 w 10000"/>
              <a:gd name="connsiteY35" fmla="*/ 9473 h 10000"/>
              <a:gd name="connsiteX36" fmla="*/ 2637 w 10000"/>
              <a:gd name="connsiteY36" fmla="*/ 9624 h 10000"/>
              <a:gd name="connsiteX37" fmla="*/ 3419 w 10000"/>
              <a:gd name="connsiteY37" fmla="*/ 9549 h 10000"/>
              <a:gd name="connsiteX38" fmla="*/ 4884 w 10000"/>
              <a:gd name="connsiteY38" fmla="*/ 9850 h 10000"/>
              <a:gd name="connsiteX39" fmla="*/ 5276 w 10000"/>
              <a:gd name="connsiteY39" fmla="*/ 9549 h 10000"/>
              <a:gd name="connsiteX40" fmla="*/ 6154 w 10000"/>
              <a:gd name="connsiteY40" fmla="*/ 9323 h 10000"/>
              <a:gd name="connsiteX41" fmla="*/ 6545 w 10000"/>
              <a:gd name="connsiteY41" fmla="*/ 9510 h 10000"/>
              <a:gd name="connsiteX42" fmla="*/ 7033 w 10000"/>
              <a:gd name="connsiteY42" fmla="*/ 9510 h 10000"/>
              <a:gd name="connsiteX43" fmla="*/ 7131 w 10000"/>
              <a:gd name="connsiteY43" fmla="*/ 9624 h 10000"/>
              <a:gd name="connsiteX44" fmla="*/ 7326 w 10000"/>
              <a:gd name="connsiteY44" fmla="*/ 9473 h 10000"/>
              <a:gd name="connsiteX45" fmla="*/ 7715 w 10000"/>
              <a:gd name="connsiteY45" fmla="*/ 9398 h 10000"/>
              <a:gd name="connsiteX46" fmla="*/ 7619 w 10000"/>
              <a:gd name="connsiteY46" fmla="*/ 9171 h 10000"/>
              <a:gd name="connsiteX47" fmla="*/ 8011 w 10000"/>
              <a:gd name="connsiteY47" fmla="*/ 9059 h 10000"/>
              <a:gd name="connsiteX48" fmla="*/ 7814 w 10000"/>
              <a:gd name="connsiteY48" fmla="*/ 8946 h 10000"/>
              <a:gd name="connsiteX49" fmla="*/ 8499 w 10000"/>
              <a:gd name="connsiteY49" fmla="*/ 8908 h 10000"/>
              <a:gd name="connsiteX50" fmla="*/ 8205 w 10000"/>
              <a:gd name="connsiteY50" fmla="*/ 8758 h 10000"/>
              <a:gd name="connsiteX51" fmla="*/ 8694 w 10000"/>
              <a:gd name="connsiteY51" fmla="*/ 8870 h 10000"/>
              <a:gd name="connsiteX52" fmla="*/ 3366 w 10000"/>
              <a:gd name="connsiteY52" fmla="*/ 2016 h 10000"/>
              <a:gd name="connsiteX53" fmla="*/ 6529 w 10000"/>
              <a:gd name="connsiteY53" fmla="*/ 1240 h 10000"/>
              <a:gd name="connsiteX54" fmla="*/ 9759 w 10000"/>
              <a:gd name="connsiteY54" fmla="*/ 1217 h 10000"/>
              <a:gd name="connsiteX55" fmla="*/ 9473 w 10000"/>
              <a:gd name="connsiteY55" fmla="*/ 0 h 10000"/>
              <a:gd name="connsiteX56" fmla="*/ 3711 w 10000"/>
              <a:gd name="connsiteY56" fmla="*/ 306 h 10000"/>
              <a:gd name="connsiteX57" fmla="*/ 2637 w 10000"/>
              <a:gd name="connsiteY57"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247 w 10000"/>
              <a:gd name="connsiteY8" fmla="*/ 7158 h 10000"/>
              <a:gd name="connsiteX9" fmla="*/ 2148 w 10000"/>
              <a:gd name="connsiteY9" fmla="*/ 7346 h 10000"/>
              <a:gd name="connsiteX10" fmla="*/ 2443 w 10000"/>
              <a:gd name="connsiteY10" fmla="*/ 7647 h 10000"/>
              <a:gd name="connsiteX11" fmla="*/ 1857 w 10000"/>
              <a:gd name="connsiteY11" fmla="*/ 8099 h 10000"/>
              <a:gd name="connsiteX12" fmla="*/ 1953 w 10000"/>
              <a:gd name="connsiteY12" fmla="*/ 8249 h 10000"/>
              <a:gd name="connsiteX13" fmla="*/ 1464 w 10000"/>
              <a:gd name="connsiteY13" fmla="*/ 8363 h 10000"/>
              <a:gd name="connsiteX14" fmla="*/ 1075 w 10000"/>
              <a:gd name="connsiteY14" fmla="*/ 8758 h 10000"/>
              <a:gd name="connsiteX15" fmla="*/ 587 w 10000"/>
              <a:gd name="connsiteY15" fmla="*/ 8758 h 10000"/>
              <a:gd name="connsiteX16" fmla="*/ 392 w 10000"/>
              <a:gd name="connsiteY16" fmla="*/ 8908 h 10000"/>
              <a:gd name="connsiteX17" fmla="*/ 780 w 10000"/>
              <a:gd name="connsiteY17" fmla="*/ 9134 h 10000"/>
              <a:gd name="connsiteX18" fmla="*/ 292 w 10000"/>
              <a:gd name="connsiteY18" fmla="*/ 9248 h 10000"/>
              <a:gd name="connsiteX19" fmla="*/ 587 w 10000"/>
              <a:gd name="connsiteY19" fmla="*/ 9285 h 10000"/>
              <a:gd name="connsiteX20" fmla="*/ 197 w 10000"/>
              <a:gd name="connsiteY20" fmla="*/ 9360 h 10000"/>
              <a:gd name="connsiteX21" fmla="*/ 392 w 10000"/>
              <a:gd name="connsiteY21" fmla="*/ 9736 h 10000"/>
              <a:gd name="connsiteX22" fmla="*/ 0 w 10000"/>
              <a:gd name="connsiteY22" fmla="*/ 9736 h 10000"/>
              <a:gd name="connsiteX23" fmla="*/ 392 w 10000"/>
              <a:gd name="connsiteY23" fmla="*/ 9850 h 10000"/>
              <a:gd name="connsiteX24" fmla="*/ 96 w 10000"/>
              <a:gd name="connsiteY24" fmla="*/ 9925 h 10000"/>
              <a:gd name="connsiteX25" fmla="*/ 292 w 10000"/>
              <a:gd name="connsiteY25" fmla="*/ 9925 h 10000"/>
              <a:gd name="connsiteX26" fmla="*/ 392 w 10000"/>
              <a:gd name="connsiteY26" fmla="*/ 9925 h 10000"/>
              <a:gd name="connsiteX27" fmla="*/ 780 w 10000"/>
              <a:gd name="connsiteY27" fmla="*/ 10000 h 10000"/>
              <a:gd name="connsiteX28" fmla="*/ 1075 w 10000"/>
              <a:gd name="connsiteY28" fmla="*/ 9887 h 10000"/>
              <a:gd name="connsiteX29" fmla="*/ 880 w 10000"/>
              <a:gd name="connsiteY29" fmla="*/ 9699 h 10000"/>
              <a:gd name="connsiteX30" fmla="*/ 1075 w 10000"/>
              <a:gd name="connsiteY30" fmla="*/ 9624 h 10000"/>
              <a:gd name="connsiteX31" fmla="*/ 1464 w 10000"/>
              <a:gd name="connsiteY31" fmla="*/ 9736 h 10000"/>
              <a:gd name="connsiteX32" fmla="*/ 2050 w 10000"/>
              <a:gd name="connsiteY32" fmla="*/ 9661 h 10000"/>
              <a:gd name="connsiteX33" fmla="*/ 2247 w 10000"/>
              <a:gd name="connsiteY33" fmla="*/ 9850 h 10000"/>
              <a:gd name="connsiteX34" fmla="*/ 2540 w 10000"/>
              <a:gd name="connsiteY34" fmla="*/ 9774 h 10000"/>
              <a:gd name="connsiteX35" fmla="*/ 2443 w 10000"/>
              <a:gd name="connsiteY35" fmla="*/ 9473 h 10000"/>
              <a:gd name="connsiteX36" fmla="*/ 2637 w 10000"/>
              <a:gd name="connsiteY36" fmla="*/ 9624 h 10000"/>
              <a:gd name="connsiteX37" fmla="*/ 3419 w 10000"/>
              <a:gd name="connsiteY37" fmla="*/ 9549 h 10000"/>
              <a:gd name="connsiteX38" fmla="*/ 4884 w 10000"/>
              <a:gd name="connsiteY38" fmla="*/ 9850 h 10000"/>
              <a:gd name="connsiteX39" fmla="*/ 5276 w 10000"/>
              <a:gd name="connsiteY39" fmla="*/ 9549 h 10000"/>
              <a:gd name="connsiteX40" fmla="*/ 6154 w 10000"/>
              <a:gd name="connsiteY40" fmla="*/ 9323 h 10000"/>
              <a:gd name="connsiteX41" fmla="*/ 6545 w 10000"/>
              <a:gd name="connsiteY41" fmla="*/ 9510 h 10000"/>
              <a:gd name="connsiteX42" fmla="*/ 7033 w 10000"/>
              <a:gd name="connsiteY42" fmla="*/ 9510 h 10000"/>
              <a:gd name="connsiteX43" fmla="*/ 7131 w 10000"/>
              <a:gd name="connsiteY43" fmla="*/ 9624 h 10000"/>
              <a:gd name="connsiteX44" fmla="*/ 7326 w 10000"/>
              <a:gd name="connsiteY44" fmla="*/ 9473 h 10000"/>
              <a:gd name="connsiteX45" fmla="*/ 7715 w 10000"/>
              <a:gd name="connsiteY45" fmla="*/ 9398 h 10000"/>
              <a:gd name="connsiteX46" fmla="*/ 7619 w 10000"/>
              <a:gd name="connsiteY46" fmla="*/ 9171 h 10000"/>
              <a:gd name="connsiteX47" fmla="*/ 8011 w 10000"/>
              <a:gd name="connsiteY47" fmla="*/ 9059 h 10000"/>
              <a:gd name="connsiteX48" fmla="*/ 7814 w 10000"/>
              <a:gd name="connsiteY48" fmla="*/ 8946 h 10000"/>
              <a:gd name="connsiteX49" fmla="*/ 8499 w 10000"/>
              <a:gd name="connsiteY49" fmla="*/ 8908 h 10000"/>
              <a:gd name="connsiteX50" fmla="*/ 8694 w 10000"/>
              <a:gd name="connsiteY50" fmla="*/ 8870 h 10000"/>
              <a:gd name="connsiteX51" fmla="*/ 3366 w 10000"/>
              <a:gd name="connsiteY51" fmla="*/ 2016 h 10000"/>
              <a:gd name="connsiteX52" fmla="*/ 6529 w 10000"/>
              <a:gd name="connsiteY52" fmla="*/ 1240 h 10000"/>
              <a:gd name="connsiteX53" fmla="*/ 9759 w 10000"/>
              <a:gd name="connsiteY53" fmla="*/ 1217 h 10000"/>
              <a:gd name="connsiteX54" fmla="*/ 9473 w 10000"/>
              <a:gd name="connsiteY54" fmla="*/ 0 h 10000"/>
              <a:gd name="connsiteX55" fmla="*/ 3711 w 10000"/>
              <a:gd name="connsiteY55" fmla="*/ 306 h 10000"/>
              <a:gd name="connsiteX56" fmla="*/ 2637 w 10000"/>
              <a:gd name="connsiteY56"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247 w 10000"/>
              <a:gd name="connsiteY8" fmla="*/ 7158 h 10000"/>
              <a:gd name="connsiteX9" fmla="*/ 2148 w 10000"/>
              <a:gd name="connsiteY9" fmla="*/ 7346 h 10000"/>
              <a:gd name="connsiteX10" fmla="*/ 2443 w 10000"/>
              <a:gd name="connsiteY10" fmla="*/ 7647 h 10000"/>
              <a:gd name="connsiteX11" fmla="*/ 1857 w 10000"/>
              <a:gd name="connsiteY11" fmla="*/ 8099 h 10000"/>
              <a:gd name="connsiteX12" fmla="*/ 1953 w 10000"/>
              <a:gd name="connsiteY12" fmla="*/ 8249 h 10000"/>
              <a:gd name="connsiteX13" fmla="*/ 1464 w 10000"/>
              <a:gd name="connsiteY13" fmla="*/ 8363 h 10000"/>
              <a:gd name="connsiteX14" fmla="*/ 1075 w 10000"/>
              <a:gd name="connsiteY14" fmla="*/ 8758 h 10000"/>
              <a:gd name="connsiteX15" fmla="*/ 587 w 10000"/>
              <a:gd name="connsiteY15" fmla="*/ 8758 h 10000"/>
              <a:gd name="connsiteX16" fmla="*/ 392 w 10000"/>
              <a:gd name="connsiteY16" fmla="*/ 8908 h 10000"/>
              <a:gd name="connsiteX17" fmla="*/ 780 w 10000"/>
              <a:gd name="connsiteY17" fmla="*/ 9134 h 10000"/>
              <a:gd name="connsiteX18" fmla="*/ 292 w 10000"/>
              <a:gd name="connsiteY18" fmla="*/ 9248 h 10000"/>
              <a:gd name="connsiteX19" fmla="*/ 587 w 10000"/>
              <a:gd name="connsiteY19" fmla="*/ 9285 h 10000"/>
              <a:gd name="connsiteX20" fmla="*/ 197 w 10000"/>
              <a:gd name="connsiteY20" fmla="*/ 9360 h 10000"/>
              <a:gd name="connsiteX21" fmla="*/ 392 w 10000"/>
              <a:gd name="connsiteY21" fmla="*/ 9736 h 10000"/>
              <a:gd name="connsiteX22" fmla="*/ 0 w 10000"/>
              <a:gd name="connsiteY22" fmla="*/ 9736 h 10000"/>
              <a:gd name="connsiteX23" fmla="*/ 392 w 10000"/>
              <a:gd name="connsiteY23" fmla="*/ 9850 h 10000"/>
              <a:gd name="connsiteX24" fmla="*/ 96 w 10000"/>
              <a:gd name="connsiteY24" fmla="*/ 9925 h 10000"/>
              <a:gd name="connsiteX25" fmla="*/ 292 w 10000"/>
              <a:gd name="connsiteY25" fmla="*/ 9925 h 10000"/>
              <a:gd name="connsiteX26" fmla="*/ 392 w 10000"/>
              <a:gd name="connsiteY26" fmla="*/ 9925 h 10000"/>
              <a:gd name="connsiteX27" fmla="*/ 780 w 10000"/>
              <a:gd name="connsiteY27" fmla="*/ 10000 h 10000"/>
              <a:gd name="connsiteX28" fmla="*/ 1075 w 10000"/>
              <a:gd name="connsiteY28" fmla="*/ 9887 h 10000"/>
              <a:gd name="connsiteX29" fmla="*/ 880 w 10000"/>
              <a:gd name="connsiteY29" fmla="*/ 9699 h 10000"/>
              <a:gd name="connsiteX30" fmla="*/ 1075 w 10000"/>
              <a:gd name="connsiteY30" fmla="*/ 9624 h 10000"/>
              <a:gd name="connsiteX31" fmla="*/ 1464 w 10000"/>
              <a:gd name="connsiteY31" fmla="*/ 9736 h 10000"/>
              <a:gd name="connsiteX32" fmla="*/ 2050 w 10000"/>
              <a:gd name="connsiteY32" fmla="*/ 9661 h 10000"/>
              <a:gd name="connsiteX33" fmla="*/ 2247 w 10000"/>
              <a:gd name="connsiteY33" fmla="*/ 9850 h 10000"/>
              <a:gd name="connsiteX34" fmla="*/ 2540 w 10000"/>
              <a:gd name="connsiteY34" fmla="*/ 9774 h 10000"/>
              <a:gd name="connsiteX35" fmla="*/ 2443 w 10000"/>
              <a:gd name="connsiteY35" fmla="*/ 9473 h 10000"/>
              <a:gd name="connsiteX36" fmla="*/ 2637 w 10000"/>
              <a:gd name="connsiteY36" fmla="*/ 9624 h 10000"/>
              <a:gd name="connsiteX37" fmla="*/ 3419 w 10000"/>
              <a:gd name="connsiteY37" fmla="*/ 9549 h 10000"/>
              <a:gd name="connsiteX38" fmla="*/ 4884 w 10000"/>
              <a:gd name="connsiteY38" fmla="*/ 9850 h 10000"/>
              <a:gd name="connsiteX39" fmla="*/ 5276 w 10000"/>
              <a:gd name="connsiteY39" fmla="*/ 9549 h 10000"/>
              <a:gd name="connsiteX40" fmla="*/ 6154 w 10000"/>
              <a:gd name="connsiteY40" fmla="*/ 9323 h 10000"/>
              <a:gd name="connsiteX41" fmla="*/ 7033 w 10000"/>
              <a:gd name="connsiteY41" fmla="*/ 9510 h 10000"/>
              <a:gd name="connsiteX42" fmla="*/ 7131 w 10000"/>
              <a:gd name="connsiteY42" fmla="*/ 9624 h 10000"/>
              <a:gd name="connsiteX43" fmla="*/ 7326 w 10000"/>
              <a:gd name="connsiteY43" fmla="*/ 9473 h 10000"/>
              <a:gd name="connsiteX44" fmla="*/ 7715 w 10000"/>
              <a:gd name="connsiteY44" fmla="*/ 9398 h 10000"/>
              <a:gd name="connsiteX45" fmla="*/ 7619 w 10000"/>
              <a:gd name="connsiteY45" fmla="*/ 9171 h 10000"/>
              <a:gd name="connsiteX46" fmla="*/ 8011 w 10000"/>
              <a:gd name="connsiteY46" fmla="*/ 9059 h 10000"/>
              <a:gd name="connsiteX47" fmla="*/ 7814 w 10000"/>
              <a:gd name="connsiteY47" fmla="*/ 8946 h 10000"/>
              <a:gd name="connsiteX48" fmla="*/ 8499 w 10000"/>
              <a:gd name="connsiteY48" fmla="*/ 8908 h 10000"/>
              <a:gd name="connsiteX49" fmla="*/ 8694 w 10000"/>
              <a:gd name="connsiteY49" fmla="*/ 8870 h 10000"/>
              <a:gd name="connsiteX50" fmla="*/ 3366 w 10000"/>
              <a:gd name="connsiteY50" fmla="*/ 2016 h 10000"/>
              <a:gd name="connsiteX51" fmla="*/ 6529 w 10000"/>
              <a:gd name="connsiteY51" fmla="*/ 1240 h 10000"/>
              <a:gd name="connsiteX52" fmla="*/ 9759 w 10000"/>
              <a:gd name="connsiteY52" fmla="*/ 1217 h 10000"/>
              <a:gd name="connsiteX53" fmla="*/ 9473 w 10000"/>
              <a:gd name="connsiteY53" fmla="*/ 0 h 10000"/>
              <a:gd name="connsiteX54" fmla="*/ 3711 w 10000"/>
              <a:gd name="connsiteY54" fmla="*/ 306 h 10000"/>
              <a:gd name="connsiteX55" fmla="*/ 2637 w 10000"/>
              <a:gd name="connsiteY55"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247 w 10000"/>
              <a:gd name="connsiteY8" fmla="*/ 7158 h 10000"/>
              <a:gd name="connsiteX9" fmla="*/ 2148 w 10000"/>
              <a:gd name="connsiteY9" fmla="*/ 7346 h 10000"/>
              <a:gd name="connsiteX10" fmla="*/ 2443 w 10000"/>
              <a:gd name="connsiteY10" fmla="*/ 7647 h 10000"/>
              <a:gd name="connsiteX11" fmla="*/ 1857 w 10000"/>
              <a:gd name="connsiteY11" fmla="*/ 8099 h 10000"/>
              <a:gd name="connsiteX12" fmla="*/ 1953 w 10000"/>
              <a:gd name="connsiteY12" fmla="*/ 8249 h 10000"/>
              <a:gd name="connsiteX13" fmla="*/ 1464 w 10000"/>
              <a:gd name="connsiteY13" fmla="*/ 8363 h 10000"/>
              <a:gd name="connsiteX14" fmla="*/ 1075 w 10000"/>
              <a:gd name="connsiteY14" fmla="*/ 8758 h 10000"/>
              <a:gd name="connsiteX15" fmla="*/ 587 w 10000"/>
              <a:gd name="connsiteY15" fmla="*/ 8758 h 10000"/>
              <a:gd name="connsiteX16" fmla="*/ 392 w 10000"/>
              <a:gd name="connsiteY16" fmla="*/ 8908 h 10000"/>
              <a:gd name="connsiteX17" fmla="*/ 780 w 10000"/>
              <a:gd name="connsiteY17" fmla="*/ 9134 h 10000"/>
              <a:gd name="connsiteX18" fmla="*/ 292 w 10000"/>
              <a:gd name="connsiteY18" fmla="*/ 9248 h 10000"/>
              <a:gd name="connsiteX19" fmla="*/ 587 w 10000"/>
              <a:gd name="connsiteY19" fmla="*/ 9285 h 10000"/>
              <a:gd name="connsiteX20" fmla="*/ 197 w 10000"/>
              <a:gd name="connsiteY20" fmla="*/ 9360 h 10000"/>
              <a:gd name="connsiteX21" fmla="*/ 392 w 10000"/>
              <a:gd name="connsiteY21" fmla="*/ 9736 h 10000"/>
              <a:gd name="connsiteX22" fmla="*/ 0 w 10000"/>
              <a:gd name="connsiteY22" fmla="*/ 9736 h 10000"/>
              <a:gd name="connsiteX23" fmla="*/ 392 w 10000"/>
              <a:gd name="connsiteY23" fmla="*/ 9850 h 10000"/>
              <a:gd name="connsiteX24" fmla="*/ 96 w 10000"/>
              <a:gd name="connsiteY24" fmla="*/ 9925 h 10000"/>
              <a:gd name="connsiteX25" fmla="*/ 292 w 10000"/>
              <a:gd name="connsiteY25" fmla="*/ 9925 h 10000"/>
              <a:gd name="connsiteX26" fmla="*/ 392 w 10000"/>
              <a:gd name="connsiteY26" fmla="*/ 9925 h 10000"/>
              <a:gd name="connsiteX27" fmla="*/ 780 w 10000"/>
              <a:gd name="connsiteY27" fmla="*/ 10000 h 10000"/>
              <a:gd name="connsiteX28" fmla="*/ 1075 w 10000"/>
              <a:gd name="connsiteY28" fmla="*/ 9887 h 10000"/>
              <a:gd name="connsiteX29" fmla="*/ 880 w 10000"/>
              <a:gd name="connsiteY29" fmla="*/ 9699 h 10000"/>
              <a:gd name="connsiteX30" fmla="*/ 1075 w 10000"/>
              <a:gd name="connsiteY30" fmla="*/ 9624 h 10000"/>
              <a:gd name="connsiteX31" fmla="*/ 1464 w 10000"/>
              <a:gd name="connsiteY31" fmla="*/ 9736 h 10000"/>
              <a:gd name="connsiteX32" fmla="*/ 2050 w 10000"/>
              <a:gd name="connsiteY32" fmla="*/ 9661 h 10000"/>
              <a:gd name="connsiteX33" fmla="*/ 2247 w 10000"/>
              <a:gd name="connsiteY33" fmla="*/ 9850 h 10000"/>
              <a:gd name="connsiteX34" fmla="*/ 2540 w 10000"/>
              <a:gd name="connsiteY34" fmla="*/ 9774 h 10000"/>
              <a:gd name="connsiteX35" fmla="*/ 2443 w 10000"/>
              <a:gd name="connsiteY35" fmla="*/ 9473 h 10000"/>
              <a:gd name="connsiteX36" fmla="*/ 2637 w 10000"/>
              <a:gd name="connsiteY36" fmla="*/ 9624 h 10000"/>
              <a:gd name="connsiteX37" fmla="*/ 3419 w 10000"/>
              <a:gd name="connsiteY37" fmla="*/ 9549 h 10000"/>
              <a:gd name="connsiteX38" fmla="*/ 4884 w 10000"/>
              <a:gd name="connsiteY38" fmla="*/ 9850 h 10000"/>
              <a:gd name="connsiteX39" fmla="*/ 6154 w 10000"/>
              <a:gd name="connsiteY39" fmla="*/ 9323 h 10000"/>
              <a:gd name="connsiteX40" fmla="*/ 7033 w 10000"/>
              <a:gd name="connsiteY40" fmla="*/ 9510 h 10000"/>
              <a:gd name="connsiteX41" fmla="*/ 7131 w 10000"/>
              <a:gd name="connsiteY41" fmla="*/ 9624 h 10000"/>
              <a:gd name="connsiteX42" fmla="*/ 7326 w 10000"/>
              <a:gd name="connsiteY42" fmla="*/ 9473 h 10000"/>
              <a:gd name="connsiteX43" fmla="*/ 7715 w 10000"/>
              <a:gd name="connsiteY43" fmla="*/ 9398 h 10000"/>
              <a:gd name="connsiteX44" fmla="*/ 7619 w 10000"/>
              <a:gd name="connsiteY44" fmla="*/ 9171 h 10000"/>
              <a:gd name="connsiteX45" fmla="*/ 8011 w 10000"/>
              <a:gd name="connsiteY45" fmla="*/ 9059 h 10000"/>
              <a:gd name="connsiteX46" fmla="*/ 7814 w 10000"/>
              <a:gd name="connsiteY46" fmla="*/ 8946 h 10000"/>
              <a:gd name="connsiteX47" fmla="*/ 8499 w 10000"/>
              <a:gd name="connsiteY47" fmla="*/ 8908 h 10000"/>
              <a:gd name="connsiteX48" fmla="*/ 8694 w 10000"/>
              <a:gd name="connsiteY48" fmla="*/ 8870 h 10000"/>
              <a:gd name="connsiteX49" fmla="*/ 3366 w 10000"/>
              <a:gd name="connsiteY49" fmla="*/ 2016 h 10000"/>
              <a:gd name="connsiteX50" fmla="*/ 6529 w 10000"/>
              <a:gd name="connsiteY50" fmla="*/ 1240 h 10000"/>
              <a:gd name="connsiteX51" fmla="*/ 9759 w 10000"/>
              <a:gd name="connsiteY51" fmla="*/ 1217 h 10000"/>
              <a:gd name="connsiteX52" fmla="*/ 9473 w 10000"/>
              <a:gd name="connsiteY52" fmla="*/ 0 h 10000"/>
              <a:gd name="connsiteX53" fmla="*/ 3711 w 10000"/>
              <a:gd name="connsiteY53" fmla="*/ 306 h 10000"/>
              <a:gd name="connsiteX54" fmla="*/ 2637 w 10000"/>
              <a:gd name="connsiteY54"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247 w 10000"/>
              <a:gd name="connsiteY8" fmla="*/ 7158 h 10000"/>
              <a:gd name="connsiteX9" fmla="*/ 2148 w 10000"/>
              <a:gd name="connsiteY9" fmla="*/ 7346 h 10000"/>
              <a:gd name="connsiteX10" fmla="*/ 2443 w 10000"/>
              <a:gd name="connsiteY10" fmla="*/ 7647 h 10000"/>
              <a:gd name="connsiteX11" fmla="*/ 1857 w 10000"/>
              <a:gd name="connsiteY11" fmla="*/ 8099 h 10000"/>
              <a:gd name="connsiteX12" fmla="*/ 1953 w 10000"/>
              <a:gd name="connsiteY12" fmla="*/ 8249 h 10000"/>
              <a:gd name="connsiteX13" fmla="*/ 1464 w 10000"/>
              <a:gd name="connsiteY13" fmla="*/ 8363 h 10000"/>
              <a:gd name="connsiteX14" fmla="*/ 1075 w 10000"/>
              <a:gd name="connsiteY14" fmla="*/ 8758 h 10000"/>
              <a:gd name="connsiteX15" fmla="*/ 587 w 10000"/>
              <a:gd name="connsiteY15" fmla="*/ 8758 h 10000"/>
              <a:gd name="connsiteX16" fmla="*/ 392 w 10000"/>
              <a:gd name="connsiteY16" fmla="*/ 8908 h 10000"/>
              <a:gd name="connsiteX17" fmla="*/ 780 w 10000"/>
              <a:gd name="connsiteY17" fmla="*/ 9134 h 10000"/>
              <a:gd name="connsiteX18" fmla="*/ 292 w 10000"/>
              <a:gd name="connsiteY18" fmla="*/ 9248 h 10000"/>
              <a:gd name="connsiteX19" fmla="*/ 587 w 10000"/>
              <a:gd name="connsiteY19" fmla="*/ 9285 h 10000"/>
              <a:gd name="connsiteX20" fmla="*/ 197 w 10000"/>
              <a:gd name="connsiteY20" fmla="*/ 9360 h 10000"/>
              <a:gd name="connsiteX21" fmla="*/ 392 w 10000"/>
              <a:gd name="connsiteY21" fmla="*/ 9736 h 10000"/>
              <a:gd name="connsiteX22" fmla="*/ 0 w 10000"/>
              <a:gd name="connsiteY22" fmla="*/ 9736 h 10000"/>
              <a:gd name="connsiteX23" fmla="*/ 392 w 10000"/>
              <a:gd name="connsiteY23" fmla="*/ 9850 h 10000"/>
              <a:gd name="connsiteX24" fmla="*/ 96 w 10000"/>
              <a:gd name="connsiteY24" fmla="*/ 9925 h 10000"/>
              <a:gd name="connsiteX25" fmla="*/ 292 w 10000"/>
              <a:gd name="connsiteY25" fmla="*/ 9925 h 10000"/>
              <a:gd name="connsiteX26" fmla="*/ 392 w 10000"/>
              <a:gd name="connsiteY26" fmla="*/ 9925 h 10000"/>
              <a:gd name="connsiteX27" fmla="*/ 780 w 10000"/>
              <a:gd name="connsiteY27" fmla="*/ 10000 h 10000"/>
              <a:gd name="connsiteX28" fmla="*/ 1075 w 10000"/>
              <a:gd name="connsiteY28" fmla="*/ 9887 h 10000"/>
              <a:gd name="connsiteX29" fmla="*/ 880 w 10000"/>
              <a:gd name="connsiteY29" fmla="*/ 9699 h 10000"/>
              <a:gd name="connsiteX30" fmla="*/ 1075 w 10000"/>
              <a:gd name="connsiteY30" fmla="*/ 9624 h 10000"/>
              <a:gd name="connsiteX31" fmla="*/ 1464 w 10000"/>
              <a:gd name="connsiteY31" fmla="*/ 9736 h 10000"/>
              <a:gd name="connsiteX32" fmla="*/ 2050 w 10000"/>
              <a:gd name="connsiteY32" fmla="*/ 9661 h 10000"/>
              <a:gd name="connsiteX33" fmla="*/ 2247 w 10000"/>
              <a:gd name="connsiteY33" fmla="*/ 9850 h 10000"/>
              <a:gd name="connsiteX34" fmla="*/ 2540 w 10000"/>
              <a:gd name="connsiteY34" fmla="*/ 9774 h 10000"/>
              <a:gd name="connsiteX35" fmla="*/ 2443 w 10000"/>
              <a:gd name="connsiteY35" fmla="*/ 9473 h 10000"/>
              <a:gd name="connsiteX36" fmla="*/ 2637 w 10000"/>
              <a:gd name="connsiteY36" fmla="*/ 9624 h 10000"/>
              <a:gd name="connsiteX37" fmla="*/ 3419 w 10000"/>
              <a:gd name="connsiteY37" fmla="*/ 9549 h 10000"/>
              <a:gd name="connsiteX38" fmla="*/ 4884 w 10000"/>
              <a:gd name="connsiteY38" fmla="*/ 9850 h 10000"/>
              <a:gd name="connsiteX39" fmla="*/ 7033 w 10000"/>
              <a:gd name="connsiteY39" fmla="*/ 9510 h 10000"/>
              <a:gd name="connsiteX40" fmla="*/ 7131 w 10000"/>
              <a:gd name="connsiteY40" fmla="*/ 9624 h 10000"/>
              <a:gd name="connsiteX41" fmla="*/ 7326 w 10000"/>
              <a:gd name="connsiteY41" fmla="*/ 9473 h 10000"/>
              <a:gd name="connsiteX42" fmla="*/ 7715 w 10000"/>
              <a:gd name="connsiteY42" fmla="*/ 9398 h 10000"/>
              <a:gd name="connsiteX43" fmla="*/ 7619 w 10000"/>
              <a:gd name="connsiteY43" fmla="*/ 9171 h 10000"/>
              <a:gd name="connsiteX44" fmla="*/ 8011 w 10000"/>
              <a:gd name="connsiteY44" fmla="*/ 9059 h 10000"/>
              <a:gd name="connsiteX45" fmla="*/ 7814 w 10000"/>
              <a:gd name="connsiteY45" fmla="*/ 8946 h 10000"/>
              <a:gd name="connsiteX46" fmla="*/ 8499 w 10000"/>
              <a:gd name="connsiteY46" fmla="*/ 8908 h 10000"/>
              <a:gd name="connsiteX47" fmla="*/ 8694 w 10000"/>
              <a:gd name="connsiteY47" fmla="*/ 8870 h 10000"/>
              <a:gd name="connsiteX48" fmla="*/ 3366 w 10000"/>
              <a:gd name="connsiteY48" fmla="*/ 2016 h 10000"/>
              <a:gd name="connsiteX49" fmla="*/ 6529 w 10000"/>
              <a:gd name="connsiteY49" fmla="*/ 1240 h 10000"/>
              <a:gd name="connsiteX50" fmla="*/ 9759 w 10000"/>
              <a:gd name="connsiteY50" fmla="*/ 1217 h 10000"/>
              <a:gd name="connsiteX51" fmla="*/ 9473 w 10000"/>
              <a:gd name="connsiteY51" fmla="*/ 0 h 10000"/>
              <a:gd name="connsiteX52" fmla="*/ 3711 w 10000"/>
              <a:gd name="connsiteY52" fmla="*/ 306 h 10000"/>
              <a:gd name="connsiteX53" fmla="*/ 2637 w 10000"/>
              <a:gd name="connsiteY53"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247 w 10000"/>
              <a:gd name="connsiteY8" fmla="*/ 7158 h 10000"/>
              <a:gd name="connsiteX9" fmla="*/ 2148 w 10000"/>
              <a:gd name="connsiteY9" fmla="*/ 7346 h 10000"/>
              <a:gd name="connsiteX10" fmla="*/ 2443 w 10000"/>
              <a:gd name="connsiteY10" fmla="*/ 7647 h 10000"/>
              <a:gd name="connsiteX11" fmla="*/ 1857 w 10000"/>
              <a:gd name="connsiteY11" fmla="*/ 8099 h 10000"/>
              <a:gd name="connsiteX12" fmla="*/ 1953 w 10000"/>
              <a:gd name="connsiteY12" fmla="*/ 8249 h 10000"/>
              <a:gd name="connsiteX13" fmla="*/ 1464 w 10000"/>
              <a:gd name="connsiteY13" fmla="*/ 8363 h 10000"/>
              <a:gd name="connsiteX14" fmla="*/ 1075 w 10000"/>
              <a:gd name="connsiteY14" fmla="*/ 8758 h 10000"/>
              <a:gd name="connsiteX15" fmla="*/ 587 w 10000"/>
              <a:gd name="connsiteY15" fmla="*/ 8758 h 10000"/>
              <a:gd name="connsiteX16" fmla="*/ 392 w 10000"/>
              <a:gd name="connsiteY16" fmla="*/ 8908 h 10000"/>
              <a:gd name="connsiteX17" fmla="*/ 780 w 10000"/>
              <a:gd name="connsiteY17" fmla="*/ 9134 h 10000"/>
              <a:gd name="connsiteX18" fmla="*/ 292 w 10000"/>
              <a:gd name="connsiteY18" fmla="*/ 9248 h 10000"/>
              <a:gd name="connsiteX19" fmla="*/ 587 w 10000"/>
              <a:gd name="connsiteY19" fmla="*/ 9285 h 10000"/>
              <a:gd name="connsiteX20" fmla="*/ 197 w 10000"/>
              <a:gd name="connsiteY20" fmla="*/ 9360 h 10000"/>
              <a:gd name="connsiteX21" fmla="*/ 392 w 10000"/>
              <a:gd name="connsiteY21" fmla="*/ 9736 h 10000"/>
              <a:gd name="connsiteX22" fmla="*/ 0 w 10000"/>
              <a:gd name="connsiteY22" fmla="*/ 9736 h 10000"/>
              <a:gd name="connsiteX23" fmla="*/ 392 w 10000"/>
              <a:gd name="connsiteY23" fmla="*/ 9850 h 10000"/>
              <a:gd name="connsiteX24" fmla="*/ 96 w 10000"/>
              <a:gd name="connsiteY24" fmla="*/ 9925 h 10000"/>
              <a:gd name="connsiteX25" fmla="*/ 292 w 10000"/>
              <a:gd name="connsiteY25" fmla="*/ 9925 h 10000"/>
              <a:gd name="connsiteX26" fmla="*/ 392 w 10000"/>
              <a:gd name="connsiteY26" fmla="*/ 9925 h 10000"/>
              <a:gd name="connsiteX27" fmla="*/ 780 w 10000"/>
              <a:gd name="connsiteY27" fmla="*/ 10000 h 10000"/>
              <a:gd name="connsiteX28" fmla="*/ 1075 w 10000"/>
              <a:gd name="connsiteY28" fmla="*/ 9887 h 10000"/>
              <a:gd name="connsiteX29" fmla="*/ 880 w 10000"/>
              <a:gd name="connsiteY29" fmla="*/ 9699 h 10000"/>
              <a:gd name="connsiteX30" fmla="*/ 1075 w 10000"/>
              <a:gd name="connsiteY30" fmla="*/ 9624 h 10000"/>
              <a:gd name="connsiteX31" fmla="*/ 1464 w 10000"/>
              <a:gd name="connsiteY31" fmla="*/ 9736 h 10000"/>
              <a:gd name="connsiteX32" fmla="*/ 2050 w 10000"/>
              <a:gd name="connsiteY32" fmla="*/ 9661 h 10000"/>
              <a:gd name="connsiteX33" fmla="*/ 2247 w 10000"/>
              <a:gd name="connsiteY33" fmla="*/ 9850 h 10000"/>
              <a:gd name="connsiteX34" fmla="*/ 2540 w 10000"/>
              <a:gd name="connsiteY34" fmla="*/ 9774 h 10000"/>
              <a:gd name="connsiteX35" fmla="*/ 2443 w 10000"/>
              <a:gd name="connsiteY35" fmla="*/ 9473 h 10000"/>
              <a:gd name="connsiteX36" fmla="*/ 2637 w 10000"/>
              <a:gd name="connsiteY36" fmla="*/ 9624 h 10000"/>
              <a:gd name="connsiteX37" fmla="*/ 3419 w 10000"/>
              <a:gd name="connsiteY37" fmla="*/ 9549 h 10000"/>
              <a:gd name="connsiteX38" fmla="*/ 4884 w 10000"/>
              <a:gd name="connsiteY38" fmla="*/ 9850 h 10000"/>
              <a:gd name="connsiteX39" fmla="*/ 7033 w 10000"/>
              <a:gd name="connsiteY39" fmla="*/ 9510 h 10000"/>
              <a:gd name="connsiteX40" fmla="*/ 7131 w 10000"/>
              <a:gd name="connsiteY40" fmla="*/ 9624 h 10000"/>
              <a:gd name="connsiteX41" fmla="*/ 7326 w 10000"/>
              <a:gd name="connsiteY41" fmla="*/ 9473 h 10000"/>
              <a:gd name="connsiteX42" fmla="*/ 7715 w 10000"/>
              <a:gd name="connsiteY42" fmla="*/ 9398 h 10000"/>
              <a:gd name="connsiteX43" fmla="*/ 7619 w 10000"/>
              <a:gd name="connsiteY43" fmla="*/ 9171 h 10000"/>
              <a:gd name="connsiteX44" fmla="*/ 8011 w 10000"/>
              <a:gd name="connsiteY44" fmla="*/ 9059 h 10000"/>
              <a:gd name="connsiteX45" fmla="*/ 7814 w 10000"/>
              <a:gd name="connsiteY45" fmla="*/ 8946 h 10000"/>
              <a:gd name="connsiteX46" fmla="*/ 8694 w 10000"/>
              <a:gd name="connsiteY46" fmla="*/ 8870 h 10000"/>
              <a:gd name="connsiteX47" fmla="*/ 3366 w 10000"/>
              <a:gd name="connsiteY47" fmla="*/ 2016 h 10000"/>
              <a:gd name="connsiteX48" fmla="*/ 6529 w 10000"/>
              <a:gd name="connsiteY48" fmla="*/ 1240 h 10000"/>
              <a:gd name="connsiteX49" fmla="*/ 9759 w 10000"/>
              <a:gd name="connsiteY49" fmla="*/ 1217 h 10000"/>
              <a:gd name="connsiteX50" fmla="*/ 9473 w 10000"/>
              <a:gd name="connsiteY50" fmla="*/ 0 h 10000"/>
              <a:gd name="connsiteX51" fmla="*/ 3711 w 10000"/>
              <a:gd name="connsiteY51" fmla="*/ 306 h 10000"/>
              <a:gd name="connsiteX52" fmla="*/ 2637 w 10000"/>
              <a:gd name="connsiteY52"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247 w 10000"/>
              <a:gd name="connsiteY8" fmla="*/ 7158 h 10000"/>
              <a:gd name="connsiteX9" fmla="*/ 2148 w 10000"/>
              <a:gd name="connsiteY9" fmla="*/ 7346 h 10000"/>
              <a:gd name="connsiteX10" fmla="*/ 2443 w 10000"/>
              <a:gd name="connsiteY10" fmla="*/ 7647 h 10000"/>
              <a:gd name="connsiteX11" fmla="*/ 1857 w 10000"/>
              <a:gd name="connsiteY11" fmla="*/ 8099 h 10000"/>
              <a:gd name="connsiteX12" fmla="*/ 1953 w 10000"/>
              <a:gd name="connsiteY12" fmla="*/ 8249 h 10000"/>
              <a:gd name="connsiteX13" fmla="*/ 1464 w 10000"/>
              <a:gd name="connsiteY13" fmla="*/ 8363 h 10000"/>
              <a:gd name="connsiteX14" fmla="*/ 1075 w 10000"/>
              <a:gd name="connsiteY14" fmla="*/ 8758 h 10000"/>
              <a:gd name="connsiteX15" fmla="*/ 587 w 10000"/>
              <a:gd name="connsiteY15" fmla="*/ 8758 h 10000"/>
              <a:gd name="connsiteX16" fmla="*/ 392 w 10000"/>
              <a:gd name="connsiteY16" fmla="*/ 8908 h 10000"/>
              <a:gd name="connsiteX17" fmla="*/ 780 w 10000"/>
              <a:gd name="connsiteY17" fmla="*/ 9134 h 10000"/>
              <a:gd name="connsiteX18" fmla="*/ 292 w 10000"/>
              <a:gd name="connsiteY18" fmla="*/ 9248 h 10000"/>
              <a:gd name="connsiteX19" fmla="*/ 587 w 10000"/>
              <a:gd name="connsiteY19" fmla="*/ 9285 h 10000"/>
              <a:gd name="connsiteX20" fmla="*/ 197 w 10000"/>
              <a:gd name="connsiteY20" fmla="*/ 9360 h 10000"/>
              <a:gd name="connsiteX21" fmla="*/ 392 w 10000"/>
              <a:gd name="connsiteY21" fmla="*/ 9736 h 10000"/>
              <a:gd name="connsiteX22" fmla="*/ 0 w 10000"/>
              <a:gd name="connsiteY22" fmla="*/ 9736 h 10000"/>
              <a:gd name="connsiteX23" fmla="*/ 392 w 10000"/>
              <a:gd name="connsiteY23" fmla="*/ 9850 h 10000"/>
              <a:gd name="connsiteX24" fmla="*/ 96 w 10000"/>
              <a:gd name="connsiteY24" fmla="*/ 9925 h 10000"/>
              <a:gd name="connsiteX25" fmla="*/ 292 w 10000"/>
              <a:gd name="connsiteY25" fmla="*/ 9925 h 10000"/>
              <a:gd name="connsiteX26" fmla="*/ 392 w 10000"/>
              <a:gd name="connsiteY26" fmla="*/ 9925 h 10000"/>
              <a:gd name="connsiteX27" fmla="*/ 780 w 10000"/>
              <a:gd name="connsiteY27" fmla="*/ 10000 h 10000"/>
              <a:gd name="connsiteX28" fmla="*/ 1075 w 10000"/>
              <a:gd name="connsiteY28" fmla="*/ 9887 h 10000"/>
              <a:gd name="connsiteX29" fmla="*/ 880 w 10000"/>
              <a:gd name="connsiteY29" fmla="*/ 9699 h 10000"/>
              <a:gd name="connsiteX30" fmla="*/ 1075 w 10000"/>
              <a:gd name="connsiteY30" fmla="*/ 9624 h 10000"/>
              <a:gd name="connsiteX31" fmla="*/ 1464 w 10000"/>
              <a:gd name="connsiteY31" fmla="*/ 9736 h 10000"/>
              <a:gd name="connsiteX32" fmla="*/ 2050 w 10000"/>
              <a:gd name="connsiteY32" fmla="*/ 9661 h 10000"/>
              <a:gd name="connsiteX33" fmla="*/ 2247 w 10000"/>
              <a:gd name="connsiteY33" fmla="*/ 9850 h 10000"/>
              <a:gd name="connsiteX34" fmla="*/ 2540 w 10000"/>
              <a:gd name="connsiteY34" fmla="*/ 9774 h 10000"/>
              <a:gd name="connsiteX35" fmla="*/ 2443 w 10000"/>
              <a:gd name="connsiteY35" fmla="*/ 9473 h 10000"/>
              <a:gd name="connsiteX36" fmla="*/ 2637 w 10000"/>
              <a:gd name="connsiteY36" fmla="*/ 9624 h 10000"/>
              <a:gd name="connsiteX37" fmla="*/ 3419 w 10000"/>
              <a:gd name="connsiteY37" fmla="*/ 9549 h 10000"/>
              <a:gd name="connsiteX38" fmla="*/ 4884 w 10000"/>
              <a:gd name="connsiteY38" fmla="*/ 9850 h 10000"/>
              <a:gd name="connsiteX39" fmla="*/ 7033 w 10000"/>
              <a:gd name="connsiteY39" fmla="*/ 9510 h 10000"/>
              <a:gd name="connsiteX40" fmla="*/ 7131 w 10000"/>
              <a:gd name="connsiteY40" fmla="*/ 9624 h 10000"/>
              <a:gd name="connsiteX41" fmla="*/ 7326 w 10000"/>
              <a:gd name="connsiteY41" fmla="*/ 9473 h 10000"/>
              <a:gd name="connsiteX42" fmla="*/ 7715 w 10000"/>
              <a:gd name="connsiteY42" fmla="*/ 9398 h 10000"/>
              <a:gd name="connsiteX43" fmla="*/ 7619 w 10000"/>
              <a:gd name="connsiteY43" fmla="*/ 9171 h 10000"/>
              <a:gd name="connsiteX44" fmla="*/ 8011 w 10000"/>
              <a:gd name="connsiteY44" fmla="*/ 9059 h 10000"/>
              <a:gd name="connsiteX45" fmla="*/ 7814 w 10000"/>
              <a:gd name="connsiteY45" fmla="*/ 8946 h 10000"/>
              <a:gd name="connsiteX46" fmla="*/ 3366 w 10000"/>
              <a:gd name="connsiteY46" fmla="*/ 2016 h 10000"/>
              <a:gd name="connsiteX47" fmla="*/ 6529 w 10000"/>
              <a:gd name="connsiteY47" fmla="*/ 1240 h 10000"/>
              <a:gd name="connsiteX48" fmla="*/ 9759 w 10000"/>
              <a:gd name="connsiteY48" fmla="*/ 1217 h 10000"/>
              <a:gd name="connsiteX49" fmla="*/ 9473 w 10000"/>
              <a:gd name="connsiteY49" fmla="*/ 0 h 10000"/>
              <a:gd name="connsiteX50" fmla="*/ 3711 w 10000"/>
              <a:gd name="connsiteY50" fmla="*/ 306 h 10000"/>
              <a:gd name="connsiteX51" fmla="*/ 2637 w 10000"/>
              <a:gd name="connsiteY51"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247 w 10000"/>
              <a:gd name="connsiteY8" fmla="*/ 7158 h 10000"/>
              <a:gd name="connsiteX9" fmla="*/ 2148 w 10000"/>
              <a:gd name="connsiteY9" fmla="*/ 7346 h 10000"/>
              <a:gd name="connsiteX10" fmla="*/ 2443 w 10000"/>
              <a:gd name="connsiteY10" fmla="*/ 7647 h 10000"/>
              <a:gd name="connsiteX11" fmla="*/ 1857 w 10000"/>
              <a:gd name="connsiteY11" fmla="*/ 8099 h 10000"/>
              <a:gd name="connsiteX12" fmla="*/ 1953 w 10000"/>
              <a:gd name="connsiteY12" fmla="*/ 8249 h 10000"/>
              <a:gd name="connsiteX13" fmla="*/ 1464 w 10000"/>
              <a:gd name="connsiteY13" fmla="*/ 8363 h 10000"/>
              <a:gd name="connsiteX14" fmla="*/ 1075 w 10000"/>
              <a:gd name="connsiteY14" fmla="*/ 8758 h 10000"/>
              <a:gd name="connsiteX15" fmla="*/ 587 w 10000"/>
              <a:gd name="connsiteY15" fmla="*/ 8758 h 10000"/>
              <a:gd name="connsiteX16" fmla="*/ 392 w 10000"/>
              <a:gd name="connsiteY16" fmla="*/ 8908 h 10000"/>
              <a:gd name="connsiteX17" fmla="*/ 780 w 10000"/>
              <a:gd name="connsiteY17" fmla="*/ 9134 h 10000"/>
              <a:gd name="connsiteX18" fmla="*/ 292 w 10000"/>
              <a:gd name="connsiteY18" fmla="*/ 9248 h 10000"/>
              <a:gd name="connsiteX19" fmla="*/ 587 w 10000"/>
              <a:gd name="connsiteY19" fmla="*/ 9285 h 10000"/>
              <a:gd name="connsiteX20" fmla="*/ 197 w 10000"/>
              <a:gd name="connsiteY20" fmla="*/ 9360 h 10000"/>
              <a:gd name="connsiteX21" fmla="*/ 392 w 10000"/>
              <a:gd name="connsiteY21" fmla="*/ 9736 h 10000"/>
              <a:gd name="connsiteX22" fmla="*/ 0 w 10000"/>
              <a:gd name="connsiteY22" fmla="*/ 9736 h 10000"/>
              <a:gd name="connsiteX23" fmla="*/ 392 w 10000"/>
              <a:gd name="connsiteY23" fmla="*/ 9850 h 10000"/>
              <a:gd name="connsiteX24" fmla="*/ 96 w 10000"/>
              <a:gd name="connsiteY24" fmla="*/ 9925 h 10000"/>
              <a:gd name="connsiteX25" fmla="*/ 292 w 10000"/>
              <a:gd name="connsiteY25" fmla="*/ 9925 h 10000"/>
              <a:gd name="connsiteX26" fmla="*/ 392 w 10000"/>
              <a:gd name="connsiteY26" fmla="*/ 9925 h 10000"/>
              <a:gd name="connsiteX27" fmla="*/ 780 w 10000"/>
              <a:gd name="connsiteY27" fmla="*/ 10000 h 10000"/>
              <a:gd name="connsiteX28" fmla="*/ 1075 w 10000"/>
              <a:gd name="connsiteY28" fmla="*/ 9887 h 10000"/>
              <a:gd name="connsiteX29" fmla="*/ 880 w 10000"/>
              <a:gd name="connsiteY29" fmla="*/ 9699 h 10000"/>
              <a:gd name="connsiteX30" fmla="*/ 1075 w 10000"/>
              <a:gd name="connsiteY30" fmla="*/ 9624 h 10000"/>
              <a:gd name="connsiteX31" fmla="*/ 1464 w 10000"/>
              <a:gd name="connsiteY31" fmla="*/ 9736 h 10000"/>
              <a:gd name="connsiteX32" fmla="*/ 2050 w 10000"/>
              <a:gd name="connsiteY32" fmla="*/ 9661 h 10000"/>
              <a:gd name="connsiteX33" fmla="*/ 2247 w 10000"/>
              <a:gd name="connsiteY33" fmla="*/ 9850 h 10000"/>
              <a:gd name="connsiteX34" fmla="*/ 2540 w 10000"/>
              <a:gd name="connsiteY34" fmla="*/ 9774 h 10000"/>
              <a:gd name="connsiteX35" fmla="*/ 2443 w 10000"/>
              <a:gd name="connsiteY35" fmla="*/ 9473 h 10000"/>
              <a:gd name="connsiteX36" fmla="*/ 2637 w 10000"/>
              <a:gd name="connsiteY36" fmla="*/ 9624 h 10000"/>
              <a:gd name="connsiteX37" fmla="*/ 3419 w 10000"/>
              <a:gd name="connsiteY37" fmla="*/ 9549 h 10000"/>
              <a:gd name="connsiteX38" fmla="*/ 4884 w 10000"/>
              <a:gd name="connsiteY38" fmla="*/ 9850 h 10000"/>
              <a:gd name="connsiteX39" fmla="*/ 7033 w 10000"/>
              <a:gd name="connsiteY39" fmla="*/ 9510 h 10000"/>
              <a:gd name="connsiteX40" fmla="*/ 7131 w 10000"/>
              <a:gd name="connsiteY40" fmla="*/ 9624 h 10000"/>
              <a:gd name="connsiteX41" fmla="*/ 7715 w 10000"/>
              <a:gd name="connsiteY41" fmla="*/ 9398 h 10000"/>
              <a:gd name="connsiteX42" fmla="*/ 7619 w 10000"/>
              <a:gd name="connsiteY42" fmla="*/ 9171 h 10000"/>
              <a:gd name="connsiteX43" fmla="*/ 8011 w 10000"/>
              <a:gd name="connsiteY43" fmla="*/ 9059 h 10000"/>
              <a:gd name="connsiteX44" fmla="*/ 7814 w 10000"/>
              <a:gd name="connsiteY44" fmla="*/ 8946 h 10000"/>
              <a:gd name="connsiteX45" fmla="*/ 3366 w 10000"/>
              <a:gd name="connsiteY45" fmla="*/ 2016 h 10000"/>
              <a:gd name="connsiteX46" fmla="*/ 6529 w 10000"/>
              <a:gd name="connsiteY46" fmla="*/ 1240 h 10000"/>
              <a:gd name="connsiteX47" fmla="*/ 9759 w 10000"/>
              <a:gd name="connsiteY47" fmla="*/ 1217 h 10000"/>
              <a:gd name="connsiteX48" fmla="*/ 9473 w 10000"/>
              <a:gd name="connsiteY48" fmla="*/ 0 h 10000"/>
              <a:gd name="connsiteX49" fmla="*/ 3711 w 10000"/>
              <a:gd name="connsiteY49" fmla="*/ 306 h 10000"/>
              <a:gd name="connsiteX50" fmla="*/ 2637 w 10000"/>
              <a:gd name="connsiteY50"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247 w 10000"/>
              <a:gd name="connsiteY8" fmla="*/ 7158 h 10000"/>
              <a:gd name="connsiteX9" fmla="*/ 2148 w 10000"/>
              <a:gd name="connsiteY9" fmla="*/ 7346 h 10000"/>
              <a:gd name="connsiteX10" fmla="*/ 2443 w 10000"/>
              <a:gd name="connsiteY10" fmla="*/ 7647 h 10000"/>
              <a:gd name="connsiteX11" fmla="*/ 1857 w 10000"/>
              <a:gd name="connsiteY11" fmla="*/ 8099 h 10000"/>
              <a:gd name="connsiteX12" fmla="*/ 1953 w 10000"/>
              <a:gd name="connsiteY12" fmla="*/ 8249 h 10000"/>
              <a:gd name="connsiteX13" fmla="*/ 1464 w 10000"/>
              <a:gd name="connsiteY13" fmla="*/ 8363 h 10000"/>
              <a:gd name="connsiteX14" fmla="*/ 1075 w 10000"/>
              <a:gd name="connsiteY14" fmla="*/ 8758 h 10000"/>
              <a:gd name="connsiteX15" fmla="*/ 587 w 10000"/>
              <a:gd name="connsiteY15" fmla="*/ 8758 h 10000"/>
              <a:gd name="connsiteX16" fmla="*/ 392 w 10000"/>
              <a:gd name="connsiteY16" fmla="*/ 8908 h 10000"/>
              <a:gd name="connsiteX17" fmla="*/ 780 w 10000"/>
              <a:gd name="connsiteY17" fmla="*/ 9134 h 10000"/>
              <a:gd name="connsiteX18" fmla="*/ 292 w 10000"/>
              <a:gd name="connsiteY18" fmla="*/ 9248 h 10000"/>
              <a:gd name="connsiteX19" fmla="*/ 587 w 10000"/>
              <a:gd name="connsiteY19" fmla="*/ 9285 h 10000"/>
              <a:gd name="connsiteX20" fmla="*/ 197 w 10000"/>
              <a:gd name="connsiteY20" fmla="*/ 9360 h 10000"/>
              <a:gd name="connsiteX21" fmla="*/ 392 w 10000"/>
              <a:gd name="connsiteY21" fmla="*/ 9736 h 10000"/>
              <a:gd name="connsiteX22" fmla="*/ 0 w 10000"/>
              <a:gd name="connsiteY22" fmla="*/ 9736 h 10000"/>
              <a:gd name="connsiteX23" fmla="*/ 392 w 10000"/>
              <a:gd name="connsiteY23" fmla="*/ 9850 h 10000"/>
              <a:gd name="connsiteX24" fmla="*/ 96 w 10000"/>
              <a:gd name="connsiteY24" fmla="*/ 9925 h 10000"/>
              <a:gd name="connsiteX25" fmla="*/ 292 w 10000"/>
              <a:gd name="connsiteY25" fmla="*/ 9925 h 10000"/>
              <a:gd name="connsiteX26" fmla="*/ 392 w 10000"/>
              <a:gd name="connsiteY26" fmla="*/ 9925 h 10000"/>
              <a:gd name="connsiteX27" fmla="*/ 780 w 10000"/>
              <a:gd name="connsiteY27" fmla="*/ 10000 h 10000"/>
              <a:gd name="connsiteX28" fmla="*/ 1075 w 10000"/>
              <a:gd name="connsiteY28" fmla="*/ 9887 h 10000"/>
              <a:gd name="connsiteX29" fmla="*/ 880 w 10000"/>
              <a:gd name="connsiteY29" fmla="*/ 9699 h 10000"/>
              <a:gd name="connsiteX30" fmla="*/ 1075 w 10000"/>
              <a:gd name="connsiteY30" fmla="*/ 9624 h 10000"/>
              <a:gd name="connsiteX31" fmla="*/ 1464 w 10000"/>
              <a:gd name="connsiteY31" fmla="*/ 9736 h 10000"/>
              <a:gd name="connsiteX32" fmla="*/ 2050 w 10000"/>
              <a:gd name="connsiteY32" fmla="*/ 9661 h 10000"/>
              <a:gd name="connsiteX33" fmla="*/ 2247 w 10000"/>
              <a:gd name="connsiteY33" fmla="*/ 9850 h 10000"/>
              <a:gd name="connsiteX34" fmla="*/ 2540 w 10000"/>
              <a:gd name="connsiteY34" fmla="*/ 9774 h 10000"/>
              <a:gd name="connsiteX35" fmla="*/ 2443 w 10000"/>
              <a:gd name="connsiteY35" fmla="*/ 9473 h 10000"/>
              <a:gd name="connsiteX36" fmla="*/ 2637 w 10000"/>
              <a:gd name="connsiteY36" fmla="*/ 9624 h 10000"/>
              <a:gd name="connsiteX37" fmla="*/ 3419 w 10000"/>
              <a:gd name="connsiteY37" fmla="*/ 9549 h 10000"/>
              <a:gd name="connsiteX38" fmla="*/ 4884 w 10000"/>
              <a:gd name="connsiteY38" fmla="*/ 9850 h 10000"/>
              <a:gd name="connsiteX39" fmla="*/ 7033 w 10000"/>
              <a:gd name="connsiteY39" fmla="*/ 9510 h 10000"/>
              <a:gd name="connsiteX40" fmla="*/ 7131 w 10000"/>
              <a:gd name="connsiteY40" fmla="*/ 9624 h 10000"/>
              <a:gd name="connsiteX41" fmla="*/ 7715 w 10000"/>
              <a:gd name="connsiteY41" fmla="*/ 9398 h 10000"/>
              <a:gd name="connsiteX42" fmla="*/ 7619 w 10000"/>
              <a:gd name="connsiteY42" fmla="*/ 9171 h 10000"/>
              <a:gd name="connsiteX43" fmla="*/ 8011 w 10000"/>
              <a:gd name="connsiteY43" fmla="*/ 9059 h 10000"/>
              <a:gd name="connsiteX44" fmla="*/ 3366 w 10000"/>
              <a:gd name="connsiteY44" fmla="*/ 2016 h 10000"/>
              <a:gd name="connsiteX45" fmla="*/ 6529 w 10000"/>
              <a:gd name="connsiteY45" fmla="*/ 1240 h 10000"/>
              <a:gd name="connsiteX46" fmla="*/ 9759 w 10000"/>
              <a:gd name="connsiteY46" fmla="*/ 1217 h 10000"/>
              <a:gd name="connsiteX47" fmla="*/ 9473 w 10000"/>
              <a:gd name="connsiteY47" fmla="*/ 0 h 10000"/>
              <a:gd name="connsiteX48" fmla="*/ 3711 w 10000"/>
              <a:gd name="connsiteY48" fmla="*/ 306 h 10000"/>
              <a:gd name="connsiteX49" fmla="*/ 2637 w 10000"/>
              <a:gd name="connsiteY49"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247 w 10000"/>
              <a:gd name="connsiteY8" fmla="*/ 7158 h 10000"/>
              <a:gd name="connsiteX9" fmla="*/ 2148 w 10000"/>
              <a:gd name="connsiteY9" fmla="*/ 7346 h 10000"/>
              <a:gd name="connsiteX10" fmla="*/ 2443 w 10000"/>
              <a:gd name="connsiteY10" fmla="*/ 7647 h 10000"/>
              <a:gd name="connsiteX11" fmla="*/ 1857 w 10000"/>
              <a:gd name="connsiteY11" fmla="*/ 8099 h 10000"/>
              <a:gd name="connsiteX12" fmla="*/ 1953 w 10000"/>
              <a:gd name="connsiteY12" fmla="*/ 8249 h 10000"/>
              <a:gd name="connsiteX13" fmla="*/ 1464 w 10000"/>
              <a:gd name="connsiteY13" fmla="*/ 8363 h 10000"/>
              <a:gd name="connsiteX14" fmla="*/ 1075 w 10000"/>
              <a:gd name="connsiteY14" fmla="*/ 8758 h 10000"/>
              <a:gd name="connsiteX15" fmla="*/ 587 w 10000"/>
              <a:gd name="connsiteY15" fmla="*/ 8758 h 10000"/>
              <a:gd name="connsiteX16" fmla="*/ 392 w 10000"/>
              <a:gd name="connsiteY16" fmla="*/ 8908 h 10000"/>
              <a:gd name="connsiteX17" fmla="*/ 780 w 10000"/>
              <a:gd name="connsiteY17" fmla="*/ 9134 h 10000"/>
              <a:gd name="connsiteX18" fmla="*/ 292 w 10000"/>
              <a:gd name="connsiteY18" fmla="*/ 9248 h 10000"/>
              <a:gd name="connsiteX19" fmla="*/ 587 w 10000"/>
              <a:gd name="connsiteY19" fmla="*/ 9285 h 10000"/>
              <a:gd name="connsiteX20" fmla="*/ 197 w 10000"/>
              <a:gd name="connsiteY20" fmla="*/ 9360 h 10000"/>
              <a:gd name="connsiteX21" fmla="*/ 392 w 10000"/>
              <a:gd name="connsiteY21" fmla="*/ 9736 h 10000"/>
              <a:gd name="connsiteX22" fmla="*/ 0 w 10000"/>
              <a:gd name="connsiteY22" fmla="*/ 9736 h 10000"/>
              <a:gd name="connsiteX23" fmla="*/ 392 w 10000"/>
              <a:gd name="connsiteY23" fmla="*/ 9850 h 10000"/>
              <a:gd name="connsiteX24" fmla="*/ 96 w 10000"/>
              <a:gd name="connsiteY24" fmla="*/ 9925 h 10000"/>
              <a:gd name="connsiteX25" fmla="*/ 292 w 10000"/>
              <a:gd name="connsiteY25" fmla="*/ 9925 h 10000"/>
              <a:gd name="connsiteX26" fmla="*/ 392 w 10000"/>
              <a:gd name="connsiteY26" fmla="*/ 9925 h 10000"/>
              <a:gd name="connsiteX27" fmla="*/ 780 w 10000"/>
              <a:gd name="connsiteY27" fmla="*/ 10000 h 10000"/>
              <a:gd name="connsiteX28" fmla="*/ 1075 w 10000"/>
              <a:gd name="connsiteY28" fmla="*/ 9887 h 10000"/>
              <a:gd name="connsiteX29" fmla="*/ 880 w 10000"/>
              <a:gd name="connsiteY29" fmla="*/ 9699 h 10000"/>
              <a:gd name="connsiteX30" fmla="*/ 1075 w 10000"/>
              <a:gd name="connsiteY30" fmla="*/ 9624 h 10000"/>
              <a:gd name="connsiteX31" fmla="*/ 1464 w 10000"/>
              <a:gd name="connsiteY31" fmla="*/ 9736 h 10000"/>
              <a:gd name="connsiteX32" fmla="*/ 2050 w 10000"/>
              <a:gd name="connsiteY32" fmla="*/ 9661 h 10000"/>
              <a:gd name="connsiteX33" fmla="*/ 2247 w 10000"/>
              <a:gd name="connsiteY33" fmla="*/ 9850 h 10000"/>
              <a:gd name="connsiteX34" fmla="*/ 2540 w 10000"/>
              <a:gd name="connsiteY34" fmla="*/ 9774 h 10000"/>
              <a:gd name="connsiteX35" fmla="*/ 2443 w 10000"/>
              <a:gd name="connsiteY35" fmla="*/ 9473 h 10000"/>
              <a:gd name="connsiteX36" fmla="*/ 3419 w 10000"/>
              <a:gd name="connsiteY36" fmla="*/ 9549 h 10000"/>
              <a:gd name="connsiteX37" fmla="*/ 4884 w 10000"/>
              <a:gd name="connsiteY37" fmla="*/ 9850 h 10000"/>
              <a:gd name="connsiteX38" fmla="*/ 7033 w 10000"/>
              <a:gd name="connsiteY38" fmla="*/ 9510 h 10000"/>
              <a:gd name="connsiteX39" fmla="*/ 7131 w 10000"/>
              <a:gd name="connsiteY39" fmla="*/ 9624 h 10000"/>
              <a:gd name="connsiteX40" fmla="*/ 7715 w 10000"/>
              <a:gd name="connsiteY40" fmla="*/ 9398 h 10000"/>
              <a:gd name="connsiteX41" fmla="*/ 7619 w 10000"/>
              <a:gd name="connsiteY41" fmla="*/ 9171 h 10000"/>
              <a:gd name="connsiteX42" fmla="*/ 8011 w 10000"/>
              <a:gd name="connsiteY42" fmla="*/ 9059 h 10000"/>
              <a:gd name="connsiteX43" fmla="*/ 3366 w 10000"/>
              <a:gd name="connsiteY43" fmla="*/ 2016 h 10000"/>
              <a:gd name="connsiteX44" fmla="*/ 6529 w 10000"/>
              <a:gd name="connsiteY44" fmla="*/ 1240 h 10000"/>
              <a:gd name="connsiteX45" fmla="*/ 9759 w 10000"/>
              <a:gd name="connsiteY45" fmla="*/ 1217 h 10000"/>
              <a:gd name="connsiteX46" fmla="*/ 9473 w 10000"/>
              <a:gd name="connsiteY46" fmla="*/ 0 h 10000"/>
              <a:gd name="connsiteX47" fmla="*/ 3711 w 10000"/>
              <a:gd name="connsiteY47" fmla="*/ 306 h 10000"/>
              <a:gd name="connsiteX48" fmla="*/ 2637 w 10000"/>
              <a:gd name="connsiteY48"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247 w 10000"/>
              <a:gd name="connsiteY8" fmla="*/ 7158 h 10000"/>
              <a:gd name="connsiteX9" fmla="*/ 2148 w 10000"/>
              <a:gd name="connsiteY9" fmla="*/ 7346 h 10000"/>
              <a:gd name="connsiteX10" fmla="*/ 2443 w 10000"/>
              <a:gd name="connsiteY10" fmla="*/ 7647 h 10000"/>
              <a:gd name="connsiteX11" fmla="*/ 1857 w 10000"/>
              <a:gd name="connsiteY11" fmla="*/ 8099 h 10000"/>
              <a:gd name="connsiteX12" fmla="*/ 1953 w 10000"/>
              <a:gd name="connsiteY12" fmla="*/ 8249 h 10000"/>
              <a:gd name="connsiteX13" fmla="*/ 1464 w 10000"/>
              <a:gd name="connsiteY13" fmla="*/ 8363 h 10000"/>
              <a:gd name="connsiteX14" fmla="*/ 1075 w 10000"/>
              <a:gd name="connsiteY14" fmla="*/ 8758 h 10000"/>
              <a:gd name="connsiteX15" fmla="*/ 587 w 10000"/>
              <a:gd name="connsiteY15" fmla="*/ 8758 h 10000"/>
              <a:gd name="connsiteX16" fmla="*/ 392 w 10000"/>
              <a:gd name="connsiteY16" fmla="*/ 8908 h 10000"/>
              <a:gd name="connsiteX17" fmla="*/ 780 w 10000"/>
              <a:gd name="connsiteY17" fmla="*/ 9134 h 10000"/>
              <a:gd name="connsiteX18" fmla="*/ 292 w 10000"/>
              <a:gd name="connsiteY18" fmla="*/ 9248 h 10000"/>
              <a:gd name="connsiteX19" fmla="*/ 197 w 10000"/>
              <a:gd name="connsiteY19" fmla="*/ 9360 h 10000"/>
              <a:gd name="connsiteX20" fmla="*/ 392 w 10000"/>
              <a:gd name="connsiteY20" fmla="*/ 9736 h 10000"/>
              <a:gd name="connsiteX21" fmla="*/ 0 w 10000"/>
              <a:gd name="connsiteY21" fmla="*/ 9736 h 10000"/>
              <a:gd name="connsiteX22" fmla="*/ 392 w 10000"/>
              <a:gd name="connsiteY22" fmla="*/ 9850 h 10000"/>
              <a:gd name="connsiteX23" fmla="*/ 96 w 10000"/>
              <a:gd name="connsiteY23" fmla="*/ 9925 h 10000"/>
              <a:gd name="connsiteX24" fmla="*/ 292 w 10000"/>
              <a:gd name="connsiteY24" fmla="*/ 9925 h 10000"/>
              <a:gd name="connsiteX25" fmla="*/ 392 w 10000"/>
              <a:gd name="connsiteY25" fmla="*/ 9925 h 10000"/>
              <a:gd name="connsiteX26" fmla="*/ 780 w 10000"/>
              <a:gd name="connsiteY26" fmla="*/ 10000 h 10000"/>
              <a:gd name="connsiteX27" fmla="*/ 1075 w 10000"/>
              <a:gd name="connsiteY27" fmla="*/ 9887 h 10000"/>
              <a:gd name="connsiteX28" fmla="*/ 880 w 10000"/>
              <a:gd name="connsiteY28" fmla="*/ 9699 h 10000"/>
              <a:gd name="connsiteX29" fmla="*/ 1075 w 10000"/>
              <a:gd name="connsiteY29" fmla="*/ 9624 h 10000"/>
              <a:gd name="connsiteX30" fmla="*/ 1464 w 10000"/>
              <a:gd name="connsiteY30" fmla="*/ 9736 h 10000"/>
              <a:gd name="connsiteX31" fmla="*/ 2050 w 10000"/>
              <a:gd name="connsiteY31" fmla="*/ 9661 h 10000"/>
              <a:gd name="connsiteX32" fmla="*/ 2247 w 10000"/>
              <a:gd name="connsiteY32" fmla="*/ 9850 h 10000"/>
              <a:gd name="connsiteX33" fmla="*/ 2540 w 10000"/>
              <a:gd name="connsiteY33" fmla="*/ 9774 h 10000"/>
              <a:gd name="connsiteX34" fmla="*/ 2443 w 10000"/>
              <a:gd name="connsiteY34" fmla="*/ 9473 h 10000"/>
              <a:gd name="connsiteX35" fmla="*/ 3419 w 10000"/>
              <a:gd name="connsiteY35" fmla="*/ 9549 h 10000"/>
              <a:gd name="connsiteX36" fmla="*/ 4884 w 10000"/>
              <a:gd name="connsiteY36" fmla="*/ 9850 h 10000"/>
              <a:gd name="connsiteX37" fmla="*/ 7033 w 10000"/>
              <a:gd name="connsiteY37" fmla="*/ 9510 h 10000"/>
              <a:gd name="connsiteX38" fmla="*/ 7131 w 10000"/>
              <a:gd name="connsiteY38" fmla="*/ 9624 h 10000"/>
              <a:gd name="connsiteX39" fmla="*/ 7715 w 10000"/>
              <a:gd name="connsiteY39" fmla="*/ 9398 h 10000"/>
              <a:gd name="connsiteX40" fmla="*/ 7619 w 10000"/>
              <a:gd name="connsiteY40" fmla="*/ 9171 h 10000"/>
              <a:gd name="connsiteX41" fmla="*/ 8011 w 10000"/>
              <a:gd name="connsiteY41" fmla="*/ 9059 h 10000"/>
              <a:gd name="connsiteX42" fmla="*/ 3366 w 10000"/>
              <a:gd name="connsiteY42" fmla="*/ 2016 h 10000"/>
              <a:gd name="connsiteX43" fmla="*/ 6529 w 10000"/>
              <a:gd name="connsiteY43" fmla="*/ 1240 h 10000"/>
              <a:gd name="connsiteX44" fmla="*/ 9759 w 10000"/>
              <a:gd name="connsiteY44" fmla="*/ 1217 h 10000"/>
              <a:gd name="connsiteX45" fmla="*/ 9473 w 10000"/>
              <a:gd name="connsiteY45" fmla="*/ 0 h 10000"/>
              <a:gd name="connsiteX46" fmla="*/ 3711 w 10000"/>
              <a:gd name="connsiteY46" fmla="*/ 306 h 10000"/>
              <a:gd name="connsiteX47" fmla="*/ 2637 w 10000"/>
              <a:gd name="connsiteY47"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247 w 10000"/>
              <a:gd name="connsiteY8" fmla="*/ 7158 h 10000"/>
              <a:gd name="connsiteX9" fmla="*/ 2148 w 10000"/>
              <a:gd name="connsiteY9" fmla="*/ 7346 h 10000"/>
              <a:gd name="connsiteX10" fmla="*/ 2443 w 10000"/>
              <a:gd name="connsiteY10" fmla="*/ 7647 h 10000"/>
              <a:gd name="connsiteX11" fmla="*/ 1953 w 10000"/>
              <a:gd name="connsiteY11" fmla="*/ 8249 h 10000"/>
              <a:gd name="connsiteX12" fmla="*/ 1464 w 10000"/>
              <a:gd name="connsiteY12" fmla="*/ 8363 h 10000"/>
              <a:gd name="connsiteX13" fmla="*/ 1075 w 10000"/>
              <a:gd name="connsiteY13" fmla="*/ 8758 h 10000"/>
              <a:gd name="connsiteX14" fmla="*/ 587 w 10000"/>
              <a:gd name="connsiteY14" fmla="*/ 8758 h 10000"/>
              <a:gd name="connsiteX15" fmla="*/ 392 w 10000"/>
              <a:gd name="connsiteY15" fmla="*/ 8908 h 10000"/>
              <a:gd name="connsiteX16" fmla="*/ 780 w 10000"/>
              <a:gd name="connsiteY16" fmla="*/ 9134 h 10000"/>
              <a:gd name="connsiteX17" fmla="*/ 292 w 10000"/>
              <a:gd name="connsiteY17" fmla="*/ 9248 h 10000"/>
              <a:gd name="connsiteX18" fmla="*/ 197 w 10000"/>
              <a:gd name="connsiteY18" fmla="*/ 9360 h 10000"/>
              <a:gd name="connsiteX19" fmla="*/ 392 w 10000"/>
              <a:gd name="connsiteY19" fmla="*/ 9736 h 10000"/>
              <a:gd name="connsiteX20" fmla="*/ 0 w 10000"/>
              <a:gd name="connsiteY20" fmla="*/ 9736 h 10000"/>
              <a:gd name="connsiteX21" fmla="*/ 392 w 10000"/>
              <a:gd name="connsiteY21" fmla="*/ 9850 h 10000"/>
              <a:gd name="connsiteX22" fmla="*/ 96 w 10000"/>
              <a:gd name="connsiteY22" fmla="*/ 9925 h 10000"/>
              <a:gd name="connsiteX23" fmla="*/ 292 w 10000"/>
              <a:gd name="connsiteY23" fmla="*/ 9925 h 10000"/>
              <a:gd name="connsiteX24" fmla="*/ 392 w 10000"/>
              <a:gd name="connsiteY24" fmla="*/ 9925 h 10000"/>
              <a:gd name="connsiteX25" fmla="*/ 780 w 10000"/>
              <a:gd name="connsiteY25" fmla="*/ 10000 h 10000"/>
              <a:gd name="connsiteX26" fmla="*/ 1075 w 10000"/>
              <a:gd name="connsiteY26" fmla="*/ 9887 h 10000"/>
              <a:gd name="connsiteX27" fmla="*/ 880 w 10000"/>
              <a:gd name="connsiteY27" fmla="*/ 9699 h 10000"/>
              <a:gd name="connsiteX28" fmla="*/ 1075 w 10000"/>
              <a:gd name="connsiteY28" fmla="*/ 9624 h 10000"/>
              <a:gd name="connsiteX29" fmla="*/ 1464 w 10000"/>
              <a:gd name="connsiteY29" fmla="*/ 9736 h 10000"/>
              <a:gd name="connsiteX30" fmla="*/ 2050 w 10000"/>
              <a:gd name="connsiteY30" fmla="*/ 9661 h 10000"/>
              <a:gd name="connsiteX31" fmla="*/ 2247 w 10000"/>
              <a:gd name="connsiteY31" fmla="*/ 9850 h 10000"/>
              <a:gd name="connsiteX32" fmla="*/ 2540 w 10000"/>
              <a:gd name="connsiteY32" fmla="*/ 9774 h 10000"/>
              <a:gd name="connsiteX33" fmla="*/ 2443 w 10000"/>
              <a:gd name="connsiteY33" fmla="*/ 9473 h 10000"/>
              <a:gd name="connsiteX34" fmla="*/ 3419 w 10000"/>
              <a:gd name="connsiteY34" fmla="*/ 9549 h 10000"/>
              <a:gd name="connsiteX35" fmla="*/ 4884 w 10000"/>
              <a:gd name="connsiteY35" fmla="*/ 9850 h 10000"/>
              <a:gd name="connsiteX36" fmla="*/ 7033 w 10000"/>
              <a:gd name="connsiteY36" fmla="*/ 9510 h 10000"/>
              <a:gd name="connsiteX37" fmla="*/ 7131 w 10000"/>
              <a:gd name="connsiteY37" fmla="*/ 9624 h 10000"/>
              <a:gd name="connsiteX38" fmla="*/ 7715 w 10000"/>
              <a:gd name="connsiteY38" fmla="*/ 9398 h 10000"/>
              <a:gd name="connsiteX39" fmla="*/ 7619 w 10000"/>
              <a:gd name="connsiteY39" fmla="*/ 9171 h 10000"/>
              <a:gd name="connsiteX40" fmla="*/ 8011 w 10000"/>
              <a:gd name="connsiteY40" fmla="*/ 9059 h 10000"/>
              <a:gd name="connsiteX41" fmla="*/ 3366 w 10000"/>
              <a:gd name="connsiteY41" fmla="*/ 2016 h 10000"/>
              <a:gd name="connsiteX42" fmla="*/ 6529 w 10000"/>
              <a:gd name="connsiteY42" fmla="*/ 1240 h 10000"/>
              <a:gd name="connsiteX43" fmla="*/ 9759 w 10000"/>
              <a:gd name="connsiteY43" fmla="*/ 1217 h 10000"/>
              <a:gd name="connsiteX44" fmla="*/ 9473 w 10000"/>
              <a:gd name="connsiteY44" fmla="*/ 0 h 10000"/>
              <a:gd name="connsiteX45" fmla="*/ 3711 w 10000"/>
              <a:gd name="connsiteY45" fmla="*/ 306 h 10000"/>
              <a:gd name="connsiteX46" fmla="*/ 2637 w 10000"/>
              <a:gd name="connsiteY46"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247 w 10000"/>
              <a:gd name="connsiteY8" fmla="*/ 7158 h 10000"/>
              <a:gd name="connsiteX9" fmla="*/ 2443 w 10000"/>
              <a:gd name="connsiteY9" fmla="*/ 7647 h 10000"/>
              <a:gd name="connsiteX10" fmla="*/ 1953 w 10000"/>
              <a:gd name="connsiteY10" fmla="*/ 8249 h 10000"/>
              <a:gd name="connsiteX11" fmla="*/ 1464 w 10000"/>
              <a:gd name="connsiteY11" fmla="*/ 8363 h 10000"/>
              <a:gd name="connsiteX12" fmla="*/ 1075 w 10000"/>
              <a:gd name="connsiteY12" fmla="*/ 8758 h 10000"/>
              <a:gd name="connsiteX13" fmla="*/ 587 w 10000"/>
              <a:gd name="connsiteY13" fmla="*/ 8758 h 10000"/>
              <a:gd name="connsiteX14" fmla="*/ 392 w 10000"/>
              <a:gd name="connsiteY14" fmla="*/ 8908 h 10000"/>
              <a:gd name="connsiteX15" fmla="*/ 780 w 10000"/>
              <a:gd name="connsiteY15" fmla="*/ 9134 h 10000"/>
              <a:gd name="connsiteX16" fmla="*/ 292 w 10000"/>
              <a:gd name="connsiteY16" fmla="*/ 9248 h 10000"/>
              <a:gd name="connsiteX17" fmla="*/ 197 w 10000"/>
              <a:gd name="connsiteY17" fmla="*/ 9360 h 10000"/>
              <a:gd name="connsiteX18" fmla="*/ 392 w 10000"/>
              <a:gd name="connsiteY18" fmla="*/ 9736 h 10000"/>
              <a:gd name="connsiteX19" fmla="*/ 0 w 10000"/>
              <a:gd name="connsiteY19" fmla="*/ 9736 h 10000"/>
              <a:gd name="connsiteX20" fmla="*/ 392 w 10000"/>
              <a:gd name="connsiteY20" fmla="*/ 9850 h 10000"/>
              <a:gd name="connsiteX21" fmla="*/ 96 w 10000"/>
              <a:gd name="connsiteY21" fmla="*/ 9925 h 10000"/>
              <a:gd name="connsiteX22" fmla="*/ 292 w 10000"/>
              <a:gd name="connsiteY22" fmla="*/ 9925 h 10000"/>
              <a:gd name="connsiteX23" fmla="*/ 392 w 10000"/>
              <a:gd name="connsiteY23" fmla="*/ 9925 h 10000"/>
              <a:gd name="connsiteX24" fmla="*/ 780 w 10000"/>
              <a:gd name="connsiteY24" fmla="*/ 10000 h 10000"/>
              <a:gd name="connsiteX25" fmla="*/ 1075 w 10000"/>
              <a:gd name="connsiteY25" fmla="*/ 9887 h 10000"/>
              <a:gd name="connsiteX26" fmla="*/ 880 w 10000"/>
              <a:gd name="connsiteY26" fmla="*/ 9699 h 10000"/>
              <a:gd name="connsiteX27" fmla="*/ 1075 w 10000"/>
              <a:gd name="connsiteY27" fmla="*/ 9624 h 10000"/>
              <a:gd name="connsiteX28" fmla="*/ 1464 w 10000"/>
              <a:gd name="connsiteY28" fmla="*/ 9736 h 10000"/>
              <a:gd name="connsiteX29" fmla="*/ 2050 w 10000"/>
              <a:gd name="connsiteY29" fmla="*/ 9661 h 10000"/>
              <a:gd name="connsiteX30" fmla="*/ 2247 w 10000"/>
              <a:gd name="connsiteY30" fmla="*/ 9850 h 10000"/>
              <a:gd name="connsiteX31" fmla="*/ 2540 w 10000"/>
              <a:gd name="connsiteY31" fmla="*/ 9774 h 10000"/>
              <a:gd name="connsiteX32" fmla="*/ 2443 w 10000"/>
              <a:gd name="connsiteY32" fmla="*/ 9473 h 10000"/>
              <a:gd name="connsiteX33" fmla="*/ 3419 w 10000"/>
              <a:gd name="connsiteY33" fmla="*/ 9549 h 10000"/>
              <a:gd name="connsiteX34" fmla="*/ 4884 w 10000"/>
              <a:gd name="connsiteY34" fmla="*/ 9850 h 10000"/>
              <a:gd name="connsiteX35" fmla="*/ 7033 w 10000"/>
              <a:gd name="connsiteY35" fmla="*/ 9510 h 10000"/>
              <a:gd name="connsiteX36" fmla="*/ 7131 w 10000"/>
              <a:gd name="connsiteY36" fmla="*/ 9624 h 10000"/>
              <a:gd name="connsiteX37" fmla="*/ 7715 w 10000"/>
              <a:gd name="connsiteY37" fmla="*/ 9398 h 10000"/>
              <a:gd name="connsiteX38" fmla="*/ 7619 w 10000"/>
              <a:gd name="connsiteY38" fmla="*/ 9171 h 10000"/>
              <a:gd name="connsiteX39" fmla="*/ 8011 w 10000"/>
              <a:gd name="connsiteY39" fmla="*/ 9059 h 10000"/>
              <a:gd name="connsiteX40" fmla="*/ 3366 w 10000"/>
              <a:gd name="connsiteY40" fmla="*/ 2016 h 10000"/>
              <a:gd name="connsiteX41" fmla="*/ 6529 w 10000"/>
              <a:gd name="connsiteY41" fmla="*/ 1240 h 10000"/>
              <a:gd name="connsiteX42" fmla="*/ 9759 w 10000"/>
              <a:gd name="connsiteY42" fmla="*/ 1217 h 10000"/>
              <a:gd name="connsiteX43" fmla="*/ 9473 w 10000"/>
              <a:gd name="connsiteY43" fmla="*/ 0 h 10000"/>
              <a:gd name="connsiteX44" fmla="*/ 3711 w 10000"/>
              <a:gd name="connsiteY44" fmla="*/ 306 h 10000"/>
              <a:gd name="connsiteX45" fmla="*/ 2637 w 10000"/>
              <a:gd name="connsiteY45"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443 w 10000"/>
              <a:gd name="connsiteY8" fmla="*/ 7647 h 10000"/>
              <a:gd name="connsiteX9" fmla="*/ 1953 w 10000"/>
              <a:gd name="connsiteY9" fmla="*/ 8249 h 10000"/>
              <a:gd name="connsiteX10" fmla="*/ 1464 w 10000"/>
              <a:gd name="connsiteY10" fmla="*/ 8363 h 10000"/>
              <a:gd name="connsiteX11" fmla="*/ 1075 w 10000"/>
              <a:gd name="connsiteY11" fmla="*/ 8758 h 10000"/>
              <a:gd name="connsiteX12" fmla="*/ 587 w 10000"/>
              <a:gd name="connsiteY12" fmla="*/ 8758 h 10000"/>
              <a:gd name="connsiteX13" fmla="*/ 392 w 10000"/>
              <a:gd name="connsiteY13" fmla="*/ 8908 h 10000"/>
              <a:gd name="connsiteX14" fmla="*/ 780 w 10000"/>
              <a:gd name="connsiteY14" fmla="*/ 9134 h 10000"/>
              <a:gd name="connsiteX15" fmla="*/ 292 w 10000"/>
              <a:gd name="connsiteY15" fmla="*/ 9248 h 10000"/>
              <a:gd name="connsiteX16" fmla="*/ 197 w 10000"/>
              <a:gd name="connsiteY16" fmla="*/ 9360 h 10000"/>
              <a:gd name="connsiteX17" fmla="*/ 392 w 10000"/>
              <a:gd name="connsiteY17" fmla="*/ 9736 h 10000"/>
              <a:gd name="connsiteX18" fmla="*/ 0 w 10000"/>
              <a:gd name="connsiteY18" fmla="*/ 9736 h 10000"/>
              <a:gd name="connsiteX19" fmla="*/ 392 w 10000"/>
              <a:gd name="connsiteY19" fmla="*/ 9850 h 10000"/>
              <a:gd name="connsiteX20" fmla="*/ 96 w 10000"/>
              <a:gd name="connsiteY20" fmla="*/ 9925 h 10000"/>
              <a:gd name="connsiteX21" fmla="*/ 292 w 10000"/>
              <a:gd name="connsiteY21" fmla="*/ 9925 h 10000"/>
              <a:gd name="connsiteX22" fmla="*/ 392 w 10000"/>
              <a:gd name="connsiteY22" fmla="*/ 9925 h 10000"/>
              <a:gd name="connsiteX23" fmla="*/ 780 w 10000"/>
              <a:gd name="connsiteY23" fmla="*/ 10000 h 10000"/>
              <a:gd name="connsiteX24" fmla="*/ 1075 w 10000"/>
              <a:gd name="connsiteY24" fmla="*/ 9887 h 10000"/>
              <a:gd name="connsiteX25" fmla="*/ 880 w 10000"/>
              <a:gd name="connsiteY25" fmla="*/ 9699 h 10000"/>
              <a:gd name="connsiteX26" fmla="*/ 1075 w 10000"/>
              <a:gd name="connsiteY26" fmla="*/ 9624 h 10000"/>
              <a:gd name="connsiteX27" fmla="*/ 1464 w 10000"/>
              <a:gd name="connsiteY27" fmla="*/ 9736 h 10000"/>
              <a:gd name="connsiteX28" fmla="*/ 2050 w 10000"/>
              <a:gd name="connsiteY28" fmla="*/ 9661 h 10000"/>
              <a:gd name="connsiteX29" fmla="*/ 2247 w 10000"/>
              <a:gd name="connsiteY29" fmla="*/ 9850 h 10000"/>
              <a:gd name="connsiteX30" fmla="*/ 2540 w 10000"/>
              <a:gd name="connsiteY30" fmla="*/ 9774 h 10000"/>
              <a:gd name="connsiteX31" fmla="*/ 2443 w 10000"/>
              <a:gd name="connsiteY31" fmla="*/ 9473 h 10000"/>
              <a:gd name="connsiteX32" fmla="*/ 3419 w 10000"/>
              <a:gd name="connsiteY32" fmla="*/ 9549 h 10000"/>
              <a:gd name="connsiteX33" fmla="*/ 4884 w 10000"/>
              <a:gd name="connsiteY33" fmla="*/ 9850 h 10000"/>
              <a:gd name="connsiteX34" fmla="*/ 7033 w 10000"/>
              <a:gd name="connsiteY34" fmla="*/ 9510 h 10000"/>
              <a:gd name="connsiteX35" fmla="*/ 7131 w 10000"/>
              <a:gd name="connsiteY35" fmla="*/ 9624 h 10000"/>
              <a:gd name="connsiteX36" fmla="*/ 7715 w 10000"/>
              <a:gd name="connsiteY36" fmla="*/ 9398 h 10000"/>
              <a:gd name="connsiteX37" fmla="*/ 7619 w 10000"/>
              <a:gd name="connsiteY37" fmla="*/ 9171 h 10000"/>
              <a:gd name="connsiteX38" fmla="*/ 8011 w 10000"/>
              <a:gd name="connsiteY38" fmla="*/ 9059 h 10000"/>
              <a:gd name="connsiteX39" fmla="*/ 3366 w 10000"/>
              <a:gd name="connsiteY39" fmla="*/ 2016 h 10000"/>
              <a:gd name="connsiteX40" fmla="*/ 6529 w 10000"/>
              <a:gd name="connsiteY40" fmla="*/ 1240 h 10000"/>
              <a:gd name="connsiteX41" fmla="*/ 9759 w 10000"/>
              <a:gd name="connsiteY41" fmla="*/ 1217 h 10000"/>
              <a:gd name="connsiteX42" fmla="*/ 9473 w 10000"/>
              <a:gd name="connsiteY42" fmla="*/ 0 h 10000"/>
              <a:gd name="connsiteX43" fmla="*/ 3711 w 10000"/>
              <a:gd name="connsiteY43" fmla="*/ 306 h 10000"/>
              <a:gd name="connsiteX44" fmla="*/ 2637 w 10000"/>
              <a:gd name="connsiteY44"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443 w 10000"/>
              <a:gd name="connsiteY8" fmla="*/ 7647 h 10000"/>
              <a:gd name="connsiteX9" fmla="*/ 1953 w 10000"/>
              <a:gd name="connsiteY9" fmla="*/ 8249 h 10000"/>
              <a:gd name="connsiteX10" fmla="*/ 1075 w 10000"/>
              <a:gd name="connsiteY10" fmla="*/ 8758 h 10000"/>
              <a:gd name="connsiteX11" fmla="*/ 587 w 10000"/>
              <a:gd name="connsiteY11" fmla="*/ 8758 h 10000"/>
              <a:gd name="connsiteX12" fmla="*/ 392 w 10000"/>
              <a:gd name="connsiteY12" fmla="*/ 8908 h 10000"/>
              <a:gd name="connsiteX13" fmla="*/ 780 w 10000"/>
              <a:gd name="connsiteY13" fmla="*/ 9134 h 10000"/>
              <a:gd name="connsiteX14" fmla="*/ 292 w 10000"/>
              <a:gd name="connsiteY14" fmla="*/ 9248 h 10000"/>
              <a:gd name="connsiteX15" fmla="*/ 197 w 10000"/>
              <a:gd name="connsiteY15" fmla="*/ 9360 h 10000"/>
              <a:gd name="connsiteX16" fmla="*/ 392 w 10000"/>
              <a:gd name="connsiteY16" fmla="*/ 9736 h 10000"/>
              <a:gd name="connsiteX17" fmla="*/ 0 w 10000"/>
              <a:gd name="connsiteY17" fmla="*/ 9736 h 10000"/>
              <a:gd name="connsiteX18" fmla="*/ 392 w 10000"/>
              <a:gd name="connsiteY18" fmla="*/ 9850 h 10000"/>
              <a:gd name="connsiteX19" fmla="*/ 96 w 10000"/>
              <a:gd name="connsiteY19" fmla="*/ 9925 h 10000"/>
              <a:gd name="connsiteX20" fmla="*/ 292 w 10000"/>
              <a:gd name="connsiteY20" fmla="*/ 9925 h 10000"/>
              <a:gd name="connsiteX21" fmla="*/ 392 w 10000"/>
              <a:gd name="connsiteY21" fmla="*/ 9925 h 10000"/>
              <a:gd name="connsiteX22" fmla="*/ 780 w 10000"/>
              <a:gd name="connsiteY22" fmla="*/ 10000 h 10000"/>
              <a:gd name="connsiteX23" fmla="*/ 1075 w 10000"/>
              <a:gd name="connsiteY23" fmla="*/ 9887 h 10000"/>
              <a:gd name="connsiteX24" fmla="*/ 880 w 10000"/>
              <a:gd name="connsiteY24" fmla="*/ 9699 h 10000"/>
              <a:gd name="connsiteX25" fmla="*/ 1075 w 10000"/>
              <a:gd name="connsiteY25" fmla="*/ 9624 h 10000"/>
              <a:gd name="connsiteX26" fmla="*/ 1464 w 10000"/>
              <a:gd name="connsiteY26" fmla="*/ 9736 h 10000"/>
              <a:gd name="connsiteX27" fmla="*/ 2050 w 10000"/>
              <a:gd name="connsiteY27" fmla="*/ 9661 h 10000"/>
              <a:gd name="connsiteX28" fmla="*/ 2247 w 10000"/>
              <a:gd name="connsiteY28" fmla="*/ 9850 h 10000"/>
              <a:gd name="connsiteX29" fmla="*/ 2540 w 10000"/>
              <a:gd name="connsiteY29" fmla="*/ 9774 h 10000"/>
              <a:gd name="connsiteX30" fmla="*/ 2443 w 10000"/>
              <a:gd name="connsiteY30" fmla="*/ 9473 h 10000"/>
              <a:gd name="connsiteX31" fmla="*/ 3419 w 10000"/>
              <a:gd name="connsiteY31" fmla="*/ 9549 h 10000"/>
              <a:gd name="connsiteX32" fmla="*/ 4884 w 10000"/>
              <a:gd name="connsiteY32" fmla="*/ 9850 h 10000"/>
              <a:gd name="connsiteX33" fmla="*/ 7033 w 10000"/>
              <a:gd name="connsiteY33" fmla="*/ 9510 h 10000"/>
              <a:gd name="connsiteX34" fmla="*/ 7131 w 10000"/>
              <a:gd name="connsiteY34" fmla="*/ 9624 h 10000"/>
              <a:gd name="connsiteX35" fmla="*/ 7715 w 10000"/>
              <a:gd name="connsiteY35" fmla="*/ 9398 h 10000"/>
              <a:gd name="connsiteX36" fmla="*/ 7619 w 10000"/>
              <a:gd name="connsiteY36" fmla="*/ 9171 h 10000"/>
              <a:gd name="connsiteX37" fmla="*/ 8011 w 10000"/>
              <a:gd name="connsiteY37" fmla="*/ 9059 h 10000"/>
              <a:gd name="connsiteX38" fmla="*/ 3366 w 10000"/>
              <a:gd name="connsiteY38" fmla="*/ 2016 h 10000"/>
              <a:gd name="connsiteX39" fmla="*/ 6529 w 10000"/>
              <a:gd name="connsiteY39" fmla="*/ 1240 h 10000"/>
              <a:gd name="connsiteX40" fmla="*/ 9759 w 10000"/>
              <a:gd name="connsiteY40" fmla="*/ 1217 h 10000"/>
              <a:gd name="connsiteX41" fmla="*/ 9473 w 10000"/>
              <a:gd name="connsiteY41" fmla="*/ 0 h 10000"/>
              <a:gd name="connsiteX42" fmla="*/ 3711 w 10000"/>
              <a:gd name="connsiteY42" fmla="*/ 306 h 10000"/>
              <a:gd name="connsiteX43" fmla="*/ 2637 w 10000"/>
              <a:gd name="connsiteY43"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443 w 10000"/>
              <a:gd name="connsiteY8" fmla="*/ 7647 h 10000"/>
              <a:gd name="connsiteX9" fmla="*/ 1953 w 10000"/>
              <a:gd name="connsiteY9" fmla="*/ 8249 h 10000"/>
              <a:gd name="connsiteX10" fmla="*/ 1075 w 10000"/>
              <a:gd name="connsiteY10" fmla="*/ 8758 h 10000"/>
              <a:gd name="connsiteX11" fmla="*/ 587 w 10000"/>
              <a:gd name="connsiteY11" fmla="*/ 8758 h 10000"/>
              <a:gd name="connsiteX12" fmla="*/ 392 w 10000"/>
              <a:gd name="connsiteY12" fmla="*/ 8908 h 10000"/>
              <a:gd name="connsiteX13" fmla="*/ 780 w 10000"/>
              <a:gd name="connsiteY13" fmla="*/ 9134 h 10000"/>
              <a:gd name="connsiteX14" fmla="*/ 292 w 10000"/>
              <a:gd name="connsiteY14" fmla="*/ 9248 h 10000"/>
              <a:gd name="connsiteX15" fmla="*/ 197 w 10000"/>
              <a:gd name="connsiteY15" fmla="*/ 9360 h 10000"/>
              <a:gd name="connsiteX16" fmla="*/ 392 w 10000"/>
              <a:gd name="connsiteY16" fmla="*/ 9736 h 10000"/>
              <a:gd name="connsiteX17" fmla="*/ 0 w 10000"/>
              <a:gd name="connsiteY17" fmla="*/ 9736 h 10000"/>
              <a:gd name="connsiteX18" fmla="*/ 392 w 10000"/>
              <a:gd name="connsiteY18" fmla="*/ 9850 h 10000"/>
              <a:gd name="connsiteX19" fmla="*/ 96 w 10000"/>
              <a:gd name="connsiteY19" fmla="*/ 9925 h 10000"/>
              <a:gd name="connsiteX20" fmla="*/ 292 w 10000"/>
              <a:gd name="connsiteY20" fmla="*/ 9925 h 10000"/>
              <a:gd name="connsiteX21" fmla="*/ 392 w 10000"/>
              <a:gd name="connsiteY21" fmla="*/ 9925 h 10000"/>
              <a:gd name="connsiteX22" fmla="*/ 780 w 10000"/>
              <a:gd name="connsiteY22" fmla="*/ 10000 h 10000"/>
              <a:gd name="connsiteX23" fmla="*/ 1075 w 10000"/>
              <a:gd name="connsiteY23" fmla="*/ 9887 h 10000"/>
              <a:gd name="connsiteX24" fmla="*/ 880 w 10000"/>
              <a:gd name="connsiteY24" fmla="*/ 9699 h 10000"/>
              <a:gd name="connsiteX25" fmla="*/ 1075 w 10000"/>
              <a:gd name="connsiteY25" fmla="*/ 9624 h 10000"/>
              <a:gd name="connsiteX26" fmla="*/ 1464 w 10000"/>
              <a:gd name="connsiteY26" fmla="*/ 9736 h 10000"/>
              <a:gd name="connsiteX27" fmla="*/ 2050 w 10000"/>
              <a:gd name="connsiteY27" fmla="*/ 9661 h 10000"/>
              <a:gd name="connsiteX28" fmla="*/ 2540 w 10000"/>
              <a:gd name="connsiteY28" fmla="*/ 9774 h 10000"/>
              <a:gd name="connsiteX29" fmla="*/ 2443 w 10000"/>
              <a:gd name="connsiteY29" fmla="*/ 9473 h 10000"/>
              <a:gd name="connsiteX30" fmla="*/ 3419 w 10000"/>
              <a:gd name="connsiteY30" fmla="*/ 9549 h 10000"/>
              <a:gd name="connsiteX31" fmla="*/ 4884 w 10000"/>
              <a:gd name="connsiteY31" fmla="*/ 9850 h 10000"/>
              <a:gd name="connsiteX32" fmla="*/ 7033 w 10000"/>
              <a:gd name="connsiteY32" fmla="*/ 9510 h 10000"/>
              <a:gd name="connsiteX33" fmla="*/ 7131 w 10000"/>
              <a:gd name="connsiteY33" fmla="*/ 9624 h 10000"/>
              <a:gd name="connsiteX34" fmla="*/ 7715 w 10000"/>
              <a:gd name="connsiteY34" fmla="*/ 9398 h 10000"/>
              <a:gd name="connsiteX35" fmla="*/ 7619 w 10000"/>
              <a:gd name="connsiteY35" fmla="*/ 9171 h 10000"/>
              <a:gd name="connsiteX36" fmla="*/ 8011 w 10000"/>
              <a:gd name="connsiteY36" fmla="*/ 9059 h 10000"/>
              <a:gd name="connsiteX37" fmla="*/ 3366 w 10000"/>
              <a:gd name="connsiteY37" fmla="*/ 2016 h 10000"/>
              <a:gd name="connsiteX38" fmla="*/ 6529 w 10000"/>
              <a:gd name="connsiteY38" fmla="*/ 1240 h 10000"/>
              <a:gd name="connsiteX39" fmla="*/ 9759 w 10000"/>
              <a:gd name="connsiteY39" fmla="*/ 1217 h 10000"/>
              <a:gd name="connsiteX40" fmla="*/ 9473 w 10000"/>
              <a:gd name="connsiteY40" fmla="*/ 0 h 10000"/>
              <a:gd name="connsiteX41" fmla="*/ 3711 w 10000"/>
              <a:gd name="connsiteY41" fmla="*/ 306 h 10000"/>
              <a:gd name="connsiteX42" fmla="*/ 2637 w 10000"/>
              <a:gd name="connsiteY42"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443 w 10000"/>
              <a:gd name="connsiteY8" fmla="*/ 7647 h 10000"/>
              <a:gd name="connsiteX9" fmla="*/ 1953 w 10000"/>
              <a:gd name="connsiteY9" fmla="*/ 8249 h 10000"/>
              <a:gd name="connsiteX10" fmla="*/ 1075 w 10000"/>
              <a:gd name="connsiteY10" fmla="*/ 8758 h 10000"/>
              <a:gd name="connsiteX11" fmla="*/ 587 w 10000"/>
              <a:gd name="connsiteY11" fmla="*/ 8758 h 10000"/>
              <a:gd name="connsiteX12" fmla="*/ 392 w 10000"/>
              <a:gd name="connsiteY12" fmla="*/ 8908 h 10000"/>
              <a:gd name="connsiteX13" fmla="*/ 780 w 10000"/>
              <a:gd name="connsiteY13" fmla="*/ 9134 h 10000"/>
              <a:gd name="connsiteX14" fmla="*/ 292 w 10000"/>
              <a:gd name="connsiteY14" fmla="*/ 9248 h 10000"/>
              <a:gd name="connsiteX15" fmla="*/ 197 w 10000"/>
              <a:gd name="connsiteY15" fmla="*/ 9360 h 10000"/>
              <a:gd name="connsiteX16" fmla="*/ 392 w 10000"/>
              <a:gd name="connsiteY16" fmla="*/ 9736 h 10000"/>
              <a:gd name="connsiteX17" fmla="*/ 0 w 10000"/>
              <a:gd name="connsiteY17" fmla="*/ 9736 h 10000"/>
              <a:gd name="connsiteX18" fmla="*/ 392 w 10000"/>
              <a:gd name="connsiteY18" fmla="*/ 9850 h 10000"/>
              <a:gd name="connsiteX19" fmla="*/ 96 w 10000"/>
              <a:gd name="connsiteY19" fmla="*/ 9925 h 10000"/>
              <a:gd name="connsiteX20" fmla="*/ 292 w 10000"/>
              <a:gd name="connsiteY20" fmla="*/ 9925 h 10000"/>
              <a:gd name="connsiteX21" fmla="*/ 392 w 10000"/>
              <a:gd name="connsiteY21" fmla="*/ 9925 h 10000"/>
              <a:gd name="connsiteX22" fmla="*/ 780 w 10000"/>
              <a:gd name="connsiteY22" fmla="*/ 10000 h 10000"/>
              <a:gd name="connsiteX23" fmla="*/ 1075 w 10000"/>
              <a:gd name="connsiteY23" fmla="*/ 9887 h 10000"/>
              <a:gd name="connsiteX24" fmla="*/ 880 w 10000"/>
              <a:gd name="connsiteY24" fmla="*/ 9699 h 10000"/>
              <a:gd name="connsiteX25" fmla="*/ 1075 w 10000"/>
              <a:gd name="connsiteY25" fmla="*/ 9624 h 10000"/>
              <a:gd name="connsiteX26" fmla="*/ 1464 w 10000"/>
              <a:gd name="connsiteY26" fmla="*/ 9736 h 10000"/>
              <a:gd name="connsiteX27" fmla="*/ 2050 w 10000"/>
              <a:gd name="connsiteY27" fmla="*/ 9661 h 10000"/>
              <a:gd name="connsiteX28" fmla="*/ 2540 w 10000"/>
              <a:gd name="connsiteY28" fmla="*/ 9774 h 10000"/>
              <a:gd name="connsiteX29" fmla="*/ 3419 w 10000"/>
              <a:gd name="connsiteY29" fmla="*/ 9549 h 10000"/>
              <a:gd name="connsiteX30" fmla="*/ 4884 w 10000"/>
              <a:gd name="connsiteY30" fmla="*/ 9850 h 10000"/>
              <a:gd name="connsiteX31" fmla="*/ 7033 w 10000"/>
              <a:gd name="connsiteY31" fmla="*/ 9510 h 10000"/>
              <a:gd name="connsiteX32" fmla="*/ 7131 w 10000"/>
              <a:gd name="connsiteY32" fmla="*/ 9624 h 10000"/>
              <a:gd name="connsiteX33" fmla="*/ 7715 w 10000"/>
              <a:gd name="connsiteY33" fmla="*/ 9398 h 10000"/>
              <a:gd name="connsiteX34" fmla="*/ 7619 w 10000"/>
              <a:gd name="connsiteY34" fmla="*/ 9171 h 10000"/>
              <a:gd name="connsiteX35" fmla="*/ 8011 w 10000"/>
              <a:gd name="connsiteY35" fmla="*/ 9059 h 10000"/>
              <a:gd name="connsiteX36" fmla="*/ 3366 w 10000"/>
              <a:gd name="connsiteY36" fmla="*/ 2016 h 10000"/>
              <a:gd name="connsiteX37" fmla="*/ 6529 w 10000"/>
              <a:gd name="connsiteY37" fmla="*/ 1240 h 10000"/>
              <a:gd name="connsiteX38" fmla="*/ 9759 w 10000"/>
              <a:gd name="connsiteY38" fmla="*/ 1217 h 10000"/>
              <a:gd name="connsiteX39" fmla="*/ 9473 w 10000"/>
              <a:gd name="connsiteY39" fmla="*/ 0 h 10000"/>
              <a:gd name="connsiteX40" fmla="*/ 3711 w 10000"/>
              <a:gd name="connsiteY40" fmla="*/ 306 h 10000"/>
              <a:gd name="connsiteX41" fmla="*/ 2637 w 10000"/>
              <a:gd name="connsiteY41"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443 w 10000"/>
              <a:gd name="connsiteY8" fmla="*/ 7647 h 10000"/>
              <a:gd name="connsiteX9" fmla="*/ 1953 w 10000"/>
              <a:gd name="connsiteY9" fmla="*/ 8249 h 10000"/>
              <a:gd name="connsiteX10" fmla="*/ 1075 w 10000"/>
              <a:gd name="connsiteY10" fmla="*/ 8758 h 10000"/>
              <a:gd name="connsiteX11" fmla="*/ 587 w 10000"/>
              <a:gd name="connsiteY11" fmla="*/ 8758 h 10000"/>
              <a:gd name="connsiteX12" fmla="*/ 392 w 10000"/>
              <a:gd name="connsiteY12" fmla="*/ 8908 h 10000"/>
              <a:gd name="connsiteX13" fmla="*/ 780 w 10000"/>
              <a:gd name="connsiteY13" fmla="*/ 9134 h 10000"/>
              <a:gd name="connsiteX14" fmla="*/ 292 w 10000"/>
              <a:gd name="connsiteY14" fmla="*/ 9248 h 10000"/>
              <a:gd name="connsiteX15" fmla="*/ 197 w 10000"/>
              <a:gd name="connsiteY15" fmla="*/ 9360 h 10000"/>
              <a:gd name="connsiteX16" fmla="*/ 392 w 10000"/>
              <a:gd name="connsiteY16" fmla="*/ 9736 h 10000"/>
              <a:gd name="connsiteX17" fmla="*/ 0 w 10000"/>
              <a:gd name="connsiteY17" fmla="*/ 9736 h 10000"/>
              <a:gd name="connsiteX18" fmla="*/ 392 w 10000"/>
              <a:gd name="connsiteY18" fmla="*/ 9850 h 10000"/>
              <a:gd name="connsiteX19" fmla="*/ 96 w 10000"/>
              <a:gd name="connsiteY19" fmla="*/ 9925 h 10000"/>
              <a:gd name="connsiteX20" fmla="*/ 292 w 10000"/>
              <a:gd name="connsiteY20" fmla="*/ 9925 h 10000"/>
              <a:gd name="connsiteX21" fmla="*/ 392 w 10000"/>
              <a:gd name="connsiteY21" fmla="*/ 9925 h 10000"/>
              <a:gd name="connsiteX22" fmla="*/ 780 w 10000"/>
              <a:gd name="connsiteY22" fmla="*/ 10000 h 10000"/>
              <a:gd name="connsiteX23" fmla="*/ 1075 w 10000"/>
              <a:gd name="connsiteY23" fmla="*/ 9887 h 10000"/>
              <a:gd name="connsiteX24" fmla="*/ 880 w 10000"/>
              <a:gd name="connsiteY24" fmla="*/ 9699 h 10000"/>
              <a:gd name="connsiteX25" fmla="*/ 1075 w 10000"/>
              <a:gd name="connsiteY25" fmla="*/ 9624 h 10000"/>
              <a:gd name="connsiteX26" fmla="*/ 1464 w 10000"/>
              <a:gd name="connsiteY26" fmla="*/ 9736 h 10000"/>
              <a:gd name="connsiteX27" fmla="*/ 2050 w 10000"/>
              <a:gd name="connsiteY27" fmla="*/ 9661 h 10000"/>
              <a:gd name="connsiteX28" fmla="*/ 2540 w 10000"/>
              <a:gd name="connsiteY28" fmla="*/ 9774 h 10000"/>
              <a:gd name="connsiteX29" fmla="*/ 4884 w 10000"/>
              <a:gd name="connsiteY29" fmla="*/ 9850 h 10000"/>
              <a:gd name="connsiteX30" fmla="*/ 7033 w 10000"/>
              <a:gd name="connsiteY30" fmla="*/ 9510 h 10000"/>
              <a:gd name="connsiteX31" fmla="*/ 7131 w 10000"/>
              <a:gd name="connsiteY31" fmla="*/ 9624 h 10000"/>
              <a:gd name="connsiteX32" fmla="*/ 7715 w 10000"/>
              <a:gd name="connsiteY32" fmla="*/ 9398 h 10000"/>
              <a:gd name="connsiteX33" fmla="*/ 7619 w 10000"/>
              <a:gd name="connsiteY33" fmla="*/ 9171 h 10000"/>
              <a:gd name="connsiteX34" fmla="*/ 8011 w 10000"/>
              <a:gd name="connsiteY34" fmla="*/ 9059 h 10000"/>
              <a:gd name="connsiteX35" fmla="*/ 3366 w 10000"/>
              <a:gd name="connsiteY35" fmla="*/ 2016 h 10000"/>
              <a:gd name="connsiteX36" fmla="*/ 6529 w 10000"/>
              <a:gd name="connsiteY36" fmla="*/ 1240 h 10000"/>
              <a:gd name="connsiteX37" fmla="*/ 9759 w 10000"/>
              <a:gd name="connsiteY37" fmla="*/ 1217 h 10000"/>
              <a:gd name="connsiteX38" fmla="*/ 9473 w 10000"/>
              <a:gd name="connsiteY38" fmla="*/ 0 h 10000"/>
              <a:gd name="connsiteX39" fmla="*/ 3711 w 10000"/>
              <a:gd name="connsiteY39" fmla="*/ 306 h 10000"/>
              <a:gd name="connsiteX40" fmla="*/ 2637 w 10000"/>
              <a:gd name="connsiteY40"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443 w 10000"/>
              <a:gd name="connsiteY8" fmla="*/ 7647 h 10000"/>
              <a:gd name="connsiteX9" fmla="*/ 1953 w 10000"/>
              <a:gd name="connsiteY9" fmla="*/ 8249 h 10000"/>
              <a:gd name="connsiteX10" fmla="*/ 1075 w 10000"/>
              <a:gd name="connsiteY10" fmla="*/ 8758 h 10000"/>
              <a:gd name="connsiteX11" fmla="*/ 587 w 10000"/>
              <a:gd name="connsiteY11" fmla="*/ 8758 h 10000"/>
              <a:gd name="connsiteX12" fmla="*/ 392 w 10000"/>
              <a:gd name="connsiteY12" fmla="*/ 8908 h 10000"/>
              <a:gd name="connsiteX13" fmla="*/ 780 w 10000"/>
              <a:gd name="connsiteY13" fmla="*/ 9134 h 10000"/>
              <a:gd name="connsiteX14" fmla="*/ 292 w 10000"/>
              <a:gd name="connsiteY14" fmla="*/ 9248 h 10000"/>
              <a:gd name="connsiteX15" fmla="*/ 197 w 10000"/>
              <a:gd name="connsiteY15" fmla="*/ 9360 h 10000"/>
              <a:gd name="connsiteX16" fmla="*/ 392 w 10000"/>
              <a:gd name="connsiteY16" fmla="*/ 9736 h 10000"/>
              <a:gd name="connsiteX17" fmla="*/ 0 w 10000"/>
              <a:gd name="connsiteY17" fmla="*/ 9736 h 10000"/>
              <a:gd name="connsiteX18" fmla="*/ 392 w 10000"/>
              <a:gd name="connsiteY18" fmla="*/ 9850 h 10000"/>
              <a:gd name="connsiteX19" fmla="*/ 96 w 10000"/>
              <a:gd name="connsiteY19" fmla="*/ 9925 h 10000"/>
              <a:gd name="connsiteX20" fmla="*/ 292 w 10000"/>
              <a:gd name="connsiteY20" fmla="*/ 9925 h 10000"/>
              <a:gd name="connsiteX21" fmla="*/ 392 w 10000"/>
              <a:gd name="connsiteY21" fmla="*/ 9925 h 10000"/>
              <a:gd name="connsiteX22" fmla="*/ 780 w 10000"/>
              <a:gd name="connsiteY22" fmla="*/ 10000 h 10000"/>
              <a:gd name="connsiteX23" fmla="*/ 1075 w 10000"/>
              <a:gd name="connsiteY23" fmla="*/ 9887 h 10000"/>
              <a:gd name="connsiteX24" fmla="*/ 880 w 10000"/>
              <a:gd name="connsiteY24" fmla="*/ 9699 h 10000"/>
              <a:gd name="connsiteX25" fmla="*/ 1075 w 10000"/>
              <a:gd name="connsiteY25" fmla="*/ 9624 h 10000"/>
              <a:gd name="connsiteX26" fmla="*/ 1464 w 10000"/>
              <a:gd name="connsiteY26" fmla="*/ 9736 h 10000"/>
              <a:gd name="connsiteX27" fmla="*/ 2050 w 10000"/>
              <a:gd name="connsiteY27" fmla="*/ 9661 h 10000"/>
              <a:gd name="connsiteX28" fmla="*/ 2540 w 10000"/>
              <a:gd name="connsiteY28" fmla="*/ 9774 h 10000"/>
              <a:gd name="connsiteX29" fmla="*/ 7033 w 10000"/>
              <a:gd name="connsiteY29" fmla="*/ 9510 h 10000"/>
              <a:gd name="connsiteX30" fmla="*/ 7131 w 10000"/>
              <a:gd name="connsiteY30" fmla="*/ 9624 h 10000"/>
              <a:gd name="connsiteX31" fmla="*/ 7715 w 10000"/>
              <a:gd name="connsiteY31" fmla="*/ 9398 h 10000"/>
              <a:gd name="connsiteX32" fmla="*/ 7619 w 10000"/>
              <a:gd name="connsiteY32" fmla="*/ 9171 h 10000"/>
              <a:gd name="connsiteX33" fmla="*/ 8011 w 10000"/>
              <a:gd name="connsiteY33" fmla="*/ 9059 h 10000"/>
              <a:gd name="connsiteX34" fmla="*/ 3366 w 10000"/>
              <a:gd name="connsiteY34" fmla="*/ 2016 h 10000"/>
              <a:gd name="connsiteX35" fmla="*/ 6529 w 10000"/>
              <a:gd name="connsiteY35" fmla="*/ 1240 h 10000"/>
              <a:gd name="connsiteX36" fmla="*/ 9759 w 10000"/>
              <a:gd name="connsiteY36" fmla="*/ 1217 h 10000"/>
              <a:gd name="connsiteX37" fmla="*/ 9473 w 10000"/>
              <a:gd name="connsiteY37" fmla="*/ 0 h 10000"/>
              <a:gd name="connsiteX38" fmla="*/ 3711 w 10000"/>
              <a:gd name="connsiteY38" fmla="*/ 306 h 10000"/>
              <a:gd name="connsiteX39" fmla="*/ 2637 w 10000"/>
              <a:gd name="connsiteY39"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443 w 10000"/>
              <a:gd name="connsiteY8" fmla="*/ 7647 h 10000"/>
              <a:gd name="connsiteX9" fmla="*/ 1953 w 10000"/>
              <a:gd name="connsiteY9" fmla="*/ 8249 h 10000"/>
              <a:gd name="connsiteX10" fmla="*/ 1075 w 10000"/>
              <a:gd name="connsiteY10" fmla="*/ 8758 h 10000"/>
              <a:gd name="connsiteX11" fmla="*/ 587 w 10000"/>
              <a:gd name="connsiteY11" fmla="*/ 8758 h 10000"/>
              <a:gd name="connsiteX12" fmla="*/ 392 w 10000"/>
              <a:gd name="connsiteY12" fmla="*/ 8908 h 10000"/>
              <a:gd name="connsiteX13" fmla="*/ 780 w 10000"/>
              <a:gd name="connsiteY13" fmla="*/ 9134 h 10000"/>
              <a:gd name="connsiteX14" fmla="*/ 292 w 10000"/>
              <a:gd name="connsiteY14" fmla="*/ 9248 h 10000"/>
              <a:gd name="connsiteX15" fmla="*/ 197 w 10000"/>
              <a:gd name="connsiteY15" fmla="*/ 9360 h 10000"/>
              <a:gd name="connsiteX16" fmla="*/ 392 w 10000"/>
              <a:gd name="connsiteY16" fmla="*/ 9736 h 10000"/>
              <a:gd name="connsiteX17" fmla="*/ 0 w 10000"/>
              <a:gd name="connsiteY17" fmla="*/ 9736 h 10000"/>
              <a:gd name="connsiteX18" fmla="*/ 392 w 10000"/>
              <a:gd name="connsiteY18" fmla="*/ 9850 h 10000"/>
              <a:gd name="connsiteX19" fmla="*/ 96 w 10000"/>
              <a:gd name="connsiteY19" fmla="*/ 9925 h 10000"/>
              <a:gd name="connsiteX20" fmla="*/ 292 w 10000"/>
              <a:gd name="connsiteY20" fmla="*/ 9925 h 10000"/>
              <a:gd name="connsiteX21" fmla="*/ 392 w 10000"/>
              <a:gd name="connsiteY21" fmla="*/ 9925 h 10000"/>
              <a:gd name="connsiteX22" fmla="*/ 780 w 10000"/>
              <a:gd name="connsiteY22" fmla="*/ 10000 h 10000"/>
              <a:gd name="connsiteX23" fmla="*/ 1075 w 10000"/>
              <a:gd name="connsiteY23" fmla="*/ 9887 h 10000"/>
              <a:gd name="connsiteX24" fmla="*/ 880 w 10000"/>
              <a:gd name="connsiteY24" fmla="*/ 9699 h 10000"/>
              <a:gd name="connsiteX25" fmla="*/ 1075 w 10000"/>
              <a:gd name="connsiteY25" fmla="*/ 9624 h 10000"/>
              <a:gd name="connsiteX26" fmla="*/ 1464 w 10000"/>
              <a:gd name="connsiteY26" fmla="*/ 9736 h 10000"/>
              <a:gd name="connsiteX27" fmla="*/ 2050 w 10000"/>
              <a:gd name="connsiteY27" fmla="*/ 9661 h 10000"/>
              <a:gd name="connsiteX28" fmla="*/ 2540 w 10000"/>
              <a:gd name="connsiteY28" fmla="*/ 9774 h 10000"/>
              <a:gd name="connsiteX29" fmla="*/ 7033 w 10000"/>
              <a:gd name="connsiteY29" fmla="*/ 9510 h 10000"/>
              <a:gd name="connsiteX30" fmla="*/ 7131 w 10000"/>
              <a:gd name="connsiteY30" fmla="*/ 9624 h 10000"/>
              <a:gd name="connsiteX31" fmla="*/ 7715 w 10000"/>
              <a:gd name="connsiteY31" fmla="*/ 9398 h 10000"/>
              <a:gd name="connsiteX32" fmla="*/ 8011 w 10000"/>
              <a:gd name="connsiteY32" fmla="*/ 9059 h 10000"/>
              <a:gd name="connsiteX33" fmla="*/ 3366 w 10000"/>
              <a:gd name="connsiteY33" fmla="*/ 2016 h 10000"/>
              <a:gd name="connsiteX34" fmla="*/ 6529 w 10000"/>
              <a:gd name="connsiteY34" fmla="*/ 1240 h 10000"/>
              <a:gd name="connsiteX35" fmla="*/ 9759 w 10000"/>
              <a:gd name="connsiteY35" fmla="*/ 1217 h 10000"/>
              <a:gd name="connsiteX36" fmla="*/ 9473 w 10000"/>
              <a:gd name="connsiteY36" fmla="*/ 0 h 10000"/>
              <a:gd name="connsiteX37" fmla="*/ 3711 w 10000"/>
              <a:gd name="connsiteY37" fmla="*/ 306 h 10000"/>
              <a:gd name="connsiteX38" fmla="*/ 2637 w 10000"/>
              <a:gd name="connsiteY38"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443 w 10000"/>
              <a:gd name="connsiteY8" fmla="*/ 7647 h 10000"/>
              <a:gd name="connsiteX9" fmla="*/ 1953 w 10000"/>
              <a:gd name="connsiteY9" fmla="*/ 8249 h 10000"/>
              <a:gd name="connsiteX10" fmla="*/ 1075 w 10000"/>
              <a:gd name="connsiteY10" fmla="*/ 8758 h 10000"/>
              <a:gd name="connsiteX11" fmla="*/ 587 w 10000"/>
              <a:gd name="connsiteY11" fmla="*/ 8758 h 10000"/>
              <a:gd name="connsiteX12" fmla="*/ 392 w 10000"/>
              <a:gd name="connsiteY12" fmla="*/ 8908 h 10000"/>
              <a:gd name="connsiteX13" fmla="*/ 780 w 10000"/>
              <a:gd name="connsiteY13" fmla="*/ 9134 h 10000"/>
              <a:gd name="connsiteX14" fmla="*/ 292 w 10000"/>
              <a:gd name="connsiteY14" fmla="*/ 9248 h 10000"/>
              <a:gd name="connsiteX15" fmla="*/ 197 w 10000"/>
              <a:gd name="connsiteY15" fmla="*/ 9360 h 10000"/>
              <a:gd name="connsiteX16" fmla="*/ 392 w 10000"/>
              <a:gd name="connsiteY16" fmla="*/ 9736 h 10000"/>
              <a:gd name="connsiteX17" fmla="*/ 0 w 10000"/>
              <a:gd name="connsiteY17" fmla="*/ 9736 h 10000"/>
              <a:gd name="connsiteX18" fmla="*/ 392 w 10000"/>
              <a:gd name="connsiteY18" fmla="*/ 9850 h 10000"/>
              <a:gd name="connsiteX19" fmla="*/ 96 w 10000"/>
              <a:gd name="connsiteY19" fmla="*/ 9925 h 10000"/>
              <a:gd name="connsiteX20" fmla="*/ 292 w 10000"/>
              <a:gd name="connsiteY20" fmla="*/ 9925 h 10000"/>
              <a:gd name="connsiteX21" fmla="*/ 392 w 10000"/>
              <a:gd name="connsiteY21" fmla="*/ 9925 h 10000"/>
              <a:gd name="connsiteX22" fmla="*/ 780 w 10000"/>
              <a:gd name="connsiteY22" fmla="*/ 10000 h 10000"/>
              <a:gd name="connsiteX23" fmla="*/ 1075 w 10000"/>
              <a:gd name="connsiteY23" fmla="*/ 9887 h 10000"/>
              <a:gd name="connsiteX24" fmla="*/ 880 w 10000"/>
              <a:gd name="connsiteY24" fmla="*/ 9699 h 10000"/>
              <a:gd name="connsiteX25" fmla="*/ 1075 w 10000"/>
              <a:gd name="connsiteY25" fmla="*/ 9624 h 10000"/>
              <a:gd name="connsiteX26" fmla="*/ 1464 w 10000"/>
              <a:gd name="connsiteY26" fmla="*/ 9736 h 10000"/>
              <a:gd name="connsiteX27" fmla="*/ 2050 w 10000"/>
              <a:gd name="connsiteY27" fmla="*/ 9661 h 10000"/>
              <a:gd name="connsiteX28" fmla="*/ 2540 w 10000"/>
              <a:gd name="connsiteY28" fmla="*/ 9774 h 10000"/>
              <a:gd name="connsiteX29" fmla="*/ 7033 w 10000"/>
              <a:gd name="connsiteY29" fmla="*/ 9510 h 10000"/>
              <a:gd name="connsiteX30" fmla="*/ 7131 w 10000"/>
              <a:gd name="connsiteY30" fmla="*/ 9624 h 10000"/>
              <a:gd name="connsiteX31" fmla="*/ 7715 w 10000"/>
              <a:gd name="connsiteY31" fmla="*/ 9398 h 10000"/>
              <a:gd name="connsiteX32" fmla="*/ 3366 w 10000"/>
              <a:gd name="connsiteY32" fmla="*/ 2016 h 10000"/>
              <a:gd name="connsiteX33" fmla="*/ 6529 w 10000"/>
              <a:gd name="connsiteY33" fmla="*/ 1240 h 10000"/>
              <a:gd name="connsiteX34" fmla="*/ 9759 w 10000"/>
              <a:gd name="connsiteY34" fmla="*/ 1217 h 10000"/>
              <a:gd name="connsiteX35" fmla="*/ 9473 w 10000"/>
              <a:gd name="connsiteY35" fmla="*/ 0 h 10000"/>
              <a:gd name="connsiteX36" fmla="*/ 3711 w 10000"/>
              <a:gd name="connsiteY36" fmla="*/ 306 h 10000"/>
              <a:gd name="connsiteX37" fmla="*/ 2637 w 10000"/>
              <a:gd name="connsiteY37"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443 w 10000"/>
              <a:gd name="connsiteY8" fmla="*/ 7647 h 10000"/>
              <a:gd name="connsiteX9" fmla="*/ 1953 w 10000"/>
              <a:gd name="connsiteY9" fmla="*/ 8249 h 10000"/>
              <a:gd name="connsiteX10" fmla="*/ 1075 w 10000"/>
              <a:gd name="connsiteY10" fmla="*/ 8758 h 10000"/>
              <a:gd name="connsiteX11" fmla="*/ 587 w 10000"/>
              <a:gd name="connsiteY11" fmla="*/ 8758 h 10000"/>
              <a:gd name="connsiteX12" fmla="*/ 392 w 10000"/>
              <a:gd name="connsiteY12" fmla="*/ 8908 h 10000"/>
              <a:gd name="connsiteX13" fmla="*/ 780 w 10000"/>
              <a:gd name="connsiteY13" fmla="*/ 9134 h 10000"/>
              <a:gd name="connsiteX14" fmla="*/ 292 w 10000"/>
              <a:gd name="connsiteY14" fmla="*/ 9248 h 10000"/>
              <a:gd name="connsiteX15" fmla="*/ 197 w 10000"/>
              <a:gd name="connsiteY15" fmla="*/ 9360 h 10000"/>
              <a:gd name="connsiteX16" fmla="*/ 392 w 10000"/>
              <a:gd name="connsiteY16" fmla="*/ 9736 h 10000"/>
              <a:gd name="connsiteX17" fmla="*/ 0 w 10000"/>
              <a:gd name="connsiteY17" fmla="*/ 9736 h 10000"/>
              <a:gd name="connsiteX18" fmla="*/ 392 w 10000"/>
              <a:gd name="connsiteY18" fmla="*/ 9850 h 10000"/>
              <a:gd name="connsiteX19" fmla="*/ 96 w 10000"/>
              <a:gd name="connsiteY19" fmla="*/ 9925 h 10000"/>
              <a:gd name="connsiteX20" fmla="*/ 292 w 10000"/>
              <a:gd name="connsiteY20" fmla="*/ 9925 h 10000"/>
              <a:gd name="connsiteX21" fmla="*/ 392 w 10000"/>
              <a:gd name="connsiteY21" fmla="*/ 9925 h 10000"/>
              <a:gd name="connsiteX22" fmla="*/ 780 w 10000"/>
              <a:gd name="connsiteY22" fmla="*/ 10000 h 10000"/>
              <a:gd name="connsiteX23" fmla="*/ 1075 w 10000"/>
              <a:gd name="connsiteY23" fmla="*/ 9887 h 10000"/>
              <a:gd name="connsiteX24" fmla="*/ 880 w 10000"/>
              <a:gd name="connsiteY24" fmla="*/ 9699 h 10000"/>
              <a:gd name="connsiteX25" fmla="*/ 1075 w 10000"/>
              <a:gd name="connsiteY25" fmla="*/ 9624 h 10000"/>
              <a:gd name="connsiteX26" fmla="*/ 1464 w 10000"/>
              <a:gd name="connsiteY26" fmla="*/ 9736 h 10000"/>
              <a:gd name="connsiteX27" fmla="*/ 2050 w 10000"/>
              <a:gd name="connsiteY27" fmla="*/ 9661 h 10000"/>
              <a:gd name="connsiteX28" fmla="*/ 7033 w 10000"/>
              <a:gd name="connsiteY28" fmla="*/ 9510 h 10000"/>
              <a:gd name="connsiteX29" fmla="*/ 7131 w 10000"/>
              <a:gd name="connsiteY29" fmla="*/ 9624 h 10000"/>
              <a:gd name="connsiteX30" fmla="*/ 7715 w 10000"/>
              <a:gd name="connsiteY30" fmla="*/ 9398 h 10000"/>
              <a:gd name="connsiteX31" fmla="*/ 3366 w 10000"/>
              <a:gd name="connsiteY31" fmla="*/ 2016 h 10000"/>
              <a:gd name="connsiteX32" fmla="*/ 6529 w 10000"/>
              <a:gd name="connsiteY32" fmla="*/ 1240 h 10000"/>
              <a:gd name="connsiteX33" fmla="*/ 9759 w 10000"/>
              <a:gd name="connsiteY33" fmla="*/ 1217 h 10000"/>
              <a:gd name="connsiteX34" fmla="*/ 9473 w 10000"/>
              <a:gd name="connsiteY34" fmla="*/ 0 h 10000"/>
              <a:gd name="connsiteX35" fmla="*/ 3711 w 10000"/>
              <a:gd name="connsiteY35" fmla="*/ 306 h 10000"/>
              <a:gd name="connsiteX36" fmla="*/ 2637 w 10000"/>
              <a:gd name="connsiteY36"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443 w 10000"/>
              <a:gd name="connsiteY8" fmla="*/ 7647 h 10000"/>
              <a:gd name="connsiteX9" fmla="*/ 1953 w 10000"/>
              <a:gd name="connsiteY9" fmla="*/ 8249 h 10000"/>
              <a:gd name="connsiteX10" fmla="*/ 1075 w 10000"/>
              <a:gd name="connsiteY10" fmla="*/ 8758 h 10000"/>
              <a:gd name="connsiteX11" fmla="*/ 587 w 10000"/>
              <a:gd name="connsiteY11" fmla="*/ 8758 h 10000"/>
              <a:gd name="connsiteX12" fmla="*/ 392 w 10000"/>
              <a:gd name="connsiteY12" fmla="*/ 8908 h 10000"/>
              <a:gd name="connsiteX13" fmla="*/ 780 w 10000"/>
              <a:gd name="connsiteY13" fmla="*/ 9134 h 10000"/>
              <a:gd name="connsiteX14" fmla="*/ 292 w 10000"/>
              <a:gd name="connsiteY14" fmla="*/ 9248 h 10000"/>
              <a:gd name="connsiteX15" fmla="*/ 197 w 10000"/>
              <a:gd name="connsiteY15" fmla="*/ 9360 h 10000"/>
              <a:gd name="connsiteX16" fmla="*/ 392 w 10000"/>
              <a:gd name="connsiteY16" fmla="*/ 9736 h 10000"/>
              <a:gd name="connsiteX17" fmla="*/ 0 w 10000"/>
              <a:gd name="connsiteY17" fmla="*/ 9736 h 10000"/>
              <a:gd name="connsiteX18" fmla="*/ 392 w 10000"/>
              <a:gd name="connsiteY18" fmla="*/ 9850 h 10000"/>
              <a:gd name="connsiteX19" fmla="*/ 96 w 10000"/>
              <a:gd name="connsiteY19" fmla="*/ 9925 h 10000"/>
              <a:gd name="connsiteX20" fmla="*/ 292 w 10000"/>
              <a:gd name="connsiteY20" fmla="*/ 9925 h 10000"/>
              <a:gd name="connsiteX21" fmla="*/ 392 w 10000"/>
              <a:gd name="connsiteY21" fmla="*/ 9925 h 10000"/>
              <a:gd name="connsiteX22" fmla="*/ 780 w 10000"/>
              <a:gd name="connsiteY22" fmla="*/ 10000 h 10000"/>
              <a:gd name="connsiteX23" fmla="*/ 1075 w 10000"/>
              <a:gd name="connsiteY23" fmla="*/ 9887 h 10000"/>
              <a:gd name="connsiteX24" fmla="*/ 880 w 10000"/>
              <a:gd name="connsiteY24" fmla="*/ 9699 h 10000"/>
              <a:gd name="connsiteX25" fmla="*/ 1075 w 10000"/>
              <a:gd name="connsiteY25" fmla="*/ 9624 h 10000"/>
              <a:gd name="connsiteX26" fmla="*/ 1464 w 10000"/>
              <a:gd name="connsiteY26" fmla="*/ 9736 h 10000"/>
              <a:gd name="connsiteX27" fmla="*/ 2050 w 10000"/>
              <a:gd name="connsiteY27" fmla="*/ 9661 h 10000"/>
              <a:gd name="connsiteX28" fmla="*/ 7033 w 10000"/>
              <a:gd name="connsiteY28" fmla="*/ 9510 h 10000"/>
              <a:gd name="connsiteX29" fmla="*/ 7131 w 10000"/>
              <a:gd name="connsiteY29" fmla="*/ 9624 h 10000"/>
              <a:gd name="connsiteX30" fmla="*/ 3366 w 10000"/>
              <a:gd name="connsiteY30" fmla="*/ 2016 h 10000"/>
              <a:gd name="connsiteX31" fmla="*/ 6529 w 10000"/>
              <a:gd name="connsiteY31" fmla="*/ 1240 h 10000"/>
              <a:gd name="connsiteX32" fmla="*/ 9759 w 10000"/>
              <a:gd name="connsiteY32" fmla="*/ 1217 h 10000"/>
              <a:gd name="connsiteX33" fmla="*/ 9473 w 10000"/>
              <a:gd name="connsiteY33" fmla="*/ 0 h 10000"/>
              <a:gd name="connsiteX34" fmla="*/ 3711 w 10000"/>
              <a:gd name="connsiteY34" fmla="*/ 306 h 10000"/>
              <a:gd name="connsiteX35" fmla="*/ 2637 w 10000"/>
              <a:gd name="connsiteY35"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443 w 10000"/>
              <a:gd name="connsiteY8" fmla="*/ 7647 h 10000"/>
              <a:gd name="connsiteX9" fmla="*/ 1953 w 10000"/>
              <a:gd name="connsiteY9" fmla="*/ 8249 h 10000"/>
              <a:gd name="connsiteX10" fmla="*/ 1075 w 10000"/>
              <a:gd name="connsiteY10" fmla="*/ 8758 h 10000"/>
              <a:gd name="connsiteX11" fmla="*/ 587 w 10000"/>
              <a:gd name="connsiteY11" fmla="*/ 8758 h 10000"/>
              <a:gd name="connsiteX12" fmla="*/ 392 w 10000"/>
              <a:gd name="connsiteY12" fmla="*/ 8908 h 10000"/>
              <a:gd name="connsiteX13" fmla="*/ 780 w 10000"/>
              <a:gd name="connsiteY13" fmla="*/ 9134 h 10000"/>
              <a:gd name="connsiteX14" fmla="*/ 292 w 10000"/>
              <a:gd name="connsiteY14" fmla="*/ 9248 h 10000"/>
              <a:gd name="connsiteX15" fmla="*/ 197 w 10000"/>
              <a:gd name="connsiteY15" fmla="*/ 9360 h 10000"/>
              <a:gd name="connsiteX16" fmla="*/ 392 w 10000"/>
              <a:gd name="connsiteY16" fmla="*/ 9736 h 10000"/>
              <a:gd name="connsiteX17" fmla="*/ 0 w 10000"/>
              <a:gd name="connsiteY17" fmla="*/ 9736 h 10000"/>
              <a:gd name="connsiteX18" fmla="*/ 392 w 10000"/>
              <a:gd name="connsiteY18" fmla="*/ 9850 h 10000"/>
              <a:gd name="connsiteX19" fmla="*/ 96 w 10000"/>
              <a:gd name="connsiteY19" fmla="*/ 9925 h 10000"/>
              <a:gd name="connsiteX20" fmla="*/ 292 w 10000"/>
              <a:gd name="connsiteY20" fmla="*/ 9925 h 10000"/>
              <a:gd name="connsiteX21" fmla="*/ 392 w 10000"/>
              <a:gd name="connsiteY21" fmla="*/ 9925 h 10000"/>
              <a:gd name="connsiteX22" fmla="*/ 780 w 10000"/>
              <a:gd name="connsiteY22" fmla="*/ 10000 h 10000"/>
              <a:gd name="connsiteX23" fmla="*/ 1075 w 10000"/>
              <a:gd name="connsiteY23" fmla="*/ 9887 h 10000"/>
              <a:gd name="connsiteX24" fmla="*/ 880 w 10000"/>
              <a:gd name="connsiteY24" fmla="*/ 9699 h 10000"/>
              <a:gd name="connsiteX25" fmla="*/ 1075 w 10000"/>
              <a:gd name="connsiteY25" fmla="*/ 9624 h 10000"/>
              <a:gd name="connsiteX26" fmla="*/ 1464 w 10000"/>
              <a:gd name="connsiteY26" fmla="*/ 9736 h 10000"/>
              <a:gd name="connsiteX27" fmla="*/ 7033 w 10000"/>
              <a:gd name="connsiteY27" fmla="*/ 9510 h 10000"/>
              <a:gd name="connsiteX28" fmla="*/ 7131 w 10000"/>
              <a:gd name="connsiteY28" fmla="*/ 9624 h 10000"/>
              <a:gd name="connsiteX29" fmla="*/ 3366 w 10000"/>
              <a:gd name="connsiteY29" fmla="*/ 2016 h 10000"/>
              <a:gd name="connsiteX30" fmla="*/ 6529 w 10000"/>
              <a:gd name="connsiteY30" fmla="*/ 1240 h 10000"/>
              <a:gd name="connsiteX31" fmla="*/ 9759 w 10000"/>
              <a:gd name="connsiteY31" fmla="*/ 1217 h 10000"/>
              <a:gd name="connsiteX32" fmla="*/ 9473 w 10000"/>
              <a:gd name="connsiteY32" fmla="*/ 0 h 10000"/>
              <a:gd name="connsiteX33" fmla="*/ 3711 w 10000"/>
              <a:gd name="connsiteY33" fmla="*/ 306 h 10000"/>
              <a:gd name="connsiteX34" fmla="*/ 2637 w 10000"/>
              <a:gd name="connsiteY34"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443 w 10000"/>
              <a:gd name="connsiteY8" fmla="*/ 7647 h 10000"/>
              <a:gd name="connsiteX9" fmla="*/ 1953 w 10000"/>
              <a:gd name="connsiteY9" fmla="*/ 8249 h 10000"/>
              <a:gd name="connsiteX10" fmla="*/ 1075 w 10000"/>
              <a:gd name="connsiteY10" fmla="*/ 8758 h 10000"/>
              <a:gd name="connsiteX11" fmla="*/ 587 w 10000"/>
              <a:gd name="connsiteY11" fmla="*/ 8758 h 10000"/>
              <a:gd name="connsiteX12" fmla="*/ 392 w 10000"/>
              <a:gd name="connsiteY12" fmla="*/ 8908 h 10000"/>
              <a:gd name="connsiteX13" fmla="*/ 780 w 10000"/>
              <a:gd name="connsiteY13" fmla="*/ 9134 h 10000"/>
              <a:gd name="connsiteX14" fmla="*/ 292 w 10000"/>
              <a:gd name="connsiteY14" fmla="*/ 9248 h 10000"/>
              <a:gd name="connsiteX15" fmla="*/ 197 w 10000"/>
              <a:gd name="connsiteY15" fmla="*/ 9360 h 10000"/>
              <a:gd name="connsiteX16" fmla="*/ 392 w 10000"/>
              <a:gd name="connsiteY16" fmla="*/ 9736 h 10000"/>
              <a:gd name="connsiteX17" fmla="*/ 0 w 10000"/>
              <a:gd name="connsiteY17" fmla="*/ 9736 h 10000"/>
              <a:gd name="connsiteX18" fmla="*/ 392 w 10000"/>
              <a:gd name="connsiteY18" fmla="*/ 9850 h 10000"/>
              <a:gd name="connsiteX19" fmla="*/ 96 w 10000"/>
              <a:gd name="connsiteY19" fmla="*/ 9925 h 10000"/>
              <a:gd name="connsiteX20" fmla="*/ 292 w 10000"/>
              <a:gd name="connsiteY20" fmla="*/ 9925 h 10000"/>
              <a:gd name="connsiteX21" fmla="*/ 392 w 10000"/>
              <a:gd name="connsiteY21" fmla="*/ 9925 h 10000"/>
              <a:gd name="connsiteX22" fmla="*/ 780 w 10000"/>
              <a:gd name="connsiteY22" fmla="*/ 10000 h 10000"/>
              <a:gd name="connsiteX23" fmla="*/ 1075 w 10000"/>
              <a:gd name="connsiteY23" fmla="*/ 9887 h 10000"/>
              <a:gd name="connsiteX24" fmla="*/ 880 w 10000"/>
              <a:gd name="connsiteY24" fmla="*/ 9699 h 10000"/>
              <a:gd name="connsiteX25" fmla="*/ 1075 w 10000"/>
              <a:gd name="connsiteY25" fmla="*/ 9624 h 10000"/>
              <a:gd name="connsiteX26" fmla="*/ 1464 w 10000"/>
              <a:gd name="connsiteY26" fmla="*/ 9736 h 10000"/>
              <a:gd name="connsiteX27" fmla="*/ 7033 w 10000"/>
              <a:gd name="connsiteY27" fmla="*/ 9510 h 10000"/>
              <a:gd name="connsiteX28" fmla="*/ 3366 w 10000"/>
              <a:gd name="connsiteY28" fmla="*/ 2016 h 10000"/>
              <a:gd name="connsiteX29" fmla="*/ 6529 w 10000"/>
              <a:gd name="connsiteY29" fmla="*/ 1240 h 10000"/>
              <a:gd name="connsiteX30" fmla="*/ 9759 w 10000"/>
              <a:gd name="connsiteY30" fmla="*/ 1217 h 10000"/>
              <a:gd name="connsiteX31" fmla="*/ 9473 w 10000"/>
              <a:gd name="connsiteY31" fmla="*/ 0 h 10000"/>
              <a:gd name="connsiteX32" fmla="*/ 3711 w 10000"/>
              <a:gd name="connsiteY32" fmla="*/ 306 h 10000"/>
              <a:gd name="connsiteX33" fmla="*/ 2637 w 10000"/>
              <a:gd name="connsiteY33"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443 w 10000"/>
              <a:gd name="connsiteY8" fmla="*/ 7647 h 10000"/>
              <a:gd name="connsiteX9" fmla="*/ 1953 w 10000"/>
              <a:gd name="connsiteY9" fmla="*/ 8249 h 10000"/>
              <a:gd name="connsiteX10" fmla="*/ 1075 w 10000"/>
              <a:gd name="connsiteY10" fmla="*/ 8758 h 10000"/>
              <a:gd name="connsiteX11" fmla="*/ 587 w 10000"/>
              <a:gd name="connsiteY11" fmla="*/ 8758 h 10000"/>
              <a:gd name="connsiteX12" fmla="*/ 392 w 10000"/>
              <a:gd name="connsiteY12" fmla="*/ 8908 h 10000"/>
              <a:gd name="connsiteX13" fmla="*/ 780 w 10000"/>
              <a:gd name="connsiteY13" fmla="*/ 9134 h 10000"/>
              <a:gd name="connsiteX14" fmla="*/ 292 w 10000"/>
              <a:gd name="connsiteY14" fmla="*/ 9248 h 10000"/>
              <a:gd name="connsiteX15" fmla="*/ 197 w 10000"/>
              <a:gd name="connsiteY15" fmla="*/ 9360 h 10000"/>
              <a:gd name="connsiteX16" fmla="*/ 392 w 10000"/>
              <a:gd name="connsiteY16" fmla="*/ 9736 h 10000"/>
              <a:gd name="connsiteX17" fmla="*/ 0 w 10000"/>
              <a:gd name="connsiteY17" fmla="*/ 9736 h 10000"/>
              <a:gd name="connsiteX18" fmla="*/ 392 w 10000"/>
              <a:gd name="connsiteY18" fmla="*/ 9850 h 10000"/>
              <a:gd name="connsiteX19" fmla="*/ 96 w 10000"/>
              <a:gd name="connsiteY19" fmla="*/ 9925 h 10000"/>
              <a:gd name="connsiteX20" fmla="*/ 292 w 10000"/>
              <a:gd name="connsiteY20" fmla="*/ 9925 h 10000"/>
              <a:gd name="connsiteX21" fmla="*/ 392 w 10000"/>
              <a:gd name="connsiteY21" fmla="*/ 9925 h 10000"/>
              <a:gd name="connsiteX22" fmla="*/ 780 w 10000"/>
              <a:gd name="connsiteY22" fmla="*/ 10000 h 10000"/>
              <a:gd name="connsiteX23" fmla="*/ 1075 w 10000"/>
              <a:gd name="connsiteY23" fmla="*/ 9887 h 10000"/>
              <a:gd name="connsiteX24" fmla="*/ 880 w 10000"/>
              <a:gd name="connsiteY24" fmla="*/ 9699 h 10000"/>
              <a:gd name="connsiteX25" fmla="*/ 1075 w 10000"/>
              <a:gd name="connsiteY25" fmla="*/ 9624 h 10000"/>
              <a:gd name="connsiteX26" fmla="*/ 7033 w 10000"/>
              <a:gd name="connsiteY26" fmla="*/ 9510 h 10000"/>
              <a:gd name="connsiteX27" fmla="*/ 3366 w 10000"/>
              <a:gd name="connsiteY27" fmla="*/ 2016 h 10000"/>
              <a:gd name="connsiteX28" fmla="*/ 6529 w 10000"/>
              <a:gd name="connsiteY28" fmla="*/ 1240 h 10000"/>
              <a:gd name="connsiteX29" fmla="*/ 9759 w 10000"/>
              <a:gd name="connsiteY29" fmla="*/ 1217 h 10000"/>
              <a:gd name="connsiteX30" fmla="*/ 9473 w 10000"/>
              <a:gd name="connsiteY30" fmla="*/ 0 h 10000"/>
              <a:gd name="connsiteX31" fmla="*/ 3711 w 10000"/>
              <a:gd name="connsiteY31" fmla="*/ 306 h 10000"/>
              <a:gd name="connsiteX32" fmla="*/ 2637 w 10000"/>
              <a:gd name="connsiteY32"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443 w 10000"/>
              <a:gd name="connsiteY8" fmla="*/ 7647 h 10000"/>
              <a:gd name="connsiteX9" fmla="*/ 1953 w 10000"/>
              <a:gd name="connsiteY9" fmla="*/ 8249 h 10000"/>
              <a:gd name="connsiteX10" fmla="*/ 1075 w 10000"/>
              <a:gd name="connsiteY10" fmla="*/ 8758 h 10000"/>
              <a:gd name="connsiteX11" fmla="*/ 587 w 10000"/>
              <a:gd name="connsiteY11" fmla="*/ 8758 h 10000"/>
              <a:gd name="connsiteX12" fmla="*/ 392 w 10000"/>
              <a:gd name="connsiteY12" fmla="*/ 8908 h 10000"/>
              <a:gd name="connsiteX13" fmla="*/ 780 w 10000"/>
              <a:gd name="connsiteY13" fmla="*/ 9134 h 10000"/>
              <a:gd name="connsiteX14" fmla="*/ 292 w 10000"/>
              <a:gd name="connsiteY14" fmla="*/ 9248 h 10000"/>
              <a:gd name="connsiteX15" fmla="*/ 197 w 10000"/>
              <a:gd name="connsiteY15" fmla="*/ 9360 h 10000"/>
              <a:gd name="connsiteX16" fmla="*/ 392 w 10000"/>
              <a:gd name="connsiteY16" fmla="*/ 9736 h 10000"/>
              <a:gd name="connsiteX17" fmla="*/ 0 w 10000"/>
              <a:gd name="connsiteY17" fmla="*/ 9736 h 10000"/>
              <a:gd name="connsiteX18" fmla="*/ 392 w 10000"/>
              <a:gd name="connsiteY18" fmla="*/ 9850 h 10000"/>
              <a:gd name="connsiteX19" fmla="*/ 96 w 10000"/>
              <a:gd name="connsiteY19" fmla="*/ 9925 h 10000"/>
              <a:gd name="connsiteX20" fmla="*/ 292 w 10000"/>
              <a:gd name="connsiteY20" fmla="*/ 9925 h 10000"/>
              <a:gd name="connsiteX21" fmla="*/ 392 w 10000"/>
              <a:gd name="connsiteY21" fmla="*/ 9925 h 10000"/>
              <a:gd name="connsiteX22" fmla="*/ 780 w 10000"/>
              <a:gd name="connsiteY22" fmla="*/ 10000 h 10000"/>
              <a:gd name="connsiteX23" fmla="*/ 1075 w 10000"/>
              <a:gd name="connsiteY23" fmla="*/ 9887 h 10000"/>
              <a:gd name="connsiteX24" fmla="*/ 880 w 10000"/>
              <a:gd name="connsiteY24" fmla="*/ 9699 h 10000"/>
              <a:gd name="connsiteX25" fmla="*/ 7033 w 10000"/>
              <a:gd name="connsiteY25" fmla="*/ 9510 h 10000"/>
              <a:gd name="connsiteX26" fmla="*/ 3366 w 10000"/>
              <a:gd name="connsiteY26" fmla="*/ 2016 h 10000"/>
              <a:gd name="connsiteX27" fmla="*/ 6529 w 10000"/>
              <a:gd name="connsiteY27" fmla="*/ 1240 h 10000"/>
              <a:gd name="connsiteX28" fmla="*/ 9759 w 10000"/>
              <a:gd name="connsiteY28" fmla="*/ 1217 h 10000"/>
              <a:gd name="connsiteX29" fmla="*/ 9473 w 10000"/>
              <a:gd name="connsiteY29" fmla="*/ 0 h 10000"/>
              <a:gd name="connsiteX30" fmla="*/ 3711 w 10000"/>
              <a:gd name="connsiteY30" fmla="*/ 306 h 10000"/>
              <a:gd name="connsiteX31" fmla="*/ 2637 w 10000"/>
              <a:gd name="connsiteY31" fmla="*/ 644 h 10000"/>
              <a:gd name="connsiteX0" fmla="*/ 2637 w 10000"/>
              <a:gd name="connsiteY0" fmla="*/ 644 h 10185"/>
              <a:gd name="connsiteX1" fmla="*/ 1953 w 10000"/>
              <a:gd name="connsiteY1" fmla="*/ 644 h 10185"/>
              <a:gd name="connsiteX2" fmla="*/ 976 w 10000"/>
              <a:gd name="connsiteY2" fmla="*/ 532 h 10185"/>
              <a:gd name="connsiteX3" fmla="*/ 1149 w 10000"/>
              <a:gd name="connsiteY3" fmla="*/ 1880 h 10185"/>
              <a:gd name="connsiteX4" fmla="*/ 2148 w 10000"/>
              <a:gd name="connsiteY4" fmla="*/ 6141 h 10185"/>
              <a:gd name="connsiteX5" fmla="*/ 1660 w 10000"/>
              <a:gd name="connsiteY5" fmla="*/ 6329 h 10185"/>
              <a:gd name="connsiteX6" fmla="*/ 1857 w 10000"/>
              <a:gd name="connsiteY6" fmla="*/ 6556 h 10185"/>
              <a:gd name="connsiteX7" fmla="*/ 1562 w 10000"/>
              <a:gd name="connsiteY7" fmla="*/ 6781 h 10185"/>
              <a:gd name="connsiteX8" fmla="*/ 2443 w 10000"/>
              <a:gd name="connsiteY8" fmla="*/ 7647 h 10185"/>
              <a:gd name="connsiteX9" fmla="*/ 1953 w 10000"/>
              <a:gd name="connsiteY9" fmla="*/ 8249 h 10185"/>
              <a:gd name="connsiteX10" fmla="*/ 1075 w 10000"/>
              <a:gd name="connsiteY10" fmla="*/ 8758 h 10185"/>
              <a:gd name="connsiteX11" fmla="*/ 587 w 10000"/>
              <a:gd name="connsiteY11" fmla="*/ 8758 h 10185"/>
              <a:gd name="connsiteX12" fmla="*/ 392 w 10000"/>
              <a:gd name="connsiteY12" fmla="*/ 8908 h 10185"/>
              <a:gd name="connsiteX13" fmla="*/ 780 w 10000"/>
              <a:gd name="connsiteY13" fmla="*/ 9134 h 10185"/>
              <a:gd name="connsiteX14" fmla="*/ 292 w 10000"/>
              <a:gd name="connsiteY14" fmla="*/ 9248 h 10185"/>
              <a:gd name="connsiteX15" fmla="*/ 197 w 10000"/>
              <a:gd name="connsiteY15" fmla="*/ 9360 h 10185"/>
              <a:gd name="connsiteX16" fmla="*/ 392 w 10000"/>
              <a:gd name="connsiteY16" fmla="*/ 9736 h 10185"/>
              <a:gd name="connsiteX17" fmla="*/ 0 w 10000"/>
              <a:gd name="connsiteY17" fmla="*/ 9736 h 10185"/>
              <a:gd name="connsiteX18" fmla="*/ 392 w 10000"/>
              <a:gd name="connsiteY18" fmla="*/ 9850 h 10185"/>
              <a:gd name="connsiteX19" fmla="*/ 96 w 10000"/>
              <a:gd name="connsiteY19" fmla="*/ 9925 h 10185"/>
              <a:gd name="connsiteX20" fmla="*/ 292 w 10000"/>
              <a:gd name="connsiteY20" fmla="*/ 9925 h 10185"/>
              <a:gd name="connsiteX21" fmla="*/ 392 w 10000"/>
              <a:gd name="connsiteY21" fmla="*/ 9925 h 10185"/>
              <a:gd name="connsiteX22" fmla="*/ 780 w 10000"/>
              <a:gd name="connsiteY22" fmla="*/ 10000 h 10185"/>
              <a:gd name="connsiteX23" fmla="*/ 1075 w 10000"/>
              <a:gd name="connsiteY23" fmla="*/ 9887 h 10185"/>
              <a:gd name="connsiteX24" fmla="*/ 7033 w 10000"/>
              <a:gd name="connsiteY24" fmla="*/ 9510 h 10185"/>
              <a:gd name="connsiteX25" fmla="*/ 3366 w 10000"/>
              <a:gd name="connsiteY25" fmla="*/ 2016 h 10185"/>
              <a:gd name="connsiteX26" fmla="*/ 6529 w 10000"/>
              <a:gd name="connsiteY26" fmla="*/ 1240 h 10185"/>
              <a:gd name="connsiteX27" fmla="*/ 9759 w 10000"/>
              <a:gd name="connsiteY27" fmla="*/ 1217 h 10185"/>
              <a:gd name="connsiteX28" fmla="*/ 9473 w 10000"/>
              <a:gd name="connsiteY28" fmla="*/ 0 h 10185"/>
              <a:gd name="connsiteX29" fmla="*/ 3711 w 10000"/>
              <a:gd name="connsiteY29" fmla="*/ 306 h 10185"/>
              <a:gd name="connsiteX30" fmla="*/ 2637 w 10000"/>
              <a:gd name="connsiteY30" fmla="*/ 644 h 10185"/>
              <a:gd name="connsiteX0" fmla="*/ 2637 w 10000"/>
              <a:gd name="connsiteY0" fmla="*/ 644 h 10185"/>
              <a:gd name="connsiteX1" fmla="*/ 1953 w 10000"/>
              <a:gd name="connsiteY1" fmla="*/ 644 h 10185"/>
              <a:gd name="connsiteX2" fmla="*/ 976 w 10000"/>
              <a:gd name="connsiteY2" fmla="*/ 532 h 10185"/>
              <a:gd name="connsiteX3" fmla="*/ 1149 w 10000"/>
              <a:gd name="connsiteY3" fmla="*/ 1880 h 10185"/>
              <a:gd name="connsiteX4" fmla="*/ 2148 w 10000"/>
              <a:gd name="connsiteY4" fmla="*/ 6141 h 10185"/>
              <a:gd name="connsiteX5" fmla="*/ 1660 w 10000"/>
              <a:gd name="connsiteY5" fmla="*/ 6329 h 10185"/>
              <a:gd name="connsiteX6" fmla="*/ 1857 w 10000"/>
              <a:gd name="connsiteY6" fmla="*/ 6556 h 10185"/>
              <a:gd name="connsiteX7" fmla="*/ 1562 w 10000"/>
              <a:gd name="connsiteY7" fmla="*/ 6781 h 10185"/>
              <a:gd name="connsiteX8" fmla="*/ 2443 w 10000"/>
              <a:gd name="connsiteY8" fmla="*/ 7647 h 10185"/>
              <a:gd name="connsiteX9" fmla="*/ 1953 w 10000"/>
              <a:gd name="connsiteY9" fmla="*/ 8249 h 10185"/>
              <a:gd name="connsiteX10" fmla="*/ 1075 w 10000"/>
              <a:gd name="connsiteY10" fmla="*/ 8758 h 10185"/>
              <a:gd name="connsiteX11" fmla="*/ 587 w 10000"/>
              <a:gd name="connsiteY11" fmla="*/ 8758 h 10185"/>
              <a:gd name="connsiteX12" fmla="*/ 392 w 10000"/>
              <a:gd name="connsiteY12" fmla="*/ 8908 h 10185"/>
              <a:gd name="connsiteX13" fmla="*/ 780 w 10000"/>
              <a:gd name="connsiteY13" fmla="*/ 9134 h 10185"/>
              <a:gd name="connsiteX14" fmla="*/ 292 w 10000"/>
              <a:gd name="connsiteY14" fmla="*/ 9248 h 10185"/>
              <a:gd name="connsiteX15" fmla="*/ 392 w 10000"/>
              <a:gd name="connsiteY15" fmla="*/ 9736 h 10185"/>
              <a:gd name="connsiteX16" fmla="*/ 0 w 10000"/>
              <a:gd name="connsiteY16" fmla="*/ 9736 h 10185"/>
              <a:gd name="connsiteX17" fmla="*/ 392 w 10000"/>
              <a:gd name="connsiteY17" fmla="*/ 9850 h 10185"/>
              <a:gd name="connsiteX18" fmla="*/ 96 w 10000"/>
              <a:gd name="connsiteY18" fmla="*/ 9925 h 10185"/>
              <a:gd name="connsiteX19" fmla="*/ 292 w 10000"/>
              <a:gd name="connsiteY19" fmla="*/ 9925 h 10185"/>
              <a:gd name="connsiteX20" fmla="*/ 392 w 10000"/>
              <a:gd name="connsiteY20" fmla="*/ 9925 h 10185"/>
              <a:gd name="connsiteX21" fmla="*/ 780 w 10000"/>
              <a:gd name="connsiteY21" fmla="*/ 10000 h 10185"/>
              <a:gd name="connsiteX22" fmla="*/ 1075 w 10000"/>
              <a:gd name="connsiteY22" fmla="*/ 9887 h 10185"/>
              <a:gd name="connsiteX23" fmla="*/ 7033 w 10000"/>
              <a:gd name="connsiteY23" fmla="*/ 9510 h 10185"/>
              <a:gd name="connsiteX24" fmla="*/ 3366 w 10000"/>
              <a:gd name="connsiteY24" fmla="*/ 2016 h 10185"/>
              <a:gd name="connsiteX25" fmla="*/ 6529 w 10000"/>
              <a:gd name="connsiteY25" fmla="*/ 1240 h 10185"/>
              <a:gd name="connsiteX26" fmla="*/ 9759 w 10000"/>
              <a:gd name="connsiteY26" fmla="*/ 1217 h 10185"/>
              <a:gd name="connsiteX27" fmla="*/ 9473 w 10000"/>
              <a:gd name="connsiteY27" fmla="*/ 0 h 10185"/>
              <a:gd name="connsiteX28" fmla="*/ 3711 w 10000"/>
              <a:gd name="connsiteY28" fmla="*/ 306 h 10185"/>
              <a:gd name="connsiteX29" fmla="*/ 2637 w 10000"/>
              <a:gd name="connsiteY29" fmla="*/ 644 h 10185"/>
              <a:gd name="connsiteX0" fmla="*/ 2637 w 10000"/>
              <a:gd name="connsiteY0" fmla="*/ 644 h 10185"/>
              <a:gd name="connsiteX1" fmla="*/ 1953 w 10000"/>
              <a:gd name="connsiteY1" fmla="*/ 644 h 10185"/>
              <a:gd name="connsiteX2" fmla="*/ 976 w 10000"/>
              <a:gd name="connsiteY2" fmla="*/ 532 h 10185"/>
              <a:gd name="connsiteX3" fmla="*/ 1149 w 10000"/>
              <a:gd name="connsiteY3" fmla="*/ 1880 h 10185"/>
              <a:gd name="connsiteX4" fmla="*/ 2148 w 10000"/>
              <a:gd name="connsiteY4" fmla="*/ 6141 h 10185"/>
              <a:gd name="connsiteX5" fmla="*/ 1660 w 10000"/>
              <a:gd name="connsiteY5" fmla="*/ 6329 h 10185"/>
              <a:gd name="connsiteX6" fmla="*/ 1857 w 10000"/>
              <a:gd name="connsiteY6" fmla="*/ 6556 h 10185"/>
              <a:gd name="connsiteX7" fmla="*/ 1562 w 10000"/>
              <a:gd name="connsiteY7" fmla="*/ 6781 h 10185"/>
              <a:gd name="connsiteX8" fmla="*/ 2443 w 10000"/>
              <a:gd name="connsiteY8" fmla="*/ 7647 h 10185"/>
              <a:gd name="connsiteX9" fmla="*/ 1953 w 10000"/>
              <a:gd name="connsiteY9" fmla="*/ 8249 h 10185"/>
              <a:gd name="connsiteX10" fmla="*/ 1075 w 10000"/>
              <a:gd name="connsiteY10" fmla="*/ 8758 h 10185"/>
              <a:gd name="connsiteX11" fmla="*/ 587 w 10000"/>
              <a:gd name="connsiteY11" fmla="*/ 8758 h 10185"/>
              <a:gd name="connsiteX12" fmla="*/ 392 w 10000"/>
              <a:gd name="connsiteY12" fmla="*/ 8908 h 10185"/>
              <a:gd name="connsiteX13" fmla="*/ 780 w 10000"/>
              <a:gd name="connsiteY13" fmla="*/ 9134 h 10185"/>
              <a:gd name="connsiteX14" fmla="*/ 392 w 10000"/>
              <a:gd name="connsiteY14" fmla="*/ 9736 h 10185"/>
              <a:gd name="connsiteX15" fmla="*/ 0 w 10000"/>
              <a:gd name="connsiteY15" fmla="*/ 9736 h 10185"/>
              <a:gd name="connsiteX16" fmla="*/ 392 w 10000"/>
              <a:gd name="connsiteY16" fmla="*/ 9850 h 10185"/>
              <a:gd name="connsiteX17" fmla="*/ 96 w 10000"/>
              <a:gd name="connsiteY17" fmla="*/ 9925 h 10185"/>
              <a:gd name="connsiteX18" fmla="*/ 292 w 10000"/>
              <a:gd name="connsiteY18" fmla="*/ 9925 h 10185"/>
              <a:gd name="connsiteX19" fmla="*/ 392 w 10000"/>
              <a:gd name="connsiteY19" fmla="*/ 9925 h 10185"/>
              <a:gd name="connsiteX20" fmla="*/ 780 w 10000"/>
              <a:gd name="connsiteY20" fmla="*/ 10000 h 10185"/>
              <a:gd name="connsiteX21" fmla="*/ 1075 w 10000"/>
              <a:gd name="connsiteY21" fmla="*/ 9887 h 10185"/>
              <a:gd name="connsiteX22" fmla="*/ 7033 w 10000"/>
              <a:gd name="connsiteY22" fmla="*/ 9510 h 10185"/>
              <a:gd name="connsiteX23" fmla="*/ 3366 w 10000"/>
              <a:gd name="connsiteY23" fmla="*/ 2016 h 10185"/>
              <a:gd name="connsiteX24" fmla="*/ 6529 w 10000"/>
              <a:gd name="connsiteY24" fmla="*/ 1240 h 10185"/>
              <a:gd name="connsiteX25" fmla="*/ 9759 w 10000"/>
              <a:gd name="connsiteY25" fmla="*/ 1217 h 10185"/>
              <a:gd name="connsiteX26" fmla="*/ 9473 w 10000"/>
              <a:gd name="connsiteY26" fmla="*/ 0 h 10185"/>
              <a:gd name="connsiteX27" fmla="*/ 3711 w 10000"/>
              <a:gd name="connsiteY27" fmla="*/ 306 h 10185"/>
              <a:gd name="connsiteX28" fmla="*/ 2637 w 10000"/>
              <a:gd name="connsiteY28" fmla="*/ 644 h 10185"/>
              <a:gd name="connsiteX0" fmla="*/ 2637 w 10000"/>
              <a:gd name="connsiteY0" fmla="*/ 644 h 10185"/>
              <a:gd name="connsiteX1" fmla="*/ 1953 w 10000"/>
              <a:gd name="connsiteY1" fmla="*/ 644 h 10185"/>
              <a:gd name="connsiteX2" fmla="*/ 976 w 10000"/>
              <a:gd name="connsiteY2" fmla="*/ 532 h 10185"/>
              <a:gd name="connsiteX3" fmla="*/ 1149 w 10000"/>
              <a:gd name="connsiteY3" fmla="*/ 1880 h 10185"/>
              <a:gd name="connsiteX4" fmla="*/ 2148 w 10000"/>
              <a:gd name="connsiteY4" fmla="*/ 6141 h 10185"/>
              <a:gd name="connsiteX5" fmla="*/ 1660 w 10000"/>
              <a:gd name="connsiteY5" fmla="*/ 6329 h 10185"/>
              <a:gd name="connsiteX6" fmla="*/ 1857 w 10000"/>
              <a:gd name="connsiteY6" fmla="*/ 6556 h 10185"/>
              <a:gd name="connsiteX7" fmla="*/ 1562 w 10000"/>
              <a:gd name="connsiteY7" fmla="*/ 6781 h 10185"/>
              <a:gd name="connsiteX8" fmla="*/ 2443 w 10000"/>
              <a:gd name="connsiteY8" fmla="*/ 7647 h 10185"/>
              <a:gd name="connsiteX9" fmla="*/ 1075 w 10000"/>
              <a:gd name="connsiteY9" fmla="*/ 8758 h 10185"/>
              <a:gd name="connsiteX10" fmla="*/ 587 w 10000"/>
              <a:gd name="connsiteY10" fmla="*/ 8758 h 10185"/>
              <a:gd name="connsiteX11" fmla="*/ 392 w 10000"/>
              <a:gd name="connsiteY11" fmla="*/ 8908 h 10185"/>
              <a:gd name="connsiteX12" fmla="*/ 780 w 10000"/>
              <a:gd name="connsiteY12" fmla="*/ 9134 h 10185"/>
              <a:gd name="connsiteX13" fmla="*/ 392 w 10000"/>
              <a:gd name="connsiteY13" fmla="*/ 9736 h 10185"/>
              <a:gd name="connsiteX14" fmla="*/ 0 w 10000"/>
              <a:gd name="connsiteY14" fmla="*/ 9736 h 10185"/>
              <a:gd name="connsiteX15" fmla="*/ 392 w 10000"/>
              <a:gd name="connsiteY15" fmla="*/ 9850 h 10185"/>
              <a:gd name="connsiteX16" fmla="*/ 96 w 10000"/>
              <a:gd name="connsiteY16" fmla="*/ 9925 h 10185"/>
              <a:gd name="connsiteX17" fmla="*/ 292 w 10000"/>
              <a:gd name="connsiteY17" fmla="*/ 9925 h 10185"/>
              <a:gd name="connsiteX18" fmla="*/ 392 w 10000"/>
              <a:gd name="connsiteY18" fmla="*/ 9925 h 10185"/>
              <a:gd name="connsiteX19" fmla="*/ 780 w 10000"/>
              <a:gd name="connsiteY19" fmla="*/ 10000 h 10185"/>
              <a:gd name="connsiteX20" fmla="*/ 1075 w 10000"/>
              <a:gd name="connsiteY20" fmla="*/ 9887 h 10185"/>
              <a:gd name="connsiteX21" fmla="*/ 7033 w 10000"/>
              <a:gd name="connsiteY21" fmla="*/ 9510 h 10185"/>
              <a:gd name="connsiteX22" fmla="*/ 3366 w 10000"/>
              <a:gd name="connsiteY22" fmla="*/ 2016 h 10185"/>
              <a:gd name="connsiteX23" fmla="*/ 6529 w 10000"/>
              <a:gd name="connsiteY23" fmla="*/ 1240 h 10185"/>
              <a:gd name="connsiteX24" fmla="*/ 9759 w 10000"/>
              <a:gd name="connsiteY24" fmla="*/ 1217 h 10185"/>
              <a:gd name="connsiteX25" fmla="*/ 9473 w 10000"/>
              <a:gd name="connsiteY25" fmla="*/ 0 h 10185"/>
              <a:gd name="connsiteX26" fmla="*/ 3711 w 10000"/>
              <a:gd name="connsiteY26" fmla="*/ 306 h 10185"/>
              <a:gd name="connsiteX27" fmla="*/ 2637 w 10000"/>
              <a:gd name="connsiteY27" fmla="*/ 644 h 10185"/>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2443 w 10000"/>
              <a:gd name="connsiteY8" fmla="*/ 7647 h 10000"/>
              <a:gd name="connsiteX9" fmla="*/ 1075 w 10000"/>
              <a:gd name="connsiteY9" fmla="*/ 8758 h 10000"/>
              <a:gd name="connsiteX10" fmla="*/ 587 w 10000"/>
              <a:gd name="connsiteY10" fmla="*/ 8758 h 10000"/>
              <a:gd name="connsiteX11" fmla="*/ 392 w 10000"/>
              <a:gd name="connsiteY11" fmla="*/ 8908 h 10000"/>
              <a:gd name="connsiteX12" fmla="*/ 780 w 10000"/>
              <a:gd name="connsiteY12" fmla="*/ 9134 h 10000"/>
              <a:gd name="connsiteX13" fmla="*/ 392 w 10000"/>
              <a:gd name="connsiteY13" fmla="*/ 9736 h 10000"/>
              <a:gd name="connsiteX14" fmla="*/ 0 w 10000"/>
              <a:gd name="connsiteY14" fmla="*/ 9736 h 10000"/>
              <a:gd name="connsiteX15" fmla="*/ 392 w 10000"/>
              <a:gd name="connsiteY15" fmla="*/ 9850 h 10000"/>
              <a:gd name="connsiteX16" fmla="*/ 96 w 10000"/>
              <a:gd name="connsiteY16" fmla="*/ 9925 h 10000"/>
              <a:gd name="connsiteX17" fmla="*/ 292 w 10000"/>
              <a:gd name="connsiteY17" fmla="*/ 9925 h 10000"/>
              <a:gd name="connsiteX18" fmla="*/ 392 w 10000"/>
              <a:gd name="connsiteY18" fmla="*/ 9925 h 10000"/>
              <a:gd name="connsiteX19" fmla="*/ 780 w 10000"/>
              <a:gd name="connsiteY19" fmla="*/ 10000 h 10000"/>
              <a:gd name="connsiteX20" fmla="*/ 1075 w 10000"/>
              <a:gd name="connsiteY20" fmla="*/ 9887 h 10000"/>
              <a:gd name="connsiteX21" fmla="*/ 3366 w 10000"/>
              <a:gd name="connsiteY21" fmla="*/ 2016 h 10000"/>
              <a:gd name="connsiteX22" fmla="*/ 6529 w 10000"/>
              <a:gd name="connsiteY22" fmla="*/ 1240 h 10000"/>
              <a:gd name="connsiteX23" fmla="*/ 9759 w 10000"/>
              <a:gd name="connsiteY23" fmla="*/ 1217 h 10000"/>
              <a:gd name="connsiteX24" fmla="*/ 9473 w 10000"/>
              <a:gd name="connsiteY24" fmla="*/ 0 h 10000"/>
              <a:gd name="connsiteX25" fmla="*/ 3711 w 10000"/>
              <a:gd name="connsiteY25" fmla="*/ 306 h 10000"/>
              <a:gd name="connsiteX26" fmla="*/ 2637 w 10000"/>
              <a:gd name="connsiteY26" fmla="*/ 644 h 10000"/>
              <a:gd name="connsiteX0" fmla="*/ 2637 w 10000"/>
              <a:gd name="connsiteY0" fmla="*/ 644 h 10000"/>
              <a:gd name="connsiteX1" fmla="*/ 1953 w 10000"/>
              <a:gd name="connsiteY1" fmla="*/ 644 h 10000"/>
              <a:gd name="connsiteX2" fmla="*/ 976 w 10000"/>
              <a:gd name="connsiteY2" fmla="*/ 532 h 10000"/>
              <a:gd name="connsiteX3" fmla="*/ 1149 w 10000"/>
              <a:gd name="connsiteY3" fmla="*/ 1880 h 10000"/>
              <a:gd name="connsiteX4" fmla="*/ 2148 w 10000"/>
              <a:gd name="connsiteY4" fmla="*/ 6141 h 10000"/>
              <a:gd name="connsiteX5" fmla="*/ 1660 w 10000"/>
              <a:gd name="connsiteY5" fmla="*/ 6329 h 10000"/>
              <a:gd name="connsiteX6" fmla="*/ 1857 w 10000"/>
              <a:gd name="connsiteY6" fmla="*/ 6556 h 10000"/>
              <a:gd name="connsiteX7" fmla="*/ 1562 w 10000"/>
              <a:gd name="connsiteY7" fmla="*/ 6781 h 10000"/>
              <a:gd name="connsiteX8" fmla="*/ 1075 w 10000"/>
              <a:gd name="connsiteY8" fmla="*/ 8758 h 10000"/>
              <a:gd name="connsiteX9" fmla="*/ 587 w 10000"/>
              <a:gd name="connsiteY9" fmla="*/ 8758 h 10000"/>
              <a:gd name="connsiteX10" fmla="*/ 392 w 10000"/>
              <a:gd name="connsiteY10" fmla="*/ 8908 h 10000"/>
              <a:gd name="connsiteX11" fmla="*/ 780 w 10000"/>
              <a:gd name="connsiteY11" fmla="*/ 9134 h 10000"/>
              <a:gd name="connsiteX12" fmla="*/ 392 w 10000"/>
              <a:gd name="connsiteY12" fmla="*/ 9736 h 10000"/>
              <a:gd name="connsiteX13" fmla="*/ 0 w 10000"/>
              <a:gd name="connsiteY13" fmla="*/ 9736 h 10000"/>
              <a:gd name="connsiteX14" fmla="*/ 392 w 10000"/>
              <a:gd name="connsiteY14" fmla="*/ 9850 h 10000"/>
              <a:gd name="connsiteX15" fmla="*/ 96 w 10000"/>
              <a:gd name="connsiteY15" fmla="*/ 9925 h 10000"/>
              <a:gd name="connsiteX16" fmla="*/ 292 w 10000"/>
              <a:gd name="connsiteY16" fmla="*/ 9925 h 10000"/>
              <a:gd name="connsiteX17" fmla="*/ 392 w 10000"/>
              <a:gd name="connsiteY17" fmla="*/ 9925 h 10000"/>
              <a:gd name="connsiteX18" fmla="*/ 780 w 10000"/>
              <a:gd name="connsiteY18" fmla="*/ 10000 h 10000"/>
              <a:gd name="connsiteX19" fmla="*/ 1075 w 10000"/>
              <a:gd name="connsiteY19" fmla="*/ 9887 h 10000"/>
              <a:gd name="connsiteX20" fmla="*/ 3366 w 10000"/>
              <a:gd name="connsiteY20" fmla="*/ 2016 h 10000"/>
              <a:gd name="connsiteX21" fmla="*/ 6529 w 10000"/>
              <a:gd name="connsiteY21" fmla="*/ 1240 h 10000"/>
              <a:gd name="connsiteX22" fmla="*/ 9759 w 10000"/>
              <a:gd name="connsiteY22" fmla="*/ 1217 h 10000"/>
              <a:gd name="connsiteX23" fmla="*/ 9473 w 10000"/>
              <a:gd name="connsiteY23" fmla="*/ 0 h 10000"/>
              <a:gd name="connsiteX24" fmla="*/ 3711 w 10000"/>
              <a:gd name="connsiteY24" fmla="*/ 306 h 10000"/>
              <a:gd name="connsiteX25" fmla="*/ 2637 w 10000"/>
              <a:gd name="connsiteY25" fmla="*/ 644 h 10000"/>
              <a:gd name="connsiteX0" fmla="*/ 2541 w 9904"/>
              <a:gd name="connsiteY0" fmla="*/ 644 h 10000"/>
              <a:gd name="connsiteX1" fmla="*/ 1857 w 9904"/>
              <a:gd name="connsiteY1" fmla="*/ 644 h 10000"/>
              <a:gd name="connsiteX2" fmla="*/ 880 w 9904"/>
              <a:gd name="connsiteY2" fmla="*/ 532 h 10000"/>
              <a:gd name="connsiteX3" fmla="*/ 1053 w 9904"/>
              <a:gd name="connsiteY3" fmla="*/ 1880 h 10000"/>
              <a:gd name="connsiteX4" fmla="*/ 2052 w 9904"/>
              <a:gd name="connsiteY4" fmla="*/ 6141 h 10000"/>
              <a:gd name="connsiteX5" fmla="*/ 1564 w 9904"/>
              <a:gd name="connsiteY5" fmla="*/ 6329 h 10000"/>
              <a:gd name="connsiteX6" fmla="*/ 1761 w 9904"/>
              <a:gd name="connsiteY6" fmla="*/ 6556 h 10000"/>
              <a:gd name="connsiteX7" fmla="*/ 1466 w 9904"/>
              <a:gd name="connsiteY7" fmla="*/ 6781 h 10000"/>
              <a:gd name="connsiteX8" fmla="*/ 979 w 9904"/>
              <a:gd name="connsiteY8" fmla="*/ 8758 h 10000"/>
              <a:gd name="connsiteX9" fmla="*/ 491 w 9904"/>
              <a:gd name="connsiteY9" fmla="*/ 8758 h 10000"/>
              <a:gd name="connsiteX10" fmla="*/ 296 w 9904"/>
              <a:gd name="connsiteY10" fmla="*/ 8908 h 10000"/>
              <a:gd name="connsiteX11" fmla="*/ 684 w 9904"/>
              <a:gd name="connsiteY11" fmla="*/ 9134 h 10000"/>
              <a:gd name="connsiteX12" fmla="*/ 296 w 9904"/>
              <a:gd name="connsiteY12" fmla="*/ 9736 h 10000"/>
              <a:gd name="connsiteX13" fmla="*/ 296 w 9904"/>
              <a:gd name="connsiteY13" fmla="*/ 9850 h 10000"/>
              <a:gd name="connsiteX14" fmla="*/ 0 w 9904"/>
              <a:gd name="connsiteY14" fmla="*/ 9925 h 10000"/>
              <a:gd name="connsiteX15" fmla="*/ 196 w 9904"/>
              <a:gd name="connsiteY15" fmla="*/ 9925 h 10000"/>
              <a:gd name="connsiteX16" fmla="*/ 296 w 9904"/>
              <a:gd name="connsiteY16" fmla="*/ 9925 h 10000"/>
              <a:gd name="connsiteX17" fmla="*/ 684 w 9904"/>
              <a:gd name="connsiteY17" fmla="*/ 10000 h 10000"/>
              <a:gd name="connsiteX18" fmla="*/ 979 w 9904"/>
              <a:gd name="connsiteY18" fmla="*/ 9887 h 10000"/>
              <a:gd name="connsiteX19" fmla="*/ 3270 w 9904"/>
              <a:gd name="connsiteY19" fmla="*/ 2016 h 10000"/>
              <a:gd name="connsiteX20" fmla="*/ 6433 w 9904"/>
              <a:gd name="connsiteY20" fmla="*/ 1240 h 10000"/>
              <a:gd name="connsiteX21" fmla="*/ 9663 w 9904"/>
              <a:gd name="connsiteY21" fmla="*/ 1217 h 10000"/>
              <a:gd name="connsiteX22" fmla="*/ 9377 w 9904"/>
              <a:gd name="connsiteY22" fmla="*/ 0 h 10000"/>
              <a:gd name="connsiteX23" fmla="*/ 3615 w 9904"/>
              <a:gd name="connsiteY23" fmla="*/ 306 h 10000"/>
              <a:gd name="connsiteX24" fmla="*/ 2541 w 9904"/>
              <a:gd name="connsiteY24" fmla="*/ 644 h 10000"/>
              <a:gd name="connsiteX0" fmla="*/ 2566 w 10000"/>
              <a:gd name="connsiteY0" fmla="*/ 644 h 10000"/>
              <a:gd name="connsiteX1" fmla="*/ 1875 w 10000"/>
              <a:gd name="connsiteY1" fmla="*/ 644 h 10000"/>
              <a:gd name="connsiteX2" fmla="*/ 889 w 10000"/>
              <a:gd name="connsiteY2" fmla="*/ 532 h 10000"/>
              <a:gd name="connsiteX3" fmla="*/ 1063 w 10000"/>
              <a:gd name="connsiteY3" fmla="*/ 1880 h 10000"/>
              <a:gd name="connsiteX4" fmla="*/ 2072 w 10000"/>
              <a:gd name="connsiteY4" fmla="*/ 6141 h 10000"/>
              <a:gd name="connsiteX5" fmla="*/ 1579 w 10000"/>
              <a:gd name="connsiteY5" fmla="*/ 6329 h 10000"/>
              <a:gd name="connsiteX6" fmla="*/ 1778 w 10000"/>
              <a:gd name="connsiteY6" fmla="*/ 6556 h 10000"/>
              <a:gd name="connsiteX7" fmla="*/ 1480 w 10000"/>
              <a:gd name="connsiteY7" fmla="*/ 6781 h 10000"/>
              <a:gd name="connsiteX8" fmla="*/ 988 w 10000"/>
              <a:gd name="connsiteY8" fmla="*/ 8758 h 10000"/>
              <a:gd name="connsiteX9" fmla="*/ 496 w 10000"/>
              <a:gd name="connsiteY9" fmla="*/ 8758 h 10000"/>
              <a:gd name="connsiteX10" fmla="*/ 299 w 10000"/>
              <a:gd name="connsiteY10" fmla="*/ 8908 h 10000"/>
              <a:gd name="connsiteX11" fmla="*/ 691 w 10000"/>
              <a:gd name="connsiteY11" fmla="*/ 9134 h 10000"/>
              <a:gd name="connsiteX12" fmla="*/ 299 w 10000"/>
              <a:gd name="connsiteY12" fmla="*/ 9736 h 10000"/>
              <a:gd name="connsiteX13" fmla="*/ 299 w 10000"/>
              <a:gd name="connsiteY13" fmla="*/ 9850 h 10000"/>
              <a:gd name="connsiteX14" fmla="*/ 0 w 10000"/>
              <a:gd name="connsiteY14" fmla="*/ 9925 h 10000"/>
              <a:gd name="connsiteX15" fmla="*/ 198 w 10000"/>
              <a:gd name="connsiteY15" fmla="*/ 9925 h 10000"/>
              <a:gd name="connsiteX16" fmla="*/ 299 w 10000"/>
              <a:gd name="connsiteY16" fmla="*/ 9925 h 10000"/>
              <a:gd name="connsiteX17" fmla="*/ 691 w 10000"/>
              <a:gd name="connsiteY17" fmla="*/ 10000 h 10000"/>
              <a:gd name="connsiteX18" fmla="*/ 3302 w 10000"/>
              <a:gd name="connsiteY18" fmla="*/ 2016 h 10000"/>
              <a:gd name="connsiteX19" fmla="*/ 6495 w 10000"/>
              <a:gd name="connsiteY19" fmla="*/ 1240 h 10000"/>
              <a:gd name="connsiteX20" fmla="*/ 9757 w 10000"/>
              <a:gd name="connsiteY20" fmla="*/ 1217 h 10000"/>
              <a:gd name="connsiteX21" fmla="*/ 9468 w 10000"/>
              <a:gd name="connsiteY21" fmla="*/ 0 h 10000"/>
              <a:gd name="connsiteX22" fmla="*/ 3650 w 10000"/>
              <a:gd name="connsiteY22" fmla="*/ 306 h 10000"/>
              <a:gd name="connsiteX23" fmla="*/ 2566 w 10000"/>
              <a:gd name="connsiteY23" fmla="*/ 644 h 10000"/>
              <a:gd name="connsiteX0" fmla="*/ 2566 w 10000"/>
              <a:gd name="connsiteY0" fmla="*/ 644 h 10000"/>
              <a:gd name="connsiteX1" fmla="*/ 1875 w 10000"/>
              <a:gd name="connsiteY1" fmla="*/ 644 h 10000"/>
              <a:gd name="connsiteX2" fmla="*/ 889 w 10000"/>
              <a:gd name="connsiteY2" fmla="*/ 532 h 10000"/>
              <a:gd name="connsiteX3" fmla="*/ 1063 w 10000"/>
              <a:gd name="connsiteY3" fmla="*/ 1880 h 10000"/>
              <a:gd name="connsiteX4" fmla="*/ 2072 w 10000"/>
              <a:gd name="connsiteY4" fmla="*/ 6141 h 10000"/>
              <a:gd name="connsiteX5" fmla="*/ 1579 w 10000"/>
              <a:gd name="connsiteY5" fmla="*/ 6329 h 10000"/>
              <a:gd name="connsiteX6" fmla="*/ 1778 w 10000"/>
              <a:gd name="connsiteY6" fmla="*/ 6556 h 10000"/>
              <a:gd name="connsiteX7" fmla="*/ 1480 w 10000"/>
              <a:gd name="connsiteY7" fmla="*/ 6781 h 10000"/>
              <a:gd name="connsiteX8" fmla="*/ 988 w 10000"/>
              <a:gd name="connsiteY8" fmla="*/ 8758 h 10000"/>
              <a:gd name="connsiteX9" fmla="*/ 496 w 10000"/>
              <a:gd name="connsiteY9" fmla="*/ 8758 h 10000"/>
              <a:gd name="connsiteX10" fmla="*/ 299 w 10000"/>
              <a:gd name="connsiteY10" fmla="*/ 8908 h 10000"/>
              <a:gd name="connsiteX11" fmla="*/ 691 w 10000"/>
              <a:gd name="connsiteY11" fmla="*/ 9134 h 10000"/>
              <a:gd name="connsiteX12" fmla="*/ 299 w 10000"/>
              <a:gd name="connsiteY12" fmla="*/ 9736 h 10000"/>
              <a:gd name="connsiteX13" fmla="*/ 0 w 10000"/>
              <a:gd name="connsiteY13" fmla="*/ 9925 h 10000"/>
              <a:gd name="connsiteX14" fmla="*/ 198 w 10000"/>
              <a:gd name="connsiteY14" fmla="*/ 9925 h 10000"/>
              <a:gd name="connsiteX15" fmla="*/ 299 w 10000"/>
              <a:gd name="connsiteY15" fmla="*/ 9925 h 10000"/>
              <a:gd name="connsiteX16" fmla="*/ 691 w 10000"/>
              <a:gd name="connsiteY16" fmla="*/ 10000 h 10000"/>
              <a:gd name="connsiteX17" fmla="*/ 3302 w 10000"/>
              <a:gd name="connsiteY17" fmla="*/ 2016 h 10000"/>
              <a:gd name="connsiteX18" fmla="*/ 6495 w 10000"/>
              <a:gd name="connsiteY18" fmla="*/ 1240 h 10000"/>
              <a:gd name="connsiteX19" fmla="*/ 9757 w 10000"/>
              <a:gd name="connsiteY19" fmla="*/ 1217 h 10000"/>
              <a:gd name="connsiteX20" fmla="*/ 9468 w 10000"/>
              <a:gd name="connsiteY20" fmla="*/ 0 h 10000"/>
              <a:gd name="connsiteX21" fmla="*/ 3650 w 10000"/>
              <a:gd name="connsiteY21" fmla="*/ 306 h 10000"/>
              <a:gd name="connsiteX22" fmla="*/ 2566 w 10000"/>
              <a:gd name="connsiteY22" fmla="*/ 644 h 10000"/>
              <a:gd name="connsiteX0" fmla="*/ 2566 w 10000"/>
              <a:gd name="connsiteY0" fmla="*/ 644 h 9925"/>
              <a:gd name="connsiteX1" fmla="*/ 1875 w 10000"/>
              <a:gd name="connsiteY1" fmla="*/ 644 h 9925"/>
              <a:gd name="connsiteX2" fmla="*/ 889 w 10000"/>
              <a:gd name="connsiteY2" fmla="*/ 532 h 9925"/>
              <a:gd name="connsiteX3" fmla="*/ 1063 w 10000"/>
              <a:gd name="connsiteY3" fmla="*/ 1880 h 9925"/>
              <a:gd name="connsiteX4" fmla="*/ 2072 w 10000"/>
              <a:gd name="connsiteY4" fmla="*/ 6141 h 9925"/>
              <a:gd name="connsiteX5" fmla="*/ 1579 w 10000"/>
              <a:gd name="connsiteY5" fmla="*/ 6329 h 9925"/>
              <a:gd name="connsiteX6" fmla="*/ 1778 w 10000"/>
              <a:gd name="connsiteY6" fmla="*/ 6556 h 9925"/>
              <a:gd name="connsiteX7" fmla="*/ 1480 w 10000"/>
              <a:gd name="connsiteY7" fmla="*/ 6781 h 9925"/>
              <a:gd name="connsiteX8" fmla="*/ 988 w 10000"/>
              <a:gd name="connsiteY8" fmla="*/ 8758 h 9925"/>
              <a:gd name="connsiteX9" fmla="*/ 496 w 10000"/>
              <a:gd name="connsiteY9" fmla="*/ 8758 h 9925"/>
              <a:gd name="connsiteX10" fmla="*/ 299 w 10000"/>
              <a:gd name="connsiteY10" fmla="*/ 8908 h 9925"/>
              <a:gd name="connsiteX11" fmla="*/ 691 w 10000"/>
              <a:gd name="connsiteY11" fmla="*/ 9134 h 9925"/>
              <a:gd name="connsiteX12" fmla="*/ 299 w 10000"/>
              <a:gd name="connsiteY12" fmla="*/ 9736 h 9925"/>
              <a:gd name="connsiteX13" fmla="*/ 0 w 10000"/>
              <a:gd name="connsiteY13" fmla="*/ 9925 h 9925"/>
              <a:gd name="connsiteX14" fmla="*/ 198 w 10000"/>
              <a:gd name="connsiteY14" fmla="*/ 9925 h 9925"/>
              <a:gd name="connsiteX15" fmla="*/ 299 w 10000"/>
              <a:gd name="connsiteY15" fmla="*/ 9925 h 9925"/>
              <a:gd name="connsiteX16" fmla="*/ 3302 w 10000"/>
              <a:gd name="connsiteY16" fmla="*/ 2016 h 9925"/>
              <a:gd name="connsiteX17" fmla="*/ 6495 w 10000"/>
              <a:gd name="connsiteY17" fmla="*/ 1240 h 9925"/>
              <a:gd name="connsiteX18" fmla="*/ 9757 w 10000"/>
              <a:gd name="connsiteY18" fmla="*/ 1217 h 9925"/>
              <a:gd name="connsiteX19" fmla="*/ 9468 w 10000"/>
              <a:gd name="connsiteY19" fmla="*/ 0 h 9925"/>
              <a:gd name="connsiteX20" fmla="*/ 3650 w 10000"/>
              <a:gd name="connsiteY20" fmla="*/ 306 h 9925"/>
              <a:gd name="connsiteX21" fmla="*/ 2566 w 10000"/>
              <a:gd name="connsiteY21" fmla="*/ 644 h 9925"/>
              <a:gd name="connsiteX0" fmla="*/ 2566 w 10000"/>
              <a:gd name="connsiteY0" fmla="*/ 649 h 10000"/>
              <a:gd name="connsiteX1" fmla="*/ 1875 w 10000"/>
              <a:gd name="connsiteY1" fmla="*/ 649 h 10000"/>
              <a:gd name="connsiteX2" fmla="*/ 889 w 10000"/>
              <a:gd name="connsiteY2" fmla="*/ 536 h 10000"/>
              <a:gd name="connsiteX3" fmla="*/ 1063 w 10000"/>
              <a:gd name="connsiteY3" fmla="*/ 1894 h 10000"/>
              <a:gd name="connsiteX4" fmla="*/ 2072 w 10000"/>
              <a:gd name="connsiteY4" fmla="*/ 6187 h 10000"/>
              <a:gd name="connsiteX5" fmla="*/ 1579 w 10000"/>
              <a:gd name="connsiteY5" fmla="*/ 6377 h 10000"/>
              <a:gd name="connsiteX6" fmla="*/ 1778 w 10000"/>
              <a:gd name="connsiteY6" fmla="*/ 6606 h 10000"/>
              <a:gd name="connsiteX7" fmla="*/ 1480 w 10000"/>
              <a:gd name="connsiteY7" fmla="*/ 6832 h 10000"/>
              <a:gd name="connsiteX8" fmla="*/ 988 w 10000"/>
              <a:gd name="connsiteY8" fmla="*/ 8824 h 10000"/>
              <a:gd name="connsiteX9" fmla="*/ 496 w 10000"/>
              <a:gd name="connsiteY9" fmla="*/ 8824 h 10000"/>
              <a:gd name="connsiteX10" fmla="*/ 299 w 10000"/>
              <a:gd name="connsiteY10" fmla="*/ 8975 h 10000"/>
              <a:gd name="connsiteX11" fmla="*/ 691 w 10000"/>
              <a:gd name="connsiteY11" fmla="*/ 9203 h 10000"/>
              <a:gd name="connsiteX12" fmla="*/ 299 w 10000"/>
              <a:gd name="connsiteY12" fmla="*/ 9810 h 10000"/>
              <a:gd name="connsiteX13" fmla="*/ 0 w 10000"/>
              <a:gd name="connsiteY13" fmla="*/ 10000 h 10000"/>
              <a:gd name="connsiteX14" fmla="*/ 198 w 10000"/>
              <a:gd name="connsiteY14" fmla="*/ 10000 h 10000"/>
              <a:gd name="connsiteX15" fmla="*/ 3302 w 10000"/>
              <a:gd name="connsiteY15" fmla="*/ 2031 h 10000"/>
              <a:gd name="connsiteX16" fmla="*/ 6495 w 10000"/>
              <a:gd name="connsiteY16" fmla="*/ 1249 h 10000"/>
              <a:gd name="connsiteX17" fmla="*/ 9757 w 10000"/>
              <a:gd name="connsiteY17" fmla="*/ 1226 h 10000"/>
              <a:gd name="connsiteX18" fmla="*/ 9468 w 10000"/>
              <a:gd name="connsiteY18" fmla="*/ 0 h 10000"/>
              <a:gd name="connsiteX19" fmla="*/ 3650 w 10000"/>
              <a:gd name="connsiteY19" fmla="*/ 308 h 10000"/>
              <a:gd name="connsiteX20" fmla="*/ 2566 w 10000"/>
              <a:gd name="connsiteY20" fmla="*/ 649 h 10000"/>
              <a:gd name="connsiteX0" fmla="*/ 2566 w 10000"/>
              <a:gd name="connsiteY0" fmla="*/ 649 h 10000"/>
              <a:gd name="connsiteX1" fmla="*/ 1875 w 10000"/>
              <a:gd name="connsiteY1" fmla="*/ 649 h 10000"/>
              <a:gd name="connsiteX2" fmla="*/ 889 w 10000"/>
              <a:gd name="connsiteY2" fmla="*/ 536 h 10000"/>
              <a:gd name="connsiteX3" fmla="*/ 1063 w 10000"/>
              <a:gd name="connsiteY3" fmla="*/ 1894 h 10000"/>
              <a:gd name="connsiteX4" fmla="*/ 2072 w 10000"/>
              <a:gd name="connsiteY4" fmla="*/ 6187 h 10000"/>
              <a:gd name="connsiteX5" fmla="*/ 1579 w 10000"/>
              <a:gd name="connsiteY5" fmla="*/ 6377 h 10000"/>
              <a:gd name="connsiteX6" fmla="*/ 1778 w 10000"/>
              <a:gd name="connsiteY6" fmla="*/ 6606 h 10000"/>
              <a:gd name="connsiteX7" fmla="*/ 1480 w 10000"/>
              <a:gd name="connsiteY7" fmla="*/ 6832 h 10000"/>
              <a:gd name="connsiteX8" fmla="*/ 988 w 10000"/>
              <a:gd name="connsiteY8" fmla="*/ 8824 h 10000"/>
              <a:gd name="connsiteX9" fmla="*/ 496 w 10000"/>
              <a:gd name="connsiteY9" fmla="*/ 8824 h 10000"/>
              <a:gd name="connsiteX10" fmla="*/ 299 w 10000"/>
              <a:gd name="connsiteY10" fmla="*/ 8975 h 10000"/>
              <a:gd name="connsiteX11" fmla="*/ 691 w 10000"/>
              <a:gd name="connsiteY11" fmla="*/ 9203 h 10000"/>
              <a:gd name="connsiteX12" fmla="*/ 299 w 10000"/>
              <a:gd name="connsiteY12" fmla="*/ 9810 h 10000"/>
              <a:gd name="connsiteX13" fmla="*/ 0 w 10000"/>
              <a:gd name="connsiteY13" fmla="*/ 10000 h 10000"/>
              <a:gd name="connsiteX14" fmla="*/ 3302 w 10000"/>
              <a:gd name="connsiteY14" fmla="*/ 2031 h 10000"/>
              <a:gd name="connsiteX15" fmla="*/ 6495 w 10000"/>
              <a:gd name="connsiteY15" fmla="*/ 1249 h 10000"/>
              <a:gd name="connsiteX16" fmla="*/ 9757 w 10000"/>
              <a:gd name="connsiteY16" fmla="*/ 1226 h 10000"/>
              <a:gd name="connsiteX17" fmla="*/ 9468 w 10000"/>
              <a:gd name="connsiteY17" fmla="*/ 0 h 10000"/>
              <a:gd name="connsiteX18" fmla="*/ 3650 w 10000"/>
              <a:gd name="connsiteY18" fmla="*/ 308 h 10000"/>
              <a:gd name="connsiteX19" fmla="*/ 2566 w 10000"/>
              <a:gd name="connsiteY19" fmla="*/ 649 h 10000"/>
              <a:gd name="connsiteX0" fmla="*/ 2267 w 9701"/>
              <a:gd name="connsiteY0" fmla="*/ 649 h 9810"/>
              <a:gd name="connsiteX1" fmla="*/ 1576 w 9701"/>
              <a:gd name="connsiteY1" fmla="*/ 649 h 9810"/>
              <a:gd name="connsiteX2" fmla="*/ 590 w 9701"/>
              <a:gd name="connsiteY2" fmla="*/ 536 h 9810"/>
              <a:gd name="connsiteX3" fmla="*/ 764 w 9701"/>
              <a:gd name="connsiteY3" fmla="*/ 1894 h 9810"/>
              <a:gd name="connsiteX4" fmla="*/ 1773 w 9701"/>
              <a:gd name="connsiteY4" fmla="*/ 6187 h 9810"/>
              <a:gd name="connsiteX5" fmla="*/ 1280 w 9701"/>
              <a:gd name="connsiteY5" fmla="*/ 6377 h 9810"/>
              <a:gd name="connsiteX6" fmla="*/ 1479 w 9701"/>
              <a:gd name="connsiteY6" fmla="*/ 6606 h 9810"/>
              <a:gd name="connsiteX7" fmla="*/ 1181 w 9701"/>
              <a:gd name="connsiteY7" fmla="*/ 6832 h 9810"/>
              <a:gd name="connsiteX8" fmla="*/ 689 w 9701"/>
              <a:gd name="connsiteY8" fmla="*/ 8824 h 9810"/>
              <a:gd name="connsiteX9" fmla="*/ 197 w 9701"/>
              <a:gd name="connsiteY9" fmla="*/ 8824 h 9810"/>
              <a:gd name="connsiteX10" fmla="*/ 0 w 9701"/>
              <a:gd name="connsiteY10" fmla="*/ 8975 h 9810"/>
              <a:gd name="connsiteX11" fmla="*/ 392 w 9701"/>
              <a:gd name="connsiteY11" fmla="*/ 9203 h 9810"/>
              <a:gd name="connsiteX12" fmla="*/ 0 w 9701"/>
              <a:gd name="connsiteY12" fmla="*/ 9810 h 9810"/>
              <a:gd name="connsiteX13" fmla="*/ 3003 w 9701"/>
              <a:gd name="connsiteY13" fmla="*/ 2031 h 9810"/>
              <a:gd name="connsiteX14" fmla="*/ 6196 w 9701"/>
              <a:gd name="connsiteY14" fmla="*/ 1249 h 9810"/>
              <a:gd name="connsiteX15" fmla="*/ 9458 w 9701"/>
              <a:gd name="connsiteY15" fmla="*/ 1226 h 9810"/>
              <a:gd name="connsiteX16" fmla="*/ 9169 w 9701"/>
              <a:gd name="connsiteY16" fmla="*/ 0 h 9810"/>
              <a:gd name="connsiteX17" fmla="*/ 3351 w 9701"/>
              <a:gd name="connsiteY17" fmla="*/ 308 h 9810"/>
              <a:gd name="connsiteX18" fmla="*/ 2267 w 9701"/>
              <a:gd name="connsiteY18" fmla="*/ 649 h 9810"/>
              <a:gd name="connsiteX0" fmla="*/ 2337 w 10000"/>
              <a:gd name="connsiteY0" fmla="*/ 662 h 10000"/>
              <a:gd name="connsiteX1" fmla="*/ 1625 w 10000"/>
              <a:gd name="connsiteY1" fmla="*/ 662 h 10000"/>
              <a:gd name="connsiteX2" fmla="*/ 608 w 10000"/>
              <a:gd name="connsiteY2" fmla="*/ 546 h 10000"/>
              <a:gd name="connsiteX3" fmla="*/ 788 w 10000"/>
              <a:gd name="connsiteY3" fmla="*/ 1931 h 10000"/>
              <a:gd name="connsiteX4" fmla="*/ 1828 w 10000"/>
              <a:gd name="connsiteY4" fmla="*/ 6307 h 10000"/>
              <a:gd name="connsiteX5" fmla="*/ 1319 w 10000"/>
              <a:gd name="connsiteY5" fmla="*/ 6501 h 10000"/>
              <a:gd name="connsiteX6" fmla="*/ 1525 w 10000"/>
              <a:gd name="connsiteY6" fmla="*/ 6734 h 10000"/>
              <a:gd name="connsiteX7" fmla="*/ 1217 w 10000"/>
              <a:gd name="connsiteY7" fmla="*/ 6964 h 10000"/>
              <a:gd name="connsiteX8" fmla="*/ 710 w 10000"/>
              <a:gd name="connsiteY8" fmla="*/ 8995 h 10000"/>
              <a:gd name="connsiteX9" fmla="*/ 203 w 10000"/>
              <a:gd name="connsiteY9" fmla="*/ 8995 h 10000"/>
              <a:gd name="connsiteX10" fmla="*/ 0 w 10000"/>
              <a:gd name="connsiteY10" fmla="*/ 9149 h 10000"/>
              <a:gd name="connsiteX11" fmla="*/ 0 w 10000"/>
              <a:gd name="connsiteY11" fmla="*/ 10000 h 10000"/>
              <a:gd name="connsiteX12" fmla="*/ 3096 w 10000"/>
              <a:gd name="connsiteY12" fmla="*/ 2070 h 10000"/>
              <a:gd name="connsiteX13" fmla="*/ 6387 w 10000"/>
              <a:gd name="connsiteY13" fmla="*/ 1273 h 10000"/>
              <a:gd name="connsiteX14" fmla="*/ 9750 w 10000"/>
              <a:gd name="connsiteY14" fmla="*/ 1250 h 10000"/>
              <a:gd name="connsiteX15" fmla="*/ 9452 w 10000"/>
              <a:gd name="connsiteY15" fmla="*/ 0 h 10000"/>
              <a:gd name="connsiteX16" fmla="*/ 3454 w 10000"/>
              <a:gd name="connsiteY16" fmla="*/ 314 h 10000"/>
              <a:gd name="connsiteX17" fmla="*/ 2337 w 10000"/>
              <a:gd name="connsiteY17" fmla="*/ 662 h 10000"/>
              <a:gd name="connsiteX0" fmla="*/ 2337 w 10000"/>
              <a:gd name="connsiteY0" fmla="*/ 662 h 9149"/>
              <a:gd name="connsiteX1" fmla="*/ 1625 w 10000"/>
              <a:gd name="connsiteY1" fmla="*/ 662 h 9149"/>
              <a:gd name="connsiteX2" fmla="*/ 608 w 10000"/>
              <a:gd name="connsiteY2" fmla="*/ 546 h 9149"/>
              <a:gd name="connsiteX3" fmla="*/ 788 w 10000"/>
              <a:gd name="connsiteY3" fmla="*/ 1931 h 9149"/>
              <a:gd name="connsiteX4" fmla="*/ 1828 w 10000"/>
              <a:gd name="connsiteY4" fmla="*/ 6307 h 9149"/>
              <a:gd name="connsiteX5" fmla="*/ 1319 w 10000"/>
              <a:gd name="connsiteY5" fmla="*/ 6501 h 9149"/>
              <a:gd name="connsiteX6" fmla="*/ 1525 w 10000"/>
              <a:gd name="connsiteY6" fmla="*/ 6734 h 9149"/>
              <a:gd name="connsiteX7" fmla="*/ 1217 w 10000"/>
              <a:gd name="connsiteY7" fmla="*/ 6964 h 9149"/>
              <a:gd name="connsiteX8" fmla="*/ 710 w 10000"/>
              <a:gd name="connsiteY8" fmla="*/ 8995 h 9149"/>
              <a:gd name="connsiteX9" fmla="*/ 203 w 10000"/>
              <a:gd name="connsiteY9" fmla="*/ 8995 h 9149"/>
              <a:gd name="connsiteX10" fmla="*/ 0 w 10000"/>
              <a:gd name="connsiteY10" fmla="*/ 9149 h 9149"/>
              <a:gd name="connsiteX11" fmla="*/ 3096 w 10000"/>
              <a:gd name="connsiteY11" fmla="*/ 2070 h 9149"/>
              <a:gd name="connsiteX12" fmla="*/ 6387 w 10000"/>
              <a:gd name="connsiteY12" fmla="*/ 1273 h 9149"/>
              <a:gd name="connsiteX13" fmla="*/ 9750 w 10000"/>
              <a:gd name="connsiteY13" fmla="*/ 1250 h 9149"/>
              <a:gd name="connsiteX14" fmla="*/ 9452 w 10000"/>
              <a:gd name="connsiteY14" fmla="*/ 0 h 9149"/>
              <a:gd name="connsiteX15" fmla="*/ 3454 w 10000"/>
              <a:gd name="connsiteY15" fmla="*/ 314 h 9149"/>
              <a:gd name="connsiteX16" fmla="*/ 2337 w 10000"/>
              <a:gd name="connsiteY16" fmla="*/ 662 h 9149"/>
              <a:gd name="connsiteX0" fmla="*/ 2134 w 9797"/>
              <a:gd name="connsiteY0" fmla="*/ 724 h 9832"/>
              <a:gd name="connsiteX1" fmla="*/ 1422 w 9797"/>
              <a:gd name="connsiteY1" fmla="*/ 724 h 9832"/>
              <a:gd name="connsiteX2" fmla="*/ 405 w 9797"/>
              <a:gd name="connsiteY2" fmla="*/ 597 h 9832"/>
              <a:gd name="connsiteX3" fmla="*/ 585 w 9797"/>
              <a:gd name="connsiteY3" fmla="*/ 2111 h 9832"/>
              <a:gd name="connsiteX4" fmla="*/ 1625 w 9797"/>
              <a:gd name="connsiteY4" fmla="*/ 6894 h 9832"/>
              <a:gd name="connsiteX5" fmla="*/ 1116 w 9797"/>
              <a:gd name="connsiteY5" fmla="*/ 7106 h 9832"/>
              <a:gd name="connsiteX6" fmla="*/ 1322 w 9797"/>
              <a:gd name="connsiteY6" fmla="*/ 7360 h 9832"/>
              <a:gd name="connsiteX7" fmla="*/ 1014 w 9797"/>
              <a:gd name="connsiteY7" fmla="*/ 7612 h 9832"/>
              <a:gd name="connsiteX8" fmla="*/ 507 w 9797"/>
              <a:gd name="connsiteY8" fmla="*/ 9832 h 9832"/>
              <a:gd name="connsiteX9" fmla="*/ 0 w 9797"/>
              <a:gd name="connsiteY9" fmla="*/ 9832 h 9832"/>
              <a:gd name="connsiteX10" fmla="*/ 2893 w 9797"/>
              <a:gd name="connsiteY10" fmla="*/ 2263 h 9832"/>
              <a:gd name="connsiteX11" fmla="*/ 6184 w 9797"/>
              <a:gd name="connsiteY11" fmla="*/ 1391 h 9832"/>
              <a:gd name="connsiteX12" fmla="*/ 9547 w 9797"/>
              <a:gd name="connsiteY12" fmla="*/ 1366 h 9832"/>
              <a:gd name="connsiteX13" fmla="*/ 9249 w 9797"/>
              <a:gd name="connsiteY13" fmla="*/ 0 h 9832"/>
              <a:gd name="connsiteX14" fmla="*/ 3251 w 9797"/>
              <a:gd name="connsiteY14" fmla="*/ 343 h 9832"/>
              <a:gd name="connsiteX15" fmla="*/ 2134 w 9797"/>
              <a:gd name="connsiteY15" fmla="*/ 724 h 9832"/>
              <a:gd name="connsiteX0" fmla="*/ 1828 w 9650"/>
              <a:gd name="connsiteY0" fmla="*/ 736 h 10000"/>
              <a:gd name="connsiteX1" fmla="*/ 1101 w 9650"/>
              <a:gd name="connsiteY1" fmla="*/ 736 h 10000"/>
              <a:gd name="connsiteX2" fmla="*/ 63 w 9650"/>
              <a:gd name="connsiteY2" fmla="*/ 607 h 10000"/>
              <a:gd name="connsiteX3" fmla="*/ 247 w 9650"/>
              <a:gd name="connsiteY3" fmla="*/ 2147 h 10000"/>
              <a:gd name="connsiteX4" fmla="*/ 1309 w 9650"/>
              <a:gd name="connsiteY4" fmla="*/ 7012 h 10000"/>
              <a:gd name="connsiteX5" fmla="*/ 789 w 9650"/>
              <a:gd name="connsiteY5" fmla="*/ 7227 h 10000"/>
              <a:gd name="connsiteX6" fmla="*/ 999 w 9650"/>
              <a:gd name="connsiteY6" fmla="*/ 7486 h 10000"/>
              <a:gd name="connsiteX7" fmla="*/ 685 w 9650"/>
              <a:gd name="connsiteY7" fmla="*/ 7742 h 10000"/>
              <a:gd name="connsiteX8" fmla="*/ 168 w 9650"/>
              <a:gd name="connsiteY8" fmla="*/ 10000 h 10000"/>
              <a:gd name="connsiteX9" fmla="*/ 2603 w 9650"/>
              <a:gd name="connsiteY9" fmla="*/ 2302 h 10000"/>
              <a:gd name="connsiteX10" fmla="*/ 5962 w 9650"/>
              <a:gd name="connsiteY10" fmla="*/ 1415 h 10000"/>
              <a:gd name="connsiteX11" fmla="*/ 9395 w 9650"/>
              <a:gd name="connsiteY11" fmla="*/ 1389 h 10000"/>
              <a:gd name="connsiteX12" fmla="*/ 9091 w 9650"/>
              <a:gd name="connsiteY12" fmla="*/ 0 h 10000"/>
              <a:gd name="connsiteX13" fmla="*/ 2968 w 9650"/>
              <a:gd name="connsiteY13" fmla="*/ 349 h 10000"/>
              <a:gd name="connsiteX14" fmla="*/ 1828 w 9650"/>
              <a:gd name="connsiteY14" fmla="*/ 736 h 10000"/>
              <a:gd name="connsiteX0" fmla="*/ 1894 w 10000"/>
              <a:gd name="connsiteY0" fmla="*/ 736 h 7742"/>
              <a:gd name="connsiteX1" fmla="*/ 1141 w 10000"/>
              <a:gd name="connsiteY1" fmla="*/ 736 h 7742"/>
              <a:gd name="connsiteX2" fmla="*/ 65 w 10000"/>
              <a:gd name="connsiteY2" fmla="*/ 607 h 7742"/>
              <a:gd name="connsiteX3" fmla="*/ 256 w 10000"/>
              <a:gd name="connsiteY3" fmla="*/ 2147 h 7742"/>
              <a:gd name="connsiteX4" fmla="*/ 1356 w 10000"/>
              <a:gd name="connsiteY4" fmla="*/ 7012 h 7742"/>
              <a:gd name="connsiteX5" fmla="*/ 818 w 10000"/>
              <a:gd name="connsiteY5" fmla="*/ 7227 h 7742"/>
              <a:gd name="connsiteX6" fmla="*/ 1035 w 10000"/>
              <a:gd name="connsiteY6" fmla="*/ 7486 h 7742"/>
              <a:gd name="connsiteX7" fmla="*/ 710 w 10000"/>
              <a:gd name="connsiteY7" fmla="*/ 7742 h 7742"/>
              <a:gd name="connsiteX8" fmla="*/ 2697 w 10000"/>
              <a:gd name="connsiteY8" fmla="*/ 2302 h 7742"/>
              <a:gd name="connsiteX9" fmla="*/ 6178 w 10000"/>
              <a:gd name="connsiteY9" fmla="*/ 1415 h 7742"/>
              <a:gd name="connsiteX10" fmla="*/ 9736 w 10000"/>
              <a:gd name="connsiteY10" fmla="*/ 1389 h 7742"/>
              <a:gd name="connsiteX11" fmla="*/ 9421 w 10000"/>
              <a:gd name="connsiteY11" fmla="*/ 0 h 7742"/>
              <a:gd name="connsiteX12" fmla="*/ 3076 w 10000"/>
              <a:gd name="connsiteY12" fmla="*/ 349 h 7742"/>
              <a:gd name="connsiteX13" fmla="*/ 1894 w 10000"/>
              <a:gd name="connsiteY13" fmla="*/ 736 h 7742"/>
              <a:gd name="connsiteX0" fmla="*/ 1894 w 10000"/>
              <a:gd name="connsiteY0" fmla="*/ 951 h 9669"/>
              <a:gd name="connsiteX1" fmla="*/ 1141 w 10000"/>
              <a:gd name="connsiteY1" fmla="*/ 951 h 9669"/>
              <a:gd name="connsiteX2" fmla="*/ 65 w 10000"/>
              <a:gd name="connsiteY2" fmla="*/ 784 h 9669"/>
              <a:gd name="connsiteX3" fmla="*/ 256 w 10000"/>
              <a:gd name="connsiteY3" fmla="*/ 2773 h 9669"/>
              <a:gd name="connsiteX4" fmla="*/ 1356 w 10000"/>
              <a:gd name="connsiteY4" fmla="*/ 9057 h 9669"/>
              <a:gd name="connsiteX5" fmla="*/ 818 w 10000"/>
              <a:gd name="connsiteY5" fmla="*/ 9335 h 9669"/>
              <a:gd name="connsiteX6" fmla="*/ 1035 w 10000"/>
              <a:gd name="connsiteY6" fmla="*/ 9669 h 9669"/>
              <a:gd name="connsiteX7" fmla="*/ 2697 w 10000"/>
              <a:gd name="connsiteY7" fmla="*/ 2973 h 9669"/>
              <a:gd name="connsiteX8" fmla="*/ 6178 w 10000"/>
              <a:gd name="connsiteY8" fmla="*/ 1828 h 9669"/>
              <a:gd name="connsiteX9" fmla="*/ 9736 w 10000"/>
              <a:gd name="connsiteY9" fmla="*/ 1794 h 9669"/>
              <a:gd name="connsiteX10" fmla="*/ 9421 w 10000"/>
              <a:gd name="connsiteY10" fmla="*/ 0 h 9669"/>
              <a:gd name="connsiteX11" fmla="*/ 3076 w 10000"/>
              <a:gd name="connsiteY11" fmla="*/ 451 h 9669"/>
              <a:gd name="connsiteX12" fmla="*/ 1894 w 10000"/>
              <a:gd name="connsiteY12" fmla="*/ 951 h 9669"/>
              <a:gd name="connsiteX0" fmla="*/ 1894 w 10000"/>
              <a:gd name="connsiteY0" fmla="*/ 984 h 9655"/>
              <a:gd name="connsiteX1" fmla="*/ 1141 w 10000"/>
              <a:gd name="connsiteY1" fmla="*/ 984 h 9655"/>
              <a:gd name="connsiteX2" fmla="*/ 65 w 10000"/>
              <a:gd name="connsiteY2" fmla="*/ 811 h 9655"/>
              <a:gd name="connsiteX3" fmla="*/ 256 w 10000"/>
              <a:gd name="connsiteY3" fmla="*/ 2868 h 9655"/>
              <a:gd name="connsiteX4" fmla="*/ 1356 w 10000"/>
              <a:gd name="connsiteY4" fmla="*/ 9367 h 9655"/>
              <a:gd name="connsiteX5" fmla="*/ 818 w 10000"/>
              <a:gd name="connsiteY5" fmla="*/ 9655 h 9655"/>
              <a:gd name="connsiteX6" fmla="*/ 2697 w 10000"/>
              <a:gd name="connsiteY6" fmla="*/ 3075 h 9655"/>
              <a:gd name="connsiteX7" fmla="*/ 6178 w 10000"/>
              <a:gd name="connsiteY7" fmla="*/ 1891 h 9655"/>
              <a:gd name="connsiteX8" fmla="*/ 9736 w 10000"/>
              <a:gd name="connsiteY8" fmla="*/ 1855 h 9655"/>
              <a:gd name="connsiteX9" fmla="*/ 9421 w 10000"/>
              <a:gd name="connsiteY9" fmla="*/ 0 h 9655"/>
              <a:gd name="connsiteX10" fmla="*/ 3076 w 10000"/>
              <a:gd name="connsiteY10" fmla="*/ 466 h 9655"/>
              <a:gd name="connsiteX11" fmla="*/ 1894 w 10000"/>
              <a:gd name="connsiteY11" fmla="*/ 984 h 9655"/>
              <a:gd name="connsiteX0" fmla="*/ 1894 w 10000"/>
              <a:gd name="connsiteY0" fmla="*/ 1019 h 9702"/>
              <a:gd name="connsiteX1" fmla="*/ 1141 w 10000"/>
              <a:gd name="connsiteY1" fmla="*/ 1019 h 9702"/>
              <a:gd name="connsiteX2" fmla="*/ 65 w 10000"/>
              <a:gd name="connsiteY2" fmla="*/ 840 h 9702"/>
              <a:gd name="connsiteX3" fmla="*/ 256 w 10000"/>
              <a:gd name="connsiteY3" fmla="*/ 2970 h 9702"/>
              <a:gd name="connsiteX4" fmla="*/ 1356 w 10000"/>
              <a:gd name="connsiteY4" fmla="*/ 9702 h 9702"/>
              <a:gd name="connsiteX5" fmla="*/ 2697 w 10000"/>
              <a:gd name="connsiteY5" fmla="*/ 3185 h 9702"/>
              <a:gd name="connsiteX6" fmla="*/ 6178 w 10000"/>
              <a:gd name="connsiteY6" fmla="*/ 1959 h 9702"/>
              <a:gd name="connsiteX7" fmla="*/ 9736 w 10000"/>
              <a:gd name="connsiteY7" fmla="*/ 1921 h 9702"/>
              <a:gd name="connsiteX8" fmla="*/ 9421 w 10000"/>
              <a:gd name="connsiteY8" fmla="*/ 0 h 9702"/>
              <a:gd name="connsiteX9" fmla="*/ 3076 w 10000"/>
              <a:gd name="connsiteY9" fmla="*/ 483 h 9702"/>
              <a:gd name="connsiteX10" fmla="*/ 1894 w 10000"/>
              <a:gd name="connsiteY10" fmla="*/ 1019 h 9702"/>
              <a:gd name="connsiteX0" fmla="*/ 1894 w 10000"/>
              <a:gd name="connsiteY0" fmla="*/ 1050 h 3396"/>
              <a:gd name="connsiteX1" fmla="*/ 1141 w 10000"/>
              <a:gd name="connsiteY1" fmla="*/ 1050 h 3396"/>
              <a:gd name="connsiteX2" fmla="*/ 65 w 10000"/>
              <a:gd name="connsiteY2" fmla="*/ 866 h 3396"/>
              <a:gd name="connsiteX3" fmla="*/ 256 w 10000"/>
              <a:gd name="connsiteY3" fmla="*/ 3061 h 3396"/>
              <a:gd name="connsiteX4" fmla="*/ 2697 w 10000"/>
              <a:gd name="connsiteY4" fmla="*/ 3283 h 3396"/>
              <a:gd name="connsiteX5" fmla="*/ 6178 w 10000"/>
              <a:gd name="connsiteY5" fmla="*/ 2019 h 3396"/>
              <a:gd name="connsiteX6" fmla="*/ 9736 w 10000"/>
              <a:gd name="connsiteY6" fmla="*/ 1980 h 3396"/>
              <a:gd name="connsiteX7" fmla="*/ 9421 w 10000"/>
              <a:gd name="connsiteY7" fmla="*/ 0 h 3396"/>
              <a:gd name="connsiteX8" fmla="*/ 3076 w 10000"/>
              <a:gd name="connsiteY8" fmla="*/ 498 h 3396"/>
              <a:gd name="connsiteX9" fmla="*/ 1894 w 10000"/>
              <a:gd name="connsiteY9" fmla="*/ 1050 h 3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0" h="3396">
                <a:moveTo>
                  <a:pt x="1894" y="1050"/>
                </a:moveTo>
                <a:lnTo>
                  <a:pt x="1141" y="1050"/>
                </a:lnTo>
                <a:lnTo>
                  <a:pt x="65" y="866"/>
                </a:lnTo>
                <a:cubicBezTo>
                  <a:pt x="-83" y="1199"/>
                  <a:pt x="39" y="1537"/>
                  <a:pt x="256" y="3061"/>
                </a:cubicBezTo>
                <a:cubicBezTo>
                  <a:pt x="695" y="3464"/>
                  <a:pt x="1710" y="3457"/>
                  <a:pt x="2697" y="3283"/>
                </a:cubicBezTo>
                <a:lnTo>
                  <a:pt x="6178" y="2019"/>
                </a:lnTo>
                <a:lnTo>
                  <a:pt x="9736" y="1980"/>
                </a:lnTo>
                <a:cubicBezTo>
                  <a:pt x="9703" y="1512"/>
                  <a:pt x="10528" y="248"/>
                  <a:pt x="9421" y="0"/>
                </a:cubicBezTo>
                <a:lnTo>
                  <a:pt x="3076" y="498"/>
                </a:lnTo>
                <a:lnTo>
                  <a:pt x="1894" y="1050"/>
                </a:lnTo>
                <a:close/>
              </a:path>
            </a:pathLst>
          </a:custGeom>
          <a:solidFill>
            <a:srgbClr val="FFFF00"/>
          </a:solidFill>
          <a:ln w="3175">
            <a:solidFill>
              <a:srgbClr val="404040"/>
            </a:solidFill>
            <a:prstDash val="solid"/>
            <a:round/>
            <a:headEnd/>
            <a:tailEnd/>
          </a:ln>
        </p:spPr>
        <p:txBody>
          <a:bodyPr/>
          <a:lstStyle/>
          <a:p>
            <a:endParaRPr lang="en-US">
              <a:latin typeface="+mj-lt"/>
            </a:endParaRPr>
          </a:p>
        </p:txBody>
      </p:sp>
      <p:sp>
        <p:nvSpPr>
          <p:cNvPr id="192" name="Rectangle 502"/>
          <p:cNvSpPr>
            <a:spLocks noChangeArrowheads="1"/>
          </p:cNvSpPr>
          <p:nvPr/>
        </p:nvSpPr>
        <p:spPr bwMode="auto">
          <a:xfrm>
            <a:off x="6234411" y="2266876"/>
            <a:ext cx="8175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IN</a:t>
            </a:r>
            <a:endParaRPr lang="en-US" altLang="en-US" dirty="0">
              <a:latin typeface="+mj-lt"/>
            </a:endParaRPr>
          </a:p>
        </p:txBody>
      </p:sp>
      <p:sp>
        <p:nvSpPr>
          <p:cNvPr id="193" name="Rectangle 523"/>
          <p:cNvSpPr>
            <a:spLocks noChangeArrowheads="1"/>
          </p:cNvSpPr>
          <p:nvPr/>
        </p:nvSpPr>
        <p:spPr bwMode="auto">
          <a:xfrm>
            <a:off x="6617947" y="2258023"/>
            <a:ext cx="118622"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chemeClr val="bg1"/>
                </a:solidFill>
                <a:latin typeface="+mj-lt"/>
              </a:rPr>
              <a:t>OH</a:t>
            </a:r>
            <a:endParaRPr lang="en-US" altLang="en-US" dirty="0">
              <a:solidFill>
                <a:schemeClr val="bg1"/>
              </a:solidFill>
              <a:latin typeface="+mj-lt"/>
            </a:endParaRPr>
          </a:p>
        </p:txBody>
      </p:sp>
      <p:sp>
        <p:nvSpPr>
          <p:cNvPr id="195" name="Freeform 244"/>
          <p:cNvSpPr>
            <a:spLocks/>
          </p:cNvSpPr>
          <p:nvPr/>
        </p:nvSpPr>
        <p:spPr bwMode="auto">
          <a:xfrm>
            <a:off x="6452252" y="1581811"/>
            <a:ext cx="325399" cy="666739"/>
          </a:xfrm>
          <a:custGeom>
            <a:avLst/>
            <a:gdLst>
              <a:gd name="T0" fmla="*/ 354 w 396"/>
              <a:gd name="T1" fmla="*/ 450 h 514"/>
              <a:gd name="T2" fmla="*/ 358 w 396"/>
              <a:gd name="T3" fmla="*/ 410 h 514"/>
              <a:gd name="T4" fmla="*/ 364 w 396"/>
              <a:gd name="T5" fmla="*/ 388 h 514"/>
              <a:gd name="T6" fmla="*/ 376 w 396"/>
              <a:gd name="T7" fmla="*/ 366 h 514"/>
              <a:gd name="T8" fmla="*/ 396 w 396"/>
              <a:gd name="T9" fmla="*/ 302 h 514"/>
              <a:gd name="T10" fmla="*/ 386 w 396"/>
              <a:gd name="T11" fmla="*/ 286 h 514"/>
              <a:gd name="T12" fmla="*/ 338 w 396"/>
              <a:gd name="T13" fmla="*/ 184 h 514"/>
              <a:gd name="T14" fmla="*/ 296 w 396"/>
              <a:gd name="T15" fmla="*/ 206 h 514"/>
              <a:gd name="T16" fmla="*/ 268 w 396"/>
              <a:gd name="T17" fmla="*/ 248 h 514"/>
              <a:gd name="T18" fmla="*/ 252 w 396"/>
              <a:gd name="T19" fmla="*/ 240 h 514"/>
              <a:gd name="T20" fmla="*/ 282 w 396"/>
              <a:gd name="T21" fmla="*/ 184 h 514"/>
              <a:gd name="T22" fmla="*/ 294 w 396"/>
              <a:gd name="T23" fmla="*/ 156 h 514"/>
              <a:gd name="T24" fmla="*/ 284 w 396"/>
              <a:gd name="T25" fmla="*/ 96 h 514"/>
              <a:gd name="T26" fmla="*/ 276 w 396"/>
              <a:gd name="T27" fmla="*/ 72 h 514"/>
              <a:gd name="T28" fmla="*/ 282 w 396"/>
              <a:gd name="T29" fmla="*/ 64 h 514"/>
              <a:gd name="T30" fmla="*/ 256 w 396"/>
              <a:gd name="T31" fmla="*/ 34 h 514"/>
              <a:gd name="T32" fmla="*/ 220 w 396"/>
              <a:gd name="T33" fmla="*/ 22 h 514"/>
              <a:gd name="T34" fmla="*/ 190 w 396"/>
              <a:gd name="T35" fmla="*/ 4 h 514"/>
              <a:gd name="T36" fmla="*/ 170 w 396"/>
              <a:gd name="T37" fmla="*/ 6 h 514"/>
              <a:gd name="T38" fmla="*/ 148 w 396"/>
              <a:gd name="T39" fmla="*/ 0 h 514"/>
              <a:gd name="T40" fmla="*/ 122 w 396"/>
              <a:gd name="T41" fmla="*/ 14 h 514"/>
              <a:gd name="T42" fmla="*/ 134 w 396"/>
              <a:gd name="T43" fmla="*/ 42 h 514"/>
              <a:gd name="T44" fmla="*/ 98 w 396"/>
              <a:gd name="T45" fmla="*/ 62 h 514"/>
              <a:gd name="T46" fmla="*/ 90 w 396"/>
              <a:gd name="T47" fmla="*/ 106 h 514"/>
              <a:gd name="T48" fmla="*/ 82 w 396"/>
              <a:gd name="T49" fmla="*/ 112 h 514"/>
              <a:gd name="T50" fmla="*/ 74 w 396"/>
              <a:gd name="T51" fmla="*/ 82 h 514"/>
              <a:gd name="T52" fmla="*/ 58 w 396"/>
              <a:gd name="T53" fmla="*/ 98 h 514"/>
              <a:gd name="T54" fmla="*/ 36 w 396"/>
              <a:gd name="T55" fmla="*/ 130 h 514"/>
              <a:gd name="T56" fmla="*/ 28 w 396"/>
              <a:gd name="T57" fmla="*/ 190 h 514"/>
              <a:gd name="T58" fmla="*/ 22 w 396"/>
              <a:gd name="T59" fmla="*/ 204 h 514"/>
              <a:gd name="T60" fmla="*/ 48 w 396"/>
              <a:gd name="T61" fmla="*/ 342 h 514"/>
              <a:gd name="T62" fmla="*/ 22 w 396"/>
              <a:gd name="T63" fmla="*/ 498 h 514"/>
              <a:gd name="T64" fmla="*/ 198 w 396"/>
              <a:gd name="T65" fmla="*/ 496 h 514"/>
              <a:gd name="T66" fmla="*/ 328 w 396"/>
              <a:gd name="T67" fmla="*/ 488 h 514"/>
              <a:gd name="T68" fmla="*/ 354 w 396"/>
              <a:gd name="T69" fmla="*/ 450 h 51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connsiteX0" fmla="*/ 8939 w 10000"/>
              <a:gd name="connsiteY0" fmla="*/ 8755 h 10000"/>
              <a:gd name="connsiteX1" fmla="*/ 8939 w 10000"/>
              <a:gd name="connsiteY1" fmla="*/ 8755 h 10000"/>
              <a:gd name="connsiteX2" fmla="*/ 8889 w 10000"/>
              <a:gd name="connsiteY2" fmla="*/ 8366 h 10000"/>
              <a:gd name="connsiteX3" fmla="*/ 9040 w 10000"/>
              <a:gd name="connsiteY3" fmla="*/ 7977 h 10000"/>
              <a:gd name="connsiteX4" fmla="*/ 9242 w 10000"/>
              <a:gd name="connsiteY4" fmla="*/ 7743 h 10000"/>
              <a:gd name="connsiteX5" fmla="*/ 9192 w 10000"/>
              <a:gd name="connsiteY5" fmla="*/ 7549 h 10000"/>
              <a:gd name="connsiteX6" fmla="*/ 9242 w 10000"/>
              <a:gd name="connsiteY6" fmla="*/ 7354 h 10000"/>
              <a:gd name="connsiteX7" fmla="*/ 9495 w 10000"/>
              <a:gd name="connsiteY7" fmla="*/ 7121 h 10000"/>
              <a:gd name="connsiteX8" fmla="*/ 10000 w 10000"/>
              <a:gd name="connsiteY8" fmla="*/ 7082 h 10000"/>
              <a:gd name="connsiteX9" fmla="*/ 10000 w 10000"/>
              <a:gd name="connsiteY9" fmla="*/ 5875 h 10000"/>
              <a:gd name="connsiteX10" fmla="*/ 9899 w 10000"/>
              <a:gd name="connsiteY10" fmla="*/ 5759 h 10000"/>
              <a:gd name="connsiteX11" fmla="*/ 9747 w 10000"/>
              <a:gd name="connsiteY11" fmla="*/ 5564 h 10000"/>
              <a:gd name="connsiteX12" fmla="*/ 9394 w 10000"/>
              <a:gd name="connsiteY12" fmla="*/ 4514 h 10000"/>
              <a:gd name="connsiteX13" fmla="*/ 8535 w 10000"/>
              <a:gd name="connsiteY13" fmla="*/ 3580 h 10000"/>
              <a:gd name="connsiteX14" fmla="*/ 7525 w 10000"/>
              <a:gd name="connsiteY14" fmla="*/ 3930 h 10000"/>
              <a:gd name="connsiteX15" fmla="*/ 7475 w 10000"/>
              <a:gd name="connsiteY15" fmla="*/ 4008 h 10000"/>
              <a:gd name="connsiteX16" fmla="*/ 7273 w 10000"/>
              <a:gd name="connsiteY16" fmla="*/ 4553 h 10000"/>
              <a:gd name="connsiteX17" fmla="*/ 6768 w 10000"/>
              <a:gd name="connsiteY17" fmla="*/ 4825 h 10000"/>
              <a:gd name="connsiteX18" fmla="*/ 6465 w 10000"/>
              <a:gd name="connsiteY18" fmla="*/ 4786 h 10000"/>
              <a:gd name="connsiteX19" fmla="*/ 6364 w 10000"/>
              <a:gd name="connsiteY19" fmla="*/ 4669 h 10000"/>
              <a:gd name="connsiteX20" fmla="*/ 6566 w 10000"/>
              <a:gd name="connsiteY20" fmla="*/ 4008 h 10000"/>
              <a:gd name="connsiteX21" fmla="*/ 7121 w 10000"/>
              <a:gd name="connsiteY21" fmla="*/ 3580 h 10000"/>
              <a:gd name="connsiteX22" fmla="*/ 7222 w 10000"/>
              <a:gd name="connsiteY22" fmla="*/ 3268 h 10000"/>
              <a:gd name="connsiteX23" fmla="*/ 7424 w 10000"/>
              <a:gd name="connsiteY23" fmla="*/ 3035 h 10000"/>
              <a:gd name="connsiteX24" fmla="*/ 7525 w 10000"/>
              <a:gd name="connsiteY24" fmla="*/ 2840 h 10000"/>
              <a:gd name="connsiteX25" fmla="*/ 7172 w 10000"/>
              <a:gd name="connsiteY25" fmla="*/ 1868 h 10000"/>
              <a:gd name="connsiteX26" fmla="*/ 7020 w 10000"/>
              <a:gd name="connsiteY26" fmla="*/ 1634 h 10000"/>
              <a:gd name="connsiteX27" fmla="*/ 6970 w 10000"/>
              <a:gd name="connsiteY27" fmla="*/ 1401 h 10000"/>
              <a:gd name="connsiteX28" fmla="*/ 7071 w 10000"/>
              <a:gd name="connsiteY28" fmla="*/ 1245 h 10000"/>
              <a:gd name="connsiteX29" fmla="*/ 3410 w 10000"/>
              <a:gd name="connsiteY29" fmla="*/ 4447 h 10000"/>
              <a:gd name="connsiteX30" fmla="*/ 6768 w 10000"/>
              <a:gd name="connsiteY30" fmla="*/ 856 h 10000"/>
              <a:gd name="connsiteX31" fmla="*/ 6465 w 10000"/>
              <a:gd name="connsiteY31" fmla="*/ 661 h 10000"/>
              <a:gd name="connsiteX32" fmla="*/ 5808 w 10000"/>
              <a:gd name="connsiteY32" fmla="*/ 545 h 10000"/>
              <a:gd name="connsiteX33" fmla="*/ 5556 w 10000"/>
              <a:gd name="connsiteY33" fmla="*/ 428 h 10000"/>
              <a:gd name="connsiteX34" fmla="*/ 5354 w 10000"/>
              <a:gd name="connsiteY34" fmla="*/ 389 h 10000"/>
              <a:gd name="connsiteX35" fmla="*/ 4798 w 10000"/>
              <a:gd name="connsiteY35" fmla="*/ 78 h 10000"/>
              <a:gd name="connsiteX36" fmla="*/ 4545 w 10000"/>
              <a:gd name="connsiteY36" fmla="*/ 39 h 10000"/>
              <a:gd name="connsiteX37" fmla="*/ 4293 w 10000"/>
              <a:gd name="connsiteY37" fmla="*/ 117 h 10000"/>
              <a:gd name="connsiteX38" fmla="*/ 4192 w 10000"/>
              <a:gd name="connsiteY38" fmla="*/ 39 h 10000"/>
              <a:gd name="connsiteX39" fmla="*/ 3737 w 10000"/>
              <a:gd name="connsiteY39" fmla="*/ 0 h 10000"/>
              <a:gd name="connsiteX40" fmla="*/ 3283 w 10000"/>
              <a:gd name="connsiteY40" fmla="*/ 39 h 10000"/>
              <a:gd name="connsiteX41" fmla="*/ 3081 w 10000"/>
              <a:gd name="connsiteY41" fmla="*/ 272 h 10000"/>
              <a:gd name="connsiteX42" fmla="*/ 3182 w 10000"/>
              <a:gd name="connsiteY42" fmla="*/ 623 h 10000"/>
              <a:gd name="connsiteX43" fmla="*/ 3384 w 10000"/>
              <a:gd name="connsiteY43" fmla="*/ 817 h 10000"/>
              <a:gd name="connsiteX44" fmla="*/ 3333 w 10000"/>
              <a:gd name="connsiteY44" fmla="*/ 895 h 10000"/>
              <a:gd name="connsiteX45" fmla="*/ 2475 w 10000"/>
              <a:gd name="connsiteY45" fmla="*/ 1206 h 10000"/>
              <a:gd name="connsiteX46" fmla="*/ 2475 w 10000"/>
              <a:gd name="connsiteY46" fmla="*/ 2023 h 10000"/>
              <a:gd name="connsiteX47" fmla="*/ 2273 w 10000"/>
              <a:gd name="connsiteY47" fmla="*/ 2062 h 10000"/>
              <a:gd name="connsiteX48" fmla="*/ 2121 w 10000"/>
              <a:gd name="connsiteY48" fmla="*/ 2296 h 10000"/>
              <a:gd name="connsiteX49" fmla="*/ 2071 w 10000"/>
              <a:gd name="connsiteY49" fmla="*/ 2179 h 10000"/>
              <a:gd name="connsiteX50" fmla="*/ 1970 w 10000"/>
              <a:gd name="connsiteY50" fmla="*/ 1751 h 10000"/>
              <a:gd name="connsiteX51" fmla="*/ 1869 w 10000"/>
              <a:gd name="connsiteY51" fmla="*/ 1595 h 10000"/>
              <a:gd name="connsiteX52" fmla="*/ 1667 w 10000"/>
              <a:gd name="connsiteY52" fmla="*/ 1712 h 10000"/>
              <a:gd name="connsiteX53" fmla="*/ 1465 w 10000"/>
              <a:gd name="connsiteY53" fmla="*/ 1907 h 10000"/>
              <a:gd name="connsiteX54" fmla="*/ 960 w 10000"/>
              <a:gd name="connsiteY54" fmla="*/ 2218 h 10000"/>
              <a:gd name="connsiteX55" fmla="*/ 909 w 10000"/>
              <a:gd name="connsiteY55" fmla="*/ 2529 h 10000"/>
              <a:gd name="connsiteX56" fmla="*/ 707 w 10000"/>
              <a:gd name="connsiteY56" fmla="*/ 2763 h 10000"/>
              <a:gd name="connsiteX57" fmla="*/ 707 w 10000"/>
              <a:gd name="connsiteY57" fmla="*/ 3696 h 10000"/>
              <a:gd name="connsiteX58" fmla="*/ 758 w 10000"/>
              <a:gd name="connsiteY58" fmla="*/ 3813 h 10000"/>
              <a:gd name="connsiteX59" fmla="*/ 556 w 10000"/>
              <a:gd name="connsiteY59" fmla="*/ 3969 h 10000"/>
              <a:gd name="connsiteX60" fmla="*/ 354 w 10000"/>
              <a:gd name="connsiteY60" fmla="*/ 5292 h 10000"/>
              <a:gd name="connsiteX61" fmla="*/ 1212 w 10000"/>
              <a:gd name="connsiteY61" fmla="*/ 6654 h 10000"/>
              <a:gd name="connsiteX62" fmla="*/ 1263 w 10000"/>
              <a:gd name="connsiteY62" fmla="*/ 7782 h 10000"/>
              <a:gd name="connsiteX63" fmla="*/ 556 w 10000"/>
              <a:gd name="connsiteY63" fmla="*/ 9689 h 10000"/>
              <a:gd name="connsiteX64" fmla="*/ 0 w 10000"/>
              <a:gd name="connsiteY64" fmla="*/ 10000 h 10000"/>
              <a:gd name="connsiteX65" fmla="*/ 5000 w 10000"/>
              <a:gd name="connsiteY65" fmla="*/ 9650 h 10000"/>
              <a:gd name="connsiteX66" fmla="*/ 5000 w 10000"/>
              <a:gd name="connsiteY66" fmla="*/ 9805 h 10000"/>
              <a:gd name="connsiteX67" fmla="*/ 8283 w 10000"/>
              <a:gd name="connsiteY67" fmla="*/ 9494 h 10000"/>
              <a:gd name="connsiteX68" fmla="*/ 8939 w 10000"/>
              <a:gd name="connsiteY68" fmla="*/ 8755 h 10000"/>
              <a:gd name="connsiteX0" fmla="*/ 8939 w 10000"/>
              <a:gd name="connsiteY0" fmla="*/ 8755 h 10000"/>
              <a:gd name="connsiteX1" fmla="*/ 8939 w 10000"/>
              <a:gd name="connsiteY1" fmla="*/ 8755 h 10000"/>
              <a:gd name="connsiteX2" fmla="*/ 8889 w 10000"/>
              <a:gd name="connsiteY2" fmla="*/ 8366 h 10000"/>
              <a:gd name="connsiteX3" fmla="*/ 9040 w 10000"/>
              <a:gd name="connsiteY3" fmla="*/ 7977 h 10000"/>
              <a:gd name="connsiteX4" fmla="*/ 9242 w 10000"/>
              <a:gd name="connsiteY4" fmla="*/ 7743 h 10000"/>
              <a:gd name="connsiteX5" fmla="*/ 9192 w 10000"/>
              <a:gd name="connsiteY5" fmla="*/ 7549 h 10000"/>
              <a:gd name="connsiteX6" fmla="*/ 9242 w 10000"/>
              <a:gd name="connsiteY6" fmla="*/ 7354 h 10000"/>
              <a:gd name="connsiteX7" fmla="*/ 9495 w 10000"/>
              <a:gd name="connsiteY7" fmla="*/ 7121 h 10000"/>
              <a:gd name="connsiteX8" fmla="*/ 10000 w 10000"/>
              <a:gd name="connsiteY8" fmla="*/ 7082 h 10000"/>
              <a:gd name="connsiteX9" fmla="*/ 10000 w 10000"/>
              <a:gd name="connsiteY9" fmla="*/ 5875 h 10000"/>
              <a:gd name="connsiteX10" fmla="*/ 9899 w 10000"/>
              <a:gd name="connsiteY10" fmla="*/ 5759 h 10000"/>
              <a:gd name="connsiteX11" fmla="*/ 9747 w 10000"/>
              <a:gd name="connsiteY11" fmla="*/ 5564 h 10000"/>
              <a:gd name="connsiteX12" fmla="*/ 9394 w 10000"/>
              <a:gd name="connsiteY12" fmla="*/ 4514 h 10000"/>
              <a:gd name="connsiteX13" fmla="*/ 8535 w 10000"/>
              <a:gd name="connsiteY13" fmla="*/ 3580 h 10000"/>
              <a:gd name="connsiteX14" fmla="*/ 7525 w 10000"/>
              <a:gd name="connsiteY14" fmla="*/ 3930 h 10000"/>
              <a:gd name="connsiteX15" fmla="*/ 7475 w 10000"/>
              <a:gd name="connsiteY15" fmla="*/ 4008 h 10000"/>
              <a:gd name="connsiteX16" fmla="*/ 7273 w 10000"/>
              <a:gd name="connsiteY16" fmla="*/ 4553 h 10000"/>
              <a:gd name="connsiteX17" fmla="*/ 6768 w 10000"/>
              <a:gd name="connsiteY17" fmla="*/ 4825 h 10000"/>
              <a:gd name="connsiteX18" fmla="*/ 6465 w 10000"/>
              <a:gd name="connsiteY18" fmla="*/ 4786 h 10000"/>
              <a:gd name="connsiteX19" fmla="*/ 6364 w 10000"/>
              <a:gd name="connsiteY19" fmla="*/ 4669 h 10000"/>
              <a:gd name="connsiteX20" fmla="*/ 6566 w 10000"/>
              <a:gd name="connsiteY20" fmla="*/ 4008 h 10000"/>
              <a:gd name="connsiteX21" fmla="*/ 7121 w 10000"/>
              <a:gd name="connsiteY21" fmla="*/ 3580 h 10000"/>
              <a:gd name="connsiteX22" fmla="*/ 7222 w 10000"/>
              <a:gd name="connsiteY22" fmla="*/ 3268 h 10000"/>
              <a:gd name="connsiteX23" fmla="*/ 7424 w 10000"/>
              <a:gd name="connsiteY23" fmla="*/ 3035 h 10000"/>
              <a:gd name="connsiteX24" fmla="*/ 7525 w 10000"/>
              <a:gd name="connsiteY24" fmla="*/ 2840 h 10000"/>
              <a:gd name="connsiteX25" fmla="*/ 7172 w 10000"/>
              <a:gd name="connsiteY25" fmla="*/ 1868 h 10000"/>
              <a:gd name="connsiteX26" fmla="*/ 7020 w 10000"/>
              <a:gd name="connsiteY26" fmla="*/ 1634 h 10000"/>
              <a:gd name="connsiteX27" fmla="*/ 6970 w 10000"/>
              <a:gd name="connsiteY27" fmla="*/ 1401 h 10000"/>
              <a:gd name="connsiteX28" fmla="*/ 7071 w 10000"/>
              <a:gd name="connsiteY28" fmla="*/ 1245 h 10000"/>
              <a:gd name="connsiteX29" fmla="*/ 3410 w 10000"/>
              <a:gd name="connsiteY29" fmla="*/ 4447 h 10000"/>
              <a:gd name="connsiteX30" fmla="*/ 6768 w 10000"/>
              <a:gd name="connsiteY30" fmla="*/ 856 h 10000"/>
              <a:gd name="connsiteX31" fmla="*/ 6465 w 10000"/>
              <a:gd name="connsiteY31" fmla="*/ 661 h 10000"/>
              <a:gd name="connsiteX32" fmla="*/ 5808 w 10000"/>
              <a:gd name="connsiteY32" fmla="*/ 545 h 10000"/>
              <a:gd name="connsiteX33" fmla="*/ 5354 w 10000"/>
              <a:gd name="connsiteY33" fmla="*/ 389 h 10000"/>
              <a:gd name="connsiteX34" fmla="*/ 4798 w 10000"/>
              <a:gd name="connsiteY34" fmla="*/ 78 h 10000"/>
              <a:gd name="connsiteX35" fmla="*/ 4545 w 10000"/>
              <a:gd name="connsiteY35" fmla="*/ 39 h 10000"/>
              <a:gd name="connsiteX36" fmla="*/ 4293 w 10000"/>
              <a:gd name="connsiteY36" fmla="*/ 117 h 10000"/>
              <a:gd name="connsiteX37" fmla="*/ 4192 w 10000"/>
              <a:gd name="connsiteY37" fmla="*/ 39 h 10000"/>
              <a:gd name="connsiteX38" fmla="*/ 3737 w 10000"/>
              <a:gd name="connsiteY38" fmla="*/ 0 h 10000"/>
              <a:gd name="connsiteX39" fmla="*/ 3283 w 10000"/>
              <a:gd name="connsiteY39" fmla="*/ 39 h 10000"/>
              <a:gd name="connsiteX40" fmla="*/ 3081 w 10000"/>
              <a:gd name="connsiteY40" fmla="*/ 272 h 10000"/>
              <a:gd name="connsiteX41" fmla="*/ 3182 w 10000"/>
              <a:gd name="connsiteY41" fmla="*/ 623 h 10000"/>
              <a:gd name="connsiteX42" fmla="*/ 3384 w 10000"/>
              <a:gd name="connsiteY42" fmla="*/ 817 h 10000"/>
              <a:gd name="connsiteX43" fmla="*/ 3333 w 10000"/>
              <a:gd name="connsiteY43" fmla="*/ 895 h 10000"/>
              <a:gd name="connsiteX44" fmla="*/ 2475 w 10000"/>
              <a:gd name="connsiteY44" fmla="*/ 1206 h 10000"/>
              <a:gd name="connsiteX45" fmla="*/ 2475 w 10000"/>
              <a:gd name="connsiteY45" fmla="*/ 2023 h 10000"/>
              <a:gd name="connsiteX46" fmla="*/ 2273 w 10000"/>
              <a:gd name="connsiteY46" fmla="*/ 2062 h 10000"/>
              <a:gd name="connsiteX47" fmla="*/ 2121 w 10000"/>
              <a:gd name="connsiteY47" fmla="*/ 2296 h 10000"/>
              <a:gd name="connsiteX48" fmla="*/ 2071 w 10000"/>
              <a:gd name="connsiteY48" fmla="*/ 2179 h 10000"/>
              <a:gd name="connsiteX49" fmla="*/ 1970 w 10000"/>
              <a:gd name="connsiteY49" fmla="*/ 1751 h 10000"/>
              <a:gd name="connsiteX50" fmla="*/ 1869 w 10000"/>
              <a:gd name="connsiteY50" fmla="*/ 1595 h 10000"/>
              <a:gd name="connsiteX51" fmla="*/ 1667 w 10000"/>
              <a:gd name="connsiteY51" fmla="*/ 1712 h 10000"/>
              <a:gd name="connsiteX52" fmla="*/ 1465 w 10000"/>
              <a:gd name="connsiteY52" fmla="*/ 1907 h 10000"/>
              <a:gd name="connsiteX53" fmla="*/ 960 w 10000"/>
              <a:gd name="connsiteY53" fmla="*/ 2218 h 10000"/>
              <a:gd name="connsiteX54" fmla="*/ 909 w 10000"/>
              <a:gd name="connsiteY54" fmla="*/ 2529 h 10000"/>
              <a:gd name="connsiteX55" fmla="*/ 707 w 10000"/>
              <a:gd name="connsiteY55" fmla="*/ 2763 h 10000"/>
              <a:gd name="connsiteX56" fmla="*/ 707 w 10000"/>
              <a:gd name="connsiteY56" fmla="*/ 3696 h 10000"/>
              <a:gd name="connsiteX57" fmla="*/ 758 w 10000"/>
              <a:gd name="connsiteY57" fmla="*/ 3813 h 10000"/>
              <a:gd name="connsiteX58" fmla="*/ 556 w 10000"/>
              <a:gd name="connsiteY58" fmla="*/ 3969 h 10000"/>
              <a:gd name="connsiteX59" fmla="*/ 354 w 10000"/>
              <a:gd name="connsiteY59" fmla="*/ 5292 h 10000"/>
              <a:gd name="connsiteX60" fmla="*/ 1212 w 10000"/>
              <a:gd name="connsiteY60" fmla="*/ 6654 h 10000"/>
              <a:gd name="connsiteX61" fmla="*/ 1263 w 10000"/>
              <a:gd name="connsiteY61" fmla="*/ 7782 h 10000"/>
              <a:gd name="connsiteX62" fmla="*/ 556 w 10000"/>
              <a:gd name="connsiteY62" fmla="*/ 9689 h 10000"/>
              <a:gd name="connsiteX63" fmla="*/ 0 w 10000"/>
              <a:gd name="connsiteY63" fmla="*/ 10000 h 10000"/>
              <a:gd name="connsiteX64" fmla="*/ 5000 w 10000"/>
              <a:gd name="connsiteY64" fmla="*/ 9650 h 10000"/>
              <a:gd name="connsiteX65" fmla="*/ 5000 w 10000"/>
              <a:gd name="connsiteY65" fmla="*/ 9805 h 10000"/>
              <a:gd name="connsiteX66" fmla="*/ 8283 w 10000"/>
              <a:gd name="connsiteY66" fmla="*/ 9494 h 10000"/>
              <a:gd name="connsiteX67" fmla="*/ 8939 w 10000"/>
              <a:gd name="connsiteY67" fmla="*/ 8755 h 10000"/>
              <a:gd name="connsiteX0" fmla="*/ 8939 w 10000"/>
              <a:gd name="connsiteY0" fmla="*/ 8755 h 10000"/>
              <a:gd name="connsiteX1" fmla="*/ 8939 w 10000"/>
              <a:gd name="connsiteY1" fmla="*/ 8755 h 10000"/>
              <a:gd name="connsiteX2" fmla="*/ 8889 w 10000"/>
              <a:gd name="connsiteY2" fmla="*/ 8366 h 10000"/>
              <a:gd name="connsiteX3" fmla="*/ 9040 w 10000"/>
              <a:gd name="connsiteY3" fmla="*/ 7977 h 10000"/>
              <a:gd name="connsiteX4" fmla="*/ 9242 w 10000"/>
              <a:gd name="connsiteY4" fmla="*/ 7743 h 10000"/>
              <a:gd name="connsiteX5" fmla="*/ 9192 w 10000"/>
              <a:gd name="connsiteY5" fmla="*/ 7549 h 10000"/>
              <a:gd name="connsiteX6" fmla="*/ 9242 w 10000"/>
              <a:gd name="connsiteY6" fmla="*/ 7354 h 10000"/>
              <a:gd name="connsiteX7" fmla="*/ 9495 w 10000"/>
              <a:gd name="connsiteY7" fmla="*/ 7121 h 10000"/>
              <a:gd name="connsiteX8" fmla="*/ 10000 w 10000"/>
              <a:gd name="connsiteY8" fmla="*/ 7082 h 10000"/>
              <a:gd name="connsiteX9" fmla="*/ 10000 w 10000"/>
              <a:gd name="connsiteY9" fmla="*/ 5875 h 10000"/>
              <a:gd name="connsiteX10" fmla="*/ 9899 w 10000"/>
              <a:gd name="connsiteY10" fmla="*/ 5759 h 10000"/>
              <a:gd name="connsiteX11" fmla="*/ 9747 w 10000"/>
              <a:gd name="connsiteY11" fmla="*/ 5564 h 10000"/>
              <a:gd name="connsiteX12" fmla="*/ 9394 w 10000"/>
              <a:gd name="connsiteY12" fmla="*/ 4514 h 10000"/>
              <a:gd name="connsiteX13" fmla="*/ 8535 w 10000"/>
              <a:gd name="connsiteY13" fmla="*/ 3580 h 10000"/>
              <a:gd name="connsiteX14" fmla="*/ 7525 w 10000"/>
              <a:gd name="connsiteY14" fmla="*/ 3930 h 10000"/>
              <a:gd name="connsiteX15" fmla="*/ 7475 w 10000"/>
              <a:gd name="connsiteY15" fmla="*/ 4008 h 10000"/>
              <a:gd name="connsiteX16" fmla="*/ 7273 w 10000"/>
              <a:gd name="connsiteY16" fmla="*/ 4553 h 10000"/>
              <a:gd name="connsiteX17" fmla="*/ 6768 w 10000"/>
              <a:gd name="connsiteY17" fmla="*/ 4825 h 10000"/>
              <a:gd name="connsiteX18" fmla="*/ 6465 w 10000"/>
              <a:gd name="connsiteY18" fmla="*/ 4786 h 10000"/>
              <a:gd name="connsiteX19" fmla="*/ 6364 w 10000"/>
              <a:gd name="connsiteY19" fmla="*/ 4669 h 10000"/>
              <a:gd name="connsiteX20" fmla="*/ 6566 w 10000"/>
              <a:gd name="connsiteY20" fmla="*/ 4008 h 10000"/>
              <a:gd name="connsiteX21" fmla="*/ 7121 w 10000"/>
              <a:gd name="connsiteY21" fmla="*/ 3580 h 10000"/>
              <a:gd name="connsiteX22" fmla="*/ 7222 w 10000"/>
              <a:gd name="connsiteY22" fmla="*/ 3268 h 10000"/>
              <a:gd name="connsiteX23" fmla="*/ 7424 w 10000"/>
              <a:gd name="connsiteY23" fmla="*/ 3035 h 10000"/>
              <a:gd name="connsiteX24" fmla="*/ 7525 w 10000"/>
              <a:gd name="connsiteY24" fmla="*/ 2840 h 10000"/>
              <a:gd name="connsiteX25" fmla="*/ 7172 w 10000"/>
              <a:gd name="connsiteY25" fmla="*/ 1868 h 10000"/>
              <a:gd name="connsiteX26" fmla="*/ 7020 w 10000"/>
              <a:gd name="connsiteY26" fmla="*/ 1634 h 10000"/>
              <a:gd name="connsiteX27" fmla="*/ 6970 w 10000"/>
              <a:gd name="connsiteY27" fmla="*/ 1401 h 10000"/>
              <a:gd name="connsiteX28" fmla="*/ 7071 w 10000"/>
              <a:gd name="connsiteY28" fmla="*/ 1245 h 10000"/>
              <a:gd name="connsiteX29" fmla="*/ 3410 w 10000"/>
              <a:gd name="connsiteY29" fmla="*/ 4447 h 10000"/>
              <a:gd name="connsiteX30" fmla="*/ 6768 w 10000"/>
              <a:gd name="connsiteY30" fmla="*/ 856 h 10000"/>
              <a:gd name="connsiteX31" fmla="*/ 6465 w 10000"/>
              <a:gd name="connsiteY31" fmla="*/ 661 h 10000"/>
              <a:gd name="connsiteX32" fmla="*/ 5808 w 10000"/>
              <a:gd name="connsiteY32" fmla="*/ 545 h 10000"/>
              <a:gd name="connsiteX33" fmla="*/ 4798 w 10000"/>
              <a:gd name="connsiteY33" fmla="*/ 78 h 10000"/>
              <a:gd name="connsiteX34" fmla="*/ 4545 w 10000"/>
              <a:gd name="connsiteY34" fmla="*/ 39 h 10000"/>
              <a:gd name="connsiteX35" fmla="*/ 4293 w 10000"/>
              <a:gd name="connsiteY35" fmla="*/ 117 h 10000"/>
              <a:gd name="connsiteX36" fmla="*/ 4192 w 10000"/>
              <a:gd name="connsiteY36" fmla="*/ 39 h 10000"/>
              <a:gd name="connsiteX37" fmla="*/ 3737 w 10000"/>
              <a:gd name="connsiteY37" fmla="*/ 0 h 10000"/>
              <a:gd name="connsiteX38" fmla="*/ 3283 w 10000"/>
              <a:gd name="connsiteY38" fmla="*/ 39 h 10000"/>
              <a:gd name="connsiteX39" fmla="*/ 3081 w 10000"/>
              <a:gd name="connsiteY39" fmla="*/ 272 h 10000"/>
              <a:gd name="connsiteX40" fmla="*/ 3182 w 10000"/>
              <a:gd name="connsiteY40" fmla="*/ 623 h 10000"/>
              <a:gd name="connsiteX41" fmla="*/ 3384 w 10000"/>
              <a:gd name="connsiteY41" fmla="*/ 817 h 10000"/>
              <a:gd name="connsiteX42" fmla="*/ 3333 w 10000"/>
              <a:gd name="connsiteY42" fmla="*/ 895 h 10000"/>
              <a:gd name="connsiteX43" fmla="*/ 2475 w 10000"/>
              <a:gd name="connsiteY43" fmla="*/ 1206 h 10000"/>
              <a:gd name="connsiteX44" fmla="*/ 2475 w 10000"/>
              <a:gd name="connsiteY44" fmla="*/ 2023 h 10000"/>
              <a:gd name="connsiteX45" fmla="*/ 2273 w 10000"/>
              <a:gd name="connsiteY45" fmla="*/ 2062 h 10000"/>
              <a:gd name="connsiteX46" fmla="*/ 2121 w 10000"/>
              <a:gd name="connsiteY46" fmla="*/ 2296 h 10000"/>
              <a:gd name="connsiteX47" fmla="*/ 2071 w 10000"/>
              <a:gd name="connsiteY47" fmla="*/ 2179 h 10000"/>
              <a:gd name="connsiteX48" fmla="*/ 1970 w 10000"/>
              <a:gd name="connsiteY48" fmla="*/ 1751 h 10000"/>
              <a:gd name="connsiteX49" fmla="*/ 1869 w 10000"/>
              <a:gd name="connsiteY49" fmla="*/ 1595 h 10000"/>
              <a:gd name="connsiteX50" fmla="*/ 1667 w 10000"/>
              <a:gd name="connsiteY50" fmla="*/ 1712 h 10000"/>
              <a:gd name="connsiteX51" fmla="*/ 1465 w 10000"/>
              <a:gd name="connsiteY51" fmla="*/ 1907 h 10000"/>
              <a:gd name="connsiteX52" fmla="*/ 960 w 10000"/>
              <a:gd name="connsiteY52" fmla="*/ 2218 h 10000"/>
              <a:gd name="connsiteX53" fmla="*/ 909 w 10000"/>
              <a:gd name="connsiteY53" fmla="*/ 2529 h 10000"/>
              <a:gd name="connsiteX54" fmla="*/ 707 w 10000"/>
              <a:gd name="connsiteY54" fmla="*/ 2763 h 10000"/>
              <a:gd name="connsiteX55" fmla="*/ 707 w 10000"/>
              <a:gd name="connsiteY55" fmla="*/ 3696 h 10000"/>
              <a:gd name="connsiteX56" fmla="*/ 758 w 10000"/>
              <a:gd name="connsiteY56" fmla="*/ 3813 h 10000"/>
              <a:gd name="connsiteX57" fmla="*/ 556 w 10000"/>
              <a:gd name="connsiteY57" fmla="*/ 3969 h 10000"/>
              <a:gd name="connsiteX58" fmla="*/ 354 w 10000"/>
              <a:gd name="connsiteY58" fmla="*/ 5292 h 10000"/>
              <a:gd name="connsiteX59" fmla="*/ 1212 w 10000"/>
              <a:gd name="connsiteY59" fmla="*/ 6654 h 10000"/>
              <a:gd name="connsiteX60" fmla="*/ 1263 w 10000"/>
              <a:gd name="connsiteY60" fmla="*/ 7782 h 10000"/>
              <a:gd name="connsiteX61" fmla="*/ 556 w 10000"/>
              <a:gd name="connsiteY61" fmla="*/ 9689 h 10000"/>
              <a:gd name="connsiteX62" fmla="*/ 0 w 10000"/>
              <a:gd name="connsiteY62" fmla="*/ 10000 h 10000"/>
              <a:gd name="connsiteX63" fmla="*/ 5000 w 10000"/>
              <a:gd name="connsiteY63" fmla="*/ 9650 h 10000"/>
              <a:gd name="connsiteX64" fmla="*/ 5000 w 10000"/>
              <a:gd name="connsiteY64" fmla="*/ 9805 h 10000"/>
              <a:gd name="connsiteX65" fmla="*/ 8283 w 10000"/>
              <a:gd name="connsiteY65" fmla="*/ 9494 h 10000"/>
              <a:gd name="connsiteX66" fmla="*/ 8939 w 10000"/>
              <a:gd name="connsiteY66" fmla="*/ 8755 h 10000"/>
              <a:gd name="connsiteX0" fmla="*/ 8939 w 10000"/>
              <a:gd name="connsiteY0" fmla="*/ 8755 h 10000"/>
              <a:gd name="connsiteX1" fmla="*/ 8939 w 10000"/>
              <a:gd name="connsiteY1" fmla="*/ 8755 h 10000"/>
              <a:gd name="connsiteX2" fmla="*/ 8889 w 10000"/>
              <a:gd name="connsiteY2" fmla="*/ 8366 h 10000"/>
              <a:gd name="connsiteX3" fmla="*/ 9040 w 10000"/>
              <a:gd name="connsiteY3" fmla="*/ 7977 h 10000"/>
              <a:gd name="connsiteX4" fmla="*/ 9242 w 10000"/>
              <a:gd name="connsiteY4" fmla="*/ 7743 h 10000"/>
              <a:gd name="connsiteX5" fmla="*/ 9192 w 10000"/>
              <a:gd name="connsiteY5" fmla="*/ 7549 h 10000"/>
              <a:gd name="connsiteX6" fmla="*/ 9242 w 10000"/>
              <a:gd name="connsiteY6" fmla="*/ 7354 h 10000"/>
              <a:gd name="connsiteX7" fmla="*/ 9495 w 10000"/>
              <a:gd name="connsiteY7" fmla="*/ 7121 h 10000"/>
              <a:gd name="connsiteX8" fmla="*/ 10000 w 10000"/>
              <a:gd name="connsiteY8" fmla="*/ 7082 h 10000"/>
              <a:gd name="connsiteX9" fmla="*/ 10000 w 10000"/>
              <a:gd name="connsiteY9" fmla="*/ 5875 h 10000"/>
              <a:gd name="connsiteX10" fmla="*/ 9899 w 10000"/>
              <a:gd name="connsiteY10" fmla="*/ 5759 h 10000"/>
              <a:gd name="connsiteX11" fmla="*/ 9747 w 10000"/>
              <a:gd name="connsiteY11" fmla="*/ 5564 h 10000"/>
              <a:gd name="connsiteX12" fmla="*/ 9394 w 10000"/>
              <a:gd name="connsiteY12" fmla="*/ 4514 h 10000"/>
              <a:gd name="connsiteX13" fmla="*/ 8535 w 10000"/>
              <a:gd name="connsiteY13" fmla="*/ 3580 h 10000"/>
              <a:gd name="connsiteX14" fmla="*/ 7525 w 10000"/>
              <a:gd name="connsiteY14" fmla="*/ 3930 h 10000"/>
              <a:gd name="connsiteX15" fmla="*/ 7475 w 10000"/>
              <a:gd name="connsiteY15" fmla="*/ 4008 h 10000"/>
              <a:gd name="connsiteX16" fmla="*/ 7273 w 10000"/>
              <a:gd name="connsiteY16" fmla="*/ 4553 h 10000"/>
              <a:gd name="connsiteX17" fmla="*/ 6768 w 10000"/>
              <a:gd name="connsiteY17" fmla="*/ 4825 h 10000"/>
              <a:gd name="connsiteX18" fmla="*/ 6465 w 10000"/>
              <a:gd name="connsiteY18" fmla="*/ 4786 h 10000"/>
              <a:gd name="connsiteX19" fmla="*/ 6364 w 10000"/>
              <a:gd name="connsiteY19" fmla="*/ 4669 h 10000"/>
              <a:gd name="connsiteX20" fmla="*/ 6566 w 10000"/>
              <a:gd name="connsiteY20" fmla="*/ 4008 h 10000"/>
              <a:gd name="connsiteX21" fmla="*/ 7121 w 10000"/>
              <a:gd name="connsiteY21" fmla="*/ 3580 h 10000"/>
              <a:gd name="connsiteX22" fmla="*/ 7222 w 10000"/>
              <a:gd name="connsiteY22" fmla="*/ 3268 h 10000"/>
              <a:gd name="connsiteX23" fmla="*/ 7424 w 10000"/>
              <a:gd name="connsiteY23" fmla="*/ 3035 h 10000"/>
              <a:gd name="connsiteX24" fmla="*/ 7525 w 10000"/>
              <a:gd name="connsiteY24" fmla="*/ 2840 h 10000"/>
              <a:gd name="connsiteX25" fmla="*/ 7172 w 10000"/>
              <a:gd name="connsiteY25" fmla="*/ 1868 h 10000"/>
              <a:gd name="connsiteX26" fmla="*/ 7020 w 10000"/>
              <a:gd name="connsiteY26" fmla="*/ 1634 h 10000"/>
              <a:gd name="connsiteX27" fmla="*/ 6970 w 10000"/>
              <a:gd name="connsiteY27" fmla="*/ 1401 h 10000"/>
              <a:gd name="connsiteX28" fmla="*/ 7071 w 10000"/>
              <a:gd name="connsiteY28" fmla="*/ 1245 h 10000"/>
              <a:gd name="connsiteX29" fmla="*/ 3410 w 10000"/>
              <a:gd name="connsiteY29" fmla="*/ 4447 h 10000"/>
              <a:gd name="connsiteX30" fmla="*/ 6768 w 10000"/>
              <a:gd name="connsiteY30" fmla="*/ 856 h 10000"/>
              <a:gd name="connsiteX31" fmla="*/ 6465 w 10000"/>
              <a:gd name="connsiteY31" fmla="*/ 661 h 10000"/>
              <a:gd name="connsiteX32" fmla="*/ 4798 w 10000"/>
              <a:gd name="connsiteY32" fmla="*/ 78 h 10000"/>
              <a:gd name="connsiteX33" fmla="*/ 4545 w 10000"/>
              <a:gd name="connsiteY33" fmla="*/ 39 h 10000"/>
              <a:gd name="connsiteX34" fmla="*/ 4293 w 10000"/>
              <a:gd name="connsiteY34" fmla="*/ 117 h 10000"/>
              <a:gd name="connsiteX35" fmla="*/ 4192 w 10000"/>
              <a:gd name="connsiteY35" fmla="*/ 39 h 10000"/>
              <a:gd name="connsiteX36" fmla="*/ 3737 w 10000"/>
              <a:gd name="connsiteY36" fmla="*/ 0 h 10000"/>
              <a:gd name="connsiteX37" fmla="*/ 3283 w 10000"/>
              <a:gd name="connsiteY37" fmla="*/ 39 h 10000"/>
              <a:gd name="connsiteX38" fmla="*/ 3081 w 10000"/>
              <a:gd name="connsiteY38" fmla="*/ 272 h 10000"/>
              <a:gd name="connsiteX39" fmla="*/ 3182 w 10000"/>
              <a:gd name="connsiteY39" fmla="*/ 623 h 10000"/>
              <a:gd name="connsiteX40" fmla="*/ 3384 w 10000"/>
              <a:gd name="connsiteY40" fmla="*/ 817 h 10000"/>
              <a:gd name="connsiteX41" fmla="*/ 3333 w 10000"/>
              <a:gd name="connsiteY41" fmla="*/ 895 h 10000"/>
              <a:gd name="connsiteX42" fmla="*/ 2475 w 10000"/>
              <a:gd name="connsiteY42" fmla="*/ 1206 h 10000"/>
              <a:gd name="connsiteX43" fmla="*/ 2475 w 10000"/>
              <a:gd name="connsiteY43" fmla="*/ 2023 h 10000"/>
              <a:gd name="connsiteX44" fmla="*/ 2273 w 10000"/>
              <a:gd name="connsiteY44" fmla="*/ 2062 h 10000"/>
              <a:gd name="connsiteX45" fmla="*/ 2121 w 10000"/>
              <a:gd name="connsiteY45" fmla="*/ 2296 h 10000"/>
              <a:gd name="connsiteX46" fmla="*/ 2071 w 10000"/>
              <a:gd name="connsiteY46" fmla="*/ 2179 h 10000"/>
              <a:gd name="connsiteX47" fmla="*/ 1970 w 10000"/>
              <a:gd name="connsiteY47" fmla="*/ 1751 h 10000"/>
              <a:gd name="connsiteX48" fmla="*/ 1869 w 10000"/>
              <a:gd name="connsiteY48" fmla="*/ 1595 h 10000"/>
              <a:gd name="connsiteX49" fmla="*/ 1667 w 10000"/>
              <a:gd name="connsiteY49" fmla="*/ 1712 h 10000"/>
              <a:gd name="connsiteX50" fmla="*/ 1465 w 10000"/>
              <a:gd name="connsiteY50" fmla="*/ 1907 h 10000"/>
              <a:gd name="connsiteX51" fmla="*/ 960 w 10000"/>
              <a:gd name="connsiteY51" fmla="*/ 2218 h 10000"/>
              <a:gd name="connsiteX52" fmla="*/ 909 w 10000"/>
              <a:gd name="connsiteY52" fmla="*/ 2529 h 10000"/>
              <a:gd name="connsiteX53" fmla="*/ 707 w 10000"/>
              <a:gd name="connsiteY53" fmla="*/ 2763 h 10000"/>
              <a:gd name="connsiteX54" fmla="*/ 707 w 10000"/>
              <a:gd name="connsiteY54" fmla="*/ 3696 h 10000"/>
              <a:gd name="connsiteX55" fmla="*/ 758 w 10000"/>
              <a:gd name="connsiteY55" fmla="*/ 3813 h 10000"/>
              <a:gd name="connsiteX56" fmla="*/ 556 w 10000"/>
              <a:gd name="connsiteY56" fmla="*/ 3969 h 10000"/>
              <a:gd name="connsiteX57" fmla="*/ 354 w 10000"/>
              <a:gd name="connsiteY57" fmla="*/ 5292 h 10000"/>
              <a:gd name="connsiteX58" fmla="*/ 1212 w 10000"/>
              <a:gd name="connsiteY58" fmla="*/ 6654 h 10000"/>
              <a:gd name="connsiteX59" fmla="*/ 1263 w 10000"/>
              <a:gd name="connsiteY59" fmla="*/ 7782 h 10000"/>
              <a:gd name="connsiteX60" fmla="*/ 556 w 10000"/>
              <a:gd name="connsiteY60" fmla="*/ 9689 h 10000"/>
              <a:gd name="connsiteX61" fmla="*/ 0 w 10000"/>
              <a:gd name="connsiteY61" fmla="*/ 10000 h 10000"/>
              <a:gd name="connsiteX62" fmla="*/ 5000 w 10000"/>
              <a:gd name="connsiteY62" fmla="*/ 9650 h 10000"/>
              <a:gd name="connsiteX63" fmla="*/ 5000 w 10000"/>
              <a:gd name="connsiteY63" fmla="*/ 9805 h 10000"/>
              <a:gd name="connsiteX64" fmla="*/ 8283 w 10000"/>
              <a:gd name="connsiteY64" fmla="*/ 9494 h 10000"/>
              <a:gd name="connsiteX65" fmla="*/ 8939 w 10000"/>
              <a:gd name="connsiteY65" fmla="*/ 8755 h 10000"/>
              <a:gd name="connsiteX0" fmla="*/ 8939 w 10000"/>
              <a:gd name="connsiteY0" fmla="*/ 8755 h 10000"/>
              <a:gd name="connsiteX1" fmla="*/ 8939 w 10000"/>
              <a:gd name="connsiteY1" fmla="*/ 8755 h 10000"/>
              <a:gd name="connsiteX2" fmla="*/ 8889 w 10000"/>
              <a:gd name="connsiteY2" fmla="*/ 8366 h 10000"/>
              <a:gd name="connsiteX3" fmla="*/ 9040 w 10000"/>
              <a:gd name="connsiteY3" fmla="*/ 7977 h 10000"/>
              <a:gd name="connsiteX4" fmla="*/ 9242 w 10000"/>
              <a:gd name="connsiteY4" fmla="*/ 7743 h 10000"/>
              <a:gd name="connsiteX5" fmla="*/ 9192 w 10000"/>
              <a:gd name="connsiteY5" fmla="*/ 7549 h 10000"/>
              <a:gd name="connsiteX6" fmla="*/ 9242 w 10000"/>
              <a:gd name="connsiteY6" fmla="*/ 7354 h 10000"/>
              <a:gd name="connsiteX7" fmla="*/ 9495 w 10000"/>
              <a:gd name="connsiteY7" fmla="*/ 7121 h 10000"/>
              <a:gd name="connsiteX8" fmla="*/ 10000 w 10000"/>
              <a:gd name="connsiteY8" fmla="*/ 7082 h 10000"/>
              <a:gd name="connsiteX9" fmla="*/ 10000 w 10000"/>
              <a:gd name="connsiteY9" fmla="*/ 5875 h 10000"/>
              <a:gd name="connsiteX10" fmla="*/ 9899 w 10000"/>
              <a:gd name="connsiteY10" fmla="*/ 5759 h 10000"/>
              <a:gd name="connsiteX11" fmla="*/ 9747 w 10000"/>
              <a:gd name="connsiteY11" fmla="*/ 5564 h 10000"/>
              <a:gd name="connsiteX12" fmla="*/ 9394 w 10000"/>
              <a:gd name="connsiteY12" fmla="*/ 4514 h 10000"/>
              <a:gd name="connsiteX13" fmla="*/ 8535 w 10000"/>
              <a:gd name="connsiteY13" fmla="*/ 3580 h 10000"/>
              <a:gd name="connsiteX14" fmla="*/ 7525 w 10000"/>
              <a:gd name="connsiteY14" fmla="*/ 3930 h 10000"/>
              <a:gd name="connsiteX15" fmla="*/ 7475 w 10000"/>
              <a:gd name="connsiteY15" fmla="*/ 4008 h 10000"/>
              <a:gd name="connsiteX16" fmla="*/ 7273 w 10000"/>
              <a:gd name="connsiteY16" fmla="*/ 4553 h 10000"/>
              <a:gd name="connsiteX17" fmla="*/ 6768 w 10000"/>
              <a:gd name="connsiteY17" fmla="*/ 4825 h 10000"/>
              <a:gd name="connsiteX18" fmla="*/ 6465 w 10000"/>
              <a:gd name="connsiteY18" fmla="*/ 4786 h 10000"/>
              <a:gd name="connsiteX19" fmla="*/ 6364 w 10000"/>
              <a:gd name="connsiteY19" fmla="*/ 4669 h 10000"/>
              <a:gd name="connsiteX20" fmla="*/ 6566 w 10000"/>
              <a:gd name="connsiteY20" fmla="*/ 4008 h 10000"/>
              <a:gd name="connsiteX21" fmla="*/ 7121 w 10000"/>
              <a:gd name="connsiteY21" fmla="*/ 3580 h 10000"/>
              <a:gd name="connsiteX22" fmla="*/ 7222 w 10000"/>
              <a:gd name="connsiteY22" fmla="*/ 3268 h 10000"/>
              <a:gd name="connsiteX23" fmla="*/ 7424 w 10000"/>
              <a:gd name="connsiteY23" fmla="*/ 3035 h 10000"/>
              <a:gd name="connsiteX24" fmla="*/ 7525 w 10000"/>
              <a:gd name="connsiteY24" fmla="*/ 2840 h 10000"/>
              <a:gd name="connsiteX25" fmla="*/ 7172 w 10000"/>
              <a:gd name="connsiteY25" fmla="*/ 1868 h 10000"/>
              <a:gd name="connsiteX26" fmla="*/ 7020 w 10000"/>
              <a:gd name="connsiteY26" fmla="*/ 1634 h 10000"/>
              <a:gd name="connsiteX27" fmla="*/ 6970 w 10000"/>
              <a:gd name="connsiteY27" fmla="*/ 1401 h 10000"/>
              <a:gd name="connsiteX28" fmla="*/ 7071 w 10000"/>
              <a:gd name="connsiteY28" fmla="*/ 1245 h 10000"/>
              <a:gd name="connsiteX29" fmla="*/ 3410 w 10000"/>
              <a:gd name="connsiteY29" fmla="*/ 4447 h 10000"/>
              <a:gd name="connsiteX30" fmla="*/ 6768 w 10000"/>
              <a:gd name="connsiteY30" fmla="*/ 856 h 10000"/>
              <a:gd name="connsiteX31" fmla="*/ 6465 w 10000"/>
              <a:gd name="connsiteY31" fmla="*/ 661 h 10000"/>
              <a:gd name="connsiteX32" fmla="*/ 4798 w 10000"/>
              <a:gd name="connsiteY32" fmla="*/ 78 h 10000"/>
              <a:gd name="connsiteX33" fmla="*/ 4293 w 10000"/>
              <a:gd name="connsiteY33" fmla="*/ 117 h 10000"/>
              <a:gd name="connsiteX34" fmla="*/ 4192 w 10000"/>
              <a:gd name="connsiteY34" fmla="*/ 39 h 10000"/>
              <a:gd name="connsiteX35" fmla="*/ 3737 w 10000"/>
              <a:gd name="connsiteY35" fmla="*/ 0 h 10000"/>
              <a:gd name="connsiteX36" fmla="*/ 3283 w 10000"/>
              <a:gd name="connsiteY36" fmla="*/ 39 h 10000"/>
              <a:gd name="connsiteX37" fmla="*/ 3081 w 10000"/>
              <a:gd name="connsiteY37" fmla="*/ 272 h 10000"/>
              <a:gd name="connsiteX38" fmla="*/ 3182 w 10000"/>
              <a:gd name="connsiteY38" fmla="*/ 623 h 10000"/>
              <a:gd name="connsiteX39" fmla="*/ 3384 w 10000"/>
              <a:gd name="connsiteY39" fmla="*/ 817 h 10000"/>
              <a:gd name="connsiteX40" fmla="*/ 3333 w 10000"/>
              <a:gd name="connsiteY40" fmla="*/ 895 h 10000"/>
              <a:gd name="connsiteX41" fmla="*/ 2475 w 10000"/>
              <a:gd name="connsiteY41" fmla="*/ 1206 h 10000"/>
              <a:gd name="connsiteX42" fmla="*/ 2475 w 10000"/>
              <a:gd name="connsiteY42" fmla="*/ 2023 h 10000"/>
              <a:gd name="connsiteX43" fmla="*/ 2273 w 10000"/>
              <a:gd name="connsiteY43" fmla="*/ 2062 h 10000"/>
              <a:gd name="connsiteX44" fmla="*/ 2121 w 10000"/>
              <a:gd name="connsiteY44" fmla="*/ 2296 h 10000"/>
              <a:gd name="connsiteX45" fmla="*/ 2071 w 10000"/>
              <a:gd name="connsiteY45" fmla="*/ 2179 h 10000"/>
              <a:gd name="connsiteX46" fmla="*/ 1970 w 10000"/>
              <a:gd name="connsiteY46" fmla="*/ 1751 h 10000"/>
              <a:gd name="connsiteX47" fmla="*/ 1869 w 10000"/>
              <a:gd name="connsiteY47" fmla="*/ 1595 h 10000"/>
              <a:gd name="connsiteX48" fmla="*/ 1667 w 10000"/>
              <a:gd name="connsiteY48" fmla="*/ 1712 h 10000"/>
              <a:gd name="connsiteX49" fmla="*/ 1465 w 10000"/>
              <a:gd name="connsiteY49" fmla="*/ 1907 h 10000"/>
              <a:gd name="connsiteX50" fmla="*/ 960 w 10000"/>
              <a:gd name="connsiteY50" fmla="*/ 2218 h 10000"/>
              <a:gd name="connsiteX51" fmla="*/ 909 w 10000"/>
              <a:gd name="connsiteY51" fmla="*/ 2529 h 10000"/>
              <a:gd name="connsiteX52" fmla="*/ 707 w 10000"/>
              <a:gd name="connsiteY52" fmla="*/ 2763 h 10000"/>
              <a:gd name="connsiteX53" fmla="*/ 707 w 10000"/>
              <a:gd name="connsiteY53" fmla="*/ 3696 h 10000"/>
              <a:gd name="connsiteX54" fmla="*/ 758 w 10000"/>
              <a:gd name="connsiteY54" fmla="*/ 3813 h 10000"/>
              <a:gd name="connsiteX55" fmla="*/ 556 w 10000"/>
              <a:gd name="connsiteY55" fmla="*/ 3969 h 10000"/>
              <a:gd name="connsiteX56" fmla="*/ 354 w 10000"/>
              <a:gd name="connsiteY56" fmla="*/ 5292 h 10000"/>
              <a:gd name="connsiteX57" fmla="*/ 1212 w 10000"/>
              <a:gd name="connsiteY57" fmla="*/ 6654 h 10000"/>
              <a:gd name="connsiteX58" fmla="*/ 1263 w 10000"/>
              <a:gd name="connsiteY58" fmla="*/ 7782 h 10000"/>
              <a:gd name="connsiteX59" fmla="*/ 556 w 10000"/>
              <a:gd name="connsiteY59" fmla="*/ 9689 h 10000"/>
              <a:gd name="connsiteX60" fmla="*/ 0 w 10000"/>
              <a:gd name="connsiteY60" fmla="*/ 10000 h 10000"/>
              <a:gd name="connsiteX61" fmla="*/ 5000 w 10000"/>
              <a:gd name="connsiteY61" fmla="*/ 9650 h 10000"/>
              <a:gd name="connsiteX62" fmla="*/ 5000 w 10000"/>
              <a:gd name="connsiteY62" fmla="*/ 9805 h 10000"/>
              <a:gd name="connsiteX63" fmla="*/ 8283 w 10000"/>
              <a:gd name="connsiteY63" fmla="*/ 9494 h 10000"/>
              <a:gd name="connsiteX64" fmla="*/ 8939 w 10000"/>
              <a:gd name="connsiteY64" fmla="*/ 8755 h 10000"/>
              <a:gd name="connsiteX0" fmla="*/ 8939 w 10000"/>
              <a:gd name="connsiteY0" fmla="*/ 8755 h 10000"/>
              <a:gd name="connsiteX1" fmla="*/ 8939 w 10000"/>
              <a:gd name="connsiteY1" fmla="*/ 8755 h 10000"/>
              <a:gd name="connsiteX2" fmla="*/ 8889 w 10000"/>
              <a:gd name="connsiteY2" fmla="*/ 8366 h 10000"/>
              <a:gd name="connsiteX3" fmla="*/ 9040 w 10000"/>
              <a:gd name="connsiteY3" fmla="*/ 7977 h 10000"/>
              <a:gd name="connsiteX4" fmla="*/ 9242 w 10000"/>
              <a:gd name="connsiteY4" fmla="*/ 7743 h 10000"/>
              <a:gd name="connsiteX5" fmla="*/ 9192 w 10000"/>
              <a:gd name="connsiteY5" fmla="*/ 7549 h 10000"/>
              <a:gd name="connsiteX6" fmla="*/ 9242 w 10000"/>
              <a:gd name="connsiteY6" fmla="*/ 7354 h 10000"/>
              <a:gd name="connsiteX7" fmla="*/ 9495 w 10000"/>
              <a:gd name="connsiteY7" fmla="*/ 7121 h 10000"/>
              <a:gd name="connsiteX8" fmla="*/ 10000 w 10000"/>
              <a:gd name="connsiteY8" fmla="*/ 7082 h 10000"/>
              <a:gd name="connsiteX9" fmla="*/ 10000 w 10000"/>
              <a:gd name="connsiteY9" fmla="*/ 5875 h 10000"/>
              <a:gd name="connsiteX10" fmla="*/ 9899 w 10000"/>
              <a:gd name="connsiteY10" fmla="*/ 5759 h 10000"/>
              <a:gd name="connsiteX11" fmla="*/ 9747 w 10000"/>
              <a:gd name="connsiteY11" fmla="*/ 5564 h 10000"/>
              <a:gd name="connsiteX12" fmla="*/ 9394 w 10000"/>
              <a:gd name="connsiteY12" fmla="*/ 4514 h 10000"/>
              <a:gd name="connsiteX13" fmla="*/ 8535 w 10000"/>
              <a:gd name="connsiteY13" fmla="*/ 3580 h 10000"/>
              <a:gd name="connsiteX14" fmla="*/ 7525 w 10000"/>
              <a:gd name="connsiteY14" fmla="*/ 3930 h 10000"/>
              <a:gd name="connsiteX15" fmla="*/ 7475 w 10000"/>
              <a:gd name="connsiteY15" fmla="*/ 4008 h 10000"/>
              <a:gd name="connsiteX16" fmla="*/ 7273 w 10000"/>
              <a:gd name="connsiteY16" fmla="*/ 4553 h 10000"/>
              <a:gd name="connsiteX17" fmla="*/ 6768 w 10000"/>
              <a:gd name="connsiteY17" fmla="*/ 4825 h 10000"/>
              <a:gd name="connsiteX18" fmla="*/ 6465 w 10000"/>
              <a:gd name="connsiteY18" fmla="*/ 4786 h 10000"/>
              <a:gd name="connsiteX19" fmla="*/ 6364 w 10000"/>
              <a:gd name="connsiteY19" fmla="*/ 4669 h 10000"/>
              <a:gd name="connsiteX20" fmla="*/ 6566 w 10000"/>
              <a:gd name="connsiteY20" fmla="*/ 4008 h 10000"/>
              <a:gd name="connsiteX21" fmla="*/ 7121 w 10000"/>
              <a:gd name="connsiteY21" fmla="*/ 3580 h 10000"/>
              <a:gd name="connsiteX22" fmla="*/ 7222 w 10000"/>
              <a:gd name="connsiteY22" fmla="*/ 3268 h 10000"/>
              <a:gd name="connsiteX23" fmla="*/ 7424 w 10000"/>
              <a:gd name="connsiteY23" fmla="*/ 3035 h 10000"/>
              <a:gd name="connsiteX24" fmla="*/ 7525 w 10000"/>
              <a:gd name="connsiteY24" fmla="*/ 2840 h 10000"/>
              <a:gd name="connsiteX25" fmla="*/ 7172 w 10000"/>
              <a:gd name="connsiteY25" fmla="*/ 1868 h 10000"/>
              <a:gd name="connsiteX26" fmla="*/ 7020 w 10000"/>
              <a:gd name="connsiteY26" fmla="*/ 1634 h 10000"/>
              <a:gd name="connsiteX27" fmla="*/ 6970 w 10000"/>
              <a:gd name="connsiteY27" fmla="*/ 1401 h 10000"/>
              <a:gd name="connsiteX28" fmla="*/ 7071 w 10000"/>
              <a:gd name="connsiteY28" fmla="*/ 1245 h 10000"/>
              <a:gd name="connsiteX29" fmla="*/ 3410 w 10000"/>
              <a:gd name="connsiteY29" fmla="*/ 4447 h 10000"/>
              <a:gd name="connsiteX30" fmla="*/ 6768 w 10000"/>
              <a:gd name="connsiteY30" fmla="*/ 856 h 10000"/>
              <a:gd name="connsiteX31" fmla="*/ 6465 w 10000"/>
              <a:gd name="connsiteY31" fmla="*/ 661 h 10000"/>
              <a:gd name="connsiteX32" fmla="*/ 4798 w 10000"/>
              <a:gd name="connsiteY32" fmla="*/ 78 h 10000"/>
              <a:gd name="connsiteX33" fmla="*/ 4293 w 10000"/>
              <a:gd name="connsiteY33" fmla="*/ 117 h 10000"/>
              <a:gd name="connsiteX34" fmla="*/ 4192 w 10000"/>
              <a:gd name="connsiteY34" fmla="*/ 39 h 10000"/>
              <a:gd name="connsiteX35" fmla="*/ 3737 w 10000"/>
              <a:gd name="connsiteY35" fmla="*/ 0 h 10000"/>
              <a:gd name="connsiteX36" fmla="*/ 3081 w 10000"/>
              <a:gd name="connsiteY36" fmla="*/ 272 h 10000"/>
              <a:gd name="connsiteX37" fmla="*/ 3182 w 10000"/>
              <a:gd name="connsiteY37" fmla="*/ 623 h 10000"/>
              <a:gd name="connsiteX38" fmla="*/ 3384 w 10000"/>
              <a:gd name="connsiteY38" fmla="*/ 817 h 10000"/>
              <a:gd name="connsiteX39" fmla="*/ 3333 w 10000"/>
              <a:gd name="connsiteY39" fmla="*/ 895 h 10000"/>
              <a:gd name="connsiteX40" fmla="*/ 2475 w 10000"/>
              <a:gd name="connsiteY40" fmla="*/ 1206 h 10000"/>
              <a:gd name="connsiteX41" fmla="*/ 2475 w 10000"/>
              <a:gd name="connsiteY41" fmla="*/ 2023 h 10000"/>
              <a:gd name="connsiteX42" fmla="*/ 2273 w 10000"/>
              <a:gd name="connsiteY42" fmla="*/ 2062 h 10000"/>
              <a:gd name="connsiteX43" fmla="*/ 2121 w 10000"/>
              <a:gd name="connsiteY43" fmla="*/ 2296 h 10000"/>
              <a:gd name="connsiteX44" fmla="*/ 2071 w 10000"/>
              <a:gd name="connsiteY44" fmla="*/ 2179 h 10000"/>
              <a:gd name="connsiteX45" fmla="*/ 1970 w 10000"/>
              <a:gd name="connsiteY45" fmla="*/ 1751 h 10000"/>
              <a:gd name="connsiteX46" fmla="*/ 1869 w 10000"/>
              <a:gd name="connsiteY46" fmla="*/ 1595 h 10000"/>
              <a:gd name="connsiteX47" fmla="*/ 1667 w 10000"/>
              <a:gd name="connsiteY47" fmla="*/ 1712 h 10000"/>
              <a:gd name="connsiteX48" fmla="*/ 1465 w 10000"/>
              <a:gd name="connsiteY48" fmla="*/ 1907 h 10000"/>
              <a:gd name="connsiteX49" fmla="*/ 960 w 10000"/>
              <a:gd name="connsiteY49" fmla="*/ 2218 h 10000"/>
              <a:gd name="connsiteX50" fmla="*/ 909 w 10000"/>
              <a:gd name="connsiteY50" fmla="*/ 2529 h 10000"/>
              <a:gd name="connsiteX51" fmla="*/ 707 w 10000"/>
              <a:gd name="connsiteY51" fmla="*/ 2763 h 10000"/>
              <a:gd name="connsiteX52" fmla="*/ 707 w 10000"/>
              <a:gd name="connsiteY52" fmla="*/ 3696 h 10000"/>
              <a:gd name="connsiteX53" fmla="*/ 758 w 10000"/>
              <a:gd name="connsiteY53" fmla="*/ 3813 h 10000"/>
              <a:gd name="connsiteX54" fmla="*/ 556 w 10000"/>
              <a:gd name="connsiteY54" fmla="*/ 3969 h 10000"/>
              <a:gd name="connsiteX55" fmla="*/ 354 w 10000"/>
              <a:gd name="connsiteY55" fmla="*/ 5292 h 10000"/>
              <a:gd name="connsiteX56" fmla="*/ 1212 w 10000"/>
              <a:gd name="connsiteY56" fmla="*/ 6654 h 10000"/>
              <a:gd name="connsiteX57" fmla="*/ 1263 w 10000"/>
              <a:gd name="connsiteY57" fmla="*/ 7782 h 10000"/>
              <a:gd name="connsiteX58" fmla="*/ 556 w 10000"/>
              <a:gd name="connsiteY58" fmla="*/ 9689 h 10000"/>
              <a:gd name="connsiteX59" fmla="*/ 0 w 10000"/>
              <a:gd name="connsiteY59" fmla="*/ 10000 h 10000"/>
              <a:gd name="connsiteX60" fmla="*/ 5000 w 10000"/>
              <a:gd name="connsiteY60" fmla="*/ 9650 h 10000"/>
              <a:gd name="connsiteX61" fmla="*/ 5000 w 10000"/>
              <a:gd name="connsiteY61" fmla="*/ 9805 h 10000"/>
              <a:gd name="connsiteX62" fmla="*/ 8283 w 10000"/>
              <a:gd name="connsiteY62" fmla="*/ 9494 h 10000"/>
              <a:gd name="connsiteX63" fmla="*/ 8939 w 10000"/>
              <a:gd name="connsiteY63" fmla="*/ 8755 h 10000"/>
              <a:gd name="connsiteX0" fmla="*/ 8939 w 10000"/>
              <a:gd name="connsiteY0" fmla="*/ 8755 h 10000"/>
              <a:gd name="connsiteX1" fmla="*/ 8939 w 10000"/>
              <a:gd name="connsiteY1" fmla="*/ 8755 h 10000"/>
              <a:gd name="connsiteX2" fmla="*/ 8889 w 10000"/>
              <a:gd name="connsiteY2" fmla="*/ 8366 h 10000"/>
              <a:gd name="connsiteX3" fmla="*/ 9040 w 10000"/>
              <a:gd name="connsiteY3" fmla="*/ 7977 h 10000"/>
              <a:gd name="connsiteX4" fmla="*/ 9242 w 10000"/>
              <a:gd name="connsiteY4" fmla="*/ 7743 h 10000"/>
              <a:gd name="connsiteX5" fmla="*/ 9192 w 10000"/>
              <a:gd name="connsiteY5" fmla="*/ 7549 h 10000"/>
              <a:gd name="connsiteX6" fmla="*/ 9242 w 10000"/>
              <a:gd name="connsiteY6" fmla="*/ 7354 h 10000"/>
              <a:gd name="connsiteX7" fmla="*/ 9495 w 10000"/>
              <a:gd name="connsiteY7" fmla="*/ 7121 h 10000"/>
              <a:gd name="connsiteX8" fmla="*/ 10000 w 10000"/>
              <a:gd name="connsiteY8" fmla="*/ 7082 h 10000"/>
              <a:gd name="connsiteX9" fmla="*/ 10000 w 10000"/>
              <a:gd name="connsiteY9" fmla="*/ 5875 h 10000"/>
              <a:gd name="connsiteX10" fmla="*/ 9899 w 10000"/>
              <a:gd name="connsiteY10" fmla="*/ 5759 h 10000"/>
              <a:gd name="connsiteX11" fmla="*/ 9747 w 10000"/>
              <a:gd name="connsiteY11" fmla="*/ 5564 h 10000"/>
              <a:gd name="connsiteX12" fmla="*/ 9394 w 10000"/>
              <a:gd name="connsiteY12" fmla="*/ 4514 h 10000"/>
              <a:gd name="connsiteX13" fmla="*/ 8535 w 10000"/>
              <a:gd name="connsiteY13" fmla="*/ 3580 h 10000"/>
              <a:gd name="connsiteX14" fmla="*/ 7525 w 10000"/>
              <a:gd name="connsiteY14" fmla="*/ 3930 h 10000"/>
              <a:gd name="connsiteX15" fmla="*/ 7475 w 10000"/>
              <a:gd name="connsiteY15" fmla="*/ 4008 h 10000"/>
              <a:gd name="connsiteX16" fmla="*/ 7273 w 10000"/>
              <a:gd name="connsiteY16" fmla="*/ 4553 h 10000"/>
              <a:gd name="connsiteX17" fmla="*/ 6768 w 10000"/>
              <a:gd name="connsiteY17" fmla="*/ 4825 h 10000"/>
              <a:gd name="connsiteX18" fmla="*/ 6465 w 10000"/>
              <a:gd name="connsiteY18" fmla="*/ 4786 h 10000"/>
              <a:gd name="connsiteX19" fmla="*/ 6364 w 10000"/>
              <a:gd name="connsiteY19" fmla="*/ 4669 h 10000"/>
              <a:gd name="connsiteX20" fmla="*/ 6566 w 10000"/>
              <a:gd name="connsiteY20" fmla="*/ 4008 h 10000"/>
              <a:gd name="connsiteX21" fmla="*/ 7121 w 10000"/>
              <a:gd name="connsiteY21" fmla="*/ 3580 h 10000"/>
              <a:gd name="connsiteX22" fmla="*/ 7222 w 10000"/>
              <a:gd name="connsiteY22" fmla="*/ 3268 h 10000"/>
              <a:gd name="connsiteX23" fmla="*/ 7424 w 10000"/>
              <a:gd name="connsiteY23" fmla="*/ 3035 h 10000"/>
              <a:gd name="connsiteX24" fmla="*/ 7525 w 10000"/>
              <a:gd name="connsiteY24" fmla="*/ 2840 h 10000"/>
              <a:gd name="connsiteX25" fmla="*/ 7172 w 10000"/>
              <a:gd name="connsiteY25" fmla="*/ 1868 h 10000"/>
              <a:gd name="connsiteX26" fmla="*/ 7020 w 10000"/>
              <a:gd name="connsiteY26" fmla="*/ 1634 h 10000"/>
              <a:gd name="connsiteX27" fmla="*/ 6970 w 10000"/>
              <a:gd name="connsiteY27" fmla="*/ 1401 h 10000"/>
              <a:gd name="connsiteX28" fmla="*/ 7071 w 10000"/>
              <a:gd name="connsiteY28" fmla="*/ 1245 h 10000"/>
              <a:gd name="connsiteX29" fmla="*/ 3410 w 10000"/>
              <a:gd name="connsiteY29" fmla="*/ 4447 h 10000"/>
              <a:gd name="connsiteX30" fmla="*/ 6768 w 10000"/>
              <a:gd name="connsiteY30" fmla="*/ 856 h 10000"/>
              <a:gd name="connsiteX31" fmla="*/ 4798 w 10000"/>
              <a:gd name="connsiteY31" fmla="*/ 78 h 10000"/>
              <a:gd name="connsiteX32" fmla="*/ 4293 w 10000"/>
              <a:gd name="connsiteY32" fmla="*/ 117 h 10000"/>
              <a:gd name="connsiteX33" fmla="*/ 4192 w 10000"/>
              <a:gd name="connsiteY33" fmla="*/ 39 h 10000"/>
              <a:gd name="connsiteX34" fmla="*/ 3737 w 10000"/>
              <a:gd name="connsiteY34" fmla="*/ 0 h 10000"/>
              <a:gd name="connsiteX35" fmla="*/ 3081 w 10000"/>
              <a:gd name="connsiteY35" fmla="*/ 272 h 10000"/>
              <a:gd name="connsiteX36" fmla="*/ 3182 w 10000"/>
              <a:gd name="connsiteY36" fmla="*/ 623 h 10000"/>
              <a:gd name="connsiteX37" fmla="*/ 3384 w 10000"/>
              <a:gd name="connsiteY37" fmla="*/ 817 h 10000"/>
              <a:gd name="connsiteX38" fmla="*/ 3333 w 10000"/>
              <a:gd name="connsiteY38" fmla="*/ 895 h 10000"/>
              <a:gd name="connsiteX39" fmla="*/ 2475 w 10000"/>
              <a:gd name="connsiteY39" fmla="*/ 1206 h 10000"/>
              <a:gd name="connsiteX40" fmla="*/ 2475 w 10000"/>
              <a:gd name="connsiteY40" fmla="*/ 2023 h 10000"/>
              <a:gd name="connsiteX41" fmla="*/ 2273 w 10000"/>
              <a:gd name="connsiteY41" fmla="*/ 2062 h 10000"/>
              <a:gd name="connsiteX42" fmla="*/ 2121 w 10000"/>
              <a:gd name="connsiteY42" fmla="*/ 2296 h 10000"/>
              <a:gd name="connsiteX43" fmla="*/ 2071 w 10000"/>
              <a:gd name="connsiteY43" fmla="*/ 2179 h 10000"/>
              <a:gd name="connsiteX44" fmla="*/ 1970 w 10000"/>
              <a:gd name="connsiteY44" fmla="*/ 1751 h 10000"/>
              <a:gd name="connsiteX45" fmla="*/ 1869 w 10000"/>
              <a:gd name="connsiteY45" fmla="*/ 1595 h 10000"/>
              <a:gd name="connsiteX46" fmla="*/ 1667 w 10000"/>
              <a:gd name="connsiteY46" fmla="*/ 1712 h 10000"/>
              <a:gd name="connsiteX47" fmla="*/ 1465 w 10000"/>
              <a:gd name="connsiteY47" fmla="*/ 1907 h 10000"/>
              <a:gd name="connsiteX48" fmla="*/ 960 w 10000"/>
              <a:gd name="connsiteY48" fmla="*/ 2218 h 10000"/>
              <a:gd name="connsiteX49" fmla="*/ 909 w 10000"/>
              <a:gd name="connsiteY49" fmla="*/ 2529 h 10000"/>
              <a:gd name="connsiteX50" fmla="*/ 707 w 10000"/>
              <a:gd name="connsiteY50" fmla="*/ 2763 h 10000"/>
              <a:gd name="connsiteX51" fmla="*/ 707 w 10000"/>
              <a:gd name="connsiteY51" fmla="*/ 3696 h 10000"/>
              <a:gd name="connsiteX52" fmla="*/ 758 w 10000"/>
              <a:gd name="connsiteY52" fmla="*/ 3813 h 10000"/>
              <a:gd name="connsiteX53" fmla="*/ 556 w 10000"/>
              <a:gd name="connsiteY53" fmla="*/ 3969 h 10000"/>
              <a:gd name="connsiteX54" fmla="*/ 354 w 10000"/>
              <a:gd name="connsiteY54" fmla="*/ 5292 h 10000"/>
              <a:gd name="connsiteX55" fmla="*/ 1212 w 10000"/>
              <a:gd name="connsiteY55" fmla="*/ 6654 h 10000"/>
              <a:gd name="connsiteX56" fmla="*/ 1263 w 10000"/>
              <a:gd name="connsiteY56" fmla="*/ 7782 h 10000"/>
              <a:gd name="connsiteX57" fmla="*/ 556 w 10000"/>
              <a:gd name="connsiteY57" fmla="*/ 9689 h 10000"/>
              <a:gd name="connsiteX58" fmla="*/ 0 w 10000"/>
              <a:gd name="connsiteY58" fmla="*/ 10000 h 10000"/>
              <a:gd name="connsiteX59" fmla="*/ 5000 w 10000"/>
              <a:gd name="connsiteY59" fmla="*/ 9650 h 10000"/>
              <a:gd name="connsiteX60" fmla="*/ 5000 w 10000"/>
              <a:gd name="connsiteY60" fmla="*/ 9805 h 10000"/>
              <a:gd name="connsiteX61" fmla="*/ 8283 w 10000"/>
              <a:gd name="connsiteY61" fmla="*/ 9494 h 10000"/>
              <a:gd name="connsiteX62" fmla="*/ 8939 w 10000"/>
              <a:gd name="connsiteY62" fmla="*/ 8755 h 10000"/>
              <a:gd name="connsiteX0" fmla="*/ 8939 w 10000"/>
              <a:gd name="connsiteY0" fmla="*/ 8755 h 10000"/>
              <a:gd name="connsiteX1" fmla="*/ 8939 w 10000"/>
              <a:gd name="connsiteY1" fmla="*/ 8755 h 10000"/>
              <a:gd name="connsiteX2" fmla="*/ 8889 w 10000"/>
              <a:gd name="connsiteY2" fmla="*/ 8366 h 10000"/>
              <a:gd name="connsiteX3" fmla="*/ 9040 w 10000"/>
              <a:gd name="connsiteY3" fmla="*/ 7977 h 10000"/>
              <a:gd name="connsiteX4" fmla="*/ 9242 w 10000"/>
              <a:gd name="connsiteY4" fmla="*/ 7743 h 10000"/>
              <a:gd name="connsiteX5" fmla="*/ 9192 w 10000"/>
              <a:gd name="connsiteY5" fmla="*/ 7549 h 10000"/>
              <a:gd name="connsiteX6" fmla="*/ 9242 w 10000"/>
              <a:gd name="connsiteY6" fmla="*/ 7354 h 10000"/>
              <a:gd name="connsiteX7" fmla="*/ 9495 w 10000"/>
              <a:gd name="connsiteY7" fmla="*/ 7121 h 10000"/>
              <a:gd name="connsiteX8" fmla="*/ 10000 w 10000"/>
              <a:gd name="connsiteY8" fmla="*/ 7082 h 10000"/>
              <a:gd name="connsiteX9" fmla="*/ 10000 w 10000"/>
              <a:gd name="connsiteY9" fmla="*/ 5875 h 10000"/>
              <a:gd name="connsiteX10" fmla="*/ 9899 w 10000"/>
              <a:gd name="connsiteY10" fmla="*/ 5759 h 10000"/>
              <a:gd name="connsiteX11" fmla="*/ 9747 w 10000"/>
              <a:gd name="connsiteY11" fmla="*/ 5564 h 10000"/>
              <a:gd name="connsiteX12" fmla="*/ 9394 w 10000"/>
              <a:gd name="connsiteY12" fmla="*/ 4514 h 10000"/>
              <a:gd name="connsiteX13" fmla="*/ 8535 w 10000"/>
              <a:gd name="connsiteY13" fmla="*/ 3580 h 10000"/>
              <a:gd name="connsiteX14" fmla="*/ 7525 w 10000"/>
              <a:gd name="connsiteY14" fmla="*/ 3930 h 10000"/>
              <a:gd name="connsiteX15" fmla="*/ 7475 w 10000"/>
              <a:gd name="connsiteY15" fmla="*/ 4008 h 10000"/>
              <a:gd name="connsiteX16" fmla="*/ 7273 w 10000"/>
              <a:gd name="connsiteY16" fmla="*/ 4553 h 10000"/>
              <a:gd name="connsiteX17" fmla="*/ 6768 w 10000"/>
              <a:gd name="connsiteY17" fmla="*/ 4825 h 10000"/>
              <a:gd name="connsiteX18" fmla="*/ 6465 w 10000"/>
              <a:gd name="connsiteY18" fmla="*/ 4786 h 10000"/>
              <a:gd name="connsiteX19" fmla="*/ 6364 w 10000"/>
              <a:gd name="connsiteY19" fmla="*/ 4669 h 10000"/>
              <a:gd name="connsiteX20" fmla="*/ 6566 w 10000"/>
              <a:gd name="connsiteY20" fmla="*/ 4008 h 10000"/>
              <a:gd name="connsiteX21" fmla="*/ 7121 w 10000"/>
              <a:gd name="connsiteY21" fmla="*/ 3580 h 10000"/>
              <a:gd name="connsiteX22" fmla="*/ 7222 w 10000"/>
              <a:gd name="connsiteY22" fmla="*/ 3268 h 10000"/>
              <a:gd name="connsiteX23" fmla="*/ 7424 w 10000"/>
              <a:gd name="connsiteY23" fmla="*/ 3035 h 10000"/>
              <a:gd name="connsiteX24" fmla="*/ 7525 w 10000"/>
              <a:gd name="connsiteY24" fmla="*/ 2840 h 10000"/>
              <a:gd name="connsiteX25" fmla="*/ 7172 w 10000"/>
              <a:gd name="connsiteY25" fmla="*/ 1868 h 10000"/>
              <a:gd name="connsiteX26" fmla="*/ 7020 w 10000"/>
              <a:gd name="connsiteY26" fmla="*/ 1634 h 10000"/>
              <a:gd name="connsiteX27" fmla="*/ 6970 w 10000"/>
              <a:gd name="connsiteY27" fmla="*/ 1401 h 10000"/>
              <a:gd name="connsiteX28" fmla="*/ 7071 w 10000"/>
              <a:gd name="connsiteY28" fmla="*/ 1245 h 10000"/>
              <a:gd name="connsiteX29" fmla="*/ 3410 w 10000"/>
              <a:gd name="connsiteY29" fmla="*/ 4447 h 10000"/>
              <a:gd name="connsiteX30" fmla="*/ 4798 w 10000"/>
              <a:gd name="connsiteY30" fmla="*/ 78 h 10000"/>
              <a:gd name="connsiteX31" fmla="*/ 4293 w 10000"/>
              <a:gd name="connsiteY31" fmla="*/ 117 h 10000"/>
              <a:gd name="connsiteX32" fmla="*/ 4192 w 10000"/>
              <a:gd name="connsiteY32" fmla="*/ 39 h 10000"/>
              <a:gd name="connsiteX33" fmla="*/ 3737 w 10000"/>
              <a:gd name="connsiteY33" fmla="*/ 0 h 10000"/>
              <a:gd name="connsiteX34" fmla="*/ 3081 w 10000"/>
              <a:gd name="connsiteY34" fmla="*/ 272 h 10000"/>
              <a:gd name="connsiteX35" fmla="*/ 3182 w 10000"/>
              <a:gd name="connsiteY35" fmla="*/ 623 h 10000"/>
              <a:gd name="connsiteX36" fmla="*/ 3384 w 10000"/>
              <a:gd name="connsiteY36" fmla="*/ 817 h 10000"/>
              <a:gd name="connsiteX37" fmla="*/ 3333 w 10000"/>
              <a:gd name="connsiteY37" fmla="*/ 895 h 10000"/>
              <a:gd name="connsiteX38" fmla="*/ 2475 w 10000"/>
              <a:gd name="connsiteY38" fmla="*/ 1206 h 10000"/>
              <a:gd name="connsiteX39" fmla="*/ 2475 w 10000"/>
              <a:gd name="connsiteY39" fmla="*/ 2023 h 10000"/>
              <a:gd name="connsiteX40" fmla="*/ 2273 w 10000"/>
              <a:gd name="connsiteY40" fmla="*/ 2062 h 10000"/>
              <a:gd name="connsiteX41" fmla="*/ 2121 w 10000"/>
              <a:gd name="connsiteY41" fmla="*/ 2296 h 10000"/>
              <a:gd name="connsiteX42" fmla="*/ 2071 w 10000"/>
              <a:gd name="connsiteY42" fmla="*/ 2179 h 10000"/>
              <a:gd name="connsiteX43" fmla="*/ 1970 w 10000"/>
              <a:gd name="connsiteY43" fmla="*/ 1751 h 10000"/>
              <a:gd name="connsiteX44" fmla="*/ 1869 w 10000"/>
              <a:gd name="connsiteY44" fmla="*/ 1595 h 10000"/>
              <a:gd name="connsiteX45" fmla="*/ 1667 w 10000"/>
              <a:gd name="connsiteY45" fmla="*/ 1712 h 10000"/>
              <a:gd name="connsiteX46" fmla="*/ 1465 w 10000"/>
              <a:gd name="connsiteY46" fmla="*/ 1907 h 10000"/>
              <a:gd name="connsiteX47" fmla="*/ 960 w 10000"/>
              <a:gd name="connsiteY47" fmla="*/ 2218 h 10000"/>
              <a:gd name="connsiteX48" fmla="*/ 909 w 10000"/>
              <a:gd name="connsiteY48" fmla="*/ 2529 h 10000"/>
              <a:gd name="connsiteX49" fmla="*/ 707 w 10000"/>
              <a:gd name="connsiteY49" fmla="*/ 2763 h 10000"/>
              <a:gd name="connsiteX50" fmla="*/ 707 w 10000"/>
              <a:gd name="connsiteY50" fmla="*/ 3696 h 10000"/>
              <a:gd name="connsiteX51" fmla="*/ 758 w 10000"/>
              <a:gd name="connsiteY51" fmla="*/ 3813 h 10000"/>
              <a:gd name="connsiteX52" fmla="*/ 556 w 10000"/>
              <a:gd name="connsiteY52" fmla="*/ 3969 h 10000"/>
              <a:gd name="connsiteX53" fmla="*/ 354 w 10000"/>
              <a:gd name="connsiteY53" fmla="*/ 5292 h 10000"/>
              <a:gd name="connsiteX54" fmla="*/ 1212 w 10000"/>
              <a:gd name="connsiteY54" fmla="*/ 6654 h 10000"/>
              <a:gd name="connsiteX55" fmla="*/ 1263 w 10000"/>
              <a:gd name="connsiteY55" fmla="*/ 7782 h 10000"/>
              <a:gd name="connsiteX56" fmla="*/ 556 w 10000"/>
              <a:gd name="connsiteY56" fmla="*/ 9689 h 10000"/>
              <a:gd name="connsiteX57" fmla="*/ 0 w 10000"/>
              <a:gd name="connsiteY57" fmla="*/ 10000 h 10000"/>
              <a:gd name="connsiteX58" fmla="*/ 5000 w 10000"/>
              <a:gd name="connsiteY58" fmla="*/ 9650 h 10000"/>
              <a:gd name="connsiteX59" fmla="*/ 5000 w 10000"/>
              <a:gd name="connsiteY59" fmla="*/ 9805 h 10000"/>
              <a:gd name="connsiteX60" fmla="*/ 8283 w 10000"/>
              <a:gd name="connsiteY60" fmla="*/ 9494 h 10000"/>
              <a:gd name="connsiteX61" fmla="*/ 8939 w 10000"/>
              <a:gd name="connsiteY61" fmla="*/ 8755 h 10000"/>
              <a:gd name="connsiteX0" fmla="*/ 8939 w 10000"/>
              <a:gd name="connsiteY0" fmla="*/ 8755 h 10000"/>
              <a:gd name="connsiteX1" fmla="*/ 8939 w 10000"/>
              <a:gd name="connsiteY1" fmla="*/ 8755 h 10000"/>
              <a:gd name="connsiteX2" fmla="*/ 8889 w 10000"/>
              <a:gd name="connsiteY2" fmla="*/ 8366 h 10000"/>
              <a:gd name="connsiteX3" fmla="*/ 9040 w 10000"/>
              <a:gd name="connsiteY3" fmla="*/ 7977 h 10000"/>
              <a:gd name="connsiteX4" fmla="*/ 9242 w 10000"/>
              <a:gd name="connsiteY4" fmla="*/ 7743 h 10000"/>
              <a:gd name="connsiteX5" fmla="*/ 9192 w 10000"/>
              <a:gd name="connsiteY5" fmla="*/ 7549 h 10000"/>
              <a:gd name="connsiteX6" fmla="*/ 9242 w 10000"/>
              <a:gd name="connsiteY6" fmla="*/ 7354 h 10000"/>
              <a:gd name="connsiteX7" fmla="*/ 9495 w 10000"/>
              <a:gd name="connsiteY7" fmla="*/ 7121 h 10000"/>
              <a:gd name="connsiteX8" fmla="*/ 10000 w 10000"/>
              <a:gd name="connsiteY8" fmla="*/ 7082 h 10000"/>
              <a:gd name="connsiteX9" fmla="*/ 10000 w 10000"/>
              <a:gd name="connsiteY9" fmla="*/ 5875 h 10000"/>
              <a:gd name="connsiteX10" fmla="*/ 9899 w 10000"/>
              <a:gd name="connsiteY10" fmla="*/ 5759 h 10000"/>
              <a:gd name="connsiteX11" fmla="*/ 9747 w 10000"/>
              <a:gd name="connsiteY11" fmla="*/ 5564 h 10000"/>
              <a:gd name="connsiteX12" fmla="*/ 9394 w 10000"/>
              <a:gd name="connsiteY12" fmla="*/ 4514 h 10000"/>
              <a:gd name="connsiteX13" fmla="*/ 8535 w 10000"/>
              <a:gd name="connsiteY13" fmla="*/ 3580 h 10000"/>
              <a:gd name="connsiteX14" fmla="*/ 7525 w 10000"/>
              <a:gd name="connsiteY14" fmla="*/ 3930 h 10000"/>
              <a:gd name="connsiteX15" fmla="*/ 7475 w 10000"/>
              <a:gd name="connsiteY15" fmla="*/ 4008 h 10000"/>
              <a:gd name="connsiteX16" fmla="*/ 7273 w 10000"/>
              <a:gd name="connsiteY16" fmla="*/ 4553 h 10000"/>
              <a:gd name="connsiteX17" fmla="*/ 6768 w 10000"/>
              <a:gd name="connsiteY17" fmla="*/ 4825 h 10000"/>
              <a:gd name="connsiteX18" fmla="*/ 6465 w 10000"/>
              <a:gd name="connsiteY18" fmla="*/ 4786 h 10000"/>
              <a:gd name="connsiteX19" fmla="*/ 6364 w 10000"/>
              <a:gd name="connsiteY19" fmla="*/ 4669 h 10000"/>
              <a:gd name="connsiteX20" fmla="*/ 6566 w 10000"/>
              <a:gd name="connsiteY20" fmla="*/ 4008 h 10000"/>
              <a:gd name="connsiteX21" fmla="*/ 7121 w 10000"/>
              <a:gd name="connsiteY21" fmla="*/ 3580 h 10000"/>
              <a:gd name="connsiteX22" fmla="*/ 7222 w 10000"/>
              <a:gd name="connsiteY22" fmla="*/ 3268 h 10000"/>
              <a:gd name="connsiteX23" fmla="*/ 7424 w 10000"/>
              <a:gd name="connsiteY23" fmla="*/ 3035 h 10000"/>
              <a:gd name="connsiteX24" fmla="*/ 7525 w 10000"/>
              <a:gd name="connsiteY24" fmla="*/ 2840 h 10000"/>
              <a:gd name="connsiteX25" fmla="*/ 7172 w 10000"/>
              <a:gd name="connsiteY25" fmla="*/ 1868 h 10000"/>
              <a:gd name="connsiteX26" fmla="*/ 7020 w 10000"/>
              <a:gd name="connsiteY26" fmla="*/ 1634 h 10000"/>
              <a:gd name="connsiteX27" fmla="*/ 6970 w 10000"/>
              <a:gd name="connsiteY27" fmla="*/ 1401 h 10000"/>
              <a:gd name="connsiteX28" fmla="*/ 7071 w 10000"/>
              <a:gd name="connsiteY28" fmla="*/ 1245 h 10000"/>
              <a:gd name="connsiteX29" fmla="*/ 3410 w 10000"/>
              <a:gd name="connsiteY29" fmla="*/ 4447 h 10000"/>
              <a:gd name="connsiteX30" fmla="*/ 4798 w 10000"/>
              <a:gd name="connsiteY30" fmla="*/ 78 h 10000"/>
              <a:gd name="connsiteX31" fmla="*/ 4293 w 10000"/>
              <a:gd name="connsiteY31" fmla="*/ 117 h 10000"/>
              <a:gd name="connsiteX32" fmla="*/ 3737 w 10000"/>
              <a:gd name="connsiteY32" fmla="*/ 0 h 10000"/>
              <a:gd name="connsiteX33" fmla="*/ 3081 w 10000"/>
              <a:gd name="connsiteY33" fmla="*/ 272 h 10000"/>
              <a:gd name="connsiteX34" fmla="*/ 3182 w 10000"/>
              <a:gd name="connsiteY34" fmla="*/ 623 h 10000"/>
              <a:gd name="connsiteX35" fmla="*/ 3384 w 10000"/>
              <a:gd name="connsiteY35" fmla="*/ 817 h 10000"/>
              <a:gd name="connsiteX36" fmla="*/ 3333 w 10000"/>
              <a:gd name="connsiteY36" fmla="*/ 895 h 10000"/>
              <a:gd name="connsiteX37" fmla="*/ 2475 w 10000"/>
              <a:gd name="connsiteY37" fmla="*/ 1206 h 10000"/>
              <a:gd name="connsiteX38" fmla="*/ 2475 w 10000"/>
              <a:gd name="connsiteY38" fmla="*/ 2023 h 10000"/>
              <a:gd name="connsiteX39" fmla="*/ 2273 w 10000"/>
              <a:gd name="connsiteY39" fmla="*/ 2062 h 10000"/>
              <a:gd name="connsiteX40" fmla="*/ 2121 w 10000"/>
              <a:gd name="connsiteY40" fmla="*/ 2296 h 10000"/>
              <a:gd name="connsiteX41" fmla="*/ 2071 w 10000"/>
              <a:gd name="connsiteY41" fmla="*/ 2179 h 10000"/>
              <a:gd name="connsiteX42" fmla="*/ 1970 w 10000"/>
              <a:gd name="connsiteY42" fmla="*/ 1751 h 10000"/>
              <a:gd name="connsiteX43" fmla="*/ 1869 w 10000"/>
              <a:gd name="connsiteY43" fmla="*/ 1595 h 10000"/>
              <a:gd name="connsiteX44" fmla="*/ 1667 w 10000"/>
              <a:gd name="connsiteY44" fmla="*/ 1712 h 10000"/>
              <a:gd name="connsiteX45" fmla="*/ 1465 w 10000"/>
              <a:gd name="connsiteY45" fmla="*/ 1907 h 10000"/>
              <a:gd name="connsiteX46" fmla="*/ 960 w 10000"/>
              <a:gd name="connsiteY46" fmla="*/ 2218 h 10000"/>
              <a:gd name="connsiteX47" fmla="*/ 909 w 10000"/>
              <a:gd name="connsiteY47" fmla="*/ 2529 h 10000"/>
              <a:gd name="connsiteX48" fmla="*/ 707 w 10000"/>
              <a:gd name="connsiteY48" fmla="*/ 2763 h 10000"/>
              <a:gd name="connsiteX49" fmla="*/ 707 w 10000"/>
              <a:gd name="connsiteY49" fmla="*/ 3696 h 10000"/>
              <a:gd name="connsiteX50" fmla="*/ 758 w 10000"/>
              <a:gd name="connsiteY50" fmla="*/ 3813 h 10000"/>
              <a:gd name="connsiteX51" fmla="*/ 556 w 10000"/>
              <a:gd name="connsiteY51" fmla="*/ 3969 h 10000"/>
              <a:gd name="connsiteX52" fmla="*/ 354 w 10000"/>
              <a:gd name="connsiteY52" fmla="*/ 5292 h 10000"/>
              <a:gd name="connsiteX53" fmla="*/ 1212 w 10000"/>
              <a:gd name="connsiteY53" fmla="*/ 6654 h 10000"/>
              <a:gd name="connsiteX54" fmla="*/ 1263 w 10000"/>
              <a:gd name="connsiteY54" fmla="*/ 7782 h 10000"/>
              <a:gd name="connsiteX55" fmla="*/ 556 w 10000"/>
              <a:gd name="connsiteY55" fmla="*/ 9689 h 10000"/>
              <a:gd name="connsiteX56" fmla="*/ 0 w 10000"/>
              <a:gd name="connsiteY56" fmla="*/ 10000 h 10000"/>
              <a:gd name="connsiteX57" fmla="*/ 5000 w 10000"/>
              <a:gd name="connsiteY57" fmla="*/ 9650 h 10000"/>
              <a:gd name="connsiteX58" fmla="*/ 5000 w 10000"/>
              <a:gd name="connsiteY58" fmla="*/ 9805 h 10000"/>
              <a:gd name="connsiteX59" fmla="*/ 8283 w 10000"/>
              <a:gd name="connsiteY59" fmla="*/ 9494 h 10000"/>
              <a:gd name="connsiteX60" fmla="*/ 8939 w 10000"/>
              <a:gd name="connsiteY60" fmla="*/ 8755 h 10000"/>
              <a:gd name="connsiteX0" fmla="*/ 8939 w 10000"/>
              <a:gd name="connsiteY0" fmla="*/ 8755 h 10000"/>
              <a:gd name="connsiteX1" fmla="*/ 8939 w 10000"/>
              <a:gd name="connsiteY1" fmla="*/ 8755 h 10000"/>
              <a:gd name="connsiteX2" fmla="*/ 8889 w 10000"/>
              <a:gd name="connsiteY2" fmla="*/ 8366 h 10000"/>
              <a:gd name="connsiteX3" fmla="*/ 9040 w 10000"/>
              <a:gd name="connsiteY3" fmla="*/ 7977 h 10000"/>
              <a:gd name="connsiteX4" fmla="*/ 9242 w 10000"/>
              <a:gd name="connsiteY4" fmla="*/ 7743 h 10000"/>
              <a:gd name="connsiteX5" fmla="*/ 9192 w 10000"/>
              <a:gd name="connsiteY5" fmla="*/ 7549 h 10000"/>
              <a:gd name="connsiteX6" fmla="*/ 9242 w 10000"/>
              <a:gd name="connsiteY6" fmla="*/ 7354 h 10000"/>
              <a:gd name="connsiteX7" fmla="*/ 9495 w 10000"/>
              <a:gd name="connsiteY7" fmla="*/ 7121 h 10000"/>
              <a:gd name="connsiteX8" fmla="*/ 10000 w 10000"/>
              <a:gd name="connsiteY8" fmla="*/ 7082 h 10000"/>
              <a:gd name="connsiteX9" fmla="*/ 10000 w 10000"/>
              <a:gd name="connsiteY9" fmla="*/ 5875 h 10000"/>
              <a:gd name="connsiteX10" fmla="*/ 9899 w 10000"/>
              <a:gd name="connsiteY10" fmla="*/ 5759 h 10000"/>
              <a:gd name="connsiteX11" fmla="*/ 9747 w 10000"/>
              <a:gd name="connsiteY11" fmla="*/ 5564 h 10000"/>
              <a:gd name="connsiteX12" fmla="*/ 9394 w 10000"/>
              <a:gd name="connsiteY12" fmla="*/ 4514 h 10000"/>
              <a:gd name="connsiteX13" fmla="*/ 8535 w 10000"/>
              <a:gd name="connsiteY13" fmla="*/ 3580 h 10000"/>
              <a:gd name="connsiteX14" fmla="*/ 7525 w 10000"/>
              <a:gd name="connsiteY14" fmla="*/ 3930 h 10000"/>
              <a:gd name="connsiteX15" fmla="*/ 7475 w 10000"/>
              <a:gd name="connsiteY15" fmla="*/ 4008 h 10000"/>
              <a:gd name="connsiteX16" fmla="*/ 7273 w 10000"/>
              <a:gd name="connsiteY16" fmla="*/ 4553 h 10000"/>
              <a:gd name="connsiteX17" fmla="*/ 6768 w 10000"/>
              <a:gd name="connsiteY17" fmla="*/ 4825 h 10000"/>
              <a:gd name="connsiteX18" fmla="*/ 6465 w 10000"/>
              <a:gd name="connsiteY18" fmla="*/ 4786 h 10000"/>
              <a:gd name="connsiteX19" fmla="*/ 6364 w 10000"/>
              <a:gd name="connsiteY19" fmla="*/ 4669 h 10000"/>
              <a:gd name="connsiteX20" fmla="*/ 6566 w 10000"/>
              <a:gd name="connsiteY20" fmla="*/ 4008 h 10000"/>
              <a:gd name="connsiteX21" fmla="*/ 7121 w 10000"/>
              <a:gd name="connsiteY21" fmla="*/ 3580 h 10000"/>
              <a:gd name="connsiteX22" fmla="*/ 7222 w 10000"/>
              <a:gd name="connsiteY22" fmla="*/ 3268 h 10000"/>
              <a:gd name="connsiteX23" fmla="*/ 7424 w 10000"/>
              <a:gd name="connsiteY23" fmla="*/ 3035 h 10000"/>
              <a:gd name="connsiteX24" fmla="*/ 7525 w 10000"/>
              <a:gd name="connsiteY24" fmla="*/ 2840 h 10000"/>
              <a:gd name="connsiteX25" fmla="*/ 7172 w 10000"/>
              <a:gd name="connsiteY25" fmla="*/ 1868 h 10000"/>
              <a:gd name="connsiteX26" fmla="*/ 7020 w 10000"/>
              <a:gd name="connsiteY26" fmla="*/ 1634 h 10000"/>
              <a:gd name="connsiteX27" fmla="*/ 6970 w 10000"/>
              <a:gd name="connsiteY27" fmla="*/ 1401 h 10000"/>
              <a:gd name="connsiteX28" fmla="*/ 7071 w 10000"/>
              <a:gd name="connsiteY28" fmla="*/ 1245 h 10000"/>
              <a:gd name="connsiteX29" fmla="*/ 3410 w 10000"/>
              <a:gd name="connsiteY29" fmla="*/ 4447 h 10000"/>
              <a:gd name="connsiteX30" fmla="*/ 4798 w 10000"/>
              <a:gd name="connsiteY30" fmla="*/ 78 h 10000"/>
              <a:gd name="connsiteX31" fmla="*/ 3737 w 10000"/>
              <a:gd name="connsiteY31" fmla="*/ 0 h 10000"/>
              <a:gd name="connsiteX32" fmla="*/ 3081 w 10000"/>
              <a:gd name="connsiteY32" fmla="*/ 272 h 10000"/>
              <a:gd name="connsiteX33" fmla="*/ 3182 w 10000"/>
              <a:gd name="connsiteY33" fmla="*/ 623 h 10000"/>
              <a:gd name="connsiteX34" fmla="*/ 3384 w 10000"/>
              <a:gd name="connsiteY34" fmla="*/ 817 h 10000"/>
              <a:gd name="connsiteX35" fmla="*/ 3333 w 10000"/>
              <a:gd name="connsiteY35" fmla="*/ 895 h 10000"/>
              <a:gd name="connsiteX36" fmla="*/ 2475 w 10000"/>
              <a:gd name="connsiteY36" fmla="*/ 1206 h 10000"/>
              <a:gd name="connsiteX37" fmla="*/ 2475 w 10000"/>
              <a:gd name="connsiteY37" fmla="*/ 2023 h 10000"/>
              <a:gd name="connsiteX38" fmla="*/ 2273 w 10000"/>
              <a:gd name="connsiteY38" fmla="*/ 2062 h 10000"/>
              <a:gd name="connsiteX39" fmla="*/ 2121 w 10000"/>
              <a:gd name="connsiteY39" fmla="*/ 2296 h 10000"/>
              <a:gd name="connsiteX40" fmla="*/ 2071 w 10000"/>
              <a:gd name="connsiteY40" fmla="*/ 2179 h 10000"/>
              <a:gd name="connsiteX41" fmla="*/ 1970 w 10000"/>
              <a:gd name="connsiteY41" fmla="*/ 1751 h 10000"/>
              <a:gd name="connsiteX42" fmla="*/ 1869 w 10000"/>
              <a:gd name="connsiteY42" fmla="*/ 1595 h 10000"/>
              <a:gd name="connsiteX43" fmla="*/ 1667 w 10000"/>
              <a:gd name="connsiteY43" fmla="*/ 1712 h 10000"/>
              <a:gd name="connsiteX44" fmla="*/ 1465 w 10000"/>
              <a:gd name="connsiteY44" fmla="*/ 1907 h 10000"/>
              <a:gd name="connsiteX45" fmla="*/ 960 w 10000"/>
              <a:gd name="connsiteY45" fmla="*/ 2218 h 10000"/>
              <a:gd name="connsiteX46" fmla="*/ 909 w 10000"/>
              <a:gd name="connsiteY46" fmla="*/ 2529 h 10000"/>
              <a:gd name="connsiteX47" fmla="*/ 707 w 10000"/>
              <a:gd name="connsiteY47" fmla="*/ 2763 h 10000"/>
              <a:gd name="connsiteX48" fmla="*/ 707 w 10000"/>
              <a:gd name="connsiteY48" fmla="*/ 3696 h 10000"/>
              <a:gd name="connsiteX49" fmla="*/ 758 w 10000"/>
              <a:gd name="connsiteY49" fmla="*/ 3813 h 10000"/>
              <a:gd name="connsiteX50" fmla="*/ 556 w 10000"/>
              <a:gd name="connsiteY50" fmla="*/ 3969 h 10000"/>
              <a:gd name="connsiteX51" fmla="*/ 354 w 10000"/>
              <a:gd name="connsiteY51" fmla="*/ 5292 h 10000"/>
              <a:gd name="connsiteX52" fmla="*/ 1212 w 10000"/>
              <a:gd name="connsiteY52" fmla="*/ 6654 h 10000"/>
              <a:gd name="connsiteX53" fmla="*/ 1263 w 10000"/>
              <a:gd name="connsiteY53" fmla="*/ 7782 h 10000"/>
              <a:gd name="connsiteX54" fmla="*/ 556 w 10000"/>
              <a:gd name="connsiteY54" fmla="*/ 9689 h 10000"/>
              <a:gd name="connsiteX55" fmla="*/ 0 w 10000"/>
              <a:gd name="connsiteY55" fmla="*/ 10000 h 10000"/>
              <a:gd name="connsiteX56" fmla="*/ 5000 w 10000"/>
              <a:gd name="connsiteY56" fmla="*/ 9650 h 10000"/>
              <a:gd name="connsiteX57" fmla="*/ 5000 w 10000"/>
              <a:gd name="connsiteY57" fmla="*/ 9805 h 10000"/>
              <a:gd name="connsiteX58" fmla="*/ 8283 w 10000"/>
              <a:gd name="connsiteY58" fmla="*/ 9494 h 10000"/>
              <a:gd name="connsiteX59" fmla="*/ 8939 w 10000"/>
              <a:gd name="connsiteY59" fmla="*/ 8755 h 10000"/>
              <a:gd name="connsiteX0" fmla="*/ 8939 w 10000"/>
              <a:gd name="connsiteY0" fmla="*/ 8677 h 9922"/>
              <a:gd name="connsiteX1" fmla="*/ 8939 w 10000"/>
              <a:gd name="connsiteY1" fmla="*/ 8677 h 9922"/>
              <a:gd name="connsiteX2" fmla="*/ 8889 w 10000"/>
              <a:gd name="connsiteY2" fmla="*/ 8288 h 9922"/>
              <a:gd name="connsiteX3" fmla="*/ 9040 w 10000"/>
              <a:gd name="connsiteY3" fmla="*/ 7899 h 9922"/>
              <a:gd name="connsiteX4" fmla="*/ 9242 w 10000"/>
              <a:gd name="connsiteY4" fmla="*/ 7665 h 9922"/>
              <a:gd name="connsiteX5" fmla="*/ 9192 w 10000"/>
              <a:gd name="connsiteY5" fmla="*/ 7471 h 9922"/>
              <a:gd name="connsiteX6" fmla="*/ 9242 w 10000"/>
              <a:gd name="connsiteY6" fmla="*/ 7276 h 9922"/>
              <a:gd name="connsiteX7" fmla="*/ 9495 w 10000"/>
              <a:gd name="connsiteY7" fmla="*/ 7043 h 9922"/>
              <a:gd name="connsiteX8" fmla="*/ 10000 w 10000"/>
              <a:gd name="connsiteY8" fmla="*/ 7004 h 9922"/>
              <a:gd name="connsiteX9" fmla="*/ 10000 w 10000"/>
              <a:gd name="connsiteY9" fmla="*/ 5797 h 9922"/>
              <a:gd name="connsiteX10" fmla="*/ 9899 w 10000"/>
              <a:gd name="connsiteY10" fmla="*/ 5681 h 9922"/>
              <a:gd name="connsiteX11" fmla="*/ 9747 w 10000"/>
              <a:gd name="connsiteY11" fmla="*/ 5486 h 9922"/>
              <a:gd name="connsiteX12" fmla="*/ 9394 w 10000"/>
              <a:gd name="connsiteY12" fmla="*/ 4436 h 9922"/>
              <a:gd name="connsiteX13" fmla="*/ 8535 w 10000"/>
              <a:gd name="connsiteY13" fmla="*/ 3502 h 9922"/>
              <a:gd name="connsiteX14" fmla="*/ 7525 w 10000"/>
              <a:gd name="connsiteY14" fmla="*/ 3852 h 9922"/>
              <a:gd name="connsiteX15" fmla="*/ 7475 w 10000"/>
              <a:gd name="connsiteY15" fmla="*/ 3930 h 9922"/>
              <a:gd name="connsiteX16" fmla="*/ 7273 w 10000"/>
              <a:gd name="connsiteY16" fmla="*/ 4475 h 9922"/>
              <a:gd name="connsiteX17" fmla="*/ 6768 w 10000"/>
              <a:gd name="connsiteY17" fmla="*/ 4747 h 9922"/>
              <a:gd name="connsiteX18" fmla="*/ 6465 w 10000"/>
              <a:gd name="connsiteY18" fmla="*/ 4708 h 9922"/>
              <a:gd name="connsiteX19" fmla="*/ 6364 w 10000"/>
              <a:gd name="connsiteY19" fmla="*/ 4591 h 9922"/>
              <a:gd name="connsiteX20" fmla="*/ 6566 w 10000"/>
              <a:gd name="connsiteY20" fmla="*/ 3930 h 9922"/>
              <a:gd name="connsiteX21" fmla="*/ 7121 w 10000"/>
              <a:gd name="connsiteY21" fmla="*/ 3502 h 9922"/>
              <a:gd name="connsiteX22" fmla="*/ 7222 w 10000"/>
              <a:gd name="connsiteY22" fmla="*/ 3190 h 9922"/>
              <a:gd name="connsiteX23" fmla="*/ 7424 w 10000"/>
              <a:gd name="connsiteY23" fmla="*/ 2957 h 9922"/>
              <a:gd name="connsiteX24" fmla="*/ 7525 w 10000"/>
              <a:gd name="connsiteY24" fmla="*/ 2762 h 9922"/>
              <a:gd name="connsiteX25" fmla="*/ 7172 w 10000"/>
              <a:gd name="connsiteY25" fmla="*/ 1790 h 9922"/>
              <a:gd name="connsiteX26" fmla="*/ 7020 w 10000"/>
              <a:gd name="connsiteY26" fmla="*/ 1556 h 9922"/>
              <a:gd name="connsiteX27" fmla="*/ 6970 w 10000"/>
              <a:gd name="connsiteY27" fmla="*/ 1323 h 9922"/>
              <a:gd name="connsiteX28" fmla="*/ 7071 w 10000"/>
              <a:gd name="connsiteY28" fmla="*/ 1167 h 9922"/>
              <a:gd name="connsiteX29" fmla="*/ 3410 w 10000"/>
              <a:gd name="connsiteY29" fmla="*/ 4369 h 9922"/>
              <a:gd name="connsiteX30" fmla="*/ 4798 w 10000"/>
              <a:gd name="connsiteY30" fmla="*/ 0 h 9922"/>
              <a:gd name="connsiteX31" fmla="*/ 3081 w 10000"/>
              <a:gd name="connsiteY31" fmla="*/ 194 h 9922"/>
              <a:gd name="connsiteX32" fmla="*/ 3182 w 10000"/>
              <a:gd name="connsiteY32" fmla="*/ 545 h 9922"/>
              <a:gd name="connsiteX33" fmla="*/ 3384 w 10000"/>
              <a:gd name="connsiteY33" fmla="*/ 739 h 9922"/>
              <a:gd name="connsiteX34" fmla="*/ 3333 w 10000"/>
              <a:gd name="connsiteY34" fmla="*/ 817 h 9922"/>
              <a:gd name="connsiteX35" fmla="*/ 2475 w 10000"/>
              <a:gd name="connsiteY35" fmla="*/ 1128 h 9922"/>
              <a:gd name="connsiteX36" fmla="*/ 2475 w 10000"/>
              <a:gd name="connsiteY36" fmla="*/ 1945 h 9922"/>
              <a:gd name="connsiteX37" fmla="*/ 2273 w 10000"/>
              <a:gd name="connsiteY37" fmla="*/ 1984 h 9922"/>
              <a:gd name="connsiteX38" fmla="*/ 2121 w 10000"/>
              <a:gd name="connsiteY38" fmla="*/ 2218 h 9922"/>
              <a:gd name="connsiteX39" fmla="*/ 2071 w 10000"/>
              <a:gd name="connsiteY39" fmla="*/ 2101 h 9922"/>
              <a:gd name="connsiteX40" fmla="*/ 1970 w 10000"/>
              <a:gd name="connsiteY40" fmla="*/ 1673 h 9922"/>
              <a:gd name="connsiteX41" fmla="*/ 1869 w 10000"/>
              <a:gd name="connsiteY41" fmla="*/ 1517 h 9922"/>
              <a:gd name="connsiteX42" fmla="*/ 1667 w 10000"/>
              <a:gd name="connsiteY42" fmla="*/ 1634 h 9922"/>
              <a:gd name="connsiteX43" fmla="*/ 1465 w 10000"/>
              <a:gd name="connsiteY43" fmla="*/ 1829 h 9922"/>
              <a:gd name="connsiteX44" fmla="*/ 960 w 10000"/>
              <a:gd name="connsiteY44" fmla="*/ 2140 h 9922"/>
              <a:gd name="connsiteX45" fmla="*/ 909 w 10000"/>
              <a:gd name="connsiteY45" fmla="*/ 2451 h 9922"/>
              <a:gd name="connsiteX46" fmla="*/ 707 w 10000"/>
              <a:gd name="connsiteY46" fmla="*/ 2685 h 9922"/>
              <a:gd name="connsiteX47" fmla="*/ 707 w 10000"/>
              <a:gd name="connsiteY47" fmla="*/ 3618 h 9922"/>
              <a:gd name="connsiteX48" fmla="*/ 758 w 10000"/>
              <a:gd name="connsiteY48" fmla="*/ 3735 h 9922"/>
              <a:gd name="connsiteX49" fmla="*/ 556 w 10000"/>
              <a:gd name="connsiteY49" fmla="*/ 3891 h 9922"/>
              <a:gd name="connsiteX50" fmla="*/ 354 w 10000"/>
              <a:gd name="connsiteY50" fmla="*/ 5214 h 9922"/>
              <a:gd name="connsiteX51" fmla="*/ 1212 w 10000"/>
              <a:gd name="connsiteY51" fmla="*/ 6576 h 9922"/>
              <a:gd name="connsiteX52" fmla="*/ 1263 w 10000"/>
              <a:gd name="connsiteY52" fmla="*/ 7704 h 9922"/>
              <a:gd name="connsiteX53" fmla="*/ 556 w 10000"/>
              <a:gd name="connsiteY53" fmla="*/ 9611 h 9922"/>
              <a:gd name="connsiteX54" fmla="*/ 0 w 10000"/>
              <a:gd name="connsiteY54" fmla="*/ 9922 h 9922"/>
              <a:gd name="connsiteX55" fmla="*/ 5000 w 10000"/>
              <a:gd name="connsiteY55" fmla="*/ 9572 h 9922"/>
              <a:gd name="connsiteX56" fmla="*/ 5000 w 10000"/>
              <a:gd name="connsiteY56" fmla="*/ 9727 h 9922"/>
              <a:gd name="connsiteX57" fmla="*/ 8283 w 10000"/>
              <a:gd name="connsiteY57" fmla="*/ 9416 h 9922"/>
              <a:gd name="connsiteX58" fmla="*/ 8939 w 10000"/>
              <a:gd name="connsiteY58" fmla="*/ 8677 h 9922"/>
              <a:gd name="connsiteX0" fmla="*/ 8939 w 10000"/>
              <a:gd name="connsiteY0" fmla="*/ 8745 h 10000"/>
              <a:gd name="connsiteX1" fmla="*/ 8939 w 10000"/>
              <a:gd name="connsiteY1" fmla="*/ 8745 h 10000"/>
              <a:gd name="connsiteX2" fmla="*/ 8889 w 10000"/>
              <a:gd name="connsiteY2" fmla="*/ 8353 h 10000"/>
              <a:gd name="connsiteX3" fmla="*/ 9040 w 10000"/>
              <a:gd name="connsiteY3" fmla="*/ 7961 h 10000"/>
              <a:gd name="connsiteX4" fmla="*/ 9242 w 10000"/>
              <a:gd name="connsiteY4" fmla="*/ 7725 h 10000"/>
              <a:gd name="connsiteX5" fmla="*/ 9192 w 10000"/>
              <a:gd name="connsiteY5" fmla="*/ 7530 h 10000"/>
              <a:gd name="connsiteX6" fmla="*/ 9242 w 10000"/>
              <a:gd name="connsiteY6" fmla="*/ 7333 h 10000"/>
              <a:gd name="connsiteX7" fmla="*/ 9495 w 10000"/>
              <a:gd name="connsiteY7" fmla="*/ 7098 h 10000"/>
              <a:gd name="connsiteX8" fmla="*/ 10000 w 10000"/>
              <a:gd name="connsiteY8" fmla="*/ 7059 h 10000"/>
              <a:gd name="connsiteX9" fmla="*/ 10000 w 10000"/>
              <a:gd name="connsiteY9" fmla="*/ 5843 h 10000"/>
              <a:gd name="connsiteX10" fmla="*/ 9899 w 10000"/>
              <a:gd name="connsiteY10" fmla="*/ 5726 h 10000"/>
              <a:gd name="connsiteX11" fmla="*/ 9747 w 10000"/>
              <a:gd name="connsiteY11" fmla="*/ 5529 h 10000"/>
              <a:gd name="connsiteX12" fmla="*/ 9394 w 10000"/>
              <a:gd name="connsiteY12" fmla="*/ 4471 h 10000"/>
              <a:gd name="connsiteX13" fmla="*/ 8535 w 10000"/>
              <a:gd name="connsiteY13" fmla="*/ 3530 h 10000"/>
              <a:gd name="connsiteX14" fmla="*/ 7525 w 10000"/>
              <a:gd name="connsiteY14" fmla="*/ 3882 h 10000"/>
              <a:gd name="connsiteX15" fmla="*/ 7475 w 10000"/>
              <a:gd name="connsiteY15" fmla="*/ 3961 h 10000"/>
              <a:gd name="connsiteX16" fmla="*/ 7273 w 10000"/>
              <a:gd name="connsiteY16" fmla="*/ 4510 h 10000"/>
              <a:gd name="connsiteX17" fmla="*/ 6768 w 10000"/>
              <a:gd name="connsiteY17" fmla="*/ 4784 h 10000"/>
              <a:gd name="connsiteX18" fmla="*/ 6465 w 10000"/>
              <a:gd name="connsiteY18" fmla="*/ 4745 h 10000"/>
              <a:gd name="connsiteX19" fmla="*/ 6364 w 10000"/>
              <a:gd name="connsiteY19" fmla="*/ 4627 h 10000"/>
              <a:gd name="connsiteX20" fmla="*/ 6566 w 10000"/>
              <a:gd name="connsiteY20" fmla="*/ 3961 h 10000"/>
              <a:gd name="connsiteX21" fmla="*/ 7121 w 10000"/>
              <a:gd name="connsiteY21" fmla="*/ 3530 h 10000"/>
              <a:gd name="connsiteX22" fmla="*/ 7222 w 10000"/>
              <a:gd name="connsiteY22" fmla="*/ 3215 h 10000"/>
              <a:gd name="connsiteX23" fmla="*/ 7424 w 10000"/>
              <a:gd name="connsiteY23" fmla="*/ 2980 h 10000"/>
              <a:gd name="connsiteX24" fmla="*/ 7525 w 10000"/>
              <a:gd name="connsiteY24" fmla="*/ 2784 h 10000"/>
              <a:gd name="connsiteX25" fmla="*/ 7172 w 10000"/>
              <a:gd name="connsiteY25" fmla="*/ 1804 h 10000"/>
              <a:gd name="connsiteX26" fmla="*/ 7020 w 10000"/>
              <a:gd name="connsiteY26" fmla="*/ 1568 h 10000"/>
              <a:gd name="connsiteX27" fmla="*/ 6970 w 10000"/>
              <a:gd name="connsiteY27" fmla="*/ 1333 h 10000"/>
              <a:gd name="connsiteX28" fmla="*/ 7071 w 10000"/>
              <a:gd name="connsiteY28" fmla="*/ 1176 h 10000"/>
              <a:gd name="connsiteX29" fmla="*/ 3410 w 10000"/>
              <a:gd name="connsiteY29" fmla="*/ 4403 h 10000"/>
              <a:gd name="connsiteX30" fmla="*/ 4798 w 10000"/>
              <a:gd name="connsiteY30" fmla="*/ 0 h 10000"/>
              <a:gd name="connsiteX31" fmla="*/ 3081 w 10000"/>
              <a:gd name="connsiteY31" fmla="*/ 196 h 10000"/>
              <a:gd name="connsiteX32" fmla="*/ 3384 w 10000"/>
              <a:gd name="connsiteY32" fmla="*/ 745 h 10000"/>
              <a:gd name="connsiteX33" fmla="*/ 3333 w 10000"/>
              <a:gd name="connsiteY33" fmla="*/ 823 h 10000"/>
              <a:gd name="connsiteX34" fmla="*/ 2475 w 10000"/>
              <a:gd name="connsiteY34" fmla="*/ 1137 h 10000"/>
              <a:gd name="connsiteX35" fmla="*/ 2475 w 10000"/>
              <a:gd name="connsiteY35" fmla="*/ 1960 h 10000"/>
              <a:gd name="connsiteX36" fmla="*/ 2273 w 10000"/>
              <a:gd name="connsiteY36" fmla="*/ 2000 h 10000"/>
              <a:gd name="connsiteX37" fmla="*/ 2121 w 10000"/>
              <a:gd name="connsiteY37" fmla="*/ 2235 h 10000"/>
              <a:gd name="connsiteX38" fmla="*/ 2071 w 10000"/>
              <a:gd name="connsiteY38" fmla="*/ 2118 h 10000"/>
              <a:gd name="connsiteX39" fmla="*/ 1970 w 10000"/>
              <a:gd name="connsiteY39" fmla="*/ 1686 h 10000"/>
              <a:gd name="connsiteX40" fmla="*/ 1869 w 10000"/>
              <a:gd name="connsiteY40" fmla="*/ 1529 h 10000"/>
              <a:gd name="connsiteX41" fmla="*/ 1667 w 10000"/>
              <a:gd name="connsiteY41" fmla="*/ 1647 h 10000"/>
              <a:gd name="connsiteX42" fmla="*/ 1465 w 10000"/>
              <a:gd name="connsiteY42" fmla="*/ 1843 h 10000"/>
              <a:gd name="connsiteX43" fmla="*/ 960 w 10000"/>
              <a:gd name="connsiteY43" fmla="*/ 2157 h 10000"/>
              <a:gd name="connsiteX44" fmla="*/ 909 w 10000"/>
              <a:gd name="connsiteY44" fmla="*/ 2470 h 10000"/>
              <a:gd name="connsiteX45" fmla="*/ 707 w 10000"/>
              <a:gd name="connsiteY45" fmla="*/ 2706 h 10000"/>
              <a:gd name="connsiteX46" fmla="*/ 707 w 10000"/>
              <a:gd name="connsiteY46" fmla="*/ 3646 h 10000"/>
              <a:gd name="connsiteX47" fmla="*/ 758 w 10000"/>
              <a:gd name="connsiteY47" fmla="*/ 3764 h 10000"/>
              <a:gd name="connsiteX48" fmla="*/ 556 w 10000"/>
              <a:gd name="connsiteY48" fmla="*/ 3922 h 10000"/>
              <a:gd name="connsiteX49" fmla="*/ 354 w 10000"/>
              <a:gd name="connsiteY49" fmla="*/ 5255 h 10000"/>
              <a:gd name="connsiteX50" fmla="*/ 1212 w 10000"/>
              <a:gd name="connsiteY50" fmla="*/ 6628 h 10000"/>
              <a:gd name="connsiteX51" fmla="*/ 1263 w 10000"/>
              <a:gd name="connsiteY51" fmla="*/ 7765 h 10000"/>
              <a:gd name="connsiteX52" fmla="*/ 556 w 10000"/>
              <a:gd name="connsiteY52" fmla="*/ 9687 h 10000"/>
              <a:gd name="connsiteX53" fmla="*/ 0 w 10000"/>
              <a:gd name="connsiteY53" fmla="*/ 10000 h 10000"/>
              <a:gd name="connsiteX54" fmla="*/ 5000 w 10000"/>
              <a:gd name="connsiteY54" fmla="*/ 9647 h 10000"/>
              <a:gd name="connsiteX55" fmla="*/ 5000 w 10000"/>
              <a:gd name="connsiteY55" fmla="*/ 9803 h 10000"/>
              <a:gd name="connsiteX56" fmla="*/ 8283 w 10000"/>
              <a:gd name="connsiteY56" fmla="*/ 9490 h 10000"/>
              <a:gd name="connsiteX57" fmla="*/ 8939 w 10000"/>
              <a:gd name="connsiteY57" fmla="*/ 8745 h 10000"/>
              <a:gd name="connsiteX0" fmla="*/ 8939 w 10000"/>
              <a:gd name="connsiteY0" fmla="*/ 8745 h 10000"/>
              <a:gd name="connsiteX1" fmla="*/ 8939 w 10000"/>
              <a:gd name="connsiteY1" fmla="*/ 8745 h 10000"/>
              <a:gd name="connsiteX2" fmla="*/ 8889 w 10000"/>
              <a:gd name="connsiteY2" fmla="*/ 8353 h 10000"/>
              <a:gd name="connsiteX3" fmla="*/ 9040 w 10000"/>
              <a:gd name="connsiteY3" fmla="*/ 7961 h 10000"/>
              <a:gd name="connsiteX4" fmla="*/ 9242 w 10000"/>
              <a:gd name="connsiteY4" fmla="*/ 7725 h 10000"/>
              <a:gd name="connsiteX5" fmla="*/ 9192 w 10000"/>
              <a:gd name="connsiteY5" fmla="*/ 7530 h 10000"/>
              <a:gd name="connsiteX6" fmla="*/ 9242 w 10000"/>
              <a:gd name="connsiteY6" fmla="*/ 7333 h 10000"/>
              <a:gd name="connsiteX7" fmla="*/ 9495 w 10000"/>
              <a:gd name="connsiteY7" fmla="*/ 7098 h 10000"/>
              <a:gd name="connsiteX8" fmla="*/ 10000 w 10000"/>
              <a:gd name="connsiteY8" fmla="*/ 7059 h 10000"/>
              <a:gd name="connsiteX9" fmla="*/ 10000 w 10000"/>
              <a:gd name="connsiteY9" fmla="*/ 5843 h 10000"/>
              <a:gd name="connsiteX10" fmla="*/ 9899 w 10000"/>
              <a:gd name="connsiteY10" fmla="*/ 5726 h 10000"/>
              <a:gd name="connsiteX11" fmla="*/ 9747 w 10000"/>
              <a:gd name="connsiteY11" fmla="*/ 5529 h 10000"/>
              <a:gd name="connsiteX12" fmla="*/ 9394 w 10000"/>
              <a:gd name="connsiteY12" fmla="*/ 4471 h 10000"/>
              <a:gd name="connsiteX13" fmla="*/ 8535 w 10000"/>
              <a:gd name="connsiteY13" fmla="*/ 3530 h 10000"/>
              <a:gd name="connsiteX14" fmla="*/ 7525 w 10000"/>
              <a:gd name="connsiteY14" fmla="*/ 3882 h 10000"/>
              <a:gd name="connsiteX15" fmla="*/ 7475 w 10000"/>
              <a:gd name="connsiteY15" fmla="*/ 3961 h 10000"/>
              <a:gd name="connsiteX16" fmla="*/ 7273 w 10000"/>
              <a:gd name="connsiteY16" fmla="*/ 4510 h 10000"/>
              <a:gd name="connsiteX17" fmla="*/ 6768 w 10000"/>
              <a:gd name="connsiteY17" fmla="*/ 4784 h 10000"/>
              <a:gd name="connsiteX18" fmla="*/ 6465 w 10000"/>
              <a:gd name="connsiteY18" fmla="*/ 4745 h 10000"/>
              <a:gd name="connsiteX19" fmla="*/ 6364 w 10000"/>
              <a:gd name="connsiteY19" fmla="*/ 4627 h 10000"/>
              <a:gd name="connsiteX20" fmla="*/ 6566 w 10000"/>
              <a:gd name="connsiteY20" fmla="*/ 3961 h 10000"/>
              <a:gd name="connsiteX21" fmla="*/ 7121 w 10000"/>
              <a:gd name="connsiteY21" fmla="*/ 3530 h 10000"/>
              <a:gd name="connsiteX22" fmla="*/ 7222 w 10000"/>
              <a:gd name="connsiteY22" fmla="*/ 3215 h 10000"/>
              <a:gd name="connsiteX23" fmla="*/ 7424 w 10000"/>
              <a:gd name="connsiteY23" fmla="*/ 2980 h 10000"/>
              <a:gd name="connsiteX24" fmla="*/ 7525 w 10000"/>
              <a:gd name="connsiteY24" fmla="*/ 2784 h 10000"/>
              <a:gd name="connsiteX25" fmla="*/ 7172 w 10000"/>
              <a:gd name="connsiteY25" fmla="*/ 1804 h 10000"/>
              <a:gd name="connsiteX26" fmla="*/ 7020 w 10000"/>
              <a:gd name="connsiteY26" fmla="*/ 1568 h 10000"/>
              <a:gd name="connsiteX27" fmla="*/ 6970 w 10000"/>
              <a:gd name="connsiteY27" fmla="*/ 1333 h 10000"/>
              <a:gd name="connsiteX28" fmla="*/ 7071 w 10000"/>
              <a:gd name="connsiteY28" fmla="*/ 1176 h 10000"/>
              <a:gd name="connsiteX29" fmla="*/ 3410 w 10000"/>
              <a:gd name="connsiteY29" fmla="*/ 4403 h 10000"/>
              <a:gd name="connsiteX30" fmla="*/ 4798 w 10000"/>
              <a:gd name="connsiteY30" fmla="*/ 0 h 10000"/>
              <a:gd name="connsiteX31" fmla="*/ 3081 w 10000"/>
              <a:gd name="connsiteY31" fmla="*/ 196 h 10000"/>
              <a:gd name="connsiteX32" fmla="*/ 3384 w 10000"/>
              <a:gd name="connsiteY32" fmla="*/ 745 h 10000"/>
              <a:gd name="connsiteX33" fmla="*/ 3333 w 10000"/>
              <a:gd name="connsiteY33" fmla="*/ 823 h 10000"/>
              <a:gd name="connsiteX34" fmla="*/ 2475 w 10000"/>
              <a:gd name="connsiteY34" fmla="*/ 1960 h 10000"/>
              <a:gd name="connsiteX35" fmla="*/ 2273 w 10000"/>
              <a:gd name="connsiteY35" fmla="*/ 2000 h 10000"/>
              <a:gd name="connsiteX36" fmla="*/ 2121 w 10000"/>
              <a:gd name="connsiteY36" fmla="*/ 2235 h 10000"/>
              <a:gd name="connsiteX37" fmla="*/ 2071 w 10000"/>
              <a:gd name="connsiteY37" fmla="*/ 2118 h 10000"/>
              <a:gd name="connsiteX38" fmla="*/ 1970 w 10000"/>
              <a:gd name="connsiteY38" fmla="*/ 1686 h 10000"/>
              <a:gd name="connsiteX39" fmla="*/ 1869 w 10000"/>
              <a:gd name="connsiteY39" fmla="*/ 1529 h 10000"/>
              <a:gd name="connsiteX40" fmla="*/ 1667 w 10000"/>
              <a:gd name="connsiteY40" fmla="*/ 1647 h 10000"/>
              <a:gd name="connsiteX41" fmla="*/ 1465 w 10000"/>
              <a:gd name="connsiteY41" fmla="*/ 1843 h 10000"/>
              <a:gd name="connsiteX42" fmla="*/ 960 w 10000"/>
              <a:gd name="connsiteY42" fmla="*/ 2157 h 10000"/>
              <a:gd name="connsiteX43" fmla="*/ 909 w 10000"/>
              <a:gd name="connsiteY43" fmla="*/ 2470 h 10000"/>
              <a:gd name="connsiteX44" fmla="*/ 707 w 10000"/>
              <a:gd name="connsiteY44" fmla="*/ 2706 h 10000"/>
              <a:gd name="connsiteX45" fmla="*/ 707 w 10000"/>
              <a:gd name="connsiteY45" fmla="*/ 3646 h 10000"/>
              <a:gd name="connsiteX46" fmla="*/ 758 w 10000"/>
              <a:gd name="connsiteY46" fmla="*/ 3764 h 10000"/>
              <a:gd name="connsiteX47" fmla="*/ 556 w 10000"/>
              <a:gd name="connsiteY47" fmla="*/ 3922 h 10000"/>
              <a:gd name="connsiteX48" fmla="*/ 354 w 10000"/>
              <a:gd name="connsiteY48" fmla="*/ 5255 h 10000"/>
              <a:gd name="connsiteX49" fmla="*/ 1212 w 10000"/>
              <a:gd name="connsiteY49" fmla="*/ 6628 h 10000"/>
              <a:gd name="connsiteX50" fmla="*/ 1263 w 10000"/>
              <a:gd name="connsiteY50" fmla="*/ 7765 h 10000"/>
              <a:gd name="connsiteX51" fmla="*/ 556 w 10000"/>
              <a:gd name="connsiteY51" fmla="*/ 9687 h 10000"/>
              <a:gd name="connsiteX52" fmla="*/ 0 w 10000"/>
              <a:gd name="connsiteY52" fmla="*/ 10000 h 10000"/>
              <a:gd name="connsiteX53" fmla="*/ 5000 w 10000"/>
              <a:gd name="connsiteY53" fmla="*/ 9647 h 10000"/>
              <a:gd name="connsiteX54" fmla="*/ 5000 w 10000"/>
              <a:gd name="connsiteY54" fmla="*/ 9803 h 10000"/>
              <a:gd name="connsiteX55" fmla="*/ 8283 w 10000"/>
              <a:gd name="connsiteY55" fmla="*/ 9490 h 10000"/>
              <a:gd name="connsiteX56" fmla="*/ 8939 w 10000"/>
              <a:gd name="connsiteY56" fmla="*/ 8745 h 10000"/>
              <a:gd name="connsiteX0" fmla="*/ 8939 w 10000"/>
              <a:gd name="connsiteY0" fmla="*/ 8745 h 10000"/>
              <a:gd name="connsiteX1" fmla="*/ 8939 w 10000"/>
              <a:gd name="connsiteY1" fmla="*/ 8745 h 10000"/>
              <a:gd name="connsiteX2" fmla="*/ 8889 w 10000"/>
              <a:gd name="connsiteY2" fmla="*/ 8353 h 10000"/>
              <a:gd name="connsiteX3" fmla="*/ 9040 w 10000"/>
              <a:gd name="connsiteY3" fmla="*/ 7961 h 10000"/>
              <a:gd name="connsiteX4" fmla="*/ 9242 w 10000"/>
              <a:gd name="connsiteY4" fmla="*/ 7725 h 10000"/>
              <a:gd name="connsiteX5" fmla="*/ 9192 w 10000"/>
              <a:gd name="connsiteY5" fmla="*/ 7530 h 10000"/>
              <a:gd name="connsiteX6" fmla="*/ 9242 w 10000"/>
              <a:gd name="connsiteY6" fmla="*/ 7333 h 10000"/>
              <a:gd name="connsiteX7" fmla="*/ 9495 w 10000"/>
              <a:gd name="connsiteY7" fmla="*/ 7098 h 10000"/>
              <a:gd name="connsiteX8" fmla="*/ 10000 w 10000"/>
              <a:gd name="connsiteY8" fmla="*/ 7059 h 10000"/>
              <a:gd name="connsiteX9" fmla="*/ 10000 w 10000"/>
              <a:gd name="connsiteY9" fmla="*/ 5843 h 10000"/>
              <a:gd name="connsiteX10" fmla="*/ 9899 w 10000"/>
              <a:gd name="connsiteY10" fmla="*/ 5726 h 10000"/>
              <a:gd name="connsiteX11" fmla="*/ 9747 w 10000"/>
              <a:gd name="connsiteY11" fmla="*/ 5529 h 10000"/>
              <a:gd name="connsiteX12" fmla="*/ 9394 w 10000"/>
              <a:gd name="connsiteY12" fmla="*/ 4471 h 10000"/>
              <a:gd name="connsiteX13" fmla="*/ 8535 w 10000"/>
              <a:gd name="connsiteY13" fmla="*/ 3530 h 10000"/>
              <a:gd name="connsiteX14" fmla="*/ 7525 w 10000"/>
              <a:gd name="connsiteY14" fmla="*/ 3882 h 10000"/>
              <a:gd name="connsiteX15" fmla="*/ 7475 w 10000"/>
              <a:gd name="connsiteY15" fmla="*/ 3961 h 10000"/>
              <a:gd name="connsiteX16" fmla="*/ 7273 w 10000"/>
              <a:gd name="connsiteY16" fmla="*/ 4510 h 10000"/>
              <a:gd name="connsiteX17" fmla="*/ 6768 w 10000"/>
              <a:gd name="connsiteY17" fmla="*/ 4784 h 10000"/>
              <a:gd name="connsiteX18" fmla="*/ 6465 w 10000"/>
              <a:gd name="connsiteY18" fmla="*/ 4745 h 10000"/>
              <a:gd name="connsiteX19" fmla="*/ 6364 w 10000"/>
              <a:gd name="connsiteY19" fmla="*/ 4627 h 10000"/>
              <a:gd name="connsiteX20" fmla="*/ 6566 w 10000"/>
              <a:gd name="connsiteY20" fmla="*/ 3961 h 10000"/>
              <a:gd name="connsiteX21" fmla="*/ 7121 w 10000"/>
              <a:gd name="connsiteY21" fmla="*/ 3530 h 10000"/>
              <a:gd name="connsiteX22" fmla="*/ 7222 w 10000"/>
              <a:gd name="connsiteY22" fmla="*/ 3215 h 10000"/>
              <a:gd name="connsiteX23" fmla="*/ 7424 w 10000"/>
              <a:gd name="connsiteY23" fmla="*/ 2980 h 10000"/>
              <a:gd name="connsiteX24" fmla="*/ 7525 w 10000"/>
              <a:gd name="connsiteY24" fmla="*/ 2784 h 10000"/>
              <a:gd name="connsiteX25" fmla="*/ 7172 w 10000"/>
              <a:gd name="connsiteY25" fmla="*/ 1804 h 10000"/>
              <a:gd name="connsiteX26" fmla="*/ 7020 w 10000"/>
              <a:gd name="connsiteY26" fmla="*/ 1568 h 10000"/>
              <a:gd name="connsiteX27" fmla="*/ 6970 w 10000"/>
              <a:gd name="connsiteY27" fmla="*/ 1333 h 10000"/>
              <a:gd name="connsiteX28" fmla="*/ 7071 w 10000"/>
              <a:gd name="connsiteY28" fmla="*/ 1176 h 10000"/>
              <a:gd name="connsiteX29" fmla="*/ 3410 w 10000"/>
              <a:gd name="connsiteY29" fmla="*/ 4403 h 10000"/>
              <a:gd name="connsiteX30" fmla="*/ 4798 w 10000"/>
              <a:gd name="connsiteY30" fmla="*/ 0 h 10000"/>
              <a:gd name="connsiteX31" fmla="*/ 3384 w 10000"/>
              <a:gd name="connsiteY31" fmla="*/ 745 h 10000"/>
              <a:gd name="connsiteX32" fmla="*/ 3333 w 10000"/>
              <a:gd name="connsiteY32" fmla="*/ 823 h 10000"/>
              <a:gd name="connsiteX33" fmla="*/ 2475 w 10000"/>
              <a:gd name="connsiteY33" fmla="*/ 1960 h 10000"/>
              <a:gd name="connsiteX34" fmla="*/ 2273 w 10000"/>
              <a:gd name="connsiteY34" fmla="*/ 2000 h 10000"/>
              <a:gd name="connsiteX35" fmla="*/ 2121 w 10000"/>
              <a:gd name="connsiteY35" fmla="*/ 2235 h 10000"/>
              <a:gd name="connsiteX36" fmla="*/ 2071 w 10000"/>
              <a:gd name="connsiteY36" fmla="*/ 2118 h 10000"/>
              <a:gd name="connsiteX37" fmla="*/ 1970 w 10000"/>
              <a:gd name="connsiteY37" fmla="*/ 1686 h 10000"/>
              <a:gd name="connsiteX38" fmla="*/ 1869 w 10000"/>
              <a:gd name="connsiteY38" fmla="*/ 1529 h 10000"/>
              <a:gd name="connsiteX39" fmla="*/ 1667 w 10000"/>
              <a:gd name="connsiteY39" fmla="*/ 1647 h 10000"/>
              <a:gd name="connsiteX40" fmla="*/ 1465 w 10000"/>
              <a:gd name="connsiteY40" fmla="*/ 1843 h 10000"/>
              <a:gd name="connsiteX41" fmla="*/ 960 w 10000"/>
              <a:gd name="connsiteY41" fmla="*/ 2157 h 10000"/>
              <a:gd name="connsiteX42" fmla="*/ 909 w 10000"/>
              <a:gd name="connsiteY42" fmla="*/ 2470 h 10000"/>
              <a:gd name="connsiteX43" fmla="*/ 707 w 10000"/>
              <a:gd name="connsiteY43" fmla="*/ 2706 h 10000"/>
              <a:gd name="connsiteX44" fmla="*/ 707 w 10000"/>
              <a:gd name="connsiteY44" fmla="*/ 3646 h 10000"/>
              <a:gd name="connsiteX45" fmla="*/ 758 w 10000"/>
              <a:gd name="connsiteY45" fmla="*/ 3764 h 10000"/>
              <a:gd name="connsiteX46" fmla="*/ 556 w 10000"/>
              <a:gd name="connsiteY46" fmla="*/ 3922 h 10000"/>
              <a:gd name="connsiteX47" fmla="*/ 354 w 10000"/>
              <a:gd name="connsiteY47" fmla="*/ 5255 h 10000"/>
              <a:gd name="connsiteX48" fmla="*/ 1212 w 10000"/>
              <a:gd name="connsiteY48" fmla="*/ 6628 h 10000"/>
              <a:gd name="connsiteX49" fmla="*/ 1263 w 10000"/>
              <a:gd name="connsiteY49" fmla="*/ 7765 h 10000"/>
              <a:gd name="connsiteX50" fmla="*/ 556 w 10000"/>
              <a:gd name="connsiteY50" fmla="*/ 9687 h 10000"/>
              <a:gd name="connsiteX51" fmla="*/ 0 w 10000"/>
              <a:gd name="connsiteY51" fmla="*/ 10000 h 10000"/>
              <a:gd name="connsiteX52" fmla="*/ 5000 w 10000"/>
              <a:gd name="connsiteY52" fmla="*/ 9647 h 10000"/>
              <a:gd name="connsiteX53" fmla="*/ 5000 w 10000"/>
              <a:gd name="connsiteY53" fmla="*/ 9803 h 10000"/>
              <a:gd name="connsiteX54" fmla="*/ 8283 w 10000"/>
              <a:gd name="connsiteY54" fmla="*/ 9490 h 10000"/>
              <a:gd name="connsiteX55" fmla="*/ 8939 w 10000"/>
              <a:gd name="connsiteY55" fmla="*/ 8745 h 10000"/>
              <a:gd name="connsiteX0" fmla="*/ 8939 w 10000"/>
              <a:gd name="connsiteY0" fmla="*/ 8000 h 9255"/>
              <a:gd name="connsiteX1" fmla="*/ 8939 w 10000"/>
              <a:gd name="connsiteY1" fmla="*/ 8000 h 9255"/>
              <a:gd name="connsiteX2" fmla="*/ 8889 w 10000"/>
              <a:gd name="connsiteY2" fmla="*/ 7608 h 9255"/>
              <a:gd name="connsiteX3" fmla="*/ 9040 w 10000"/>
              <a:gd name="connsiteY3" fmla="*/ 7216 h 9255"/>
              <a:gd name="connsiteX4" fmla="*/ 9242 w 10000"/>
              <a:gd name="connsiteY4" fmla="*/ 6980 h 9255"/>
              <a:gd name="connsiteX5" fmla="*/ 9192 w 10000"/>
              <a:gd name="connsiteY5" fmla="*/ 6785 h 9255"/>
              <a:gd name="connsiteX6" fmla="*/ 9242 w 10000"/>
              <a:gd name="connsiteY6" fmla="*/ 6588 h 9255"/>
              <a:gd name="connsiteX7" fmla="*/ 9495 w 10000"/>
              <a:gd name="connsiteY7" fmla="*/ 6353 h 9255"/>
              <a:gd name="connsiteX8" fmla="*/ 10000 w 10000"/>
              <a:gd name="connsiteY8" fmla="*/ 6314 h 9255"/>
              <a:gd name="connsiteX9" fmla="*/ 10000 w 10000"/>
              <a:gd name="connsiteY9" fmla="*/ 5098 h 9255"/>
              <a:gd name="connsiteX10" fmla="*/ 9899 w 10000"/>
              <a:gd name="connsiteY10" fmla="*/ 4981 h 9255"/>
              <a:gd name="connsiteX11" fmla="*/ 9747 w 10000"/>
              <a:gd name="connsiteY11" fmla="*/ 4784 h 9255"/>
              <a:gd name="connsiteX12" fmla="*/ 9394 w 10000"/>
              <a:gd name="connsiteY12" fmla="*/ 3726 h 9255"/>
              <a:gd name="connsiteX13" fmla="*/ 8535 w 10000"/>
              <a:gd name="connsiteY13" fmla="*/ 2785 h 9255"/>
              <a:gd name="connsiteX14" fmla="*/ 7525 w 10000"/>
              <a:gd name="connsiteY14" fmla="*/ 3137 h 9255"/>
              <a:gd name="connsiteX15" fmla="*/ 7475 w 10000"/>
              <a:gd name="connsiteY15" fmla="*/ 3216 h 9255"/>
              <a:gd name="connsiteX16" fmla="*/ 7273 w 10000"/>
              <a:gd name="connsiteY16" fmla="*/ 3765 h 9255"/>
              <a:gd name="connsiteX17" fmla="*/ 6768 w 10000"/>
              <a:gd name="connsiteY17" fmla="*/ 4039 h 9255"/>
              <a:gd name="connsiteX18" fmla="*/ 6465 w 10000"/>
              <a:gd name="connsiteY18" fmla="*/ 4000 h 9255"/>
              <a:gd name="connsiteX19" fmla="*/ 6364 w 10000"/>
              <a:gd name="connsiteY19" fmla="*/ 3882 h 9255"/>
              <a:gd name="connsiteX20" fmla="*/ 6566 w 10000"/>
              <a:gd name="connsiteY20" fmla="*/ 3216 h 9255"/>
              <a:gd name="connsiteX21" fmla="*/ 7121 w 10000"/>
              <a:gd name="connsiteY21" fmla="*/ 2785 h 9255"/>
              <a:gd name="connsiteX22" fmla="*/ 7222 w 10000"/>
              <a:gd name="connsiteY22" fmla="*/ 2470 h 9255"/>
              <a:gd name="connsiteX23" fmla="*/ 7424 w 10000"/>
              <a:gd name="connsiteY23" fmla="*/ 2235 h 9255"/>
              <a:gd name="connsiteX24" fmla="*/ 7525 w 10000"/>
              <a:gd name="connsiteY24" fmla="*/ 2039 h 9255"/>
              <a:gd name="connsiteX25" fmla="*/ 7172 w 10000"/>
              <a:gd name="connsiteY25" fmla="*/ 1059 h 9255"/>
              <a:gd name="connsiteX26" fmla="*/ 7020 w 10000"/>
              <a:gd name="connsiteY26" fmla="*/ 823 h 9255"/>
              <a:gd name="connsiteX27" fmla="*/ 6970 w 10000"/>
              <a:gd name="connsiteY27" fmla="*/ 588 h 9255"/>
              <a:gd name="connsiteX28" fmla="*/ 7071 w 10000"/>
              <a:gd name="connsiteY28" fmla="*/ 431 h 9255"/>
              <a:gd name="connsiteX29" fmla="*/ 3410 w 10000"/>
              <a:gd name="connsiteY29" fmla="*/ 3658 h 9255"/>
              <a:gd name="connsiteX30" fmla="*/ 3384 w 10000"/>
              <a:gd name="connsiteY30" fmla="*/ 0 h 9255"/>
              <a:gd name="connsiteX31" fmla="*/ 3333 w 10000"/>
              <a:gd name="connsiteY31" fmla="*/ 78 h 9255"/>
              <a:gd name="connsiteX32" fmla="*/ 2475 w 10000"/>
              <a:gd name="connsiteY32" fmla="*/ 1215 h 9255"/>
              <a:gd name="connsiteX33" fmla="*/ 2273 w 10000"/>
              <a:gd name="connsiteY33" fmla="*/ 1255 h 9255"/>
              <a:gd name="connsiteX34" fmla="*/ 2121 w 10000"/>
              <a:gd name="connsiteY34" fmla="*/ 1490 h 9255"/>
              <a:gd name="connsiteX35" fmla="*/ 2071 w 10000"/>
              <a:gd name="connsiteY35" fmla="*/ 1373 h 9255"/>
              <a:gd name="connsiteX36" fmla="*/ 1970 w 10000"/>
              <a:gd name="connsiteY36" fmla="*/ 941 h 9255"/>
              <a:gd name="connsiteX37" fmla="*/ 1869 w 10000"/>
              <a:gd name="connsiteY37" fmla="*/ 784 h 9255"/>
              <a:gd name="connsiteX38" fmla="*/ 1667 w 10000"/>
              <a:gd name="connsiteY38" fmla="*/ 902 h 9255"/>
              <a:gd name="connsiteX39" fmla="*/ 1465 w 10000"/>
              <a:gd name="connsiteY39" fmla="*/ 1098 h 9255"/>
              <a:gd name="connsiteX40" fmla="*/ 960 w 10000"/>
              <a:gd name="connsiteY40" fmla="*/ 1412 h 9255"/>
              <a:gd name="connsiteX41" fmla="*/ 909 w 10000"/>
              <a:gd name="connsiteY41" fmla="*/ 1725 h 9255"/>
              <a:gd name="connsiteX42" fmla="*/ 707 w 10000"/>
              <a:gd name="connsiteY42" fmla="*/ 1961 h 9255"/>
              <a:gd name="connsiteX43" fmla="*/ 707 w 10000"/>
              <a:gd name="connsiteY43" fmla="*/ 2901 h 9255"/>
              <a:gd name="connsiteX44" fmla="*/ 758 w 10000"/>
              <a:gd name="connsiteY44" fmla="*/ 3019 h 9255"/>
              <a:gd name="connsiteX45" fmla="*/ 556 w 10000"/>
              <a:gd name="connsiteY45" fmla="*/ 3177 h 9255"/>
              <a:gd name="connsiteX46" fmla="*/ 354 w 10000"/>
              <a:gd name="connsiteY46" fmla="*/ 4510 h 9255"/>
              <a:gd name="connsiteX47" fmla="*/ 1212 w 10000"/>
              <a:gd name="connsiteY47" fmla="*/ 5883 h 9255"/>
              <a:gd name="connsiteX48" fmla="*/ 1263 w 10000"/>
              <a:gd name="connsiteY48" fmla="*/ 7020 h 9255"/>
              <a:gd name="connsiteX49" fmla="*/ 556 w 10000"/>
              <a:gd name="connsiteY49" fmla="*/ 8942 h 9255"/>
              <a:gd name="connsiteX50" fmla="*/ 0 w 10000"/>
              <a:gd name="connsiteY50" fmla="*/ 9255 h 9255"/>
              <a:gd name="connsiteX51" fmla="*/ 5000 w 10000"/>
              <a:gd name="connsiteY51" fmla="*/ 8902 h 9255"/>
              <a:gd name="connsiteX52" fmla="*/ 5000 w 10000"/>
              <a:gd name="connsiteY52" fmla="*/ 9058 h 9255"/>
              <a:gd name="connsiteX53" fmla="*/ 8283 w 10000"/>
              <a:gd name="connsiteY53" fmla="*/ 8745 h 9255"/>
              <a:gd name="connsiteX54" fmla="*/ 8939 w 10000"/>
              <a:gd name="connsiteY54" fmla="*/ 8000 h 9255"/>
              <a:gd name="connsiteX0" fmla="*/ 8939 w 10000"/>
              <a:gd name="connsiteY0" fmla="*/ 8644 h 10000"/>
              <a:gd name="connsiteX1" fmla="*/ 8939 w 10000"/>
              <a:gd name="connsiteY1" fmla="*/ 8644 h 10000"/>
              <a:gd name="connsiteX2" fmla="*/ 8889 w 10000"/>
              <a:gd name="connsiteY2" fmla="*/ 8220 h 10000"/>
              <a:gd name="connsiteX3" fmla="*/ 9040 w 10000"/>
              <a:gd name="connsiteY3" fmla="*/ 7797 h 10000"/>
              <a:gd name="connsiteX4" fmla="*/ 9242 w 10000"/>
              <a:gd name="connsiteY4" fmla="*/ 7542 h 10000"/>
              <a:gd name="connsiteX5" fmla="*/ 9192 w 10000"/>
              <a:gd name="connsiteY5" fmla="*/ 7331 h 10000"/>
              <a:gd name="connsiteX6" fmla="*/ 9242 w 10000"/>
              <a:gd name="connsiteY6" fmla="*/ 7118 h 10000"/>
              <a:gd name="connsiteX7" fmla="*/ 9495 w 10000"/>
              <a:gd name="connsiteY7" fmla="*/ 6864 h 10000"/>
              <a:gd name="connsiteX8" fmla="*/ 10000 w 10000"/>
              <a:gd name="connsiteY8" fmla="*/ 6822 h 10000"/>
              <a:gd name="connsiteX9" fmla="*/ 10000 w 10000"/>
              <a:gd name="connsiteY9" fmla="*/ 5508 h 10000"/>
              <a:gd name="connsiteX10" fmla="*/ 9899 w 10000"/>
              <a:gd name="connsiteY10" fmla="*/ 5382 h 10000"/>
              <a:gd name="connsiteX11" fmla="*/ 9747 w 10000"/>
              <a:gd name="connsiteY11" fmla="*/ 5169 h 10000"/>
              <a:gd name="connsiteX12" fmla="*/ 9394 w 10000"/>
              <a:gd name="connsiteY12" fmla="*/ 4026 h 10000"/>
              <a:gd name="connsiteX13" fmla="*/ 8535 w 10000"/>
              <a:gd name="connsiteY13" fmla="*/ 3009 h 10000"/>
              <a:gd name="connsiteX14" fmla="*/ 7525 w 10000"/>
              <a:gd name="connsiteY14" fmla="*/ 3390 h 10000"/>
              <a:gd name="connsiteX15" fmla="*/ 7475 w 10000"/>
              <a:gd name="connsiteY15" fmla="*/ 3475 h 10000"/>
              <a:gd name="connsiteX16" fmla="*/ 7273 w 10000"/>
              <a:gd name="connsiteY16" fmla="*/ 4068 h 10000"/>
              <a:gd name="connsiteX17" fmla="*/ 6768 w 10000"/>
              <a:gd name="connsiteY17" fmla="*/ 4364 h 10000"/>
              <a:gd name="connsiteX18" fmla="*/ 6465 w 10000"/>
              <a:gd name="connsiteY18" fmla="*/ 4322 h 10000"/>
              <a:gd name="connsiteX19" fmla="*/ 6364 w 10000"/>
              <a:gd name="connsiteY19" fmla="*/ 4194 h 10000"/>
              <a:gd name="connsiteX20" fmla="*/ 6566 w 10000"/>
              <a:gd name="connsiteY20" fmla="*/ 3475 h 10000"/>
              <a:gd name="connsiteX21" fmla="*/ 7121 w 10000"/>
              <a:gd name="connsiteY21" fmla="*/ 3009 h 10000"/>
              <a:gd name="connsiteX22" fmla="*/ 7222 w 10000"/>
              <a:gd name="connsiteY22" fmla="*/ 2669 h 10000"/>
              <a:gd name="connsiteX23" fmla="*/ 7424 w 10000"/>
              <a:gd name="connsiteY23" fmla="*/ 2415 h 10000"/>
              <a:gd name="connsiteX24" fmla="*/ 7525 w 10000"/>
              <a:gd name="connsiteY24" fmla="*/ 2203 h 10000"/>
              <a:gd name="connsiteX25" fmla="*/ 7172 w 10000"/>
              <a:gd name="connsiteY25" fmla="*/ 1144 h 10000"/>
              <a:gd name="connsiteX26" fmla="*/ 7020 w 10000"/>
              <a:gd name="connsiteY26" fmla="*/ 889 h 10000"/>
              <a:gd name="connsiteX27" fmla="*/ 6970 w 10000"/>
              <a:gd name="connsiteY27" fmla="*/ 635 h 10000"/>
              <a:gd name="connsiteX28" fmla="*/ 7071 w 10000"/>
              <a:gd name="connsiteY28" fmla="*/ 466 h 10000"/>
              <a:gd name="connsiteX29" fmla="*/ 3410 w 10000"/>
              <a:gd name="connsiteY29" fmla="*/ 3952 h 10000"/>
              <a:gd name="connsiteX30" fmla="*/ 3384 w 10000"/>
              <a:gd name="connsiteY30" fmla="*/ 0 h 10000"/>
              <a:gd name="connsiteX31" fmla="*/ 2475 w 10000"/>
              <a:gd name="connsiteY31" fmla="*/ 1313 h 10000"/>
              <a:gd name="connsiteX32" fmla="*/ 2273 w 10000"/>
              <a:gd name="connsiteY32" fmla="*/ 1356 h 10000"/>
              <a:gd name="connsiteX33" fmla="*/ 2121 w 10000"/>
              <a:gd name="connsiteY33" fmla="*/ 1610 h 10000"/>
              <a:gd name="connsiteX34" fmla="*/ 2071 w 10000"/>
              <a:gd name="connsiteY34" fmla="*/ 1484 h 10000"/>
              <a:gd name="connsiteX35" fmla="*/ 1970 w 10000"/>
              <a:gd name="connsiteY35" fmla="*/ 1017 h 10000"/>
              <a:gd name="connsiteX36" fmla="*/ 1869 w 10000"/>
              <a:gd name="connsiteY36" fmla="*/ 847 h 10000"/>
              <a:gd name="connsiteX37" fmla="*/ 1667 w 10000"/>
              <a:gd name="connsiteY37" fmla="*/ 975 h 10000"/>
              <a:gd name="connsiteX38" fmla="*/ 1465 w 10000"/>
              <a:gd name="connsiteY38" fmla="*/ 1186 h 10000"/>
              <a:gd name="connsiteX39" fmla="*/ 960 w 10000"/>
              <a:gd name="connsiteY39" fmla="*/ 1526 h 10000"/>
              <a:gd name="connsiteX40" fmla="*/ 909 w 10000"/>
              <a:gd name="connsiteY40" fmla="*/ 1864 h 10000"/>
              <a:gd name="connsiteX41" fmla="*/ 707 w 10000"/>
              <a:gd name="connsiteY41" fmla="*/ 2119 h 10000"/>
              <a:gd name="connsiteX42" fmla="*/ 707 w 10000"/>
              <a:gd name="connsiteY42" fmla="*/ 3135 h 10000"/>
              <a:gd name="connsiteX43" fmla="*/ 758 w 10000"/>
              <a:gd name="connsiteY43" fmla="*/ 3262 h 10000"/>
              <a:gd name="connsiteX44" fmla="*/ 556 w 10000"/>
              <a:gd name="connsiteY44" fmla="*/ 3433 h 10000"/>
              <a:gd name="connsiteX45" fmla="*/ 354 w 10000"/>
              <a:gd name="connsiteY45" fmla="*/ 4873 h 10000"/>
              <a:gd name="connsiteX46" fmla="*/ 1212 w 10000"/>
              <a:gd name="connsiteY46" fmla="*/ 6357 h 10000"/>
              <a:gd name="connsiteX47" fmla="*/ 1263 w 10000"/>
              <a:gd name="connsiteY47" fmla="*/ 7585 h 10000"/>
              <a:gd name="connsiteX48" fmla="*/ 556 w 10000"/>
              <a:gd name="connsiteY48" fmla="*/ 9662 h 10000"/>
              <a:gd name="connsiteX49" fmla="*/ 0 w 10000"/>
              <a:gd name="connsiteY49" fmla="*/ 10000 h 10000"/>
              <a:gd name="connsiteX50" fmla="*/ 5000 w 10000"/>
              <a:gd name="connsiteY50" fmla="*/ 9619 h 10000"/>
              <a:gd name="connsiteX51" fmla="*/ 5000 w 10000"/>
              <a:gd name="connsiteY51" fmla="*/ 9787 h 10000"/>
              <a:gd name="connsiteX52" fmla="*/ 8283 w 10000"/>
              <a:gd name="connsiteY52" fmla="*/ 9449 h 10000"/>
              <a:gd name="connsiteX53" fmla="*/ 8939 w 10000"/>
              <a:gd name="connsiteY53" fmla="*/ 8644 h 10000"/>
              <a:gd name="connsiteX0" fmla="*/ 8939 w 10000"/>
              <a:gd name="connsiteY0" fmla="*/ 8644 h 10000"/>
              <a:gd name="connsiteX1" fmla="*/ 8939 w 10000"/>
              <a:gd name="connsiteY1" fmla="*/ 8644 h 10000"/>
              <a:gd name="connsiteX2" fmla="*/ 8889 w 10000"/>
              <a:gd name="connsiteY2" fmla="*/ 8220 h 10000"/>
              <a:gd name="connsiteX3" fmla="*/ 9040 w 10000"/>
              <a:gd name="connsiteY3" fmla="*/ 7797 h 10000"/>
              <a:gd name="connsiteX4" fmla="*/ 9242 w 10000"/>
              <a:gd name="connsiteY4" fmla="*/ 7542 h 10000"/>
              <a:gd name="connsiteX5" fmla="*/ 9192 w 10000"/>
              <a:gd name="connsiteY5" fmla="*/ 7331 h 10000"/>
              <a:gd name="connsiteX6" fmla="*/ 9242 w 10000"/>
              <a:gd name="connsiteY6" fmla="*/ 7118 h 10000"/>
              <a:gd name="connsiteX7" fmla="*/ 9495 w 10000"/>
              <a:gd name="connsiteY7" fmla="*/ 6864 h 10000"/>
              <a:gd name="connsiteX8" fmla="*/ 10000 w 10000"/>
              <a:gd name="connsiteY8" fmla="*/ 6822 h 10000"/>
              <a:gd name="connsiteX9" fmla="*/ 10000 w 10000"/>
              <a:gd name="connsiteY9" fmla="*/ 5508 h 10000"/>
              <a:gd name="connsiteX10" fmla="*/ 9899 w 10000"/>
              <a:gd name="connsiteY10" fmla="*/ 5382 h 10000"/>
              <a:gd name="connsiteX11" fmla="*/ 9747 w 10000"/>
              <a:gd name="connsiteY11" fmla="*/ 5169 h 10000"/>
              <a:gd name="connsiteX12" fmla="*/ 9394 w 10000"/>
              <a:gd name="connsiteY12" fmla="*/ 4026 h 10000"/>
              <a:gd name="connsiteX13" fmla="*/ 8535 w 10000"/>
              <a:gd name="connsiteY13" fmla="*/ 3009 h 10000"/>
              <a:gd name="connsiteX14" fmla="*/ 7525 w 10000"/>
              <a:gd name="connsiteY14" fmla="*/ 3390 h 10000"/>
              <a:gd name="connsiteX15" fmla="*/ 7475 w 10000"/>
              <a:gd name="connsiteY15" fmla="*/ 3475 h 10000"/>
              <a:gd name="connsiteX16" fmla="*/ 7273 w 10000"/>
              <a:gd name="connsiteY16" fmla="*/ 4068 h 10000"/>
              <a:gd name="connsiteX17" fmla="*/ 6768 w 10000"/>
              <a:gd name="connsiteY17" fmla="*/ 4364 h 10000"/>
              <a:gd name="connsiteX18" fmla="*/ 6465 w 10000"/>
              <a:gd name="connsiteY18" fmla="*/ 4322 h 10000"/>
              <a:gd name="connsiteX19" fmla="*/ 6364 w 10000"/>
              <a:gd name="connsiteY19" fmla="*/ 4194 h 10000"/>
              <a:gd name="connsiteX20" fmla="*/ 6566 w 10000"/>
              <a:gd name="connsiteY20" fmla="*/ 3475 h 10000"/>
              <a:gd name="connsiteX21" fmla="*/ 7121 w 10000"/>
              <a:gd name="connsiteY21" fmla="*/ 3009 h 10000"/>
              <a:gd name="connsiteX22" fmla="*/ 7222 w 10000"/>
              <a:gd name="connsiteY22" fmla="*/ 2669 h 10000"/>
              <a:gd name="connsiteX23" fmla="*/ 7424 w 10000"/>
              <a:gd name="connsiteY23" fmla="*/ 2415 h 10000"/>
              <a:gd name="connsiteX24" fmla="*/ 7525 w 10000"/>
              <a:gd name="connsiteY24" fmla="*/ 2203 h 10000"/>
              <a:gd name="connsiteX25" fmla="*/ 7172 w 10000"/>
              <a:gd name="connsiteY25" fmla="*/ 1144 h 10000"/>
              <a:gd name="connsiteX26" fmla="*/ 7020 w 10000"/>
              <a:gd name="connsiteY26" fmla="*/ 889 h 10000"/>
              <a:gd name="connsiteX27" fmla="*/ 6970 w 10000"/>
              <a:gd name="connsiteY27" fmla="*/ 635 h 10000"/>
              <a:gd name="connsiteX28" fmla="*/ 7071 w 10000"/>
              <a:gd name="connsiteY28" fmla="*/ 466 h 10000"/>
              <a:gd name="connsiteX29" fmla="*/ 3410 w 10000"/>
              <a:gd name="connsiteY29" fmla="*/ 3952 h 10000"/>
              <a:gd name="connsiteX30" fmla="*/ 3384 w 10000"/>
              <a:gd name="connsiteY30" fmla="*/ 0 h 10000"/>
              <a:gd name="connsiteX31" fmla="*/ 2475 w 10000"/>
              <a:gd name="connsiteY31" fmla="*/ 1313 h 10000"/>
              <a:gd name="connsiteX32" fmla="*/ 2273 w 10000"/>
              <a:gd name="connsiteY32" fmla="*/ 1356 h 10000"/>
              <a:gd name="connsiteX33" fmla="*/ 2121 w 10000"/>
              <a:gd name="connsiteY33" fmla="*/ 1610 h 10000"/>
              <a:gd name="connsiteX34" fmla="*/ 2071 w 10000"/>
              <a:gd name="connsiteY34" fmla="*/ 1484 h 10000"/>
              <a:gd name="connsiteX35" fmla="*/ 1970 w 10000"/>
              <a:gd name="connsiteY35" fmla="*/ 1017 h 10000"/>
              <a:gd name="connsiteX36" fmla="*/ 1869 w 10000"/>
              <a:gd name="connsiteY36" fmla="*/ 847 h 10000"/>
              <a:gd name="connsiteX37" fmla="*/ 1667 w 10000"/>
              <a:gd name="connsiteY37" fmla="*/ 975 h 10000"/>
              <a:gd name="connsiteX38" fmla="*/ 960 w 10000"/>
              <a:gd name="connsiteY38" fmla="*/ 1526 h 10000"/>
              <a:gd name="connsiteX39" fmla="*/ 909 w 10000"/>
              <a:gd name="connsiteY39" fmla="*/ 1864 h 10000"/>
              <a:gd name="connsiteX40" fmla="*/ 707 w 10000"/>
              <a:gd name="connsiteY40" fmla="*/ 2119 h 10000"/>
              <a:gd name="connsiteX41" fmla="*/ 707 w 10000"/>
              <a:gd name="connsiteY41" fmla="*/ 3135 h 10000"/>
              <a:gd name="connsiteX42" fmla="*/ 758 w 10000"/>
              <a:gd name="connsiteY42" fmla="*/ 3262 h 10000"/>
              <a:gd name="connsiteX43" fmla="*/ 556 w 10000"/>
              <a:gd name="connsiteY43" fmla="*/ 3433 h 10000"/>
              <a:gd name="connsiteX44" fmla="*/ 354 w 10000"/>
              <a:gd name="connsiteY44" fmla="*/ 4873 h 10000"/>
              <a:gd name="connsiteX45" fmla="*/ 1212 w 10000"/>
              <a:gd name="connsiteY45" fmla="*/ 6357 h 10000"/>
              <a:gd name="connsiteX46" fmla="*/ 1263 w 10000"/>
              <a:gd name="connsiteY46" fmla="*/ 7585 h 10000"/>
              <a:gd name="connsiteX47" fmla="*/ 556 w 10000"/>
              <a:gd name="connsiteY47" fmla="*/ 9662 h 10000"/>
              <a:gd name="connsiteX48" fmla="*/ 0 w 10000"/>
              <a:gd name="connsiteY48" fmla="*/ 10000 h 10000"/>
              <a:gd name="connsiteX49" fmla="*/ 5000 w 10000"/>
              <a:gd name="connsiteY49" fmla="*/ 9619 h 10000"/>
              <a:gd name="connsiteX50" fmla="*/ 5000 w 10000"/>
              <a:gd name="connsiteY50" fmla="*/ 9787 h 10000"/>
              <a:gd name="connsiteX51" fmla="*/ 8283 w 10000"/>
              <a:gd name="connsiteY51" fmla="*/ 9449 h 10000"/>
              <a:gd name="connsiteX52" fmla="*/ 8939 w 10000"/>
              <a:gd name="connsiteY52" fmla="*/ 8644 h 10000"/>
              <a:gd name="connsiteX0" fmla="*/ 8939 w 10000"/>
              <a:gd name="connsiteY0" fmla="*/ 8644 h 10000"/>
              <a:gd name="connsiteX1" fmla="*/ 8939 w 10000"/>
              <a:gd name="connsiteY1" fmla="*/ 8644 h 10000"/>
              <a:gd name="connsiteX2" fmla="*/ 8889 w 10000"/>
              <a:gd name="connsiteY2" fmla="*/ 8220 h 10000"/>
              <a:gd name="connsiteX3" fmla="*/ 9040 w 10000"/>
              <a:gd name="connsiteY3" fmla="*/ 7797 h 10000"/>
              <a:gd name="connsiteX4" fmla="*/ 9242 w 10000"/>
              <a:gd name="connsiteY4" fmla="*/ 7542 h 10000"/>
              <a:gd name="connsiteX5" fmla="*/ 9192 w 10000"/>
              <a:gd name="connsiteY5" fmla="*/ 7331 h 10000"/>
              <a:gd name="connsiteX6" fmla="*/ 9242 w 10000"/>
              <a:gd name="connsiteY6" fmla="*/ 7118 h 10000"/>
              <a:gd name="connsiteX7" fmla="*/ 9495 w 10000"/>
              <a:gd name="connsiteY7" fmla="*/ 6864 h 10000"/>
              <a:gd name="connsiteX8" fmla="*/ 10000 w 10000"/>
              <a:gd name="connsiteY8" fmla="*/ 6822 h 10000"/>
              <a:gd name="connsiteX9" fmla="*/ 10000 w 10000"/>
              <a:gd name="connsiteY9" fmla="*/ 5508 h 10000"/>
              <a:gd name="connsiteX10" fmla="*/ 9899 w 10000"/>
              <a:gd name="connsiteY10" fmla="*/ 5382 h 10000"/>
              <a:gd name="connsiteX11" fmla="*/ 9747 w 10000"/>
              <a:gd name="connsiteY11" fmla="*/ 5169 h 10000"/>
              <a:gd name="connsiteX12" fmla="*/ 9394 w 10000"/>
              <a:gd name="connsiteY12" fmla="*/ 4026 h 10000"/>
              <a:gd name="connsiteX13" fmla="*/ 8535 w 10000"/>
              <a:gd name="connsiteY13" fmla="*/ 3009 h 10000"/>
              <a:gd name="connsiteX14" fmla="*/ 7525 w 10000"/>
              <a:gd name="connsiteY14" fmla="*/ 3390 h 10000"/>
              <a:gd name="connsiteX15" fmla="*/ 7475 w 10000"/>
              <a:gd name="connsiteY15" fmla="*/ 3475 h 10000"/>
              <a:gd name="connsiteX16" fmla="*/ 7273 w 10000"/>
              <a:gd name="connsiteY16" fmla="*/ 4068 h 10000"/>
              <a:gd name="connsiteX17" fmla="*/ 6768 w 10000"/>
              <a:gd name="connsiteY17" fmla="*/ 4364 h 10000"/>
              <a:gd name="connsiteX18" fmla="*/ 6465 w 10000"/>
              <a:gd name="connsiteY18" fmla="*/ 4322 h 10000"/>
              <a:gd name="connsiteX19" fmla="*/ 6364 w 10000"/>
              <a:gd name="connsiteY19" fmla="*/ 4194 h 10000"/>
              <a:gd name="connsiteX20" fmla="*/ 6566 w 10000"/>
              <a:gd name="connsiteY20" fmla="*/ 3475 h 10000"/>
              <a:gd name="connsiteX21" fmla="*/ 7121 w 10000"/>
              <a:gd name="connsiteY21" fmla="*/ 3009 h 10000"/>
              <a:gd name="connsiteX22" fmla="*/ 7222 w 10000"/>
              <a:gd name="connsiteY22" fmla="*/ 2669 h 10000"/>
              <a:gd name="connsiteX23" fmla="*/ 7424 w 10000"/>
              <a:gd name="connsiteY23" fmla="*/ 2415 h 10000"/>
              <a:gd name="connsiteX24" fmla="*/ 7525 w 10000"/>
              <a:gd name="connsiteY24" fmla="*/ 2203 h 10000"/>
              <a:gd name="connsiteX25" fmla="*/ 7172 w 10000"/>
              <a:gd name="connsiteY25" fmla="*/ 1144 h 10000"/>
              <a:gd name="connsiteX26" fmla="*/ 7020 w 10000"/>
              <a:gd name="connsiteY26" fmla="*/ 889 h 10000"/>
              <a:gd name="connsiteX27" fmla="*/ 6970 w 10000"/>
              <a:gd name="connsiteY27" fmla="*/ 635 h 10000"/>
              <a:gd name="connsiteX28" fmla="*/ 7071 w 10000"/>
              <a:gd name="connsiteY28" fmla="*/ 466 h 10000"/>
              <a:gd name="connsiteX29" fmla="*/ 3410 w 10000"/>
              <a:gd name="connsiteY29" fmla="*/ 3952 h 10000"/>
              <a:gd name="connsiteX30" fmla="*/ 3384 w 10000"/>
              <a:gd name="connsiteY30" fmla="*/ 0 h 10000"/>
              <a:gd name="connsiteX31" fmla="*/ 2475 w 10000"/>
              <a:gd name="connsiteY31" fmla="*/ 1313 h 10000"/>
              <a:gd name="connsiteX32" fmla="*/ 2273 w 10000"/>
              <a:gd name="connsiteY32" fmla="*/ 1356 h 10000"/>
              <a:gd name="connsiteX33" fmla="*/ 2121 w 10000"/>
              <a:gd name="connsiteY33" fmla="*/ 1610 h 10000"/>
              <a:gd name="connsiteX34" fmla="*/ 2071 w 10000"/>
              <a:gd name="connsiteY34" fmla="*/ 1484 h 10000"/>
              <a:gd name="connsiteX35" fmla="*/ 1970 w 10000"/>
              <a:gd name="connsiteY35" fmla="*/ 1017 h 10000"/>
              <a:gd name="connsiteX36" fmla="*/ 1869 w 10000"/>
              <a:gd name="connsiteY36" fmla="*/ 847 h 10000"/>
              <a:gd name="connsiteX37" fmla="*/ 1667 w 10000"/>
              <a:gd name="connsiteY37" fmla="*/ 975 h 10000"/>
              <a:gd name="connsiteX38" fmla="*/ 960 w 10000"/>
              <a:gd name="connsiteY38" fmla="*/ 1526 h 10000"/>
              <a:gd name="connsiteX39" fmla="*/ 909 w 10000"/>
              <a:gd name="connsiteY39" fmla="*/ 1864 h 10000"/>
              <a:gd name="connsiteX40" fmla="*/ 707 w 10000"/>
              <a:gd name="connsiteY40" fmla="*/ 3135 h 10000"/>
              <a:gd name="connsiteX41" fmla="*/ 758 w 10000"/>
              <a:gd name="connsiteY41" fmla="*/ 3262 h 10000"/>
              <a:gd name="connsiteX42" fmla="*/ 556 w 10000"/>
              <a:gd name="connsiteY42" fmla="*/ 3433 h 10000"/>
              <a:gd name="connsiteX43" fmla="*/ 354 w 10000"/>
              <a:gd name="connsiteY43" fmla="*/ 4873 h 10000"/>
              <a:gd name="connsiteX44" fmla="*/ 1212 w 10000"/>
              <a:gd name="connsiteY44" fmla="*/ 6357 h 10000"/>
              <a:gd name="connsiteX45" fmla="*/ 1263 w 10000"/>
              <a:gd name="connsiteY45" fmla="*/ 7585 h 10000"/>
              <a:gd name="connsiteX46" fmla="*/ 556 w 10000"/>
              <a:gd name="connsiteY46" fmla="*/ 9662 h 10000"/>
              <a:gd name="connsiteX47" fmla="*/ 0 w 10000"/>
              <a:gd name="connsiteY47" fmla="*/ 10000 h 10000"/>
              <a:gd name="connsiteX48" fmla="*/ 5000 w 10000"/>
              <a:gd name="connsiteY48" fmla="*/ 9619 h 10000"/>
              <a:gd name="connsiteX49" fmla="*/ 5000 w 10000"/>
              <a:gd name="connsiteY49" fmla="*/ 9787 h 10000"/>
              <a:gd name="connsiteX50" fmla="*/ 8283 w 10000"/>
              <a:gd name="connsiteY50" fmla="*/ 9449 h 10000"/>
              <a:gd name="connsiteX51" fmla="*/ 8939 w 10000"/>
              <a:gd name="connsiteY51" fmla="*/ 8644 h 10000"/>
              <a:gd name="connsiteX0" fmla="*/ 8939 w 10000"/>
              <a:gd name="connsiteY0" fmla="*/ 8644 h 10000"/>
              <a:gd name="connsiteX1" fmla="*/ 8939 w 10000"/>
              <a:gd name="connsiteY1" fmla="*/ 8644 h 10000"/>
              <a:gd name="connsiteX2" fmla="*/ 8889 w 10000"/>
              <a:gd name="connsiteY2" fmla="*/ 8220 h 10000"/>
              <a:gd name="connsiteX3" fmla="*/ 9040 w 10000"/>
              <a:gd name="connsiteY3" fmla="*/ 7797 h 10000"/>
              <a:gd name="connsiteX4" fmla="*/ 9242 w 10000"/>
              <a:gd name="connsiteY4" fmla="*/ 7542 h 10000"/>
              <a:gd name="connsiteX5" fmla="*/ 9192 w 10000"/>
              <a:gd name="connsiteY5" fmla="*/ 7331 h 10000"/>
              <a:gd name="connsiteX6" fmla="*/ 9242 w 10000"/>
              <a:gd name="connsiteY6" fmla="*/ 7118 h 10000"/>
              <a:gd name="connsiteX7" fmla="*/ 9495 w 10000"/>
              <a:gd name="connsiteY7" fmla="*/ 6864 h 10000"/>
              <a:gd name="connsiteX8" fmla="*/ 10000 w 10000"/>
              <a:gd name="connsiteY8" fmla="*/ 6822 h 10000"/>
              <a:gd name="connsiteX9" fmla="*/ 10000 w 10000"/>
              <a:gd name="connsiteY9" fmla="*/ 5508 h 10000"/>
              <a:gd name="connsiteX10" fmla="*/ 9899 w 10000"/>
              <a:gd name="connsiteY10" fmla="*/ 5382 h 10000"/>
              <a:gd name="connsiteX11" fmla="*/ 9747 w 10000"/>
              <a:gd name="connsiteY11" fmla="*/ 5169 h 10000"/>
              <a:gd name="connsiteX12" fmla="*/ 9394 w 10000"/>
              <a:gd name="connsiteY12" fmla="*/ 4026 h 10000"/>
              <a:gd name="connsiteX13" fmla="*/ 8535 w 10000"/>
              <a:gd name="connsiteY13" fmla="*/ 3009 h 10000"/>
              <a:gd name="connsiteX14" fmla="*/ 7525 w 10000"/>
              <a:gd name="connsiteY14" fmla="*/ 3390 h 10000"/>
              <a:gd name="connsiteX15" fmla="*/ 7475 w 10000"/>
              <a:gd name="connsiteY15" fmla="*/ 3475 h 10000"/>
              <a:gd name="connsiteX16" fmla="*/ 7273 w 10000"/>
              <a:gd name="connsiteY16" fmla="*/ 4068 h 10000"/>
              <a:gd name="connsiteX17" fmla="*/ 6768 w 10000"/>
              <a:gd name="connsiteY17" fmla="*/ 4364 h 10000"/>
              <a:gd name="connsiteX18" fmla="*/ 6465 w 10000"/>
              <a:gd name="connsiteY18" fmla="*/ 4322 h 10000"/>
              <a:gd name="connsiteX19" fmla="*/ 6364 w 10000"/>
              <a:gd name="connsiteY19" fmla="*/ 4194 h 10000"/>
              <a:gd name="connsiteX20" fmla="*/ 6566 w 10000"/>
              <a:gd name="connsiteY20" fmla="*/ 3475 h 10000"/>
              <a:gd name="connsiteX21" fmla="*/ 7121 w 10000"/>
              <a:gd name="connsiteY21" fmla="*/ 3009 h 10000"/>
              <a:gd name="connsiteX22" fmla="*/ 7222 w 10000"/>
              <a:gd name="connsiteY22" fmla="*/ 2669 h 10000"/>
              <a:gd name="connsiteX23" fmla="*/ 7424 w 10000"/>
              <a:gd name="connsiteY23" fmla="*/ 2415 h 10000"/>
              <a:gd name="connsiteX24" fmla="*/ 7525 w 10000"/>
              <a:gd name="connsiteY24" fmla="*/ 2203 h 10000"/>
              <a:gd name="connsiteX25" fmla="*/ 7172 w 10000"/>
              <a:gd name="connsiteY25" fmla="*/ 1144 h 10000"/>
              <a:gd name="connsiteX26" fmla="*/ 7020 w 10000"/>
              <a:gd name="connsiteY26" fmla="*/ 889 h 10000"/>
              <a:gd name="connsiteX27" fmla="*/ 6970 w 10000"/>
              <a:gd name="connsiteY27" fmla="*/ 635 h 10000"/>
              <a:gd name="connsiteX28" fmla="*/ 7071 w 10000"/>
              <a:gd name="connsiteY28" fmla="*/ 466 h 10000"/>
              <a:gd name="connsiteX29" fmla="*/ 3410 w 10000"/>
              <a:gd name="connsiteY29" fmla="*/ 3952 h 10000"/>
              <a:gd name="connsiteX30" fmla="*/ 3384 w 10000"/>
              <a:gd name="connsiteY30" fmla="*/ 0 h 10000"/>
              <a:gd name="connsiteX31" fmla="*/ 2475 w 10000"/>
              <a:gd name="connsiteY31" fmla="*/ 1313 h 10000"/>
              <a:gd name="connsiteX32" fmla="*/ 2273 w 10000"/>
              <a:gd name="connsiteY32" fmla="*/ 1356 h 10000"/>
              <a:gd name="connsiteX33" fmla="*/ 2121 w 10000"/>
              <a:gd name="connsiteY33" fmla="*/ 1610 h 10000"/>
              <a:gd name="connsiteX34" fmla="*/ 2071 w 10000"/>
              <a:gd name="connsiteY34" fmla="*/ 1484 h 10000"/>
              <a:gd name="connsiteX35" fmla="*/ 1970 w 10000"/>
              <a:gd name="connsiteY35" fmla="*/ 1017 h 10000"/>
              <a:gd name="connsiteX36" fmla="*/ 1869 w 10000"/>
              <a:gd name="connsiteY36" fmla="*/ 847 h 10000"/>
              <a:gd name="connsiteX37" fmla="*/ 1667 w 10000"/>
              <a:gd name="connsiteY37" fmla="*/ 975 h 10000"/>
              <a:gd name="connsiteX38" fmla="*/ 960 w 10000"/>
              <a:gd name="connsiteY38" fmla="*/ 1526 h 10000"/>
              <a:gd name="connsiteX39" fmla="*/ 909 w 10000"/>
              <a:gd name="connsiteY39" fmla="*/ 1864 h 10000"/>
              <a:gd name="connsiteX40" fmla="*/ 707 w 10000"/>
              <a:gd name="connsiteY40" fmla="*/ 3135 h 10000"/>
              <a:gd name="connsiteX41" fmla="*/ 758 w 10000"/>
              <a:gd name="connsiteY41" fmla="*/ 3262 h 10000"/>
              <a:gd name="connsiteX42" fmla="*/ 354 w 10000"/>
              <a:gd name="connsiteY42" fmla="*/ 4873 h 10000"/>
              <a:gd name="connsiteX43" fmla="*/ 1212 w 10000"/>
              <a:gd name="connsiteY43" fmla="*/ 6357 h 10000"/>
              <a:gd name="connsiteX44" fmla="*/ 1263 w 10000"/>
              <a:gd name="connsiteY44" fmla="*/ 7585 h 10000"/>
              <a:gd name="connsiteX45" fmla="*/ 556 w 10000"/>
              <a:gd name="connsiteY45" fmla="*/ 9662 h 10000"/>
              <a:gd name="connsiteX46" fmla="*/ 0 w 10000"/>
              <a:gd name="connsiteY46" fmla="*/ 10000 h 10000"/>
              <a:gd name="connsiteX47" fmla="*/ 5000 w 10000"/>
              <a:gd name="connsiteY47" fmla="*/ 9619 h 10000"/>
              <a:gd name="connsiteX48" fmla="*/ 5000 w 10000"/>
              <a:gd name="connsiteY48" fmla="*/ 9787 h 10000"/>
              <a:gd name="connsiteX49" fmla="*/ 8283 w 10000"/>
              <a:gd name="connsiteY49" fmla="*/ 9449 h 10000"/>
              <a:gd name="connsiteX50" fmla="*/ 8939 w 10000"/>
              <a:gd name="connsiteY50" fmla="*/ 8644 h 10000"/>
              <a:gd name="connsiteX0" fmla="*/ 8939 w 10000"/>
              <a:gd name="connsiteY0" fmla="*/ 8644 h 10000"/>
              <a:gd name="connsiteX1" fmla="*/ 8939 w 10000"/>
              <a:gd name="connsiteY1" fmla="*/ 8644 h 10000"/>
              <a:gd name="connsiteX2" fmla="*/ 8889 w 10000"/>
              <a:gd name="connsiteY2" fmla="*/ 8220 h 10000"/>
              <a:gd name="connsiteX3" fmla="*/ 9040 w 10000"/>
              <a:gd name="connsiteY3" fmla="*/ 7797 h 10000"/>
              <a:gd name="connsiteX4" fmla="*/ 9242 w 10000"/>
              <a:gd name="connsiteY4" fmla="*/ 7542 h 10000"/>
              <a:gd name="connsiteX5" fmla="*/ 9192 w 10000"/>
              <a:gd name="connsiteY5" fmla="*/ 7331 h 10000"/>
              <a:gd name="connsiteX6" fmla="*/ 9242 w 10000"/>
              <a:gd name="connsiteY6" fmla="*/ 7118 h 10000"/>
              <a:gd name="connsiteX7" fmla="*/ 9495 w 10000"/>
              <a:gd name="connsiteY7" fmla="*/ 6864 h 10000"/>
              <a:gd name="connsiteX8" fmla="*/ 10000 w 10000"/>
              <a:gd name="connsiteY8" fmla="*/ 6822 h 10000"/>
              <a:gd name="connsiteX9" fmla="*/ 10000 w 10000"/>
              <a:gd name="connsiteY9" fmla="*/ 5508 h 10000"/>
              <a:gd name="connsiteX10" fmla="*/ 9899 w 10000"/>
              <a:gd name="connsiteY10" fmla="*/ 5382 h 10000"/>
              <a:gd name="connsiteX11" fmla="*/ 9747 w 10000"/>
              <a:gd name="connsiteY11" fmla="*/ 5169 h 10000"/>
              <a:gd name="connsiteX12" fmla="*/ 9394 w 10000"/>
              <a:gd name="connsiteY12" fmla="*/ 4026 h 10000"/>
              <a:gd name="connsiteX13" fmla="*/ 8535 w 10000"/>
              <a:gd name="connsiteY13" fmla="*/ 3009 h 10000"/>
              <a:gd name="connsiteX14" fmla="*/ 7525 w 10000"/>
              <a:gd name="connsiteY14" fmla="*/ 3390 h 10000"/>
              <a:gd name="connsiteX15" fmla="*/ 7475 w 10000"/>
              <a:gd name="connsiteY15" fmla="*/ 3475 h 10000"/>
              <a:gd name="connsiteX16" fmla="*/ 7273 w 10000"/>
              <a:gd name="connsiteY16" fmla="*/ 4068 h 10000"/>
              <a:gd name="connsiteX17" fmla="*/ 6768 w 10000"/>
              <a:gd name="connsiteY17" fmla="*/ 4364 h 10000"/>
              <a:gd name="connsiteX18" fmla="*/ 6465 w 10000"/>
              <a:gd name="connsiteY18" fmla="*/ 4322 h 10000"/>
              <a:gd name="connsiteX19" fmla="*/ 6364 w 10000"/>
              <a:gd name="connsiteY19" fmla="*/ 4194 h 10000"/>
              <a:gd name="connsiteX20" fmla="*/ 6566 w 10000"/>
              <a:gd name="connsiteY20" fmla="*/ 3475 h 10000"/>
              <a:gd name="connsiteX21" fmla="*/ 7121 w 10000"/>
              <a:gd name="connsiteY21" fmla="*/ 3009 h 10000"/>
              <a:gd name="connsiteX22" fmla="*/ 7222 w 10000"/>
              <a:gd name="connsiteY22" fmla="*/ 2669 h 10000"/>
              <a:gd name="connsiteX23" fmla="*/ 7424 w 10000"/>
              <a:gd name="connsiteY23" fmla="*/ 2415 h 10000"/>
              <a:gd name="connsiteX24" fmla="*/ 7525 w 10000"/>
              <a:gd name="connsiteY24" fmla="*/ 2203 h 10000"/>
              <a:gd name="connsiteX25" fmla="*/ 7172 w 10000"/>
              <a:gd name="connsiteY25" fmla="*/ 1144 h 10000"/>
              <a:gd name="connsiteX26" fmla="*/ 7020 w 10000"/>
              <a:gd name="connsiteY26" fmla="*/ 889 h 10000"/>
              <a:gd name="connsiteX27" fmla="*/ 6970 w 10000"/>
              <a:gd name="connsiteY27" fmla="*/ 635 h 10000"/>
              <a:gd name="connsiteX28" fmla="*/ 7071 w 10000"/>
              <a:gd name="connsiteY28" fmla="*/ 466 h 10000"/>
              <a:gd name="connsiteX29" fmla="*/ 3410 w 10000"/>
              <a:gd name="connsiteY29" fmla="*/ 3952 h 10000"/>
              <a:gd name="connsiteX30" fmla="*/ 3384 w 10000"/>
              <a:gd name="connsiteY30" fmla="*/ 0 h 10000"/>
              <a:gd name="connsiteX31" fmla="*/ 2475 w 10000"/>
              <a:gd name="connsiteY31" fmla="*/ 1313 h 10000"/>
              <a:gd name="connsiteX32" fmla="*/ 2273 w 10000"/>
              <a:gd name="connsiteY32" fmla="*/ 1356 h 10000"/>
              <a:gd name="connsiteX33" fmla="*/ 2121 w 10000"/>
              <a:gd name="connsiteY33" fmla="*/ 1610 h 10000"/>
              <a:gd name="connsiteX34" fmla="*/ 2071 w 10000"/>
              <a:gd name="connsiteY34" fmla="*/ 1484 h 10000"/>
              <a:gd name="connsiteX35" fmla="*/ 1970 w 10000"/>
              <a:gd name="connsiteY35" fmla="*/ 1017 h 10000"/>
              <a:gd name="connsiteX36" fmla="*/ 1869 w 10000"/>
              <a:gd name="connsiteY36" fmla="*/ 847 h 10000"/>
              <a:gd name="connsiteX37" fmla="*/ 1667 w 10000"/>
              <a:gd name="connsiteY37" fmla="*/ 975 h 10000"/>
              <a:gd name="connsiteX38" fmla="*/ 960 w 10000"/>
              <a:gd name="connsiteY38" fmla="*/ 1526 h 10000"/>
              <a:gd name="connsiteX39" fmla="*/ 707 w 10000"/>
              <a:gd name="connsiteY39" fmla="*/ 3135 h 10000"/>
              <a:gd name="connsiteX40" fmla="*/ 758 w 10000"/>
              <a:gd name="connsiteY40" fmla="*/ 3262 h 10000"/>
              <a:gd name="connsiteX41" fmla="*/ 354 w 10000"/>
              <a:gd name="connsiteY41" fmla="*/ 4873 h 10000"/>
              <a:gd name="connsiteX42" fmla="*/ 1212 w 10000"/>
              <a:gd name="connsiteY42" fmla="*/ 6357 h 10000"/>
              <a:gd name="connsiteX43" fmla="*/ 1263 w 10000"/>
              <a:gd name="connsiteY43" fmla="*/ 7585 h 10000"/>
              <a:gd name="connsiteX44" fmla="*/ 556 w 10000"/>
              <a:gd name="connsiteY44" fmla="*/ 9662 h 10000"/>
              <a:gd name="connsiteX45" fmla="*/ 0 w 10000"/>
              <a:gd name="connsiteY45" fmla="*/ 10000 h 10000"/>
              <a:gd name="connsiteX46" fmla="*/ 5000 w 10000"/>
              <a:gd name="connsiteY46" fmla="*/ 9619 h 10000"/>
              <a:gd name="connsiteX47" fmla="*/ 5000 w 10000"/>
              <a:gd name="connsiteY47" fmla="*/ 9787 h 10000"/>
              <a:gd name="connsiteX48" fmla="*/ 8283 w 10000"/>
              <a:gd name="connsiteY48" fmla="*/ 9449 h 10000"/>
              <a:gd name="connsiteX49" fmla="*/ 8939 w 10000"/>
              <a:gd name="connsiteY49" fmla="*/ 8644 h 10000"/>
              <a:gd name="connsiteX0" fmla="*/ 8939 w 10000"/>
              <a:gd name="connsiteY0" fmla="*/ 8644 h 10000"/>
              <a:gd name="connsiteX1" fmla="*/ 8939 w 10000"/>
              <a:gd name="connsiteY1" fmla="*/ 8644 h 10000"/>
              <a:gd name="connsiteX2" fmla="*/ 8889 w 10000"/>
              <a:gd name="connsiteY2" fmla="*/ 8220 h 10000"/>
              <a:gd name="connsiteX3" fmla="*/ 9040 w 10000"/>
              <a:gd name="connsiteY3" fmla="*/ 7797 h 10000"/>
              <a:gd name="connsiteX4" fmla="*/ 9242 w 10000"/>
              <a:gd name="connsiteY4" fmla="*/ 7542 h 10000"/>
              <a:gd name="connsiteX5" fmla="*/ 9192 w 10000"/>
              <a:gd name="connsiteY5" fmla="*/ 7331 h 10000"/>
              <a:gd name="connsiteX6" fmla="*/ 9242 w 10000"/>
              <a:gd name="connsiteY6" fmla="*/ 7118 h 10000"/>
              <a:gd name="connsiteX7" fmla="*/ 9495 w 10000"/>
              <a:gd name="connsiteY7" fmla="*/ 6864 h 10000"/>
              <a:gd name="connsiteX8" fmla="*/ 10000 w 10000"/>
              <a:gd name="connsiteY8" fmla="*/ 6822 h 10000"/>
              <a:gd name="connsiteX9" fmla="*/ 10000 w 10000"/>
              <a:gd name="connsiteY9" fmla="*/ 5508 h 10000"/>
              <a:gd name="connsiteX10" fmla="*/ 9899 w 10000"/>
              <a:gd name="connsiteY10" fmla="*/ 5382 h 10000"/>
              <a:gd name="connsiteX11" fmla="*/ 9747 w 10000"/>
              <a:gd name="connsiteY11" fmla="*/ 5169 h 10000"/>
              <a:gd name="connsiteX12" fmla="*/ 9394 w 10000"/>
              <a:gd name="connsiteY12" fmla="*/ 4026 h 10000"/>
              <a:gd name="connsiteX13" fmla="*/ 8535 w 10000"/>
              <a:gd name="connsiteY13" fmla="*/ 3009 h 10000"/>
              <a:gd name="connsiteX14" fmla="*/ 7525 w 10000"/>
              <a:gd name="connsiteY14" fmla="*/ 3390 h 10000"/>
              <a:gd name="connsiteX15" fmla="*/ 7475 w 10000"/>
              <a:gd name="connsiteY15" fmla="*/ 3475 h 10000"/>
              <a:gd name="connsiteX16" fmla="*/ 7273 w 10000"/>
              <a:gd name="connsiteY16" fmla="*/ 4068 h 10000"/>
              <a:gd name="connsiteX17" fmla="*/ 6768 w 10000"/>
              <a:gd name="connsiteY17" fmla="*/ 4364 h 10000"/>
              <a:gd name="connsiteX18" fmla="*/ 6465 w 10000"/>
              <a:gd name="connsiteY18" fmla="*/ 4322 h 10000"/>
              <a:gd name="connsiteX19" fmla="*/ 6364 w 10000"/>
              <a:gd name="connsiteY19" fmla="*/ 4194 h 10000"/>
              <a:gd name="connsiteX20" fmla="*/ 6566 w 10000"/>
              <a:gd name="connsiteY20" fmla="*/ 3475 h 10000"/>
              <a:gd name="connsiteX21" fmla="*/ 7121 w 10000"/>
              <a:gd name="connsiteY21" fmla="*/ 3009 h 10000"/>
              <a:gd name="connsiteX22" fmla="*/ 7222 w 10000"/>
              <a:gd name="connsiteY22" fmla="*/ 2669 h 10000"/>
              <a:gd name="connsiteX23" fmla="*/ 7424 w 10000"/>
              <a:gd name="connsiteY23" fmla="*/ 2415 h 10000"/>
              <a:gd name="connsiteX24" fmla="*/ 7525 w 10000"/>
              <a:gd name="connsiteY24" fmla="*/ 2203 h 10000"/>
              <a:gd name="connsiteX25" fmla="*/ 7172 w 10000"/>
              <a:gd name="connsiteY25" fmla="*/ 1144 h 10000"/>
              <a:gd name="connsiteX26" fmla="*/ 7020 w 10000"/>
              <a:gd name="connsiteY26" fmla="*/ 889 h 10000"/>
              <a:gd name="connsiteX27" fmla="*/ 6970 w 10000"/>
              <a:gd name="connsiteY27" fmla="*/ 635 h 10000"/>
              <a:gd name="connsiteX28" fmla="*/ 7071 w 10000"/>
              <a:gd name="connsiteY28" fmla="*/ 466 h 10000"/>
              <a:gd name="connsiteX29" fmla="*/ 3410 w 10000"/>
              <a:gd name="connsiteY29" fmla="*/ 3952 h 10000"/>
              <a:gd name="connsiteX30" fmla="*/ 3384 w 10000"/>
              <a:gd name="connsiteY30" fmla="*/ 0 h 10000"/>
              <a:gd name="connsiteX31" fmla="*/ 2475 w 10000"/>
              <a:gd name="connsiteY31" fmla="*/ 1313 h 10000"/>
              <a:gd name="connsiteX32" fmla="*/ 2273 w 10000"/>
              <a:gd name="connsiteY32" fmla="*/ 1356 h 10000"/>
              <a:gd name="connsiteX33" fmla="*/ 2121 w 10000"/>
              <a:gd name="connsiteY33" fmla="*/ 1610 h 10000"/>
              <a:gd name="connsiteX34" fmla="*/ 2071 w 10000"/>
              <a:gd name="connsiteY34" fmla="*/ 1484 h 10000"/>
              <a:gd name="connsiteX35" fmla="*/ 1970 w 10000"/>
              <a:gd name="connsiteY35" fmla="*/ 1017 h 10000"/>
              <a:gd name="connsiteX36" fmla="*/ 1869 w 10000"/>
              <a:gd name="connsiteY36" fmla="*/ 847 h 10000"/>
              <a:gd name="connsiteX37" fmla="*/ 1667 w 10000"/>
              <a:gd name="connsiteY37" fmla="*/ 975 h 10000"/>
              <a:gd name="connsiteX38" fmla="*/ 707 w 10000"/>
              <a:gd name="connsiteY38" fmla="*/ 3135 h 10000"/>
              <a:gd name="connsiteX39" fmla="*/ 758 w 10000"/>
              <a:gd name="connsiteY39" fmla="*/ 3262 h 10000"/>
              <a:gd name="connsiteX40" fmla="*/ 354 w 10000"/>
              <a:gd name="connsiteY40" fmla="*/ 4873 h 10000"/>
              <a:gd name="connsiteX41" fmla="*/ 1212 w 10000"/>
              <a:gd name="connsiteY41" fmla="*/ 6357 h 10000"/>
              <a:gd name="connsiteX42" fmla="*/ 1263 w 10000"/>
              <a:gd name="connsiteY42" fmla="*/ 7585 h 10000"/>
              <a:gd name="connsiteX43" fmla="*/ 556 w 10000"/>
              <a:gd name="connsiteY43" fmla="*/ 9662 h 10000"/>
              <a:gd name="connsiteX44" fmla="*/ 0 w 10000"/>
              <a:gd name="connsiteY44" fmla="*/ 10000 h 10000"/>
              <a:gd name="connsiteX45" fmla="*/ 5000 w 10000"/>
              <a:gd name="connsiteY45" fmla="*/ 9619 h 10000"/>
              <a:gd name="connsiteX46" fmla="*/ 5000 w 10000"/>
              <a:gd name="connsiteY46" fmla="*/ 9787 h 10000"/>
              <a:gd name="connsiteX47" fmla="*/ 8283 w 10000"/>
              <a:gd name="connsiteY47" fmla="*/ 9449 h 10000"/>
              <a:gd name="connsiteX48" fmla="*/ 8939 w 10000"/>
              <a:gd name="connsiteY48" fmla="*/ 8644 h 10000"/>
              <a:gd name="connsiteX0" fmla="*/ 8939 w 10000"/>
              <a:gd name="connsiteY0" fmla="*/ 8644 h 10000"/>
              <a:gd name="connsiteX1" fmla="*/ 8939 w 10000"/>
              <a:gd name="connsiteY1" fmla="*/ 8644 h 10000"/>
              <a:gd name="connsiteX2" fmla="*/ 8889 w 10000"/>
              <a:gd name="connsiteY2" fmla="*/ 8220 h 10000"/>
              <a:gd name="connsiteX3" fmla="*/ 9040 w 10000"/>
              <a:gd name="connsiteY3" fmla="*/ 7797 h 10000"/>
              <a:gd name="connsiteX4" fmla="*/ 9242 w 10000"/>
              <a:gd name="connsiteY4" fmla="*/ 7542 h 10000"/>
              <a:gd name="connsiteX5" fmla="*/ 9192 w 10000"/>
              <a:gd name="connsiteY5" fmla="*/ 7331 h 10000"/>
              <a:gd name="connsiteX6" fmla="*/ 9242 w 10000"/>
              <a:gd name="connsiteY6" fmla="*/ 7118 h 10000"/>
              <a:gd name="connsiteX7" fmla="*/ 9495 w 10000"/>
              <a:gd name="connsiteY7" fmla="*/ 6864 h 10000"/>
              <a:gd name="connsiteX8" fmla="*/ 10000 w 10000"/>
              <a:gd name="connsiteY8" fmla="*/ 6822 h 10000"/>
              <a:gd name="connsiteX9" fmla="*/ 10000 w 10000"/>
              <a:gd name="connsiteY9" fmla="*/ 5508 h 10000"/>
              <a:gd name="connsiteX10" fmla="*/ 9899 w 10000"/>
              <a:gd name="connsiteY10" fmla="*/ 5382 h 10000"/>
              <a:gd name="connsiteX11" fmla="*/ 9747 w 10000"/>
              <a:gd name="connsiteY11" fmla="*/ 5169 h 10000"/>
              <a:gd name="connsiteX12" fmla="*/ 9394 w 10000"/>
              <a:gd name="connsiteY12" fmla="*/ 4026 h 10000"/>
              <a:gd name="connsiteX13" fmla="*/ 8535 w 10000"/>
              <a:gd name="connsiteY13" fmla="*/ 3009 h 10000"/>
              <a:gd name="connsiteX14" fmla="*/ 7525 w 10000"/>
              <a:gd name="connsiteY14" fmla="*/ 3390 h 10000"/>
              <a:gd name="connsiteX15" fmla="*/ 7475 w 10000"/>
              <a:gd name="connsiteY15" fmla="*/ 3475 h 10000"/>
              <a:gd name="connsiteX16" fmla="*/ 7273 w 10000"/>
              <a:gd name="connsiteY16" fmla="*/ 4068 h 10000"/>
              <a:gd name="connsiteX17" fmla="*/ 6768 w 10000"/>
              <a:gd name="connsiteY17" fmla="*/ 4364 h 10000"/>
              <a:gd name="connsiteX18" fmla="*/ 6465 w 10000"/>
              <a:gd name="connsiteY18" fmla="*/ 4322 h 10000"/>
              <a:gd name="connsiteX19" fmla="*/ 6364 w 10000"/>
              <a:gd name="connsiteY19" fmla="*/ 4194 h 10000"/>
              <a:gd name="connsiteX20" fmla="*/ 6566 w 10000"/>
              <a:gd name="connsiteY20" fmla="*/ 3475 h 10000"/>
              <a:gd name="connsiteX21" fmla="*/ 7121 w 10000"/>
              <a:gd name="connsiteY21" fmla="*/ 3009 h 10000"/>
              <a:gd name="connsiteX22" fmla="*/ 7222 w 10000"/>
              <a:gd name="connsiteY22" fmla="*/ 2669 h 10000"/>
              <a:gd name="connsiteX23" fmla="*/ 7424 w 10000"/>
              <a:gd name="connsiteY23" fmla="*/ 2415 h 10000"/>
              <a:gd name="connsiteX24" fmla="*/ 7525 w 10000"/>
              <a:gd name="connsiteY24" fmla="*/ 2203 h 10000"/>
              <a:gd name="connsiteX25" fmla="*/ 7172 w 10000"/>
              <a:gd name="connsiteY25" fmla="*/ 1144 h 10000"/>
              <a:gd name="connsiteX26" fmla="*/ 7020 w 10000"/>
              <a:gd name="connsiteY26" fmla="*/ 889 h 10000"/>
              <a:gd name="connsiteX27" fmla="*/ 6970 w 10000"/>
              <a:gd name="connsiteY27" fmla="*/ 635 h 10000"/>
              <a:gd name="connsiteX28" fmla="*/ 7071 w 10000"/>
              <a:gd name="connsiteY28" fmla="*/ 466 h 10000"/>
              <a:gd name="connsiteX29" fmla="*/ 3410 w 10000"/>
              <a:gd name="connsiteY29" fmla="*/ 3952 h 10000"/>
              <a:gd name="connsiteX30" fmla="*/ 3384 w 10000"/>
              <a:gd name="connsiteY30" fmla="*/ 0 h 10000"/>
              <a:gd name="connsiteX31" fmla="*/ 2475 w 10000"/>
              <a:gd name="connsiteY31" fmla="*/ 1313 h 10000"/>
              <a:gd name="connsiteX32" fmla="*/ 2273 w 10000"/>
              <a:gd name="connsiteY32" fmla="*/ 1356 h 10000"/>
              <a:gd name="connsiteX33" fmla="*/ 2121 w 10000"/>
              <a:gd name="connsiteY33" fmla="*/ 1610 h 10000"/>
              <a:gd name="connsiteX34" fmla="*/ 2071 w 10000"/>
              <a:gd name="connsiteY34" fmla="*/ 1484 h 10000"/>
              <a:gd name="connsiteX35" fmla="*/ 1970 w 10000"/>
              <a:gd name="connsiteY35" fmla="*/ 1017 h 10000"/>
              <a:gd name="connsiteX36" fmla="*/ 1869 w 10000"/>
              <a:gd name="connsiteY36" fmla="*/ 847 h 10000"/>
              <a:gd name="connsiteX37" fmla="*/ 707 w 10000"/>
              <a:gd name="connsiteY37" fmla="*/ 3135 h 10000"/>
              <a:gd name="connsiteX38" fmla="*/ 758 w 10000"/>
              <a:gd name="connsiteY38" fmla="*/ 3262 h 10000"/>
              <a:gd name="connsiteX39" fmla="*/ 354 w 10000"/>
              <a:gd name="connsiteY39" fmla="*/ 4873 h 10000"/>
              <a:gd name="connsiteX40" fmla="*/ 1212 w 10000"/>
              <a:gd name="connsiteY40" fmla="*/ 6357 h 10000"/>
              <a:gd name="connsiteX41" fmla="*/ 1263 w 10000"/>
              <a:gd name="connsiteY41" fmla="*/ 7585 h 10000"/>
              <a:gd name="connsiteX42" fmla="*/ 556 w 10000"/>
              <a:gd name="connsiteY42" fmla="*/ 9662 h 10000"/>
              <a:gd name="connsiteX43" fmla="*/ 0 w 10000"/>
              <a:gd name="connsiteY43" fmla="*/ 10000 h 10000"/>
              <a:gd name="connsiteX44" fmla="*/ 5000 w 10000"/>
              <a:gd name="connsiteY44" fmla="*/ 9619 h 10000"/>
              <a:gd name="connsiteX45" fmla="*/ 5000 w 10000"/>
              <a:gd name="connsiteY45" fmla="*/ 9787 h 10000"/>
              <a:gd name="connsiteX46" fmla="*/ 8283 w 10000"/>
              <a:gd name="connsiteY46" fmla="*/ 9449 h 10000"/>
              <a:gd name="connsiteX47" fmla="*/ 8939 w 10000"/>
              <a:gd name="connsiteY47" fmla="*/ 8644 h 10000"/>
              <a:gd name="connsiteX0" fmla="*/ 8939 w 10000"/>
              <a:gd name="connsiteY0" fmla="*/ 8178 h 9534"/>
              <a:gd name="connsiteX1" fmla="*/ 8939 w 10000"/>
              <a:gd name="connsiteY1" fmla="*/ 8178 h 9534"/>
              <a:gd name="connsiteX2" fmla="*/ 8889 w 10000"/>
              <a:gd name="connsiteY2" fmla="*/ 7754 h 9534"/>
              <a:gd name="connsiteX3" fmla="*/ 9040 w 10000"/>
              <a:gd name="connsiteY3" fmla="*/ 7331 h 9534"/>
              <a:gd name="connsiteX4" fmla="*/ 9242 w 10000"/>
              <a:gd name="connsiteY4" fmla="*/ 7076 h 9534"/>
              <a:gd name="connsiteX5" fmla="*/ 9192 w 10000"/>
              <a:gd name="connsiteY5" fmla="*/ 6865 h 9534"/>
              <a:gd name="connsiteX6" fmla="*/ 9242 w 10000"/>
              <a:gd name="connsiteY6" fmla="*/ 6652 h 9534"/>
              <a:gd name="connsiteX7" fmla="*/ 9495 w 10000"/>
              <a:gd name="connsiteY7" fmla="*/ 6398 h 9534"/>
              <a:gd name="connsiteX8" fmla="*/ 10000 w 10000"/>
              <a:gd name="connsiteY8" fmla="*/ 6356 h 9534"/>
              <a:gd name="connsiteX9" fmla="*/ 10000 w 10000"/>
              <a:gd name="connsiteY9" fmla="*/ 5042 h 9534"/>
              <a:gd name="connsiteX10" fmla="*/ 9899 w 10000"/>
              <a:gd name="connsiteY10" fmla="*/ 4916 h 9534"/>
              <a:gd name="connsiteX11" fmla="*/ 9747 w 10000"/>
              <a:gd name="connsiteY11" fmla="*/ 4703 h 9534"/>
              <a:gd name="connsiteX12" fmla="*/ 9394 w 10000"/>
              <a:gd name="connsiteY12" fmla="*/ 3560 h 9534"/>
              <a:gd name="connsiteX13" fmla="*/ 8535 w 10000"/>
              <a:gd name="connsiteY13" fmla="*/ 2543 h 9534"/>
              <a:gd name="connsiteX14" fmla="*/ 7525 w 10000"/>
              <a:gd name="connsiteY14" fmla="*/ 2924 h 9534"/>
              <a:gd name="connsiteX15" fmla="*/ 7475 w 10000"/>
              <a:gd name="connsiteY15" fmla="*/ 3009 h 9534"/>
              <a:gd name="connsiteX16" fmla="*/ 7273 w 10000"/>
              <a:gd name="connsiteY16" fmla="*/ 3602 h 9534"/>
              <a:gd name="connsiteX17" fmla="*/ 6768 w 10000"/>
              <a:gd name="connsiteY17" fmla="*/ 3898 h 9534"/>
              <a:gd name="connsiteX18" fmla="*/ 6465 w 10000"/>
              <a:gd name="connsiteY18" fmla="*/ 3856 h 9534"/>
              <a:gd name="connsiteX19" fmla="*/ 6364 w 10000"/>
              <a:gd name="connsiteY19" fmla="*/ 3728 h 9534"/>
              <a:gd name="connsiteX20" fmla="*/ 6566 w 10000"/>
              <a:gd name="connsiteY20" fmla="*/ 3009 h 9534"/>
              <a:gd name="connsiteX21" fmla="*/ 7121 w 10000"/>
              <a:gd name="connsiteY21" fmla="*/ 2543 h 9534"/>
              <a:gd name="connsiteX22" fmla="*/ 7222 w 10000"/>
              <a:gd name="connsiteY22" fmla="*/ 2203 h 9534"/>
              <a:gd name="connsiteX23" fmla="*/ 7424 w 10000"/>
              <a:gd name="connsiteY23" fmla="*/ 1949 h 9534"/>
              <a:gd name="connsiteX24" fmla="*/ 7525 w 10000"/>
              <a:gd name="connsiteY24" fmla="*/ 1737 h 9534"/>
              <a:gd name="connsiteX25" fmla="*/ 7172 w 10000"/>
              <a:gd name="connsiteY25" fmla="*/ 678 h 9534"/>
              <a:gd name="connsiteX26" fmla="*/ 7020 w 10000"/>
              <a:gd name="connsiteY26" fmla="*/ 423 h 9534"/>
              <a:gd name="connsiteX27" fmla="*/ 6970 w 10000"/>
              <a:gd name="connsiteY27" fmla="*/ 169 h 9534"/>
              <a:gd name="connsiteX28" fmla="*/ 7071 w 10000"/>
              <a:gd name="connsiteY28" fmla="*/ 0 h 9534"/>
              <a:gd name="connsiteX29" fmla="*/ 3410 w 10000"/>
              <a:gd name="connsiteY29" fmla="*/ 3486 h 9534"/>
              <a:gd name="connsiteX30" fmla="*/ 2475 w 10000"/>
              <a:gd name="connsiteY30" fmla="*/ 847 h 9534"/>
              <a:gd name="connsiteX31" fmla="*/ 2273 w 10000"/>
              <a:gd name="connsiteY31" fmla="*/ 890 h 9534"/>
              <a:gd name="connsiteX32" fmla="*/ 2121 w 10000"/>
              <a:gd name="connsiteY32" fmla="*/ 1144 h 9534"/>
              <a:gd name="connsiteX33" fmla="*/ 2071 w 10000"/>
              <a:gd name="connsiteY33" fmla="*/ 1018 h 9534"/>
              <a:gd name="connsiteX34" fmla="*/ 1970 w 10000"/>
              <a:gd name="connsiteY34" fmla="*/ 551 h 9534"/>
              <a:gd name="connsiteX35" fmla="*/ 1869 w 10000"/>
              <a:gd name="connsiteY35" fmla="*/ 381 h 9534"/>
              <a:gd name="connsiteX36" fmla="*/ 707 w 10000"/>
              <a:gd name="connsiteY36" fmla="*/ 2669 h 9534"/>
              <a:gd name="connsiteX37" fmla="*/ 758 w 10000"/>
              <a:gd name="connsiteY37" fmla="*/ 2796 h 9534"/>
              <a:gd name="connsiteX38" fmla="*/ 354 w 10000"/>
              <a:gd name="connsiteY38" fmla="*/ 4407 h 9534"/>
              <a:gd name="connsiteX39" fmla="*/ 1212 w 10000"/>
              <a:gd name="connsiteY39" fmla="*/ 5891 h 9534"/>
              <a:gd name="connsiteX40" fmla="*/ 1263 w 10000"/>
              <a:gd name="connsiteY40" fmla="*/ 7119 h 9534"/>
              <a:gd name="connsiteX41" fmla="*/ 556 w 10000"/>
              <a:gd name="connsiteY41" fmla="*/ 9196 h 9534"/>
              <a:gd name="connsiteX42" fmla="*/ 0 w 10000"/>
              <a:gd name="connsiteY42" fmla="*/ 9534 h 9534"/>
              <a:gd name="connsiteX43" fmla="*/ 5000 w 10000"/>
              <a:gd name="connsiteY43" fmla="*/ 9153 h 9534"/>
              <a:gd name="connsiteX44" fmla="*/ 5000 w 10000"/>
              <a:gd name="connsiteY44" fmla="*/ 9321 h 9534"/>
              <a:gd name="connsiteX45" fmla="*/ 8283 w 10000"/>
              <a:gd name="connsiteY45" fmla="*/ 8983 h 9534"/>
              <a:gd name="connsiteX46" fmla="*/ 8939 w 10000"/>
              <a:gd name="connsiteY46" fmla="*/ 8178 h 9534"/>
              <a:gd name="connsiteX0" fmla="*/ 8939 w 10000"/>
              <a:gd name="connsiteY0" fmla="*/ 8578 h 10000"/>
              <a:gd name="connsiteX1" fmla="*/ 8939 w 10000"/>
              <a:gd name="connsiteY1" fmla="*/ 8578 h 10000"/>
              <a:gd name="connsiteX2" fmla="*/ 8889 w 10000"/>
              <a:gd name="connsiteY2" fmla="*/ 8133 h 10000"/>
              <a:gd name="connsiteX3" fmla="*/ 9040 w 10000"/>
              <a:gd name="connsiteY3" fmla="*/ 7689 h 10000"/>
              <a:gd name="connsiteX4" fmla="*/ 9242 w 10000"/>
              <a:gd name="connsiteY4" fmla="*/ 7422 h 10000"/>
              <a:gd name="connsiteX5" fmla="*/ 9192 w 10000"/>
              <a:gd name="connsiteY5" fmla="*/ 7201 h 10000"/>
              <a:gd name="connsiteX6" fmla="*/ 9242 w 10000"/>
              <a:gd name="connsiteY6" fmla="*/ 6977 h 10000"/>
              <a:gd name="connsiteX7" fmla="*/ 9495 w 10000"/>
              <a:gd name="connsiteY7" fmla="*/ 6711 h 10000"/>
              <a:gd name="connsiteX8" fmla="*/ 10000 w 10000"/>
              <a:gd name="connsiteY8" fmla="*/ 6667 h 10000"/>
              <a:gd name="connsiteX9" fmla="*/ 10000 w 10000"/>
              <a:gd name="connsiteY9" fmla="*/ 5288 h 10000"/>
              <a:gd name="connsiteX10" fmla="*/ 9899 w 10000"/>
              <a:gd name="connsiteY10" fmla="*/ 5156 h 10000"/>
              <a:gd name="connsiteX11" fmla="*/ 9747 w 10000"/>
              <a:gd name="connsiteY11" fmla="*/ 4933 h 10000"/>
              <a:gd name="connsiteX12" fmla="*/ 9394 w 10000"/>
              <a:gd name="connsiteY12" fmla="*/ 3734 h 10000"/>
              <a:gd name="connsiteX13" fmla="*/ 8535 w 10000"/>
              <a:gd name="connsiteY13" fmla="*/ 2667 h 10000"/>
              <a:gd name="connsiteX14" fmla="*/ 7525 w 10000"/>
              <a:gd name="connsiteY14" fmla="*/ 3067 h 10000"/>
              <a:gd name="connsiteX15" fmla="*/ 7475 w 10000"/>
              <a:gd name="connsiteY15" fmla="*/ 3156 h 10000"/>
              <a:gd name="connsiteX16" fmla="*/ 7273 w 10000"/>
              <a:gd name="connsiteY16" fmla="*/ 3778 h 10000"/>
              <a:gd name="connsiteX17" fmla="*/ 6768 w 10000"/>
              <a:gd name="connsiteY17" fmla="*/ 4089 h 10000"/>
              <a:gd name="connsiteX18" fmla="*/ 6465 w 10000"/>
              <a:gd name="connsiteY18" fmla="*/ 4044 h 10000"/>
              <a:gd name="connsiteX19" fmla="*/ 6364 w 10000"/>
              <a:gd name="connsiteY19" fmla="*/ 3910 h 10000"/>
              <a:gd name="connsiteX20" fmla="*/ 6566 w 10000"/>
              <a:gd name="connsiteY20" fmla="*/ 3156 h 10000"/>
              <a:gd name="connsiteX21" fmla="*/ 7121 w 10000"/>
              <a:gd name="connsiteY21" fmla="*/ 2667 h 10000"/>
              <a:gd name="connsiteX22" fmla="*/ 7222 w 10000"/>
              <a:gd name="connsiteY22" fmla="*/ 2311 h 10000"/>
              <a:gd name="connsiteX23" fmla="*/ 7424 w 10000"/>
              <a:gd name="connsiteY23" fmla="*/ 2044 h 10000"/>
              <a:gd name="connsiteX24" fmla="*/ 7525 w 10000"/>
              <a:gd name="connsiteY24" fmla="*/ 1822 h 10000"/>
              <a:gd name="connsiteX25" fmla="*/ 7172 w 10000"/>
              <a:gd name="connsiteY25" fmla="*/ 711 h 10000"/>
              <a:gd name="connsiteX26" fmla="*/ 7020 w 10000"/>
              <a:gd name="connsiteY26" fmla="*/ 444 h 10000"/>
              <a:gd name="connsiteX27" fmla="*/ 6970 w 10000"/>
              <a:gd name="connsiteY27" fmla="*/ 177 h 10000"/>
              <a:gd name="connsiteX28" fmla="*/ 7071 w 10000"/>
              <a:gd name="connsiteY28" fmla="*/ 0 h 10000"/>
              <a:gd name="connsiteX29" fmla="*/ 3410 w 10000"/>
              <a:gd name="connsiteY29" fmla="*/ 3656 h 10000"/>
              <a:gd name="connsiteX30" fmla="*/ 2475 w 10000"/>
              <a:gd name="connsiteY30" fmla="*/ 888 h 10000"/>
              <a:gd name="connsiteX31" fmla="*/ 2273 w 10000"/>
              <a:gd name="connsiteY31" fmla="*/ 934 h 10000"/>
              <a:gd name="connsiteX32" fmla="*/ 2121 w 10000"/>
              <a:gd name="connsiteY32" fmla="*/ 1200 h 10000"/>
              <a:gd name="connsiteX33" fmla="*/ 1970 w 10000"/>
              <a:gd name="connsiteY33" fmla="*/ 578 h 10000"/>
              <a:gd name="connsiteX34" fmla="*/ 1869 w 10000"/>
              <a:gd name="connsiteY34" fmla="*/ 400 h 10000"/>
              <a:gd name="connsiteX35" fmla="*/ 707 w 10000"/>
              <a:gd name="connsiteY35" fmla="*/ 2799 h 10000"/>
              <a:gd name="connsiteX36" fmla="*/ 758 w 10000"/>
              <a:gd name="connsiteY36" fmla="*/ 2933 h 10000"/>
              <a:gd name="connsiteX37" fmla="*/ 354 w 10000"/>
              <a:gd name="connsiteY37" fmla="*/ 4622 h 10000"/>
              <a:gd name="connsiteX38" fmla="*/ 1212 w 10000"/>
              <a:gd name="connsiteY38" fmla="*/ 6179 h 10000"/>
              <a:gd name="connsiteX39" fmla="*/ 1263 w 10000"/>
              <a:gd name="connsiteY39" fmla="*/ 7467 h 10000"/>
              <a:gd name="connsiteX40" fmla="*/ 556 w 10000"/>
              <a:gd name="connsiteY40" fmla="*/ 9645 h 10000"/>
              <a:gd name="connsiteX41" fmla="*/ 0 w 10000"/>
              <a:gd name="connsiteY41" fmla="*/ 10000 h 10000"/>
              <a:gd name="connsiteX42" fmla="*/ 5000 w 10000"/>
              <a:gd name="connsiteY42" fmla="*/ 9600 h 10000"/>
              <a:gd name="connsiteX43" fmla="*/ 5000 w 10000"/>
              <a:gd name="connsiteY43" fmla="*/ 9777 h 10000"/>
              <a:gd name="connsiteX44" fmla="*/ 8283 w 10000"/>
              <a:gd name="connsiteY44" fmla="*/ 9422 h 10000"/>
              <a:gd name="connsiteX45" fmla="*/ 8939 w 10000"/>
              <a:gd name="connsiteY45" fmla="*/ 8578 h 10000"/>
              <a:gd name="connsiteX0" fmla="*/ 8939 w 10000"/>
              <a:gd name="connsiteY0" fmla="*/ 8578 h 10000"/>
              <a:gd name="connsiteX1" fmla="*/ 8939 w 10000"/>
              <a:gd name="connsiteY1" fmla="*/ 8578 h 10000"/>
              <a:gd name="connsiteX2" fmla="*/ 8889 w 10000"/>
              <a:gd name="connsiteY2" fmla="*/ 8133 h 10000"/>
              <a:gd name="connsiteX3" fmla="*/ 9040 w 10000"/>
              <a:gd name="connsiteY3" fmla="*/ 7689 h 10000"/>
              <a:gd name="connsiteX4" fmla="*/ 9242 w 10000"/>
              <a:gd name="connsiteY4" fmla="*/ 7422 h 10000"/>
              <a:gd name="connsiteX5" fmla="*/ 9192 w 10000"/>
              <a:gd name="connsiteY5" fmla="*/ 7201 h 10000"/>
              <a:gd name="connsiteX6" fmla="*/ 9242 w 10000"/>
              <a:gd name="connsiteY6" fmla="*/ 6977 h 10000"/>
              <a:gd name="connsiteX7" fmla="*/ 9495 w 10000"/>
              <a:gd name="connsiteY7" fmla="*/ 6711 h 10000"/>
              <a:gd name="connsiteX8" fmla="*/ 10000 w 10000"/>
              <a:gd name="connsiteY8" fmla="*/ 6667 h 10000"/>
              <a:gd name="connsiteX9" fmla="*/ 10000 w 10000"/>
              <a:gd name="connsiteY9" fmla="*/ 5288 h 10000"/>
              <a:gd name="connsiteX10" fmla="*/ 9899 w 10000"/>
              <a:gd name="connsiteY10" fmla="*/ 5156 h 10000"/>
              <a:gd name="connsiteX11" fmla="*/ 9747 w 10000"/>
              <a:gd name="connsiteY11" fmla="*/ 4933 h 10000"/>
              <a:gd name="connsiteX12" fmla="*/ 9394 w 10000"/>
              <a:gd name="connsiteY12" fmla="*/ 3734 h 10000"/>
              <a:gd name="connsiteX13" fmla="*/ 8535 w 10000"/>
              <a:gd name="connsiteY13" fmla="*/ 2667 h 10000"/>
              <a:gd name="connsiteX14" fmla="*/ 7525 w 10000"/>
              <a:gd name="connsiteY14" fmla="*/ 3067 h 10000"/>
              <a:gd name="connsiteX15" fmla="*/ 7475 w 10000"/>
              <a:gd name="connsiteY15" fmla="*/ 3156 h 10000"/>
              <a:gd name="connsiteX16" fmla="*/ 7273 w 10000"/>
              <a:gd name="connsiteY16" fmla="*/ 3778 h 10000"/>
              <a:gd name="connsiteX17" fmla="*/ 6768 w 10000"/>
              <a:gd name="connsiteY17" fmla="*/ 4089 h 10000"/>
              <a:gd name="connsiteX18" fmla="*/ 6465 w 10000"/>
              <a:gd name="connsiteY18" fmla="*/ 4044 h 10000"/>
              <a:gd name="connsiteX19" fmla="*/ 6364 w 10000"/>
              <a:gd name="connsiteY19" fmla="*/ 3910 h 10000"/>
              <a:gd name="connsiteX20" fmla="*/ 6566 w 10000"/>
              <a:gd name="connsiteY20" fmla="*/ 3156 h 10000"/>
              <a:gd name="connsiteX21" fmla="*/ 7121 w 10000"/>
              <a:gd name="connsiteY21" fmla="*/ 2667 h 10000"/>
              <a:gd name="connsiteX22" fmla="*/ 7222 w 10000"/>
              <a:gd name="connsiteY22" fmla="*/ 2311 h 10000"/>
              <a:gd name="connsiteX23" fmla="*/ 7424 w 10000"/>
              <a:gd name="connsiteY23" fmla="*/ 2044 h 10000"/>
              <a:gd name="connsiteX24" fmla="*/ 7525 w 10000"/>
              <a:gd name="connsiteY24" fmla="*/ 1822 h 10000"/>
              <a:gd name="connsiteX25" fmla="*/ 7172 w 10000"/>
              <a:gd name="connsiteY25" fmla="*/ 711 h 10000"/>
              <a:gd name="connsiteX26" fmla="*/ 7020 w 10000"/>
              <a:gd name="connsiteY26" fmla="*/ 444 h 10000"/>
              <a:gd name="connsiteX27" fmla="*/ 6970 w 10000"/>
              <a:gd name="connsiteY27" fmla="*/ 177 h 10000"/>
              <a:gd name="connsiteX28" fmla="*/ 7071 w 10000"/>
              <a:gd name="connsiteY28" fmla="*/ 0 h 10000"/>
              <a:gd name="connsiteX29" fmla="*/ 3410 w 10000"/>
              <a:gd name="connsiteY29" fmla="*/ 3656 h 10000"/>
              <a:gd name="connsiteX30" fmla="*/ 2475 w 10000"/>
              <a:gd name="connsiteY30" fmla="*/ 888 h 10000"/>
              <a:gd name="connsiteX31" fmla="*/ 2273 w 10000"/>
              <a:gd name="connsiteY31" fmla="*/ 934 h 10000"/>
              <a:gd name="connsiteX32" fmla="*/ 2121 w 10000"/>
              <a:gd name="connsiteY32" fmla="*/ 1200 h 10000"/>
              <a:gd name="connsiteX33" fmla="*/ 1970 w 10000"/>
              <a:gd name="connsiteY33" fmla="*/ 578 h 10000"/>
              <a:gd name="connsiteX34" fmla="*/ 707 w 10000"/>
              <a:gd name="connsiteY34" fmla="*/ 2799 h 10000"/>
              <a:gd name="connsiteX35" fmla="*/ 758 w 10000"/>
              <a:gd name="connsiteY35" fmla="*/ 2933 h 10000"/>
              <a:gd name="connsiteX36" fmla="*/ 354 w 10000"/>
              <a:gd name="connsiteY36" fmla="*/ 4622 h 10000"/>
              <a:gd name="connsiteX37" fmla="*/ 1212 w 10000"/>
              <a:gd name="connsiteY37" fmla="*/ 6179 h 10000"/>
              <a:gd name="connsiteX38" fmla="*/ 1263 w 10000"/>
              <a:gd name="connsiteY38" fmla="*/ 7467 h 10000"/>
              <a:gd name="connsiteX39" fmla="*/ 556 w 10000"/>
              <a:gd name="connsiteY39" fmla="*/ 9645 h 10000"/>
              <a:gd name="connsiteX40" fmla="*/ 0 w 10000"/>
              <a:gd name="connsiteY40" fmla="*/ 10000 h 10000"/>
              <a:gd name="connsiteX41" fmla="*/ 5000 w 10000"/>
              <a:gd name="connsiteY41" fmla="*/ 9600 h 10000"/>
              <a:gd name="connsiteX42" fmla="*/ 5000 w 10000"/>
              <a:gd name="connsiteY42" fmla="*/ 9777 h 10000"/>
              <a:gd name="connsiteX43" fmla="*/ 8283 w 10000"/>
              <a:gd name="connsiteY43" fmla="*/ 9422 h 10000"/>
              <a:gd name="connsiteX44" fmla="*/ 8939 w 10000"/>
              <a:gd name="connsiteY44" fmla="*/ 8578 h 10000"/>
              <a:gd name="connsiteX0" fmla="*/ 8939 w 10000"/>
              <a:gd name="connsiteY0" fmla="*/ 8578 h 10000"/>
              <a:gd name="connsiteX1" fmla="*/ 8939 w 10000"/>
              <a:gd name="connsiteY1" fmla="*/ 8578 h 10000"/>
              <a:gd name="connsiteX2" fmla="*/ 8889 w 10000"/>
              <a:gd name="connsiteY2" fmla="*/ 8133 h 10000"/>
              <a:gd name="connsiteX3" fmla="*/ 9040 w 10000"/>
              <a:gd name="connsiteY3" fmla="*/ 7689 h 10000"/>
              <a:gd name="connsiteX4" fmla="*/ 9242 w 10000"/>
              <a:gd name="connsiteY4" fmla="*/ 7422 h 10000"/>
              <a:gd name="connsiteX5" fmla="*/ 9192 w 10000"/>
              <a:gd name="connsiteY5" fmla="*/ 7201 h 10000"/>
              <a:gd name="connsiteX6" fmla="*/ 9242 w 10000"/>
              <a:gd name="connsiteY6" fmla="*/ 6977 h 10000"/>
              <a:gd name="connsiteX7" fmla="*/ 9495 w 10000"/>
              <a:gd name="connsiteY7" fmla="*/ 6711 h 10000"/>
              <a:gd name="connsiteX8" fmla="*/ 10000 w 10000"/>
              <a:gd name="connsiteY8" fmla="*/ 6667 h 10000"/>
              <a:gd name="connsiteX9" fmla="*/ 10000 w 10000"/>
              <a:gd name="connsiteY9" fmla="*/ 5288 h 10000"/>
              <a:gd name="connsiteX10" fmla="*/ 9899 w 10000"/>
              <a:gd name="connsiteY10" fmla="*/ 5156 h 10000"/>
              <a:gd name="connsiteX11" fmla="*/ 9747 w 10000"/>
              <a:gd name="connsiteY11" fmla="*/ 4933 h 10000"/>
              <a:gd name="connsiteX12" fmla="*/ 9394 w 10000"/>
              <a:gd name="connsiteY12" fmla="*/ 3734 h 10000"/>
              <a:gd name="connsiteX13" fmla="*/ 8535 w 10000"/>
              <a:gd name="connsiteY13" fmla="*/ 2667 h 10000"/>
              <a:gd name="connsiteX14" fmla="*/ 7525 w 10000"/>
              <a:gd name="connsiteY14" fmla="*/ 3067 h 10000"/>
              <a:gd name="connsiteX15" fmla="*/ 7475 w 10000"/>
              <a:gd name="connsiteY15" fmla="*/ 3156 h 10000"/>
              <a:gd name="connsiteX16" fmla="*/ 7273 w 10000"/>
              <a:gd name="connsiteY16" fmla="*/ 3778 h 10000"/>
              <a:gd name="connsiteX17" fmla="*/ 6768 w 10000"/>
              <a:gd name="connsiteY17" fmla="*/ 4089 h 10000"/>
              <a:gd name="connsiteX18" fmla="*/ 6465 w 10000"/>
              <a:gd name="connsiteY18" fmla="*/ 4044 h 10000"/>
              <a:gd name="connsiteX19" fmla="*/ 6364 w 10000"/>
              <a:gd name="connsiteY19" fmla="*/ 3910 h 10000"/>
              <a:gd name="connsiteX20" fmla="*/ 6566 w 10000"/>
              <a:gd name="connsiteY20" fmla="*/ 3156 h 10000"/>
              <a:gd name="connsiteX21" fmla="*/ 7121 w 10000"/>
              <a:gd name="connsiteY21" fmla="*/ 2667 h 10000"/>
              <a:gd name="connsiteX22" fmla="*/ 7222 w 10000"/>
              <a:gd name="connsiteY22" fmla="*/ 2311 h 10000"/>
              <a:gd name="connsiteX23" fmla="*/ 7424 w 10000"/>
              <a:gd name="connsiteY23" fmla="*/ 2044 h 10000"/>
              <a:gd name="connsiteX24" fmla="*/ 7525 w 10000"/>
              <a:gd name="connsiteY24" fmla="*/ 1822 h 10000"/>
              <a:gd name="connsiteX25" fmla="*/ 7172 w 10000"/>
              <a:gd name="connsiteY25" fmla="*/ 711 h 10000"/>
              <a:gd name="connsiteX26" fmla="*/ 7020 w 10000"/>
              <a:gd name="connsiteY26" fmla="*/ 444 h 10000"/>
              <a:gd name="connsiteX27" fmla="*/ 6970 w 10000"/>
              <a:gd name="connsiteY27" fmla="*/ 177 h 10000"/>
              <a:gd name="connsiteX28" fmla="*/ 7071 w 10000"/>
              <a:gd name="connsiteY28" fmla="*/ 0 h 10000"/>
              <a:gd name="connsiteX29" fmla="*/ 3410 w 10000"/>
              <a:gd name="connsiteY29" fmla="*/ 3656 h 10000"/>
              <a:gd name="connsiteX30" fmla="*/ 2475 w 10000"/>
              <a:gd name="connsiteY30" fmla="*/ 888 h 10000"/>
              <a:gd name="connsiteX31" fmla="*/ 2273 w 10000"/>
              <a:gd name="connsiteY31" fmla="*/ 934 h 10000"/>
              <a:gd name="connsiteX32" fmla="*/ 2121 w 10000"/>
              <a:gd name="connsiteY32" fmla="*/ 1200 h 10000"/>
              <a:gd name="connsiteX33" fmla="*/ 707 w 10000"/>
              <a:gd name="connsiteY33" fmla="*/ 2799 h 10000"/>
              <a:gd name="connsiteX34" fmla="*/ 758 w 10000"/>
              <a:gd name="connsiteY34" fmla="*/ 2933 h 10000"/>
              <a:gd name="connsiteX35" fmla="*/ 354 w 10000"/>
              <a:gd name="connsiteY35" fmla="*/ 4622 h 10000"/>
              <a:gd name="connsiteX36" fmla="*/ 1212 w 10000"/>
              <a:gd name="connsiteY36" fmla="*/ 6179 h 10000"/>
              <a:gd name="connsiteX37" fmla="*/ 1263 w 10000"/>
              <a:gd name="connsiteY37" fmla="*/ 7467 h 10000"/>
              <a:gd name="connsiteX38" fmla="*/ 556 w 10000"/>
              <a:gd name="connsiteY38" fmla="*/ 9645 h 10000"/>
              <a:gd name="connsiteX39" fmla="*/ 0 w 10000"/>
              <a:gd name="connsiteY39" fmla="*/ 10000 h 10000"/>
              <a:gd name="connsiteX40" fmla="*/ 5000 w 10000"/>
              <a:gd name="connsiteY40" fmla="*/ 9600 h 10000"/>
              <a:gd name="connsiteX41" fmla="*/ 5000 w 10000"/>
              <a:gd name="connsiteY41" fmla="*/ 9777 h 10000"/>
              <a:gd name="connsiteX42" fmla="*/ 8283 w 10000"/>
              <a:gd name="connsiteY42" fmla="*/ 9422 h 10000"/>
              <a:gd name="connsiteX43" fmla="*/ 8939 w 10000"/>
              <a:gd name="connsiteY43" fmla="*/ 8578 h 10000"/>
              <a:gd name="connsiteX0" fmla="*/ 8939 w 10000"/>
              <a:gd name="connsiteY0" fmla="*/ 8578 h 10000"/>
              <a:gd name="connsiteX1" fmla="*/ 8939 w 10000"/>
              <a:gd name="connsiteY1" fmla="*/ 8578 h 10000"/>
              <a:gd name="connsiteX2" fmla="*/ 8889 w 10000"/>
              <a:gd name="connsiteY2" fmla="*/ 8133 h 10000"/>
              <a:gd name="connsiteX3" fmla="*/ 9040 w 10000"/>
              <a:gd name="connsiteY3" fmla="*/ 7689 h 10000"/>
              <a:gd name="connsiteX4" fmla="*/ 9242 w 10000"/>
              <a:gd name="connsiteY4" fmla="*/ 7422 h 10000"/>
              <a:gd name="connsiteX5" fmla="*/ 9192 w 10000"/>
              <a:gd name="connsiteY5" fmla="*/ 7201 h 10000"/>
              <a:gd name="connsiteX6" fmla="*/ 9242 w 10000"/>
              <a:gd name="connsiteY6" fmla="*/ 6977 h 10000"/>
              <a:gd name="connsiteX7" fmla="*/ 9495 w 10000"/>
              <a:gd name="connsiteY7" fmla="*/ 6711 h 10000"/>
              <a:gd name="connsiteX8" fmla="*/ 10000 w 10000"/>
              <a:gd name="connsiteY8" fmla="*/ 6667 h 10000"/>
              <a:gd name="connsiteX9" fmla="*/ 10000 w 10000"/>
              <a:gd name="connsiteY9" fmla="*/ 5288 h 10000"/>
              <a:gd name="connsiteX10" fmla="*/ 9899 w 10000"/>
              <a:gd name="connsiteY10" fmla="*/ 5156 h 10000"/>
              <a:gd name="connsiteX11" fmla="*/ 9747 w 10000"/>
              <a:gd name="connsiteY11" fmla="*/ 4933 h 10000"/>
              <a:gd name="connsiteX12" fmla="*/ 9394 w 10000"/>
              <a:gd name="connsiteY12" fmla="*/ 3734 h 10000"/>
              <a:gd name="connsiteX13" fmla="*/ 8535 w 10000"/>
              <a:gd name="connsiteY13" fmla="*/ 2667 h 10000"/>
              <a:gd name="connsiteX14" fmla="*/ 7525 w 10000"/>
              <a:gd name="connsiteY14" fmla="*/ 3067 h 10000"/>
              <a:gd name="connsiteX15" fmla="*/ 7475 w 10000"/>
              <a:gd name="connsiteY15" fmla="*/ 3156 h 10000"/>
              <a:gd name="connsiteX16" fmla="*/ 7273 w 10000"/>
              <a:gd name="connsiteY16" fmla="*/ 3778 h 10000"/>
              <a:gd name="connsiteX17" fmla="*/ 6768 w 10000"/>
              <a:gd name="connsiteY17" fmla="*/ 4089 h 10000"/>
              <a:gd name="connsiteX18" fmla="*/ 6465 w 10000"/>
              <a:gd name="connsiteY18" fmla="*/ 4044 h 10000"/>
              <a:gd name="connsiteX19" fmla="*/ 6364 w 10000"/>
              <a:gd name="connsiteY19" fmla="*/ 3910 h 10000"/>
              <a:gd name="connsiteX20" fmla="*/ 6566 w 10000"/>
              <a:gd name="connsiteY20" fmla="*/ 3156 h 10000"/>
              <a:gd name="connsiteX21" fmla="*/ 7121 w 10000"/>
              <a:gd name="connsiteY21" fmla="*/ 2667 h 10000"/>
              <a:gd name="connsiteX22" fmla="*/ 7222 w 10000"/>
              <a:gd name="connsiteY22" fmla="*/ 2311 h 10000"/>
              <a:gd name="connsiteX23" fmla="*/ 7424 w 10000"/>
              <a:gd name="connsiteY23" fmla="*/ 2044 h 10000"/>
              <a:gd name="connsiteX24" fmla="*/ 7525 w 10000"/>
              <a:gd name="connsiteY24" fmla="*/ 1822 h 10000"/>
              <a:gd name="connsiteX25" fmla="*/ 7172 w 10000"/>
              <a:gd name="connsiteY25" fmla="*/ 711 h 10000"/>
              <a:gd name="connsiteX26" fmla="*/ 7020 w 10000"/>
              <a:gd name="connsiteY26" fmla="*/ 444 h 10000"/>
              <a:gd name="connsiteX27" fmla="*/ 6970 w 10000"/>
              <a:gd name="connsiteY27" fmla="*/ 177 h 10000"/>
              <a:gd name="connsiteX28" fmla="*/ 7071 w 10000"/>
              <a:gd name="connsiteY28" fmla="*/ 0 h 10000"/>
              <a:gd name="connsiteX29" fmla="*/ 3410 w 10000"/>
              <a:gd name="connsiteY29" fmla="*/ 3656 h 10000"/>
              <a:gd name="connsiteX30" fmla="*/ 2475 w 10000"/>
              <a:gd name="connsiteY30" fmla="*/ 888 h 10000"/>
              <a:gd name="connsiteX31" fmla="*/ 2273 w 10000"/>
              <a:gd name="connsiteY31" fmla="*/ 934 h 10000"/>
              <a:gd name="connsiteX32" fmla="*/ 707 w 10000"/>
              <a:gd name="connsiteY32" fmla="*/ 2799 h 10000"/>
              <a:gd name="connsiteX33" fmla="*/ 758 w 10000"/>
              <a:gd name="connsiteY33" fmla="*/ 2933 h 10000"/>
              <a:gd name="connsiteX34" fmla="*/ 354 w 10000"/>
              <a:gd name="connsiteY34" fmla="*/ 4622 h 10000"/>
              <a:gd name="connsiteX35" fmla="*/ 1212 w 10000"/>
              <a:gd name="connsiteY35" fmla="*/ 6179 h 10000"/>
              <a:gd name="connsiteX36" fmla="*/ 1263 w 10000"/>
              <a:gd name="connsiteY36" fmla="*/ 7467 h 10000"/>
              <a:gd name="connsiteX37" fmla="*/ 556 w 10000"/>
              <a:gd name="connsiteY37" fmla="*/ 9645 h 10000"/>
              <a:gd name="connsiteX38" fmla="*/ 0 w 10000"/>
              <a:gd name="connsiteY38" fmla="*/ 10000 h 10000"/>
              <a:gd name="connsiteX39" fmla="*/ 5000 w 10000"/>
              <a:gd name="connsiteY39" fmla="*/ 9600 h 10000"/>
              <a:gd name="connsiteX40" fmla="*/ 5000 w 10000"/>
              <a:gd name="connsiteY40" fmla="*/ 9777 h 10000"/>
              <a:gd name="connsiteX41" fmla="*/ 8283 w 10000"/>
              <a:gd name="connsiteY41" fmla="*/ 9422 h 10000"/>
              <a:gd name="connsiteX42" fmla="*/ 8939 w 10000"/>
              <a:gd name="connsiteY42" fmla="*/ 8578 h 10000"/>
              <a:gd name="connsiteX0" fmla="*/ 8939 w 10000"/>
              <a:gd name="connsiteY0" fmla="*/ 8578 h 10000"/>
              <a:gd name="connsiteX1" fmla="*/ 8939 w 10000"/>
              <a:gd name="connsiteY1" fmla="*/ 8578 h 10000"/>
              <a:gd name="connsiteX2" fmla="*/ 8889 w 10000"/>
              <a:gd name="connsiteY2" fmla="*/ 8133 h 10000"/>
              <a:gd name="connsiteX3" fmla="*/ 9040 w 10000"/>
              <a:gd name="connsiteY3" fmla="*/ 7689 h 10000"/>
              <a:gd name="connsiteX4" fmla="*/ 9242 w 10000"/>
              <a:gd name="connsiteY4" fmla="*/ 7422 h 10000"/>
              <a:gd name="connsiteX5" fmla="*/ 9192 w 10000"/>
              <a:gd name="connsiteY5" fmla="*/ 7201 h 10000"/>
              <a:gd name="connsiteX6" fmla="*/ 9242 w 10000"/>
              <a:gd name="connsiteY6" fmla="*/ 6977 h 10000"/>
              <a:gd name="connsiteX7" fmla="*/ 9495 w 10000"/>
              <a:gd name="connsiteY7" fmla="*/ 6711 h 10000"/>
              <a:gd name="connsiteX8" fmla="*/ 10000 w 10000"/>
              <a:gd name="connsiteY8" fmla="*/ 6667 h 10000"/>
              <a:gd name="connsiteX9" fmla="*/ 10000 w 10000"/>
              <a:gd name="connsiteY9" fmla="*/ 5288 h 10000"/>
              <a:gd name="connsiteX10" fmla="*/ 9899 w 10000"/>
              <a:gd name="connsiteY10" fmla="*/ 5156 h 10000"/>
              <a:gd name="connsiteX11" fmla="*/ 9747 w 10000"/>
              <a:gd name="connsiteY11" fmla="*/ 4933 h 10000"/>
              <a:gd name="connsiteX12" fmla="*/ 9394 w 10000"/>
              <a:gd name="connsiteY12" fmla="*/ 3734 h 10000"/>
              <a:gd name="connsiteX13" fmla="*/ 8535 w 10000"/>
              <a:gd name="connsiteY13" fmla="*/ 2667 h 10000"/>
              <a:gd name="connsiteX14" fmla="*/ 7525 w 10000"/>
              <a:gd name="connsiteY14" fmla="*/ 3067 h 10000"/>
              <a:gd name="connsiteX15" fmla="*/ 7475 w 10000"/>
              <a:gd name="connsiteY15" fmla="*/ 3156 h 10000"/>
              <a:gd name="connsiteX16" fmla="*/ 7273 w 10000"/>
              <a:gd name="connsiteY16" fmla="*/ 3778 h 10000"/>
              <a:gd name="connsiteX17" fmla="*/ 6768 w 10000"/>
              <a:gd name="connsiteY17" fmla="*/ 4089 h 10000"/>
              <a:gd name="connsiteX18" fmla="*/ 6465 w 10000"/>
              <a:gd name="connsiteY18" fmla="*/ 4044 h 10000"/>
              <a:gd name="connsiteX19" fmla="*/ 6364 w 10000"/>
              <a:gd name="connsiteY19" fmla="*/ 3910 h 10000"/>
              <a:gd name="connsiteX20" fmla="*/ 6566 w 10000"/>
              <a:gd name="connsiteY20" fmla="*/ 3156 h 10000"/>
              <a:gd name="connsiteX21" fmla="*/ 7121 w 10000"/>
              <a:gd name="connsiteY21" fmla="*/ 2667 h 10000"/>
              <a:gd name="connsiteX22" fmla="*/ 7222 w 10000"/>
              <a:gd name="connsiteY22" fmla="*/ 2311 h 10000"/>
              <a:gd name="connsiteX23" fmla="*/ 7424 w 10000"/>
              <a:gd name="connsiteY23" fmla="*/ 2044 h 10000"/>
              <a:gd name="connsiteX24" fmla="*/ 7525 w 10000"/>
              <a:gd name="connsiteY24" fmla="*/ 1822 h 10000"/>
              <a:gd name="connsiteX25" fmla="*/ 7172 w 10000"/>
              <a:gd name="connsiteY25" fmla="*/ 711 h 10000"/>
              <a:gd name="connsiteX26" fmla="*/ 7020 w 10000"/>
              <a:gd name="connsiteY26" fmla="*/ 444 h 10000"/>
              <a:gd name="connsiteX27" fmla="*/ 6970 w 10000"/>
              <a:gd name="connsiteY27" fmla="*/ 177 h 10000"/>
              <a:gd name="connsiteX28" fmla="*/ 7071 w 10000"/>
              <a:gd name="connsiteY28" fmla="*/ 0 h 10000"/>
              <a:gd name="connsiteX29" fmla="*/ 3410 w 10000"/>
              <a:gd name="connsiteY29" fmla="*/ 3656 h 10000"/>
              <a:gd name="connsiteX30" fmla="*/ 2475 w 10000"/>
              <a:gd name="connsiteY30" fmla="*/ 888 h 10000"/>
              <a:gd name="connsiteX31" fmla="*/ 707 w 10000"/>
              <a:gd name="connsiteY31" fmla="*/ 2799 h 10000"/>
              <a:gd name="connsiteX32" fmla="*/ 758 w 10000"/>
              <a:gd name="connsiteY32" fmla="*/ 2933 h 10000"/>
              <a:gd name="connsiteX33" fmla="*/ 354 w 10000"/>
              <a:gd name="connsiteY33" fmla="*/ 4622 h 10000"/>
              <a:gd name="connsiteX34" fmla="*/ 1212 w 10000"/>
              <a:gd name="connsiteY34" fmla="*/ 6179 h 10000"/>
              <a:gd name="connsiteX35" fmla="*/ 1263 w 10000"/>
              <a:gd name="connsiteY35" fmla="*/ 7467 h 10000"/>
              <a:gd name="connsiteX36" fmla="*/ 556 w 10000"/>
              <a:gd name="connsiteY36" fmla="*/ 9645 h 10000"/>
              <a:gd name="connsiteX37" fmla="*/ 0 w 10000"/>
              <a:gd name="connsiteY37" fmla="*/ 10000 h 10000"/>
              <a:gd name="connsiteX38" fmla="*/ 5000 w 10000"/>
              <a:gd name="connsiteY38" fmla="*/ 9600 h 10000"/>
              <a:gd name="connsiteX39" fmla="*/ 5000 w 10000"/>
              <a:gd name="connsiteY39" fmla="*/ 9777 h 10000"/>
              <a:gd name="connsiteX40" fmla="*/ 8283 w 10000"/>
              <a:gd name="connsiteY40" fmla="*/ 9422 h 10000"/>
              <a:gd name="connsiteX41" fmla="*/ 8939 w 10000"/>
              <a:gd name="connsiteY41" fmla="*/ 8578 h 10000"/>
              <a:gd name="connsiteX0" fmla="*/ 8939 w 10000"/>
              <a:gd name="connsiteY0" fmla="*/ 8578 h 10000"/>
              <a:gd name="connsiteX1" fmla="*/ 8939 w 10000"/>
              <a:gd name="connsiteY1" fmla="*/ 8578 h 10000"/>
              <a:gd name="connsiteX2" fmla="*/ 8889 w 10000"/>
              <a:gd name="connsiteY2" fmla="*/ 8133 h 10000"/>
              <a:gd name="connsiteX3" fmla="*/ 9040 w 10000"/>
              <a:gd name="connsiteY3" fmla="*/ 7689 h 10000"/>
              <a:gd name="connsiteX4" fmla="*/ 9242 w 10000"/>
              <a:gd name="connsiteY4" fmla="*/ 7422 h 10000"/>
              <a:gd name="connsiteX5" fmla="*/ 9192 w 10000"/>
              <a:gd name="connsiteY5" fmla="*/ 7201 h 10000"/>
              <a:gd name="connsiteX6" fmla="*/ 9242 w 10000"/>
              <a:gd name="connsiteY6" fmla="*/ 6977 h 10000"/>
              <a:gd name="connsiteX7" fmla="*/ 9495 w 10000"/>
              <a:gd name="connsiteY7" fmla="*/ 6711 h 10000"/>
              <a:gd name="connsiteX8" fmla="*/ 10000 w 10000"/>
              <a:gd name="connsiteY8" fmla="*/ 6667 h 10000"/>
              <a:gd name="connsiteX9" fmla="*/ 10000 w 10000"/>
              <a:gd name="connsiteY9" fmla="*/ 5288 h 10000"/>
              <a:gd name="connsiteX10" fmla="*/ 9899 w 10000"/>
              <a:gd name="connsiteY10" fmla="*/ 5156 h 10000"/>
              <a:gd name="connsiteX11" fmla="*/ 9747 w 10000"/>
              <a:gd name="connsiteY11" fmla="*/ 4933 h 10000"/>
              <a:gd name="connsiteX12" fmla="*/ 9394 w 10000"/>
              <a:gd name="connsiteY12" fmla="*/ 3734 h 10000"/>
              <a:gd name="connsiteX13" fmla="*/ 8535 w 10000"/>
              <a:gd name="connsiteY13" fmla="*/ 2667 h 10000"/>
              <a:gd name="connsiteX14" fmla="*/ 7525 w 10000"/>
              <a:gd name="connsiteY14" fmla="*/ 3067 h 10000"/>
              <a:gd name="connsiteX15" fmla="*/ 7475 w 10000"/>
              <a:gd name="connsiteY15" fmla="*/ 3156 h 10000"/>
              <a:gd name="connsiteX16" fmla="*/ 7273 w 10000"/>
              <a:gd name="connsiteY16" fmla="*/ 3778 h 10000"/>
              <a:gd name="connsiteX17" fmla="*/ 6768 w 10000"/>
              <a:gd name="connsiteY17" fmla="*/ 4089 h 10000"/>
              <a:gd name="connsiteX18" fmla="*/ 6465 w 10000"/>
              <a:gd name="connsiteY18" fmla="*/ 4044 h 10000"/>
              <a:gd name="connsiteX19" fmla="*/ 6364 w 10000"/>
              <a:gd name="connsiteY19" fmla="*/ 3910 h 10000"/>
              <a:gd name="connsiteX20" fmla="*/ 6566 w 10000"/>
              <a:gd name="connsiteY20" fmla="*/ 3156 h 10000"/>
              <a:gd name="connsiteX21" fmla="*/ 7121 w 10000"/>
              <a:gd name="connsiteY21" fmla="*/ 2667 h 10000"/>
              <a:gd name="connsiteX22" fmla="*/ 7222 w 10000"/>
              <a:gd name="connsiteY22" fmla="*/ 2311 h 10000"/>
              <a:gd name="connsiteX23" fmla="*/ 7424 w 10000"/>
              <a:gd name="connsiteY23" fmla="*/ 2044 h 10000"/>
              <a:gd name="connsiteX24" fmla="*/ 7525 w 10000"/>
              <a:gd name="connsiteY24" fmla="*/ 1822 h 10000"/>
              <a:gd name="connsiteX25" fmla="*/ 7172 w 10000"/>
              <a:gd name="connsiteY25" fmla="*/ 711 h 10000"/>
              <a:gd name="connsiteX26" fmla="*/ 7020 w 10000"/>
              <a:gd name="connsiteY26" fmla="*/ 444 h 10000"/>
              <a:gd name="connsiteX27" fmla="*/ 6970 w 10000"/>
              <a:gd name="connsiteY27" fmla="*/ 177 h 10000"/>
              <a:gd name="connsiteX28" fmla="*/ 7071 w 10000"/>
              <a:gd name="connsiteY28" fmla="*/ 0 h 10000"/>
              <a:gd name="connsiteX29" fmla="*/ 3410 w 10000"/>
              <a:gd name="connsiteY29" fmla="*/ 3656 h 10000"/>
              <a:gd name="connsiteX30" fmla="*/ 707 w 10000"/>
              <a:gd name="connsiteY30" fmla="*/ 2799 h 10000"/>
              <a:gd name="connsiteX31" fmla="*/ 758 w 10000"/>
              <a:gd name="connsiteY31" fmla="*/ 2933 h 10000"/>
              <a:gd name="connsiteX32" fmla="*/ 354 w 10000"/>
              <a:gd name="connsiteY32" fmla="*/ 4622 h 10000"/>
              <a:gd name="connsiteX33" fmla="*/ 1212 w 10000"/>
              <a:gd name="connsiteY33" fmla="*/ 6179 h 10000"/>
              <a:gd name="connsiteX34" fmla="*/ 1263 w 10000"/>
              <a:gd name="connsiteY34" fmla="*/ 7467 h 10000"/>
              <a:gd name="connsiteX35" fmla="*/ 556 w 10000"/>
              <a:gd name="connsiteY35" fmla="*/ 9645 h 10000"/>
              <a:gd name="connsiteX36" fmla="*/ 0 w 10000"/>
              <a:gd name="connsiteY36" fmla="*/ 10000 h 10000"/>
              <a:gd name="connsiteX37" fmla="*/ 5000 w 10000"/>
              <a:gd name="connsiteY37" fmla="*/ 9600 h 10000"/>
              <a:gd name="connsiteX38" fmla="*/ 5000 w 10000"/>
              <a:gd name="connsiteY38" fmla="*/ 9777 h 10000"/>
              <a:gd name="connsiteX39" fmla="*/ 8283 w 10000"/>
              <a:gd name="connsiteY39" fmla="*/ 9422 h 10000"/>
              <a:gd name="connsiteX40" fmla="*/ 8939 w 10000"/>
              <a:gd name="connsiteY40" fmla="*/ 8578 h 10000"/>
              <a:gd name="connsiteX0" fmla="*/ 8939 w 10000"/>
              <a:gd name="connsiteY0" fmla="*/ 8578 h 10000"/>
              <a:gd name="connsiteX1" fmla="*/ 8939 w 10000"/>
              <a:gd name="connsiteY1" fmla="*/ 8578 h 10000"/>
              <a:gd name="connsiteX2" fmla="*/ 8889 w 10000"/>
              <a:gd name="connsiteY2" fmla="*/ 8133 h 10000"/>
              <a:gd name="connsiteX3" fmla="*/ 9040 w 10000"/>
              <a:gd name="connsiteY3" fmla="*/ 7689 h 10000"/>
              <a:gd name="connsiteX4" fmla="*/ 9242 w 10000"/>
              <a:gd name="connsiteY4" fmla="*/ 7422 h 10000"/>
              <a:gd name="connsiteX5" fmla="*/ 9192 w 10000"/>
              <a:gd name="connsiteY5" fmla="*/ 7201 h 10000"/>
              <a:gd name="connsiteX6" fmla="*/ 9242 w 10000"/>
              <a:gd name="connsiteY6" fmla="*/ 6977 h 10000"/>
              <a:gd name="connsiteX7" fmla="*/ 9495 w 10000"/>
              <a:gd name="connsiteY7" fmla="*/ 6711 h 10000"/>
              <a:gd name="connsiteX8" fmla="*/ 10000 w 10000"/>
              <a:gd name="connsiteY8" fmla="*/ 6667 h 10000"/>
              <a:gd name="connsiteX9" fmla="*/ 10000 w 10000"/>
              <a:gd name="connsiteY9" fmla="*/ 5288 h 10000"/>
              <a:gd name="connsiteX10" fmla="*/ 9899 w 10000"/>
              <a:gd name="connsiteY10" fmla="*/ 5156 h 10000"/>
              <a:gd name="connsiteX11" fmla="*/ 9747 w 10000"/>
              <a:gd name="connsiteY11" fmla="*/ 4933 h 10000"/>
              <a:gd name="connsiteX12" fmla="*/ 9394 w 10000"/>
              <a:gd name="connsiteY12" fmla="*/ 3734 h 10000"/>
              <a:gd name="connsiteX13" fmla="*/ 8535 w 10000"/>
              <a:gd name="connsiteY13" fmla="*/ 2667 h 10000"/>
              <a:gd name="connsiteX14" fmla="*/ 7525 w 10000"/>
              <a:gd name="connsiteY14" fmla="*/ 3067 h 10000"/>
              <a:gd name="connsiteX15" fmla="*/ 7475 w 10000"/>
              <a:gd name="connsiteY15" fmla="*/ 3156 h 10000"/>
              <a:gd name="connsiteX16" fmla="*/ 7273 w 10000"/>
              <a:gd name="connsiteY16" fmla="*/ 3778 h 10000"/>
              <a:gd name="connsiteX17" fmla="*/ 6768 w 10000"/>
              <a:gd name="connsiteY17" fmla="*/ 4089 h 10000"/>
              <a:gd name="connsiteX18" fmla="*/ 6465 w 10000"/>
              <a:gd name="connsiteY18" fmla="*/ 4044 h 10000"/>
              <a:gd name="connsiteX19" fmla="*/ 6364 w 10000"/>
              <a:gd name="connsiteY19" fmla="*/ 3910 h 10000"/>
              <a:gd name="connsiteX20" fmla="*/ 6566 w 10000"/>
              <a:gd name="connsiteY20" fmla="*/ 3156 h 10000"/>
              <a:gd name="connsiteX21" fmla="*/ 7121 w 10000"/>
              <a:gd name="connsiteY21" fmla="*/ 2667 h 10000"/>
              <a:gd name="connsiteX22" fmla="*/ 7222 w 10000"/>
              <a:gd name="connsiteY22" fmla="*/ 2311 h 10000"/>
              <a:gd name="connsiteX23" fmla="*/ 7424 w 10000"/>
              <a:gd name="connsiteY23" fmla="*/ 2044 h 10000"/>
              <a:gd name="connsiteX24" fmla="*/ 7525 w 10000"/>
              <a:gd name="connsiteY24" fmla="*/ 1822 h 10000"/>
              <a:gd name="connsiteX25" fmla="*/ 7172 w 10000"/>
              <a:gd name="connsiteY25" fmla="*/ 711 h 10000"/>
              <a:gd name="connsiteX26" fmla="*/ 7020 w 10000"/>
              <a:gd name="connsiteY26" fmla="*/ 444 h 10000"/>
              <a:gd name="connsiteX27" fmla="*/ 6970 w 10000"/>
              <a:gd name="connsiteY27" fmla="*/ 177 h 10000"/>
              <a:gd name="connsiteX28" fmla="*/ 7071 w 10000"/>
              <a:gd name="connsiteY28" fmla="*/ 0 h 10000"/>
              <a:gd name="connsiteX29" fmla="*/ 3410 w 10000"/>
              <a:gd name="connsiteY29" fmla="*/ 3656 h 10000"/>
              <a:gd name="connsiteX30" fmla="*/ 707 w 10000"/>
              <a:gd name="connsiteY30" fmla="*/ 2799 h 10000"/>
              <a:gd name="connsiteX31" fmla="*/ 354 w 10000"/>
              <a:gd name="connsiteY31" fmla="*/ 4622 h 10000"/>
              <a:gd name="connsiteX32" fmla="*/ 1212 w 10000"/>
              <a:gd name="connsiteY32" fmla="*/ 6179 h 10000"/>
              <a:gd name="connsiteX33" fmla="*/ 1263 w 10000"/>
              <a:gd name="connsiteY33" fmla="*/ 7467 h 10000"/>
              <a:gd name="connsiteX34" fmla="*/ 556 w 10000"/>
              <a:gd name="connsiteY34" fmla="*/ 9645 h 10000"/>
              <a:gd name="connsiteX35" fmla="*/ 0 w 10000"/>
              <a:gd name="connsiteY35" fmla="*/ 10000 h 10000"/>
              <a:gd name="connsiteX36" fmla="*/ 5000 w 10000"/>
              <a:gd name="connsiteY36" fmla="*/ 9600 h 10000"/>
              <a:gd name="connsiteX37" fmla="*/ 5000 w 10000"/>
              <a:gd name="connsiteY37" fmla="*/ 9777 h 10000"/>
              <a:gd name="connsiteX38" fmla="*/ 8283 w 10000"/>
              <a:gd name="connsiteY38" fmla="*/ 9422 h 10000"/>
              <a:gd name="connsiteX39" fmla="*/ 8939 w 10000"/>
              <a:gd name="connsiteY39" fmla="*/ 8578 h 10000"/>
              <a:gd name="connsiteX0" fmla="*/ 8939 w 10000"/>
              <a:gd name="connsiteY0" fmla="*/ 8578 h 10000"/>
              <a:gd name="connsiteX1" fmla="*/ 8939 w 10000"/>
              <a:gd name="connsiteY1" fmla="*/ 8578 h 10000"/>
              <a:gd name="connsiteX2" fmla="*/ 8889 w 10000"/>
              <a:gd name="connsiteY2" fmla="*/ 8133 h 10000"/>
              <a:gd name="connsiteX3" fmla="*/ 9040 w 10000"/>
              <a:gd name="connsiteY3" fmla="*/ 7689 h 10000"/>
              <a:gd name="connsiteX4" fmla="*/ 9242 w 10000"/>
              <a:gd name="connsiteY4" fmla="*/ 7422 h 10000"/>
              <a:gd name="connsiteX5" fmla="*/ 9192 w 10000"/>
              <a:gd name="connsiteY5" fmla="*/ 7201 h 10000"/>
              <a:gd name="connsiteX6" fmla="*/ 9242 w 10000"/>
              <a:gd name="connsiteY6" fmla="*/ 6977 h 10000"/>
              <a:gd name="connsiteX7" fmla="*/ 9495 w 10000"/>
              <a:gd name="connsiteY7" fmla="*/ 6711 h 10000"/>
              <a:gd name="connsiteX8" fmla="*/ 10000 w 10000"/>
              <a:gd name="connsiteY8" fmla="*/ 6667 h 10000"/>
              <a:gd name="connsiteX9" fmla="*/ 10000 w 10000"/>
              <a:gd name="connsiteY9" fmla="*/ 5288 h 10000"/>
              <a:gd name="connsiteX10" fmla="*/ 9899 w 10000"/>
              <a:gd name="connsiteY10" fmla="*/ 5156 h 10000"/>
              <a:gd name="connsiteX11" fmla="*/ 9747 w 10000"/>
              <a:gd name="connsiteY11" fmla="*/ 4933 h 10000"/>
              <a:gd name="connsiteX12" fmla="*/ 9394 w 10000"/>
              <a:gd name="connsiteY12" fmla="*/ 3734 h 10000"/>
              <a:gd name="connsiteX13" fmla="*/ 8535 w 10000"/>
              <a:gd name="connsiteY13" fmla="*/ 2667 h 10000"/>
              <a:gd name="connsiteX14" fmla="*/ 7525 w 10000"/>
              <a:gd name="connsiteY14" fmla="*/ 3067 h 10000"/>
              <a:gd name="connsiteX15" fmla="*/ 7475 w 10000"/>
              <a:gd name="connsiteY15" fmla="*/ 3156 h 10000"/>
              <a:gd name="connsiteX16" fmla="*/ 7273 w 10000"/>
              <a:gd name="connsiteY16" fmla="*/ 3778 h 10000"/>
              <a:gd name="connsiteX17" fmla="*/ 6768 w 10000"/>
              <a:gd name="connsiteY17" fmla="*/ 4089 h 10000"/>
              <a:gd name="connsiteX18" fmla="*/ 6465 w 10000"/>
              <a:gd name="connsiteY18" fmla="*/ 4044 h 10000"/>
              <a:gd name="connsiteX19" fmla="*/ 6364 w 10000"/>
              <a:gd name="connsiteY19" fmla="*/ 3910 h 10000"/>
              <a:gd name="connsiteX20" fmla="*/ 6566 w 10000"/>
              <a:gd name="connsiteY20" fmla="*/ 3156 h 10000"/>
              <a:gd name="connsiteX21" fmla="*/ 7121 w 10000"/>
              <a:gd name="connsiteY21" fmla="*/ 2667 h 10000"/>
              <a:gd name="connsiteX22" fmla="*/ 7222 w 10000"/>
              <a:gd name="connsiteY22" fmla="*/ 2311 h 10000"/>
              <a:gd name="connsiteX23" fmla="*/ 7424 w 10000"/>
              <a:gd name="connsiteY23" fmla="*/ 2044 h 10000"/>
              <a:gd name="connsiteX24" fmla="*/ 7525 w 10000"/>
              <a:gd name="connsiteY24" fmla="*/ 1822 h 10000"/>
              <a:gd name="connsiteX25" fmla="*/ 7172 w 10000"/>
              <a:gd name="connsiteY25" fmla="*/ 711 h 10000"/>
              <a:gd name="connsiteX26" fmla="*/ 7020 w 10000"/>
              <a:gd name="connsiteY26" fmla="*/ 444 h 10000"/>
              <a:gd name="connsiteX27" fmla="*/ 6970 w 10000"/>
              <a:gd name="connsiteY27" fmla="*/ 177 h 10000"/>
              <a:gd name="connsiteX28" fmla="*/ 7071 w 10000"/>
              <a:gd name="connsiteY28" fmla="*/ 0 h 10000"/>
              <a:gd name="connsiteX29" fmla="*/ 5191 w 10000"/>
              <a:gd name="connsiteY29" fmla="*/ 2611 h 10000"/>
              <a:gd name="connsiteX30" fmla="*/ 707 w 10000"/>
              <a:gd name="connsiteY30" fmla="*/ 2799 h 10000"/>
              <a:gd name="connsiteX31" fmla="*/ 354 w 10000"/>
              <a:gd name="connsiteY31" fmla="*/ 4622 h 10000"/>
              <a:gd name="connsiteX32" fmla="*/ 1212 w 10000"/>
              <a:gd name="connsiteY32" fmla="*/ 6179 h 10000"/>
              <a:gd name="connsiteX33" fmla="*/ 1263 w 10000"/>
              <a:gd name="connsiteY33" fmla="*/ 7467 h 10000"/>
              <a:gd name="connsiteX34" fmla="*/ 556 w 10000"/>
              <a:gd name="connsiteY34" fmla="*/ 9645 h 10000"/>
              <a:gd name="connsiteX35" fmla="*/ 0 w 10000"/>
              <a:gd name="connsiteY35" fmla="*/ 10000 h 10000"/>
              <a:gd name="connsiteX36" fmla="*/ 5000 w 10000"/>
              <a:gd name="connsiteY36" fmla="*/ 9600 h 10000"/>
              <a:gd name="connsiteX37" fmla="*/ 5000 w 10000"/>
              <a:gd name="connsiteY37" fmla="*/ 9777 h 10000"/>
              <a:gd name="connsiteX38" fmla="*/ 8283 w 10000"/>
              <a:gd name="connsiteY38" fmla="*/ 9422 h 10000"/>
              <a:gd name="connsiteX39" fmla="*/ 8939 w 10000"/>
              <a:gd name="connsiteY39" fmla="*/ 8578 h 10000"/>
              <a:gd name="connsiteX0" fmla="*/ 8939 w 10000"/>
              <a:gd name="connsiteY0" fmla="*/ 8578 h 10000"/>
              <a:gd name="connsiteX1" fmla="*/ 8939 w 10000"/>
              <a:gd name="connsiteY1" fmla="*/ 8578 h 10000"/>
              <a:gd name="connsiteX2" fmla="*/ 8889 w 10000"/>
              <a:gd name="connsiteY2" fmla="*/ 8133 h 10000"/>
              <a:gd name="connsiteX3" fmla="*/ 9040 w 10000"/>
              <a:gd name="connsiteY3" fmla="*/ 7689 h 10000"/>
              <a:gd name="connsiteX4" fmla="*/ 9242 w 10000"/>
              <a:gd name="connsiteY4" fmla="*/ 7422 h 10000"/>
              <a:gd name="connsiteX5" fmla="*/ 9192 w 10000"/>
              <a:gd name="connsiteY5" fmla="*/ 7201 h 10000"/>
              <a:gd name="connsiteX6" fmla="*/ 9242 w 10000"/>
              <a:gd name="connsiteY6" fmla="*/ 6977 h 10000"/>
              <a:gd name="connsiteX7" fmla="*/ 9495 w 10000"/>
              <a:gd name="connsiteY7" fmla="*/ 6711 h 10000"/>
              <a:gd name="connsiteX8" fmla="*/ 10000 w 10000"/>
              <a:gd name="connsiteY8" fmla="*/ 6667 h 10000"/>
              <a:gd name="connsiteX9" fmla="*/ 10000 w 10000"/>
              <a:gd name="connsiteY9" fmla="*/ 5288 h 10000"/>
              <a:gd name="connsiteX10" fmla="*/ 9899 w 10000"/>
              <a:gd name="connsiteY10" fmla="*/ 5156 h 10000"/>
              <a:gd name="connsiteX11" fmla="*/ 9747 w 10000"/>
              <a:gd name="connsiteY11" fmla="*/ 4933 h 10000"/>
              <a:gd name="connsiteX12" fmla="*/ 9394 w 10000"/>
              <a:gd name="connsiteY12" fmla="*/ 3734 h 10000"/>
              <a:gd name="connsiteX13" fmla="*/ 8535 w 10000"/>
              <a:gd name="connsiteY13" fmla="*/ 2667 h 10000"/>
              <a:gd name="connsiteX14" fmla="*/ 7525 w 10000"/>
              <a:gd name="connsiteY14" fmla="*/ 3067 h 10000"/>
              <a:gd name="connsiteX15" fmla="*/ 7475 w 10000"/>
              <a:gd name="connsiteY15" fmla="*/ 3156 h 10000"/>
              <a:gd name="connsiteX16" fmla="*/ 7273 w 10000"/>
              <a:gd name="connsiteY16" fmla="*/ 3778 h 10000"/>
              <a:gd name="connsiteX17" fmla="*/ 6768 w 10000"/>
              <a:gd name="connsiteY17" fmla="*/ 4089 h 10000"/>
              <a:gd name="connsiteX18" fmla="*/ 6465 w 10000"/>
              <a:gd name="connsiteY18" fmla="*/ 4044 h 10000"/>
              <a:gd name="connsiteX19" fmla="*/ 6364 w 10000"/>
              <a:gd name="connsiteY19" fmla="*/ 3910 h 10000"/>
              <a:gd name="connsiteX20" fmla="*/ 6566 w 10000"/>
              <a:gd name="connsiteY20" fmla="*/ 3156 h 10000"/>
              <a:gd name="connsiteX21" fmla="*/ 7121 w 10000"/>
              <a:gd name="connsiteY21" fmla="*/ 2667 h 10000"/>
              <a:gd name="connsiteX22" fmla="*/ 7222 w 10000"/>
              <a:gd name="connsiteY22" fmla="*/ 2311 h 10000"/>
              <a:gd name="connsiteX23" fmla="*/ 7424 w 10000"/>
              <a:gd name="connsiteY23" fmla="*/ 2044 h 10000"/>
              <a:gd name="connsiteX24" fmla="*/ 7525 w 10000"/>
              <a:gd name="connsiteY24" fmla="*/ 1822 h 10000"/>
              <a:gd name="connsiteX25" fmla="*/ 7172 w 10000"/>
              <a:gd name="connsiteY25" fmla="*/ 711 h 10000"/>
              <a:gd name="connsiteX26" fmla="*/ 7020 w 10000"/>
              <a:gd name="connsiteY26" fmla="*/ 444 h 10000"/>
              <a:gd name="connsiteX27" fmla="*/ 6970 w 10000"/>
              <a:gd name="connsiteY27" fmla="*/ 177 h 10000"/>
              <a:gd name="connsiteX28" fmla="*/ 7071 w 10000"/>
              <a:gd name="connsiteY28" fmla="*/ 0 h 10000"/>
              <a:gd name="connsiteX29" fmla="*/ 5191 w 10000"/>
              <a:gd name="connsiteY29" fmla="*/ 2611 h 10000"/>
              <a:gd name="connsiteX30" fmla="*/ 5308 w 10000"/>
              <a:gd name="connsiteY30" fmla="*/ 5019 h 10000"/>
              <a:gd name="connsiteX31" fmla="*/ 354 w 10000"/>
              <a:gd name="connsiteY31" fmla="*/ 4622 h 10000"/>
              <a:gd name="connsiteX32" fmla="*/ 1212 w 10000"/>
              <a:gd name="connsiteY32" fmla="*/ 6179 h 10000"/>
              <a:gd name="connsiteX33" fmla="*/ 1263 w 10000"/>
              <a:gd name="connsiteY33" fmla="*/ 7467 h 10000"/>
              <a:gd name="connsiteX34" fmla="*/ 556 w 10000"/>
              <a:gd name="connsiteY34" fmla="*/ 9645 h 10000"/>
              <a:gd name="connsiteX35" fmla="*/ 0 w 10000"/>
              <a:gd name="connsiteY35" fmla="*/ 10000 h 10000"/>
              <a:gd name="connsiteX36" fmla="*/ 5000 w 10000"/>
              <a:gd name="connsiteY36" fmla="*/ 9600 h 10000"/>
              <a:gd name="connsiteX37" fmla="*/ 5000 w 10000"/>
              <a:gd name="connsiteY37" fmla="*/ 9777 h 10000"/>
              <a:gd name="connsiteX38" fmla="*/ 8283 w 10000"/>
              <a:gd name="connsiteY38" fmla="*/ 9422 h 10000"/>
              <a:gd name="connsiteX39" fmla="*/ 8939 w 10000"/>
              <a:gd name="connsiteY39" fmla="*/ 8578 h 10000"/>
              <a:gd name="connsiteX0" fmla="*/ 8587 w 9648"/>
              <a:gd name="connsiteY0" fmla="*/ 8578 h 9777"/>
              <a:gd name="connsiteX1" fmla="*/ 8587 w 9648"/>
              <a:gd name="connsiteY1" fmla="*/ 8578 h 9777"/>
              <a:gd name="connsiteX2" fmla="*/ 8537 w 9648"/>
              <a:gd name="connsiteY2" fmla="*/ 8133 h 9777"/>
              <a:gd name="connsiteX3" fmla="*/ 8688 w 9648"/>
              <a:gd name="connsiteY3" fmla="*/ 7689 h 9777"/>
              <a:gd name="connsiteX4" fmla="*/ 8890 w 9648"/>
              <a:gd name="connsiteY4" fmla="*/ 7422 h 9777"/>
              <a:gd name="connsiteX5" fmla="*/ 8840 w 9648"/>
              <a:gd name="connsiteY5" fmla="*/ 7201 h 9777"/>
              <a:gd name="connsiteX6" fmla="*/ 8890 w 9648"/>
              <a:gd name="connsiteY6" fmla="*/ 6977 h 9777"/>
              <a:gd name="connsiteX7" fmla="*/ 9143 w 9648"/>
              <a:gd name="connsiteY7" fmla="*/ 6711 h 9777"/>
              <a:gd name="connsiteX8" fmla="*/ 9648 w 9648"/>
              <a:gd name="connsiteY8" fmla="*/ 6667 h 9777"/>
              <a:gd name="connsiteX9" fmla="*/ 9648 w 9648"/>
              <a:gd name="connsiteY9" fmla="*/ 5288 h 9777"/>
              <a:gd name="connsiteX10" fmla="*/ 9547 w 9648"/>
              <a:gd name="connsiteY10" fmla="*/ 5156 h 9777"/>
              <a:gd name="connsiteX11" fmla="*/ 9395 w 9648"/>
              <a:gd name="connsiteY11" fmla="*/ 4933 h 9777"/>
              <a:gd name="connsiteX12" fmla="*/ 9042 w 9648"/>
              <a:gd name="connsiteY12" fmla="*/ 3734 h 9777"/>
              <a:gd name="connsiteX13" fmla="*/ 8183 w 9648"/>
              <a:gd name="connsiteY13" fmla="*/ 2667 h 9777"/>
              <a:gd name="connsiteX14" fmla="*/ 7173 w 9648"/>
              <a:gd name="connsiteY14" fmla="*/ 3067 h 9777"/>
              <a:gd name="connsiteX15" fmla="*/ 7123 w 9648"/>
              <a:gd name="connsiteY15" fmla="*/ 3156 h 9777"/>
              <a:gd name="connsiteX16" fmla="*/ 6921 w 9648"/>
              <a:gd name="connsiteY16" fmla="*/ 3778 h 9777"/>
              <a:gd name="connsiteX17" fmla="*/ 6416 w 9648"/>
              <a:gd name="connsiteY17" fmla="*/ 4089 h 9777"/>
              <a:gd name="connsiteX18" fmla="*/ 6113 w 9648"/>
              <a:gd name="connsiteY18" fmla="*/ 4044 h 9777"/>
              <a:gd name="connsiteX19" fmla="*/ 6012 w 9648"/>
              <a:gd name="connsiteY19" fmla="*/ 3910 h 9777"/>
              <a:gd name="connsiteX20" fmla="*/ 6214 w 9648"/>
              <a:gd name="connsiteY20" fmla="*/ 3156 h 9777"/>
              <a:gd name="connsiteX21" fmla="*/ 6769 w 9648"/>
              <a:gd name="connsiteY21" fmla="*/ 2667 h 9777"/>
              <a:gd name="connsiteX22" fmla="*/ 6870 w 9648"/>
              <a:gd name="connsiteY22" fmla="*/ 2311 h 9777"/>
              <a:gd name="connsiteX23" fmla="*/ 7072 w 9648"/>
              <a:gd name="connsiteY23" fmla="*/ 2044 h 9777"/>
              <a:gd name="connsiteX24" fmla="*/ 7173 w 9648"/>
              <a:gd name="connsiteY24" fmla="*/ 1822 h 9777"/>
              <a:gd name="connsiteX25" fmla="*/ 6820 w 9648"/>
              <a:gd name="connsiteY25" fmla="*/ 711 h 9777"/>
              <a:gd name="connsiteX26" fmla="*/ 6668 w 9648"/>
              <a:gd name="connsiteY26" fmla="*/ 444 h 9777"/>
              <a:gd name="connsiteX27" fmla="*/ 6618 w 9648"/>
              <a:gd name="connsiteY27" fmla="*/ 177 h 9777"/>
              <a:gd name="connsiteX28" fmla="*/ 6719 w 9648"/>
              <a:gd name="connsiteY28" fmla="*/ 0 h 9777"/>
              <a:gd name="connsiteX29" fmla="*/ 4839 w 9648"/>
              <a:gd name="connsiteY29" fmla="*/ 2611 h 9777"/>
              <a:gd name="connsiteX30" fmla="*/ 4956 w 9648"/>
              <a:gd name="connsiteY30" fmla="*/ 5019 h 9777"/>
              <a:gd name="connsiteX31" fmla="*/ 2 w 9648"/>
              <a:gd name="connsiteY31" fmla="*/ 4622 h 9777"/>
              <a:gd name="connsiteX32" fmla="*/ 860 w 9648"/>
              <a:gd name="connsiteY32" fmla="*/ 6179 h 9777"/>
              <a:gd name="connsiteX33" fmla="*/ 911 w 9648"/>
              <a:gd name="connsiteY33" fmla="*/ 7467 h 9777"/>
              <a:gd name="connsiteX34" fmla="*/ 204 w 9648"/>
              <a:gd name="connsiteY34" fmla="*/ 9645 h 9777"/>
              <a:gd name="connsiteX35" fmla="*/ 4648 w 9648"/>
              <a:gd name="connsiteY35" fmla="*/ 9600 h 9777"/>
              <a:gd name="connsiteX36" fmla="*/ 4648 w 9648"/>
              <a:gd name="connsiteY36" fmla="*/ 9777 h 9777"/>
              <a:gd name="connsiteX37" fmla="*/ 7931 w 9648"/>
              <a:gd name="connsiteY37" fmla="*/ 9422 h 9777"/>
              <a:gd name="connsiteX38" fmla="*/ 8587 w 9648"/>
              <a:gd name="connsiteY38" fmla="*/ 8578 h 9777"/>
              <a:gd name="connsiteX0" fmla="*/ 8900 w 10000"/>
              <a:gd name="connsiteY0" fmla="*/ 8774 h 10000"/>
              <a:gd name="connsiteX1" fmla="*/ 8900 w 10000"/>
              <a:gd name="connsiteY1" fmla="*/ 8774 h 10000"/>
              <a:gd name="connsiteX2" fmla="*/ 8848 w 10000"/>
              <a:gd name="connsiteY2" fmla="*/ 8319 h 10000"/>
              <a:gd name="connsiteX3" fmla="*/ 9005 w 10000"/>
              <a:gd name="connsiteY3" fmla="*/ 7864 h 10000"/>
              <a:gd name="connsiteX4" fmla="*/ 9214 w 10000"/>
              <a:gd name="connsiteY4" fmla="*/ 7591 h 10000"/>
              <a:gd name="connsiteX5" fmla="*/ 9163 w 10000"/>
              <a:gd name="connsiteY5" fmla="*/ 7365 h 10000"/>
              <a:gd name="connsiteX6" fmla="*/ 9214 w 10000"/>
              <a:gd name="connsiteY6" fmla="*/ 7136 h 10000"/>
              <a:gd name="connsiteX7" fmla="*/ 9477 w 10000"/>
              <a:gd name="connsiteY7" fmla="*/ 6864 h 10000"/>
              <a:gd name="connsiteX8" fmla="*/ 10000 w 10000"/>
              <a:gd name="connsiteY8" fmla="*/ 6819 h 10000"/>
              <a:gd name="connsiteX9" fmla="*/ 10000 w 10000"/>
              <a:gd name="connsiteY9" fmla="*/ 5409 h 10000"/>
              <a:gd name="connsiteX10" fmla="*/ 9895 w 10000"/>
              <a:gd name="connsiteY10" fmla="*/ 5274 h 10000"/>
              <a:gd name="connsiteX11" fmla="*/ 9738 w 10000"/>
              <a:gd name="connsiteY11" fmla="*/ 5046 h 10000"/>
              <a:gd name="connsiteX12" fmla="*/ 9372 w 10000"/>
              <a:gd name="connsiteY12" fmla="*/ 3819 h 10000"/>
              <a:gd name="connsiteX13" fmla="*/ 8482 w 10000"/>
              <a:gd name="connsiteY13" fmla="*/ 2728 h 10000"/>
              <a:gd name="connsiteX14" fmla="*/ 7435 w 10000"/>
              <a:gd name="connsiteY14" fmla="*/ 3137 h 10000"/>
              <a:gd name="connsiteX15" fmla="*/ 7383 w 10000"/>
              <a:gd name="connsiteY15" fmla="*/ 3228 h 10000"/>
              <a:gd name="connsiteX16" fmla="*/ 7174 w 10000"/>
              <a:gd name="connsiteY16" fmla="*/ 3864 h 10000"/>
              <a:gd name="connsiteX17" fmla="*/ 6650 w 10000"/>
              <a:gd name="connsiteY17" fmla="*/ 4182 h 10000"/>
              <a:gd name="connsiteX18" fmla="*/ 6336 w 10000"/>
              <a:gd name="connsiteY18" fmla="*/ 4136 h 10000"/>
              <a:gd name="connsiteX19" fmla="*/ 6231 w 10000"/>
              <a:gd name="connsiteY19" fmla="*/ 3999 h 10000"/>
              <a:gd name="connsiteX20" fmla="*/ 6441 w 10000"/>
              <a:gd name="connsiteY20" fmla="*/ 3228 h 10000"/>
              <a:gd name="connsiteX21" fmla="*/ 7016 w 10000"/>
              <a:gd name="connsiteY21" fmla="*/ 2728 h 10000"/>
              <a:gd name="connsiteX22" fmla="*/ 7121 w 10000"/>
              <a:gd name="connsiteY22" fmla="*/ 2364 h 10000"/>
              <a:gd name="connsiteX23" fmla="*/ 7330 w 10000"/>
              <a:gd name="connsiteY23" fmla="*/ 2091 h 10000"/>
              <a:gd name="connsiteX24" fmla="*/ 7435 w 10000"/>
              <a:gd name="connsiteY24" fmla="*/ 1864 h 10000"/>
              <a:gd name="connsiteX25" fmla="*/ 7069 w 10000"/>
              <a:gd name="connsiteY25" fmla="*/ 727 h 10000"/>
              <a:gd name="connsiteX26" fmla="*/ 6911 w 10000"/>
              <a:gd name="connsiteY26" fmla="*/ 454 h 10000"/>
              <a:gd name="connsiteX27" fmla="*/ 6859 w 10000"/>
              <a:gd name="connsiteY27" fmla="*/ 181 h 10000"/>
              <a:gd name="connsiteX28" fmla="*/ 6964 w 10000"/>
              <a:gd name="connsiteY28" fmla="*/ 0 h 10000"/>
              <a:gd name="connsiteX29" fmla="*/ 5016 w 10000"/>
              <a:gd name="connsiteY29" fmla="*/ 2671 h 10000"/>
              <a:gd name="connsiteX30" fmla="*/ 5137 w 10000"/>
              <a:gd name="connsiteY30" fmla="*/ 5133 h 10000"/>
              <a:gd name="connsiteX31" fmla="*/ 2 w 10000"/>
              <a:gd name="connsiteY31" fmla="*/ 4727 h 10000"/>
              <a:gd name="connsiteX32" fmla="*/ 891 w 10000"/>
              <a:gd name="connsiteY32" fmla="*/ 6320 h 10000"/>
              <a:gd name="connsiteX33" fmla="*/ 944 w 10000"/>
              <a:gd name="connsiteY33" fmla="*/ 7637 h 10000"/>
              <a:gd name="connsiteX34" fmla="*/ 4818 w 10000"/>
              <a:gd name="connsiteY34" fmla="*/ 9819 h 10000"/>
              <a:gd name="connsiteX35" fmla="*/ 4818 w 10000"/>
              <a:gd name="connsiteY35" fmla="*/ 10000 h 10000"/>
              <a:gd name="connsiteX36" fmla="*/ 8220 w 10000"/>
              <a:gd name="connsiteY36" fmla="*/ 9637 h 10000"/>
              <a:gd name="connsiteX37" fmla="*/ 8900 w 10000"/>
              <a:gd name="connsiteY37" fmla="*/ 8774 h 10000"/>
              <a:gd name="connsiteX0" fmla="*/ 8900 w 10000"/>
              <a:gd name="connsiteY0" fmla="*/ 8774 h 10000"/>
              <a:gd name="connsiteX1" fmla="*/ 8900 w 10000"/>
              <a:gd name="connsiteY1" fmla="*/ 8774 h 10000"/>
              <a:gd name="connsiteX2" fmla="*/ 8848 w 10000"/>
              <a:gd name="connsiteY2" fmla="*/ 8319 h 10000"/>
              <a:gd name="connsiteX3" fmla="*/ 9005 w 10000"/>
              <a:gd name="connsiteY3" fmla="*/ 7864 h 10000"/>
              <a:gd name="connsiteX4" fmla="*/ 9214 w 10000"/>
              <a:gd name="connsiteY4" fmla="*/ 7591 h 10000"/>
              <a:gd name="connsiteX5" fmla="*/ 9163 w 10000"/>
              <a:gd name="connsiteY5" fmla="*/ 7365 h 10000"/>
              <a:gd name="connsiteX6" fmla="*/ 9214 w 10000"/>
              <a:gd name="connsiteY6" fmla="*/ 7136 h 10000"/>
              <a:gd name="connsiteX7" fmla="*/ 9477 w 10000"/>
              <a:gd name="connsiteY7" fmla="*/ 6864 h 10000"/>
              <a:gd name="connsiteX8" fmla="*/ 10000 w 10000"/>
              <a:gd name="connsiteY8" fmla="*/ 6819 h 10000"/>
              <a:gd name="connsiteX9" fmla="*/ 10000 w 10000"/>
              <a:gd name="connsiteY9" fmla="*/ 5409 h 10000"/>
              <a:gd name="connsiteX10" fmla="*/ 9895 w 10000"/>
              <a:gd name="connsiteY10" fmla="*/ 5274 h 10000"/>
              <a:gd name="connsiteX11" fmla="*/ 9738 w 10000"/>
              <a:gd name="connsiteY11" fmla="*/ 5046 h 10000"/>
              <a:gd name="connsiteX12" fmla="*/ 9372 w 10000"/>
              <a:gd name="connsiteY12" fmla="*/ 3819 h 10000"/>
              <a:gd name="connsiteX13" fmla="*/ 8482 w 10000"/>
              <a:gd name="connsiteY13" fmla="*/ 2728 h 10000"/>
              <a:gd name="connsiteX14" fmla="*/ 7435 w 10000"/>
              <a:gd name="connsiteY14" fmla="*/ 3137 h 10000"/>
              <a:gd name="connsiteX15" fmla="*/ 7383 w 10000"/>
              <a:gd name="connsiteY15" fmla="*/ 3228 h 10000"/>
              <a:gd name="connsiteX16" fmla="*/ 7174 w 10000"/>
              <a:gd name="connsiteY16" fmla="*/ 3864 h 10000"/>
              <a:gd name="connsiteX17" fmla="*/ 6650 w 10000"/>
              <a:gd name="connsiteY17" fmla="*/ 4182 h 10000"/>
              <a:gd name="connsiteX18" fmla="*/ 6336 w 10000"/>
              <a:gd name="connsiteY18" fmla="*/ 4136 h 10000"/>
              <a:gd name="connsiteX19" fmla="*/ 6231 w 10000"/>
              <a:gd name="connsiteY19" fmla="*/ 3999 h 10000"/>
              <a:gd name="connsiteX20" fmla="*/ 6441 w 10000"/>
              <a:gd name="connsiteY20" fmla="*/ 3228 h 10000"/>
              <a:gd name="connsiteX21" fmla="*/ 7016 w 10000"/>
              <a:gd name="connsiteY21" fmla="*/ 2728 h 10000"/>
              <a:gd name="connsiteX22" fmla="*/ 7121 w 10000"/>
              <a:gd name="connsiteY22" fmla="*/ 2364 h 10000"/>
              <a:gd name="connsiteX23" fmla="*/ 7330 w 10000"/>
              <a:gd name="connsiteY23" fmla="*/ 2091 h 10000"/>
              <a:gd name="connsiteX24" fmla="*/ 7435 w 10000"/>
              <a:gd name="connsiteY24" fmla="*/ 1864 h 10000"/>
              <a:gd name="connsiteX25" fmla="*/ 7069 w 10000"/>
              <a:gd name="connsiteY25" fmla="*/ 727 h 10000"/>
              <a:gd name="connsiteX26" fmla="*/ 6911 w 10000"/>
              <a:gd name="connsiteY26" fmla="*/ 454 h 10000"/>
              <a:gd name="connsiteX27" fmla="*/ 6859 w 10000"/>
              <a:gd name="connsiteY27" fmla="*/ 181 h 10000"/>
              <a:gd name="connsiteX28" fmla="*/ 6964 w 10000"/>
              <a:gd name="connsiteY28" fmla="*/ 0 h 10000"/>
              <a:gd name="connsiteX29" fmla="*/ 5016 w 10000"/>
              <a:gd name="connsiteY29" fmla="*/ 2671 h 10000"/>
              <a:gd name="connsiteX30" fmla="*/ 5137 w 10000"/>
              <a:gd name="connsiteY30" fmla="*/ 5133 h 10000"/>
              <a:gd name="connsiteX31" fmla="*/ 2 w 10000"/>
              <a:gd name="connsiteY31" fmla="*/ 4727 h 10000"/>
              <a:gd name="connsiteX32" fmla="*/ 891 w 10000"/>
              <a:gd name="connsiteY32" fmla="*/ 6320 h 10000"/>
              <a:gd name="connsiteX33" fmla="*/ 4790 w 10000"/>
              <a:gd name="connsiteY33" fmla="*/ 8572 h 10000"/>
              <a:gd name="connsiteX34" fmla="*/ 4818 w 10000"/>
              <a:gd name="connsiteY34" fmla="*/ 9819 h 10000"/>
              <a:gd name="connsiteX35" fmla="*/ 4818 w 10000"/>
              <a:gd name="connsiteY35" fmla="*/ 10000 h 10000"/>
              <a:gd name="connsiteX36" fmla="*/ 8220 w 10000"/>
              <a:gd name="connsiteY36" fmla="*/ 9637 h 10000"/>
              <a:gd name="connsiteX37" fmla="*/ 8900 w 10000"/>
              <a:gd name="connsiteY37" fmla="*/ 8774 h 10000"/>
              <a:gd name="connsiteX0" fmla="*/ 8900 w 10000"/>
              <a:gd name="connsiteY0" fmla="*/ 8774 h 10000"/>
              <a:gd name="connsiteX1" fmla="*/ 8900 w 10000"/>
              <a:gd name="connsiteY1" fmla="*/ 8774 h 10000"/>
              <a:gd name="connsiteX2" fmla="*/ 8848 w 10000"/>
              <a:gd name="connsiteY2" fmla="*/ 8319 h 10000"/>
              <a:gd name="connsiteX3" fmla="*/ 9005 w 10000"/>
              <a:gd name="connsiteY3" fmla="*/ 7864 h 10000"/>
              <a:gd name="connsiteX4" fmla="*/ 9214 w 10000"/>
              <a:gd name="connsiteY4" fmla="*/ 7591 h 10000"/>
              <a:gd name="connsiteX5" fmla="*/ 9163 w 10000"/>
              <a:gd name="connsiteY5" fmla="*/ 7365 h 10000"/>
              <a:gd name="connsiteX6" fmla="*/ 9214 w 10000"/>
              <a:gd name="connsiteY6" fmla="*/ 7136 h 10000"/>
              <a:gd name="connsiteX7" fmla="*/ 9477 w 10000"/>
              <a:gd name="connsiteY7" fmla="*/ 6864 h 10000"/>
              <a:gd name="connsiteX8" fmla="*/ 10000 w 10000"/>
              <a:gd name="connsiteY8" fmla="*/ 6819 h 10000"/>
              <a:gd name="connsiteX9" fmla="*/ 10000 w 10000"/>
              <a:gd name="connsiteY9" fmla="*/ 5409 h 10000"/>
              <a:gd name="connsiteX10" fmla="*/ 9895 w 10000"/>
              <a:gd name="connsiteY10" fmla="*/ 5274 h 10000"/>
              <a:gd name="connsiteX11" fmla="*/ 9738 w 10000"/>
              <a:gd name="connsiteY11" fmla="*/ 5046 h 10000"/>
              <a:gd name="connsiteX12" fmla="*/ 9372 w 10000"/>
              <a:gd name="connsiteY12" fmla="*/ 3819 h 10000"/>
              <a:gd name="connsiteX13" fmla="*/ 8482 w 10000"/>
              <a:gd name="connsiteY13" fmla="*/ 2728 h 10000"/>
              <a:gd name="connsiteX14" fmla="*/ 7435 w 10000"/>
              <a:gd name="connsiteY14" fmla="*/ 3137 h 10000"/>
              <a:gd name="connsiteX15" fmla="*/ 7383 w 10000"/>
              <a:gd name="connsiteY15" fmla="*/ 3228 h 10000"/>
              <a:gd name="connsiteX16" fmla="*/ 7174 w 10000"/>
              <a:gd name="connsiteY16" fmla="*/ 3864 h 10000"/>
              <a:gd name="connsiteX17" fmla="*/ 6650 w 10000"/>
              <a:gd name="connsiteY17" fmla="*/ 4182 h 10000"/>
              <a:gd name="connsiteX18" fmla="*/ 6336 w 10000"/>
              <a:gd name="connsiteY18" fmla="*/ 4136 h 10000"/>
              <a:gd name="connsiteX19" fmla="*/ 6231 w 10000"/>
              <a:gd name="connsiteY19" fmla="*/ 3999 h 10000"/>
              <a:gd name="connsiteX20" fmla="*/ 6441 w 10000"/>
              <a:gd name="connsiteY20" fmla="*/ 3228 h 10000"/>
              <a:gd name="connsiteX21" fmla="*/ 7016 w 10000"/>
              <a:gd name="connsiteY21" fmla="*/ 2728 h 10000"/>
              <a:gd name="connsiteX22" fmla="*/ 7121 w 10000"/>
              <a:gd name="connsiteY22" fmla="*/ 2364 h 10000"/>
              <a:gd name="connsiteX23" fmla="*/ 7330 w 10000"/>
              <a:gd name="connsiteY23" fmla="*/ 2091 h 10000"/>
              <a:gd name="connsiteX24" fmla="*/ 7435 w 10000"/>
              <a:gd name="connsiteY24" fmla="*/ 1864 h 10000"/>
              <a:gd name="connsiteX25" fmla="*/ 7069 w 10000"/>
              <a:gd name="connsiteY25" fmla="*/ 727 h 10000"/>
              <a:gd name="connsiteX26" fmla="*/ 6911 w 10000"/>
              <a:gd name="connsiteY26" fmla="*/ 454 h 10000"/>
              <a:gd name="connsiteX27" fmla="*/ 6859 w 10000"/>
              <a:gd name="connsiteY27" fmla="*/ 181 h 10000"/>
              <a:gd name="connsiteX28" fmla="*/ 6964 w 10000"/>
              <a:gd name="connsiteY28" fmla="*/ 0 h 10000"/>
              <a:gd name="connsiteX29" fmla="*/ 5016 w 10000"/>
              <a:gd name="connsiteY29" fmla="*/ 2671 h 10000"/>
              <a:gd name="connsiteX30" fmla="*/ 5137 w 10000"/>
              <a:gd name="connsiteY30" fmla="*/ 5133 h 10000"/>
              <a:gd name="connsiteX31" fmla="*/ 2 w 10000"/>
              <a:gd name="connsiteY31" fmla="*/ 4727 h 10000"/>
              <a:gd name="connsiteX32" fmla="*/ 5660 w 10000"/>
              <a:gd name="connsiteY32" fmla="*/ 7656 h 10000"/>
              <a:gd name="connsiteX33" fmla="*/ 4790 w 10000"/>
              <a:gd name="connsiteY33" fmla="*/ 8572 h 10000"/>
              <a:gd name="connsiteX34" fmla="*/ 4818 w 10000"/>
              <a:gd name="connsiteY34" fmla="*/ 9819 h 10000"/>
              <a:gd name="connsiteX35" fmla="*/ 4818 w 10000"/>
              <a:gd name="connsiteY35" fmla="*/ 10000 h 10000"/>
              <a:gd name="connsiteX36" fmla="*/ 8220 w 10000"/>
              <a:gd name="connsiteY36" fmla="*/ 9637 h 10000"/>
              <a:gd name="connsiteX37" fmla="*/ 8900 w 10000"/>
              <a:gd name="connsiteY37" fmla="*/ 8774 h 10000"/>
              <a:gd name="connsiteX0" fmla="*/ 4265 w 5365"/>
              <a:gd name="connsiteY0" fmla="*/ 8774 h 10000"/>
              <a:gd name="connsiteX1" fmla="*/ 4265 w 5365"/>
              <a:gd name="connsiteY1" fmla="*/ 8774 h 10000"/>
              <a:gd name="connsiteX2" fmla="*/ 4213 w 5365"/>
              <a:gd name="connsiteY2" fmla="*/ 8319 h 10000"/>
              <a:gd name="connsiteX3" fmla="*/ 4370 w 5365"/>
              <a:gd name="connsiteY3" fmla="*/ 7864 h 10000"/>
              <a:gd name="connsiteX4" fmla="*/ 4579 w 5365"/>
              <a:gd name="connsiteY4" fmla="*/ 7591 h 10000"/>
              <a:gd name="connsiteX5" fmla="*/ 4528 w 5365"/>
              <a:gd name="connsiteY5" fmla="*/ 7365 h 10000"/>
              <a:gd name="connsiteX6" fmla="*/ 4579 w 5365"/>
              <a:gd name="connsiteY6" fmla="*/ 7136 h 10000"/>
              <a:gd name="connsiteX7" fmla="*/ 4842 w 5365"/>
              <a:gd name="connsiteY7" fmla="*/ 6864 h 10000"/>
              <a:gd name="connsiteX8" fmla="*/ 5365 w 5365"/>
              <a:gd name="connsiteY8" fmla="*/ 6819 h 10000"/>
              <a:gd name="connsiteX9" fmla="*/ 5365 w 5365"/>
              <a:gd name="connsiteY9" fmla="*/ 5409 h 10000"/>
              <a:gd name="connsiteX10" fmla="*/ 5260 w 5365"/>
              <a:gd name="connsiteY10" fmla="*/ 5274 h 10000"/>
              <a:gd name="connsiteX11" fmla="*/ 5103 w 5365"/>
              <a:gd name="connsiteY11" fmla="*/ 5046 h 10000"/>
              <a:gd name="connsiteX12" fmla="*/ 4737 w 5365"/>
              <a:gd name="connsiteY12" fmla="*/ 3819 h 10000"/>
              <a:gd name="connsiteX13" fmla="*/ 3847 w 5365"/>
              <a:gd name="connsiteY13" fmla="*/ 2728 h 10000"/>
              <a:gd name="connsiteX14" fmla="*/ 2800 w 5365"/>
              <a:gd name="connsiteY14" fmla="*/ 3137 h 10000"/>
              <a:gd name="connsiteX15" fmla="*/ 2748 w 5365"/>
              <a:gd name="connsiteY15" fmla="*/ 3228 h 10000"/>
              <a:gd name="connsiteX16" fmla="*/ 2539 w 5365"/>
              <a:gd name="connsiteY16" fmla="*/ 3864 h 10000"/>
              <a:gd name="connsiteX17" fmla="*/ 2015 w 5365"/>
              <a:gd name="connsiteY17" fmla="*/ 4182 h 10000"/>
              <a:gd name="connsiteX18" fmla="*/ 1701 w 5365"/>
              <a:gd name="connsiteY18" fmla="*/ 4136 h 10000"/>
              <a:gd name="connsiteX19" fmla="*/ 1596 w 5365"/>
              <a:gd name="connsiteY19" fmla="*/ 3999 h 10000"/>
              <a:gd name="connsiteX20" fmla="*/ 1806 w 5365"/>
              <a:gd name="connsiteY20" fmla="*/ 3228 h 10000"/>
              <a:gd name="connsiteX21" fmla="*/ 2381 w 5365"/>
              <a:gd name="connsiteY21" fmla="*/ 2728 h 10000"/>
              <a:gd name="connsiteX22" fmla="*/ 2486 w 5365"/>
              <a:gd name="connsiteY22" fmla="*/ 2364 h 10000"/>
              <a:gd name="connsiteX23" fmla="*/ 2695 w 5365"/>
              <a:gd name="connsiteY23" fmla="*/ 2091 h 10000"/>
              <a:gd name="connsiteX24" fmla="*/ 2800 w 5365"/>
              <a:gd name="connsiteY24" fmla="*/ 1864 h 10000"/>
              <a:gd name="connsiteX25" fmla="*/ 2434 w 5365"/>
              <a:gd name="connsiteY25" fmla="*/ 727 h 10000"/>
              <a:gd name="connsiteX26" fmla="*/ 2276 w 5365"/>
              <a:gd name="connsiteY26" fmla="*/ 454 h 10000"/>
              <a:gd name="connsiteX27" fmla="*/ 2224 w 5365"/>
              <a:gd name="connsiteY27" fmla="*/ 181 h 10000"/>
              <a:gd name="connsiteX28" fmla="*/ 2329 w 5365"/>
              <a:gd name="connsiteY28" fmla="*/ 0 h 10000"/>
              <a:gd name="connsiteX29" fmla="*/ 381 w 5365"/>
              <a:gd name="connsiteY29" fmla="*/ 2671 h 10000"/>
              <a:gd name="connsiteX30" fmla="*/ 502 w 5365"/>
              <a:gd name="connsiteY30" fmla="*/ 5133 h 10000"/>
              <a:gd name="connsiteX31" fmla="*/ 1213 w 5365"/>
              <a:gd name="connsiteY31" fmla="*/ 6464 h 10000"/>
              <a:gd name="connsiteX32" fmla="*/ 1025 w 5365"/>
              <a:gd name="connsiteY32" fmla="*/ 7656 h 10000"/>
              <a:gd name="connsiteX33" fmla="*/ 155 w 5365"/>
              <a:gd name="connsiteY33" fmla="*/ 8572 h 10000"/>
              <a:gd name="connsiteX34" fmla="*/ 183 w 5365"/>
              <a:gd name="connsiteY34" fmla="*/ 9819 h 10000"/>
              <a:gd name="connsiteX35" fmla="*/ 183 w 5365"/>
              <a:gd name="connsiteY35" fmla="*/ 10000 h 10000"/>
              <a:gd name="connsiteX36" fmla="*/ 3585 w 5365"/>
              <a:gd name="connsiteY36" fmla="*/ 9637 h 10000"/>
              <a:gd name="connsiteX37" fmla="*/ 4265 w 5365"/>
              <a:gd name="connsiteY37" fmla="*/ 8774 h 10000"/>
              <a:gd name="connsiteX0" fmla="*/ 7950 w 10000"/>
              <a:gd name="connsiteY0" fmla="*/ 8593 h 9819"/>
              <a:gd name="connsiteX1" fmla="*/ 7950 w 10000"/>
              <a:gd name="connsiteY1" fmla="*/ 8593 h 9819"/>
              <a:gd name="connsiteX2" fmla="*/ 7853 w 10000"/>
              <a:gd name="connsiteY2" fmla="*/ 8138 h 9819"/>
              <a:gd name="connsiteX3" fmla="*/ 8145 w 10000"/>
              <a:gd name="connsiteY3" fmla="*/ 7683 h 9819"/>
              <a:gd name="connsiteX4" fmla="*/ 8535 w 10000"/>
              <a:gd name="connsiteY4" fmla="*/ 7410 h 9819"/>
              <a:gd name="connsiteX5" fmla="*/ 8440 w 10000"/>
              <a:gd name="connsiteY5" fmla="*/ 7184 h 9819"/>
              <a:gd name="connsiteX6" fmla="*/ 8535 w 10000"/>
              <a:gd name="connsiteY6" fmla="*/ 6955 h 9819"/>
              <a:gd name="connsiteX7" fmla="*/ 9025 w 10000"/>
              <a:gd name="connsiteY7" fmla="*/ 6683 h 9819"/>
              <a:gd name="connsiteX8" fmla="*/ 10000 w 10000"/>
              <a:gd name="connsiteY8" fmla="*/ 6638 h 9819"/>
              <a:gd name="connsiteX9" fmla="*/ 10000 w 10000"/>
              <a:gd name="connsiteY9" fmla="*/ 5228 h 9819"/>
              <a:gd name="connsiteX10" fmla="*/ 9804 w 10000"/>
              <a:gd name="connsiteY10" fmla="*/ 5093 h 9819"/>
              <a:gd name="connsiteX11" fmla="*/ 9512 w 10000"/>
              <a:gd name="connsiteY11" fmla="*/ 4865 h 9819"/>
              <a:gd name="connsiteX12" fmla="*/ 8829 w 10000"/>
              <a:gd name="connsiteY12" fmla="*/ 3638 h 9819"/>
              <a:gd name="connsiteX13" fmla="*/ 7171 w 10000"/>
              <a:gd name="connsiteY13" fmla="*/ 2547 h 9819"/>
              <a:gd name="connsiteX14" fmla="*/ 5219 w 10000"/>
              <a:gd name="connsiteY14" fmla="*/ 2956 h 9819"/>
              <a:gd name="connsiteX15" fmla="*/ 5122 w 10000"/>
              <a:gd name="connsiteY15" fmla="*/ 3047 h 9819"/>
              <a:gd name="connsiteX16" fmla="*/ 4733 w 10000"/>
              <a:gd name="connsiteY16" fmla="*/ 3683 h 9819"/>
              <a:gd name="connsiteX17" fmla="*/ 3756 w 10000"/>
              <a:gd name="connsiteY17" fmla="*/ 4001 h 9819"/>
              <a:gd name="connsiteX18" fmla="*/ 3171 w 10000"/>
              <a:gd name="connsiteY18" fmla="*/ 3955 h 9819"/>
              <a:gd name="connsiteX19" fmla="*/ 2975 w 10000"/>
              <a:gd name="connsiteY19" fmla="*/ 3818 h 9819"/>
              <a:gd name="connsiteX20" fmla="*/ 3366 w 10000"/>
              <a:gd name="connsiteY20" fmla="*/ 3047 h 9819"/>
              <a:gd name="connsiteX21" fmla="*/ 4438 w 10000"/>
              <a:gd name="connsiteY21" fmla="*/ 2547 h 9819"/>
              <a:gd name="connsiteX22" fmla="*/ 4634 w 10000"/>
              <a:gd name="connsiteY22" fmla="*/ 2183 h 9819"/>
              <a:gd name="connsiteX23" fmla="*/ 5023 w 10000"/>
              <a:gd name="connsiteY23" fmla="*/ 1910 h 9819"/>
              <a:gd name="connsiteX24" fmla="*/ 5219 w 10000"/>
              <a:gd name="connsiteY24" fmla="*/ 1683 h 9819"/>
              <a:gd name="connsiteX25" fmla="*/ 4537 w 10000"/>
              <a:gd name="connsiteY25" fmla="*/ 546 h 9819"/>
              <a:gd name="connsiteX26" fmla="*/ 4242 w 10000"/>
              <a:gd name="connsiteY26" fmla="*/ 273 h 9819"/>
              <a:gd name="connsiteX27" fmla="*/ 4145 w 10000"/>
              <a:gd name="connsiteY27" fmla="*/ 0 h 9819"/>
              <a:gd name="connsiteX28" fmla="*/ 710 w 10000"/>
              <a:gd name="connsiteY28" fmla="*/ 2490 h 9819"/>
              <a:gd name="connsiteX29" fmla="*/ 936 w 10000"/>
              <a:gd name="connsiteY29" fmla="*/ 4952 h 9819"/>
              <a:gd name="connsiteX30" fmla="*/ 2261 w 10000"/>
              <a:gd name="connsiteY30" fmla="*/ 6283 h 9819"/>
              <a:gd name="connsiteX31" fmla="*/ 1911 w 10000"/>
              <a:gd name="connsiteY31" fmla="*/ 7475 h 9819"/>
              <a:gd name="connsiteX32" fmla="*/ 289 w 10000"/>
              <a:gd name="connsiteY32" fmla="*/ 8391 h 9819"/>
              <a:gd name="connsiteX33" fmla="*/ 341 w 10000"/>
              <a:gd name="connsiteY33" fmla="*/ 9638 h 9819"/>
              <a:gd name="connsiteX34" fmla="*/ 341 w 10000"/>
              <a:gd name="connsiteY34" fmla="*/ 9819 h 9819"/>
              <a:gd name="connsiteX35" fmla="*/ 6682 w 10000"/>
              <a:gd name="connsiteY35" fmla="*/ 9456 h 9819"/>
              <a:gd name="connsiteX36" fmla="*/ 7950 w 10000"/>
              <a:gd name="connsiteY36" fmla="*/ 8593 h 9819"/>
              <a:gd name="connsiteX0" fmla="*/ 7950 w 10000"/>
              <a:gd name="connsiteY0" fmla="*/ 8473 h 9722"/>
              <a:gd name="connsiteX1" fmla="*/ 7950 w 10000"/>
              <a:gd name="connsiteY1" fmla="*/ 8473 h 9722"/>
              <a:gd name="connsiteX2" fmla="*/ 7853 w 10000"/>
              <a:gd name="connsiteY2" fmla="*/ 8010 h 9722"/>
              <a:gd name="connsiteX3" fmla="*/ 8145 w 10000"/>
              <a:gd name="connsiteY3" fmla="*/ 7547 h 9722"/>
              <a:gd name="connsiteX4" fmla="*/ 8535 w 10000"/>
              <a:gd name="connsiteY4" fmla="*/ 7269 h 9722"/>
              <a:gd name="connsiteX5" fmla="*/ 8440 w 10000"/>
              <a:gd name="connsiteY5" fmla="*/ 7038 h 9722"/>
              <a:gd name="connsiteX6" fmla="*/ 8535 w 10000"/>
              <a:gd name="connsiteY6" fmla="*/ 6805 h 9722"/>
              <a:gd name="connsiteX7" fmla="*/ 9025 w 10000"/>
              <a:gd name="connsiteY7" fmla="*/ 6528 h 9722"/>
              <a:gd name="connsiteX8" fmla="*/ 10000 w 10000"/>
              <a:gd name="connsiteY8" fmla="*/ 6482 h 9722"/>
              <a:gd name="connsiteX9" fmla="*/ 10000 w 10000"/>
              <a:gd name="connsiteY9" fmla="*/ 5046 h 9722"/>
              <a:gd name="connsiteX10" fmla="*/ 9804 w 10000"/>
              <a:gd name="connsiteY10" fmla="*/ 4909 h 9722"/>
              <a:gd name="connsiteX11" fmla="*/ 9512 w 10000"/>
              <a:gd name="connsiteY11" fmla="*/ 4677 h 9722"/>
              <a:gd name="connsiteX12" fmla="*/ 8829 w 10000"/>
              <a:gd name="connsiteY12" fmla="*/ 3427 h 9722"/>
              <a:gd name="connsiteX13" fmla="*/ 7171 w 10000"/>
              <a:gd name="connsiteY13" fmla="*/ 2316 h 9722"/>
              <a:gd name="connsiteX14" fmla="*/ 5219 w 10000"/>
              <a:gd name="connsiteY14" fmla="*/ 2732 h 9722"/>
              <a:gd name="connsiteX15" fmla="*/ 5122 w 10000"/>
              <a:gd name="connsiteY15" fmla="*/ 2825 h 9722"/>
              <a:gd name="connsiteX16" fmla="*/ 4733 w 10000"/>
              <a:gd name="connsiteY16" fmla="*/ 3473 h 9722"/>
              <a:gd name="connsiteX17" fmla="*/ 3756 w 10000"/>
              <a:gd name="connsiteY17" fmla="*/ 3797 h 9722"/>
              <a:gd name="connsiteX18" fmla="*/ 3171 w 10000"/>
              <a:gd name="connsiteY18" fmla="*/ 3750 h 9722"/>
              <a:gd name="connsiteX19" fmla="*/ 2975 w 10000"/>
              <a:gd name="connsiteY19" fmla="*/ 3610 h 9722"/>
              <a:gd name="connsiteX20" fmla="*/ 3366 w 10000"/>
              <a:gd name="connsiteY20" fmla="*/ 2825 h 9722"/>
              <a:gd name="connsiteX21" fmla="*/ 4438 w 10000"/>
              <a:gd name="connsiteY21" fmla="*/ 2316 h 9722"/>
              <a:gd name="connsiteX22" fmla="*/ 4634 w 10000"/>
              <a:gd name="connsiteY22" fmla="*/ 1945 h 9722"/>
              <a:gd name="connsiteX23" fmla="*/ 5023 w 10000"/>
              <a:gd name="connsiteY23" fmla="*/ 1667 h 9722"/>
              <a:gd name="connsiteX24" fmla="*/ 5219 w 10000"/>
              <a:gd name="connsiteY24" fmla="*/ 1436 h 9722"/>
              <a:gd name="connsiteX25" fmla="*/ 4537 w 10000"/>
              <a:gd name="connsiteY25" fmla="*/ 278 h 9722"/>
              <a:gd name="connsiteX26" fmla="*/ 4242 w 10000"/>
              <a:gd name="connsiteY26" fmla="*/ 0 h 9722"/>
              <a:gd name="connsiteX27" fmla="*/ 710 w 10000"/>
              <a:gd name="connsiteY27" fmla="*/ 2258 h 9722"/>
              <a:gd name="connsiteX28" fmla="*/ 936 w 10000"/>
              <a:gd name="connsiteY28" fmla="*/ 4765 h 9722"/>
              <a:gd name="connsiteX29" fmla="*/ 2261 w 10000"/>
              <a:gd name="connsiteY29" fmla="*/ 6121 h 9722"/>
              <a:gd name="connsiteX30" fmla="*/ 1911 w 10000"/>
              <a:gd name="connsiteY30" fmla="*/ 7335 h 9722"/>
              <a:gd name="connsiteX31" fmla="*/ 289 w 10000"/>
              <a:gd name="connsiteY31" fmla="*/ 8268 h 9722"/>
              <a:gd name="connsiteX32" fmla="*/ 341 w 10000"/>
              <a:gd name="connsiteY32" fmla="*/ 9538 h 9722"/>
              <a:gd name="connsiteX33" fmla="*/ 341 w 10000"/>
              <a:gd name="connsiteY33" fmla="*/ 9722 h 9722"/>
              <a:gd name="connsiteX34" fmla="*/ 6682 w 10000"/>
              <a:gd name="connsiteY34" fmla="*/ 9352 h 9722"/>
              <a:gd name="connsiteX35" fmla="*/ 7950 w 10000"/>
              <a:gd name="connsiteY35" fmla="*/ 8473 h 9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000" h="9722">
                <a:moveTo>
                  <a:pt x="7950" y="8473"/>
                </a:moveTo>
                <a:lnTo>
                  <a:pt x="7950" y="8473"/>
                </a:lnTo>
                <a:cubicBezTo>
                  <a:pt x="7918" y="8318"/>
                  <a:pt x="7886" y="8165"/>
                  <a:pt x="7853" y="8010"/>
                </a:cubicBezTo>
                <a:lnTo>
                  <a:pt x="8145" y="7547"/>
                </a:lnTo>
                <a:lnTo>
                  <a:pt x="8535" y="7269"/>
                </a:lnTo>
                <a:cubicBezTo>
                  <a:pt x="8503" y="7192"/>
                  <a:pt x="8472" y="7115"/>
                  <a:pt x="8440" y="7038"/>
                </a:cubicBezTo>
                <a:cubicBezTo>
                  <a:pt x="8472" y="6961"/>
                  <a:pt x="8503" y="6885"/>
                  <a:pt x="8535" y="6805"/>
                </a:cubicBezTo>
                <a:lnTo>
                  <a:pt x="9025" y="6528"/>
                </a:lnTo>
                <a:lnTo>
                  <a:pt x="10000" y="6482"/>
                </a:lnTo>
                <a:lnTo>
                  <a:pt x="10000" y="5046"/>
                </a:lnTo>
                <a:lnTo>
                  <a:pt x="9804" y="4909"/>
                </a:lnTo>
                <a:lnTo>
                  <a:pt x="9512" y="4677"/>
                </a:lnTo>
                <a:lnTo>
                  <a:pt x="8829" y="3427"/>
                </a:lnTo>
                <a:lnTo>
                  <a:pt x="7171" y="2316"/>
                </a:lnTo>
                <a:lnTo>
                  <a:pt x="5219" y="2732"/>
                </a:lnTo>
                <a:cubicBezTo>
                  <a:pt x="5185" y="2763"/>
                  <a:pt x="5154" y="2795"/>
                  <a:pt x="5122" y="2825"/>
                </a:cubicBezTo>
                <a:cubicBezTo>
                  <a:pt x="4992" y="3042"/>
                  <a:pt x="4861" y="3256"/>
                  <a:pt x="4733" y="3473"/>
                </a:cubicBezTo>
                <a:lnTo>
                  <a:pt x="3756" y="3797"/>
                </a:lnTo>
                <a:lnTo>
                  <a:pt x="3171" y="3750"/>
                </a:lnTo>
                <a:cubicBezTo>
                  <a:pt x="3105" y="3704"/>
                  <a:pt x="3042" y="3657"/>
                  <a:pt x="2975" y="3610"/>
                </a:cubicBezTo>
                <a:lnTo>
                  <a:pt x="3366" y="2825"/>
                </a:lnTo>
                <a:lnTo>
                  <a:pt x="4438" y="2316"/>
                </a:lnTo>
                <a:cubicBezTo>
                  <a:pt x="4503" y="2193"/>
                  <a:pt x="4567" y="2067"/>
                  <a:pt x="4634" y="1945"/>
                </a:cubicBezTo>
                <a:cubicBezTo>
                  <a:pt x="4762" y="1851"/>
                  <a:pt x="4895" y="1760"/>
                  <a:pt x="5023" y="1667"/>
                </a:cubicBezTo>
                <a:cubicBezTo>
                  <a:pt x="5089" y="1591"/>
                  <a:pt x="5152" y="1511"/>
                  <a:pt x="5219" y="1436"/>
                </a:cubicBezTo>
                <a:cubicBezTo>
                  <a:pt x="4990" y="1050"/>
                  <a:pt x="4764" y="664"/>
                  <a:pt x="4537" y="278"/>
                </a:cubicBezTo>
                <a:lnTo>
                  <a:pt x="4242" y="0"/>
                </a:lnTo>
                <a:cubicBezTo>
                  <a:pt x="3604" y="330"/>
                  <a:pt x="1261" y="1464"/>
                  <a:pt x="710" y="2258"/>
                </a:cubicBezTo>
                <a:cubicBezTo>
                  <a:pt x="-1340" y="2743"/>
                  <a:pt x="1789" y="4891"/>
                  <a:pt x="936" y="4765"/>
                </a:cubicBezTo>
                <a:cubicBezTo>
                  <a:pt x="-48" y="4933"/>
                  <a:pt x="2099" y="5535"/>
                  <a:pt x="2261" y="6121"/>
                </a:cubicBezTo>
                <a:cubicBezTo>
                  <a:pt x="2144" y="6525"/>
                  <a:pt x="2028" y="6930"/>
                  <a:pt x="1911" y="7335"/>
                </a:cubicBezTo>
                <a:cubicBezTo>
                  <a:pt x="1944" y="7782"/>
                  <a:pt x="257" y="7822"/>
                  <a:pt x="289" y="8268"/>
                </a:cubicBezTo>
                <a:cubicBezTo>
                  <a:pt x="306" y="8691"/>
                  <a:pt x="324" y="9114"/>
                  <a:pt x="341" y="9538"/>
                </a:cubicBezTo>
                <a:lnTo>
                  <a:pt x="341" y="9722"/>
                </a:lnTo>
                <a:lnTo>
                  <a:pt x="6682" y="9352"/>
                </a:lnTo>
                <a:lnTo>
                  <a:pt x="7950" y="8473"/>
                </a:lnTo>
                <a:close/>
              </a:path>
            </a:pathLst>
          </a:custGeom>
          <a:solidFill>
            <a:srgbClr val="DE0000"/>
          </a:solidFill>
          <a:ln w="3175">
            <a:solidFill>
              <a:srgbClr val="404040"/>
            </a:solidFill>
            <a:prstDash val="solid"/>
            <a:round/>
            <a:headEnd/>
            <a:tailEnd/>
          </a:ln>
        </p:spPr>
        <p:txBody>
          <a:bodyPr/>
          <a:lstStyle/>
          <a:p>
            <a:endParaRPr lang="en-US">
              <a:latin typeface="+mj-lt"/>
            </a:endParaRPr>
          </a:p>
        </p:txBody>
      </p:sp>
      <p:sp>
        <p:nvSpPr>
          <p:cNvPr id="196" name="Rectangle 510"/>
          <p:cNvSpPr>
            <a:spLocks noChangeArrowheads="1"/>
          </p:cNvSpPr>
          <p:nvPr/>
        </p:nvSpPr>
        <p:spPr bwMode="auto">
          <a:xfrm>
            <a:off x="6629761" y="1936408"/>
            <a:ext cx="88166"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chemeClr val="bg1"/>
                </a:solidFill>
                <a:latin typeface="+mj-lt"/>
              </a:rPr>
              <a:t>MI</a:t>
            </a:r>
            <a:endParaRPr lang="en-US" altLang="en-US" dirty="0">
              <a:solidFill>
                <a:schemeClr val="bg1"/>
              </a:solidFill>
              <a:latin typeface="+mj-lt"/>
            </a:endParaRPr>
          </a:p>
        </p:txBody>
      </p:sp>
      <p:sp>
        <p:nvSpPr>
          <p:cNvPr id="197" name="Freeform 251"/>
          <p:cNvSpPr>
            <a:spLocks/>
          </p:cNvSpPr>
          <p:nvPr/>
        </p:nvSpPr>
        <p:spPr bwMode="auto">
          <a:xfrm>
            <a:off x="1903488" y="529883"/>
            <a:ext cx="384125" cy="673036"/>
          </a:xfrm>
          <a:custGeom>
            <a:avLst/>
            <a:gdLst>
              <a:gd name="T0" fmla="*/ 272 w 602"/>
              <a:gd name="T1" fmla="*/ 918 h 968"/>
              <a:gd name="T2" fmla="*/ 602 w 602"/>
              <a:gd name="T3" fmla="*/ 656 h 968"/>
              <a:gd name="T4" fmla="*/ 584 w 602"/>
              <a:gd name="T5" fmla="*/ 624 h 968"/>
              <a:gd name="T6" fmla="*/ 570 w 602"/>
              <a:gd name="T7" fmla="*/ 624 h 968"/>
              <a:gd name="T8" fmla="*/ 564 w 602"/>
              <a:gd name="T9" fmla="*/ 636 h 968"/>
              <a:gd name="T10" fmla="*/ 548 w 602"/>
              <a:gd name="T11" fmla="*/ 638 h 968"/>
              <a:gd name="T12" fmla="*/ 530 w 602"/>
              <a:gd name="T13" fmla="*/ 636 h 968"/>
              <a:gd name="T14" fmla="*/ 498 w 602"/>
              <a:gd name="T15" fmla="*/ 628 h 968"/>
              <a:gd name="T16" fmla="*/ 482 w 602"/>
              <a:gd name="T17" fmla="*/ 640 h 968"/>
              <a:gd name="T18" fmla="*/ 450 w 602"/>
              <a:gd name="T19" fmla="*/ 630 h 968"/>
              <a:gd name="T20" fmla="*/ 444 w 602"/>
              <a:gd name="T21" fmla="*/ 642 h 968"/>
              <a:gd name="T22" fmla="*/ 428 w 602"/>
              <a:gd name="T23" fmla="*/ 630 h 968"/>
              <a:gd name="T24" fmla="*/ 424 w 602"/>
              <a:gd name="T25" fmla="*/ 610 h 968"/>
              <a:gd name="T26" fmla="*/ 424 w 602"/>
              <a:gd name="T27" fmla="*/ 588 h 968"/>
              <a:gd name="T28" fmla="*/ 406 w 602"/>
              <a:gd name="T29" fmla="*/ 582 h 968"/>
              <a:gd name="T30" fmla="*/ 396 w 602"/>
              <a:gd name="T31" fmla="*/ 562 h 968"/>
              <a:gd name="T32" fmla="*/ 402 w 602"/>
              <a:gd name="T33" fmla="*/ 552 h 968"/>
              <a:gd name="T34" fmla="*/ 394 w 602"/>
              <a:gd name="T35" fmla="*/ 538 h 968"/>
              <a:gd name="T36" fmla="*/ 386 w 602"/>
              <a:gd name="T37" fmla="*/ 512 h 968"/>
              <a:gd name="T38" fmla="*/ 384 w 602"/>
              <a:gd name="T39" fmla="*/ 496 h 968"/>
              <a:gd name="T40" fmla="*/ 382 w 602"/>
              <a:gd name="T41" fmla="*/ 482 h 968"/>
              <a:gd name="T42" fmla="*/ 372 w 602"/>
              <a:gd name="T43" fmla="*/ 458 h 968"/>
              <a:gd name="T44" fmla="*/ 358 w 602"/>
              <a:gd name="T45" fmla="*/ 472 h 968"/>
              <a:gd name="T46" fmla="*/ 338 w 602"/>
              <a:gd name="T47" fmla="*/ 480 h 968"/>
              <a:gd name="T48" fmla="*/ 320 w 602"/>
              <a:gd name="T49" fmla="*/ 464 h 968"/>
              <a:gd name="T50" fmla="*/ 324 w 602"/>
              <a:gd name="T51" fmla="*/ 438 h 968"/>
              <a:gd name="T52" fmla="*/ 340 w 602"/>
              <a:gd name="T53" fmla="*/ 422 h 968"/>
              <a:gd name="T54" fmla="*/ 336 w 602"/>
              <a:gd name="T55" fmla="*/ 412 h 968"/>
              <a:gd name="T56" fmla="*/ 338 w 602"/>
              <a:gd name="T57" fmla="*/ 392 h 968"/>
              <a:gd name="T58" fmla="*/ 346 w 602"/>
              <a:gd name="T59" fmla="*/ 380 h 968"/>
              <a:gd name="T60" fmla="*/ 356 w 602"/>
              <a:gd name="T61" fmla="*/ 352 h 968"/>
              <a:gd name="T62" fmla="*/ 366 w 602"/>
              <a:gd name="T63" fmla="*/ 334 h 968"/>
              <a:gd name="T64" fmla="*/ 340 w 602"/>
              <a:gd name="T65" fmla="*/ 326 h 968"/>
              <a:gd name="T66" fmla="*/ 340 w 602"/>
              <a:gd name="T67" fmla="*/ 316 h 968"/>
              <a:gd name="T68" fmla="*/ 332 w 602"/>
              <a:gd name="T69" fmla="*/ 312 h 968"/>
              <a:gd name="T70" fmla="*/ 322 w 602"/>
              <a:gd name="T71" fmla="*/ 290 h 968"/>
              <a:gd name="T72" fmla="*/ 298 w 602"/>
              <a:gd name="T73" fmla="*/ 242 h 968"/>
              <a:gd name="T74" fmla="*/ 278 w 602"/>
              <a:gd name="T75" fmla="*/ 222 h 968"/>
              <a:gd name="T76" fmla="*/ 276 w 602"/>
              <a:gd name="T77" fmla="*/ 208 h 968"/>
              <a:gd name="T78" fmla="*/ 276 w 602"/>
              <a:gd name="T79" fmla="*/ 192 h 968"/>
              <a:gd name="T80" fmla="*/ 256 w 602"/>
              <a:gd name="T81" fmla="*/ 138 h 968"/>
              <a:gd name="T82" fmla="*/ 202 w 602"/>
              <a:gd name="T83" fmla="*/ 0 h 968"/>
              <a:gd name="T84" fmla="*/ 132 w 602"/>
              <a:gd name="T85" fmla="*/ 346 h 968"/>
              <a:gd name="T86" fmla="*/ 134 w 602"/>
              <a:gd name="T87" fmla="*/ 390 h 968"/>
              <a:gd name="T88" fmla="*/ 154 w 602"/>
              <a:gd name="T89" fmla="*/ 424 h 968"/>
              <a:gd name="T90" fmla="*/ 120 w 602"/>
              <a:gd name="T91" fmla="*/ 472 h 968"/>
              <a:gd name="T92" fmla="*/ 102 w 602"/>
              <a:gd name="T93" fmla="*/ 500 h 968"/>
              <a:gd name="T94" fmla="*/ 80 w 602"/>
              <a:gd name="T95" fmla="*/ 518 h 968"/>
              <a:gd name="T96" fmla="*/ 52 w 602"/>
              <a:gd name="T97" fmla="*/ 570 h 968"/>
              <a:gd name="T98" fmla="*/ 76 w 602"/>
              <a:gd name="T99" fmla="*/ 592 h 968"/>
              <a:gd name="T100" fmla="*/ 68 w 602"/>
              <a:gd name="T101" fmla="*/ 610 h 968"/>
              <a:gd name="T102" fmla="*/ 0 w 602"/>
              <a:gd name="T103" fmla="*/ 858 h 96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connsiteX0" fmla="*/ 963 w 10000"/>
              <a:gd name="connsiteY0" fmla="*/ 8988 h 9483"/>
              <a:gd name="connsiteX1" fmla="*/ 4518 w 10000"/>
              <a:gd name="connsiteY1" fmla="*/ 9483 h 9483"/>
              <a:gd name="connsiteX2" fmla="*/ 10000 w 10000"/>
              <a:gd name="connsiteY2" fmla="*/ 6777 h 9483"/>
              <a:gd name="connsiteX3" fmla="*/ 9801 w 10000"/>
              <a:gd name="connsiteY3" fmla="*/ 6632 h 9483"/>
              <a:gd name="connsiteX4" fmla="*/ 9701 w 10000"/>
              <a:gd name="connsiteY4" fmla="*/ 6446 h 9483"/>
              <a:gd name="connsiteX5" fmla="*/ 9635 w 10000"/>
              <a:gd name="connsiteY5" fmla="*/ 6405 h 9483"/>
              <a:gd name="connsiteX6" fmla="*/ 9468 w 10000"/>
              <a:gd name="connsiteY6" fmla="*/ 6446 h 9483"/>
              <a:gd name="connsiteX7" fmla="*/ 9468 w 10000"/>
              <a:gd name="connsiteY7" fmla="*/ 6508 h 9483"/>
              <a:gd name="connsiteX8" fmla="*/ 9369 w 10000"/>
              <a:gd name="connsiteY8" fmla="*/ 6570 h 9483"/>
              <a:gd name="connsiteX9" fmla="*/ 9402 w 10000"/>
              <a:gd name="connsiteY9" fmla="*/ 6653 h 9483"/>
              <a:gd name="connsiteX10" fmla="*/ 9103 w 10000"/>
              <a:gd name="connsiteY10" fmla="*/ 6591 h 9483"/>
              <a:gd name="connsiteX11" fmla="*/ 8904 w 10000"/>
              <a:gd name="connsiteY11" fmla="*/ 6632 h 9483"/>
              <a:gd name="connsiteX12" fmla="*/ 8804 w 10000"/>
              <a:gd name="connsiteY12" fmla="*/ 6570 h 9483"/>
              <a:gd name="connsiteX13" fmla="*/ 8505 w 10000"/>
              <a:gd name="connsiteY13" fmla="*/ 6570 h 9483"/>
              <a:gd name="connsiteX14" fmla="*/ 8272 w 10000"/>
              <a:gd name="connsiteY14" fmla="*/ 6488 h 9483"/>
              <a:gd name="connsiteX15" fmla="*/ 8140 w 10000"/>
              <a:gd name="connsiteY15" fmla="*/ 6529 h 9483"/>
              <a:gd name="connsiteX16" fmla="*/ 8007 w 10000"/>
              <a:gd name="connsiteY16" fmla="*/ 6612 h 9483"/>
              <a:gd name="connsiteX17" fmla="*/ 7608 w 10000"/>
              <a:gd name="connsiteY17" fmla="*/ 6508 h 9483"/>
              <a:gd name="connsiteX18" fmla="*/ 7475 w 10000"/>
              <a:gd name="connsiteY18" fmla="*/ 6508 h 9483"/>
              <a:gd name="connsiteX19" fmla="*/ 7342 w 10000"/>
              <a:gd name="connsiteY19" fmla="*/ 6570 h 9483"/>
              <a:gd name="connsiteX20" fmla="*/ 7375 w 10000"/>
              <a:gd name="connsiteY20" fmla="*/ 6632 h 9483"/>
              <a:gd name="connsiteX21" fmla="*/ 7309 w 10000"/>
              <a:gd name="connsiteY21" fmla="*/ 6653 h 9483"/>
              <a:gd name="connsiteX22" fmla="*/ 7110 w 10000"/>
              <a:gd name="connsiteY22" fmla="*/ 6508 h 9483"/>
              <a:gd name="connsiteX23" fmla="*/ 7143 w 10000"/>
              <a:gd name="connsiteY23" fmla="*/ 6405 h 9483"/>
              <a:gd name="connsiteX24" fmla="*/ 7043 w 10000"/>
              <a:gd name="connsiteY24" fmla="*/ 6302 h 9483"/>
              <a:gd name="connsiteX25" fmla="*/ 7110 w 10000"/>
              <a:gd name="connsiteY25" fmla="*/ 6240 h 9483"/>
              <a:gd name="connsiteX26" fmla="*/ 7043 w 10000"/>
              <a:gd name="connsiteY26" fmla="*/ 6074 h 9483"/>
              <a:gd name="connsiteX27" fmla="*/ 6910 w 10000"/>
              <a:gd name="connsiteY27" fmla="*/ 5992 h 9483"/>
              <a:gd name="connsiteX28" fmla="*/ 6744 w 10000"/>
              <a:gd name="connsiteY28" fmla="*/ 6012 h 9483"/>
              <a:gd name="connsiteX29" fmla="*/ 6645 w 10000"/>
              <a:gd name="connsiteY29" fmla="*/ 5909 h 9483"/>
              <a:gd name="connsiteX30" fmla="*/ 6578 w 10000"/>
              <a:gd name="connsiteY30" fmla="*/ 5806 h 9483"/>
              <a:gd name="connsiteX31" fmla="*/ 6678 w 10000"/>
              <a:gd name="connsiteY31" fmla="*/ 5764 h 9483"/>
              <a:gd name="connsiteX32" fmla="*/ 6678 w 10000"/>
              <a:gd name="connsiteY32" fmla="*/ 5702 h 9483"/>
              <a:gd name="connsiteX33" fmla="*/ 6645 w 10000"/>
              <a:gd name="connsiteY33" fmla="*/ 5558 h 9483"/>
              <a:gd name="connsiteX34" fmla="*/ 6545 w 10000"/>
              <a:gd name="connsiteY34" fmla="*/ 5558 h 9483"/>
              <a:gd name="connsiteX35" fmla="*/ 6545 w 10000"/>
              <a:gd name="connsiteY35" fmla="*/ 5434 h 9483"/>
              <a:gd name="connsiteX36" fmla="*/ 6412 w 10000"/>
              <a:gd name="connsiteY36" fmla="*/ 5289 h 9483"/>
              <a:gd name="connsiteX37" fmla="*/ 6445 w 10000"/>
              <a:gd name="connsiteY37" fmla="*/ 5186 h 9483"/>
              <a:gd name="connsiteX38" fmla="*/ 6379 w 10000"/>
              <a:gd name="connsiteY38" fmla="*/ 5124 h 9483"/>
              <a:gd name="connsiteX39" fmla="*/ 6445 w 10000"/>
              <a:gd name="connsiteY39" fmla="*/ 5021 h 9483"/>
              <a:gd name="connsiteX40" fmla="*/ 6346 w 10000"/>
              <a:gd name="connsiteY40" fmla="*/ 4979 h 9483"/>
              <a:gd name="connsiteX41" fmla="*/ 6412 w 10000"/>
              <a:gd name="connsiteY41" fmla="*/ 4897 h 9483"/>
              <a:gd name="connsiteX42" fmla="*/ 6179 w 10000"/>
              <a:gd name="connsiteY42" fmla="*/ 4731 h 9483"/>
              <a:gd name="connsiteX43" fmla="*/ 6146 w 10000"/>
              <a:gd name="connsiteY43" fmla="*/ 4793 h 9483"/>
              <a:gd name="connsiteX44" fmla="*/ 5947 w 10000"/>
              <a:gd name="connsiteY44" fmla="*/ 4876 h 9483"/>
              <a:gd name="connsiteX45" fmla="*/ 5748 w 10000"/>
              <a:gd name="connsiteY45" fmla="*/ 4897 h 9483"/>
              <a:gd name="connsiteX46" fmla="*/ 5615 w 10000"/>
              <a:gd name="connsiteY46" fmla="*/ 4959 h 9483"/>
              <a:gd name="connsiteX47" fmla="*/ 5449 w 10000"/>
              <a:gd name="connsiteY47" fmla="*/ 4835 h 9483"/>
              <a:gd name="connsiteX48" fmla="*/ 5316 w 10000"/>
              <a:gd name="connsiteY48" fmla="*/ 4793 h 9483"/>
              <a:gd name="connsiteX49" fmla="*/ 5449 w 10000"/>
              <a:gd name="connsiteY49" fmla="*/ 4628 h 9483"/>
              <a:gd name="connsiteX50" fmla="*/ 5382 w 10000"/>
              <a:gd name="connsiteY50" fmla="*/ 4525 h 9483"/>
              <a:gd name="connsiteX51" fmla="*/ 5681 w 10000"/>
              <a:gd name="connsiteY51" fmla="*/ 4421 h 9483"/>
              <a:gd name="connsiteX52" fmla="*/ 5648 w 10000"/>
              <a:gd name="connsiteY52" fmla="*/ 4360 h 9483"/>
              <a:gd name="connsiteX53" fmla="*/ 5681 w 10000"/>
              <a:gd name="connsiteY53" fmla="*/ 4298 h 9483"/>
              <a:gd name="connsiteX54" fmla="*/ 5581 w 10000"/>
              <a:gd name="connsiteY54" fmla="*/ 4256 h 9483"/>
              <a:gd name="connsiteX55" fmla="*/ 5681 w 10000"/>
              <a:gd name="connsiteY55" fmla="*/ 4132 h 9483"/>
              <a:gd name="connsiteX56" fmla="*/ 5615 w 10000"/>
              <a:gd name="connsiteY56" fmla="*/ 4050 h 9483"/>
              <a:gd name="connsiteX57" fmla="*/ 5748 w 10000"/>
              <a:gd name="connsiteY57" fmla="*/ 4029 h 9483"/>
              <a:gd name="connsiteX58" fmla="*/ 5748 w 10000"/>
              <a:gd name="connsiteY58" fmla="*/ 3926 h 9483"/>
              <a:gd name="connsiteX59" fmla="*/ 5947 w 10000"/>
              <a:gd name="connsiteY59" fmla="*/ 3698 h 9483"/>
              <a:gd name="connsiteX60" fmla="*/ 5914 w 10000"/>
              <a:gd name="connsiteY60" fmla="*/ 3636 h 9483"/>
              <a:gd name="connsiteX61" fmla="*/ 6013 w 10000"/>
              <a:gd name="connsiteY61" fmla="*/ 3616 h 9483"/>
              <a:gd name="connsiteX62" fmla="*/ 6080 w 10000"/>
              <a:gd name="connsiteY62" fmla="*/ 3450 h 9483"/>
              <a:gd name="connsiteX63" fmla="*/ 5714 w 10000"/>
              <a:gd name="connsiteY63" fmla="*/ 3430 h 9483"/>
              <a:gd name="connsiteX64" fmla="*/ 5648 w 10000"/>
              <a:gd name="connsiteY64" fmla="*/ 3368 h 9483"/>
              <a:gd name="connsiteX65" fmla="*/ 5681 w 10000"/>
              <a:gd name="connsiteY65" fmla="*/ 3326 h 9483"/>
              <a:gd name="connsiteX66" fmla="*/ 5648 w 10000"/>
              <a:gd name="connsiteY66" fmla="*/ 3264 h 9483"/>
              <a:gd name="connsiteX67" fmla="*/ 5482 w 10000"/>
              <a:gd name="connsiteY67" fmla="*/ 3306 h 9483"/>
              <a:gd name="connsiteX68" fmla="*/ 5515 w 10000"/>
              <a:gd name="connsiteY68" fmla="*/ 3223 h 9483"/>
              <a:gd name="connsiteX69" fmla="*/ 5349 w 10000"/>
              <a:gd name="connsiteY69" fmla="*/ 3120 h 9483"/>
              <a:gd name="connsiteX70" fmla="*/ 5349 w 10000"/>
              <a:gd name="connsiteY70" fmla="*/ 2996 h 9483"/>
              <a:gd name="connsiteX71" fmla="*/ 5216 w 10000"/>
              <a:gd name="connsiteY71" fmla="*/ 2893 h 9483"/>
              <a:gd name="connsiteX72" fmla="*/ 4950 w 10000"/>
              <a:gd name="connsiteY72" fmla="*/ 2500 h 9483"/>
              <a:gd name="connsiteX73" fmla="*/ 4718 w 10000"/>
              <a:gd name="connsiteY73" fmla="*/ 2417 h 9483"/>
              <a:gd name="connsiteX74" fmla="*/ 4618 w 10000"/>
              <a:gd name="connsiteY74" fmla="*/ 2293 h 9483"/>
              <a:gd name="connsiteX75" fmla="*/ 4452 w 10000"/>
              <a:gd name="connsiteY75" fmla="*/ 2211 h 9483"/>
              <a:gd name="connsiteX76" fmla="*/ 4585 w 10000"/>
              <a:gd name="connsiteY76" fmla="*/ 2149 h 9483"/>
              <a:gd name="connsiteX77" fmla="*/ 4485 w 10000"/>
              <a:gd name="connsiteY77" fmla="*/ 2045 h 9483"/>
              <a:gd name="connsiteX78" fmla="*/ 4585 w 10000"/>
              <a:gd name="connsiteY78" fmla="*/ 1983 h 9483"/>
              <a:gd name="connsiteX79" fmla="*/ 4585 w 10000"/>
              <a:gd name="connsiteY79" fmla="*/ 1860 h 9483"/>
              <a:gd name="connsiteX80" fmla="*/ 4252 w 10000"/>
              <a:gd name="connsiteY80" fmla="*/ 1426 h 9483"/>
              <a:gd name="connsiteX81" fmla="*/ 4684 w 10000"/>
              <a:gd name="connsiteY81" fmla="*/ 186 h 9483"/>
              <a:gd name="connsiteX82" fmla="*/ 3355 w 10000"/>
              <a:gd name="connsiteY82" fmla="*/ 0 h 9483"/>
              <a:gd name="connsiteX83" fmla="*/ 2093 w 10000"/>
              <a:gd name="connsiteY83" fmla="*/ 3285 h 9483"/>
              <a:gd name="connsiteX84" fmla="*/ 2193 w 10000"/>
              <a:gd name="connsiteY84" fmla="*/ 3574 h 9483"/>
              <a:gd name="connsiteX85" fmla="*/ 2060 w 10000"/>
              <a:gd name="connsiteY85" fmla="*/ 3657 h 9483"/>
              <a:gd name="connsiteX86" fmla="*/ 2226 w 10000"/>
              <a:gd name="connsiteY86" fmla="*/ 4029 h 9483"/>
              <a:gd name="connsiteX87" fmla="*/ 2525 w 10000"/>
              <a:gd name="connsiteY87" fmla="*/ 4153 h 9483"/>
              <a:gd name="connsiteX88" fmla="*/ 2558 w 10000"/>
              <a:gd name="connsiteY88" fmla="*/ 4380 h 9483"/>
              <a:gd name="connsiteX89" fmla="*/ 2159 w 10000"/>
              <a:gd name="connsiteY89" fmla="*/ 4649 h 9483"/>
              <a:gd name="connsiteX90" fmla="*/ 1993 w 10000"/>
              <a:gd name="connsiteY90" fmla="*/ 4876 h 9483"/>
              <a:gd name="connsiteX91" fmla="*/ 1728 w 10000"/>
              <a:gd name="connsiteY91" fmla="*/ 5041 h 9483"/>
              <a:gd name="connsiteX92" fmla="*/ 1694 w 10000"/>
              <a:gd name="connsiteY92" fmla="*/ 5165 h 9483"/>
              <a:gd name="connsiteX93" fmla="*/ 1561 w 10000"/>
              <a:gd name="connsiteY93" fmla="*/ 5269 h 9483"/>
              <a:gd name="connsiteX94" fmla="*/ 1329 w 10000"/>
              <a:gd name="connsiteY94" fmla="*/ 5351 h 9483"/>
              <a:gd name="connsiteX95" fmla="*/ 930 w 10000"/>
              <a:gd name="connsiteY95" fmla="*/ 5640 h 9483"/>
              <a:gd name="connsiteX96" fmla="*/ 864 w 10000"/>
              <a:gd name="connsiteY96" fmla="*/ 5888 h 9483"/>
              <a:gd name="connsiteX97" fmla="*/ 1163 w 10000"/>
              <a:gd name="connsiteY97" fmla="*/ 5971 h 9483"/>
              <a:gd name="connsiteX98" fmla="*/ 1262 w 10000"/>
              <a:gd name="connsiteY98" fmla="*/ 6116 h 9483"/>
              <a:gd name="connsiteX99" fmla="*/ 1096 w 10000"/>
              <a:gd name="connsiteY99" fmla="*/ 6198 h 9483"/>
              <a:gd name="connsiteX100" fmla="*/ 1130 w 10000"/>
              <a:gd name="connsiteY100" fmla="*/ 6302 h 9483"/>
              <a:gd name="connsiteX101" fmla="*/ 897 w 10000"/>
              <a:gd name="connsiteY101" fmla="*/ 6529 h 9483"/>
              <a:gd name="connsiteX102" fmla="*/ 0 w 10000"/>
              <a:gd name="connsiteY102" fmla="*/ 8864 h 9483"/>
              <a:gd name="connsiteX103" fmla="*/ 963 w 10000"/>
              <a:gd name="connsiteY103" fmla="*/ 8988 h 9483"/>
              <a:gd name="connsiteX0" fmla="*/ 963 w 10000"/>
              <a:gd name="connsiteY0" fmla="*/ 9478 h 9478"/>
              <a:gd name="connsiteX1" fmla="*/ 10000 w 10000"/>
              <a:gd name="connsiteY1" fmla="*/ 7146 h 9478"/>
              <a:gd name="connsiteX2" fmla="*/ 9801 w 10000"/>
              <a:gd name="connsiteY2" fmla="*/ 6994 h 9478"/>
              <a:gd name="connsiteX3" fmla="*/ 9701 w 10000"/>
              <a:gd name="connsiteY3" fmla="*/ 6797 h 9478"/>
              <a:gd name="connsiteX4" fmla="*/ 9635 w 10000"/>
              <a:gd name="connsiteY4" fmla="*/ 6754 h 9478"/>
              <a:gd name="connsiteX5" fmla="*/ 9468 w 10000"/>
              <a:gd name="connsiteY5" fmla="*/ 6797 h 9478"/>
              <a:gd name="connsiteX6" fmla="*/ 9468 w 10000"/>
              <a:gd name="connsiteY6" fmla="*/ 6863 h 9478"/>
              <a:gd name="connsiteX7" fmla="*/ 9369 w 10000"/>
              <a:gd name="connsiteY7" fmla="*/ 6928 h 9478"/>
              <a:gd name="connsiteX8" fmla="*/ 9402 w 10000"/>
              <a:gd name="connsiteY8" fmla="*/ 7016 h 9478"/>
              <a:gd name="connsiteX9" fmla="*/ 9103 w 10000"/>
              <a:gd name="connsiteY9" fmla="*/ 6950 h 9478"/>
              <a:gd name="connsiteX10" fmla="*/ 8904 w 10000"/>
              <a:gd name="connsiteY10" fmla="*/ 6994 h 9478"/>
              <a:gd name="connsiteX11" fmla="*/ 8804 w 10000"/>
              <a:gd name="connsiteY11" fmla="*/ 6928 h 9478"/>
              <a:gd name="connsiteX12" fmla="*/ 8505 w 10000"/>
              <a:gd name="connsiteY12" fmla="*/ 6928 h 9478"/>
              <a:gd name="connsiteX13" fmla="*/ 8272 w 10000"/>
              <a:gd name="connsiteY13" fmla="*/ 6842 h 9478"/>
              <a:gd name="connsiteX14" fmla="*/ 8140 w 10000"/>
              <a:gd name="connsiteY14" fmla="*/ 6885 h 9478"/>
              <a:gd name="connsiteX15" fmla="*/ 8007 w 10000"/>
              <a:gd name="connsiteY15" fmla="*/ 6972 h 9478"/>
              <a:gd name="connsiteX16" fmla="*/ 7608 w 10000"/>
              <a:gd name="connsiteY16" fmla="*/ 6863 h 9478"/>
              <a:gd name="connsiteX17" fmla="*/ 7475 w 10000"/>
              <a:gd name="connsiteY17" fmla="*/ 6863 h 9478"/>
              <a:gd name="connsiteX18" fmla="*/ 7342 w 10000"/>
              <a:gd name="connsiteY18" fmla="*/ 6928 h 9478"/>
              <a:gd name="connsiteX19" fmla="*/ 7375 w 10000"/>
              <a:gd name="connsiteY19" fmla="*/ 6994 h 9478"/>
              <a:gd name="connsiteX20" fmla="*/ 7309 w 10000"/>
              <a:gd name="connsiteY20" fmla="*/ 7016 h 9478"/>
              <a:gd name="connsiteX21" fmla="*/ 7110 w 10000"/>
              <a:gd name="connsiteY21" fmla="*/ 6863 h 9478"/>
              <a:gd name="connsiteX22" fmla="*/ 7143 w 10000"/>
              <a:gd name="connsiteY22" fmla="*/ 6754 h 9478"/>
              <a:gd name="connsiteX23" fmla="*/ 7043 w 10000"/>
              <a:gd name="connsiteY23" fmla="*/ 6646 h 9478"/>
              <a:gd name="connsiteX24" fmla="*/ 7110 w 10000"/>
              <a:gd name="connsiteY24" fmla="*/ 6580 h 9478"/>
              <a:gd name="connsiteX25" fmla="*/ 7043 w 10000"/>
              <a:gd name="connsiteY25" fmla="*/ 6405 h 9478"/>
              <a:gd name="connsiteX26" fmla="*/ 6910 w 10000"/>
              <a:gd name="connsiteY26" fmla="*/ 6319 h 9478"/>
              <a:gd name="connsiteX27" fmla="*/ 6744 w 10000"/>
              <a:gd name="connsiteY27" fmla="*/ 6340 h 9478"/>
              <a:gd name="connsiteX28" fmla="*/ 6645 w 10000"/>
              <a:gd name="connsiteY28" fmla="*/ 6231 h 9478"/>
              <a:gd name="connsiteX29" fmla="*/ 6578 w 10000"/>
              <a:gd name="connsiteY29" fmla="*/ 6123 h 9478"/>
              <a:gd name="connsiteX30" fmla="*/ 6678 w 10000"/>
              <a:gd name="connsiteY30" fmla="*/ 6078 h 9478"/>
              <a:gd name="connsiteX31" fmla="*/ 6678 w 10000"/>
              <a:gd name="connsiteY31" fmla="*/ 6013 h 9478"/>
              <a:gd name="connsiteX32" fmla="*/ 6645 w 10000"/>
              <a:gd name="connsiteY32" fmla="*/ 5861 h 9478"/>
              <a:gd name="connsiteX33" fmla="*/ 6545 w 10000"/>
              <a:gd name="connsiteY33" fmla="*/ 5861 h 9478"/>
              <a:gd name="connsiteX34" fmla="*/ 6545 w 10000"/>
              <a:gd name="connsiteY34" fmla="*/ 5730 h 9478"/>
              <a:gd name="connsiteX35" fmla="*/ 6412 w 10000"/>
              <a:gd name="connsiteY35" fmla="*/ 5577 h 9478"/>
              <a:gd name="connsiteX36" fmla="*/ 6445 w 10000"/>
              <a:gd name="connsiteY36" fmla="*/ 5469 h 9478"/>
              <a:gd name="connsiteX37" fmla="*/ 6379 w 10000"/>
              <a:gd name="connsiteY37" fmla="*/ 5403 h 9478"/>
              <a:gd name="connsiteX38" fmla="*/ 6445 w 10000"/>
              <a:gd name="connsiteY38" fmla="*/ 5295 h 9478"/>
              <a:gd name="connsiteX39" fmla="*/ 6346 w 10000"/>
              <a:gd name="connsiteY39" fmla="*/ 5250 h 9478"/>
              <a:gd name="connsiteX40" fmla="*/ 6412 w 10000"/>
              <a:gd name="connsiteY40" fmla="*/ 5164 h 9478"/>
              <a:gd name="connsiteX41" fmla="*/ 6179 w 10000"/>
              <a:gd name="connsiteY41" fmla="*/ 4989 h 9478"/>
              <a:gd name="connsiteX42" fmla="*/ 6146 w 10000"/>
              <a:gd name="connsiteY42" fmla="*/ 5054 h 9478"/>
              <a:gd name="connsiteX43" fmla="*/ 5947 w 10000"/>
              <a:gd name="connsiteY43" fmla="*/ 5142 h 9478"/>
              <a:gd name="connsiteX44" fmla="*/ 5748 w 10000"/>
              <a:gd name="connsiteY44" fmla="*/ 5164 h 9478"/>
              <a:gd name="connsiteX45" fmla="*/ 5615 w 10000"/>
              <a:gd name="connsiteY45" fmla="*/ 5229 h 9478"/>
              <a:gd name="connsiteX46" fmla="*/ 5449 w 10000"/>
              <a:gd name="connsiteY46" fmla="*/ 5099 h 9478"/>
              <a:gd name="connsiteX47" fmla="*/ 5316 w 10000"/>
              <a:gd name="connsiteY47" fmla="*/ 5054 h 9478"/>
              <a:gd name="connsiteX48" fmla="*/ 5449 w 10000"/>
              <a:gd name="connsiteY48" fmla="*/ 4880 h 9478"/>
              <a:gd name="connsiteX49" fmla="*/ 5382 w 10000"/>
              <a:gd name="connsiteY49" fmla="*/ 4772 h 9478"/>
              <a:gd name="connsiteX50" fmla="*/ 5681 w 10000"/>
              <a:gd name="connsiteY50" fmla="*/ 4662 h 9478"/>
              <a:gd name="connsiteX51" fmla="*/ 5648 w 10000"/>
              <a:gd name="connsiteY51" fmla="*/ 4598 h 9478"/>
              <a:gd name="connsiteX52" fmla="*/ 5681 w 10000"/>
              <a:gd name="connsiteY52" fmla="*/ 4532 h 9478"/>
              <a:gd name="connsiteX53" fmla="*/ 5581 w 10000"/>
              <a:gd name="connsiteY53" fmla="*/ 4488 h 9478"/>
              <a:gd name="connsiteX54" fmla="*/ 5681 w 10000"/>
              <a:gd name="connsiteY54" fmla="*/ 4357 h 9478"/>
              <a:gd name="connsiteX55" fmla="*/ 5615 w 10000"/>
              <a:gd name="connsiteY55" fmla="*/ 4271 h 9478"/>
              <a:gd name="connsiteX56" fmla="*/ 5748 w 10000"/>
              <a:gd name="connsiteY56" fmla="*/ 4249 h 9478"/>
              <a:gd name="connsiteX57" fmla="*/ 5748 w 10000"/>
              <a:gd name="connsiteY57" fmla="*/ 4140 h 9478"/>
              <a:gd name="connsiteX58" fmla="*/ 5947 w 10000"/>
              <a:gd name="connsiteY58" fmla="*/ 3900 h 9478"/>
              <a:gd name="connsiteX59" fmla="*/ 5914 w 10000"/>
              <a:gd name="connsiteY59" fmla="*/ 3834 h 9478"/>
              <a:gd name="connsiteX60" fmla="*/ 6013 w 10000"/>
              <a:gd name="connsiteY60" fmla="*/ 3813 h 9478"/>
              <a:gd name="connsiteX61" fmla="*/ 6080 w 10000"/>
              <a:gd name="connsiteY61" fmla="*/ 3638 h 9478"/>
              <a:gd name="connsiteX62" fmla="*/ 5714 w 10000"/>
              <a:gd name="connsiteY62" fmla="*/ 3617 h 9478"/>
              <a:gd name="connsiteX63" fmla="*/ 5648 w 10000"/>
              <a:gd name="connsiteY63" fmla="*/ 3552 h 9478"/>
              <a:gd name="connsiteX64" fmla="*/ 5681 w 10000"/>
              <a:gd name="connsiteY64" fmla="*/ 3507 h 9478"/>
              <a:gd name="connsiteX65" fmla="*/ 5648 w 10000"/>
              <a:gd name="connsiteY65" fmla="*/ 3442 h 9478"/>
              <a:gd name="connsiteX66" fmla="*/ 5482 w 10000"/>
              <a:gd name="connsiteY66" fmla="*/ 3486 h 9478"/>
              <a:gd name="connsiteX67" fmla="*/ 5515 w 10000"/>
              <a:gd name="connsiteY67" fmla="*/ 3399 h 9478"/>
              <a:gd name="connsiteX68" fmla="*/ 5349 w 10000"/>
              <a:gd name="connsiteY68" fmla="*/ 3290 h 9478"/>
              <a:gd name="connsiteX69" fmla="*/ 5349 w 10000"/>
              <a:gd name="connsiteY69" fmla="*/ 3159 h 9478"/>
              <a:gd name="connsiteX70" fmla="*/ 5216 w 10000"/>
              <a:gd name="connsiteY70" fmla="*/ 3051 h 9478"/>
              <a:gd name="connsiteX71" fmla="*/ 4950 w 10000"/>
              <a:gd name="connsiteY71" fmla="*/ 2636 h 9478"/>
              <a:gd name="connsiteX72" fmla="*/ 4718 w 10000"/>
              <a:gd name="connsiteY72" fmla="*/ 2549 h 9478"/>
              <a:gd name="connsiteX73" fmla="*/ 4618 w 10000"/>
              <a:gd name="connsiteY73" fmla="*/ 2418 h 9478"/>
              <a:gd name="connsiteX74" fmla="*/ 4452 w 10000"/>
              <a:gd name="connsiteY74" fmla="*/ 2332 h 9478"/>
              <a:gd name="connsiteX75" fmla="*/ 4585 w 10000"/>
              <a:gd name="connsiteY75" fmla="*/ 2266 h 9478"/>
              <a:gd name="connsiteX76" fmla="*/ 4485 w 10000"/>
              <a:gd name="connsiteY76" fmla="*/ 2156 h 9478"/>
              <a:gd name="connsiteX77" fmla="*/ 4585 w 10000"/>
              <a:gd name="connsiteY77" fmla="*/ 2091 h 9478"/>
              <a:gd name="connsiteX78" fmla="*/ 4585 w 10000"/>
              <a:gd name="connsiteY78" fmla="*/ 1961 h 9478"/>
              <a:gd name="connsiteX79" fmla="*/ 4252 w 10000"/>
              <a:gd name="connsiteY79" fmla="*/ 1504 h 9478"/>
              <a:gd name="connsiteX80" fmla="*/ 4684 w 10000"/>
              <a:gd name="connsiteY80" fmla="*/ 196 h 9478"/>
              <a:gd name="connsiteX81" fmla="*/ 3355 w 10000"/>
              <a:gd name="connsiteY81" fmla="*/ 0 h 9478"/>
              <a:gd name="connsiteX82" fmla="*/ 2093 w 10000"/>
              <a:gd name="connsiteY82" fmla="*/ 3464 h 9478"/>
              <a:gd name="connsiteX83" fmla="*/ 2193 w 10000"/>
              <a:gd name="connsiteY83" fmla="*/ 3769 h 9478"/>
              <a:gd name="connsiteX84" fmla="*/ 2060 w 10000"/>
              <a:gd name="connsiteY84" fmla="*/ 3856 h 9478"/>
              <a:gd name="connsiteX85" fmla="*/ 2226 w 10000"/>
              <a:gd name="connsiteY85" fmla="*/ 4249 h 9478"/>
              <a:gd name="connsiteX86" fmla="*/ 2525 w 10000"/>
              <a:gd name="connsiteY86" fmla="*/ 4379 h 9478"/>
              <a:gd name="connsiteX87" fmla="*/ 2558 w 10000"/>
              <a:gd name="connsiteY87" fmla="*/ 4619 h 9478"/>
              <a:gd name="connsiteX88" fmla="*/ 2159 w 10000"/>
              <a:gd name="connsiteY88" fmla="*/ 4902 h 9478"/>
              <a:gd name="connsiteX89" fmla="*/ 1993 w 10000"/>
              <a:gd name="connsiteY89" fmla="*/ 5142 h 9478"/>
              <a:gd name="connsiteX90" fmla="*/ 1728 w 10000"/>
              <a:gd name="connsiteY90" fmla="*/ 5316 h 9478"/>
              <a:gd name="connsiteX91" fmla="*/ 1694 w 10000"/>
              <a:gd name="connsiteY91" fmla="*/ 5447 h 9478"/>
              <a:gd name="connsiteX92" fmla="*/ 1561 w 10000"/>
              <a:gd name="connsiteY92" fmla="*/ 5556 h 9478"/>
              <a:gd name="connsiteX93" fmla="*/ 1329 w 10000"/>
              <a:gd name="connsiteY93" fmla="*/ 5643 h 9478"/>
              <a:gd name="connsiteX94" fmla="*/ 930 w 10000"/>
              <a:gd name="connsiteY94" fmla="*/ 5947 h 9478"/>
              <a:gd name="connsiteX95" fmla="*/ 864 w 10000"/>
              <a:gd name="connsiteY95" fmla="*/ 6209 h 9478"/>
              <a:gd name="connsiteX96" fmla="*/ 1163 w 10000"/>
              <a:gd name="connsiteY96" fmla="*/ 6297 h 9478"/>
              <a:gd name="connsiteX97" fmla="*/ 1262 w 10000"/>
              <a:gd name="connsiteY97" fmla="*/ 6449 h 9478"/>
              <a:gd name="connsiteX98" fmla="*/ 1096 w 10000"/>
              <a:gd name="connsiteY98" fmla="*/ 6536 h 9478"/>
              <a:gd name="connsiteX99" fmla="*/ 1130 w 10000"/>
              <a:gd name="connsiteY99" fmla="*/ 6646 h 9478"/>
              <a:gd name="connsiteX100" fmla="*/ 897 w 10000"/>
              <a:gd name="connsiteY100" fmla="*/ 6885 h 9478"/>
              <a:gd name="connsiteX101" fmla="*/ 0 w 10000"/>
              <a:gd name="connsiteY101" fmla="*/ 9347 h 9478"/>
              <a:gd name="connsiteX102" fmla="*/ 963 w 10000"/>
              <a:gd name="connsiteY102" fmla="*/ 9478 h 9478"/>
              <a:gd name="connsiteX0" fmla="*/ 0 w 10000"/>
              <a:gd name="connsiteY0" fmla="*/ 9862 h 9862"/>
              <a:gd name="connsiteX1" fmla="*/ 10000 w 10000"/>
              <a:gd name="connsiteY1" fmla="*/ 7540 h 9862"/>
              <a:gd name="connsiteX2" fmla="*/ 9801 w 10000"/>
              <a:gd name="connsiteY2" fmla="*/ 7379 h 9862"/>
              <a:gd name="connsiteX3" fmla="*/ 9701 w 10000"/>
              <a:gd name="connsiteY3" fmla="*/ 7171 h 9862"/>
              <a:gd name="connsiteX4" fmla="*/ 9635 w 10000"/>
              <a:gd name="connsiteY4" fmla="*/ 7126 h 9862"/>
              <a:gd name="connsiteX5" fmla="*/ 9468 w 10000"/>
              <a:gd name="connsiteY5" fmla="*/ 7171 h 9862"/>
              <a:gd name="connsiteX6" fmla="*/ 9468 w 10000"/>
              <a:gd name="connsiteY6" fmla="*/ 7241 h 9862"/>
              <a:gd name="connsiteX7" fmla="*/ 9369 w 10000"/>
              <a:gd name="connsiteY7" fmla="*/ 7310 h 9862"/>
              <a:gd name="connsiteX8" fmla="*/ 9402 w 10000"/>
              <a:gd name="connsiteY8" fmla="*/ 7402 h 9862"/>
              <a:gd name="connsiteX9" fmla="*/ 9103 w 10000"/>
              <a:gd name="connsiteY9" fmla="*/ 7333 h 9862"/>
              <a:gd name="connsiteX10" fmla="*/ 8904 w 10000"/>
              <a:gd name="connsiteY10" fmla="*/ 7379 h 9862"/>
              <a:gd name="connsiteX11" fmla="*/ 8804 w 10000"/>
              <a:gd name="connsiteY11" fmla="*/ 7310 h 9862"/>
              <a:gd name="connsiteX12" fmla="*/ 8505 w 10000"/>
              <a:gd name="connsiteY12" fmla="*/ 7310 h 9862"/>
              <a:gd name="connsiteX13" fmla="*/ 8272 w 10000"/>
              <a:gd name="connsiteY13" fmla="*/ 7219 h 9862"/>
              <a:gd name="connsiteX14" fmla="*/ 8140 w 10000"/>
              <a:gd name="connsiteY14" fmla="*/ 7264 h 9862"/>
              <a:gd name="connsiteX15" fmla="*/ 8007 w 10000"/>
              <a:gd name="connsiteY15" fmla="*/ 7356 h 9862"/>
              <a:gd name="connsiteX16" fmla="*/ 7608 w 10000"/>
              <a:gd name="connsiteY16" fmla="*/ 7241 h 9862"/>
              <a:gd name="connsiteX17" fmla="*/ 7475 w 10000"/>
              <a:gd name="connsiteY17" fmla="*/ 7241 h 9862"/>
              <a:gd name="connsiteX18" fmla="*/ 7342 w 10000"/>
              <a:gd name="connsiteY18" fmla="*/ 7310 h 9862"/>
              <a:gd name="connsiteX19" fmla="*/ 7375 w 10000"/>
              <a:gd name="connsiteY19" fmla="*/ 7379 h 9862"/>
              <a:gd name="connsiteX20" fmla="*/ 7309 w 10000"/>
              <a:gd name="connsiteY20" fmla="*/ 7402 h 9862"/>
              <a:gd name="connsiteX21" fmla="*/ 7110 w 10000"/>
              <a:gd name="connsiteY21" fmla="*/ 7241 h 9862"/>
              <a:gd name="connsiteX22" fmla="*/ 7143 w 10000"/>
              <a:gd name="connsiteY22" fmla="*/ 7126 h 9862"/>
              <a:gd name="connsiteX23" fmla="*/ 7043 w 10000"/>
              <a:gd name="connsiteY23" fmla="*/ 7012 h 9862"/>
              <a:gd name="connsiteX24" fmla="*/ 7110 w 10000"/>
              <a:gd name="connsiteY24" fmla="*/ 6942 h 9862"/>
              <a:gd name="connsiteX25" fmla="*/ 7043 w 10000"/>
              <a:gd name="connsiteY25" fmla="*/ 6758 h 9862"/>
              <a:gd name="connsiteX26" fmla="*/ 6910 w 10000"/>
              <a:gd name="connsiteY26" fmla="*/ 6667 h 9862"/>
              <a:gd name="connsiteX27" fmla="*/ 6744 w 10000"/>
              <a:gd name="connsiteY27" fmla="*/ 6689 h 9862"/>
              <a:gd name="connsiteX28" fmla="*/ 6645 w 10000"/>
              <a:gd name="connsiteY28" fmla="*/ 6574 h 9862"/>
              <a:gd name="connsiteX29" fmla="*/ 6578 w 10000"/>
              <a:gd name="connsiteY29" fmla="*/ 6460 h 9862"/>
              <a:gd name="connsiteX30" fmla="*/ 6678 w 10000"/>
              <a:gd name="connsiteY30" fmla="*/ 6413 h 9862"/>
              <a:gd name="connsiteX31" fmla="*/ 6678 w 10000"/>
              <a:gd name="connsiteY31" fmla="*/ 6344 h 9862"/>
              <a:gd name="connsiteX32" fmla="*/ 6645 w 10000"/>
              <a:gd name="connsiteY32" fmla="*/ 6184 h 9862"/>
              <a:gd name="connsiteX33" fmla="*/ 6545 w 10000"/>
              <a:gd name="connsiteY33" fmla="*/ 6184 h 9862"/>
              <a:gd name="connsiteX34" fmla="*/ 6545 w 10000"/>
              <a:gd name="connsiteY34" fmla="*/ 6046 h 9862"/>
              <a:gd name="connsiteX35" fmla="*/ 6412 w 10000"/>
              <a:gd name="connsiteY35" fmla="*/ 5884 h 9862"/>
              <a:gd name="connsiteX36" fmla="*/ 6445 w 10000"/>
              <a:gd name="connsiteY36" fmla="*/ 5770 h 9862"/>
              <a:gd name="connsiteX37" fmla="*/ 6379 w 10000"/>
              <a:gd name="connsiteY37" fmla="*/ 5701 h 9862"/>
              <a:gd name="connsiteX38" fmla="*/ 6445 w 10000"/>
              <a:gd name="connsiteY38" fmla="*/ 5587 h 9862"/>
              <a:gd name="connsiteX39" fmla="*/ 6346 w 10000"/>
              <a:gd name="connsiteY39" fmla="*/ 5539 h 9862"/>
              <a:gd name="connsiteX40" fmla="*/ 6412 w 10000"/>
              <a:gd name="connsiteY40" fmla="*/ 5448 h 9862"/>
              <a:gd name="connsiteX41" fmla="*/ 6179 w 10000"/>
              <a:gd name="connsiteY41" fmla="*/ 5264 h 9862"/>
              <a:gd name="connsiteX42" fmla="*/ 6146 w 10000"/>
              <a:gd name="connsiteY42" fmla="*/ 5332 h 9862"/>
              <a:gd name="connsiteX43" fmla="*/ 5947 w 10000"/>
              <a:gd name="connsiteY43" fmla="*/ 5425 h 9862"/>
              <a:gd name="connsiteX44" fmla="*/ 5748 w 10000"/>
              <a:gd name="connsiteY44" fmla="*/ 5448 h 9862"/>
              <a:gd name="connsiteX45" fmla="*/ 5615 w 10000"/>
              <a:gd name="connsiteY45" fmla="*/ 5517 h 9862"/>
              <a:gd name="connsiteX46" fmla="*/ 5449 w 10000"/>
              <a:gd name="connsiteY46" fmla="*/ 5380 h 9862"/>
              <a:gd name="connsiteX47" fmla="*/ 5316 w 10000"/>
              <a:gd name="connsiteY47" fmla="*/ 5332 h 9862"/>
              <a:gd name="connsiteX48" fmla="*/ 5449 w 10000"/>
              <a:gd name="connsiteY48" fmla="*/ 5149 h 9862"/>
              <a:gd name="connsiteX49" fmla="*/ 5382 w 10000"/>
              <a:gd name="connsiteY49" fmla="*/ 5035 h 9862"/>
              <a:gd name="connsiteX50" fmla="*/ 5681 w 10000"/>
              <a:gd name="connsiteY50" fmla="*/ 4919 h 9862"/>
              <a:gd name="connsiteX51" fmla="*/ 5648 w 10000"/>
              <a:gd name="connsiteY51" fmla="*/ 4851 h 9862"/>
              <a:gd name="connsiteX52" fmla="*/ 5681 w 10000"/>
              <a:gd name="connsiteY52" fmla="*/ 4782 h 9862"/>
              <a:gd name="connsiteX53" fmla="*/ 5581 w 10000"/>
              <a:gd name="connsiteY53" fmla="*/ 4735 h 9862"/>
              <a:gd name="connsiteX54" fmla="*/ 5681 w 10000"/>
              <a:gd name="connsiteY54" fmla="*/ 4597 h 9862"/>
              <a:gd name="connsiteX55" fmla="*/ 5615 w 10000"/>
              <a:gd name="connsiteY55" fmla="*/ 4506 h 9862"/>
              <a:gd name="connsiteX56" fmla="*/ 5748 w 10000"/>
              <a:gd name="connsiteY56" fmla="*/ 4483 h 9862"/>
              <a:gd name="connsiteX57" fmla="*/ 5748 w 10000"/>
              <a:gd name="connsiteY57" fmla="*/ 4368 h 9862"/>
              <a:gd name="connsiteX58" fmla="*/ 5947 w 10000"/>
              <a:gd name="connsiteY58" fmla="*/ 4115 h 9862"/>
              <a:gd name="connsiteX59" fmla="*/ 5914 w 10000"/>
              <a:gd name="connsiteY59" fmla="*/ 4045 h 9862"/>
              <a:gd name="connsiteX60" fmla="*/ 6013 w 10000"/>
              <a:gd name="connsiteY60" fmla="*/ 4023 h 9862"/>
              <a:gd name="connsiteX61" fmla="*/ 6080 w 10000"/>
              <a:gd name="connsiteY61" fmla="*/ 3838 h 9862"/>
              <a:gd name="connsiteX62" fmla="*/ 5714 w 10000"/>
              <a:gd name="connsiteY62" fmla="*/ 3816 h 9862"/>
              <a:gd name="connsiteX63" fmla="*/ 5648 w 10000"/>
              <a:gd name="connsiteY63" fmla="*/ 3748 h 9862"/>
              <a:gd name="connsiteX64" fmla="*/ 5681 w 10000"/>
              <a:gd name="connsiteY64" fmla="*/ 3700 h 9862"/>
              <a:gd name="connsiteX65" fmla="*/ 5648 w 10000"/>
              <a:gd name="connsiteY65" fmla="*/ 3632 h 9862"/>
              <a:gd name="connsiteX66" fmla="*/ 5482 w 10000"/>
              <a:gd name="connsiteY66" fmla="*/ 3678 h 9862"/>
              <a:gd name="connsiteX67" fmla="*/ 5515 w 10000"/>
              <a:gd name="connsiteY67" fmla="*/ 3586 h 9862"/>
              <a:gd name="connsiteX68" fmla="*/ 5349 w 10000"/>
              <a:gd name="connsiteY68" fmla="*/ 3471 h 9862"/>
              <a:gd name="connsiteX69" fmla="*/ 5349 w 10000"/>
              <a:gd name="connsiteY69" fmla="*/ 3333 h 9862"/>
              <a:gd name="connsiteX70" fmla="*/ 5216 w 10000"/>
              <a:gd name="connsiteY70" fmla="*/ 3219 h 9862"/>
              <a:gd name="connsiteX71" fmla="*/ 4950 w 10000"/>
              <a:gd name="connsiteY71" fmla="*/ 2781 h 9862"/>
              <a:gd name="connsiteX72" fmla="*/ 4718 w 10000"/>
              <a:gd name="connsiteY72" fmla="*/ 2689 h 9862"/>
              <a:gd name="connsiteX73" fmla="*/ 4618 w 10000"/>
              <a:gd name="connsiteY73" fmla="*/ 2551 h 9862"/>
              <a:gd name="connsiteX74" fmla="*/ 4452 w 10000"/>
              <a:gd name="connsiteY74" fmla="*/ 2460 h 9862"/>
              <a:gd name="connsiteX75" fmla="*/ 4585 w 10000"/>
              <a:gd name="connsiteY75" fmla="*/ 2391 h 9862"/>
              <a:gd name="connsiteX76" fmla="*/ 4485 w 10000"/>
              <a:gd name="connsiteY76" fmla="*/ 2275 h 9862"/>
              <a:gd name="connsiteX77" fmla="*/ 4585 w 10000"/>
              <a:gd name="connsiteY77" fmla="*/ 2206 h 9862"/>
              <a:gd name="connsiteX78" fmla="*/ 4585 w 10000"/>
              <a:gd name="connsiteY78" fmla="*/ 2069 h 9862"/>
              <a:gd name="connsiteX79" fmla="*/ 4252 w 10000"/>
              <a:gd name="connsiteY79" fmla="*/ 1587 h 9862"/>
              <a:gd name="connsiteX80" fmla="*/ 4684 w 10000"/>
              <a:gd name="connsiteY80" fmla="*/ 207 h 9862"/>
              <a:gd name="connsiteX81" fmla="*/ 3355 w 10000"/>
              <a:gd name="connsiteY81" fmla="*/ 0 h 9862"/>
              <a:gd name="connsiteX82" fmla="*/ 2093 w 10000"/>
              <a:gd name="connsiteY82" fmla="*/ 3655 h 9862"/>
              <a:gd name="connsiteX83" fmla="*/ 2193 w 10000"/>
              <a:gd name="connsiteY83" fmla="*/ 3977 h 9862"/>
              <a:gd name="connsiteX84" fmla="*/ 2060 w 10000"/>
              <a:gd name="connsiteY84" fmla="*/ 4068 h 9862"/>
              <a:gd name="connsiteX85" fmla="*/ 2226 w 10000"/>
              <a:gd name="connsiteY85" fmla="*/ 4483 h 9862"/>
              <a:gd name="connsiteX86" fmla="*/ 2525 w 10000"/>
              <a:gd name="connsiteY86" fmla="*/ 4620 h 9862"/>
              <a:gd name="connsiteX87" fmla="*/ 2558 w 10000"/>
              <a:gd name="connsiteY87" fmla="*/ 4873 h 9862"/>
              <a:gd name="connsiteX88" fmla="*/ 2159 w 10000"/>
              <a:gd name="connsiteY88" fmla="*/ 5172 h 9862"/>
              <a:gd name="connsiteX89" fmla="*/ 1993 w 10000"/>
              <a:gd name="connsiteY89" fmla="*/ 5425 h 9862"/>
              <a:gd name="connsiteX90" fmla="*/ 1728 w 10000"/>
              <a:gd name="connsiteY90" fmla="*/ 5609 h 9862"/>
              <a:gd name="connsiteX91" fmla="*/ 1694 w 10000"/>
              <a:gd name="connsiteY91" fmla="*/ 5747 h 9862"/>
              <a:gd name="connsiteX92" fmla="*/ 1561 w 10000"/>
              <a:gd name="connsiteY92" fmla="*/ 5862 h 9862"/>
              <a:gd name="connsiteX93" fmla="*/ 1329 w 10000"/>
              <a:gd name="connsiteY93" fmla="*/ 5954 h 9862"/>
              <a:gd name="connsiteX94" fmla="*/ 930 w 10000"/>
              <a:gd name="connsiteY94" fmla="*/ 6275 h 9862"/>
              <a:gd name="connsiteX95" fmla="*/ 864 w 10000"/>
              <a:gd name="connsiteY95" fmla="*/ 6551 h 9862"/>
              <a:gd name="connsiteX96" fmla="*/ 1163 w 10000"/>
              <a:gd name="connsiteY96" fmla="*/ 6644 h 9862"/>
              <a:gd name="connsiteX97" fmla="*/ 1262 w 10000"/>
              <a:gd name="connsiteY97" fmla="*/ 6804 h 9862"/>
              <a:gd name="connsiteX98" fmla="*/ 1096 w 10000"/>
              <a:gd name="connsiteY98" fmla="*/ 6896 h 9862"/>
              <a:gd name="connsiteX99" fmla="*/ 1130 w 10000"/>
              <a:gd name="connsiteY99" fmla="*/ 7012 h 9862"/>
              <a:gd name="connsiteX100" fmla="*/ 897 w 10000"/>
              <a:gd name="connsiteY100" fmla="*/ 7264 h 9862"/>
              <a:gd name="connsiteX101" fmla="*/ 0 w 10000"/>
              <a:gd name="connsiteY101" fmla="*/ 9862 h 9862"/>
              <a:gd name="connsiteX0" fmla="*/ 33 w 9136"/>
              <a:gd name="connsiteY0" fmla="*/ 7366 h 7646"/>
              <a:gd name="connsiteX1" fmla="*/ 9136 w 9136"/>
              <a:gd name="connsiteY1" fmla="*/ 7646 h 7646"/>
              <a:gd name="connsiteX2" fmla="*/ 8937 w 9136"/>
              <a:gd name="connsiteY2" fmla="*/ 7482 h 7646"/>
              <a:gd name="connsiteX3" fmla="*/ 8837 w 9136"/>
              <a:gd name="connsiteY3" fmla="*/ 7271 h 7646"/>
              <a:gd name="connsiteX4" fmla="*/ 8771 w 9136"/>
              <a:gd name="connsiteY4" fmla="*/ 7226 h 7646"/>
              <a:gd name="connsiteX5" fmla="*/ 8604 w 9136"/>
              <a:gd name="connsiteY5" fmla="*/ 7271 h 7646"/>
              <a:gd name="connsiteX6" fmla="*/ 8604 w 9136"/>
              <a:gd name="connsiteY6" fmla="*/ 7342 h 7646"/>
              <a:gd name="connsiteX7" fmla="*/ 8505 w 9136"/>
              <a:gd name="connsiteY7" fmla="*/ 7412 h 7646"/>
              <a:gd name="connsiteX8" fmla="*/ 8538 w 9136"/>
              <a:gd name="connsiteY8" fmla="*/ 7506 h 7646"/>
              <a:gd name="connsiteX9" fmla="*/ 8239 w 9136"/>
              <a:gd name="connsiteY9" fmla="*/ 7436 h 7646"/>
              <a:gd name="connsiteX10" fmla="*/ 8040 w 9136"/>
              <a:gd name="connsiteY10" fmla="*/ 7482 h 7646"/>
              <a:gd name="connsiteX11" fmla="*/ 7940 w 9136"/>
              <a:gd name="connsiteY11" fmla="*/ 7412 h 7646"/>
              <a:gd name="connsiteX12" fmla="*/ 7641 w 9136"/>
              <a:gd name="connsiteY12" fmla="*/ 7412 h 7646"/>
              <a:gd name="connsiteX13" fmla="*/ 7408 w 9136"/>
              <a:gd name="connsiteY13" fmla="*/ 7320 h 7646"/>
              <a:gd name="connsiteX14" fmla="*/ 7276 w 9136"/>
              <a:gd name="connsiteY14" fmla="*/ 7366 h 7646"/>
              <a:gd name="connsiteX15" fmla="*/ 7143 w 9136"/>
              <a:gd name="connsiteY15" fmla="*/ 7459 h 7646"/>
              <a:gd name="connsiteX16" fmla="*/ 6744 w 9136"/>
              <a:gd name="connsiteY16" fmla="*/ 7342 h 7646"/>
              <a:gd name="connsiteX17" fmla="*/ 6611 w 9136"/>
              <a:gd name="connsiteY17" fmla="*/ 7342 h 7646"/>
              <a:gd name="connsiteX18" fmla="*/ 6478 w 9136"/>
              <a:gd name="connsiteY18" fmla="*/ 7412 h 7646"/>
              <a:gd name="connsiteX19" fmla="*/ 6511 w 9136"/>
              <a:gd name="connsiteY19" fmla="*/ 7482 h 7646"/>
              <a:gd name="connsiteX20" fmla="*/ 6445 w 9136"/>
              <a:gd name="connsiteY20" fmla="*/ 7506 h 7646"/>
              <a:gd name="connsiteX21" fmla="*/ 6246 w 9136"/>
              <a:gd name="connsiteY21" fmla="*/ 7342 h 7646"/>
              <a:gd name="connsiteX22" fmla="*/ 6279 w 9136"/>
              <a:gd name="connsiteY22" fmla="*/ 7226 h 7646"/>
              <a:gd name="connsiteX23" fmla="*/ 6179 w 9136"/>
              <a:gd name="connsiteY23" fmla="*/ 7110 h 7646"/>
              <a:gd name="connsiteX24" fmla="*/ 6246 w 9136"/>
              <a:gd name="connsiteY24" fmla="*/ 7039 h 7646"/>
              <a:gd name="connsiteX25" fmla="*/ 6179 w 9136"/>
              <a:gd name="connsiteY25" fmla="*/ 6853 h 7646"/>
              <a:gd name="connsiteX26" fmla="*/ 6046 w 9136"/>
              <a:gd name="connsiteY26" fmla="*/ 6760 h 7646"/>
              <a:gd name="connsiteX27" fmla="*/ 5880 w 9136"/>
              <a:gd name="connsiteY27" fmla="*/ 6783 h 7646"/>
              <a:gd name="connsiteX28" fmla="*/ 5781 w 9136"/>
              <a:gd name="connsiteY28" fmla="*/ 6666 h 7646"/>
              <a:gd name="connsiteX29" fmla="*/ 5714 w 9136"/>
              <a:gd name="connsiteY29" fmla="*/ 6550 h 7646"/>
              <a:gd name="connsiteX30" fmla="*/ 5814 w 9136"/>
              <a:gd name="connsiteY30" fmla="*/ 6503 h 7646"/>
              <a:gd name="connsiteX31" fmla="*/ 5814 w 9136"/>
              <a:gd name="connsiteY31" fmla="*/ 6433 h 7646"/>
              <a:gd name="connsiteX32" fmla="*/ 5781 w 9136"/>
              <a:gd name="connsiteY32" fmla="*/ 6271 h 7646"/>
              <a:gd name="connsiteX33" fmla="*/ 5681 w 9136"/>
              <a:gd name="connsiteY33" fmla="*/ 6271 h 7646"/>
              <a:gd name="connsiteX34" fmla="*/ 5681 w 9136"/>
              <a:gd name="connsiteY34" fmla="*/ 6131 h 7646"/>
              <a:gd name="connsiteX35" fmla="*/ 5548 w 9136"/>
              <a:gd name="connsiteY35" fmla="*/ 5966 h 7646"/>
              <a:gd name="connsiteX36" fmla="*/ 5581 w 9136"/>
              <a:gd name="connsiteY36" fmla="*/ 5851 h 7646"/>
              <a:gd name="connsiteX37" fmla="*/ 5515 w 9136"/>
              <a:gd name="connsiteY37" fmla="*/ 5781 h 7646"/>
              <a:gd name="connsiteX38" fmla="*/ 5581 w 9136"/>
              <a:gd name="connsiteY38" fmla="*/ 5665 h 7646"/>
              <a:gd name="connsiteX39" fmla="*/ 5482 w 9136"/>
              <a:gd name="connsiteY39" fmla="*/ 5617 h 7646"/>
              <a:gd name="connsiteX40" fmla="*/ 5548 w 9136"/>
              <a:gd name="connsiteY40" fmla="*/ 5524 h 7646"/>
              <a:gd name="connsiteX41" fmla="*/ 5315 w 9136"/>
              <a:gd name="connsiteY41" fmla="*/ 5338 h 7646"/>
              <a:gd name="connsiteX42" fmla="*/ 5282 w 9136"/>
              <a:gd name="connsiteY42" fmla="*/ 5407 h 7646"/>
              <a:gd name="connsiteX43" fmla="*/ 5083 w 9136"/>
              <a:gd name="connsiteY43" fmla="*/ 5501 h 7646"/>
              <a:gd name="connsiteX44" fmla="*/ 4884 w 9136"/>
              <a:gd name="connsiteY44" fmla="*/ 5524 h 7646"/>
              <a:gd name="connsiteX45" fmla="*/ 4751 w 9136"/>
              <a:gd name="connsiteY45" fmla="*/ 5594 h 7646"/>
              <a:gd name="connsiteX46" fmla="*/ 4585 w 9136"/>
              <a:gd name="connsiteY46" fmla="*/ 5455 h 7646"/>
              <a:gd name="connsiteX47" fmla="*/ 4452 w 9136"/>
              <a:gd name="connsiteY47" fmla="*/ 5407 h 7646"/>
              <a:gd name="connsiteX48" fmla="*/ 4585 w 9136"/>
              <a:gd name="connsiteY48" fmla="*/ 5221 h 7646"/>
              <a:gd name="connsiteX49" fmla="*/ 4518 w 9136"/>
              <a:gd name="connsiteY49" fmla="*/ 5105 h 7646"/>
              <a:gd name="connsiteX50" fmla="*/ 4817 w 9136"/>
              <a:gd name="connsiteY50" fmla="*/ 4988 h 7646"/>
              <a:gd name="connsiteX51" fmla="*/ 4784 w 9136"/>
              <a:gd name="connsiteY51" fmla="*/ 4919 h 7646"/>
              <a:gd name="connsiteX52" fmla="*/ 4817 w 9136"/>
              <a:gd name="connsiteY52" fmla="*/ 4849 h 7646"/>
              <a:gd name="connsiteX53" fmla="*/ 4717 w 9136"/>
              <a:gd name="connsiteY53" fmla="*/ 4801 h 7646"/>
              <a:gd name="connsiteX54" fmla="*/ 4817 w 9136"/>
              <a:gd name="connsiteY54" fmla="*/ 4661 h 7646"/>
              <a:gd name="connsiteX55" fmla="*/ 4751 w 9136"/>
              <a:gd name="connsiteY55" fmla="*/ 4569 h 7646"/>
              <a:gd name="connsiteX56" fmla="*/ 4884 w 9136"/>
              <a:gd name="connsiteY56" fmla="*/ 4546 h 7646"/>
              <a:gd name="connsiteX57" fmla="*/ 4884 w 9136"/>
              <a:gd name="connsiteY57" fmla="*/ 4429 h 7646"/>
              <a:gd name="connsiteX58" fmla="*/ 5083 w 9136"/>
              <a:gd name="connsiteY58" fmla="*/ 4173 h 7646"/>
              <a:gd name="connsiteX59" fmla="*/ 5050 w 9136"/>
              <a:gd name="connsiteY59" fmla="*/ 4102 h 7646"/>
              <a:gd name="connsiteX60" fmla="*/ 5149 w 9136"/>
              <a:gd name="connsiteY60" fmla="*/ 4079 h 7646"/>
              <a:gd name="connsiteX61" fmla="*/ 5216 w 9136"/>
              <a:gd name="connsiteY61" fmla="*/ 3892 h 7646"/>
              <a:gd name="connsiteX62" fmla="*/ 4850 w 9136"/>
              <a:gd name="connsiteY62" fmla="*/ 3869 h 7646"/>
              <a:gd name="connsiteX63" fmla="*/ 4784 w 9136"/>
              <a:gd name="connsiteY63" fmla="*/ 3800 h 7646"/>
              <a:gd name="connsiteX64" fmla="*/ 4817 w 9136"/>
              <a:gd name="connsiteY64" fmla="*/ 3752 h 7646"/>
              <a:gd name="connsiteX65" fmla="*/ 4784 w 9136"/>
              <a:gd name="connsiteY65" fmla="*/ 3683 h 7646"/>
              <a:gd name="connsiteX66" fmla="*/ 4618 w 9136"/>
              <a:gd name="connsiteY66" fmla="*/ 3729 h 7646"/>
              <a:gd name="connsiteX67" fmla="*/ 4651 w 9136"/>
              <a:gd name="connsiteY67" fmla="*/ 3636 h 7646"/>
              <a:gd name="connsiteX68" fmla="*/ 4485 w 9136"/>
              <a:gd name="connsiteY68" fmla="*/ 3520 h 7646"/>
              <a:gd name="connsiteX69" fmla="*/ 4485 w 9136"/>
              <a:gd name="connsiteY69" fmla="*/ 3380 h 7646"/>
              <a:gd name="connsiteX70" fmla="*/ 4352 w 9136"/>
              <a:gd name="connsiteY70" fmla="*/ 3264 h 7646"/>
              <a:gd name="connsiteX71" fmla="*/ 4086 w 9136"/>
              <a:gd name="connsiteY71" fmla="*/ 2820 h 7646"/>
              <a:gd name="connsiteX72" fmla="*/ 3854 w 9136"/>
              <a:gd name="connsiteY72" fmla="*/ 2727 h 7646"/>
              <a:gd name="connsiteX73" fmla="*/ 3754 w 9136"/>
              <a:gd name="connsiteY73" fmla="*/ 2587 h 7646"/>
              <a:gd name="connsiteX74" fmla="*/ 3588 w 9136"/>
              <a:gd name="connsiteY74" fmla="*/ 2494 h 7646"/>
              <a:gd name="connsiteX75" fmla="*/ 3721 w 9136"/>
              <a:gd name="connsiteY75" fmla="*/ 2424 h 7646"/>
              <a:gd name="connsiteX76" fmla="*/ 3621 w 9136"/>
              <a:gd name="connsiteY76" fmla="*/ 2307 h 7646"/>
              <a:gd name="connsiteX77" fmla="*/ 3721 w 9136"/>
              <a:gd name="connsiteY77" fmla="*/ 2237 h 7646"/>
              <a:gd name="connsiteX78" fmla="*/ 3721 w 9136"/>
              <a:gd name="connsiteY78" fmla="*/ 2098 h 7646"/>
              <a:gd name="connsiteX79" fmla="*/ 3388 w 9136"/>
              <a:gd name="connsiteY79" fmla="*/ 1609 h 7646"/>
              <a:gd name="connsiteX80" fmla="*/ 3820 w 9136"/>
              <a:gd name="connsiteY80" fmla="*/ 210 h 7646"/>
              <a:gd name="connsiteX81" fmla="*/ 2491 w 9136"/>
              <a:gd name="connsiteY81" fmla="*/ 0 h 7646"/>
              <a:gd name="connsiteX82" fmla="*/ 1229 w 9136"/>
              <a:gd name="connsiteY82" fmla="*/ 3706 h 7646"/>
              <a:gd name="connsiteX83" fmla="*/ 1329 w 9136"/>
              <a:gd name="connsiteY83" fmla="*/ 4033 h 7646"/>
              <a:gd name="connsiteX84" fmla="*/ 1196 w 9136"/>
              <a:gd name="connsiteY84" fmla="*/ 4125 h 7646"/>
              <a:gd name="connsiteX85" fmla="*/ 1362 w 9136"/>
              <a:gd name="connsiteY85" fmla="*/ 4546 h 7646"/>
              <a:gd name="connsiteX86" fmla="*/ 1661 w 9136"/>
              <a:gd name="connsiteY86" fmla="*/ 4685 h 7646"/>
              <a:gd name="connsiteX87" fmla="*/ 1694 w 9136"/>
              <a:gd name="connsiteY87" fmla="*/ 4941 h 7646"/>
              <a:gd name="connsiteX88" fmla="*/ 1295 w 9136"/>
              <a:gd name="connsiteY88" fmla="*/ 5244 h 7646"/>
              <a:gd name="connsiteX89" fmla="*/ 1129 w 9136"/>
              <a:gd name="connsiteY89" fmla="*/ 5501 h 7646"/>
              <a:gd name="connsiteX90" fmla="*/ 864 w 9136"/>
              <a:gd name="connsiteY90" fmla="*/ 5687 h 7646"/>
              <a:gd name="connsiteX91" fmla="*/ 830 w 9136"/>
              <a:gd name="connsiteY91" fmla="*/ 5827 h 7646"/>
              <a:gd name="connsiteX92" fmla="*/ 697 w 9136"/>
              <a:gd name="connsiteY92" fmla="*/ 5944 h 7646"/>
              <a:gd name="connsiteX93" fmla="*/ 465 w 9136"/>
              <a:gd name="connsiteY93" fmla="*/ 6037 h 7646"/>
              <a:gd name="connsiteX94" fmla="*/ 66 w 9136"/>
              <a:gd name="connsiteY94" fmla="*/ 6363 h 7646"/>
              <a:gd name="connsiteX95" fmla="*/ 0 w 9136"/>
              <a:gd name="connsiteY95" fmla="*/ 6643 h 7646"/>
              <a:gd name="connsiteX96" fmla="*/ 299 w 9136"/>
              <a:gd name="connsiteY96" fmla="*/ 6737 h 7646"/>
              <a:gd name="connsiteX97" fmla="*/ 398 w 9136"/>
              <a:gd name="connsiteY97" fmla="*/ 6899 h 7646"/>
              <a:gd name="connsiteX98" fmla="*/ 232 w 9136"/>
              <a:gd name="connsiteY98" fmla="*/ 6992 h 7646"/>
              <a:gd name="connsiteX99" fmla="*/ 266 w 9136"/>
              <a:gd name="connsiteY99" fmla="*/ 7110 h 7646"/>
              <a:gd name="connsiteX100" fmla="*/ 33 w 9136"/>
              <a:gd name="connsiteY100" fmla="*/ 7366 h 7646"/>
              <a:gd name="connsiteX0" fmla="*/ 291 w 10000"/>
              <a:gd name="connsiteY0" fmla="*/ 9299 h 10000"/>
              <a:gd name="connsiteX1" fmla="*/ 10000 w 10000"/>
              <a:gd name="connsiteY1" fmla="*/ 10000 h 10000"/>
              <a:gd name="connsiteX2" fmla="*/ 9782 w 10000"/>
              <a:gd name="connsiteY2" fmla="*/ 9786 h 10000"/>
              <a:gd name="connsiteX3" fmla="*/ 9673 w 10000"/>
              <a:gd name="connsiteY3" fmla="*/ 9510 h 10000"/>
              <a:gd name="connsiteX4" fmla="*/ 9600 w 10000"/>
              <a:gd name="connsiteY4" fmla="*/ 9451 h 10000"/>
              <a:gd name="connsiteX5" fmla="*/ 9418 w 10000"/>
              <a:gd name="connsiteY5" fmla="*/ 9510 h 10000"/>
              <a:gd name="connsiteX6" fmla="*/ 9418 w 10000"/>
              <a:gd name="connsiteY6" fmla="*/ 9602 h 10000"/>
              <a:gd name="connsiteX7" fmla="*/ 9309 w 10000"/>
              <a:gd name="connsiteY7" fmla="*/ 9694 h 10000"/>
              <a:gd name="connsiteX8" fmla="*/ 9345 w 10000"/>
              <a:gd name="connsiteY8" fmla="*/ 9817 h 10000"/>
              <a:gd name="connsiteX9" fmla="*/ 9018 w 10000"/>
              <a:gd name="connsiteY9" fmla="*/ 9725 h 10000"/>
              <a:gd name="connsiteX10" fmla="*/ 8800 w 10000"/>
              <a:gd name="connsiteY10" fmla="*/ 9786 h 10000"/>
              <a:gd name="connsiteX11" fmla="*/ 8691 w 10000"/>
              <a:gd name="connsiteY11" fmla="*/ 9694 h 10000"/>
              <a:gd name="connsiteX12" fmla="*/ 8364 w 10000"/>
              <a:gd name="connsiteY12" fmla="*/ 9694 h 10000"/>
              <a:gd name="connsiteX13" fmla="*/ 8109 w 10000"/>
              <a:gd name="connsiteY13" fmla="*/ 9574 h 10000"/>
              <a:gd name="connsiteX14" fmla="*/ 7964 w 10000"/>
              <a:gd name="connsiteY14" fmla="*/ 9634 h 10000"/>
              <a:gd name="connsiteX15" fmla="*/ 7819 w 10000"/>
              <a:gd name="connsiteY15" fmla="*/ 9755 h 10000"/>
              <a:gd name="connsiteX16" fmla="*/ 7382 w 10000"/>
              <a:gd name="connsiteY16" fmla="*/ 9602 h 10000"/>
              <a:gd name="connsiteX17" fmla="*/ 7236 w 10000"/>
              <a:gd name="connsiteY17" fmla="*/ 9602 h 10000"/>
              <a:gd name="connsiteX18" fmla="*/ 7091 w 10000"/>
              <a:gd name="connsiteY18" fmla="*/ 9694 h 10000"/>
              <a:gd name="connsiteX19" fmla="*/ 7127 w 10000"/>
              <a:gd name="connsiteY19" fmla="*/ 9786 h 10000"/>
              <a:gd name="connsiteX20" fmla="*/ 7055 w 10000"/>
              <a:gd name="connsiteY20" fmla="*/ 9817 h 10000"/>
              <a:gd name="connsiteX21" fmla="*/ 6837 w 10000"/>
              <a:gd name="connsiteY21" fmla="*/ 9602 h 10000"/>
              <a:gd name="connsiteX22" fmla="*/ 6873 w 10000"/>
              <a:gd name="connsiteY22" fmla="*/ 9451 h 10000"/>
              <a:gd name="connsiteX23" fmla="*/ 6763 w 10000"/>
              <a:gd name="connsiteY23" fmla="*/ 9299 h 10000"/>
              <a:gd name="connsiteX24" fmla="*/ 6837 w 10000"/>
              <a:gd name="connsiteY24" fmla="*/ 9206 h 10000"/>
              <a:gd name="connsiteX25" fmla="*/ 6763 w 10000"/>
              <a:gd name="connsiteY25" fmla="*/ 8963 h 10000"/>
              <a:gd name="connsiteX26" fmla="*/ 6618 w 10000"/>
              <a:gd name="connsiteY26" fmla="*/ 8841 h 10000"/>
              <a:gd name="connsiteX27" fmla="*/ 6436 w 10000"/>
              <a:gd name="connsiteY27" fmla="*/ 8871 h 10000"/>
              <a:gd name="connsiteX28" fmla="*/ 6328 w 10000"/>
              <a:gd name="connsiteY28" fmla="*/ 8718 h 10000"/>
              <a:gd name="connsiteX29" fmla="*/ 6254 w 10000"/>
              <a:gd name="connsiteY29" fmla="*/ 8567 h 10000"/>
              <a:gd name="connsiteX30" fmla="*/ 6364 w 10000"/>
              <a:gd name="connsiteY30" fmla="*/ 8505 h 10000"/>
              <a:gd name="connsiteX31" fmla="*/ 6364 w 10000"/>
              <a:gd name="connsiteY31" fmla="*/ 8414 h 10000"/>
              <a:gd name="connsiteX32" fmla="*/ 6328 w 10000"/>
              <a:gd name="connsiteY32" fmla="*/ 8202 h 10000"/>
              <a:gd name="connsiteX33" fmla="*/ 6218 w 10000"/>
              <a:gd name="connsiteY33" fmla="*/ 8202 h 10000"/>
              <a:gd name="connsiteX34" fmla="*/ 6218 w 10000"/>
              <a:gd name="connsiteY34" fmla="*/ 8019 h 10000"/>
              <a:gd name="connsiteX35" fmla="*/ 6073 w 10000"/>
              <a:gd name="connsiteY35" fmla="*/ 7803 h 10000"/>
              <a:gd name="connsiteX36" fmla="*/ 6109 w 10000"/>
              <a:gd name="connsiteY36" fmla="*/ 7652 h 10000"/>
              <a:gd name="connsiteX37" fmla="*/ 6037 w 10000"/>
              <a:gd name="connsiteY37" fmla="*/ 7561 h 10000"/>
              <a:gd name="connsiteX38" fmla="*/ 6109 w 10000"/>
              <a:gd name="connsiteY38" fmla="*/ 7409 h 10000"/>
              <a:gd name="connsiteX39" fmla="*/ 6000 w 10000"/>
              <a:gd name="connsiteY39" fmla="*/ 7346 h 10000"/>
              <a:gd name="connsiteX40" fmla="*/ 6073 w 10000"/>
              <a:gd name="connsiteY40" fmla="*/ 7225 h 10000"/>
              <a:gd name="connsiteX41" fmla="*/ 5818 w 10000"/>
              <a:gd name="connsiteY41" fmla="*/ 6981 h 10000"/>
              <a:gd name="connsiteX42" fmla="*/ 5782 w 10000"/>
              <a:gd name="connsiteY42" fmla="*/ 7072 h 10000"/>
              <a:gd name="connsiteX43" fmla="*/ 5564 w 10000"/>
              <a:gd name="connsiteY43" fmla="*/ 7195 h 10000"/>
              <a:gd name="connsiteX44" fmla="*/ 5346 w 10000"/>
              <a:gd name="connsiteY44" fmla="*/ 7225 h 10000"/>
              <a:gd name="connsiteX45" fmla="*/ 5200 w 10000"/>
              <a:gd name="connsiteY45" fmla="*/ 7316 h 10000"/>
              <a:gd name="connsiteX46" fmla="*/ 5019 w 10000"/>
              <a:gd name="connsiteY46" fmla="*/ 7134 h 10000"/>
              <a:gd name="connsiteX47" fmla="*/ 4873 w 10000"/>
              <a:gd name="connsiteY47" fmla="*/ 7072 h 10000"/>
              <a:gd name="connsiteX48" fmla="*/ 5019 w 10000"/>
              <a:gd name="connsiteY48" fmla="*/ 6828 h 10000"/>
              <a:gd name="connsiteX49" fmla="*/ 4945 w 10000"/>
              <a:gd name="connsiteY49" fmla="*/ 6677 h 10000"/>
              <a:gd name="connsiteX50" fmla="*/ 5273 w 10000"/>
              <a:gd name="connsiteY50" fmla="*/ 6524 h 10000"/>
              <a:gd name="connsiteX51" fmla="*/ 5236 w 10000"/>
              <a:gd name="connsiteY51" fmla="*/ 6433 h 10000"/>
              <a:gd name="connsiteX52" fmla="*/ 5273 w 10000"/>
              <a:gd name="connsiteY52" fmla="*/ 6342 h 10000"/>
              <a:gd name="connsiteX53" fmla="*/ 5163 w 10000"/>
              <a:gd name="connsiteY53" fmla="*/ 6279 h 10000"/>
              <a:gd name="connsiteX54" fmla="*/ 5273 w 10000"/>
              <a:gd name="connsiteY54" fmla="*/ 6096 h 10000"/>
              <a:gd name="connsiteX55" fmla="*/ 5200 w 10000"/>
              <a:gd name="connsiteY55" fmla="*/ 5976 h 10000"/>
              <a:gd name="connsiteX56" fmla="*/ 5346 w 10000"/>
              <a:gd name="connsiteY56" fmla="*/ 5946 h 10000"/>
              <a:gd name="connsiteX57" fmla="*/ 5346 w 10000"/>
              <a:gd name="connsiteY57" fmla="*/ 5793 h 10000"/>
              <a:gd name="connsiteX58" fmla="*/ 5564 w 10000"/>
              <a:gd name="connsiteY58" fmla="*/ 5458 h 10000"/>
              <a:gd name="connsiteX59" fmla="*/ 5528 w 10000"/>
              <a:gd name="connsiteY59" fmla="*/ 5365 h 10000"/>
              <a:gd name="connsiteX60" fmla="*/ 5636 w 10000"/>
              <a:gd name="connsiteY60" fmla="*/ 5335 h 10000"/>
              <a:gd name="connsiteX61" fmla="*/ 5709 w 10000"/>
              <a:gd name="connsiteY61" fmla="*/ 5090 h 10000"/>
              <a:gd name="connsiteX62" fmla="*/ 5309 w 10000"/>
              <a:gd name="connsiteY62" fmla="*/ 5060 h 10000"/>
              <a:gd name="connsiteX63" fmla="*/ 5236 w 10000"/>
              <a:gd name="connsiteY63" fmla="*/ 4970 h 10000"/>
              <a:gd name="connsiteX64" fmla="*/ 5273 w 10000"/>
              <a:gd name="connsiteY64" fmla="*/ 4907 h 10000"/>
              <a:gd name="connsiteX65" fmla="*/ 5236 w 10000"/>
              <a:gd name="connsiteY65" fmla="*/ 4817 h 10000"/>
              <a:gd name="connsiteX66" fmla="*/ 5055 w 10000"/>
              <a:gd name="connsiteY66" fmla="*/ 4877 h 10000"/>
              <a:gd name="connsiteX67" fmla="*/ 5091 w 10000"/>
              <a:gd name="connsiteY67" fmla="*/ 4755 h 10000"/>
              <a:gd name="connsiteX68" fmla="*/ 4909 w 10000"/>
              <a:gd name="connsiteY68" fmla="*/ 4604 h 10000"/>
              <a:gd name="connsiteX69" fmla="*/ 4909 w 10000"/>
              <a:gd name="connsiteY69" fmla="*/ 4421 h 10000"/>
              <a:gd name="connsiteX70" fmla="*/ 4764 w 10000"/>
              <a:gd name="connsiteY70" fmla="*/ 4269 h 10000"/>
              <a:gd name="connsiteX71" fmla="*/ 4472 w 10000"/>
              <a:gd name="connsiteY71" fmla="*/ 3688 h 10000"/>
              <a:gd name="connsiteX72" fmla="*/ 4218 w 10000"/>
              <a:gd name="connsiteY72" fmla="*/ 3567 h 10000"/>
              <a:gd name="connsiteX73" fmla="*/ 4109 w 10000"/>
              <a:gd name="connsiteY73" fmla="*/ 3383 h 10000"/>
              <a:gd name="connsiteX74" fmla="*/ 3927 w 10000"/>
              <a:gd name="connsiteY74" fmla="*/ 3262 h 10000"/>
              <a:gd name="connsiteX75" fmla="*/ 4073 w 10000"/>
              <a:gd name="connsiteY75" fmla="*/ 3170 h 10000"/>
              <a:gd name="connsiteX76" fmla="*/ 3963 w 10000"/>
              <a:gd name="connsiteY76" fmla="*/ 3017 h 10000"/>
              <a:gd name="connsiteX77" fmla="*/ 4073 w 10000"/>
              <a:gd name="connsiteY77" fmla="*/ 2926 h 10000"/>
              <a:gd name="connsiteX78" fmla="*/ 4073 w 10000"/>
              <a:gd name="connsiteY78" fmla="*/ 2744 h 10000"/>
              <a:gd name="connsiteX79" fmla="*/ 3708 w 10000"/>
              <a:gd name="connsiteY79" fmla="*/ 2104 h 10000"/>
              <a:gd name="connsiteX80" fmla="*/ 4181 w 10000"/>
              <a:gd name="connsiteY80" fmla="*/ 275 h 10000"/>
              <a:gd name="connsiteX81" fmla="*/ 2727 w 10000"/>
              <a:gd name="connsiteY81" fmla="*/ 0 h 10000"/>
              <a:gd name="connsiteX82" fmla="*/ 1345 w 10000"/>
              <a:gd name="connsiteY82" fmla="*/ 4847 h 10000"/>
              <a:gd name="connsiteX83" fmla="*/ 1455 w 10000"/>
              <a:gd name="connsiteY83" fmla="*/ 5275 h 10000"/>
              <a:gd name="connsiteX84" fmla="*/ 1309 w 10000"/>
              <a:gd name="connsiteY84" fmla="*/ 5395 h 10000"/>
              <a:gd name="connsiteX85" fmla="*/ 1491 w 10000"/>
              <a:gd name="connsiteY85" fmla="*/ 5946 h 10000"/>
              <a:gd name="connsiteX86" fmla="*/ 1818 w 10000"/>
              <a:gd name="connsiteY86" fmla="*/ 6127 h 10000"/>
              <a:gd name="connsiteX87" fmla="*/ 1854 w 10000"/>
              <a:gd name="connsiteY87" fmla="*/ 6462 h 10000"/>
              <a:gd name="connsiteX88" fmla="*/ 1417 w 10000"/>
              <a:gd name="connsiteY88" fmla="*/ 6858 h 10000"/>
              <a:gd name="connsiteX89" fmla="*/ 1236 w 10000"/>
              <a:gd name="connsiteY89" fmla="*/ 7195 h 10000"/>
              <a:gd name="connsiteX90" fmla="*/ 946 w 10000"/>
              <a:gd name="connsiteY90" fmla="*/ 7438 h 10000"/>
              <a:gd name="connsiteX91" fmla="*/ 908 w 10000"/>
              <a:gd name="connsiteY91" fmla="*/ 7621 h 10000"/>
              <a:gd name="connsiteX92" fmla="*/ 763 w 10000"/>
              <a:gd name="connsiteY92" fmla="*/ 7774 h 10000"/>
              <a:gd name="connsiteX93" fmla="*/ 509 w 10000"/>
              <a:gd name="connsiteY93" fmla="*/ 7896 h 10000"/>
              <a:gd name="connsiteX94" fmla="*/ 72 w 10000"/>
              <a:gd name="connsiteY94" fmla="*/ 8322 h 10000"/>
              <a:gd name="connsiteX95" fmla="*/ 0 w 10000"/>
              <a:gd name="connsiteY95" fmla="*/ 8688 h 10000"/>
              <a:gd name="connsiteX96" fmla="*/ 327 w 10000"/>
              <a:gd name="connsiteY96" fmla="*/ 8811 h 10000"/>
              <a:gd name="connsiteX97" fmla="*/ 436 w 10000"/>
              <a:gd name="connsiteY97" fmla="*/ 9023 h 10000"/>
              <a:gd name="connsiteX98" fmla="*/ 254 w 10000"/>
              <a:gd name="connsiteY98" fmla="*/ 9145 h 10000"/>
              <a:gd name="connsiteX99" fmla="*/ 291 w 10000"/>
              <a:gd name="connsiteY99" fmla="*/ 9299 h 10000"/>
              <a:gd name="connsiteX0" fmla="*/ 254 w 10000"/>
              <a:gd name="connsiteY0" fmla="*/ 9145 h 10000"/>
              <a:gd name="connsiteX1" fmla="*/ 10000 w 10000"/>
              <a:gd name="connsiteY1" fmla="*/ 10000 h 10000"/>
              <a:gd name="connsiteX2" fmla="*/ 9782 w 10000"/>
              <a:gd name="connsiteY2" fmla="*/ 9786 h 10000"/>
              <a:gd name="connsiteX3" fmla="*/ 9673 w 10000"/>
              <a:gd name="connsiteY3" fmla="*/ 9510 h 10000"/>
              <a:gd name="connsiteX4" fmla="*/ 9600 w 10000"/>
              <a:gd name="connsiteY4" fmla="*/ 9451 h 10000"/>
              <a:gd name="connsiteX5" fmla="*/ 9418 w 10000"/>
              <a:gd name="connsiteY5" fmla="*/ 9510 h 10000"/>
              <a:gd name="connsiteX6" fmla="*/ 9418 w 10000"/>
              <a:gd name="connsiteY6" fmla="*/ 9602 h 10000"/>
              <a:gd name="connsiteX7" fmla="*/ 9309 w 10000"/>
              <a:gd name="connsiteY7" fmla="*/ 9694 h 10000"/>
              <a:gd name="connsiteX8" fmla="*/ 9345 w 10000"/>
              <a:gd name="connsiteY8" fmla="*/ 9817 h 10000"/>
              <a:gd name="connsiteX9" fmla="*/ 9018 w 10000"/>
              <a:gd name="connsiteY9" fmla="*/ 9725 h 10000"/>
              <a:gd name="connsiteX10" fmla="*/ 8800 w 10000"/>
              <a:gd name="connsiteY10" fmla="*/ 9786 h 10000"/>
              <a:gd name="connsiteX11" fmla="*/ 8691 w 10000"/>
              <a:gd name="connsiteY11" fmla="*/ 9694 h 10000"/>
              <a:gd name="connsiteX12" fmla="*/ 8364 w 10000"/>
              <a:gd name="connsiteY12" fmla="*/ 9694 h 10000"/>
              <a:gd name="connsiteX13" fmla="*/ 8109 w 10000"/>
              <a:gd name="connsiteY13" fmla="*/ 9574 h 10000"/>
              <a:gd name="connsiteX14" fmla="*/ 7964 w 10000"/>
              <a:gd name="connsiteY14" fmla="*/ 9634 h 10000"/>
              <a:gd name="connsiteX15" fmla="*/ 7819 w 10000"/>
              <a:gd name="connsiteY15" fmla="*/ 9755 h 10000"/>
              <a:gd name="connsiteX16" fmla="*/ 7382 w 10000"/>
              <a:gd name="connsiteY16" fmla="*/ 9602 h 10000"/>
              <a:gd name="connsiteX17" fmla="*/ 7236 w 10000"/>
              <a:gd name="connsiteY17" fmla="*/ 9602 h 10000"/>
              <a:gd name="connsiteX18" fmla="*/ 7091 w 10000"/>
              <a:gd name="connsiteY18" fmla="*/ 9694 h 10000"/>
              <a:gd name="connsiteX19" fmla="*/ 7127 w 10000"/>
              <a:gd name="connsiteY19" fmla="*/ 9786 h 10000"/>
              <a:gd name="connsiteX20" fmla="*/ 7055 w 10000"/>
              <a:gd name="connsiteY20" fmla="*/ 9817 h 10000"/>
              <a:gd name="connsiteX21" fmla="*/ 6837 w 10000"/>
              <a:gd name="connsiteY21" fmla="*/ 9602 h 10000"/>
              <a:gd name="connsiteX22" fmla="*/ 6873 w 10000"/>
              <a:gd name="connsiteY22" fmla="*/ 9451 h 10000"/>
              <a:gd name="connsiteX23" fmla="*/ 6763 w 10000"/>
              <a:gd name="connsiteY23" fmla="*/ 9299 h 10000"/>
              <a:gd name="connsiteX24" fmla="*/ 6837 w 10000"/>
              <a:gd name="connsiteY24" fmla="*/ 9206 h 10000"/>
              <a:gd name="connsiteX25" fmla="*/ 6763 w 10000"/>
              <a:gd name="connsiteY25" fmla="*/ 8963 h 10000"/>
              <a:gd name="connsiteX26" fmla="*/ 6618 w 10000"/>
              <a:gd name="connsiteY26" fmla="*/ 8841 h 10000"/>
              <a:gd name="connsiteX27" fmla="*/ 6436 w 10000"/>
              <a:gd name="connsiteY27" fmla="*/ 8871 h 10000"/>
              <a:gd name="connsiteX28" fmla="*/ 6328 w 10000"/>
              <a:gd name="connsiteY28" fmla="*/ 8718 h 10000"/>
              <a:gd name="connsiteX29" fmla="*/ 6254 w 10000"/>
              <a:gd name="connsiteY29" fmla="*/ 8567 h 10000"/>
              <a:gd name="connsiteX30" fmla="*/ 6364 w 10000"/>
              <a:gd name="connsiteY30" fmla="*/ 8505 h 10000"/>
              <a:gd name="connsiteX31" fmla="*/ 6364 w 10000"/>
              <a:gd name="connsiteY31" fmla="*/ 8414 h 10000"/>
              <a:gd name="connsiteX32" fmla="*/ 6328 w 10000"/>
              <a:gd name="connsiteY32" fmla="*/ 8202 h 10000"/>
              <a:gd name="connsiteX33" fmla="*/ 6218 w 10000"/>
              <a:gd name="connsiteY33" fmla="*/ 8202 h 10000"/>
              <a:gd name="connsiteX34" fmla="*/ 6218 w 10000"/>
              <a:gd name="connsiteY34" fmla="*/ 8019 h 10000"/>
              <a:gd name="connsiteX35" fmla="*/ 6073 w 10000"/>
              <a:gd name="connsiteY35" fmla="*/ 7803 h 10000"/>
              <a:gd name="connsiteX36" fmla="*/ 6109 w 10000"/>
              <a:gd name="connsiteY36" fmla="*/ 7652 h 10000"/>
              <a:gd name="connsiteX37" fmla="*/ 6037 w 10000"/>
              <a:gd name="connsiteY37" fmla="*/ 7561 h 10000"/>
              <a:gd name="connsiteX38" fmla="*/ 6109 w 10000"/>
              <a:gd name="connsiteY38" fmla="*/ 7409 h 10000"/>
              <a:gd name="connsiteX39" fmla="*/ 6000 w 10000"/>
              <a:gd name="connsiteY39" fmla="*/ 7346 h 10000"/>
              <a:gd name="connsiteX40" fmla="*/ 6073 w 10000"/>
              <a:gd name="connsiteY40" fmla="*/ 7225 h 10000"/>
              <a:gd name="connsiteX41" fmla="*/ 5818 w 10000"/>
              <a:gd name="connsiteY41" fmla="*/ 6981 h 10000"/>
              <a:gd name="connsiteX42" fmla="*/ 5782 w 10000"/>
              <a:gd name="connsiteY42" fmla="*/ 7072 h 10000"/>
              <a:gd name="connsiteX43" fmla="*/ 5564 w 10000"/>
              <a:gd name="connsiteY43" fmla="*/ 7195 h 10000"/>
              <a:gd name="connsiteX44" fmla="*/ 5346 w 10000"/>
              <a:gd name="connsiteY44" fmla="*/ 7225 h 10000"/>
              <a:gd name="connsiteX45" fmla="*/ 5200 w 10000"/>
              <a:gd name="connsiteY45" fmla="*/ 7316 h 10000"/>
              <a:gd name="connsiteX46" fmla="*/ 5019 w 10000"/>
              <a:gd name="connsiteY46" fmla="*/ 7134 h 10000"/>
              <a:gd name="connsiteX47" fmla="*/ 4873 w 10000"/>
              <a:gd name="connsiteY47" fmla="*/ 7072 h 10000"/>
              <a:gd name="connsiteX48" fmla="*/ 5019 w 10000"/>
              <a:gd name="connsiteY48" fmla="*/ 6828 h 10000"/>
              <a:gd name="connsiteX49" fmla="*/ 4945 w 10000"/>
              <a:gd name="connsiteY49" fmla="*/ 6677 h 10000"/>
              <a:gd name="connsiteX50" fmla="*/ 5273 w 10000"/>
              <a:gd name="connsiteY50" fmla="*/ 6524 h 10000"/>
              <a:gd name="connsiteX51" fmla="*/ 5236 w 10000"/>
              <a:gd name="connsiteY51" fmla="*/ 6433 h 10000"/>
              <a:gd name="connsiteX52" fmla="*/ 5273 w 10000"/>
              <a:gd name="connsiteY52" fmla="*/ 6342 h 10000"/>
              <a:gd name="connsiteX53" fmla="*/ 5163 w 10000"/>
              <a:gd name="connsiteY53" fmla="*/ 6279 h 10000"/>
              <a:gd name="connsiteX54" fmla="*/ 5273 w 10000"/>
              <a:gd name="connsiteY54" fmla="*/ 6096 h 10000"/>
              <a:gd name="connsiteX55" fmla="*/ 5200 w 10000"/>
              <a:gd name="connsiteY55" fmla="*/ 5976 h 10000"/>
              <a:gd name="connsiteX56" fmla="*/ 5346 w 10000"/>
              <a:gd name="connsiteY56" fmla="*/ 5946 h 10000"/>
              <a:gd name="connsiteX57" fmla="*/ 5346 w 10000"/>
              <a:gd name="connsiteY57" fmla="*/ 5793 h 10000"/>
              <a:gd name="connsiteX58" fmla="*/ 5564 w 10000"/>
              <a:gd name="connsiteY58" fmla="*/ 5458 h 10000"/>
              <a:gd name="connsiteX59" fmla="*/ 5528 w 10000"/>
              <a:gd name="connsiteY59" fmla="*/ 5365 h 10000"/>
              <a:gd name="connsiteX60" fmla="*/ 5636 w 10000"/>
              <a:gd name="connsiteY60" fmla="*/ 5335 h 10000"/>
              <a:gd name="connsiteX61" fmla="*/ 5709 w 10000"/>
              <a:gd name="connsiteY61" fmla="*/ 5090 h 10000"/>
              <a:gd name="connsiteX62" fmla="*/ 5309 w 10000"/>
              <a:gd name="connsiteY62" fmla="*/ 5060 h 10000"/>
              <a:gd name="connsiteX63" fmla="*/ 5236 w 10000"/>
              <a:gd name="connsiteY63" fmla="*/ 4970 h 10000"/>
              <a:gd name="connsiteX64" fmla="*/ 5273 w 10000"/>
              <a:gd name="connsiteY64" fmla="*/ 4907 h 10000"/>
              <a:gd name="connsiteX65" fmla="*/ 5236 w 10000"/>
              <a:gd name="connsiteY65" fmla="*/ 4817 h 10000"/>
              <a:gd name="connsiteX66" fmla="*/ 5055 w 10000"/>
              <a:gd name="connsiteY66" fmla="*/ 4877 h 10000"/>
              <a:gd name="connsiteX67" fmla="*/ 5091 w 10000"/>
              <a:gd name="connsiteY67" fmla="*/ 4755 h 10000"/>
              <a:gd name="connsiteX68" fmla="*/ 4909 w 10000"/>
              <a:gd name="connsiteY68" fmla="*/ 4604 h 10000"/>
              <a:gd name="connsiteX69" fmla="*/ 4909 w 10000"/>
              <a:gd name="connsiteY69" fmla="*/ 4421 h 10000"/>
              <a:gd name="connsiteX70" fmla="*/ 4764 w 10000"/>
              <a:gd name="connsiteY70" fmla="*/ 4269 h 10000"/>
              <a:gd name="connsiteX71" fmla="*/ 4472 w 10000"/>
              <a:gd name="connsiteY71" fmla="*/ 3688 h 10000"/>
              <a:gd name="connsiteX72" fmla="*/ 4218 w 10000"/>
              <a:gd name="connsiteY72" fmla="*/ 3567 h 10000"/>
              <a:gd name="connsiteX73" fmla="*/ 4109 w 10000"/>
              <a:gd name="connsiteY73" fmla="*/ 3383 h 10000"/>
              <a:gd name="connsiteX74" fmla="*/ 3927 w 10000"/>
              <a:gd name="connsiteY74" fmla="*/ 3262 h 10000"/>
              <a:gd name="connsiteX75" fmla="*/ 4073 w 10000"/>
              <a:gd name="connsiteY75" fmla="*/ 3170 h 10000"/>
              <a:gd name="connsiteX76" fmla="*/ 3963 w 10000"/>
              <a:gd name="connsiteY76" fmla="*/ 3017 h 10000"/>
              <a:gd name="connsiteX77" fmla="*/ 4073 w 10000"/>
              <a:gd name="connsiteY77" fmla="*/ 2926 h 10000"/>
              <a:gd name="connsiteX78" fmla="*/ 4073 w 10000"/>
              <a:gd name="connsiteY78" fmla="*/ 2744 h 10000"/>
              <a:gd name="connsiteX79" fmla="*/ 3708 w 10000"/>
              <a:gd name="connsiteY79" fmla="*/ 2104 h 10000"/>
              <a:gd name="connsiteX80" fmla="*/ 4181 w 10000"/>
              <a:gd name="connsiteY80" fmla="*/ 275 h 10000"/>
              <a:gd name="connsiteX81" fmla="*/ 2727 w 10000"/>
              <a:gd name="connsiteY81" fmla="*/ 0 h 10000"/>
              <a:gd name="connsiteX82" fmla="*/ 1345 w 10000"/>
              <a:gd name="connsiteY82" fmla="*/ 4847 h 10000"/>
              <a:gd name="connsiteX83" fmla="*/ 1455 w 10000"/>
              <a:gd name="connsiteY83" fmla="*/ 5275 h 10000"/>
              <a:gd name="connsiteX84" fmla="*/ 1309 w 10000"/>
              <a:gd name="connsiteY84" fmla="*/ 5395 h 10000"/>
              <a:gd name="connsiteX85" fmla="*/ 1491 w 10000"/>
              <a:gd name="connsiteY85" fmla="*/ 5946 h 10000"/>
              <a:gd name="connsiteX86" fmla="*/ 1818 w 10000"/>
              <a:gd name="connsiteY86" fmla="*/ 6127 h 10000"/>
              <a:gd name="connsiteX87" fmla="*/ 1854 w 10000"/>
              <a:gd name="connsiteY87" fmla="*/ 6462 h 10000"/>
              <a:gd name="connsiteX88" fmla="*/ 1417 w 10000"/>
              <a:gd name="connsiteY88" fmla="*/ 6858 h 10000"/>
              <a:gd name="connsiteX89" fmla="*/ 1236 w 10000"/>
              <a:gd name="connsiteY89" fmla="*/ 7195 h 10000"/>
              <a:gd name="connsiteX90" fmla="*/ 946 w 10000"/>
              <a:gd name="connsiteY90" fmla="*/ 7438 h 10000"/>
              <a:gd name="connsiteX91" fmla="*/ 908 w 10000"/>
              <a:gd name="connsiteY91" fmla="*/ 7621 h 10000"/>
              <a:gd name="connsiteX92" fmla="*/ 763 w 10000"/>
              <a:gd name="connsiteY92" fmla="*/ 7774 h 10000"/>
              <a:gd name="connsiteX93" fmla="*/ 509 w 10000"/>
              <a:gd name="connsiteY93" fmla="*/ 7896 h 10000"/>
              <a:gd name="connsiteX94" fmla="*/ 72 w 10000"/>
              <a:gd name="connsiteY94" fmla="*/ 8322 h 10000"/>
              <a:gd name="connsiteX95" fmla="*/ 0 w 10000"/>
              <a:gd name="connsiteY95" fmla="*/ 8688 h 10000"/>
              <a:gd name="connsiteX96" fmla="*/ 327 w 10000"/>
              <a:gd name="connsiteY96" fmla="*/ 8811 h 10000"/>
              <a:gd name="connsiteX97" fmla="*/ 436 w 10000"/>
              <a:gd name="connsiteY97" fmla="*/ 9023 h 10000"/>
              <a:gd name="connsiteX98" fmla="*/ 254 w 10000"/>
              <a:gd name="connsiteY98" fmla="*/ 9145 h 10000"/>
              <a:gd name="connsiteX0" fmla="*/ 689 w 10435"/>
              <a:gd name="connsiteY0" fmla="*/ 9145 h 10000"/>
              <a:gd name="connsiteX1" fmla="*/ 10435 w 10435"/>
              <a:gd name="connsiteY1" fmla="*/ 10000 h 10000"/>
              <a:gd name="connsiteX2" fmla="*/ 10217 w 10435"/>
              <a:gd name="connsiteY2" fmla="*/ 9786 h 10000"/>
              <a:gd name="connsiteX3" fmla="*/ 10108 w 10435"/>
              <a:gd name="connsiteY3" fmla="*/ 9510 h 10000"/>
              <a:gd name="connsiteX4" fmla="*/ 10035 w 10435"/>
              <a:gd name="connsiteY4" fmla="*/ 9451 h 10000"/>
              <a:gd name="connsiteX5" fmla="*/ 9853 w 10435"/>
              <a:gd name="connsiteY5" fmla="*/ 9510 h 10000"/>
              <a:gd name="connsiteX6" fmla="*/ 9853 w 10435"/>
              <a:gd name="connsiteY6" fmla="*/ 9602 h 10000"/>
              <a:gd name="connsiteX7" fmla="*/ 9744 w 10435"/>
              <a:gd name="connsiteY7" fmla="*/ 9694 h 10000"/>
              <a:gd name="connsiteX8" fmla="*/ 9780 w 10435"/>
              <a:gd name="connsiteY8" fmla="*/ 9817 h 10000"/>
              <a:gd name="connsiteX9" fmla="*/ 9453 w 10435"/>
              <a:gd name="connsiteY9" fmla="*/ 9725 h 10000"/>
              <a:gd name="connsiteX10" fmla="*/ 9235 w 10435"/>
              <a:gd name="connsiteY10" fmla="*/ 9786 h 10000"/>
              <a:gd name="connsiteX11" fmla="*/ 9126 w 10435"/>
              <a:gd name="connsiteY11" fmla="*/ 9694 h 10000"/>
              <a:gd name="connsiteX12" fmla="*/ 8799 w 10435"/>
              <a:gd name="connsiteY12" fmla="*/ 9694 h 10000"/>
              <a:gd name="connsiteX13" fmla="*/ 8544 w 10435"/>
              <a:gd name="connsiteY13" fmla="*/ 9574 h 10000"/>
              <a:gd name="connsiteX14" fmla="*/ 8399 w 10435"/>
              <a:gd name="connsiteY14" fmla="*/ 9634 h 10000"/>
              <a:gd name="connsiteX15" fmla="*/ 8254 w 10435"/>
              <a:gd name="connsiteY15" fmla="*/ 9755 h 10000"/>
              <a:gd name="connsiteX16" fmla="*/ 7817 w 10435"/>
              <a:gd name="connsiteY16" fmla="*/ 9602 h 10000"/>
              <a:gd name="connsiteX17" fmla="*/ 7671 w 10435"/>
              <a:gd name="connsiteY17" fmla="*/ 9602 h 10000"/>
              <a:gd name="connsiteX18" fmla="*/ 7526 w 10435"/>
              <a:gd name="connsiteY18" fmla="*/ 9694 h 10000"/>
              <a:gd name="connsiteX19" fmla="*/ 7562 w 10435"/>
              <a:gd name="connsiteY19" fmla="*/ 9786 h 10000"/>
              <a:gd name="connsiteX20" fmla="*/ 7490 w 10435"/>
              <a:gd name="connsiteY20" fmla="*/ 9817 h 10000"/>
              <a:gd name="connsiteX21" fmla="*/ 7272 w 10435"/>
              <a:gd name="connsiteY21" fmla="*/ 9602 h 10000"/>
              <a:gd name="connsiteX22" fmla="*/ 7308 w 10435"/>
              <a:gd name="connsiteY22" fmla="*/ 9451 h 10000"/>
              <a:gd name="connsiteX23" fmla="*/ 7198 w 10435"/>
              <a:gd name="connsiteY23" fmla="*/ 9299 h 10000"/>
              <a:gd name="connsiteX24" fmla="*/ 7272 w 10435"/>
              <a:gd name="connsiteY24" fmla="*/ 9206 h 10000"/>
              <a:gd name="connsiteX25" fmla="*/ 7198 w 10435"/>
              <a:gd name="connsiteY25" fmla="*/ 8963 h 10000"/>
              <a:gd name="connsiteX26" fmla="*/ 7053 w 10435"/>
              <a:gd name="connsiteY26" fmla="*/ 8841 h 10000"/>
              <a:gd name="connsiteX27" fmla="*/ 6871 w 10435"/>
              <a:gd name="connsiteY27" fmla="*/ 8871 h 10000"/>
              <a:gd name="connsiteX28" fmla="*/ 6763 w 10435"/>
              <a:gd name="connsiteY28" fmla="*/ 8718 h 10000"/>
              <a:gd name="connsiteX29" fmla="*/ 6689 w 10435"/>
              <a:gd name="connsiteY29" fmla="*/ 8567 h 10000"/>
              <a:gd name="connsiteX30" fmla="*/ 6799 w 10435"/>
              <a:gd name="connsiteY30" fmla="*/ 8505 h 10000"/>
              <a:gd name="connsiteX31" fmla="*/ 6799 w 10435"/>
              <a:gd name="connsiteY31" fmla="*/ 8414 h 10000"/>
              <a:gd name="connsiteX32" fmla="*/ 6763 w 10435"/>
              <a:gd name="connsiteY32" fmla="*/ 8202 h 10000"/>
              <a:gd name="connsiteX33" fmla="*/ 6653 w 10435"/>
              <a:gd name="connsiteY33" fmla="*/ 8202 h 10000"/>
              <a:gd name="connsiteX34" fmla="*/ 6653 w 10435"/>
              <a:gd name="connsiteY34" fmla="*/ 8019 h 10000"/>
              <a:gd name="connsiteX35" fmla="*/ 6508 w 10435"/>
              <a:gd name="connsiteY35" fmla="*/ 7803 h 10000"/>
              <a:gd name="connsiteX36" fmla="*/ 6544 w 10435"/>
              <a:gd name="connsiteY36" fmla="*/ 7652 h 10000"/>
              <a:gd name="connsiteX37" fmla="*/ 6472 w 10435"/>
              <a:gd name="connsiteY37" fmla="*/ 7561 h 10000"/>
              <a:gd name="connsiteX38" fmla="*/ 6544 w 10435"/>
              <a:gd name="connsiteY38" fmla="*/ 7409 h 10000"/>
              <a:gd name="connsiteX39" fmla="*/ 6435 w 10435"/>
              <a:gd name="connsiteY39" fmla="*/ 7346 h 10000"/>
              <a:gd name="connsiteX40" fmla="*/ 6508 w 10435"/>
              <a:gd name="connsiteY40" fmla="*/ 7225 h 10000"/>
              <a:gd name="connsiteX41" fmla="*/ 6253 w 10435"/>
              <a:gd name="connsiteY41" fmla="*/ 6981 h 10000"/>
              <a:gd name="connsiteX42" fmla="*/ 6217 w 10435"/>
              <a:gd name="connsiteY42" fmla="*/ 7072 h 10000"/>
              <a:gd name="connsiteX43" fmla="*/ 5999 w 10435"/>
              <a:gd name="connsiteY43" fmla="*/ 7195 h 10000"/>
              <a:gd name="connsiteX44" fmla="*/ 5781 w 10435"/>
              <a:gd name="connsiteY44" fmla="*/ 7225 h 10000"/>
              <a:gd name="connsiteX45" fmla="*/ 5635 w 10435"/>
              <a:gd name="connsiteY45" fmla="*/ 7316 h 10000"/>
              <a:gd name="connsiteX46" fmla="*/ 5454 w 10435"/>
              <a:gd name="connsiteY46" fmla="*/ 7134 h 10000"/>
              <a:gd name="connsiteX47" fmla="*/ 5308 w 10435"/>
              <a:gd name="connsiteY47" fmla="*/ 7072 h 10000"/>
              <a:gd name="connsiteX48" fmla="*/ 5454 w 10435"/>
              <a:gd name="connsiteY48" fmla="*/ 6828 h 10000"/>
              <a:gd name="connsiteX49" fmla="*/ 5380 w 10435"/>
              <a:gd name="connsiteY49" fmla="*/ 6677 h 10000"/>
              <a:gd name="connsiteX50" fmla="*/ 5708 w 10435"/>
              <a:gd name="connsiteY50" fmla="*/ 6524 h 10000"/>
              <a:gd name="connsiteX51" fmla="*/ 5671 w 10435"/>
              <a:gd name="connsiteY51" fmla="*/ 6433 h 10000"/>
              <a:gd name="connsiteX52" fmla="*/ 5708 w 10435"/>
              <a:gd name="connsiteY52" fmla="*/ 6342 h 10000"/>
              <a:gd name="connsiteX53" fmla="*/ 5598 w 10435"/>
              <a:gd name="connsiteY53" fmla="*/ 6279 h 10000"/>
              <a:gd name="connsiteX54" fmla="*/ 5708 w 10435"/>
              <a:gd name="connsiteY54" fmla="*/ 6096 h 10000"/>
              <a:gd name="connsiteX55" fmla="*/ 5635 w 10435"/>
              <a:gd name="connsiteY55" fmla="*/ 5976 h 10000"/>
              <a:gd name="connsiteX56" fmla="*/ 5781 w 10435"/>
              <a:gd name="connsiteY56" fmla="*/ 5946 h 10000"/>
              <a:gd name="connsiteX57" fmla="*/ 5781 w 10435"/>
              <a:gd name="connsiteY57" fmla="*/ 5793 h 10000"/>
              <a:gd name="connsiteX58" fmla="*/ 5999 w 10435"/>
              <a:gd name="connsiteY58" fmla="*/ 5458 h 10000"/>
              <a:gd name="connsiteX59" fmla="*/ 5963 w 10435"/>
              <a:gd name="connsiteY59" fmla="*/ 5365 h 10000"/>
              <a:gd name="connsiteX60" fmla="*/ 6071 w 10435"/>
              <a:gd name="connsiteY60" fmla="*/ 5335 h 10000"/>
              <a:gd name="connsiteX61" fmla="*/ 6144 w 10435"/>
              <a:gd name="connsiteY61" fmla="*/ 5090 h 10000"/>
              <a:gd name="connsiteX62" fmla="*/ 5744 w 10435"/>
              <a:gd name="connsiteY62" fmla="*/ 5060 h 10000"/>
              <a:gd name="connsiteX63" fmla="*/ 5671 w 10435"/>
              <a:gd name="connsiteY63" fmla="*/ 4970 h 10000"/>
              <a:gd name="connsiteX64" fmla="*/ 5708 w 10435"/>
              <a:gd name="connsiteY64" fmla="*/ 4907 h 10000"/>
              <a:gd name="connsiteX65" fmla="*/ 5671 w 10435"/>
              <a:gd name="connsiteY65" fmla="*/ 4817 h 10000"/>
              <a:gd name="connsiteX66" fmla="*/ 5490 w 10435"/>
              <a:gd name="connsiteY66" fmla="*/ 4877 h 10000"/>
              <a:gd name="connsiteX67" fmla="*/ 5526 w 10435"/>
              <a:gd name="connsiteY67" fmla="*/ 4755 h 10000"/>
              <a:gd name="connsiteX68" fmla="*/ 5344 w 10435"/>
              <a:gd name="connsiteY68" fmla="*/ 4604 h 10000"/>
              <a:gd name="connsiteX69" fmla="*/ 5344 w 10435"/>
              <a:gd name="connsiteY69" fmla="*/ 4421 h 10000"/>
              <a:gd name="connsiteX70" fmla="*/ 5199 w 10435"/>
              <a:gd name="connsiteY70" fmla="*/ 4269 h 10000"/>
              <a:gd name="connsiteX71" fmla="*/ 4907 w 10435"/>
              <a:gd name="connsiteY71" fmla="*/ 3688 h 10000"/>
              <a:gd name="connsiteX72" fmla="*/ 4653 w 10435"/>
              <a:gd name="connsiteY72" fmla="*/ 3567 h 10000"/>
              <a:gd name="connsiteX73" fmla="*/ 4544 w 10435"/>
              <a:gd name="connsiteY73" fmla="*/ 3383 h 10000"/>
              <a:gd name="connsiteX74" fmla="*/ 4362 w 10435"/>
              <a:gd name="connsiteY74" fmla="*/ 3262 h 10000"/>
              <a:gd name="connsiteX75" fmla="*/ 4508 w 10435"/>
              <a:gd name="connsiteY75" fmla="*/ 3170 h 10000"/>
              <a:gd name="connsiteX76" fmla="*/ 4398 w 10435"/>
              <a:gd name="connsiteY76" fmla="*/ 3017 h 10000"/>
              <a:gd name="connsiteX77" fmla="*/ 4508 w 10435"/>
              <a:gd name="connsiteY77" fmla="*/ 2926 h 10000"/>
              <a:gd name="connsiteX78" fmla="*/ 4508 w 10435"/>
              <a:gd name="connsiteY78" fmla="*/ 2744 h 10000"/>
              <a:gd name="connsiteX79" fmla="*/ 4143 w 10435"/>
              <a:gd name="connsiteY79" fmla="*/ 2104 h 10000"/>
              <a:gd name="connsiteX80" fmla="*/ 4616 w 10435"/>
              <a:gd name="connsiteY80" fmla="*/ 275 h 10000"/>
              <a:gd name="connsiteX81" fmla="*/ 3162 w 10435"/>
              <a:gd name="connsiteY81" fmla="*/ 0 h 10000"/>
              <a:gd name="connsiteX82" fmla="*/ 1780 w 10435"/>
              <a:gd name="connsiteY82" fmla="*/ 4847 h 10000"/>
              <a:gd name="connsiteX83" fmla="*/ 1890 w 10435"/>
              <a:gd name="connsiteY83" fmla="*/ 5275 h 10000"/>
              <a:gd name="connsiteX84" fmla="*/ 1744 w 10435"/>
              <a:gd name="connsiteY84" fmla="*/ 5395 h 10000"/>
              <a:gd name="connsiteX85" fmla="*/ 1926 w 10435"/>
              <a:gd name="connsiteY85" fmla="*/ 5946 h 10000"/>
              <a:gd name="connsiteX86" fmla="*/ 2253 w 10435"/>
              <a:gd name="connsiteY86" fmla="*/ 6127 h 10000"/>
              <a:gd name="connsiteX87" fmla="*/ 2289 w 10435"/>
              <a:gd name="connsiteY87" fmla="*/ 6462 h 10000"/>
              <a:gd name="connsiteX88" fmla="*/ 1852 w 10435"/>
              <a:gd name="connsiteY88" fmla="*/ 6858 h 10000"/>
              <a:gd name="connsiteX89" fmla="*/ 1671 w 10435"/>
              <a:gd name="connsiteY89" fmla="*/ 7195 h 10000"/>
              <a:gd name="connsiteX90" fmla="*/ 1381 w 10435"/>
              <a:gd name="connsiteY90" fmla="*/ 7438 h 10000"/>
              <a:gd name="connsiteX91" fmla="*/ 1343 w 10435"/>
              <a:gd name="connsiteY91" fmla="*/ 7621 h 10000"/>
              <a:gd name="connsiteX92" fmla="*/ 1198 w 10435"/>
              <a:gd name="connsiteY92" fmla="*/ 7774 h 10000"/>
              <a:gd name="connsiteX93" fmla="*/ 944 w 10435"/>
              <a:gd name="connsiteY93" fmla="*/ 7896 h 10000"/>
              <a:gd name="connsiteX94" fmla="*/ 507 w 10435"/>
              <a:gd name="connsiteY94" fmla="*/ 8322 h 10000"/>
              <a:gd name="connsiteX95" fmla="*/ 435 w 10435"/>
              <a:gd name="connsiteY95" fmla="*/ 8688 h 10000"/>
              <a:gd name="connsiteX96" fmla="*/ 762 w 10435"/>
              <a:gd name="connsiteY96" fmla="*/ 8811 h 10000"/>
              <a:gd name="connsiteX97" fmla="*/ 689 w 10435"/>
              <a:gd name="connsiteY97" fmla="*/ 9145 h 10000"/>
              <a:gd name="connsiteX0" fmla="*/ 327 w 10000"/>
              <a:gd name="connsiteY0" fmla="*/ 8811 h 10000"/>
              <a:gd name="connsiteX1" fmla="*/ 10000 w 10000"/>
              <a:gd name="connsiteY1" fmla="*/ 10000 h 10000"/>
              <a:gd name="connsiteX2" fmla="*/ 9782 w 10000"/>
              <a:gd name="connsiteY2" fmla="*/ 9786 h 10000"/>
              <a:gd name="connsiteX3" fmla="*/ 9673 w 10000"/>
              <a:gd name="connsiteY3" fmla="*/ 9510 h 10000"/>
              <a:gd name="connsiteX4" fmla="*/ 9600 w 10000"/>
              <a:gd name="connsiteY4" fmla="*/ 9451 h 10000"/>
              <a:gd name="connsiteX5" fmla="*/ 9418 w 10000"/>
              <a:gd name="connsiteY5" fmla="*/ 9510 h 10000"/>
              <a:gd name="connsiteX6" fmla="*/ 9418 w 10000"/>
              <a:gd name="connsiteY6" fmla="*/ 9602 h 10000"/>
              <a:gd name="connsiteX7" fmla="*/ 9309 w 10000"/>
              <a:gd name="connsiteY7" fmla="*/ 9694 h 10000"/>
              <a:gd name="connsiteX8" fmla="*/ 9345 w 10000"/>
              <a:gd name="connsiteY8" fmla="*/ 9817 h 10000"/>
              <a:gd name="connsiteX9" fmla="*/ 9018 w 10000"/>
              <a:gd name="connsiteY9" fmla="*/ 9725 h 10000"/>
              <a:gd name="connsiteX10" fmla="*/ 8800 w 10000"/>
              <a:gd name="connsiteY10" fmla="*/ 9786 h 10000"/>
              <a:gd name="connsiteX11" fmla="*/ 8691 w 10000"/>
              <a:gd name="connsiteY11" fmla="*/ 9694 h 10000"/>
              <a:gd name="connsiteX12" fmla="*/ 8364 w 10000"/>
              <a:gd name="connsiteY12" fmla="*/ 9694 h 10000"/>
              <a:gd name="connsiteX13" fmla="*/ 8109 w 10000"/>
              <a:gd name="connsiteY13" fmla="*/ 9574 h 10000"/>
              <a:gd name="connsiteX14" fmla="*/ 7964 w 10000"/>
              <a:gd name="connsiteY14" fmla="*/ 9634 h 10000"/>
              <a:gd name="connsiteX15" fmla="*/ 7819 w 10000"/>
              <a:gd name="connsiteY15" fmla="*/ 9755 h 10000"/>
              <a:gd name="connsiteX16" fmla="*/ 7382 w 10000"/>
              <a:gd name="connsiteY16" fmla="*/ 9602 h 10000"/>
              <a:gd name="connsiteX17" fmla="*/ 7236 w 10000"/>
              <a:gd name="connsiteY17" fmla="*/ 9602 h 10000"/>
              <a:gd name="connsiteX18" fmla="*/ 7091 w 10000"/>
              <a:gd name="connsiteY18" fmla="*/ 9694 h 10000"/>
              <a:gd name="connsiteX19" fmla="*/ 7127 w 10000"/>
              <a:gd name="connsiteY19" fmla="*/ 9786 h 10000"/>
              <a:gd name="connsiteX20" fmla="*/ 7055 w 10000"/>
              <a:gd name="connsiteY20" fmla="*/ 9817 h 10000"/>
              <a:gd name="connsiteX21" fmla="*/ 6837 w 10000"/>
              <a:gd name="connsiteY21" fmla="*/ 9602 h 10000"/>
              <a:gd name="connsiteX22" fmla="*/ 6873 w 10000"/>
              <a:gd name="connsiteY22" fmla="*/ 9451 h 10000"/>
              <a:gd name="connsiteX23" fmla="*/ 6763 w 10000"/>
              <a:gd name="connsiteY23" fmla="*/ 9299 h 10000"/>
              <a:gd name="connsiteX24" fmla="*/ 6837 w 10000"/>
              <a:gd name="connsiteY24" fmla="*/ 9206 h 10000"/>
              <a:gd name="connsiteX25" fmla="*/ 6763 w 10000"/>
              <a:gd name="connsiteY25" fmla="*/ 8963 h 10000"/>
              <a:gd name="connsiteX26" fmla="*/ 6618 w 10000"/>
              <a:gd name="connsiteY26" fmla="*/ 8841 h 10000"/>
              <a:gd name="connsiteX27" fmla="*/ 6436 w 10000"/>
              <a:gd name="connsiteY27" fmla="*/ 8871 h 10000"/>
              <a:gd name="connsiteX28" fmla="*/ 6328 w 10000"/>
              <a:gd name="connsiteY28" fmla="*/ 8718 h 10000"/>
              <a:gd name="connsiteX29" fmla="*/ 6254 w 10000"/>
              <a:gd name="connsiteY29" fmla="*/ 8567 h 10000"/>
              <a:gd name="connsiteX30" fmla="*/ 6364 w 10000"/>
              <a:gd name="connsiteY30" fmla="*/ 8505 h 10000"/>
              <a:gd name="connsiteX31" fmla="*/ 6364 w 10000"/>
              <a:gd name="connsiteY31" fmla="*/ 8414 h 10000"/>
              <a:gd name="connsiteX32" fmla="*/ 6328 w 10000"/>
              <a:gd name="connsiteY32" fmla="*/ 8202 h 10000"/>
              <a:gd name="connsiteX33" fmla="*/ 6218 w 10000"/>
              <a:gd name="connsiteY33" fmla="*/ 8202 h 10000"/>
              <a:gd name="connsiteX34" fmla="*/ 6218 w 10000"/>
              <a:gd name="connsiteY34" fmla="*/ 8019 h 10000"/>
              <a:gd name="connsiteX35" fmla="*/ 6073 w 10000"/>
              <a:gd name="connsiteY35" fmla="*/ 7803 h 10000"/>
              <a:gd name="connsiteX36" fmla="*/ 6109 w 10000"/>
              <a:gd name="connsiteY36" fmla="*/ 7652 h 10000"/>
              <a:gd name="connsiteX37" fmla="*/ 6037 w 10000"/>
              <a:gd name="connsiteY37" fmla="*/ 7561 h 10000"/>
              <a:gd name="connsiteX38" fmla="*/ 6109 w 10000"/>
              <a:gd name="connsiteY38" fmla="*/ 7409 h 10000"/>
              <a:gd name="connsiteX39" fmla="*/ 6000 w 10000"/>
              <a:gd name="connsiteY39" fmla="*/ 7346 h 10000"/>
              <a:gd name="connsiteX40" fmla="*/ 6073 w 10000"/>
              <a:gd name="connsiteY40" fmla="*/ 7225 h 10000"/>
              <a:gd name="connsiteX41" fmla="*/ 5818 w 10000"/>
              <a:gd name="connsiteY41" fmla="*/ 6981 h 10000"/>
              <a:gd name="connsiteX42" fmla="*/ 5782 w 10000"/>
              <a:gd name="connsiteY42" fmla="*/ 7072 h 10000"/>
              <a:gd name="connsiteX43" fmla="*/ 5564 w 10000"/>
              <a:gd name="connsiteY43" fmla="*/ 7195 h 10000"/>
              <a:gd name="connsiteX44" fmla="*/ 5346 w 10000"/>
              <a:gd name="connsiteY44" fmla="*/ 7225 h 10000"/>
              <a:gd name="connsiteX45" fmla="*/ 5200 w 10000"/>
              <a:gd name="connsiteY45" fmla="*/ 7316 h 10000"/>
              <a:gd name="connsiteX46" fmla="*/ 5019 w 10000"/>
              <a:gd name="connsiteY46" fmla="*/ 7134 h 10000"/>
              <a:gd name="connsiteX47" fmla="*/ 4873 w 10000"/>
              <a:gd name="connsiteY47" fmla="*/ 7072 h 10000"/>
              <a:gd name="connsiteX48" fmla="*/ 5019 w 10000"/>
              <a:gd name="connsiteY48" fmla="*/ 6828 h 10000"/>
              <a:gd name="connsiteX49" fmla="*/ 4945 w 10000"/>
              <a:gd name="connsiteY49" fmla="*/ 6677 h 10000"/>
              <a:gd name="connsiteX50" fmla="*/ 5273 w 10000"/>
              <a:gd name="connsiteY50" fmla="*/ 6524 h 10000"/>
              <a:gd name="connsiteX51" fmla="*/ 5236 w 10000"/>
              <a:gd name="connsiteY51" fmla="*/ 6433 h 10000"/>
              <a:gd name="connsiteX52" fmla="*/ 5273 w 10000"/>
              <a:gd name="connsiteY52" fmla="*/ 6342 h 10000"/>
              <a:gd name="connsiteX53" fmla="*/ 5163 w 10000"/>
              <a:gd name="connsiteY53" fmla="*/ 6279 h 10000"/>
              <a:gd name="connsiteX54" fmla="*/ 5273 w 10000"/>
              <a:gd name="connsiteY54" fmla="*/ 6096 h 10000"/>
              <a:gd name="connsiteX55" fmla="*/ 5200 w 10000"/>
              <a:gd name="connsiteY55" fmla="*/ 5976 h 10000"/>
              <a:gd name="connsiteX56" fmla="*/ 5346 w 10000"/>
              <a:gd name="connsiteY56" fmla="*/ 5946 h 10000"/>
              <a:gd name="connsiteX57" fmla="*/ 5346 w 10000"/>
              <a:gd name="connsiteY57" fmla="*/ 5793 h 10000"/>
              <a:gd name="connsiteX58" fmla="*/ 5564 w 10000"/>
              <a:gd name="connsiteY58" fmla="*/ 5458 h 10000"/>
              <a:gd name="connsiteX59" fmla="*/ 5528 w 10000"/>
              <a:gd name="connsiteY59" fmla="*/ 5365 h 10000"/>
              <a:gd name="connsiteX60" fmla="*/ 5636 w 10000"/>
              <a:gd name="connsiteY60" fmla="*/ 5335 h 10000"/>
              <a:gd name="connsiteX61" fmla="*/ 5709 w 10000"/>
              <a:gd name="connsiteY61" fmla="*/ 5090 h 10000"/>
              <a:gd name="connsiteX62" fmla="*/ 5309 w 10000"/>
              <a:gd name="connsiteY62" fmla="*/ 5060 h 10000"/>
              <a:gd name="connsiteX63" fmla="*/ 5236 w 10000"/>
              <a:gd name="connsiteY63" fmla="*/ 4970 h 10000"/>
              <a:gd name="connsiteX64" fmla="*/ 5273 w 10000"/>
              <a:gd name="connsiteY64" fmla="*/ 4907 h 10000"/>
              <a:gd name="connsiteX65" fmla="*/ 5236 w 10000"/>
              <a:gd name="connsiteY65" fmla="*/ 4817 h 10000"/>
              <a:gd name="connsiteX66" fmla="*/ 5055 w 10000"/>
              <a:gd name="connsiteY66" fmla="*/ 4877 h 10000"/>
              <a:gd name="connsiteX67" fmla="*/ 5091 w 10000"/>
              <a:gd name="connsiteY67" fmla="*/ 4755 h 10000"/>
              <a:gd name="connsiteX68" fmla="*/ 4909 w 10000"/>
              <a:gd name="connsiteY68" fmla="*/ 4604 h 10000"/>
              <a:gd name="connsiteX69" fmla="*/ 4909 w 10000"/>
              <a:gd name="connsiteY69" fmla="*/ 4421 h 10000"/>
              <a:gd name="connsiteX70" fmla="*/ 4764 w 10000"/>
              <a:gd name="connsiteY70" fmla="*/ 4269 h 10000"/>
              <a:gd name="connsiteX71" fmla="*/ 4472 w 10000"/>
              <a:gd name="connsiteY71" fmla="*/ 3688 h 10000"/>
              <a:gd name="connsiteX72" fmla="*/ 4218 w 10000"/>
              <a:gd name="connsiteY72" fmla="*/ 3567 h 10000"/>
              <a:gd name="connsiteX73" fmla="*/ 4109 w 10000"/>
              <a:gd name="connsiteY73" fmla="*/ 3383 h 10000"/>
              <a:gd name="connsiteX74" fmla="*/ 3927 w 10000"/>
              <a:gd name="connsiteY74" fmla="*/ 3262 h 10000"/>
              <a:gd name="connsiteX75" fmla="*/ 4073 w 10000"/>
              <a:gd name="connsiteY75" fmla="*/ 3170 h 10000"/>
              <a:gd name="connsiteX76" fmla="*/ 3963 w 10000"/>
              <a:gd name="connsiteY76" fmla="*/ 3017 h 10000"/>
              <a:gd name="connsiteX77" fmla="*/ 4073 w 10000"/>
              <a:gd name="connsiteY77" fmla="*/ 2926 h 10000"/>
              <a:gd name="connsiteX78" fmla="*/ 4073 w 10000"/>
              <a:gd name="connsiteY78" fmla="*/ 2744 h 10000"/>
              <a:gd name="connsiteX79" fmla="*/ 3708 w 10000"/>
              <a:gd name="connsiteY79" fmla="*/ 2104 h 10000"/>
              <a:gd name="connsiteX80" fmla="*/ 4181 w 10000"/>
              <a:gd name="connsiteY80" fmla="*/ 275 h 10000"/>
              <a:gd name="connsiteX81" fmla="*/ 2727 w 10000"/>
              <a:gd name="connsiteY81" fmla="*/ 0 h 10000"/>
              <a:gd name="connsiteX82" fmla="*/ 1345 w 10000"/>
              <a:gd name="connsiteY82" fmla="*/ 4847 h 10000"/>
              <a:gd name="connsiteX83" fmla="*/ 1455 w 10000"/>
              <a:gd name="connsiteY83" fmla="*/ 5275 h 10000"/>
              <a:gd name="connsiteX84" fmla="*/ 1309 w 10000"/>
              <a:gd name="connsiteY84" fmla="*/ 5395 h 10000"/>
              <a:gd name="connsiteX85" fmla="*/ 1491 w 10000"/>
              <a:gd name="connsiteY85" fmla="*/ 5946 h 10000"/>
              <a:gd name="connsiteX86" fmla="*/ 1818 w 10000"/>
              <a:gd name="connsiteY86" fmla="*/ 6127 h 10000"/>
              <a:gd name="connsiteX87" fmla="*/ 1854 w 10000"/>
              <a:gd name="connsiteY87" fmla="*/ 6462 h 10000"/>
              <a:gd name="connsiteX88" fmla="*/ 1417 w 10000"/>
              <a:gd name="connsiteY88" fmla="*/ 6858 h 10000"/>
              <a:gd name="connsiteX89" fmla="*/ 1236 w 10000"/>
              <a:gd name="connsiteY89" fmla="*/ 7195 h 10000"/>
              <a:gd name="connsiteX90" fmla="*/ 946 w 10000"/>
              <a:gd name="connsiteY90" fmla="*/ 7438 h 10000"/>
              <a:gd name="connsiteX91" fmla="*/ 908 w 10000"/>
              <a:gd name="connsiteY91" fmla="*/ 7621 h 10000"/>
              <a:gd name="connsiteX92" fmla="*/ 763 w 10000"/>
              <a:gd name="connsiteY92" fmla="*/ 7774 h 10000"/>
              <a:gd name="connsiteX93" fmla="*/ 509 w 10000"/>
              <a:gd name="connsiteY93" fmla="*/ 7896 h 10000"/>
              <a:gd name="connsiteX94" fmla="*/ 72 w 10000"/>
              <a:gd name="connsiteY94" fmla="*/ 8322 h 10000"/>
              <a:gd name="connsiteX95" fmla="*/ 0 w 10000"/>
              <a:gd name="connsiteY95" fmla="*/ 8688 h 10000"/>
              <a:gd name="connsiteX96" fmla="*/ 327 w 10000"/>
              <a:gd name="connsiteY96" fmla="*/ 8811 h 10000"/>
              <a:gd name="connsiteX0" fmla="*/ 815 w 10488"/>
              <a:gd name="connsiteY0" fmla="*/ 8811 h 10000"/>
              <a:gd name="connsiteX1" fmla="*/ 10488 w 10488"/>
              <a:gd name="connsiteY1" fmla="*/ 10000 h 10000"/>
              <a:gd name="connsiteX2" fmla="*/ 10270 w 10488"/>
              <a:gd name="connsiteY2" fmla="*/ 9786 h 10000"/>
              <a:gd name="connsiteX3" fmla="*/ 10161 w 10488"/>
              <a:gd name="connsiteY3" fmla="*/ 9510 h 10000"/>
              <a:gd name="connsiteX4" fmla="*/ 10088 w 10488"/>
              <a:gd name="connsiteY4" fmla="*/ 9451 h 10000"/>
              <a:gd name="connsiteX5" fmla="*/ 9906 w 10488"/>
              <a:gd name="connsiteY5" fmla="*/ 9510 h 10000"/>
              <a:gd name="connsiteX6" fmla="*/ 9906 w 10488"/>
              <a:gd name="connsiteY6" fmla="*/ 9602 h 10000"/>
              <a:gd name="connsiteX7" fmla="*/ 9797 w 10488"/>
              <a:gd name="connsiteY7" fmla="*/ 9694 h 10000"/>
              <a:gd name="connsiteX8" fmla="*/ 9833 w 10488"/>
              <a:gd name="connsiteY8" fmla="*/ 9817 h 10000"/>
              <a:gd name="connsiteX9" fmla="*/ 9506 w 10488"/>
              <a:gd name="connsiteY9" fmla="*/ 9725 h 10000"/>
              <a:gd name="connsiteX10" fmla="*/ 9288 w 10488"/>
              <a:gd name="connsiteY10" fmla="*/ 9786 h 10000"/>
              <a:gd name="connsiteX11" fmla="*/ 9179 w 10488"/>
              <a:gd name="connsiteY11" fmla="*/ 9694 h 10000"/>
              <a:gd name="connsiteX12" fmla="*/ 8852 w 10488"/>
              <a:gd name="connsiteY12" fmla="*/ 9694 h 10000"/>
              <a:gd name="connsiteX13" fmla="*/ 8597 w 10488"/>
              <a:gd name="connsiteY13" fmla="*/ 9574 h 10000"/>
              <a:gd name="connsiteX14" fmla="*/ 8452 w 10488"/>
              <a:gd name="connsiteY14" fmla="*/ 9634 h 10000"/>
              <a:gd name="connsiteX15" fmla="*/ 8307 w 10488"/>
              <a:gd name="connsiteY15" fmla="*/ 9755 h 10000"/>
              <a:gd name="connsiteX16" fmla="*/ 7870 w 10488"/>
              <a:gd name="connsiteY16" fmla="*/ 9602 h 10000"/>
              <a:gd name="connsiteX17" fmla="*/ 7724 w 10488"/>
              <a:gd name="connsiteY17" fmla="*/ 9602 h 10000"/>
              <a:gd name="connsiteX18" fmla="*/ 7579 w 10488"/>
              <a:gd name="connsiteY18" fmla="*/ 9694 h 10000"/>
              <a:gd name="connsiteX19" fmla="*/ 7615 w 10488"/>
              <a:gd name="connsiteY19" fmla="*/ 9786 h 10000"/>
              <a:gd name="connsiteX20" fmla="*/ 7543 w 10488"/>
              <a:gd name="connsiteY20" fmla="*/ 9817 h 10000"/>
              <a:gd name="connsiteX21" fmla="*/ 7325 w 10488"/>
              <a:gd name="connsiteY21" fmla="*/ 9602 h 10000"/>
              <a:gd name="connsiteX22" fmla="*/ 7361 w 10488"/>
              <a:gd name="connsiteY22" fmla="*/ 9451 h 10000"/>
              <a:gd name="connsiteX23" fmla="*/ 7251 w 10488"/>
              <a:gd name="connsiteY23" fmla="*/ 9299 h 10000"/>
              <a:gd name="connsiteX24" fmla="*/ 7325 w 10488"/>
              <a:gd name="connsiteY24" fmla="*/ 9206 h 10000"/>
              <a:gd name="connsiteX25" fmla="*/ 7251 w 10488"/>
              <a:gd name="connsiteY25" fmla="*/ 8963 h 10000"/>
              <a:gd name="connsiteX26" fmla="*/ 7106 w 10488"/>
              <a:gd name="connsiteY26" fmla="*/ 8841 h 10000"/>
              <a:gd name="connsiteX27" fmla="*/ 6924 w 10488"/>
              <a:gd name="connsiteY27" fmla="*/ 8871 h 10000"/>
              <a:gd name="connsiteX28" fmla="*/ 6816 w 10488"/>
              <a:gd name="connsiteY28" fmla="*/ 8718 h 10000"/>
              <a:gd name="connsiteX29" fmla="*/ 6742 w 10488"/>
              <a:gd name="connsiteY29" fmla="*/ 8567 h 10000"/>
              <a:gd name="connsiteX30" fmla="*/ 6852 w 10488"/>
              <a:gd name="connsiteY30" fmla="*/ 8505 h 10000"/>
              <a:gd name="connsiteX31" fmla="*/ 6852 w 10488"/>
              <a:gd name="connsiteY31" fmla="*/ 8414 h 10000"/>
              <a:gd name="connsiteX32" fmla="*/ 6816 w 10488"/>
              <a:gd name="connsiteY32" fmla="*/ 8202 h 10000"/>
              <a:gd name="connsiteX33" fmla="*/ 6706 w 10488"/>
              <a:gd name="connsiteY33" fmla="*/ 8202 h 10000"/>
              <a:gd name="connsiteX34" fmla="*/ 6706 w 10488"/>
              <a:gd name="connsiteY34" fmla="*/ 8019 h 10000"/>
              <a:gd name="connsiteX35" fmla="*/ 6561 w 10488"/>
              <a:gd name="connsiteY35" fmla="*/ 7803 h 10000"/>
              <a:gd name="connsiteX36" fmla="*/ 6597 w 10488"/>
              <a:gd name="connsiteY36" fmla="*/ 7652 h 10000"/>
              <a:gd name="connsiteX37" fmla="*/ 6525 w 10488"/>
              <a:gd name="connsiteY37" fmla="*/ 7561 h 10000"/>
              <a:gd name="connsiteX38" fmla="*/ 6597 w 10488"/>
              <a:gd name="connsiteY38" fmla="*/ 7409 h 10000"/>
              <a:gd name="connsiteX39" fmla="*/ 6488 w 10488"/>
              <a:gd name="connsiteY39" fmla="*/ 7346 h 10000"/>
              <a:gd name="connsiteX40" fmla="*/ 6561 w 10488"/>
              <a:gd name="connsiteY40" fmla="*/ 7225 h 10000"/>
              <a:gd name="connsiteX41" fmla="*/ 6306 w 10488"/>
              <a:gd name="connsiteY41" fmla="*/ 6981 h 10000"/>
              <a:gd name="connsiteX42" fmla="*/ 6270 w 10488"/>
              <a:gd name="connsiteY42" fmla="*/ 7072 h 10000"/>
              <a:gd name="connsiteX43" fmla="*/ 6052 w 10488"/>
              <a:gd name="connsiteY43" fmla="*/ 7195 h 10000"/>
              <a:gd name="connsiteX44" fmla="*/ 5834 w 10488"/>
              <a:gd name="connsiteY44" fmla="*/ 7225 h 10000"/>
              <a:gd name="connsiteX45" fmla="*/ 5688 w 10488"/>
              <a:gd name="connsiteY45" fmla="*/ 7316 h 10000"/>
              <a:gd name="connsiteX46" fmla="*/ 5507 w 10488"/>
              <a:gd name="connsiteY46" fmla="*/ 7134 h 10000"/>
              <a:gd name="connsiteX47" fmla="*/ 5361 w 10488"/>
              <a:gd name="connsiteY47" fmla="*/ 7072 h 10000"/>
              <a:gd name="connsiteX48" fmla="*/ 5507 w 10488"/>
              <a:gd name="connsiteY48" fmla="*/ 6828 h 10000"/>
              <a:gd name="connsiteX49" fmla="*/ 5433 w 10488"/>
              <a:gd name="connsiteY49" fmla="*/ 6677 h 10000"/>
              <a:gd name="connsiteX50" fmla="*/ 5761 w 10488"/>
              <a:gd name="connsiteY50" fmla="*/ 6524 h 10000"/>
              <a:gd name="connsiteX51" fmla="*/ 5724 w 10488"/>
              <a:gd name="connsiteY51" fmla="*/ 6433 h 10000"/>
              <a:gd name="connsiteX52" fmla="*/ 5761 w 10488"/>
              <a:gd name="connsiteY52" fmla="*/ 6342 h 10000"/>
              <a:gd name="connsiteX53" fmla="*/ 5651 w 10488"/>
              <a:gd name="connsiteY53" fmla="*/ 6279 h 10000"/>
              <a:gd name="connsiteX54" fmla="*/ 5761 w 10488"/>
              <a:gd name="connsiteY54" fmla="*/ 6096 h 10000"/>
              <a:gd name="connsiteX55" fmla="*/ 5688 w 10488"/>
              <a:gd name="connsiteY55" fmla="*/ 5976 h 10000"/>
              <a:gd name="connsiteX56" fmla="*/ 5834 w 10488"/>
              <a:gd name="connsiteY56" fmla="*/ 5946 h 10000"/>
              <a:gd name="connsiteX57" fmla="*/ 5834 w 10488"/>
              <a:gd name="connsiteY57" fmla="*/ 5793 h 10000"/>
              <a:gd name="connsiteX58" fmla="*/ 6052 w 10488"/>
              <a:gd name="connsiteY58" fmla="*/ 5458 h 10000"/>
              <a:gd name="connsiteX59" fmla="*/ 6016 w 10488"/>
              <a:gd name="connsiteY59" fmla="*/ 5365 h 10000"/>
              <a:gd name="connsiteX60" fmla="*/ 6124 w 10488"/>
              <a:gd name="connsiteY60" fmla="*/ 5335 h 10000"/>
              <a:gd name="connsiteX61" fmla="*/ 6197 w 10488"/>
              <a:gd name="connsiteY61" fmla="*/ 5090 h 10000"/>
              <a:gd name="connsiteX62" fmla="*/ 5797 w 10488"/>
              <a:gd name="connsiteY62" fmla="*/ 5060 h 10000"/>
              <a:gd name="connsiteX63" fmla="*/ 5724 w 10488"/>
              <a:gd name="connsiteY63" fmla="*/ 4970 h 10000"/>
              <a:gd name="connsiteX64" fmla="*/ 5761 w 10488"/>
              <a:gd name="connsiteY64" fmla="*/ 4907 h 10000"/>
              <a:gd name="connsiteX65" fmla="*/ 5724 w 10488"/>
              <a:gd name="connsiteY65" fmla="*/ 4817 h 10000"/>
              <a:gd name="connsiteX66" fmla="*/ 5543 w 10488"/>
              <a:gd name="connsiteY66" fmla="*/ 4877 h 10000"/>
              <a:gd name="connsiteX67" fmla="*/ 5579 w 10488"/>
              <a:gd name="connsiteY67" fmla="*/ 4755 h 10000"/>
              <a:gd name="connsiteX68" fmla="*/ 5397 w 10488"/>
              <a:gd name="connsiteY68" fmla="*/ 4604 h 10000"/>
              <a:gd name="connsiteX69" fmla="*/ 5397 w 10488"/>
              <a:gd name="connsiteY69" fmla="*/ 4421 h 10000"/>
              <a:gd name="connsiteX70" fmla="*/ 5252 w 10488"/>
              <a:gd name="connsiteY70" fmla="*/ 4269 h 10000"/>
              <a:gd name="connsiteX71" fmla="*/ 4960 w 10488"/>
              <a:gd name="connsiteY71" fmla="*/ 3688 h 10000"/>
              <a:gd name="connsiteX72" fmla="*/ 4706 w 10488"/>
              <a:gd name="connsiteY72" fmla="*/ 3567 h 10000"/>
              <a:gd name="connsiteX73" fmla="*/ 4597 w 10488"/>
              <a:gd name="connsiteY73" fmla="*/ 3383 h 10000"/>
              <a:gd name="connsiteX74" fmla="*/ 4415 w 10488"/>
              <a:gd name="connsiteY74" fmla="*/ 3262 h 10000"/>
              <a:gd name="connsiteX75" fmla="*/ 4561 w 10488"/>
              <a:gd name="connsiteY75" fmla="*/ 3170 h 10000"/>
              <a:gd name="connsiteX76" fmla="*/ 4451 w 10488"/>
              <a:gd name="connsiteY76" fmla="*/ 3017 h 10000"/>
              <a:gd name="connsiteX77" fmla="*/ 4561 w 10488"/>
              <a:gd name="connsiteY77" fmla="*/ 2926 h 10000"/>
              <a:gd name="connsiteX78" fmla="*/ 4561 w 10488"/>
              <a:gd name="connsiteY78" fmla="*/ 2744 h 10000"/>
              <a:gd name="connsiteX79" fmla="*/ 4196 w 10488"/>
              <a:gd name="connsiteY79" fmla="*/ 2104 h 10000"/>
              <a:gd name="connsiteX80" fmla="*/ 4669 w 10488"/>
              <a:gd name="connsiteY80" fmla="*/ 275 h 10000"/>
              <a:gd name="connsiteX81" fmla="*/ 3215 w 10488"/>
              <a:gd name="connsiteY81" fmla="*/ 0 h 10000"/>
              <a:gd name="connsiteX82" fmla="*/ 1833 w 10488"/>
              <a:gd name="connsiteY82" fmla="*/ 4847 h 10000"/>
              <a:gd name="connsiteX83" fmla="*/ 1943 w 10488"/>
              <a:gd name="connsiteY83" fmla="*/ 5275 h 10000"/>
              <a:gd name="connsiteX84" fmla="*/ 1797 w 10488"/>
              <a:gd name="connsiteY84" fmla="*/ 5395 h 10000"/>
              <a:gd name="connsiteX85" fmla="*/ 1979 w 10488"/>
              <a:gd name="connsiteY85" fmla="*/ 5946 h 10000"/>
              <a:gd name="connsiteX86" fmla="*/ 2306 w 10488"/>
              <a:gd name="connsiteY86" fmla="*/ 6127 h 10000"/>
              <a:gd name="connsiteX87" fmla="*/ 2342 w 10488"/>
              <a:gd name="connsiteY87" fmla="*/ 6462 h 10000"/>
              <a:gd name="connsiteX88" fmla="*/ 1905 w 10488"/>
              <a:gd name="connsiteY88" fmla="*/ 6858 h 10000"/>
              <a:gd name="connsiteX89" fmla="*/ 1724 w 10488"/>
              <a:gd name="connsiteY89" fmla="*/ 7195 h 10000"/>
              <a:gd name="connsiteX90" fmla="*/ 1434 w 10488"/>
              <a:gd name="connsiteY90" fmla="*/ 7438 h 10000"/>
              <a:gd name="connsiteX91" fmla="*/ 1396 w 10488"/>
              <a:gd name="connsiteY91" fmla="*/ 7621 h 10000"/>
              <a:gd name="connsiteX92" fmla="*/ 1251 w 10488"/>
              <a:gd name="connsiteY92" fmla="*/ 7774 h 10000"/>
              <a:gd name="connsiteX93" fmla="*/ 997 w 10488"/>
              <a:gd name="connsiteY93" fmla="*/ 7896 h 10000"/>
              <a:gd name="connsiteX94" fmla="*/ 560 w 10488"/>
              <a:gd name="connsiteY94" fmla="*/ 8322 h 10000"/>
              <a:gd name="connsiteX95" fmla="*/ 815 w 10488"/>
              <a:gd name="connsiteY95" fmla="*/ 8811 h 10000"/>
              <a:gd name="connsiteX0" fmla="*/ 0 w 9928"/>
              <a:gd name="connsiteY0" fmla="*/ 8322 h 10000"/>
              <a:gd name="connsiteX1" fmla="*/ 9928 w 9928"/>
              <a:gd name="connsiteY1" fmla="*/ 10000 h 10000"/>
              <a:gd name="connsiteX2" fmla="*/ 9710 w 9928"/>
              <a:gd name="connsiteY2" fmla="*/ 9786 h 10000"/>
              <a:gd name="connsiteX3" fmla="*/ 9601 w 9928"/>
              <a:gd name="connsiteY3" fmla="*/ 9510 h 10000"/>
              <a:gd name="connsiteX4" fmla="*/ 9528 w 9928"/>
              <a:gd name="connsiteY4" fmla="*/ 9451 h 10000"/>
              <a:gd name="connsiteX5" fmla="*/ 9346 w 9928"/>
              <a:gd name="connsiteY5" fmla="*/ 9510 h 10000"/>
              <a:gd name="connsiteX6" fmla="*/ 9346 w 9928"/>
              <a:gd name="connsiteY6" fmla="*/ 9602 h 10000"/>
              <a:gd name="connsiteX7" fmla="*/ 9237 w 9928"/>
              <a:gd name="connsiteY7" fmla="*/ 9694 h 10000"/>
              <a:gd name="connsiteX8" fmla="*/ 9273 w 9928"/>
              <a:gd name="connsiteY8" fmla="*/ 9817 h 10000"/>
              <a:gd name="connsiteX9" fmla="*/ 8946 w 9928"/>
              <a:gd name="connsiteY9" fmla="*/ 9725 h 10000"/>
              <a:gd name="connsiteX10" fmla="*/ 8728 w 9928"/>
              <a:gd name="connsiteY10" fmla="*/ 9786 h 10000"/>
              <a:gd name="connsiteX11" fmla="*/ 8619 w 9928"/>
              <a:gd name="connsiteY11" fmla="*/ 9694 h 10000"/>
              <a:gd name="connsiteX12" fmla="*/ 8292 w 9928"/>
              <a:gd name="connsiteY12" fmla="*/ 9694 h 10000"/>
              <a:gd name="connsiteX13" fmla="*/ 8037 w 9928"/>
              <a:gd name="connsiteY13" fmla="*/ 9574 h 10000"/>
              <a:gd name="connsiteX14" fmla="*/ 7892 w 9928"/>
              <a:gd name="connsiteY14" fmla="*/ 9634 h 10000"/>
              <a:gd name="connsiteX15" fmla="*/ 7747 w 9928"/>
              <a:gd name="connsiteY15" fmla="*/ 9755 h 10000"/>
              <a:gd name="connsiteX16" fmla="*/ 7310 w 9928"/>
              <a:gd name="connsiteY16" fmla="*/ 9602 h 10000"/>
              <a:gd name="connsiteX17" fmla="*/ 7164 w 9928"/>
              <a:gd name="connsiteY17" fmla="*/ 9602 h 10000"/>
              <a:gd name="connsiteX18" fmla="*/ 7019 w 9928"/>
              <a:gd name="connsiteY18" fmla="*/ 9694 h 10000"/>
              <a:gd name="connsiteX19" fmla="*/ 7055 w 9928"/>
              <a:gd name="connsiteY19" fmla="*/ 9786 h 10000"/>
              <a:gd name="connsiteX20" fmla="*/ 6983 w 9928"/>
              <a:gd name="connsiteY20" fmla="*/ 9817 h 10000"/>
              <a:gd name="connsiteX21" fmla="*/ 6765 w 9928"/>
              <a:gd name="connsiteY21" fmla="*/ 9602 h 10000"/>
              <a:gd name="connsiteX22" fmla="*/ 6801 w 9928"/>
              <a:gd name="connsiteY22" fmla="*/ 9451 h 10000"/>
              <a:gd name="connsiteX23" fmla="*/ 6691 w 9928"/>
              <a:gd name="connsiteY23" fmla="*/ 9299 h 10000"/>
              <a:gd name="connsiteX24" fmla="*/ 6765 w 9928"/>
              <a:gd name="connsiteY24" fmla="*/ 9206 h 10000"/>
              <a:gd name="connsiteX25" fmla="*/ 6691 w 9928"/>
              <a:gd name="connsiteY25" fmla="*/ 8963 h 10000"/>
              <a:gd name="connsiteX26" fmla="*/ 6546 w 9928"/>
              <a:gd name="connsiteY26" fmla="*/ 8841 h 10000"/>
              <a:gd name="connsiteX27" fmla="*/ 6364 w 9928"/>
              <a:gd name="connsiteY27" fmla="*/ 8871 h 10000"/>
              <a:gd name="connsiteX28" fmla="*/ 6256 w 9928"/>
              <a:gd name="connsiteY28" fmla="*/ 8718 h 10000"/>
              <a:gd name="connsiteX29" fmla="*/ 6182 w 9928"/>
              <a:gd name="connsiteY29" fmla="*/ 8567 h 10000"/>
              <a:gd name="connsiteX30" fmla="*/ 6292 w 9928"/>
              <a:gd name="connsiteY30" fmla="*/ 8505 h 10000"/>
              <a:gd name="connsiteX31" fmla="*/ 6292 w 9928"/>
              <a:gd name="connsiteY31" fmla="*/ 8414 h 10000"/>
              <a:gd name="connsiteX32" fmla="*/ 6256 w 9928"/>
              <a:gd name="connsiteY32" fmla="*/ 8202 h 10000"/>
              <a:gd name="connsiteX33" fmla="*/ 6146 w 9928"/>
              <a:gd name="connsiteY33" fmla="*/ 8202 h 10000"/>
              <a:gd name="connsiteX34" fmla="*/ 6146 w 9928"/>
              <a:gd name="connsiteY34" fmla="*/ 8019 h 10000"/>
              <a:gd name="connsiteX35" fmla="*/ 6001 w 9928"/>
              <a:gd name="connsiteY35" fmla="*/ 7803 h 10000"/>
              <a:gd name="connsiteX36" fmla="*/ 6037 w 9928"/>
              <a:gd name="connsiteY36" fmla="*/ 7652 h 10000"/>
              <a:gd name="connsiteX37" fmla="*/ 5965 w 9928"/>
              <a:gd name="connsiteY37" fmla="*/ 7561 h 10000"/>
              <a:gd name="connsiteX38" fmla="*/ 6037 w 9928"/>
              <a:gd name="connsiteY38" fmla="*/ 7409 h 10000"/>
              <a:gd name="connsiteX39" fmla="*/ 5928 w 9928"/>
              <a:gd name="connsiteY39" fmla="*/ 7346 h 10000"/>
              <a:gd name="connsiteX40" fmla="*/ 6001 w 9928"/>
              <a:gd name="connsiteY40" fmla="*/ 7225 h 10000"/>
              <a:gd name="connsiteX41" fmla="*/ 5746 w 9928"/>
              <a:gd name="connsiteY41" fmla="*/ 6981 h 10000"/>
              <a:gd name="connsiteX42" fmla="*/ 5710 w 9928"/>
              <a:gd name="connsiteY42" fmla="*/ 7072 h 10000"/>
              <a:gd name="connsiteX43" fmla="*/ 5492 w 9928"/>
              <a:gd name="connsiteY43" fmla="*/ 7195 h 10000"/>
              <a:gd name="connsiteX44" fmla="*/ 5274 w 9928"/>
              <a:gd name="connsiteY44" fmla="*/ 7225 h 10000"/>
              <a:gd name="connsiteX45" fmla="*/ 5128 w 9928"/>
              <a:gd name="connsiteY45" fmla="*/ 7316 h 10000"/>
              <a:gd name="connsiteX46" fmla="*/ 4947 w 9928"/>
              <a:gd name="connsiteY46" fmla="*/ 7134 h 10000"/>
              <a:gd name="connsiteX47" fmla="*/ 4801 w 9928"/>
              <a:gd name="connsiteY47" fmla="*/ 7072 h 10000"/>
              <a:gd name="connsiteX48" fmla="*/ 4947 w 9928"/>
              <a:gd name="connsiteY48" fmla="*/ 6828 h 10000"/>
              <a:gd name="connsiteX49" fmla="*/ 4873 w 9928"/>
              <a:gd name="connsiteY49" fmla="*/ 6677 h 10000"/>
              <a:gd name="connsiteX50" fmla="*/ 5201 w 9928"/>
              <a:gd name="connsiteY50" fmla="*/ 6524 h 10000"/>
              <a:gd name="connsiteX51" fmla="*/ 5164 w 9928"/>
              <a:gd name="connsiteY51" fmla="*/ 6433 h 10000"/>
              <a:gd name="connsiteX52" fmla="*/ 5201 w 9928"/>
              <a:gd name="connsiteY52" fmla="*/ 6342 h 10000"/>
              <a:gd name="connsiteX53" fmla="*/ 5091 w 9928"/>
              <a:gd name="connsiteY53" fmla="*/ 6279 h 10000"/>
              <a:gd name="connsiteX54" fmla="*/ 5201 w 9928"/>
              <a:gd name="connsiteY54" fmla="*/ 6096 h 10000"/>
              <a:gd name="connsiteX55" fmla="*/ 5128 w 9928"/>
              <a:gd name="connsiteY55" fmla="*/ 5976 h 10000"/>
              <a:gd name="connsiteX56" fmla="*/ 5274 w 9928"/>
              <a:gd name="connsiteY56" fmla="*/ 5946 h 10000"/>
              <a:gd name="connsiteX57" fmla="*/ 5274 w 9928"/>
              <a:gd name="connsiteY57" fmla="*/ 5793 h 10000"/>
              <a:gd name="connsiteX58" fmla="*/ 5492 w 9928"/>
              <a:gd name="connsiteY58" fmla="*/ 5458 h 10000"/>
              <a:gd name="connsiteX59" fmla="*/ 5456 w 9928"/>
              <a:gd name="connsiteY59" fmla="*/ 5365 h 10000"/>
              <a:gd name="connsiteX60" fmla="*/ 5564 w 9928"/>
              <a:gd name="connsiteY60" fmla="*/ 5335 h 10000"/>
              <a:gd name="connsiteX61" fmla="*/ 5637 w 9928"/>
              <a:gd name="connsiteY61" fmla="*/ 5090 h 10000"/>
              <a:gd name="connsiteX62" fmla="*/ 5237 w 9928"/>
              <a:gd name="connsiteY62" fmla="*/ 5060 h 10000"/>
              <a:gd name="connsiteX63" fmla="*/ 5164 w 9928"/>
              <a:gd name="connsiteY63" fmla="*/ 4970 h 10000"/>
              <a:gd name="connsiteX64" fmla="*/ 5201 w 9928"/>
              <a:gd name="connsiteY64" fmla="*/ 4907 h 10000"/>
              <a:gd name="connsiteX65" fmla="*/ 5164 w 9928"/>
              <a:gd name="connsiteY65" fmla="*/ 4817 h 10000"/>
              <a:gd name="connsiteX66" fmla="*/ 4983 w 9928"/>
              <a:gd name="connsiteY66" fmla="*/ 4877 h 10000"/>
              <a:gd name="connsiteX67" fmla="*/ 5019 w 9928"/>
              <a:gd name="connsiteY67" fmla="*/ 4755 h 10000"/>
              <a:gd name="connsiteX68" fmla="*/ 4837 w 9928"/>
              <a:gd name="connsiteY68" fmla="*/ 4604 h 10000"/>
              <a:gd name="connsiteX69" fmla="*/ 4837 w 9928"/>
              <a:gd name="connsiteY69" fmla="*/ 4421 h 10000"/>
              <a:gd name="connsiteX70" fmla="*/ 4692 w 9928"/>
              <a:gd name="connsiteY70" fmla="*/ 4269 h 10000"/>
              <a:gd name="connsiteX71" fmla="*/ 4400 w 9928"/>
              <a:gd name="connsiteY71" fmla="*/ 3688 h 10000"/>
              <a:gd name="connsiteX72" fmla="*/ 4146 w 9928"/>
              <a:gd name="connsiteY72" fmla="*/ 3567 h 10000"/>
              <a:gd name="connsiteX73" fmla="*/ 4037 w 9928"/>
              <a:gd name="connsiteY73" fmla="*/ 3383 h 10000"/>
              <a:gd name="connsiteX74" fmla="*/ 3855 w 9928"/>
              <a:gd name="connsiteY74" fmla="*/ 3262 h 10000"/>
              <a:gd name="connsiteX75" fmla="*/ 4001 w 9928"/>
              <a:gd name="connsiteY75" fmla="*/ 3170 h 10000"/>
              <a:gd name="connsiteX76" fmla="*/ 3891 w 9928"/>
              <a:gd name="connsiteY76" fmla="*/ 3017 h 10000"/>
              <a:gd name="connsiteX77" fmla="*/ 4001 w 9928"/>
              <a:gd name="connsiteY77" fmla="*/ 2926 h 10000"/>
              <a:gd name="connsiteX78" fmla="*/ 4001 w 9928"/>
              <a:gd name="connsiteY78" fmla="*/ 2744 h 10000"/>
              <a:gd name="connsiteX79" fmla="*/ 3636 w 9928"/>
              <a:gd name="connsiteY79" fmla="*/ 2104 h 10000"/>
              <a:gd name="connsiteX80" fmla="*/ 4109 w 9928"/>
              <a:gd name="connsiteY80" fmla="*/ 275 h 10000"/>
              <a:gd name="connsiteX81" fmla="*/ 2655 w 9928"/>
              <a:gd name="connsiteY81" fmla="*/ 0 h 10000"/>
              <a:gd name="connsiteX82" fmla="*/ 1273 w 9928"/>
              <a:gd name="connsiteY82" fmla="*/ 4847 h 10000"/>
              <a:gd name="connsiteX83" fmla="*/ 1383 w 9928"/>
              <a:gd name="connsiteY83" fmla="*/ 5275 h 10000"/>
              <a:gd name="connsiteX84" fmla="*/ 1237 w 9928"/>
              <a:gd name="connsiteY84" fmla="*/ 5395 h 10000"/>
              <a:gd name="connsiteX85" fmla="*/ 1419 w 9928"/>
              <a:gd name="connsiteY85" fmla="*/ 5946 h 10000"/>
              <a:gd name="connsiteX86" fmla="*/ 1746 w 9928"/>
              <a:gd name="connsiteY86" fmla="*/ 6127 h 10000"/>
              <a:gd name="connsiteX87" fmla="*/ 1782 w 9928"/>
              <a:gd name="connsiteY87" fmla="*/ 6462 h 10000"/>
              <a:gd name="connsiteX88" fmla="*/ 1345 w 9928"/>
              <a:gd name="connsiteY88" fmla="*/ 6858 h 10000"/>
              <a:gd name="connsiteX89" fmla="*/ 1164 w 9928"/>
              <a:gd name="connsiteY89" fmla="*/ 7195 h 10000"/>
              <a:gd name="connsiteX90" fmla="*/ 874 w 9928"/>
              <a:gd name="connsiteY90" fmla="*/ 7438 h 10000"/>
              <a:gd name="connsiteX91" fmla="*/ 836 w 9928"/>
              <a:gd name="connsiteY91" fmla="*/ 7621 h 10000"/>
              <a:gd name="connsiteX92" fmla="*/ 691 w 9928"/>
              <a:gd name="connsiteY92" fmla="*/ 7774 h 10000"/>
              <a:gd name="connsiteX93" fmla="*/ 437 w 9928"/>
              <a:gd name="connsiteY93" fmla="*/ 7896 h 10000"/>
              <a:gd name="connsiteX94" fmla="*/ 0 w 9928"/>
              <a:gd name="connsiteY94" fmla="*/ 8322 h 10000"/>
              <a:gd name="connsiteX0" fmla="*/ 0 w 9560"/>
              <a:gd name="connsiteY0" fmla="*/ 7896 h 10000"/>
              <a:gd name="connsiteX1" fmla="*/ 9560 w 9560"/>
              <a:gd name="connsiteY1" fmla="*/ 10000 h 10000"/>
              <a:gd name="connsiteX2" fmla="*/ 9340 w 9560"/>
              <a:gd name="connsiteY2" fmla="*/ 9786 h 10000"/>
              <a:gd name="connsiteX3" fmla="*/ 9231 w 9560"/>
              <a:gd name="connsiteY3" fmla="*/ 9510 h 10000"/>
              <a:gd name="connsiteX4" fmla="*/ 9157 w 9560"/>
              <a:gd name="connsiteY4" fmla="*/ 9451 h 10000"/>
              <a:gd name="connsiteX5" fmla="*/ 8974 w 9560"/>
              <a:gd name="connsiteY5" fmla="*/ 9510 h 10000"/>
              <a:gd name="connsiteX6" fmla="*/ 8974 w 9560"/>
              <a:gd name="connsiteY6" fmla="*/ 9602 h 10000"/>
              <a:gd name="connsiteX7" fmla="*/ 8864 w 9560"/>
              <a:gd name="connsiteY7" fmla="*/ 9694 h 10000"/>
              <a:gd name="connsiteX8" fmla="*/ 8900 w 9560"/>
              <a:gd name="connsiteY8" fmla="*/ 9817 h 10000"/>
              <a:gd name="connsiteX9" fmla="*/ 8571 w 9560"/>
              <a:gd name="connsiteY9" fmla="*/ 9725 h 10000"/>
              <a:gd name="connsiteX10" fmla="*/ 8351 w 9560"/>
              <a:gd name="connsiteY10" fmla="*/ 9786 h 10000"/>
              <a:gd name="connsiteX11" fmla="*/ 8242 w 9560"/>
              <a:gd name="connsiteY11" fmla="*/ 9694 h 10000"/>
              <a:gd name="connsiteX12" fmla="*/ 7912 w 9560"/>
              <a:gd name="connsiteY12" fmla="*/ 9694 h 10000"/>
              <a:gd name="connsiteX13" fmla="*/ 7655 w 9560"/>
              <a:gd name="connsiteY13" fmla="*/ 9574 h 10000"/>
              <a:gd name="connsiteX14" fmla="*/ 7509 w 9560"/>
              <a:gd name="connsiteY14" fmla="*/ 9634 h 10000"/>
              <a:gd name="connsiteX15" fmla="*/ 7363 w 9560"/>
              <a:gd name="connsiteY15" fmla="*/ 9755 h 10000"/>
              <a:gd name="connsiteX16" fmla="*/ 6923 w 9560"/>
              <a:gd name="connsiteY16" fmla="*/ 9602 h 10000"/>
              <a:gd name="connsiteX17" fmla="*/ 6776 w 9560"/>
              <a:gd name="connsiteY17" fmla="*/ 9602 h 10000"/>
              <a:gd name="connsiteX18" fmla="*/ 6630 w 9560"/>
              <a:gd name="connsiteY18" fmla="*/ 9694 h 10000"/>
              <a:gd name="connsiteX19" fmla="*/ 6666 w 9560"/>
              <a:gd name="connsiteY19" fmla="*/ 9786 h 10000"/>
              <a:gd name="connsiteX20" fmla="*/ 6594 w 9560"/>
              <a:gd name="connsiteY20" fmla="*/ 9817 h 10000"/>
              <a:gd name="connsiteX21" fmla="*/ 6374 w 9560"/>
              <a:gd name="connsiteY21" fmla="*/ 9602 h 10000"/>
              <a:gd name="connsiteX22" fmla="*/ 6410 w 9560"/>
              <a:gd name="connsiteY22" fmla="*/ 9451 h 10000"/>
              <a:gd name="connsiteX23" fmla="*/ 6300 w 9560"/>
              <a:gd name="connsiteY23" fmla="*/ 9299 h 10000"/>
              <a:gd name="connsiteX24" fmla="*/ 6374 w 9560"/>
              <a:gd name="connsiteY24" fmla="*/ 9206 h 10000"/>
              <a:gd name="connsiteX25" fmla="*/ 6300 w 9560"/>
              <a:gd name="connsiteY25" fmla="*/ 8963 h 10000"/>
              <a:gd name="connsiteX26" fmla="*/ 6153 w 9560"/>
              <a:gd name="connsiteY26" fmla="*/ 8841 h 10000"/>
              <a:gd name="connsiteX27" fmla="*/ 5970 w 9560"/>
              <a:gd name="connsiteY27" fmla="*/ 8871 h 10000"/>
              <a:gd name="connsiteX28" fmla="*/ 5861 w 9560"/>
              <a:gd name="connsiteY28" fmla="*/ 8718 h 10000"/>
              <a:gd name="connsiteX29" fmla="*/ 5787 w 9560"/>
              <a:gd name="connsiteY29" fmla="*/ 8567 h 10000"/>
              <a:gd name="connsiteX30" fmla="*/ 5898 w 9560"/>
              <a:gd name="connsiteY30" fmla="*/ 8505 h 10000"/>
              <a:gd name="connsiteX31" fmla="*/ 5898 w 9560"/>
              <a:gd name="connsiteY31" fmla="*/ 8414 h 10000"/>
              <a:gd name="connsiteX32" fmla="*/ 5861 w 9560"/>
              <a:gd name="connsiteY32" fmla="*/ 8202 h 10000"/>
              <a:gd name="connsiteX33" fmla="*/ 5751 w 9560"/>
              <a:gd name="connsiteY33" fmla="*/ 8202 h 10000"/>
              <a:gd name="connsiteX34" fmla="*/ 5751 w 9560"/>
              <a:gd name="connsiteY34" fmla="*/ 8019 h 10000"/>
              <a:gd name="connsiteX35" fmla="*/ 5605 w 9560"/>
              <a:gd name="connsiteY35" fmla="*/ 7803 h 10000"/>
              <a:gd name="connsiteX36" fmla="*/ 5641 w 9560"/>
              <a:gd name="connsiteY36" fmla="*/ 7652 h 10000"/>
              <a:gd name="connsiteX37" fmla="*/ 5568 w 9560"/>
              <a:gd name="connsiteY37" fmla="*/ 7561 h 10000"/>
              <a:gd name="connsiteX38" fmla="*/ 5641 w 9560"/>
              <a:gd name="connsiteY38" fmla="*/ 7409 h 10000"/>
              <a:gd name="connsiteX39" fmla="*/ 5531 w 9560"/>
              <a:gd name="connsiteY39" fmla="*/ 7346 h 10000"/>
              <a:gd name="connsiteX40" fmla="*/ 5605 w 9560"/>
              <a:gd name="connsiteY40" fmla="*/ 7225 h 10000"/>
              <a:gd name="connsiteX41" fmla="*/ 5348 w 9560"/>
              <a:gd name="connsiteY41" fmla="*/ 6981 h 10000"/>
              <a:gd name="connsiteX42" fmla="*/ 5311 w 9560"/>
              <a:gd name="connsiteY42" fmla="*/ 7072 h 10000"/>
              <a:gd name="connsiteX43" fmla="*/ 5092 w 9560"/>
              <a:gd name="connsiteY43" fmla="*/ 7195 h 10000"/>
              <a:gd name="connsiteX44" fmla="*/ 4872 w 9560"/>
              <a:gd name="connsiteY44" fmla="*/ 7225 h 10000"/>
              <a:gd name="connsiteX45" fmla="*/ 4725 w 9560"/>
              <a:gd name="connsiteY45" fmla="*/ 7316 h 10000"/>
              <a:gd name="connsiteX46" fmla="*/ 4543 w 9560"/>
              <a:gd name="connsiteY46" fmla="*/ 7134 h 10000"/>
              <a:gd name="connsiteX47" fmla="*/ 4396 w 9560"/>
              <a:gd name="connsiteY47" fmla="*/ 7072 h 10000"/>
              <a:gd name="connsiteX48" fmla="*/ 4543 w 9560"/>
              <a:gd name="connsiteY48" fmla="*/ 6828 h 10000"/>
              <a:gd name="connsiteX49" fmla="*/ 4468 w 9560"/>
              <a:gd name="connsiteY49" fmla="*/ 6677 h 10000"/>
              <a:gd name="connsiteX50" fmla="*/ 4799 w 9560"/>
              <a:gd name="connsiteY50" fmla="*/ 6524 h 10000"/>
              <a:gd name="connsiteX51" fmla="*/ 4761 w 9560"/>
              <a:gd name="connsiteY51" fmla="*/ 6433 h 10000"/>
              <a:gd name="connsiteX52" fmla="*/ 4799 w 9560"/>
              <a:gd name="connsiteY52" fmla="*/ 6342 h 10000"/>
              <a:gd name="connsiteX53" fmla="*/ 4688 w 9560"/>
              <a:gd name="connsiteY53" fmla="*/ 6279 h 10000"/>
              <a:gd name="connsiteX54" fmla="*/ 4799 w 9560"/>
              <a:gd name="connsiteY54" fmla="*/ 6096 h 10000"/>
              <a:gd name="connsiteX55" fmla="*/ 4725 w 9560"/>
              <a:gd name="connsiteY55" fmla="*/ 5976 h 10000"/>
              <a:gd name="connsiteX56" fmla="*/ 4872 w 9560"/>
              <a:gd name="connsiteY56" fmla="*/ 5946 h 10000"/>
              <a:gd name="connsiteX57" fmla="*/ 4872 w 9560"/>
              <a:gd name="connsiteY57" fmla="*/ 5793 h 10000"/>
              <a:gd name="connsiteX58" fmla="*/ 5092 w 9560"/>
              <a:gd name="connsiteY58" fmla="*/ 5458 h 10000"/>
              <a:gd name="connsiteX59" fmla="*/ 5056 w 9560"/>
              <a:gd name="connsiteY59" fmla="*/ 5365 h 10000"/>
              <a:gd name="connsiteX60" fmla="*/ 5164 w 9560"/>
              <a:gd name="connsiteY60" fmla="*/ 5335 h 10000"/>
              <a:gd name="connsiteX61" fmla="*/ 5238 w 9560"/>
              <a:gd name="connsiteY61" fmla="*/ 5090 h 10000"/>
              <a:gd name="connsiteX62" fmla="*/ 4835 w 9560"/>
              <a:gd name="connsiteY62" fmla="*/ 5060 h 10000"/>
              <a:gd name="connsiteX63" fmla="*/ 4761 w 9560"/>
              <a:gd name="connsiteY63" fmla="*/ 4970 h 10000"/>
              <a:gd name="connsiteX64" fmla="*/ 4799 w 9560"/>
              <a:gd name="connsiteY64" fmla="*/ 4907 h 10000"/>
              <a:gd name="connsiteX65" fmla="*/ 4761 w 9560"/>
              <a:gd name="connsiteY65" fmla="*/ 4817 h 10000"/>
              <a:gd name="connsiteX66" fmla="*/ 4579 w 9560"/>
              <a:gd name="connsiteY66" fmla="*/ 4877 h 10000"/>
              <a:gd name="connsiteX67" fmla="*/ 4615 w 9560"/>
              <a:gd name="connsiteY67" fmla="*/ 4755 h 10000"/>
              <a:gd name="connsiteX68" fmla="*/ 4432 w 9560"/>
              <a:gd name="connsiteY68" fmla="*/ 4604 h 10000"/>
              <a:gd name="connsiteX69" fmla="*/ 4432 w 9560"/>
              <a:gd name="connsiteY69" fmla="*/ 4421 h 10000"/>
              <a:gd name="connsiteX70" fmla="*/ 4286 w 9560"/>
              <a:gd name="connsiteY70" fmla="*/ 4269 h 10000"/>
              <a:gd name="connsiteX71" fmla="*/ 3992 w 9560"/>
              <a:gd name="connsiteY71" fmla="*/ 3688 h 10000"/>
              <a:gd name="connsiteX72" fmla="*/ 3736 w 9560"/>
              <a:gd name="connsiteY72" fmla="*/ 3567 h 10000"/>
              <a:gd name="connsiteX73" fmla="*/ 3626 w 9560"/>
              <a:gd name="connsiteY73" fmla="*/ 3383 h 10000"/>
              <a:gd name="connsiteX74" fmla="*/ 3443 w 9560"/>
              <a:gd name="connsiteY74" fmla="*/ 3262 h 10000"/>
              <a:gd name="connsiteX75" fmla="*/ 3590 w 9560"/>
              <a:gd name="connsiteY75" fmla="*/ 3170 h 10000"/>
              <a:gd name="connsiteX76" fmla="*/ 3479 w 9560"/>
              <a:gd name="connsiteY76" fmla="*/ 3017 h 10000"/>
              <a:gd name="connsiteX77" fmla="*/ 3590 w 9560"/>
              <a:gd name="connsiteY77" fmla="*/ 2926 h 10000"/>
              <a:gd name="connsiteX78" fmla="*/ 3590 w 9560"/>
              <a:gd name="connsiteY78" fmla="*/ 2744 h 10000"/>
              <a:gd name="connsiteX79" fmla="*/ 3222 w 9560"/>
              <a:gd name="connsiteY79" fmla="*/ 2104 h 10000"/>
              <a:gd name="connsiteX80" fmla="*/ 3699 w 9560"/>
              <a:gd name="connsiteY80" fmla="*/ 275 h 10000"/>
              <a:gd name="connsiteX81" fmla="*/ 2234 w 9560"/>
              <a:gd name="connsiteY81" fmla="*/ 0 h 10000"/>
              <a:gd name="connsiteX82" fmla="*/ 842 w 9560"/>
              <a:gd name="connsiteY82" fmla="*/ 4847 h 10000"/>
              <a:gd name="connsiteX83" fmla="*/ 953 w 9560"/>
              <a:gd name="connsiteY83" fmla="*/ 5275 h 10000"/>
              <a:gd name="connsiteX84" fmla="*/ 806 w 9560"/>
              <a:gd name="connsiteY84" fmla="*/ 5395 h 10000"/>
              <a:gd name="connsiteX85" fmla="*/ 989 w 9560"/>
              <a:gd name="connsiteY85" fmla="*/ 5946 h 10000"/>
              <a:gd name="connsiteX86" fmla="*/ 1319 w 9560"/>
              <a:gd name="connsiteY86" fmla="*/ 6127 h 10000"/>
              <a:gd name="connsiteX87" fmla="*/ 1355 w 9560"/>
              <a:gd name="connsiteY87" fmla="*/ 6462 h 10000"/>
              <a:gd name="connsiteX88" fmla="*/ 915 w 9560"/>
              <a:gd name="connsiteY88" fmla="*/ 6858 h 10000"/>
              <a:gd name="connsiteX89" fmla="*/ 732 w 9560"/>
              <a:gd name="connsiteY89" fmla="*/ 7195 h 10000"/>
              <a:gd name="connsiteX90" fmla="*/ 440 w 9560"/>
              <a:gd name="connsiteY90" fmla="*/ 7438 h 10000"/>
              <a:gd name="connsiteX91" fmla="*/ 402 w 9560"/>
              <a:gd name="connsiteY91" fmla="*/ 7621 h 10000"/>
              <a:gd name="connsiteX92" fmla="*/ 256 w 9560"/>
              <a:gd name="connsiteY92" fmla="*/ 7774 h 10000"/>
              <a:gd name="connsiteX93" fmla="*/ 0 w 9560"/>
              <a:gd name="connsiteY93" fmla="*/ 7896 h 10000"/>
              <a:gd name="connsiteX0" fmla="*/ 0 w 9732"/>
              <a:gd name="connsiteY0" fmla="*/ 7774 h 10000"/>
              <a:gd name="connsiteX1" fmla="*/ 9732 w 9732"/>
              <a:gd name="connsiteY1" fmla="*/ 10000 h 10000"/>
              <a:gd name="connsiteX2" fmla="*/ 9502 w 9732"/>
              <a:gd name="connsiteY2" fmla="*/ 9786 h 10000"/>
              <a:gd name="connsiteX3" fmla="*/ 9388 w 9732"/>
              <a:gd name="connsiteY3" fmla="*/ 9510 h 10000"/>
              <a:gd name="connsiteX4" fmla="*/ 9310 w 9732"/>
              <a:gd name="connsiteY4" fmla="*/ 9451 h 10000"/>
              <a:gd name="connsiteX5" fmla="*/ 9119 w 9732"/>
              <a:gd name="connsiteY5" fmla="*/ 9510 h 10000"/>
              <a:gd name="connsiteX6" fmla="*/ 9119 w 9732"/>
              <a:gd name="connsiteY6" fmla="*/ 9602 h 10000"/>
              <a:gd name="connsiteX7" fmla="*/ 9004 w 9732"/>
              <a:gd name="connsiteY7" fmla="*/ 9694 h 10000"/>
              <a:gd name="connsiteX8" fmla="*/ 9042 w 9732"/>
              <a:gd name="connsiteY8" fmla="*/ 9817 h 10000"/>
              <a:gd name="connsiteX9" fmla="*/ 8697 w 9732"/>
              <a:gd name="connsiteY9" fmla="*/ 9725 h 10000"/>
              <a:gd name="connsiteX10" fmla="*/ 8467 w 9732"/>
              <a:gd name="connsiteY10" fmla="*/ 9786 h 10000"/>
              <a:gd name="connsiteX11" fmla="*/ 8353 w 9732"/>
              <a:gd name="connsiteY11" fmla="*/ 9694 h 10000"/>
              <a:gd name="connsiteX12" fmla="*/ 8008 w 9732"/>
              <a:gd name="connsiteY12" fmla="*/ 9694 h 10000"/>
              <a:gd name="connsiteX13" fmla="*/ 7739 w 9732"/>
              <a:gd name="connsiteY13" fmla="*/ 9574 h 10000"/>
              <a:gd name="connsiteX14" fmla="*/ 7587 w 9732"/>
              <a:gd name="connsiteY14" fmla="*/ 9634 h 10000"/>
              <a:gd name="connsiteX15" fmla="*/ 7434 w 9732"/>
              <a:gd name="connsiteY15" fmla="*/ 9755 h 10000"/>
              <a:gd name="connsiteX16" fmla="*/ 6974 w 9732"/>
              <a:gd name="connsiteY16" fmla="*/ 9602 h 10000"/>
              <a:gd name="connsiteX17" fmla="*/ 6820 w 9732"/>
              <a:gd name="connsiteY17" fmla="*/ 9602 h 10000"/>
              <a:gd name="connsiteX18" fmla="*/ 6667 w 9732"/>
              <a:gd name="connsiteY18" fmla="*/ 9694 h 10000"/>
              <a:gd name="connsiteX19" fmla="*/ 6705 w 9732"/>
              <a:gd name="connsiteY19" fmla="*/ 9786 h 10000"/>
              <a:gd name="connsiteX20" fmla="*/ 6629 w 9732"/>
              <a:gd name="connsiteY20" fmla="*/ 9817 h 10000"/>
              <a:gd name="connsiteX21" fmla="*/ 6399 w 9732"/>
              <a:gd name="connsiteY21" fmla="*/ 9602 h 10000"/>
              <a:gd name="connsiteX22" fmla="*/ 6437 w 9732"/>
              <a:gd name="connsiteY22" fmla="*/ 9451 h 10000"/>
              <a:gd name="connsiteX23" fmla="*/ 6322 w 9732"/>
              <a:gd name="connsiteY23" fmla="*/ 9299 h 10000"/>
              <a:gd name="connsiteX24" fmla="*/ 6399 w 9732"/>
              <a:gd name="connsiteY24" fmla="*/ 9206 h 10000"/>
              <a:gd name="connsiteX25" fmla="*/ 6322 w 9732"/>
              <a:gd name="connsiteY25" fmla="*/ 8963 h 10000"/>
              <a:gd name="connsiteX26" fmla="*/ 6168 w 9732"/>
              <a:gd name="connsiteY26" fmla="*/ 8841 h 10000"/>
              <a:gd name="connsiteX27" fmla="*/ 5977 w 9732"/>
              <a:gd name="connsiteY27" fmla="*/ 8871 h 10000"/>
              <a:gd name="connsiteX28" fmla="*/ 5863 w 9732"/>
              <a:gd name="connsiteY28" fmla="*/ 8718 h 10000"/>
              <a:gd name="connsiteX29" fmla="*/ 5785 w 9732"/>
              <a:gd name="connsiteY29" fmla="*/ 8567 h 10000"/>
              <a:gd name="connsiteX30" fmla="*/ 5901 w 9732"/>
              <a:gd name="connsiteY30" fmla="*/ 8505 h 10000"/>
              <a:gd name="connsiteX31" fmla="*/ 5901 w 9732"/>
              <a:gd name="connsiteY31" fmla="*/ 8414 h 10000"/>
              <a:gd name="connsiteX32" fmla="*/ 5863 w 9732"/>
              <a:gd name="connsiteY32" fmla="*/ 8202 h 10000"/>
              <a:gd name="connsiteX33" fmla="*/ 5748 w 9732"/>
              <a:gd name="connsiteY33" fmla="*/ 8202 h 10000"/>
              <a:gd name="connsiteX34" fmla="*/ 5748 w 9732"/>
              <a:gd name="connsiteY34" fmla="*/ 8019 h 10000"/>
              <a:gd name="connsiteX35" fmla="*/ 5595 w 9732"/>
              <a:gd name="connsiteY35" fmla="*/ 7803 h 10000"/>
              <a:gd name="connsiteX36" fmla="*/ 5633 w 9732"/>
              <a:gd name="connsiteY36" fmla="*/ 7652 h 10000"/>
              <a:gd name="connsiteX37" fmla="*/ 5556 w 9732"/>
              <a:gd name="connsiteY37" fmla="*/ 7561 h 10000"/>
              <a:gd name="connsiteX38" fmla="*/ 5633 w 9732"/>
              <a:gd name="connsiteY38" fmla="*/ 7409 h 10000"/>
              <a:gd name="connsiteX39" fmla="*/ 5518 w 9732"/>
              <a:gd name="connsiteY39" fmla="*/ 7346 h 10000"/>
              <a:gd name="connsiteX40" fmla="*/ 5595 w 9732"/>
              <a:gd name="connsiteY40" fmla="*/ 7225 h 10000"/>
              <a:gd name="connsiteX41" fmla="*/ 5326 w 9732"/>
              <a:gd name="connsiteY41" fmla="*/ 6981 h 10000"/>
              <a:gd name="connsiteX42" fmla="*/ 5287 w 9732"/>
              <a:gd name="connsiteY42" fmla="*/ 7072 h 10000"/>
              <a:gd name="connsiteX43" fmla="*/ 5058 w 9732"/>
              <a:gd name="connsiteY43" fmla="*/ 7195 h 10000"/>
              <a:gd name="connsiteX44" fmla="*/ 4828 w 9732"/>
              <a:gd name="connsiteY44" fmla="*/ 7225 h 10000"/>
              <a:gd name="connsiteX45" fmla="*/ 4674 w 9732"/>
              <a:gd name="connsiteY45" fmla="*/ 7316 h 10000"/>
              <a:gd name="connsiteX46" fmla="*/ 4484 w 9732"/>
              <a:gd name="connsiteY46" fmla="*/ 7134 h 10000"/>
              <a:gd name="connsiteX47" fmla="*/ 4330 w 9732"/>
              <a:gd name="connsiteY47" fmla="*/ 7072 h 10000"/>
              <a:gd name="connsiteX48" fmla="*/ 4484 w 9732"/>
              <a:gd name="connsiteY48" fmla="*/ 6828 h 10000"/>
              <a:gd name="connsiteX49" fmla="*/ 4406 w 9732"/>
              <a:gd name="connsiteY49" fmla="*/ 6677 h 10000"/>
              <a:gd name="connsiteX50" fmla="*/ 4752 w 9732"/>
              <a:gd name="connsiteY50" fmla="*/ 6524 h 10000"/>
              <a:gd name="connsiteX51" fmla="*/ 4712 w 9732"/>
              <a:gd name="connsiteY51" fmla="*/ 6433 h 10000"/>
              <a:gd name="connsiteX52" fmla="*/ 4752 w 9732"/>
              <a:gd name="connsiteY52" fmla="*/ 6342 h 10000"/>
              <a:gd name="connsiteX53" fmla="*/ 4636 w 9732"/>
              <a:gd name="connsiteY53" fmla="*/ 6279 h 10000"/>
              <a:gd name="connsiteX54" fmla="*/ 4752 w 9732"/>
              <a:gd name="connsiteY54" fmla="*/ 6096 h 10000"/>
              <a:gd name="connsiteX55" fmla="*/ 4674 w 9732"/>
              <a:gd name="connsiteY55" fmla="*/ 5976 h 10000"/>
              <a:gd name="connsiteX56" fmla="*/ 4828 w 9732"/>
              <a:gd name="connsiteY56" fmla="*/ 5946 h 10000"/>
              <a:gd name="connsiteX57" fmla="*/ 4828 w 9732"/>
              <a:gd name="connsiteY57" fmla="*/ 5793 h 10000"/>
              <a:gd name="connsiteX58" fmla="*/ 5058 w 9732"/>
              <a:gd name="connsiteY58" fmla="*/ 5458 h 10000"/>
              <a:gd name="connsiteX59" fmla="*/ 5021 w 9732"/>
              <a:gd name="connsiteY59" fmla="*/ 5365 h 10000"/>
              <a:gd name="connsiteX60" fmla="*/ 5134 w 9732"/>
              <a:gd name="connsiteY60" fmla="*/ 5335 h 10000"/>
              <a:gd name="connsiteX61" fmla="*/ 5211 w 9732"/>
              <a:gd name="connsiteY61" fmla="*/ 5090 h 10000"/>
              <a:gd name="connsiteX62" fmla="*/ 4790 w 9732"/>
              <a:gd name="connsiteY62" fmla="*/ 5060 h 10000"/>
              <a:gd name="connsiteX63" fmla="*/ 4712 w 9732"/>
              <a:gd name="connsiteY63" fmla="*/ 4970 h 10000"/>
              <a:gd name="connsiteX64" fmla="*/ 4752 w 9732"/>
              <a:gd name="connsiteY64" fmla="*/ 4907 h 10000"/>
              <a:gd name="connsiteX65" fmla="*/ 4712 w 9732"/>
              <a:gd name="connsiteY65" fmla="*/ 4817 h 10000"/>
              <a:gd name="connsiteX66" fmla="*/ 4522 w 9732"/>
              <a:gd name="connsiteY66" fmla="*/ 4877 h 10000"/>
              <a:gd name="connsiteX67" fmla="*/ 4559 w 9732"/>
              <a:gd name="connsiteY67" fmla="*/ 4755 h 10000"/>
              <a:gd name="connsiteX68" fmla="*/ 4368 w 9732"/>
              <a:gd name="connsiteY68" fmla="*/ 4604 h 10000"/>
              <a:gd name="connsiteX69" fmla="*/ 4368 w 9732"/>
              <a:gd name="connsiteY69" fmla="*/ 4421 h 10000"/>
              <a:gd name="connsiteX70" fmla="*/ 4215 w 9732"/>
              <a:gd name="connsiteY70" fmla="*/ 4269 h 10000"/>
              <a:gd name="connsiteX71" fmla="*/ 3908 w 9732"/>
              <a:gd name="connsiteY71" fmla="*/ 3688 h 10000"/>
              <a:gd name="connsiteX72" fmla="*/ 3640 w 9732"/>
              <a:gd name="connsiteY72" fmla="*/ 3567 h 10000"/>
              <a:gd name="connsiteX73" fmla="*/ 3525 w 9732"/>
              <a:gd name="connsiteY73" fmla="*/ 3383 h 10000"/>
              <a:gd name="connsiteX74" fmla="*/ 3333 w 9732"/>
              <a:gd name="connsiteY74" fmla="*/ 3262 h 10000"/>
              <a:gd name="connsiteX75" fmla="*/ 3487 w 9732"/>
              <a:gd name="connsiteY75" fmla="*/ 3170 h 10000"/>
              <a:gd name="connsiteX76" fmla="*/ 3371 w 9732"/>
              <a:gd name="connsiteY76" fmla="*/ 3017 h 10000"/>
              <a:gd name="connsiteX77" fmla="*/ 3487 w 9732"/>
              <a:gd name="connsiteY77" fmla="*/ 2926 h 10000"/>
              <a:gd name="connsiteX78" fmla="*/ 3487 w 9732"/>
              <a:gd name="connsiteY78" fmla="*/ 2744 h 10000"/>
              <a:gd name="connsiteX79" fmla="*/ 3102 w 9732"/>
              <a:gd name="connsiteY79" fmla="*/ 2104 h 10000"/>
              <a:gd name="connsiteX80" fmla="*/ 3601 w 9732"/>
              <a:gd name="connsiteY80" fmla="*/ 275 h 10000"/>
              <a:gd name="connsiteX81" fmla="*/ 2069 w 9732"/>
              <a:gd name="connsiteY81" fmla="*/ 0 h 10000"/>
              <a:gd name="connsiteX82" fmla="*/ 613 w 9732"/>
              <a:gd name="connsiteY82" fmla="*/ 4847 h 10000"/>
              <a:gd name="connsiteX83" fmla="*/ 729 w 9732"/>
              <a:gd name="connsiteY83" fmla="*/ 5275 h 10000"/>
              <a:gd name="connsiteX84" fmla="*/ 575 w 9732"/>
              <a:gd name="connsiteY84" fmla="*/ 5395 h 10000"/>
              <a:gd name="connsiteX85" fmla="*/ 767 w 9732"/>
              <a:gd name="connsiteY85" fmla="*/ 5946 h 10000"/>
              <a:gd name="connsiteX86" fmla="*/ 1112 w 9732"/>
              <a:gd name="connsiteY86" fmla="*/ 6127 h 10000"/>
              <a:gd name="connsiteX87" fmla="*/ 1149 w 9732"/>
              <a:gd name="connsiteY87" fmla="*/ 6462 h 10000"/>
              <a:gd name="connsiteX88" fmla="*/ 689 w 9732"/>
              <a:gd name="connsiteY88" fmla="*/ 6858 h 10000"/>
              <a:gd name="connsiteX89" fmla="*/ 498 w 9732"/>
              <a:gd name="connsiteY89" fmla="*/ 7195 h 10000"/>
              <a:gd name="connsiteX90" fmla="*/ 192 w 9732"/>
              <a:gd name="connsiteY90" fmla="*/ 7438 h 10000"/>
              <a:gd name="connsiteX91" fmla="*/ 153 w 9732"/>
              <a:gd name="connsiteY91" fmla="*/ 7621 h 10000"/>
              <a:gd name="connsiteX92" fmla="*/ 0 w 9732"/>
              <a:gd name="connsiteY92" fmla="*/ 7774 h 10000"/>
              <a:gd name="connsiteX0" fmla="*/ 0 w 10000"/>
              <a:gd name="connsiteY0" fmla="*/ 7774 h 10000"/>
              <a:gd name="connsiteX1" fmla="*/ 10000 w 10000"/>
              <a:gd name="connsiteY1" fmla="*/ 10000 h 10000"/>
              <a:gd name="connsiteX2" fmla="*/ 9764 w 10000"/>
              <a:gd name="connsiteY2" fmla="*/ 9786 h 10000"/>
              <a:gd name="connsiteX3" fmla="*/ 9647 w 10000"/>
              <a:gd name="connsiteY3" fmla="*/ 9510 h 10000"/>
              <a:gd name="connsiteX4" fmla="*/ 9566 w 10000"/>
              <a:gd name="connsiteY4" fmla="*/ 9451 h 10000"/>
              <a:gd name="connsiteX5" fmla="*/ 9370 w 10000"/>
              <a:gd name="connsiteY5" fmla="*/ 9510 h 10000"/>
              <a:gd name="connsiteX6" fmla="*/ 9370 w 10000"/>
              <a:gd name="connsiteY6" fmla="*/ 9602 h 10000"/>
              <a:gd name="connsiteX7" fmla="*/ 9252 w 10000"/>
              <a:gd name="connsiteY7" fmla="*/ 9694 h 10000"/>
              <a:gd name="connsiteX8" fmla="*/ 9291 w 10000"/>
              <a:gd name="connsiteY8" fmla="*/ 9817 h 10000"/>
              <a:gd name="connsiteX9" fmla="*/ 8936 w 10000"/>
              <a:gd name="connsiteY9" fmla="*/ 9725 h 10000"/>
              <a:gd name="connsiteX10" fmla="*/ 8700 w 10000"/>
              <a:gd name="connsiteY10" fmla="*/ 9786 h 10000"/>
              <a:gd name="connsiteX11" fmla="*/ 8583 w 10000"/>
              <a:gd name="connsiteY11" fmla="*/ 9694 h 10000"/>
              <a:gd name="connsiteX12" fmla="*/ 8229 w 10000"/>
              <a:gd name="connsiteY12" fmla="*/ 9694 h 10000"/>
              <a:gd name="connsiteX13" fmla="*/ 7952 w 10000"/>
              <a:gd name="connsiteY13" fmla="*/ 9574 h 10000"/>
              <a:gd name="connsiteX14" fmla="*/ 7796 w 10000"/>
              <a:gd name="connsiteY14" fmla="*/ 9634 h 10000"/>
              <a:gd name="connsiteX15" fmla="*/ 7639 w 10000"/>
              <a:gd name="connsiteY15" fmla="*/ 9755 h 10000"/>
              <a:gd name="connsiteX16" fmla="*/ 7166 w 10000"/>
              <a:gd name="connsiteY16" fmla="*/ 9602 h 10000"/>
              <a:gd name="connsiteX17" fmla="*/ 7008 w 10000"/>
              <a:gd name="connsiteY17" fmla="*/ 9602 h 10000"/>
              <a:gd name="connsiteX18" fmla="*/ 6851 w 10000"/>
              <a:gd name="connsiteY18" fmla="*/ 9694 h 10000"/>
              <a:gd name="connsiteX19" fmla="*/ 6890 w 10000"/>
              <a:gd name="connsiteY19" fmla="*/ 9786 h 10000"/>
              <a:gd name="connsiteX20" fmla="*/ 6575 w 10000"/>
              <a:gd name="connsiteY20" fmla="*/ 9602 h 10000"/>
              <a:gd name="connsiteX21" fmla="*/ 6614 w 10000"/>
              <a:gd name="connsiteY21" fmla="*/ 9451 h 10000"/>
              <a:gd name="connsiteX22" fmla="*/ 6496 w 10000"/>
              <a:gd name="connsiteY22" fmla="*/ 9299 h 10000"/>
              <a:gd name="connsiteX23" fmla="*/ 6575 w 10000"/>
              <a:gd name="connsiteY23" fmla="*/ 9206 h 10000"/>
              <a:gd name="connsiteX24" fmla="*/ 6496 w 10000"/>
              <a:gd name="connsiteY24" fmla="*/ 8963 h 10000"/>
              <a:gd name="connsiteX25" fmla="*/ 6338 w 10000"/>
              <a:gd name="connsiteY25" fmla="*/ 8841 h 10000"/>
              <a:gd name="connsiteX26" fmla="*/ 6142 w 10000"/>
              <a:gd name="connsiteY26" fmla="*/ 8871 h 10000"/>
              <a:gd name="connsiteX27" fmla="*/ 6024 w 10000"/>
              <a:gd name="connsiteY27" fmla="*/ 8718 h 10000"/>
              <a:gd name="connsiteX28" fmla="*/ 5944 w 10000"/>
              <a:gd name="connsiteY28" fmla="*/ 8567 h 10000"/>
              <a:gd name="connsiteX29" fmla="*/ 6064 w 10000"/>
              <a:gd name="connsiteY29" fmla="*/ 8505 h 10000"/>
              <a:gd name="connsiteX30" fmla="*/ 6064 w 10000"/>
              <a:gd name="connsiteY30" fmla="*/ 8414 h 10000"/>
              <a:gd name="connsiteX31" fmla="*/ 6024 w 10000"/>
              <a:gd name="connsiteY31" fmla="*/ 8202 h 10000"/>
              <a:gd name="connsiteX32" fmla="*/ 5906 w 10000"/>
              <a:gd name="connsiteY32" fmla="*/ 8202 h 10000"/>
              <a:gd name="connsiteX33" fmla="*/ 5906 w 10000"/>
              <a:gd name="connsiteY33" fmla="*/ 8019 h 10000"/>
              <a:gd name="connsiteX34" fmla="*/ 5749 w 10000"/>
              <a:gd name="connsiteY34" fmla="*/ 7803 h 10000"/>
              <a:gd name="connsiteX35" fmla="*/ 5788 w 10000"/>
              <a:gd name="connsiteY35" fmla="*/ 7652 h 10000"/>
              <a:gd name="connsiteX36" fmla="*/ 5709 w 10000"/>
              <a:gd name="connsiteY36" fmla="*/ 7561 h 10000"/>
              <a:gd name="connsiteX37" fmla="*/ 5788 w 10000"/>
              <a:gd name="connsiteY37" fmla="*/ 7409 h 10000"/>
              <a:gd name="connsiteX38" fmla="*/ 5670 w 10000"/>
              <a:gd name="connsiteY38" fmla="*/ 7346 h 10000"/>
              <a:gd name="connsiteX39" fmla="*/ 5749 w 10000"/>
              <a:gd name="connsiteY39" fmla="*/ 7225 h 10000"/>
              <a:gd name="connsiteX40" fmla="*/ 5473 w 10000"/>
              <a:gd name="connsiteY40" fmla="*/ 6981 h 10000"/>
              <a:gd name="connsiteX41" fmla="*/ 5433 w 10000"/>
              <a:gd name="connsiteY41" fmla="*/ 7072 h 10000"/>
              <a:gd name="connsiteX42" fmla="*/ 5197 w 10000"/>
              <a:gd name="connsiteY42" fmla="*/ 7195 h 10000"/>
              <a:gd name="connsiteX43" fmla="*/ 4961 w 10000"/>
              <a:gd name="connsiteY43" fmla="*/ 7225 h 10000"/>
              <a:gd name="connsiteX44" fmla="*/ 4803 w 10000"/>
              <a:gd name="connsiteY44" fmla="*/ 7316 h 10000"/>
              <a:gd name="connsiteX45" fmla="*/ 4607 w 10000"/>
              <a:gd name="connsiteY45" fmla="*/ 7134 h 10000"/>
              <a:gd name="connsiteX46" fmla="*/ 4449 w 10000"/>
              <a:gd name="connsiteY46" fmla="*/ 7072 h 10000"/>
              <a:gd name="connsiteX47" fmla="*/ 4607 w 10000"/>
              <a:gd name="connsiteY47" fmla="*/ 6828 h 10000"/>
              <a:gd name="connsiteX48" fmla="*/ 4527 w 10000"/>
              <a:gd name="connsiteY48" fmla="*/ 6677 h 10000"/>
              <a:gd name="connsiteX49" fmla="*/ 4883 w 10000"/>
              <a:gd name="connsiteY49" fmla="*/ 6524 h 10000"/>
              <a:gd name="connsiteX50" fmla="*/ 4842 w 10000"/>
              <a:gd name="connsiteY50" fmla="*/ 6433 h 10000"/>
              <a:gd name="connsiteX51" fmla="*/ 4883 w 10000"/>
              <a:gd name="connsiteY51" fmla="*/ 6342 h 10000"/>
              <a:gd name="connsiteX52" fmla="*/ 4764 w 10000"/>
              <a:gd name="connsiteY52" fmla="*/ 6279 h 10000"/>
              <a:gd name="connsiteX53" fmla="*/ 4883 w 10000"/>
              <a:gd name="connsiteY53" fmla="*/ 6096 h 10000"/>
              <a:gd name="connsiteX54" fmla="*/ 4803 w 10000"/>
              <a:gd name="connsiteY54" fmla="*/ 5976 h 10000"/>
              <a:gd name="connsiteX55" fmla="*/ 4961 w 10000"/>
              <a:gd name="connsiteY55" fmla="*/ 5946 h 10000"/>
              <a:gd name="connsiteX56" fmla="*/ 4961 w 10000"/>
              <a:gd name="connsiteY56" fmla="*/ 5793 h 10000"/>
              <a:gd name="connsiteX57" fmla="*/ 5197 w 10000"/>
              <a:gd name="connsiteY57" fmla="*/ 5458 h 10000"/>
              <a:gd name="connsiteX58" fmla="*/ 5159 w 10000"/>
              <a:gd name="connsiteY58" fmla="*/ 5365 h 10000"/>
              <a:gd name="connsiteX59" fmla="*/ 5275 w 10000"/>
              <a:gd name="connsiteY59" fmla="*/ 5335 h 10000"/>
              <a:gd name="connsiteX60" fmla="*/ 5355 w 10000"/>
              <a:gd name="connsiteY60" fmla="*/ 5090 h 10000"/>
              <a:gd name="connsiteX61" fmla="*/ 4922 w 10000"/>
              <a:gd name="connsiteY61" fmla="*/ 5060 h 10000"/>
              <a:gd name="connsiteX62" fmla="*/ 4842 w 10000"/>
              <a:gd name="connsiteY62" fmla="*/ 4970 h 10000"/>
              <a:gd name="connsiteX63" fmla="*/ 4883 w 10000"/>
              <a:gd name="connsiteY63" fmla="*/ 4907 h 10000"/>
              <a:gd name="connsiteX64" fmla="*/ 4842 w 10000"/>
              <a:gd name="connsiteY64" fmla="*/ 4817 h 10000"/>
              <a:gd name="connsiteX65" fmla="*/ 4647 w 10000"/>
              <a:gd name="connsiteY65" fmla="*/ 4877 h 10000"/>
              <a:gd name="connsiteX66" fmla="*/ 4685 w 10000"/>
              <a:gd name="connsiteY66" fmla="*/ 4755 h 10000"/>
              <a:gd name="connsiteX67" fmla="*/ 4488 w 10000"/>
              <a:gd name="connsiteY67" fmla="*/ 4604 h 10000"/>
              <a:gd name="connsiteX68" fmla="*/ 4488 w 10000"/>
              <a:gd name="connsiteY68" fmla="*/ 4421 h 10000"/>
              <a:gd name="connsiteX69" fmla="*/ 4331 w 10000"/>
              <a:gd name="connsiteY69" fmla="*/ 4269 h 10000"/>
              <a:gd name="connsiteX70" fmla="*/ 4016 w 10000"/>
              <a:gd name="connsiteY70" fmla="*/ 3688 h 10000"/>
              <a:gd name="connsiteX71" fmla="*/ 3740 w 10000"/>
              <a:gd name="connsiteY71" fmla="*/ 3567 h 10000"/>
              <a:gd name="connsiteX72" fmla="*/ 3622 w 10000"/>
              <a:gd name="connsiteY72" fmla="*/ 3383 h 10000"/>
              <a:gd name="connsiteX73" fmla="*/ 3425 w 10000"/>
              <a:gd name="connsiteY73" fmla="*/ 3262 h 10000"/>
              <a:gd name="connsiteX74" fmla="*/ 3583 w 10000"/>
              <a:gd name="connsiteY74" fmla="*/ 3170 h 10000"/>
              <a:gd name="connsiteX75" fmla="*/ 3464 w 10000"/>
              <a:gd name="connsiteY75" fmla="*/ 3017 h 10000"/>
              <a:gd name="connsiteX76" fmla="*/ 3583 w 10000"/>
              <a:gd name="connsiteY76" fmla="*/ 2926 h 10000"/>
              <a:gd name="connsiteX77" fmla="*/ 3583 w 10000"/>
              <a:gd name="connsiteY77" fmla="*/ 2744 h 10000"/>
              <a:gd name="connsiteX78" fmla="*/ 3187 w 10000"/>
              <a:gd name="connsiteY78" fmla="*/ 2104 h 10000"/>
              <a:gd name="connsiteX79" fmla="*/ 3700 w 10000"/>
              <a:gd name="connsiteY79" fmla="*/ 275 h 10000"/>
              <a:gd name="connsiteX80" fmla="*/ 2126 w 10000"/>
              <a:gd name="connsiteY80" fmla="*/ 0 h 10000"/>
              <a:gd name="connsiteX81" fmla="*/ 630 w 10000"/>
              <a:gd name="connsiteY81" fmla="*/ 4847 h 10000"/>
              <a:gd name="connsiteX82" fmla="*/ 749 w 10000"/>
              <a:gd name="connsiteY82" fmla="*/ 5275 h 10000"/>
              <a:gd name="connsiteX83" fmla="*/ 591 w 10000"/>
              <a:gd name="connsiteY83" fmla="*/ 5395 h 10000"/>
              <a:gd name="connsiteX84" fmla="*/ 788 w 10000"/>
              <a:gd name="connsiteY84" fmla="*/ 5946 h 10000"/>
              <a:gd name="connsiteX85" fmla="*/ 1143 w 10000"/>
              <a:gd name="connsiteY85" fmla="*/ 6127 h 10000"/>
              <a:gd name="connsiteX86" fmla="*/ 1181 w 10000"/>
              <a:gd name="connsiteY86" fmla="*/ 6462 h 10000"/>
              <a:gd name="connsiteX87" fmla="*/ 708 w 10000"/>
              <a:gd name="connsiteY87" fmla="*/ 6858 h 10000"/>
              <a:gd name="connsiteX88" fmla="*/ 512 w 10000"/>
              <a:gd name="connsiteY88" fmla="*/ 7195 h 10000"/>
              <a:gd name="connsiteX89" fmla="*/ 197 w 10000"/>
              <a:gd name="connsiteY89" fmla="*/ 7438 h 10000"/>
              <a:gd name="connsiteX90" fmla="*/ 157 w 10000"/>
              <a:gd name="connsiteY90" fmla="*/ 7621 h 10000"/>
              <a:gd name="connsiteX91" fmla="*/ 0 w 10000"/>
              <a:gd name="connsiteY91" fmla="*/ 7774 h 10000"/>
              <a:gd name="connsiteX0" fmla="*/ 0 w 9764"/>
              <a:gd name="connsiteY0" fmla="*/ 7774 h 9817"/>
              <a:gd name="connsiteX1" fmla="*/ 9764 w 9764"/>
              <a:gd name="connsiteY1" fmla="*/ 9786 h 9817"/>
              <a:gd name="connsiteX2" fmla="*/ 9647 w 9764"/>
              <a:gd name="connsiteY2" fmla="*/ 9510 h 9817"/>
              <a:gd name="connsiteX3" fmla="*/ 9566 w 9764"/>
              <a:gd name="connsiteY3" fmla="*/ 9451 h 9817"/>
              <a:gd name="connsiteX4" fmla="*/ 9370 w 9764"/>
              <a:gd name="connsiteY4" fmla="*/ 9510 h 9817"/>
              <a:gd name="connsiteX5" fmla="*/ 9370 w 9764"/>
              <a:gd name="connsiteY5" fmla="*/ 9602 h 9817"/>
              <a:gd name="connsiteX6" fmla="*/ 9252 w 9764"/>
              <a:gd name="connsiteY6" fmla="*/ 9694 h 9817"/>
              <a:gd name="connsiteX7" fmla="*/ 9291 w 9764"/>
              <a:gd name="connsiteY7" fmla="*/ 9817 h 9817"/>
              <a:gd name="connsiteX8" fmla="*/ 8936 w 9764"/>
              <a:gd name="connsiteY8" fmla="*/ 9725 h 9817"/>
              <a:gd name="connsiteX9" fmla="*/ 8700 w 9764"/>
              <a:gd name="connsiteY9" fmla="*/ 9786 h 9817"/>
              <a:gd name="connsiteX10" fmla="*/ 8583 w 9764"/>
              <a:gd name="connsiteY10" fmla="*/ 9694 h 9817"/>
              <a:gd name="connsiteX11" fmla="*/ 8229 w 9764"/>
              <a:gd name="connsiteY11" fmla="*/ 9694 h 9817"/>
              <a:gd name="connsiteX12" fmla="*/ 7952 w 9764"/>
              <a:gd name="connsiteY12" fmla="*/ 9574 h 9817"/>
              <a:gd name="connsiteX13" fmla="*/ 7796 w 9764"/>
              <a:gd name="connsiteY13" fmla="*/ 9634 h 9817"/>
              <a:gd name="connsiteX14" fmla="*/ 7639 w 9764"/>
              <a:gd name="connsiteY14" fmla="*/ 9755 h 9817"/>
              <a:gd name="connsiteX15" fmla="*/ 7166 w 9764"/>
              <a:gd name="connsiteY15" fmla="*/ 9602 h 9817"/>
              <a:gd name="connsiteX16" fmla="*/ 7008 w 9764"/>
              <a:gd name="connsiteY16" fmla="*/ 9602 h 9817"/>
              <a:gd name="connsiteX17" fmla="*/ 6851 w 9764"/>
              <a:gd name="connsiteY17" fmla="*/ 9694 h 9817"/>
              <a:gd name="connsiteX18" fmla="*/ 6890 w 9764"/>
              <a:gd name="connsiteY18" fmla="*/ 9786 h 9817"/>
              <a:gd name="connsiteX19" fmla="*/ 6575 w 9764"/>
              <a:gd name="connsiteY19" fmla="*/ 9602 h 9817"/>
              <a:gd name="connsiteX20" fmla="*/ 6614 w 9764"/>
              <a:gd name="connsiteY20" fmla="*/ 9451 h 9817"/>
              <a:gd name="connsiteX21" fmla="*/ 6496 w 9764"/>
              <a:gd name="connsiteY21" fmla="*/ 9299 h 9817"/>
              <a:gd name="connsiteX22" fmla="*/ 6575 w 9764"/>
              <a:gd name="connsiteY22" fmla="*/ 9206 h 9817"/>
              <a:gd name="connsiteX23" fmla="*/ 6496 w 9764"/>
              <a:gd name="connsiteY23" fmla="*/ 8963 h 9817"/>
              <a:gd name="connsiteX24" fmla="*/ 6338 w 9764"/>
              <a:gd name="connsiteY24" fmla="*/ 8841 h 9817"/>
              <a:gd name="connsiteX25" fmla="*/ 6142 w 9764"/>
              <a:gd name="connsiteY25" fmla="*/ 8871 h 9817"/>
              <a:gd name="connsiteX26" fmla="*/ 6024 w 9764"/>
              <a:gd name="connsiteY26" fmla="*/ 8718 h 9817"/>
              <a:gd name="connsiteX27" fmla="*/ 5944 w 9764"/>
              <a:gd name="connsiteY27" fmla="*/ 8567 h 9817"/>
              <a:gd name="connsiteX28" fmla="*/ 6064 w 9764"/>
              <a:gd name="connsiteY28" fmla="*/ 8505 h 9817"/>
              <a:gd name="connsiteX29" fmla="*/ 6064 w 9764"/>
              <a:gd name="connsiteY29" fmla="*/ 8414 h 9817"/>
              <a:gd name="connsiteX30" fmla="*/ 6024 w 9764"/>
              <a:gd name="connsiteY30" fmla="*/ 8202 h 9817"/>
              <a:gd name="connsiteX31" fmla="*/ 5906 w 9764"/>
              <a:gd name="connsiteY31" fmla="*/ 8202 h 9817"/>
              <a:gd name="connsiteX32" fmla="*/ 5906 w 9764"/>
              <a:gd name="connsiteY32" fmla="*/ 8019 h 9817"/>
              <a:gd name="connsiteX33" fmla="*/ 5749 w 9764"/>
              <a:gd name="connsiteY33" fmla="*/ 7803 h 9817"/>
              <a:gd name="connsiteX34" fmla="*/ 5788 w 9764"/>
              <a:gd name="connsiteY34" fmla="*/ 7652 h 9817"/>
              <a:gd name="connsiteX35" fmla="*/ 5709 w 9764"/>
              <a:gd name="connsiteY35" fmla="*/ 7561 h 9817"/>
              <a:gd name="connsiteX36" fmla="*/ 5788 w 9764"/>
              <a:gd name="connsiteY36" fmla="*/ 7409 h 9817"/>
              <a:gd name="connsiteX37" fmla="*/ 5670 w 9764"/>
              <a:gd name="connsiteY37" fmla="*/ 7346 h 9817"/>
              <a:gd name="connsiteX38" fmla="*/ 5749 w 9764"/>
              <a:gd name="connsiteY38" fmla="*/ 7225 h 9817"/>
              <a:gd name="connsiteX39" fmla="*/ 5473 w 9764"/>
              <a:gd name="connsiteY39" fmla="*/ 6981 h 9817"/>
              <a:gd name="connsiteX40" fmla="*/ 5433 w 9764"/>
              <a:gd name="connsiteY40" fmla="*/ 7072 h 9817"/>
              <a:gd name="connsiteX41" fmla="*/ 5197 w 9764"/>
              <a:gd name="connsiteY41" fmla="*/ 7195 h 9817"/>
              <a:gd name="connsiteX42" fmla="*/ 4961 w 9764"/>
              <a:gd name="connsiteY42" fmla="*/ 7225 h 9817"/>
              <a:gd name="connsiteX43" fmla="*/ 4803 w 9764"/>
              <a:gd name="connsiteY43" fmla="*/ 7316 h 9817"/>
              <a:gd name="connsiteX44" fmla="*/ 4607 w 9764"/>
              <a:gd name="connsiteY44" fmla="*/ 7134 h 9817"/>
              <a:gd name="connsiteX45" fmla="*/ 4449 w 9764"/>
              <a:gd name="connsiteY45" fmla="*/ 7072 h 9817"/>
              <a:gd name="connsiteX46" fmla="*/ 4607 w 9764"/>
              <a:gd name="connsiteY46" fmla="*/ 6828 h 9817"/>
              <a:gd name="connsiteX47" fmla="*/ 4527 w 9764"/>
              <a:gd name="connsiteY47" fmla="*/ 6677 h 9817"/>
              <a:gd name="connsiteX48" fmla="*/ 4883 w 9764"/>
              <a:gd name="connsiteY48" fmla="*/ 6524 h 9817"/>
              <a:gd name="connsiteX49" fmla="*/ 4842 w 9764"/>
              <a:gd name="connsiteY49" fmla="*/ 6433 h 9817"/>
              <a:gd name="connsiteX50" fmla="*/ 4883 w 9764"/>
              <a:gd name="connsiteY50" fmla="*/ 6342 h 9817"/>
              <a:gd name="connsiteX51" fmla="*/ 4764 w 9764"/>
              <a:gd name="connsiteY51" fmla="*/ 6279 h 9817"/>
              <a:gd name="connsiteX52" fmla="*/ 4883 w 9764"/>
              <a:gd name="connsiteY52" fmla="*/ 6096 h 9817"/>
              <a:gd name="connsiteX53" fmla="*/ 4803 w 9764"/>
              <a:gd name="connsiteY53" fmla="*/ 5976 h 9817"/>
              <a:gd name="connsiteX54" fmla="*/ 4961 w 9764"/>
              <a:gd name="connsiteY54" fmla="*/ 5946 h 9817"/>
              <a:gd name="connsiteX55" fmla="*/ 4961 w 9764"/>
              <a:gd name="connsiteY55" fmla="*/ 5793 h 9817"/>
              <a:gd name="connsiteX56" fmla="*/ 5197 w 9764"/>
              <a:gd name="connsiteY56" fmla="*/ 5458 h 9817"/>
              <a:gd name="connsiteX57" fmla="*/ 5159 w 9764"/>
              <a:gd name="connsiteY57" fmla="*/ 5365 h 9817"/>
              <a:gd name="connsiteX58" fmla="*/ 5275 w 9764"/>
              <a:gd name="connsiteY58" fmla="*/ 5335 h 9817"/>
              <a:gd name="connsiteX59" fmla="*/ 5355 w 9764"/>
              <a:gd name="connsiteY59" fmla="*/ 5090 h 9817"/>
              <a:gd name="connsiteX60" fmla="*/ 4922 w 9764"/>
              <a:gd name="connsiteY60" fmla="*/ 5060 h 9817"/>
              <a:gd name="connsiteX61" fmla="*/ 4842 w 9764"/>
              <a:gd name="connsiteY61" fmla="*/ 4970 h 9817"/>
              <a:gd name="connsiteX62" fmla="*/ 4883 w 9764"/>
              <a:gd name="connsiteY62" fmla="*/ 4907 h 9817"/>
              <a:gd name="connsiteX63" fmla="*/ 4842 w 9764"/>
              <a:gd name="connsiteY63" fmla="*/ 4817 h 9817"/>
              <a:gd name="connsiteX64" fmla="*/ 4647 w 9764"/>
              <a:gd name="connsiteY64" fmla="*/ 4877 h 9817"/>
              <a:gd name="connsiteX65" fmla="*/ 4685 w 9764"/>
              <a:gd name="connsiteY65" fmla="*/ 4755 h 9817"/>
              <a:gd name="connsiteX66" fmla="*/ 4488 w 9764"/>
              <a:gd name="connsiteY66" fmla="*/ 4604 h 9817"/>
              <a:gd name="connsiteX67" fmla="*/ 4488 w 9764"/>
              <a:gd name="connsiteY67" fmla="*/ 4421 h 9817"/>
              <a:gd name="connsiteX68" fmla="*/ 4331 w 9764"/>
              <a:gd name="connsiteY68" fmla="*/ 4269 h 9817"/>
              <a:gd name="connsiteX69" fmla="*/ 4016 w 9764"/>
              <a:gd name="connsiteY69" fmla="*/ 3688 h 9817"/>
              <a:gd name="connsiteX70" fmla="*/ 3740 w 9764"/>
              <a:gd name="connsiteY70" fmla="*/ 3567 h 9817"/>
              <a:gd name="connsiteX71" fmla="*/ 3622 w 9764"/>
              <a:gd name="connsiteY71" fmla="*/ 3383 h 9817"/>
              <a:gd name="connsiteX72" fmla="*/ 3425 w 9764"/>
              <a:gd name="connsiteY72" fmla="*/ 3262 h 9817"/>
              <a:gd name="connsiteX73" fmla="*/ 3583 w 9764"/>
              <a:gd name="connsiteY73" fmla="*/ 3170 h 9817"/>
              <a:gd name="connsiteX74" fmla="*/ 3464 w 9764"/>
              <a:gd name="connsiteY74" fmla="*/ 3017 h 9817"/>
              <a:gd name="connsiteX75" fmla="*/ 3583 w 9764"/>
              <a:gd name="connsiteY75" fmla="*/ 2926 h 9817"/>
              <a:gd name="connsiteX76" fmla="*/ 3583 w 9764"/>
              <a:gd name="connsiteY76" fmla="*/ 2744 h 9817"/>
              <a:gd name="connsiteX77" fmla="*/ 3187 w 9764"/>
              <a:gd name="connsiteY77" fmla="*/ 2104 h 9817"/>
              <a:gd name="connsiteX78" fmla="*/ 3700 w 9764"/>
              <a:gd name="connsiteY78" fmla="*/ 275 h 9817"/>
              <a:gd name="connsiteX79" fmla="*/ 2126 w 9764"/>
              <a:gd name="connsiteY79" fmla="*/ 0 h 9817"/>
              <a:gd name="connsiteX80" fmla="*/ 630 w 9764"/>
              <a:gd name="connsiteY80" fmla="*/ 4847 h 9817"/>
              <a:gd name="connsiteX81" fmla="*/ 749 w 9764"/>
              <a:gd name="connsiteY81" fmla="*/ 5275 h 9817"/>
              <a:gd name="connsiteX82" fmla="*/ 591 w 9764"/>
              <a:gd name="connsiteY82" fmla="*/ 5395 h 9817"/>
              <a:gd name="connsiteX83" fmla="*/ 788 w 9764"/>
              <a:gd name="connsiteY83" fmla="*/ 5946 h 9817"/>
              <a:gd name="connsiteX84" fmla="*/ 1143 w 9764"/>
              <a:gd name="connsiteY84" fmla="*/ 6127 h 9817"/>
              <a:gd name="connsiteX85" fmla="*/ 1181 w 9764"/>
              <a:gd name="connsiteY85" fmla="*/ 6462 h 9817"/>
              <a:gd name="connsiteX86" fmla="*/ 708 w 9764"/>
              <a:gd name="connsiteY86" fmla="*/ 6858 h 9817"/>
              <a:gd name="connsiteX87" fmla="*/ 512 w 9764"/>
              <a:gd name="connsiteY87" fmla="*/ 7195 h 9817"/>
              <a:gd name="connsiteX88" fmla="*/ 197 w 9764"/>
              <a:gd name="connsiteY88" fmla="*/ 7438 h 9817"/>
              <a:gd name="connsiteX89" fmla="*/ 157 w 9764"/>
              <a:gd name="connsiteY89" fmla="*/ 7621 h 9817"/>
              <a:gd name="connsiteX90" fmla="*/ 0 w 9764"/>
              <a:gd name="connsiteY90" fmla="*/ 7774 h 9817"/>
              <a:gd name="connsiteX0" fmla="*/ 0 w 10000"/>
              <a:gd name="connsiteY0" fmla="*/ 7919 h 10000"/>
              <a:gd name="connsiteX1" fmla="*/ 10000 w 10000"/>
              <a:gd name="connsiteY1" fmla="*/ 9968 h 10000"/>
              <a:gd name="connsiteX2" fmla="*/ 9880 w 10000"/>
              <a:gd name="connsiteY2" fmla="*/ 9687 h 10000"/>
              <a:gd name="connsiteX3" fmla="*/ 9797 w 10000"/>
              <a:gd name="connsiteY3" fmla="*/ 9627 h 10000"/>
              <a:gd name="connsiteX4" fmla="*/ 9596 w 10000"/>
              <a:gd name="connsiteY4" fmla="*/ 9687 h 10000"/>
              <a:gd name="connsiteX5" fmla="*/ 9596 w 10000"/>
              <a:gd name="connsiteY5" fmla="*/ 9781 h 10000"/>
              <a:gd name="connsiteX6" fmla="*/ 9476 w 10000"/>
              <a:gd name="connsiteY6" fmla="*/ 9875 h 10000"/>
              <a:gd name="connsiteX7" fmla="*/ 9516 w 10000"/>
              <a:gd name="connsiteY7" fmla="*/ 10000 h 10000"/>
              <a:gd name="connsiteX8" fmla="*/ 9152 w 10000"/>
              <a:gd name="connsiteY8" fmla="*/ 9906 h 10000"/>
              <a:gd name="connsiteX9" fmla="*/ 8910 w 10000"/>
              <a:gd name="connsiteY9" fmla="*/ 9968 h 10000"/>
              <a:gd name="connsiteX10" fmla="*/ 8428 w 10000"/>
              <a:gd name="connsiteY10" fmla="*/ 9875 h 10000"/>
              <a:gd name="connsiteX11" fmla="*/ 8144 w 10000"/>
              <a:gd name="connsiteY11" fmla="*/ 9752 h 10000"/>
              <a:gd name="connsiteX12" fmla="*/ 7984 w 10000"/>
              <a:gd name="connsiteY12" fmla="*/ 9814 h 10000"/>
              <a:gd name="connsiteX13" fmla="*/ 7824 w 10000"/>
              <a:gd name="connsiteY13" fmla="*/ 9937 h 10000"/>
              <a:gd name="connsiteX14" fmla="*/ 7339 w 10000"/>
              <a:gd name="connsiteY14" fmla="*/ 9781 h 10000"/>
              <a:gd name="connsiteX15" fmla="*/ 7177 w 10000"/>
              <a:gd name="connsiteY15" fmla="*/ 9781 h 10000"/>
              <a:gd name="connsiteX16" fmla="*/ 7017 w 10000"/>
              <a:gd name="connsiteY16" fmla="*/ 9875 h 10000"/>
              <a:gd name="connsiteX17" fmla="*/ 7057 w 10000"/>
              <a:gd name="connsiteY17" fmla="*/ 9968 h 10000"/>
              <a:gd name="connsiteX18" fmla="*/ 6734 w 10000"/>
              <a:gd name="connsiteY18" fmla="*/ 9781 h 10000"/>
              <a:gd name="connsiteX19" fmla="*/ 6774 w 10000"/>
              <a:gd name="connsiteY19" fmla="*/ 9627 h 10000"/>
              <a:gd name="connsiteX20" fmla="*/ 6653 w 10000"/>
              <a:gd name="connsiteY20" fmla="*/ 9472 h 10000"/>
              <a:gd name="connsiteX21" fmla="*/ 6734 w 10000"/>
              <a:gd name="connsiteY21" fmla="*/ 9378 h 10000"/>
              <a:gd name="connsiteX22" fmla="*/ 6653 w 10000"/>
              <a:gd name="connsiteY22" fmla="*/ 9130 h 10000"/>
              <a:gd name="connsiteX23" fmla="*/ 6491 w 10000"/>
              <a:gd name="connsiteY23" fmla="*/ 9006 h 10000"/>
              <a:gd name="connsiteX24" fmla="*/ 6290 w 10000"/>
              <a:gd name="connsiteY24" fmla="*/ 9036 h 10000"/>
              <a:gd name="connsiteX25" fmla="*/ 6170 w 10000"/>
              <a:gd name="connsiteY25" fmla="*/ 8881 h 10000"/>
              <a:gd name="connsiteX26" fmla="*/ 6088 w 10000"/>
              <a:gd name="connsiteY26" fmla="*/ 8727 h 10000"/>
              <a:gd name="connsiteX27" fmla="*/ 6211 w 10000"/>
              <a:gd name="connsiteY27" fmla="*/ 8664 h 10000"/>
              <a:gd name="connsiteX28" fmla="*/ 6211 w 10000"/>
              <a:gd name="connsiteY28" fmla="*/ 8571 h 10000"/>
              <a:gd name="connsiteX29" fmla="*/ 6170 w 10000"/>
              <a:gd name="connsiteY29" fmla="*/ 8355 h 10000"/>
              <a:gd name="connsiteX30" fmla="*/ 6049 w 10000"/>
              <a:gd name="connsiteY30" fmla="*/ 8355 h 10000"/>
              <a:gd name="connsiteX31" fmla="*/ 6049 w 10000"/>
              <a:gd name="connsiteY31" fmla="*/ 8168 h 10000"/>
              <a:gd name="connsiteX32" fmla="*/ 5888 w 10000"/>
              <a:gd name="connsiteY32" fmla="*/ 7948 h 10000"/>
              <a:gd name="connsiteX33" fmla="*/ 5928 w 10000"/>
              <a:gd name="connsiteY33" fmla="*/ 7795 h 10000"/>
              <a:gd name="connsiteX34" fmla="*/ 5847 w 10000"/>
              <a:gd name="connsiteY34" fmla="*/ 7702 h 10000"/>
              <a:gd name="connsiteX35" fmla="*/ 5928 w 10000"/>
              <a:gd name="connsiteY35" fmla="*/ 7547 h 10000"/>
              <a:gd name="connsiteX36" fmla="*/ 5807 w 10000"/>
              <a:gd name="connsiteY36" fmla="*/ 7483 h 10000"/>
              <a:gd name="connsiteX37" fmla="*/ 5888 w 10000"/>
              <a:gd name="connsiteY37" fmla="*/ 7360 h 10000"/>
              <a:gd name="connsiteX38" fmla="*/ 5605 w 10000"/>
              <a:gd name="connsiteY38" fmla="*/ 7111 h 10000"/>
              <a:gd name="connsiteX39" fmla="*/ 5564 w 10000"/>
              <a:gd name="connsiteY39" fmla="*/ 7204 h 10000"/>
              <a:gd name="connsiteX40" fmla="*/ 5323 w 10000"/>
              <a:gd name="connsiteY40" fmla="*/ 7329 h 10000"/>
              <a:gd name="connsiteX41" fmla="*/ 5081 w 10000"/>
              <a:gd name="connsiteY41" fmla="*/ 7360 h 10000"/>
              <a:gd name="connsiteX42" fmla="*/ 4919 w 10000"/>
              <a:gd name="connsiteY42" fmla="*/ 7452 h 10000"/>
              <a:gd name="connsiteX43" fmla="*/ 4718 w 10000"/>
              <a:gd name="connsiteY43" fmla="*/ 7267 h 10000"/>
              <a:gd name="connsiteX44" fmla="*/ 4557 w 10000"/>
              <a:gd name="connsiteY44" fmla="*/ 7204 h 10000"/>
              <a:gd name="connsiteX45" fmla="*/ 4718 w 10000"/>
              <a:gd name="connsiteY45" fmla="*/ 6955 h 10000"/>
              <a:gd name="connsiteX46" fmla="*/ 4636 w 10000"/>
              <a:gd name="connsiteY46" fmla="*/ 6801 h 10000"/>
              <a:gd name="connsiteX47" fmla="*/ 5001 w 10000"/>
              <a:gd name="connsiteY47" fmla="*/ 6646 h 10000"/>
              <a:gd name="connsiteX48" fmla="*/ 4959 w 10000"/>
              <a:gd name="connsiteY48" fmla="*/ 6553 h 10000"/>
              <a:gd name="connsiteX49" fmla="*/ 5001 w 10000"/>
              <a:gd name="connsiteY49" fmla="*/ 6460 h 10000"/>
              <a:gd name="connsiteX50" fmla="*/ 4879 w 10000"/>
              <a:gd name="connsiteY50" fmla="*/ 6396 h 10000"/>
              <a:gd name="connsiteX51" fmla="*/ 5001 w 10000"/>
              <a:gd name="connsiteY51" fmla="*/ 6210 h 10000"/>
              <a:gd name="connsiteX52" fmla="*/ 4919 w 10000"/>
              <a:gd name="connsiteY52" fmla="*/ 6087 h 10000"/>
              <a:gd name="connsiteX53" fmla="*/ 5081 w 10000"/>
              <a:gd name="connsiteY53" fmla="*/ 6057 h 10000"/>
              <a:gd name="connsiteX54" fmla="*/ 5081 w 10000"/>
              <a:gd name="connsiteY54" fmla="*/ 5901 h 10000"/>
              <a:gd name="connsiteX55" fmla="*/ 5323 w 10000"/>
              <a:gd name="connsiteY55" fmla="*/ 5560 h 10000"/>
              <a:gd name="connsiteX56" fmla="*/ 5284 w 10000"/>
              <a:gd name="connsiteY56" fmla="*/ 5465 h 10000"/>
              <a:gd name="connsiteX57" fmla="*/ 5402 w 10000"/>
              <a:gd name="connsiteY57" fmla="*/ 5434 h 10000"/>
              <a:gd name="connsiteX58" fmla="*/ 5484 w 10000"/>
              <a:gd name="connsiteY58" fmla="*/ 5185 h 10000"/>
              <a:gd name="connsiteX59" fmla="*/ 5041 w 10000"/>
              <a:gd name="connsiteY59" fmla="*/ 5154 h 10000"/>
              <a:gd name="connsiteX60" fmla="*/ 4959 w 10000"/>
              <a:gd name="connsiteY60" fmla="*/ 5063 h 10000"/>
              <a:gd name="connsiteX61" fmla="*/ 5001 w 10000"/>
              <a:gd name="connsiteY61" fmla="*/ 4998 h 10000"/>
              <a:gd name="connsiteX62" fmla="*/ 4959 w 10000"/>
              <a:gd name="connsiteY62" fmla="*/ 4907 h 10000"/>
              <a:gd name="connsiteX63" fmla="*/ 4759 w 10000"/>
              <a:gd name="connsiteY63" fmla="*/ 4968 h 10000"/>
              <a:gd name="connsiteX64" fmla="*/ 4798 w 10000"/>
              <a:gd name="connsiteY64" fmla="*/ 4844 h 10000"/>
              <a:gd name="connsiteX65" fmla="*/ 4596 w 10000"/>
              <a:gd name="connsiteY65" fmla="*/ 4690 h 10000"/>
              <a:gd name="connsiteX66" fmla="*/ 4596 w 10000"/>
              <a:gd name="connsiteY66" fmla="*/ 4503 h 10000"/>
              <a:gd name="connsiteX67" fmla="*/ 4436 w 10000"/>
              <a:gd name="connsiteY67" fmla="*/ 4349 h 10000"/>
              <a:gd name="connsiteX68" fmla="*/ 4113 w 10000"/>
              <a:gd name="connsiteY68" fmla="*/ 3757 h 10000"/>
              <a:gd name="connsiteX69" fmla="*/ 3830 w 10000"/>
              <a:gd name="connsiteY69" fmla="*/ 3633 h 10000"/>
              <a:gd name="connsiteX70" fmla="*/ 3710 w 10000"/>
              <a:gd name="connsiteY70" fmla="*/ 3446 h 10000"/>
              <a:gd name="connsiteX71" fmla="*/ 3508 w 10000"/>
              <a:gd name="connsiteY71" fmla="*/ 3323 h 10000"/>
              <a:gd name="connsiteX72" fmla="*/ 3670 w 10000"/>
              <a:gd name="connsiteY72" fmla="*/ 3229 h 10000"/>
              <a:gd name="connsiteX73" fmla="*/ 3548 w 10000"/>
              <a:gd name="connsiteY73" fmla="*/ 3073 h 10000"/>
              <a:gd name="connsiteX74" fmla="*/ 3670 w 10000"/>
              <a:gd name="connsiteY74" fmla="*/ 2981 h 10000"/>
              <a:gd name="connsiteX75" fmla="*/ 3670 w 10000"/>
              <a:gd name="connsiteY75" fmla="*/ 2795 h 10000"/>
              <a:gd name="connsiteX76" fmla="*/ 3264 w 10000"/>
              <a:gd name="connsiteY76" fmla="*/ 2143 h 10000"/>
              <a:gd name="connsiteX77" fmla="*/ 3789 w 10000"/>
              <a:gd name="connsiteY77" fmla="*/ 280 h 10000"/>
              <a:gd name="connsiteX78" fmla="*/ 2177 w 10000"/>
              <a:gd name="connsiteY78" fmla="*/ 0 h 10000"/>
              <a:gd name="connsiteX79" fmla="*/ 645 w 10000"/>
              <a:gd name="connsiteY79" fmla="*/ 4937 h 10000"/>
              <a:gd name="connsiteX80" fmla="*/ 767 w 10000"/>
              <a:gd name="connsiteY80" fmla="*/ 5373 h 10000"/>
              <a:gd name="connsiteX81" fmla="*/ 605 w 10000"/>
              <a:gd name="connsiteY81" fmla="*/ 5496 h 10000"/>
              <a:gd name="connsiteX82" fmla="*/ 807 w 10000"/>
              <a:gd name="connsiteY82" fmla="*/ 6057 h 10000"/>
              <a:gd name="connsiteX83" fmla="*/ 1171 w 10000"/>
              <a:gd name="connsiteY83" fmla="*/ 6241 h 10000"/>
              <a:gd name="connsiteX84" fmla="*/ 1210 w 10000"/>
              <a:gd name="connsiteY84" fmla="*/ 6582 h 10000"/>
              <a:gd name="connsiteX85" fmla="*/ 725 w 10000"/>
              <a:gd name="connsiteY85" fmla="*/ 6986 h 10000"/>
              <a:gd name="connsiteX86" fmla="*/ 524 w 10000"/>
              <a:gd name="connsiteY86" fmla="*/ 7329 h 10000"/>
              <a:gd name="connsiteX87" fmla="*/ 202 w 10000"/>
              <a:gd name="connsiteY87" fmla="*/ 7577 h 10000"/>
              <a:gd name="connsiteX88" fmla="*/ 161 w 10000"/>
              <a:gd name="connsiteY88" fmla="*/ 7763 h 10000"/>
              <a:gd name="connsiteX89" fmla="*/ 0 w 10000"/>
              <a:gd name="connsiteY89" fmla="*/ 7919 h 10000"/>
              <a:gd name="connsiteX0" fmla="*/ 0 w 10000"/>
              <a:gd name="connsiteY0" fmla="*/ 7919 h 10000"/>
              <a:gd name="connsiteX1" fmla="*/ 10000 w 10000"/>
              <a:gd name="connsiteY1" fmla="*/ 9968 h 10000"/>
              <a:gd name="connsiteX2" fmla="*/ 9880 w 10000"/>
              <a:gd name="connsiteY2" fmla="*/ 9687 h 10000"/>
              <a:gd name="connsiteX3" fmla="*/ 9797 w 10000"/>
              <a:gd name="connsiteY3" fmla="*/ 9627 h 10000"/>
              <a:gd name="connsiteX4" fmla="*/ 9596 w 10000"/>
              <a:gd name="connsiteY4" fmla="*/ 9687 h 10000"/>
              <a:gd name="connsiteX5" fmla="*/ 9596 w 10000"/>
              <a:gd name="connsiteY5" fmla="*/ 9781 h 10000"/>
              <a:gd name="connsiteX6" fmla="*/ 9476 w 10000"/>
              <a:gd name="connsiteY6" fmla="*/ 9875 h 10000"/>
              <a:gd name="connsiteX7" fmla="*/ 9516 w 10000"/>
              <a:gd name="connsiteY7" fmla="*/ 10000 h 10000"/>
              <a:gd name="connsiteX8" fmla="*/ 9152 w 10000"/>
              <a:gd name="connsiteY8" fmla="*/ 9906 h 10000"/>
              <a:gd name="connsiteX9" fmla="*/ 8910 w 10000"/>
              <a:gd name="connsiteY9" fmla="*/ 9968 h 10000"/>
              <a:gd name="connsiteX10" fmla="*/ 8428 w 10000"/>
              <a:gd name="connsiteY10" fmla="*/ 9875 h 10000"/>
              <a:gd name="connsiteX11" fmla="*/ 8144 w 10000"/>
              <a:gd name="connsiteY11" fmla="*/ 9752 h 10000"/>
              <a:gd name="connsiteX12" fmla="*/ 7984 w 10000"/>
              <a:gd name="connsiteY12" fmla="*/ 9814 h 10000"/>
              <a:gd name="connsiteX13" fmla="*/ 7339 w 10000"/>
              <a:gd name="connsiteY13" fmla="*/ 9781 h 10000"/>
              <a:gd name="connsiteX14" fmla="*/ 7177 w 10000"/>
              <a:gd name="connsiteY14" fmla="*/ 9781 h 10000"/>
              <a:gd name="connsiteX15" fmla="*/ 7017 w 10000"/>
              <a:gd name="connsiteY15" fmla="*/ 9875 h 10000"/>
              <a:gd name="connsiteX16" fmla="*/ 7057 w 10000"/>
              <a:gd name="connsiteY16" fmla="*/ 9968 h 10000"/>
              <a:gd name="connsiteX17" fmla="*/ 6734 w 10000"/>
              <a:gd name="connsiteY17" fmla="*/ 9781 h 10000"/>
              <a:gd name="connsiteX18" fmla="*/ 6774 w 10000"/>
              <a:gd name="connsiteY18" fmla="*/ 9627 h 10000"/>
              <a:gd name="connsiteX19" fmla="*/ 6653 w 10000"/>
              <a:gd name="connsiteY19" fmla="*/ 9472 h 10000"/>
              <a:gd name="connsiteX20" fmla="*/ 6734 w 10000"/>
              <a:gd name="connsiteY20" fmla="*/ 9378 h 10000"/>
              <a:gd name="connsiteX21" fmla="*/ 6653 w 10000"/>
              <a:gd name="connsiteY21" fmla="*/ 9130 h 10000"/>
              <a:gd name="connsiteX22" fmla="*/ 6491 w 10000"/>
              <a:gd name="connsiteY22" fmla="*/ 9006 h 10000"/>
              <a:gd name="connsiteX23" fmla="*/ 6290 w 10000"/>
              <a:gd name="connsiteY23" fmla="*/ 9036 h 10000"/>
              <a:gd name="connsiteX24" fmla="*/ 6170 w 10000"/>
              <a:gd name="connsiteY24" fmla="*/ 8881 h 10000"/>
              <a:gd name="connsiteX25" fmla="*/ 6088 w 10000"/>
              <a:gd name="connsiteY25" fmla="*/ 8727 h 10000"/>
              <a:gd name="connsiteX26" fmla="*/ 6211 w 10000"/>
              <a:gd name="connsiteY26" fmla="*/ 8664 h 10000"/>
              <a:gd name="connsiteX27" fmla="*/ 6211 w 10000"/>
              <a:gd name="connsiteY27" fmla="*/ 8571 h 10000"/>
              <a:gd name="connsiteX28" fmla="*/ 6170 w 10000"/>
              <a:gd name="connsiteY28" fmla="*/ 8355 h 10000"/>
              <a:gd name="connsiteX29" fmla="*/ 6049 w 10000"/>
              <a:gd name="connsiteY29" fmla="*/ 8355 h 10000"/>
              <a:gd name="connsiteX30" fmla="*/ 6049 w 10000"/>
              <a:gd name="connsiteY30" fmla="*/ 8168 h 10000"/>
              <a:gd name="connsiteX31" fmla="*/ 5888 w 10000"/>
              <a:gd name="connsiteY31" fmla="*/ 7948 h 10000"/>
              <a:gd name="connsiteX32" fmla="*/ 5928 w 10000"/>
              <a:gd name="connsiteY32" fmla="*/ 7795 h 10000"/>
              <a:gd name="connsiteX33" fmla="*/ 5847 w 10000"/>
              <a:gd name="connsiteY33" fmla="*/ 7702 h 10000"/>
              <a:gd name="connsiteX34" fmla="*/ 5928 w 10000"/>
              <a:gd name="connsiteY34" fmla="*/ 7547 h 10000"/>
              <a:gd name="connsiteX35" fmla="*/ 5807 w 10000"/>
              <a:gd name="connsiteY35" fmla="*/ 7483 h 10000"/>
              <a:gd name="connsiteX36" fmla="*/ 5888 w 10000"/>
              <a:gd name="connsiteY36" fmla="*/ 7360 h 10000"/>
              <a:gd name="connsiteX37" fmla="*/ 5605 w 10000"/>
              <a:gd name="connsiteY37" fmla="*/ 7111 h 10000"/>
              <a:gd name="connsiteX38" fmla="*/ 5564 w 10000"/>
              <a:gd name="connsiteY38" fmla="*/ 7204 h 10000"/>
              <a:gd name="connsiteX39" fmla="*/ 5323 w 10000"/>
              <a:gd name="connsiteY39" fmla="*/ 7329 h 10000"/>
              <a:gd name="connsiteX40" fmla="*/ 5081 w 10000"/>
              <a:gd name="connsiteY40" fmla="*/ 7360 h 10000"/>
              <a:gd name="connsiteX41" fmla="*/ 4919 w 10000"/>
              <a:gd name="connsiteY41" fmla="*/ 7452 h 10000"/>
              <a:gd name="connsiteX42" fmla="*/ 4718 w 10000"/>
              <a:gd name="connsiteY42" fmla="*/ 7267 h 10000"/>
              <a:gd name="connsiteX43" fmla="*/ 4557 w 10000"/>
              <a:gd name="connsiteY43" fmla="*/ 7204 h 10000"/>
              <a:gd name="connsiteX44" fmla="*/ 4718 w 10000"/>
              <a:gd name="connsiteY44" fmla="*/ 6955 h 10000"/>
              <a:gd name="connsiteX45" fmla="*/ 4636 w 10000"/>
              <a:gd name="connsiteY45" fmla="*/ 6801 h 10000"/>
              <a:gd name="connsiteX46" fmla="*/ 5001 w 10000"/>
              <a:gd name="connsiteY46" fmla="*/ 6646 h 10000"/>
              <a:gd name="connsiteX47" fmla="*/ 4959 w 10000"/>
              <a:gd name="connsiteY47" fmla="*/ 6553 h 10000"/>
              <a:gd name="connsiteX48" fmla="*/ 5001 w 10000"/>
              <a:gd name="connsiteY48" fmla="*/ 6460 h 10000"/>
              <a:gd name="connsiteX49" fmla="*/ 4879 w 10000"/>
              <a:gd name="connsiteY49" fmla="*/ 6396 h 10000"/>
              <a:gd name="connsiteX50" fmla="*/ 5001 w 10000"/>
              <a:gd name="connsiteY50" fmla="*/ 6210 h 10000"/>
              <a:gd name="connsiteX51" fmla="*/ 4919 w 10000"/>
              <a:gd name="connsiteY51" fmla="*/ 6087 h 10000"/>
              <a:gd name="connsiteX52" fmla="*/ 5081 w 10000"/>
              <a:gd name="connsiteY52" fmla="*/ 6057 h 10000"/>
              <a:gd name="connsiteX53" fmla="*/ 5081 w 10000"/>
              <a:gd name="connsiteY53" fmla="*/ 5901 h 10000"/>
              <a:gd name="connsiteX54" fmla="*/ 5323 w 10000"/>
              <a:gd name="connsiteY54" fmla="*/ 5560 h 10000"/>
              <a:gd name="connsiteX55" fmla="*/ 5284 w 10000"/>
              <a:gd name="connsiteY55" fmla="*/ 5465 h 10000"/>
              <a:gd name="connsiteX56" fmla="*/ 5402 w 10000"/>
              <a:gd name="connsiteY56" fmla="*/ 5434 h 10000"/>
              <a:gd name="connsiteX57" fmla="*/ 5484 w 10000"/>
              <a:gd name="connsiteY57" fmla="*/ 5185 h 10000"/>
              <a:gd name="connsiteX58" fmla="*/ 5041 w 10000"/>
              <a:gd name="connsiteY58" fmla="*/ 5154 h 10000"/>
              <a:gd name="connsiteX59" fmla="*/ 4959 w 10000"/>
              <a:gd name="connsiteY59" fmla="*/ 5063 h 10000"/>
              <a:gd name="connsiteX60" fmla="*/ 5001 w 10000"/>
              <a:gd name="connsiteY60" fmla="*/ 4998 h 10000"/>
              <a:gd name="connsiteX61" fmla="*/ 4959 w 10000"/>
              <a:gd name="connsiteY61" fmla="*/ 4907 h 10000"/>
              <a:gd name="connsiteX62" fmla="*/ 4759 w 10000"/>
              <a:gd name="connsiteY62" fmla="*/ 4968 h 10000"/>
              <a:gd name="connsiteX63" fmla="*/ 4798 w 10000"/>
              <a:gd name="connsiteY63" fmla="*/ 4844 h 10000"/>
              <a:gd name="connsiteX64" fmla="*/ 4596 w 10000"/>
              <a:gd name="connsiteY64" fmla="*/ 4690 h 10000"/>
              <a:gd name="connsiteX65" fmla="*/ 4596 w 10000"/>
              <a:gd name="connsiteY65" fmla="*/ 4503 h 10000"/>
              <a:gd name="connsiteX66" fmla="*/ 4436 w 10000"/>
              <a:gd name="connsiteY66" fmla="*/ 4349 h 10000"/>
              <a:gd name="connsiteX67" fmla="*/ 4113 w 10000"/>
              <a:gd name="connsiteY67" fmla="*/ 3757 h 10000"/>
              <a:gd name="connsiteX68" fmla="*/ 3830 w 10000"/>
              <a:gd name="connsiteY68" fmla="*/ 3633 h 10000"/>
              <a:gd name="connsiteX69" fmla="*/ 3710 w 10000"/>
              <a:gd name="connsiteY69" fmla="*/ 3446 h 10000"/>
              <a:gd name="connsiteX70" fmla="*/ 3508 w 10000"/>
              <a:gd name="connsiteY70" fmla="*/ 3323 h 10000"/>
              <a:gd name="connsiteX71" fmla="*/ 3670 w 10000"/>
              <a:gd name="connsiteY71" fmla="*/ 3229 h 10000"/>
              <a:gd name="connsiteX72" fmla="*/ 3548 w 10000"/>
              <a:gd name="connsiteY72" fmla="*/ 3073 h 10000"/>
              <a:gd name="connsiteX73" fmla="*/ 3670 w 10000"/>
              <a:gd name="connsiteY73" fmla="*/ 2981 h 10000"/>
              <a:gd name="connsiteX74" fmla="*/ 3670 w 10000"/>
              <a:gd name="connsiteY74" fmla="*/ 2795 h 10000"/>
              <a:gd name="connsiteX75" fmla="*/ 3264 w 10000"/>
              <a:gd name="connsiteY75" fmla="*/ 2143 h 10000"/>
              <a:gd name="connsiteX76" fmla="*/ 3789 w 10000"/>
              <a:gd name="connsiteY76" fmla="*/ 280 h 10000"/>
              <a:gd name="connsiteX77" fmla="*/ 2177 w 10000"/>
              <a:gd name="connsiteY77" fmla="*/ 0 h 10000"/>
              <a:gd name="connsiteX78" fmla="*/ 645 w 10000"/>
              <a:gd name="connsiteY78" fmla="*/ 4937 h 10000"/>
              <a:gd name="connsiteX79" fmla="*/ 767 w 10000"/>
              <a:gd name="connsiteY79" fmla="*/ 5373 h 10000"/>
              <a:gd name="connsiteX80" fmla="*/ 605 w 10000"/>
              <a:gd name="connsiteY80" fmla="*/ 5496 h 10000"/>
              <a:gd name="connsiteX81" fmla="*/ 807 w 10000"/>
              <a:gd name="connsiteY81" fmla="*/ 6057 h 10000"/>
              <a:gd name="connsiteX82" fmla="*/ 1171 w 10000"/>
              <a:gd name="connsiteY82" fmla="*/ 6241 h 10000"/>
              <a:gd name="connsiteX83" fmla="*/ 1210 w 10000"/>
              <a:gd name="connsiteY83" fmla="*/ 6582 h 10000"/>
              <a:gd name="connsiteX84" fmla="*/ 725 w 10000"/>
              <a:gd name="connsiteY84" fmla="*/ 6986 h 10000"/>
              <a:gd name="connsiteX85" fmla="*/ 524 w 10000"/>
              <a:gd name="connsiteY85" fmla="*/ 7329 h 10000"/>
              <a:gd name="connsiteX86" fmla="*/ 202 w 10000"/>
              <a:gd name="connsiteY86" fmla="*/ 7577 h 10000"/>
              <a:gd name="connsiteX87" fmla="*/ 161 w 10000"/>
              <a:gd name="connsiteY87" fmla="*/ 7763 h 10000"/>
              <a:gd name="connsiteX88" fmla="*/ 0 w 10000"/>
              <a:gd name="connsiteY88" fmla="*/ 7919 h 10000"/>
              <a:gd name="connsiteX0" fmla="*/ 0 w 10000"/>
              <a:gd name="connsiteY0" fmla="*/ 7919 h 10000"/>
              <a:gd name="connsiteX1" fmla="*/ 10000 w 10000"/>
              <a:gd name="connsiteY1" fmla="*/ 9968 h 10000"/>
              <a:gd name="connsiteX2" fmla="*/ 9880 w 10000"/>
              <a:gd name="connsiteY2" fmla="*/ 9687 h 10000"/>
              <a:gd name="connsiteX3" fmla="*/ 9797 w 10000"/>
              <a:gd name="connsiteY3" fmla="*/ 9627 h 10000"/>
              <a:gd name="connsiteX4" fmla="*/ 9596 w 10000"/>
              <a:gd name="connsiteY4" fmla="*/ 9687 h 10000"/>
              <a:gd name="connsiteX5" fmla="*/ 9596 w 10000"/>
              <a:gd name="connsiteY5" fmla="*/ 9781 h 10000"/>
              <a:gd name="connsiteX6" fmla="*/ 9476 w 10000"/>
              <a:gd name="connsiteY6" fmla="*/ 9875 h 10000"/>
              <a:gd name="connsiteX7" fmla="*/ 9516 w 10000"/>
              <a:gd name="connsiteY7" fmla="*/ 10000 h 10000"/>
              <a:gd name="connsiteX8" fmla="*/ 9152 w 10000"/>
              <a:gd name="connsiteY8" fmla="*/ 9906 h 10000"/>
              <a:gd name="connsiteX9" fmla="*/ 8910 w 10000"/>
              <a:gd name="connsiteY9" fmla="*/ 9968 h 10000"/>
              <a:gd name="connsiteX10" fmla="*/ 8428 w 10000"/>
              <a:gd name="connsiteY10" fmla="*/ 9875 h 10000"/>
              <a:gd name="connsiteX11" fmla="*/ 8144 w 10000"/>
              <a:gd name="connsiteY11" fmla="*/ 9752 h 10000"/>
              <a:gd name="connsiteX12" fmla="*/ 7984 w 10000"/>
              <a:gd name="connsiteY12" fmla="*/ 9814 h 10000"/>
              <a:gd name="connsiteX13" fmla="*/ 7339 w 10000"/>
              <a:gd name="connsiteY13" fmla="*/ 9781 h 10000"/>
              <a:gd name="connsiteX14" fmla="*/ 7177 w 10000"/>
              <a:gd name="connsiteY14" fmla="*/ 9781 h 10000"/>
              <a:gd name="connsiteX15" fmla="*/ 7017 w 10000"/>
              <a:gd name="connsiteY15" fmla="*/ 9875 h 10000"/>
              <a:gd name="connsiteX16" fmla="*/ 7057 w 10000"/>
              <a:gd name="connsiteY16" fmla="*/ 9968 h 10000"/>
              <a:gd name="connsiteX17" fmla="*/ 6774 w 10000"/>
              <a:gd name="connsiteY17" fmla="*/ 9627 h 10000"/>
              <a:gd name="connsiteX18" fmla="*/ 6653 w 10000"/>
              <a:gd name="connsiteY18" fmla="*/ 9472 h 10000"/>
              <a:gd name="connsiteX19" fmla="*/ 6734 w 10000"/>
              <a:gd name="connsiteY19" fmla="*/ 9378 h 10000"/>
              <a:gd name="connsiteX20" fmla="*/ 6653 w 10000"/>
              <a:gd name="connsiteY20" fmla="*/ 9130 h 10000"/>
              <a:gd name="connsiteX21" fmla="*/ 6491 w 10000"/>
              <a:gd name="connsiteY21" fmla="*/ 9006 h 10000"/>
              <a:gd name="connsiteX22" fmla="*/ 6290 w 10000"/>
              <a:gd name="connsiteY22" fmla="*/ 9036 h 10000"/>
              <a:gd name="connsiteX23" fmla="*/ 6170 w 10000"/>
              <a:gd name="connsiteY23" fmla="*/ 8881 h 10000"/>
              <a:gd name="connsiteX24" fmla="*/ 6088 w 10000"/>
              <a:gd name="connsiteY24" fmla="*/ 8727 h 10000"/>
              <a:gd name="connsiteX25" fmla="*/ 6211 w 10000"/>
              <a:gd name="connsiteY25" fmla="*/ 8664 h 10000"/>
              <a:gd name="connsiteX26" fmla="*/ 6211 w 10000"/>
              <a:gd name="connsiteY26" fmla="*/ 8571 h 10000"/>
              <a:gd name="connsiteX27" fmla="*/ 6170 w 10000"/>
              <a:gd name="connsiteY27" fmla="*/ 8355 h 10000"/>
              <a:gd name="connsiteX28" fmla="*/ 6049 w 10000"/>
              <a:gd name="connsiteY28" fmla="*/ 8355 h 10000"/>
              <a:gd name="connsiteX29" fmla="*/ 6049 w 10000"/>
              <a:gd name="connsiteY29" fmla="*/ 8168 h 10000"/>
              <a:gd name="connsiteX30" fmla="*/ 5888 w 10000"/>
              <a:gd name="connsiteY30" fmla="*/ 7948 h 10000"/>
              <a:gd name="connsiteX31" fmla="*/ 5928 w 10000"/>
              <a:gd name="connsiteY31" fmla="*/ 7795 h 10000"/>
              <a:gd name="connsiteX32" fmla="*/ 5847 w 10000"/>
              <a:gd name="connsiteY32" fmla="*/ 7702 h 10000"/>
              <a:gd name="connsiteX33" fmla="*/ 5928 w 10000"/>
              <a:gd name="connsiteY33" fmla="*/ 7547 h 10000"/>
              <a:gd name="connsiteX34" fmla="*/ 5807 w 10000"/>
              <a:gd name="connsiteY34" fmla="*/ 7483 h 10000"/>
              <a:gd name="connsiteX35" fmla="*/ 5888 w 10000"/>
              <a:gd name="connsiteY35" fmla="*/ 7360 h 10000"/>
              <a:gd name="connsiteX36" fmla="*/ 5605 w 10000"/>
              <a:gd name="connsiteY36" fmla="*/ 7111 h 10000"/>
              <a:gd name="connsiteX37" fmla="*/ 5564 w 10000"/>
              <a:gd name="connsiteY37" fmla="*/ 7204 h 10000"/>
              <a:gd name="connsiteX38" fmla="*/ 5323 w 10000"/>
              <a:gd name="connsiteY38" fmla="*/ 7329 h 10000"/>
              <a:gd name="connsiteX39" fmla="*/ 5081 w 10000"/>
              <a:gd name="connsiteY39" fmla="*/ 7360 h 10000"/>
              <a:gd name="connsiteX40" fmla="*/ 4919 w 10000"/>
              <a:gd name="connsiteY40" fmla="*/ 7452 h 10000"/>
              <a:gd name="connsiteX41" fmla="*/ 4718 w 10000"/>
              <a:gd name="connsiteY41" fmla="*/ 7267 h 10000"/>
              <a:gd name="connsiteX42" fmla="*/ 4557 w 10000"/>
              <a:gd name="connsiteY42" fmla="*/ 7204 h 10000"/>
              <a:gd name="connsiteX43" fmla="*/ 4718 w 10000"/>
              <a:gd name="connsiteY43" fmla="*/ 6955 h 10000"/>
              <a:gd name="connsiteX44" fmla="*/ 4636 w 10000"/>
              <a:gd name="connsiteY44" fmla="*/ 6801 h 10000"/>
              <a:gd name="connsiteX45" fmla="*/ 5001 w 10000"/>
              <a:gd name="connsiteY45" fmla="*/ 6646 h 10000"/>
              <a:gd name="connsiteX46" fmla="*/ 4959 w 10000"/>
              <a:gd name="connsiteY46" fmla="*/ 6553 h 10000"/>
              <a:gd name="connsiteX47" fmla="*/ 5001 w 10000"/>
              <a:gd name="connsiteY47" fmla="*/ 6460 h 10000"/>
              <a:gd name="connsiteX48" fmla="*/ 4879 w 10000"/>
              <a:gd name="connsiteY48" fmla="*/ 6396 h 10000"/>
              <a:gd name="connsiteX49" fmla="*/ 5001 w 10000"/>
              <a:gd name="connsiteY49" fmla="*/ 6210 h 10000"/>
              <a:gd name="connsiteX50" fmla="*/ 4919 w 10000"/>
              <a:gd name="connsiteY50" fmla="*/ 6087 h 10000"/>
              <a:gd name="connsiteX51" fmla="*/ 5081 w 10000"/>
              <a:gd name="connsiteY51" fmla="*/ 6057 h 10000"/>
              <a:gd name="connsiteX52" fmla="*/ 5081 w 10000"/>
              <a:gd name="connsiteY52" fmla="*/ 5901 h 10000"/>
              <a:gd name="connsiteX53" fmla="*/ 5323 w 10000"/>
              <a:gd name="connsiteY53" fmla="*/ 5560 h 10000"/>
              <a:gd name="connsiteX54" fmla="*/ 5284 w 10000"/>
              <a:gd name="connsiteY54" fmla="*/ 5465 h 10000"/>
              <a:gd name="connsiteX55" fmla="*/ 5402 w 10000"/>
              <a:gd name="connsiteY55" fmla="*/ 5434 h 10000"/>
              <a:gd name="connsiteX56" fmla="*/ 5484 w 10000"/>
              <a:gd name="connsiteY56" fmla="*/ 5185 h 10000"/>
              <a:gd name="connsiteX57" fmla="*/ 5041 w 10000"/>
              <a:gd name="connsiteY57" fmla="*/ 5154 h 10000"/>
              <a:gd name="connsiteX58" fmla="*/ 4959 w 10000"/>
              <a:gd name="connsiteY58" fmla="*/ 5063 h 10000"/>
              <a:gd name="connsiteX59" fmla="*/ 5001 w 10000"/>
              <a:gd name="connsiteY59" fmla="*/ 4998 h 10000"/>
              <a:gd name="connsiteX60" fmla="*/ 4959 w 10000"/>
              <a:gd name="connsiteY60" fmla="*/ 4907 h 10000"/>
              <a:gd name="connsiteX61" fmla="*/ 4759 w 10000"/>
              <a:gd name="connsiteY61" fmla="*/ 4968 h 10000"/>
              <a:gd name="connsiteX62" fmla="*/ 4798 w 10000"/>
              <a:gd name="connsiteY62" fmla="*/ 4844 h 10000"/>
              <a:gd name="connsiteX63" fmla="*/ 4596 w 10000"/>
              <a:gd name="connsiteY63" fmla="*/ 4690 h 10000"/>
              <a:gd name="connsiteX64" fmla="*/ 4596 w 10000"/>
              <a:gd name="connsiteY64" fmla="*/ 4503 h 10000"/>
              <a:gd name="connsiteX65" fmla="*/ 4436 w 10000"/>
              <a:gd name="connsiteY65" fmla="*/ 4349 h 10000"/>
              <a:gd name="connsiteX66" fmla="*/ 4113 w 10000"/>
              <a:gd name="connsiteY66" fmla="*/ 3757 h 10000"/>
              <a:gd name="connsiteX67" fmla="*/ 3830 w 10000"/>
              <a:gd name="connsiteY67" fmla="*/ 3633 h 10000"/>
              <a:gd name="connsiteX68" fmla="*/ 3710 w 10000"/>
              <a:gd name="connsiteY68" fmla="*/ 3446 h 10000"/>
              <a:gd name="connsiteX69" fmla="*/ 3508 w 10000"/>
              <a:gd name="connsiteY69" fmla="*/ 3323 h 10000"/>
              <a:gd name="connsiteX70" fmla="*/ 3670 w 10000"/>
              <a:gd name="connsiteY70" fmla="*/ 3229 h 10000"/>
              <a:gd name="connsiteX71" fmla="*/ 3548 w 10000"/>
              <a:gd name="connsiteY71" fmla="*/ 3073 h 10000"/>
              <a:gd name="connsiteX72" fmla="*/ 3670 w 10000"/>
              <a:gd name="connsiteY72" fmla="*/ 2981 h 10000"/>
              <a:gd name="connsiteX73" fmla="*/ 3670 w 10000"/>
              <a:gd name="connsiteY73" fmla="*/ 2795 h 10000"/>
              <a:gd name="connsiteX74" fmla="*/ 3264 w 10000"/>
              <a:gd name="connsiteY74" fmla="*/ 2143 h 10000"/>
              <a:gd name="connsiteX75" fmla="*/ 3789 w 10000"/>
              <a:gd name="connsiteY75" fmla="*/ 280 h 10000"/>
              <a:gd name="connsiteX76" fmla="*/ 2177 w 10000"/>
              <a:gd name="connsiteY76" fmla="*/ 0 h 10000"/>
              <a:gd name="connsiteX77" fmla="*/ 645 w 10000"/>
              <a:gd name="connsiteY77" fmla="*/ 4937 h 10000"/>
              <a:gd name="connsiteX78" fmla="*/ 767 w 10000"/>
              <a:gd name="connsiteY78" fmla="*/ 5373 h 10000"/>
              <a:gd name="connsiteX79" fmla="*/ 605 w 10000"/>
              <a:gd name="connsiteY79" fmla="*/ 5496 h 10000"/>
              <a:gd name="connsiteX80" fmla="*/ 807 w 10000"/>
              <a:gd name="connsiteY80" fmla="*/ 6057 h 10000"/>
              <a:gd name="connsiteX81" fmla="*/ 1171 w 10000"/>
              <a:gd name="connsiteY81" fmla="*/ 6241 h 10000"/>
              <a:gd name="connsiteX82" fmla="*/ 1210 w 10000"/>
              <a:gd name="connsiteY82" fmla="*/ 6582 h 10000"/>
              <a:gd name="connsiteX83" fmla="*/ 725 w 10000"/>
              <a:gd name="connsiteY83" fmla="*/ 6986 h 10000"/>
              <a:gd name="connsiteX84" fmla="*/ 524 w 10000"/>
              <a:gd name="connsiteY84" fmla="*/ 7329 h 10000"/>
              <a:gd name="connsiteX85" fmla="*/ 202 w 10000"/>
              <a:gd name="connsiteY85" fmla="*/ 7577 h 10000"/>
              <a:gd name="connsiteX86" fmla="*/ 161 w 10000"/>
              <a:gd name="connsiteY86" fmla="*/ 7763 h 10000"/>
              <a:gd name="connsiteX87" fmla="*/ 0 w 10000"/>
              <a:gd name="connsiteY87" fmla="*/ 7919 h 10000"/>
              <a:gd name="connsiteX0" fmla="*/ 0 w 10000"/>
              <a:gd name="connsiteY0" fmla="*/ 7919 h 10000"/>
              <a:gd name="connsiteX1" fmla="*/ 10000 w 10000"/>
              <a:gd name="connsiteY1" fmla="*/ 9968 h 10000"/>
              <a:gd name="connsiteX2" fmla="*/ 9880 w 10000"/>
              <a:gd name="connsiteY2" fmla="*/ 9687 h 10000"/>
              <a:gd name="connsiteX3" fmla="*/ 9797 w 10000"/>
              <a:gd name="connsiteY3" fmla="*/ 9627 h 10000"/>
              <a:gd name="connsiteX4" fmla="*/ 9596 w 10000"/>
              <a:gd name="connsiteY4" fmla="*/ 9687 h 10000"/>
              <a:gd name="connsiteX5" fmla="*/ 9596 w 10000"/>
              <a:gd name="connsiteY5" fmla="*/ 9781 h 10000"/>
              <a:gd name="connsiteX6" fmla="*/ 9476 w 10000"/>
              <a:gd name="connsiteY6" fmla="*/ 9875 h 10000"/>
              <a:gd name="connsiteX7" fmla="*/ 9516 w 10000"/>
              <a:gd name="connsiteY7" fmla="*/ 10000 h 10000"/>
              <a:gd name="connsiteX8" fmla="*/ 9152 w 10000"/>
              <a:gd name="connsiteY8" fmla="*/ 9906 h 10000"/>
              <a:gd name="connsiteX9" fmla="*/ 8910 w 10000"/>
              <a:gd name="connsiteY9" fmla="*/ 9968 h 10000"/>
              <a:gd name="connsiteX10" fmla="*/ 8428 w 10000"/>
              <a:gd name="connsiteY10" fmla="*/ 9875 h 10000"/>
              <a:gd name="connsiteX11" fmla="*/ 8144 w 10000"/>
              <a:gd name="connsiteY11" fmla="*/ 9752 h 10000"/>
              <a:gd name="connsiteX12" fmla="*/ 7984 w 10000"/>
              <a:gd name="connsiteY12" fmla="*/ 9814 h 10000"/>
              <a:gd name="connsiteX13" fmla="*/ 7339 w 10000"/>
              <a:gd name="connsiteY13" fmla="*/ 9781 h 10000"/>
              <a:gd name="connsiteX14" fmla="*/ 7177 w 10000"/>
              <a:gd name="connsiteY14" fmla="*/ 9781 h 10000"/>
              <a:gd name="connsiteX15" fmla="*/ 7017 w 10000"/>
              <a:gd name="connsiteY15" fmla="*/ 9875 h 10000"/>
              <a:gd name="connsiteX16" fmla="*/ 6774 w 10000"/>
              <a:gd name="connsiteY16" fmla="*/ 9627 h 10000"/>
              <a:gd name="connsiteX17" fmla="*/ 6653 w 10000"/>
              <a:gd name="connsiteY17" fmla="*/ 9472 h 10000"/>
              <a:gd name="connsiteX18" fmla="*/ 6734 w 10000"/>
              <a:gd name="connsiteY18" fmla="*/ 9378 h 10000"/>
              <a:gd name="connsiteX19" fmla="*/ 6653 w 10000"/>
              <a:gd name="connsiteY19" fmla="*/ 9130 h 10000"/>
              <a:gd name="connsiteX20" fmla="*/ 6491 w 10000"/>
              <a:gd name="connsiteY20" fmla="*/ 9006 h 10000"/>
              <a:gd name="connsiteX21" fmla="*/ 6290 w 10000"/>
              <a:gd name="connsiteY21" fmla="*/ 9036 h 10000"/>
              <a:gd name="connsiteX22" fmla="*/ 6170 w 10000"/>
              <a:gd name="connsiteY22" fmla="*/ 8881 h 10000"/>
              <a:gd name="connsiteX23" fmla="*/ 6088 w 10000"/>
              <a:gd name="connsiteY23" fmla="*/ 8727 h 10000"/>
              <a:gd name="connsiteX24" fmla="*/ 6211 w 10000"/>
              <a:gd name="connsiteY24" fmla="*/ 8664 h 10000"/>
              <a:gd name="connsiteX25" fmla="*/ 6211 w 10000"/>
              <a:gd name="connsiteY25" fmla="*/ 8571 h 10000"/>
              <a:gd name="connsiteX26" fmla="*/ 6170 w 10000"/>
              <a:gd name="connsiteY26" fmla="*/ 8355 h 10000"/>
              <a:gd name="connsiteX27" fmla="*/ 6049 w 10000"/>
              <a:gd name="connsiteY27" fmla="*/ 8355 h 10000"/>
              <a:gd name="connsiteX28" fmla="*/ 6049 w 10000"/>
              <a:gd name="connsiteY28" fmla="*/ 8168 h 10000"/>
              <a:gd name="connsiteX29" fmla="*/ 5888 w 10000"/>
              <a:gd name="connsiteY29" fmla="*/ 7948 h 10000"/>
              <a:gd name="connsiteX30" fmla="*/ 5928 w 10000"/>
              <a:gd name="connsiteY30" fmla="*/ 7795 h 10000"/>
              <a:gd name="connsiteX31" fmla="*/ 5847 w 10000"/>
              <a:gd name="connsiteY31" fmla="*/ 7702 h 10000"/>
              <a:gd name="connsiteX32" fmla="*/ 5928 w 10000"/>
              <a:gd name="connsiteY32" fmla="*/ 7547 h 10000"/>
              <a:gd name="connsiteX33" fmla="*/ 5807 w 10000"/>
              <a:gd name="connsiteY33" fmla="*/ 7483 h 10000"/>
              <a:gd name="connsiteX34" fmla="*/ 5888 w 10000"/>
              <a:gd name="connsiteY34" fmla="*/ 7360 h 10000"/>
              <a:gd name="connsiteX35" fmla="*/ 5605 w 10000"/>
              <a:gd name="connsiteY35" fmla="*/ 7111 h 10000"/>
              <a:gd name="connsiteX36" fmla="*/ 5564 w 10000"/>
              <a:gd name="connsiteY36" fmla="*/ 7204 h 10000"/>
              <a:gd name="connsiteX37" fmla="*/ 5323 w 10000"/>
              <a:gd name="connsiteY37" fmla="*/ 7329 h 10000"/>
              <a:gd name="connsiteX38" fmla="*/ 5081 w 10000"/>
              <a:gd name="connsiteY38" fmla="*/ 7360 h 10000"/>
              <a:gd name="connsiteX39" fmla="*/ 4919 w 10000"/>
              <a:gd name="connsiteY39" fmla="*/ 7452 h 10000"/>
              <a:gd name="connsiteX40" fmla="*/ 4718 w 10000"/>
              <a:gd name="connsiteY40" fmla="*/ 7267 h 10000"/>
              <a:gd name="connsiteX41" fmla="*/ 4557 w 10000"/>
              <a:gd name="connsiteY41" fmla="*/ 7204 h 10000"/>
              <a:gd name="connsiteX42" fmla="*/ 4718 w 10000"/>
              <a:gd name="connsiteY42" fmla="*/ 6955 h 10000"/>
              <a:gd name="connsiteX43" fmla="*/ 4636 w 10000"/>
              <a:gd name="connsiteY43" fmla="*/ 6801 h 10000"/>
              <a:gd name="connsiteX44" fmla="*/ 5001 w 10000"/>
              <a:gd name="connsiteY44" fmla="*/ 6646 h 10000"/>
              <a:gd name="connsiteX45" fmla="*/ 4959 w 10000"/>
              <a:gd name="connsiteY45" fmla="*/ 6553 h 10000"/>
              <a:gd name="connsiteX46" fmla="*/ 5001 w 10000"/>
              <a:gd name="connsiteY46" fmla="*/ 6460 h 10000"/>
              <a:gd name="connsiteX47" fmla="*/ 4879 w 10000"/>
              <a:gd name="connsiteY47" fmla="*/ 6396 h 10000"/>
              <a:gd name="connsiteX48" fmla="*/ 5001 w 10000"/>
              <a:gd name="connsiteY48" fmla="*/ 6210 h 10000"/>
              <a:gd name="connsiteX49" fmla="*/ 4919 w 10000"/>
              <a:gd name="connsiteY49" fmla="*/ 6087 h 10000"/>
              <a:gd name="connsiteX50" fmla="*/ 5081 w 10000"/>
              <a:gd name="connsiteY50" fmla="*/ 6057 h 10000"/>
              <a:gd name="connsiteX51" fmla="*/ 5081 w 10000"/>
              <a:gd name="connsiteY51" fmla="*/ 5901 h 10000"/>
              <a:gd name="connsiteX52" fmla="*/ 5323 w 10000"/>
              <a:gd name="connsiteY52" fmla="*/ 5560 h 10000"/>
              <a:gd name="connsiteX53" fmla="*/ 5284 w 10000"/>
              <a:gd name="connsiteY53" fmla="*/ 5465 h 10000"/>
              <a:gd name="connsiteX54" fmla="*/ 5402 w 10000"/>
              <a:gd name="connsiteY54" fmla="*/ 5434 h 10000"/>
              <a:gd name="connsiteX55" fmla="*/ 5484 w 10000"/>
              <a:gd name="connsiteY55" fmla="*/ 5185 h 10000"/>
              <a:gd name="connsiteX56" fmla="*/ 5041 w 10000"/>
              <a:gd name="connsiteY56" fmla="*/ 5154 h 10000"/>
              <a:gd name="connsiteX57" fmla="*/ 4959 w 10000"/>
              <a:gd name="connsiteY57" fmla="*/ 5063 h 10000"/>
              <a:gd name="connsiteX58" fmla="*/ 5001 w 10000"/>
              <a:gd name="connsiteY58" fmla="*/ 4998 h 10000"/>
              <a:gd name="connsiteX59" fmla="*/ 4959 w 10000"/>
              <a:gd name="connsiteY59" fmla="*/ 4907 h 10000"/>
              <a:gd name="connsiteX60" fmla="*/ 4759 w 10000"/>
              <a:gd name="connsiteY60" fmla="*/ 4968 h 10000"/>
              <a:gd name="connsiteX61" fmla="*/ 4798 w 10000"/>
              <a:gd name="connsiteY61" fmla="*/ 4844 h 10000"/>
              <a:gd name="connsiteX62" fmla="*/ 4596 w 10000"/>
              <a:gd name="connsiteY62" fmla="*/ 4690 h 10000"/>
              <a:gd name="connsiteX63" fmla="*/ 4596 w 10000"/>
              <a:gd name="connsiteY63" fmla="*/ 4503 h 10000"/>
              <a:gd name="connsiteX64" fmla="*/ 4436 w 10000"/>
              <a:gd name="connsiteY64" fmla="*/ 4349 h 10000"/>
              <a:gd name="connsiteX65" fmla="*/ 4113 w 10000"/>
              <a:gd name="connsiteY65" fmla="*/ 3757 h 10000"/>
              <a:gd name="connsiteX66" fmla="*/ 3830 w 10000"/>
              <a:gd name="connsiteY66" fmla="*/ 3633 h 10000"/>
              <a:gd name="connsiteX67" fmla="*/ 3710 w 10000"/>
              <a:gd name="connsiteY67" fmla="*/ 3446 h 10000"/>
              <a:gd name="connsiteX68" fmla="*/ 3508 w 10000"/>
              <a:gd name="connsiteY68" fmla="*/ 3323 h 10000"/>
              <a:gd name="connsiteX69" fmla="*/ 3670 w 10000"/>
              <a:gd name="connsiteY69" fmla="*/ 3229 h 10000"/>
              <a:gd name="connsiteX70" fmla="*/ 3548 w 10000"/>
              <a:gd name="connsiteY70" fmla="*/ 3073 h 10000"/>
              <a:gd name="connsiteX71" fmla="*/ 3670 w 10000"/>
              <a:gd name="connsiteY71" fmla="*/ 2981 h 10000"/>
              <a:gd name="connsiteX72" fmla="*/ 3670 w 10000"/>
              <a:gd name="connsiteY72" fmla="*/ 2795 h 10000"/>
              <a:gd name="connsiteX73" fmla="*/ 3264 w 10000"/>
              <a:gd name="connsiteY73" fmla="*/ 2143 h 10000"/>
              <a:gd name="connsiteX74" fmla="*/ 3789 w 10000"/>
              <a:gd name="connsiteY74" fmla="*/ 280 h 10000"/>
              <a:gd name="connsiteX75" fmla="*/ 2177 w 10000"/>
              <a:gd name="connsiteY75" fmla="*/ 0 h 10000"/>
              <a:gd name="connsiteX76" fmla="*/ 645 w 10000"/>
              <a:gd name="connsiteY76" fmla="*/ 4937 h 10000"/>
              <a:gd name="connsiteX77" fmla="*/ 767 w 10000"/>
              <a:gd name="connsiteY77" fmla="*/ 5373 h 10000"/>
              <a:gd name="connsiteX78" fmla="*/ 605 w 10000"/>
              <a:gd name="connsiteY78" fmla="*/ 5496 h 10000"/>
              <a:gd name="connsiteX79" fmla="*/ 807 w 10000"/>
              <a:gd name="connsiteY79" fmla="*/ 6057 h 10000"/>
              <a:gd name="connsiteX80" fmla="*/ 1171 w 10000"/>
              <a:gd name="connsiteY80" fmla="*/ 6241 h 10000"/>
              <a:gd name="connsiteX81" fmla="*/ 1210 w 10000"/>
              <a:gd name="connsiteY81" fmla="*/ 6582 h 10000"/>
              <a:gd name="connsiteX82" fmla="*/ 725 w 10000"/>
              <a:gd name="connsiteY82" fmla="*/ 6986 h 10000"/>
              <a:gd name="connsiteX83" fmla="*/ 524 w 10000"/>
              <a:gd name="connsiteY83" fmla="*/ 7329 h 10000"/>
              <a:gd name="connsiteX84" fmla="*/ 202 w 10000"/>
              <a:gd name="connsiteY84" fmla="*/ 7577 h 10000"/>
              <a:gd name="connsiteX85" fmla="*/ 161 w 10000"/>
              <a:gd name="connsiteY85" fmla="*/ 7763 h 10000"/>
              <a:gd name="connsiteX86" fmla="*/ 0 w 10000"/>
              <a:gd name="connsiteY86" fmla="*/ 7919 h 10000"/>
              <a:gd name="connsiteX0" fmla="*/ 0 w 10000"/>
              <a:gd name="connsiteY0" fmla="*/ 7919 h 10000"/>
              <a:gd name="connsiteX1" fmla="*/ 10000 w 10000"/>
              <a:gd name="connsiteY1" fmla="*/ 9968 h 10000"/>
              <a:gd name="connsiteX2" fmla="*/ 9880 w 10000"/>
              <a:gd name="connsiteY2" fmla="*/ 9687 h 10000"/>
              <a:gd name="connsiteX3" fmla="*/ 9797 w 10000"/>
              <a:gd name="connsiteY3" fmla="*/ 9627 h 10000"/>
              <a:gd name="connsiteX4" fmla="*/ 9596 w 10000"/>
              <a:gd name="connsiteY4" fmla="*/ 9687 h 10000"/>
              <a:gd name="connsiteX5" fmla="*/ 9596 w 10000"/>
              <a:gd name="connsiteY5" fmla="*/ 9781 h 10000"/>
              <a:gd name="connsiteX6" fmla="*/ 9476 w 10000"/>
              <a:gd name="connsiteY6" fmla="*/ 9875 h 10000"/>
              <a:gd name="connsiteX7" fmla="*/ 9516 w 10000"/>
              <a:gd name="connsiteY7" fmla="*/ 10000 h 10000"/>
              <a:gd name="connsiteX8" fmla="*/ 9152 w 10000"/>
              <a:gd name="connsiteY8" fmla="*/ 9906 h 10000"/>
              <a:gd name="connsiteX9" fmla="*/ 8910 w 10000"/>
              <a:gd name="connsiteY9" fmla="*/ 9968 h 10000"/>
              <a:gd name="connsiteX10" fmla="*/ 8428 w 10000"/>
              <a:gd name="connsiteY10" fmla="*/ 9875 h 10000"/>
              <a:gd name="connsiteX11" fmla="*/ 8144 w 10000"/>
              <a:gd name="connsiteY11" fmla="*/ 9752 h 10000"/>
              <a:gd name="connsiteX12" fmla="*/ 7984 w 10000"/>
              <a:gd name="connsiteY12" fmla="*/ 9814 h 10000"/>
              <a:gd name="connsiteX13" fmla="*/ 7339 w 10000"/>
              <a:gd name="connsiteY13" fmla="*/ 9781 h 10000"/>
              <a:gd name="connsiteX14" fmla="*/ 7177 w 10000"/>
              <a:gd name="connsiteY14" fmla="*/ 9781 h 10000"/>
              <a:gd name="connsiteX15" fmla="*/ 6774 w 10000"/>
              <a:gd name="connsiteY15" fmla="*/ 9627 h 10000"/>
              <a:gd name="connsiteX16" fmla="*/ 6653 w 10000"/>
              <a:gd name="connsiteY16" fmla="*/ 9472 h 10000"/>
              <a:gd name="connsiteX17" fmla="*/ 6734 w 10000"/>
              <a:gd name="connsiteY17" fmla="*/ 9378 h 10000"/>
              <a:gd name="connsiteX18" fmla="*/ 6653 w 10000"/>
              <a:gd name="connsiteY18" fmla="*/ 9130 h 10000"/>
              <a:gd name="connsiteX19" fmla="*/ 6491 w 10000"/>
              <a:gd name="connsiteY19" fmla="*/ 9006 h 10000"/>
              <a:gd name="connsiteX20" fmla="*/ 6290 w 10000"/>
              <a:gd name="connsiteY20" fmla="*/ 9036 h 10000"/>
              <a:gd name="connsiteX21" fmla="*/ 6170 w 10000"/>
              <a:gd name="connsiteY21" fmla="*/ 8881 h 10000"/>
              <a:gd name="connsiteX22" fmla="*/ 6088 w 10000"/>
              <a:gd name="connsiteY22" fmla="*/ 8727 h 10000"/>
              <a:gd name="connsiteX23" fmla="*/ 6211 w 10000"/>
              <a:gd name="connsiteY23" fmla="*/ 8664 h 10000"/>
              <a:gd name="connsiteX24" fmla="*/ 6211 w 10000"/>
              <a:gd name="connsiteY24" fmla="*/ 8571 h 10000"/>
              <a:gd name="connsiteX25" fmla="*/ 6170 w 10000"/>
              <a:gd name="connsiteY25" fmla="*/ 8355 h 10000"/>
              <a:gd name="connsiteX26" fmla="*/ 6049 w 10000"/>
              <a:gd name="connsiteY26" fmla="*/ 8355 h 10000"/>
              <a:gd name="connsiteX27" fmla="*/ 6049 w 10000"/>
              <a:gd name="connsiteY27" fmla="*/ 8168 h 10000"/>
              <a:gd name="connsiteX28" fmla="*/ 5888 w 10000"/>
              <a:gd name="connsiteY28" fmla="*/ 7948 h 10000"/>
              <a:gd name="connsiteX29" fmla="*/ 5928 w 10000"/>
              <a:gd name="connsiteY29" fmla="*/ 7795 h 10000"/>
              <a:gd name="connsiteX30" fmla="*/ 5847 w 10000"/>
              <a:gd name="connsiteY30" fmla="*/ 7702 h 10000"/>
              <a:gd name="connsiteX31" fmla="*/ 5928 w 10000"/>
              <a:gd name="connsiteY31" fmla="*/ 7547 h 10000"/>
              <a:gd name="connsiteX32" fmla="*/ 5807 w 10000"/>
              <a:gd name="connsiteY32" fmla="*/ 7483 h 10000"/>
              <a:gd name="connsiteX33" fmla="*/ 5888 w 10000"/>
              <a:gd name="connsiteY33" fmla="*/ 7360 h 10000"/>
              <a:gd name="connsiteX34" fmla="*/ 5605 w 10000"/>
              <a:gd name="connsiteY34" fmla="*/ 7111 h 10000"/>
              <a:gd name="connsiteX35" fmla="*/ 5564 w 10000"/>
              <a:gd name="connsiteY35" fmla="*/ 7204 h 10000"/>
              <a:gd name="connsiteX36" fmla="*/ 5323 w 10000"/>
              <a:gd name="connsiteY36" fmla="*/ 7329 h 10000"/>
              <a:gd name="connsiteX37" fmla="*/ 5081 w 10000"/>
              <a:gd name="connsiteY37" fmla="*/ 7360 h 10000"/>
              <a:gd name="connsiteX38" fmla="*/ 4919 w 10000"/>
              <a:gd name="connsiteY38" fmla="*/ 7452 h 10000"/>
              <a:gd name="connsiteX39" fmla="*/ 4718 w 10000"/>
              <a:gd name="connsiteY39" fmla="*/ 7267 h 10000"/>
              <a:gd name="connsiteX40" fmla="*/ 4557 w 10000"/>
              <a:gd name="connsiteY40" fmla="*/ 7204 h 10000"/>
              <a:gd name="connsiteX41" fmla="*/ 4718 w 10000"/>
              <a:gd name="connsiteY41" fmla="*/ 6955 h 10000"/>
              <a:gd name="connsiteX42" fmla="*/ 4636 w 10000"/>
              <a:gd name="connsiteY42" fmla="*/ 6801 h 10000"/>
              <a:gd name="connsiteX43" fmla="*/ 5001 w 10000"/>
              <a:gd name="connsiteY43" fmla="*/ 6646 h 10000"/>
              <a:gd name="connsiteX44" fmla="*/ 4959 w 10000"/>
              <a:gd name="connsiteY44" fmla="*/ 6553 h 10000"/>
              <a:gd name="connsiteX45" fmla="*/ 5001 w 10000"/>
              <a:gd name="connsiteY45" fmla="*/ 6460 h 10000"/>
              <a:gd name="connsiteX46" fmla="*/ 4879 w 10000"/>
              <a:gd name="connsiteY46" fmla="*/ 6396 h 10000"/>
              <a:gd name="connsiteX47" fmla="*/ 5001 w 10000"/>
              <a:gd name="connsiteY47" fmla="*/ 6210 h 10000"/>
              <a:gd name="connsiteX48" fmla="*/ 4919 w 10000"/>
              <a:gd name="connsiteY48" fmla="*/ 6087 h 10000"/>
              <a:gd name="connsiteX49" fmla="*/ 5081 w 10000"/>
              <a:gd name="connsiteY49" fmla="*/ 6057 h 10000"/>
              <a:gd name="connsiteX50" fmla="*/ 5081 w 10000"/>
              <a:gd name="connsiteY50" fmla="*/ 5901 h 10000"/>
              <a:gd name="connsiteX51" fmla="*/ 5323 w 10000"/>
              <a:gd name="connsiteY51" fmla="*/ 5560 h 10000"/>
              <a:gd name="connsiteX52" fmla="*/ 5284 w 10000"/>
              <a:gd name="connsiteY52" fmla="*/ 5465 h 10000"/>
              <a:gd name="connsiteX53" fmla="*/ 5402 w 10000"/>
              <a:gd name="connsiteY53" fmla="*/ 5434 h 10000"/>
              <a:gd name="connsiteX54" fmla="*/ 5484 w 10000"/>
              <a:gd name="connsiteY54" fmla="*/ 5185 h 10000"/>
              <a:gd name="connsiteX55" fmla="*/ 5041 w 10000"/>
              <a:gd name="connsiteY55" fmla="*/ 5154 h 10000"/>
              <a:gd name="connsiteX56" fmla="*/ 4959 w 10000"/>
              <a:gd name="connsiteY56" fmla="*/ 5063 h 10000"/>
              <a:gd name="connsiteX57" fmla="*/ 5001 w 10000"/>
              <a:gd name="connsiteY57" fmla="*/ 4998 h 10000"/>
              <a:gd name="connsiteX58" fmla="*/ 4959 w 10000"/>
              <a:gd name="connsiteY58" fmla="*/ 4907 h 10000"/>
              <a:gd name="connsiteX59" fmla="*/ 4759 w 10000"/>
              <a:gd name="connsiteY59" fmla="*/ 4968 h 10000"/>
              <a:gd name="connsiteX60" fmla="*/ 4798 w 10000"/>
              <a:gd name="connsiteY60" fmla="*/ 4844 h 10000"/>
              <a:gd name="connsiteX61" fmla="*/ 4596 w 10000"/>
              <a:gd name="connsiteY61" fmla="*/ 4690 h 10000"/>
              <a:gd name="connsiteX62" fmla="*/ 4596 w 10000"/>
              <a:gd name="connsiteY62" fmla="*/ 4503 h 10000"/>
              <a:gd name="connsiteX63" fmla="*/ 4436 w 10000"/>
              <a:gd name="connsiteY63" fmla="*/ 4349 h 10000"/>
              <a:gd name="connsiteX64" fmla="*/ 4113 w 10000"/>
              <a:gd name="connsiteY64" fmla="*/ 3757 h 10000"/>
              <a:gd name="connsiteX65" fmla="*/ 3830 w 10000"/>
              <a:gd name="connsiteY65" fmla="*/ 3633 h 10000"/>
              <a:gd name="connsiteX66" fmla="*/ 3710 w 10000"/>
              <a:gd name="connsiteY66" fmla="*/ 3446 h 10000"/>
              <a:gd name="connsiteX67" fmla="*/ 3508 w 10000"/>
              <a:gd name="connsiteY67" fmla="*/ 3323 h 10000"/>
              <a:gd name="connsiteX68" fmla="*/ 3670 w 10000"/>
              <a:gd name="connsiteY68" fmla="*/ 3229 h 10000"/>
              <a:gd name="connsiteX69" fmla="*/ 3548 w 10000"/>
              <a:gd name="connsiteY69" fmla="*/ 3073 h 10000"/>
              <a:gd name="connsiteX70" fmla="*/ 3670 w 10000"/>
              <a:gd name="connsiteY70" fmla="*/ 2981 h 10000"/>
              <a:gd name="connsiteX71" fmla="*/ 3670 w 10000"/>
              <a:gd name="connsiteY71" fmla="*/ 2795 h 10000"/>
              <a:gd name="connsiteX72" fmla="*/ 3264 w 10000"/>
              <a:gd name="connsiteY72" fmla="*/ 2143 h 10000"/>
              <a:gd name="connsiteX73" fmla="*/ 3789 w 10000"/>
              <a:gd name="connsiteY73" fmla="*/ 280 h 10000"/>
              <a:gd name="connsiteX74" fmla="*/ 2177 w 10000"/>
              <a:gd name="connsiteY74" fmla="*/ 0 h 10000"/>
              <a:gd name="connsiteX75" fmla="*/ 645 w 10000"/>
              <a:gd name="connsiteY75" fmla="*/ 4937 h 10000"/>
              <a:gd name="connsiteX76" fmla="*/ 767 w 10000"/>
              <a:gd name="connsiteY76" fmla="*/ 5373 h 10000"/>
              <a:gd name="connsiteX77" fmla="*/ 605 w 10000"/>
              <a:gd name="connsiteY77" fmla="*/ 5496 h 10000"/>
              <a:gd name="connsiteX78" fmla="*/ 807 w 10000"/>
              <a:gd name="connsiteY78" fmla="*/ 6057 h 10000"/>
              <a:gd name="connsiteX79" fmla="*/ 1171 w 10000"/>
              <a:gd name="connsiteY79" fmla="*/ 6241 h 10000"/>
              <a:gd name="connsiteX80" fmla="*/ 1210 w 10000"/>
              <a:gd name="connsiteY80" fmla="*/ 6582 h 10000"/>
              <a:gd name="connsiteX81" fmla="*/ 725 w 10000"/>
              <a:gd name="connsiteY81" fmla="*/ 6986 h 10000"/>
              <a:gd name="connsiteX82" fmla="*/ 524 w 10000"/>
              <a:gd name="connsiteY82" fmla="*/ 7329 h 10000"/>
              <a:gd name="connsiteX83" fmla="*/ 202 w 10000"/>
              <a:gd name="connsiteY83" fmla="*/ 7577 h 10000"/>
              <a:gd name="connsiteX84" fmla="*/ 161 w 10000"/>
              <a:gd name="connsiteY84" fmla="*/ 7763 h 10000"/>
              <a:gd name="connsiteX85" fmla="*/ 0 w 10000"/>
              <a:gd name="connsiteY85" fmla="*/ 7919 h 10000"/>
              <a:gd name="connsiteX0" fmla="*/ 0 w 10000"/>
              <a:gd name="connsiteY0" fmla="*/ 7919 h 10000"/>
              <a:gd name="connsiteX1" fmla="*/ 10000 w 10000"/>
              <a:gd name="connsiteY1" fmla="*/ 9968 h 10000"/>
              <a:gd name="connsiteX2" fmla="*/ 9880 w 10000"/>
              <a:gd name="connsiteY2" fmla="*/ 9687 h 10000"/>
              <a:gd name="connsiteX3" fmla="*/ 9797 w 10000"/>
              <a:gd name="connsiteY3" fmla="*/ 9627 h 10000"/>
              <a:gd name="connsiteX4" fmla="*/ 9596 w 10000"/>
              <a:gd name="connsiteY4" fmla="*/ 9687 h 10000"/>
              <a:gd name="connsiteX5" fmla="*/ 9596 w 10000"/>
              <a:gd name="connsiteY5" fmla="*/ 9781 h 10000"/>
              <a:gd name="connsiteX6" fmla="*/ 9476 w 10000"/>
              <a:gd name="connsiteY6" fmla="*/ 9875 h 10000"/>
              <a:gd name="connsiteX7" fmla="*/ 9516 w 10000"/>
              <a:gd name="connsiteY7" fmla="*/ 10000 h 10000"/>
              <a:gd name="connsiteX8" fmla="*/ 9152 w 10000"/>
              <a:gd name="connsiteY8" fmla="*/ 9906 h 10000"/>
              <a:gd name="connsiteX9" fmla="*/ 8428 w 10000"/>
              <a:gd name="connsiteY9" fmla="*/ 9875 h 10000"/>
              <a:gd name="connsiteX10" fmla="*/ 8144 w 10000"/>
              <a:gd name="connsiteY10" fmla="*/ 9752 h 10000"/>
              <a:gd name="connsiteX11" fmla="*/ 7984 w 10000"/>
              <a:gd name="connsiteY11" fmla="*/ 9814 h 10000"/>
              <a:gd name="connsiteX12" fmla="*/ 7339 w 10000"/>
              <a:gd name="connsiteY12" fmla="*/ 9781 h 10000"/>
              <a:gd name="connsiteX13" fmla="*/ 7177 w 10000"/>
              <a:gd name="connsiteY13" fmla="*/ 9781 h 10000"/>
              <a:gd name="connsiteX14" fmla="*/ 6774 w 10000"/>
              <a:gd name="connsiteY14" fmla="*/ 9627 h 10000"/>
              <a:gd name="connsiteX15" fmla="*/ 6653 w 10000"/>
              <a:gd name="connsiteY15" fmla="*/ 9472 h 10000"/>
              <a:gd name="connsiteX16" fmla="*/ 6734 w 10000"/>
              <a:gd name="connsiteY16" fmla="*/ 9378 h 10000"/>
              <a:gd name="connsiteX17" fmla="*/ 6653 w 10000"/>
              <a:gd name="connsiteY17" fmla="*/ 9130 h 10000"/>
              <a:gd name="connsiteX18" fmla="*/ 6491 w 10000"/>
              <a:gd name="connsiteY18" fmla="*/ 9006 h 10000"/>
              <a:gd name="connsiteX19" fmla="*/ 6290 w 10000"/>
              <a:gd name="connsiteY19" fmla="*/ 9036 h 10000"/>
              <a:gd name="connsiteX20" fmla="*/ 6170 w 10000"/>
              <a:gd name="connsiteY20" fmla="*/ 8881 h 10000"/>
              <a:gd name="connsiteX21" fmla="*/ 6088 w 10000"/>
              <a:gd name="connsiteY21" fmla="*/ 8727 h 10000"/>
              <a:gd name="connsiteX22" fmla="*/ 6211 w 10000"/>
              <a:gd name="connsiteY22" fmla="*/ 8664 h 10000"/>
              <a:gd name="connsiteX23" fmla="*/ 6211 w 10000"/>
              <a:gd name="connsiteY23" fmla="*/ 8571 h 10000"/>
              <a:gd name="connsiteX24" fmla="*/ 6170 w 10000"/>
              <a:gd name="connsiteY24" fmla="*/ 8355 h 10000"/>
              <a:gd name="connsiteX25" fmla="*/ 6049 w 10000"/>
              <a:gd name="connsiteY25" fmla="*/ 8355 h 10000"/>
              <a:gd name="connsiteX26" fmla="*/ 6049 w 10000"/>
              <a:gd name="connsiteY26" fmla="*/ 8168 h 10000"/>
              <a:gd name="connsiteX27" fmla="*/ 5888 w 10000"/>
              <a:gd name="connsiteY27" fmla="*/ 7948 h 10000"/>
              <a:gd name="connsiteX28" fmla="*/ 5928 w 10000"/>
              <a:gd name="connsiteY28" fmla="*/ 7795 h 10000"/>
              <a:gd name="connsiteX29" fmla="*/ 5847 w 10000"/>
              <a:gd name="connsiteY29" fmla="*/ 7702 h 10000"/>
              <a:gd name="connsiteX30" fmla="*/ 5928 w 10000"/>
              <a:gd name="connsiteY30" fmla="*/ 7547 h 10000"/>
              <a:gd name="connsiteX31" fmla="*/ 5807 w 10000"/>
              <a:gd name="connsiteY31" fmla="*/ 7483 h 10000"/>
              <a:gd name="connsiteX32" fmla="*/ 5888 w 10000"/>
              <a:gd name="connsiteY32" fmla="*/ 7360 h 10000"/>
              <a:gd name="connsiteX33" fmla="*/ 5605 w 10000"/>
              <a:gd name="connsiteY33" fmla="*/ 7111 h 10000"/>
              <a:gd name="connsiteX34" fmla="*/ 5564 w 10000"/>
              <a:gd name="connsiteY34" fmla="*/ 7204 h 10000"/>
              <a:gd name="connsiteX35" fmla="*/ 5323 w 10000"/>
              <a:gd name="connsiteY35" fmla="*/ 7329 h 10000"/>
              <a:gd name="connsiteX36" fmla="*/ 5081 w 10000"/>
              <a:gd name="connsiteY36" fmla="*/ 7360 h 10000"/>
              <a:gd name="connsiteX37" fmla="*/ 4919 w 10000"/>
              <a:gd name="connsiteY37" fmla="*/ 7452 h 10000"/>
              <a:gd name="connsiteX38" fmla="*/ 4718 w 10000"/>
              <a:gd name="connsiteY38" fmla="*/ 7267 h 10000"/>
              <a:gd name="connsiteX39" fmla="*/ 4557 w 10000"/>
              <a:gd name="connsiteY39" fmla="*/ 7204 h 10000"/>
              <a:gd name="connsiteX40" fmla="*/ 4718 w 10000"/>
              <a:gd name="connsiteY40" fmla="*/ 6955 h 10000"/>
              <a:gd name="connsiteX41" fmla="*/ 4636 w 10000"/>
              <a:gd name="connsiteY41" fmla="*/ 6801 h 10000"/>
              <a:gd name="connsiteX42" fmla="*/ 5001 w 10000"/>
              <a:gd name="connsiteY42" fmla="*/ 6646 h 10000"/>
              <a:gd name="connsiteX43" fmla="*/ 4959 w 10000"/>
              <a:gd name="connsiteY43" fmla="*/ 6553 h 10000"/>
              <a:gd name="connsiteX44" fmla="*/ 5001 w 10000"/>
              <a:gd name="connsiteY44" fmla="*/ 6460 h 10000"/>
              <a:gd name="connsiteX45" fmla="*/ 4879 w 10000"/>
              <a:gd name="connsiteY45" fmla="*/ 6396 h 10000"/>
              <a:gd name="connsiteX46" fmla="*/ 5001 w 10000"/>
              <a:gd name="connsiteY46" fmla="*/ 6210 h 10000"/>
              <a:gd name="connsiteX47" fmla="*/ 4919 w 10000"/>
              <a:gd name="connsiteY47" fmla="*/ 6087 h 10000"/>
              <a:gd name="connsiteX48" fmla="*/ 5081 w 10000"/>
              <a:gd name="connsiteY48" fmla="*/ 6057 h 10000"/>
              <a:gd name="connsiteX49" fmla="*/ 5081 w 10000"/>
              <a:gd name="connsiteY49" fmla="*/ 5901 h 10000"/>
              <a:gd name="connsiteX50" fmla="*/ 5323 w 10000"/>
              <a:gd name="connsiteY50" fmla="*/ 5560 h 10000"/>
              <a:gd name="connsiteX51" fmla="*/ 5284 w 10000"/>
              <a:gd name="connsiteY51" fmla="*/ 5465 h 10000"/>
              <a:gd name="connsiteX52" fmla="*/ 5402 w 10000"/>
              <a:gd name="connsiteY52" fmla="*/ 5434 h 10000"/>
              <a:gd name="connsiteX53" fmla="*/ 5484 w 10000"/>
              <a:gd name="connsiteY53" fmla="*/ 5185 h 10000"/>
              <a:gd name="connsiteX54" fmla="*/ 5041 w 10000"/>
              <a:gd name="connsiteY54" fmla="*/ 5154 h 10000"/>
              <a:gd name="connsiteX55" fmla="*/ 4959 w 10000"/>
              <a:gd name="connsiteY55" fmla="*/ 5063 h 10000"/>
              <a:gd name="connsiteX56" fmla="*/ 5001 w 10000"/>
              <a:gd name="connsiteY56" fmla="*/ 4998 h 10000"/>
              <a:gd name="connsiteX57" fmla="*/ 4959 w 10000"/>
              <a:gd name="connsiteY57" fmla="*/ 4907 h 10000"/>
              <a:gd name="connsiteX58" fmla="*/ 4759 w 10000"/>
              <a:gd name="connsiteY58" fmla="*/ 4968 h 10000"/>
              <a:gd name="connsiteX59" fmla="*/ 4798 w 10000"/>
              <a:gd name="connsiteY59" fmla="*/ 4844 h 10000"/>
              <a:gd name="connsiteX60" fmla="*/ 4596 w 10000"/>
              <a:gd name="connsiteY60" fmla="*/ 4690 h 10000"/>
              <a:gd name="connsiteX61" fmla="*/ 4596 w 10000"/>
              <a:gd name="connsiteY61" fmla="*/ 4503 h 10000"/>
              <a:gd name="connsiteX62" fmla="*/ 4436 w 10000"/>
              <a:gd name="connsiteY62" fmla="*/ 4349 h 10000"/>
              <a:gd name="connsiteX63" fmla="*/ 4113 w 10000"/>
              <a:gd name="connsiteY63" fmla="*/ 3757 h 10000"/>
              <a:gd name="connsiteX64" fmla="*/ 3830 w 10000"/>
              <a:gd name="connsiteY64" fmla="*/ 3633 h 10000"/>
              <a:gd name="connsiteX65" fmla="*/ 3710 w 10000"/>
              <a:gd name="connsiteY65" fmla="*/ 3446 h 10000"/>
              <a:gd name="connsiteX66" fmla="*/ 3508 w 10000"/>
              <a:gd name="connsiteY66" fmla="*/ 3323 h 10000"/>
              <a:gd name="connsiteX67" fmla="*/ 3670 w 10000"/>
              <a:gd name="connsiteY67" fmla="*/ 3229 h 10000"/>
              <a:gd name="connsiteX68" fmla="*/ 3548 w 10000"/>
              <a:gd name="connsiteY68" fmla="*/ 3073 h 10000"/>
              <a:gd name="connsiteX69" fmla="*/ 3670 w 10000"/>
              <a:gd name="connsiteY69" fmla="*/ 2981 h 10000"/>
              <a:gd name="connsiteX70" fmla="*/ 3670 w 10000"/>
              <a:gd name="connsiteY70" fmla="*/ 2795 h 10000"/>
              <a:gd name="connsiteX71" fmla="*/ 3264 w 10000"/>
              <a:gd name="connsiteY71" fmla="*/ 2143 h 10000"/>
              <a:gd name="connsiteX72" fmla="*/ 3789 w 10000"/>
              <a:gd name="connsiteY72" fmla="*/ 280 h 10000"/>
              <a:gd name="connsiteX73" fmla="*/ 2177 w 10000"/>
              <a:gd name="connsiteY73" fmla="*/ 0 h 10000"/>
              <a:gd name="connsiteX74" fmla="*/ 645 w 10000"/>
              <a:gd name="connsiteY74" fmla="*/ 4937 h 10000"/>
              <a:gd name="connsiteX75" fmla="*/ 767 w 10000"/>
              <a:gd name="connsiteY75" fmla="*/ 5373 h 10000"/>
              <a:gd name="connsiteX76" fmla="*/ 605 w 10000"/>
              <a:gd name="connsiteY76" fmla="*/ 5496 h 10000"/>
              <a:gd name="connsiteX77" fmla="*/ 807 w 10000"/>
              <a:gd name="connsiteY77" fmla="*/ 6057 h 10000"/>
              <a:gd name="connsiteX78" fmla="*/ 1171 w 10000"/>
              <a:gd name="connsiteY78" fmla="*/ 6241 h 10000"/>
              <a:gd name="connsiteX79" fmla="*/ 1210 w 10000"/>
              <a:gd name="connsiteY79" fmla="*/ 6582 h 10000"/>
              <a:gd name="connsiteX80" fmla="*/ 725 w 10000"/>
              <a:gd name="connsiteY80" fmla="*/ 6986 h 10000"/>
              <a:gd name="connsiteX81" fmla="*/ 524 w 10000"/>
              <a:gd name="connsiteY81" fmla="*/ 7329 h 10000"/>
              <a:gd name="connsiteX82" fmla="*/ 202 w 10000"/>
              <a:gd name="connsiteY82" fmla="*/ 7577 h 10000"/>
              <a:gd name="connsiteX83" fmla="*/ 161 w 10000"/>
              <a:gd name="connsiteY83" fmla="*/ 7763 h 10000"/>
              <a:gd name="connsiteX84" fmla="*/ 0 w 10000"/>
              <a:gd name="connsiteY84" fmla="*/ 7919 h 10000"/>
              <a:gd name="connsiteX0" fmla="*/ 0 w 10000"/>
              <a:gd name="connsiteY0" fmla="*/ 7919 h 10000"/>
              <a:gd name="connsiteX1" fmla="*/ 10000 w 10000"/>
              <a:gd name="connsiteY1" fmla="*/ 9968 h 10000"/>
              <a:gd name="connsiteX2" fmla="*/ 9880 w 10000"/>
              <a:gd name="connsiteY2" fmla="*/ 9687 h 10000"/>
              <a:gd name="connsiteX3" fmla="*/ 9797 w 10000"/>
              <a:gd name="connsiteY3" fmla="*/ 9627 h 10000"/>
              <a:gd name="connsiteX4" fmla="*/ 9596 w 10000"/>
              <a:gd name="connsiteY4" fmla="*/ 9687 h 10000"/>
              <a:gd name="connsiteX5" fmla="*/ 9476 w 10000"/>
              <a:gd name="connsiteY5" fmla="*/ 9875 h 10000"/>
              <a:gd name="connsiteX6" fmla="*/ 9516 w 10000"/>
              <a:gd name="connsiteY6" fmla="*/ 10000 h 10000"/>
              <a:gd name="connsiteX7" fmla="*/ 9152 w 10000"/>
              <a:gd name="connsiteY7" fmla="*/ 9906 h 10000"/>
              <a:gd name="connsiteX8" fmla="*/ 8428 w 10000"/>
              <a:gd name="connsiteY8" fmla="*/ 9875 h 10000"/>
              <a:gd name="connsiteX9" fmla="*/ 8144 w 10000"/>
              <a:gd name="connsiteY9" fmla="*/ 9752 h 10000"/>
              <a:gd name="connsiteX10" fmla="*/ 7984 w 10000"/>
              <a:gd name="connsiteY10" fmla="*/ 9814 h 10000"/>
              <a:gd name="connsiteX11" fmla="*/ 7339 w 10000"/>
              <a:gd name="connsiteY11" fmla="*/ 9781 h 10000"/>
              <a:gd name="connsiteX12" fmla="*/ 7177 w 10000"/>
              <a:gd name="connsiteY12" fmla="*/ 9781 h 10000"/>
              <a:gd name="connsiteX13" fmla="*/ 6774 w 10000"/>
              <a:gd name="connsiteY13" fmla="*/ 9627 h 10000"/>
              <a:gd name="connsiteX14" fmla="*/ 6653 w 10000"/>
              <a:gd name="connsiteY14" fmla="*/ 9472 h 10000"/>
              <a:gd name="connsiteX15" fmla="*/ 6734 w 10000"/>
              <a:gd name="connsiteY15" fmla="*/ 9378 h 10000"/>
              <a:gd name="connsiteX16" fmla="*/ 6653 w 10000"/>
              <a:gd name="connsiteY16" fmla="*/ 9130 h 10000"/>
              <a:gd name="connsiteX17" fmla="*/ 6491 w 10000"/>
              <a:gd name="connsiteY17" fmla="*/ 9006 h 10000"/>
              <a:gd name="connsiteX18" fmla="*/ 6290 w 10000"/>
              <a:gd name="connsiteY18" fmla="*/ 9036 h 10000"/>
              <a:gd name="connsiteX19" fmla="*/ 6170 w 10000"/>
              <a:gd name="connsiteY19" fmla="*/ 8881 h 10000"/>
              <a:gd name="connsiteX20" fmla="*/ 6088 w 10000"/>
              <a:gd name="connsiteY20" fmla="*/ 8727 h 10000"/>
              <a:gd name="connsiteX21" fmla="*/ 6211 w 10000"/>
              <a:gd name="connsiteY21" fmla="*/ 8664 h 10000"/>
              <a:gd name="connsiteX22" fmla="*/ 6211 w 10000"/>
              <a:gd name="connsiteY22" fmla="*/ 8571 h 10000"/>
              <a:gd name="connsiteX23" fmla="*/ 6170 w 10000"/>
              <a:gd name="connsiteY23" fmla="*/ 8355 h 10000"/>
              <a:gd name="connsiteX24" fmla="*/ 6049 w 10000"/>
              <a:gd name="connsiteY24" fmla="*/ 8355 h 10000"/>
              <a:gd name="connsiteX25" fmla="*/ 6049 w 10000"/>
              <a:gd name="connsiteY25" fmla="*/ 8168 h 10000"/>
              <a:gd name="connsiteX26" fmla="*/ 5888 w 10000"/>
              <a:gd name="connsiteY26" fmla="*/ 7948 h 10000"/>
              <a:gd name="connsiteX27" fmla="*/ 5928 w 10000"/>
              <a:gd name="connsiteY27" fmla="*/ 7795 h 10000"/>
              <a:gd name="connsiteX28" fmla="*/ 5847 w 10000"/>
              <a:gd name="connsiteY28" fmla="*/ 7702 h 10000"/>
              <a:gd name="connsiteX29" fmla="*/ 5928 w 10000"/>
              <a:gd name="connsiteY29" fmla="*/ 7547 h 10000"/>
              <a:gd name="connsiteX30" fmla="*/ 5807 w 10000"/>
              <a:gd name="connsiteY30" fmla="*/ 7483 h 10000"/>
              <a:gd name="connsiteX31" fmla="*/ 5888 w 10000"/>
              <a:gd name="connsiteY31" fmla="*/ 7360 h 10000"/>
              <a:gd name="connsiteX32" fmla="*/ 5605 w 10000"/>
              <a:gd name="connsiteY32" fmla="*/ 7111 h 10000"/>
              <a:gd name="connsiteX33" fmla="*/ 5564 w 10000"/>
              <a:gd name="connsiteY33" fmla="*/ 7204 h 10000"/>
              <a:gd name="connsiteX34" fmla="*/ 5323 w 10000"/>
              <a:gd name="connsiteY34" fmla="*/ 7329 h 10000"/>
              <a:gd name="connsiteX35" fmla="*/ 5081 w 10000"/>
              <a:gd name="connsiteY35" fmla="*/ 7360 h 10000"/>
              <a:gd name="connsiteX36" fmla="*/ 4919 w 10000"/>
              <a:gd name="connsiteY36" fmla="*/ 7452 h 10000"/>
              <a:gd name="connsiteX37" fmla="*/ 4718 w 10000"/>
              <a:gd name="connsiteY37" fmla="*/ 7267 h 10000"/>
              <a:gd name="connsiteX38" fmla="*/ 4557 w 10000"/>
              <a:gd name="connsiteY38" fmla="*/ 7204 h 10000"/>
              <a:gd name="connsiteX39" fmla="*/ 4718 w 10000"/>
              <a:gd name="connsiteY39" fmla="*/ 6955 h 10000"/>
              <a:gd name="connsiteX40" fmla="*/ 4636 w 10000"/>
              <a:gd name="connsiteY40" fmla="*/ 6801 h 10000"/>
              <a:gd name="connsiteX41" fmla="*/ 5001 w 10000"/>
              <a:gd name="connsiteY41" fmla="*/ 6646 h 10000"/>
              <a:gd name="connsiteX42" fmla="*/ 4959 w 10000"/>
              <a:gd name="connsiteY42" fmla="*/ 6553 h 10000"/>
              <a:gd name="connsiteX43" fmla="*/ 5001 w 10000"/>
              <a:gd name="connsiteY43" fmla="*/ 6460 h 10000"/>
              <a:gd name="connsiteX44" fmla="*/ 4879 w 10000"/>
              <a:gd name="connsiteY44" fmla="*/ 6396 h 10000"/>
              <a:gd name="connsiteX45" fmla="*/ 5001 w 10000"/>
              <a:gd name="connsiteY45" fmla="*/ 6210 h 10000"/>
              <a:gd name="connsiteX46" fmla="*/ 4919 w 10000"/>
              <a:gd name="connsiteY46" fmla="*/ 6087 h 10000"/>
              <a:gd name="connsiteX47" fmla="*/ 5081 w 10000"/>
              <a:gd name="connsiteY47" fmla="*/ 6057 h 10000"/>
              <a:gd name="connsiteX48" fmla="*/ 5081 w 10000"/>
              <a:gd name="connsiteY48" fmla="*/ 5901 h 10000"/>
              <a:gd name="connsiteX49" fmla="*/ 5323 w 10000"/>
              <a:gd name="connsiteY49" fmla="*/ 5560 h 10000"/>
              <a:gd name="connsiteX50" fmla="*/ 5284 w 10000"/>
              <a:gd name="connsiteY50" fmla="*/ 5465 h 10000"/>
              <a:gd name="connsiteX51" fmla="*/ 5402 w 10000"/>
              <a:gd name="connsiteY51" fmla="*/ 5434 h 10000"/>
              <a:gd name="connsiteX52" fmla="*/ 5484 w 10000"/>
              <a:gd name="connsiteY52" fmla="*/ 5185 h 10000"/>
              <a:gd name="connsiteX53" fmla="*/ 5041 w 10000"/>
              <a:gd name="connsiteY53" fmla="*/ 5154 h 10000"/>
              <a:gd name="connsiteX54" fmla="*/ 4959 w 10000"/>
              <a:gd name="connsiteY54" fmla="*/ 5063 h 10000"/>
              <a:gd name="connsiteX55" fmla="*/ 5001 w 10000"/>
              <a:gd name="connsiteY55" fmla="*/ 4998 h 10000"/>
              <a:gd name="connsiteX56" fmla="*/ 4959 w 10000"/>
              <a:gd name="connsiteY56" fmla="*/ 4907 h 10000"/>
              <a:gd name="connsiteX57" fmla="*/ 4759 w 10000"/>
              <a:gd name="connsiteY57" fmla="*/ 4968 h 10000"/>
              <a:gd name="connsiteX58" fmla="*/ 4798 w 10000"/>
              <a:gd name="connsiteY58" fmla="*/ 4844 h 10000"/>
              <a:gd name="connsiteX59" fmla="*/ 4596 w 10000"/>
              <a:gd name="connsiteY59" fmla="*/ 4690 h 10000"/>
              <a:gd name="connsiteX60" fmla="*/ 4596 w 10000"/>
              <a:gd name="connsiteY60" fmla="*/ 4503 h 10000"/>
              <a:gd name="connsiteX61" fmla="*/ 4436 w 10000"/>
              <a:gd name="connsiteY61" fmla="*/ 4349 h 10000"/>
              <a:gd name="connsiteX62" fmla="*/ 4113 w 10000"/>
              <a:gd name="connsiteY62" fmla="*/ 3757 h 10000"/>
              <a:gd name="connsiteX63" fmla="*/ 3830 w 10000"/>
              <a:gd name="connsiteY63" fmla="*/ 3633 h 10000"/>
              <a:gd name="connsiteX64" fmla="*/ 3710 w 10000"/>
              <a:gd name="connsiteY64" fmla="*/ 3446 h 10000"/>
              <a:gd name="connsiteX65" fmla="*/ 3508 w 10000"/>
              <a:gd name="connsiteY65" fmla="*/ 3323 h 10000"/>
              <a:gd name="connsiteX66" fmla="*/ 3670 w 10000"/>
              <a:gd name="connsiteY66" fmla="*/ 3229 h 10000"/>
              <a:gd name="connsiteX67" fmla="*/ 3548 w 10000"/>
              <a:gd name="connsiteY67" fmla="*/ 3073 h 10000"/>
              <a:gd name="connsiteX68" fmla="*/ 3670 w 10000"/>
              <a:gd name="connsiteY68" fmla="*/ 2981 h 10000"/>
              <a:gd name="connsiteX69" fmla="*/ 3670 w 10000"/>
              <a:gd name="connsiteY69" fmla="*/ 2795 h 10000"/>
              <a:gd name="connsiteX70" fmla="*/ 3264 w 10000"/>
              <a:gd name="connsiteY70" fmla="*/ 2143 h 10000"/>
              <a:gd name="connsiteX71" fmla="*/ 3789 w 10000"/>
              <a:gd name="connsiteY71" fmla="*/ 280 h 10000"/>
              <a:gd name="connsiteX72" fmla="*/ 2177 w 10000"/>
              <a:gd name="connsiteY72" fmla="*/ 0 h 10000"/>
              <a:gd name="connsiteX73" fmla="*/ 645 w 10000"/>
              <a:gd name="connsiteY73" fmla="*/ 4937 h 10000"/>
              <a:gd name="connsiteX74" fmla="*/ 767 w 10000"/>
              <a:gd name="connsiteY74" fmla="*/ 5373 h 10000"/>
              <a:gd name="connsiteX75" fmla="*/ 605 w 10000"/>
              <a:gd name="connsiteY75" fmla="*/ 5496 h 10000"/>
              <a:gd name="connsiteX76" fmla="*/ 807 w 10000"/>
              <a:gd name="connsiteY76" fmla="*/ 6057 h 10000"/>
              <a:gd name="connsiteX77" fmla="*/ 1171 w 10000"/>
              <a:gd name="connsiteY77" fmla="*/ 6241 h 10000"/>
              <a:gd name="connsiteX78" fmla="*/ 1210 w 10000"/>
              <a:gd name="connsiteY78" fmla="*/ 6582 h 10000"/>
              <a:gd name="connsiteX79" fmla="*/ 725 w 10000"/>
              <a:gd name="connsiteY79" fmla="*/ 6986 h 10000"/>
              <a:gd name="connsiteX80" fmla="*/ 524 w 10000"/>
              <a:gd name="connsiteY80" fmla="*/ 7329 h 10000"/>
              <a:gd name="connsiteX81" fmla="*/ 202 w 10000"/>
              <a:gd name="connsiteY81" fmla="*/ 7577 h 10000"/>
              <a:gd name="connsiteX82" fmla="*/ 161 w 10000"/>
              <a:gd name="connsiteY82" fmla="*/ 7763 h 10000"/>
              <a:gd name="connsiteX83" fmla="*/ 0 w 10000"/>
              <a:gd name="connsiteY83" fmla="*/ 7919 h 10000"/>
              <a:gd name="connsiteX0" fmla="*/ 0 w 10000"/>
              <a:gd name="connsiteY0" fmla="*/ 7919 h 10000"/>
              <a:gd name="connsiteX1" fmla="*/ 10000 w 10000"/>
              <a:gd name="connsiteY1" fmla="*/ 9968 h 10000"/>
              <a:gd name="connsiteX2" fmla="*/ 9880 w 10000"/>
              <a:gd name="connsiteY2" fmla="*/ 9687 h 10000"/>
              <a:gd name="connsiteX3" fmla="*/ 9797 w 10000"/>
              <a:gd name="connsiteY3" fmla="*/ 9627 h 10000"/>
              <a:gd name="connsiteX4" fmla="*/ 9596 w 10000"/>
              <a:gd name="connsiteY4" fmla="*/ 9687 h 10000"/>
              <a:gd name="connsiteX5" fmla="*/ 9476 w 10000"/>
              <a:gd name="connsiteY5" fmla="*/ 9875 h 10000"/>
              <a:gd name="connsiteX6" fmla="*/ 9516 w 10000"/>
              <a:gd name="connsiteY6" fmla="*/ 10000 h 10000"/>
              <a:gd name="connsiteX7" fmla="*/ 9152 w 10000"/>
              <a:gd name="connsiteY7" fmla="*/ 9906 h 10000"/>
              <a:gd name="connsiteX8" fmla="*/ 8144 w 10000"/>
              <a:gd name="connsiteY8" fmla="*/ 9752 h 10000"/>
              <a:gd name="connsiteX9" fmla="*/ 7984 w 10000"/>
              <a:gd name="connsiteY9" fmla="*/ 9814 h 10000"/>
              <a:gd name="connsiteX10" fmla="*/ 7339 w 10000"/>
              <a:gd name="connsiteY10" fmla="*/ 9781 h 10000"/>
              <a:gd name="connsiteX11" fmla="*/ 7177 w 10000"/>
              <a:gd name="connsiteY11" fmla="*/ 9781 h 10000"/>
              <a:gd name="connsiteX12" fmla="*/ 6774 w 10000"/>
              <a:gd name="connsiteY12" fmla="*/ 9627 h 10000"/>
              <a:gd name="connsiteX13" fmla="*/ 6653 w 10000"/>
              <a:gd name="connsiteY13" fmla="*/ 9472 h 10000"/>
              <a:gd name="connsiteX14" fmla="*/ 6734 w 10000"/>
              <a:gd name="connsiteY14" fmla="*/ 9378 h 10000"/>
              <a:gd name="connsiteX15" fmla="*/ 6653 w 10000"/>
              <a:gd name="connsiteY15" fmla="*/ 9130 h 10000"/>
              <a:gd name="connsiteX16" fmla="*/ 6491 w 10000"/>
              <a:gd name="connsiteY16" fmla="*/ 9006 h 10000"/>
              <a:gd name="connsiteX17" fmla="*/ 6290 w 10000"/>
              <a:gd name="connsiteY17" fmla="*/ 9036 h 10000"/>
              <a:gd name="connsiteX18" fmla="*/ 6170 w 10000"/>
              <a:gd name="connsiteY18" fmla="*/ 8881 h 10000"/>
              <a:gd name="connsiteX19" fmla="*/ 6088 w 10000"/>
              <a:gd name="connsiteY19" fmla="*/ 8727 h 10000"/>
              <a:gd name="connsiteX20" fmla="*/ 6211 w 10000"/>
              <a:gd name="connsiteY20" fmla="*/ 8664 h 10000"/>
              <a:gd name="connsiteX21" fmla="*/ 6211 w 10000"/>
              <a:gd name="connsiteY21" fmla="*/ 8571 h 10000"/>
              <a:gd name="connsiteX22" fmla="*/ 6170 w 10000"/>
              <a:gd name="connsiteY22" fmla="*/ 8355 h 10000"/>
              <a:gd name="connsiteX23" fmla="*/ 6049 w 10000"/>
              <a:gd name="connsiteY23" fmla="*/ 8355 h 10000"/>
              <a:gd name="connsiteX24" fmla="*/ 6049 w 10000"/>
              <a:gd name="connsiteY24" fmla="*/ 8168 h 10000"/>
              <a:gd name="connsiteX25" fmla="*/ 5888 w 10000"/>
              <a:gd name="connsiteY25" fmla="*/ 7948 h 10000"/>
              <a:gd name="connsiteX26" fmla="*/ 5928 w 10000"/>
              <a:gd name="connsiteY26" fmla="*/ 7795 h 10000"/>
              <a:gd name="connsiteX27" fmla="*/ 5847 w 10000"/>
              <a:gd name="connsiteY27" fmla="*/ 7702 h 10000"/>
              <a:gd name="connsiteX28" fmla="*/ 5928 w 10000"/>
              <a:gd name="connsiteY28" fmla="*/ 7547 h 10000"/>
              <a:gd name="connsiteX29" fmla="*/ 5807 w 10000"/>
              <a:gd name="connsiteY29" fmla="*/ 7483 h 10000"/>
              <a:gd name="connsiteX30" fmla="*/ 5888 w 10000"/>
              <a:gd name="connsiteY30" fmla="*/ 7360 h 10000"/>
              <a:gd name="connsiteX31" fmla="*/ 5605 w 10000"/>
              <a:gd name="connsiteY31" fmla="*/ 7111 h 10000"/>
              <a:gd name="connsiteX32" fmla="*/ 5564 w 10000"/>
              <a:gd name="connsiteY32" fmla="*/ 7204 h 10000"/>
              <a:gd name="connsiteX33" fmla="*/ 5323 w 10000"/>
              <a:gd name="connsiteY33" fmla="*/ 7329 h 10000"/>
              <a:gd name="connsiteX34" fmla="*/ 5081 w 10000"/>
              <a:gd name="connsiteY34" fmla="*/ 7360 h 10000"/>
              <a:gd name="connsiteX35" fmla="*/ 4919 w 10000"/>
              <a:gd name="connsiteY35" fmla="*/ 7452 h 10000"/>
              <a:gd name="connsiteX36" fmla="*/ 4718 w 10000"/>
              <a:gd name="connsiteY36" fmla="*/ 7267 h 10000"/>
              <a:gd name="connsiteX37" fmla="*/ 4557 w 10000"/>
              <a:gd name="connsiteY37" fmla="*/ 7204 h 10000"/>
              <a:gd name="connsiteX38" fmla="*/ 4718 w 10000"/>
              <a:gd name="connsiteY38" fmla="*/ 6955 h 10000"/>
              <a:gd name="connsiteX39" fmla="*/ 4636 w 10000"/>
              <a:gd name="connsiteY39" fmla="*/ 6801 h 10000"/>
              <a:gd name="connsiteX40" fmla="*/ 5001 w 10000"/>
              <a:gd name="connsiteY40" fmla="*/ 6646 h 10000"/>
              <a:gd name="connsiteX41" fmla="*/ 4959 w 10000"/>
              <a:gd name="connsiteY41" fmla="*/ 6553 h 10000"/>
              <a:gd name="connsiteX42" fmla="*/ 5001 w 10000"/>
              <a:gd name="connsiteY42" fmla="*/ 6460 h 10000"/>
              <a:gd name="connsiteX43" fmla="*/ 4879 w 10000"/>
              <a:gd name="connsiteY43" fmla="*/ 6396 h 10000"/>
              <a:gd name="connsiteX44" fmla="*/ 5001 w 10000"/>
              <a:gd name="connsiteY44" fmla="*/ 6210 h 10000"/>
              <a:gd name="connsiteX45" fmla="*/ 4919 w 10000"/>
              <a:gd name="connsiteY45" fmla="*/ 6087 h 10000"/>
              <a:gd name="connsiteX46" fmla="*/ 5081 w 10000"/>
              <a:gd name="connsiteY46" fmla="*/ 6057 h 10000"/>
              <a:gd name="connsiteX47" fmla="*/ 5081 w 10000"/>
              <a:gd name="connsiteY47" fmla="*/ 5901 h 10000"/>
              <a:gd name="connsiteX48" fmla="*/ 5323 w 10000"/>
              <a:gd name="connsiteY48" fmla="*/ 5560 h 10000"/>
              <a:gd name="connsiteX49" fmla="*/ 5284 w 10000"/>
              <a:gd name="connsiteY49" fmla="*/ 5465 h 10000"/>
              <a:gd name="connsiteX50" fmla="*/ 5402 w 10000"/>
              <a:gd name="connsiteY50" fmla="*/ 5434 h 10000"/>
              <a:gd name="connsiteX51" fmla="*/ 5484 w 10000"/>
              <a:gd name="connsiteY51" fmla="*/ 5185 h 10000"/>
              <a:gd name="connsiteX52" fmla="*/ 5041 w 10000"/>
              <a:gd name="connsiteY52" fmla="*/ 5154 h 10000"/>
              <a:gd name="connsiteX53" fmla="*/ 4959 w 10000"/>
              <a:gd name="connsiteY53" fmla="*/ 5063 h 10000"/>
              <a:gd name="connsiteX54" fmla="*/ 5001 w 10000"/>
              <a:gd name="connsiteY54" fmla="*/ 4998 h 10000"/>
              <a:gd name="connsiteX55" fmla="*/ 4959 w 10000"/>
              <a:gd name="connsiteY55" fmla="*/ 4907 h 10000"/>
              <a:gd name="connsiteX56" fmla="*/ 4759 w 10000"/>
              <a:gd name="connsiteY56" fmla="*/ 4968 h 10000"/>
              <a:gd name="connsiteX57" fmla="*/ 4798 w 10000"/>
              <a:gd name="connsiteY57" fmla="*/ 4844 h 10000"/>
              <a:gd name="connsiteX58" fmla="*/ 4596 w 10000"/>
              <a:gd name="connsiteY58" fmla="*/ 4690 h 10000"/>
              <a:gd name="connsiteX59" fmla="*/ 4596 w 10000"/>
              <a:gd name="connsiteY59" fmla="*/ 4503 h 10000"/>
              <a:gd name="connsiteX60" fmla="*/ 4436 w 10000"/>
              <a:gd name="connsiteY60" fmla="*/ 4349 h 10000"/>
              <a:gd name="connsiteX61" fmla="*/ 4113 w 10000"/>
              <a:gd name="connsiteY61" fmla="*/ 3757 h 10000"/>
              <a:gd name="connsiteX62" fmla="*/ 3830 w 10000"/>
              <a:gd name="connsiteY62" fmla="*/ 3633 h 10000"/>
              <a:gd name="connsiteX63" fmla="*/ 3710 w 10000"/>
              <a:gd name="connsiteY63" fmla="*/ 3446 h 10000"/>
              <a:gd name="connsiteX64" fmla="*/ 3508 w 10000"/>
              <a:gd name="connsiteY64" fmla="*/ 3323 h 10000"/>
              <a:gd name="connsiteX65" fmla="*/ 3670 w 10000"/>
              <a:gd name="connsiteY65" fmla="*/ 3229 h 10000"/>
              <a:gd name="connsiteX66" fmla="*/ 3548 w 10000"/>
              <a:gd name="connsiteY66" fmla="*/ 3073 h 10000"/>
              <a:gd name="connsiteX67" fmla="*/ 3670 w 10000"/>
              <a:gd name="connsiteY67" fmla="*/ 2981 h 10000"/>
              <a:gd name="connsiteX68" fmla="*/ 3670 w 10000"/>
              <a:gd name="connsiteY68" fmla="*/ 2795 h 10000"/>
              <a:gd name="connsiteX69" fmla="*/ 3264 w 10000"/>
              <a:gd name="connsiteY69" fmla="*/ 2143 h 10000"/>
              <a:gd name="connsiteX70" fmla="*/ 3789 w 10000"/>
              <a:gd name="connsiteY70" fmla="*/ 280 h 10000"/>
              <a:gd name="connsiteX71" fmla="*/ 2177 w 10000"/>
              <a:gd name="connsiteY71" fmla="*/ 0 h 10000"/>
              <a:gd name="connsiteX72" fmla="*/ 645 w 10000"/>
              <a:gd name="connsiteY72" fmla="*/ 4937 h 10000"/>
              <a:gd name="connsiteX73" fmla="*/ 767 w 10000"/>
              <a:gd name="connsiteY73" fmla="*/ 5373 h 10000"/>
              <a:gd name="connsiteX74" fmla="*/ 605 w 10000"/>
              <a:gd name="connsiteY74" fmla="*/ 5496 h 10000"/>
              <a:gd name="connsiteX75" fmla="*/ 807 w 10000"/>
              <a:gd name="connsiteY75" fmla="*/ 6057 h 10000"/>
              <a:gd name="connsiteX76" fmla="*/ 1171 w 10000"/>
              <a:gd name="connsiteY76" fmla="*/ 6241 h 10000"/>
              <a:gd name="connsiteX77" fmla="*/ 1210 w 10000"/>
              <a:gd name="connsiteY77" fmla="*/ 6582 h 10000"/>
              <a:gd name="connsiteX78" fmla="*/ 725 w 10000"/>
              <a:gd name="connsiteY78" fmla="*/ 6986 h 10000"/>
              <a:gd name="connsiteX79" fmla="*/ 524 w 10000"/>
              <a:gd name="connsiteY79" fmla="*/ 7329 h 10000"/>
              <a:gd name="connsiteX80" fmla="*/ 202 w 10000"/>
              <a:gd name="connsiteY80" fmla="*/ 7577 h 10000"/>
              <a:gd name="connsiteX81" fmla="*/ 161 w 10000"/>
              <a:gd name="connsiteY81" fmla="*/ 7763 h 10000"/>
              <a:gd name="connsiteX82" fmla="*/ 0 w 10000"/>
              <a:gd name="connsiteY82" fmla="*/ 7919 h 10000"/>
              <a:gd name="connsiteX0" fmla="*/ 0 w 10000"/>
              <a:gd name="connsiteY0" fmla="*/ 7919 h 10000"/>
              <a:gd name="connsiteX1" fmla="*/ 10000 w 10000"/>
              <a:gd name="connsiteY1" fmla="*/ 9968 h 10000"/>
              <a:gd name="connsiteX2" fmla="*/ 9880 w 10000"/>
              <a:gd name="connsiteY2" fmla="*/ 9687 h 10000"/>
              <a:gd name="connsiteX3" fmla="*/ 9797 w 10000"/>
              <a:gd name="connsiteY3" fmla="*/ 9627 h 10000"/>
              <a:gd name="connsiteX4" fmla="*/ 9596 w 10000"/>
              <a:gd name="connsiteY4" fmla="*/ 9687 h 10000"/>
              <a:gd name="connsiteX5" fmla="*/ 9476 w 10000"/>
              <a:gd name="connsiteY5" fmla="*/ 9875 h 10000"/>
              <a:gd name="connsiteX6" fmla="*/ 9516 w 10000"/>
              <a:gd name="connsiteY6" fmla="*/ 10000 h 10000"/>
              <a:gd name="connsiteX7" fmla="*/ 9152 w 10000"/>
              <a:gd name="connsiteY7" fmla="*/ 9906 h 10000"/>
              <a:gd name="connsiteX8" fmla="*/ 8144 w 10000"/>
              <a:gd name="connsiteY8" fmla="*/ 9752 h 10000"/>
              <a:gd name="connsiteX9" fmla="*/ 7339 w 10000"/>
              <a:gd name="connsiteY9" fmla="*/ 9781 h 10000"/>
              <a:gd name="connsiteX10" fmla="*/ 7177 w 10000"/>
              <a:gd name="connsiteY10" fmla="*/ 9781 h 10000"/>
              <a:gd name="connsiteX11" fmla="*/ 6774 w 10000"/>
              <a:gd name="connsiteY11" fmla="*/ 9627 h 10000"/>
              <a:gd name="connsiteX12" fmla="*/ 6653 w 10000"/>
              <a:gd name="connsiteY12" fmla="*/ 9472 h 10000"/>
              <a:gd name="connsiteX13" fmla="*/ 6734 w 10000"/>
              <a:gd name="connsiteY13" fmla="*/ 9378 h 10000"/>
              <a:gd name="connsiteX14" fmla="*/ 6653 w 10000"/>
              <a:gd name="connsiteY14" fmla="*/ 9130 h 10000"/>
              <a:gd name="connsiteX15" fmla="*/ 6491 w 10000"/>
              <a:gd name="connsiteY15" fmla="*/ 9006 h 10000"/>
              <a:gd name="connsiteX16" fmla="*/ 6290 w 10000"/>
              <a:gd name="connsiteY16" fmla="*/ 9036 h 10000"/>
              <a:gd name="connsiteX17" fmla="*/ 6170 w 10000"/>
              <a:gd name="connsiteY17" fmla="*/ 8881 h 10000"/>
              <a:gd name="connsiteX18" fmla="*/ 6088 w 10000"/>
              <a:gd name="connsiteY18" fmla="*/ 8727 h 10000"/>
              <a:gd name="connsiteX19" fmla="*/ 6211 w 10000"/>
              <a:gd name="connsiteY19" fmla="*/ 8664 h 10000"/>
              <a:gd name="connsiteX20" fmla="*/ 6211 w 10000"/>
              <a:gd name="connsiteY20" fmla="*/ 8571 h 10000"/>
              <a:gd name="connsiteX21" fmla="*/ 6170 w 10000"/>
              <a:gd name="connsiteY21" fmla="*/ 8355 h 10000"/>
              <a:gd name="connsiteX22" fmla="*/ 6049 w 10000"/>
              <a:gd name="connsiteY22" fmla="*/ 8355 h 10000"/>
              <a:gd name="connsiteX23" fmla="*/ 6049 w 10000"/>
              <a:gd name="connsiteY23" fmla="*/ 8168 h 10000"/>
              <a:gd name="connsiteX24" fmla="*/ 5888 w 10000"/>
              <a:gd name="connsiteY24" fmla="*/ 7948 h 10000"/>
              <a:gd name="connsiteX25" fmla="*/ 5928 w 10000"/>
              <a:gd name="connsiteY25" fmla="*/ 7795 h 10000"/>
              <a:gd name="connsiteX26" fmla="*/ 5847 w 10000"/>
              <a:gd name="connsiteY26" fmla="*/ 7702 h 10000"/>
              <a:gd name="connsiteX27" fmla="*/ 5928 w 10000"/>
              <a:gd name="connsiteY27" fmla="*/ 7547 h 10000"/>
              <a:gd name="connsiteX28" fmla="*/ 5807 w 10000"/>
              <a:gd name="connsiteY28" fmla="*/ 7483 h 10000"/>
              <a:gd name="connsiteX29" fmla="*/ 5888 w 10000"/>
              <a:gd name="connsiteY29" fmla="*/ 7360 h 10000"/>
              <a:gd name="connsiteX30" fmla="*/ 5605 w 10000"/>
              <a:gd name="connsiteY30" fmla="*/ 7111 h 10000"/>
              <a:gd name="connsiteX31" fmla="*/ 5564 w 10000"/>
              <a:gd name="connsiteY31" fmla="*/ 7204 h 10000"/>
              <a:gd name="connsiteX32" fmla="*/ 5323 w 10000"/>
              <a:gd name="connsiteY32" fmla="*/ 7329 h 10000"/>
              <a:gd name="connsiteX33" fmla="*/ 5081 w 10000"/>
              <a:gd name="connsiteY33" fmla="*/ 7360 h 10000"/>
              <a:gd name="connsiteX34" fmla="*/ 4919 w 10000"/>
              <a:gd name="connsiteY34" fmla="*/ 7452 h 10000"/>
              <a:gd name="connsiteX35" fmla="*/ 4718 w 10000"/>
              <a:gd name="connsiteY35" fmla="*/ 7267 h 10000"/>
              <a:gd name="connsiteX36" fmla="*/ 4557 w 10000"/>
              <a:gd name="connsiteY36" fmla="*/ 7204 h 10000"/>
              <a:gd name="connsiteX37" fmla="*/ 4718 w 10000"/>
              <a:gd name="connsiteY37" fmla="*/ 6955 h 10000"/>
              <a:gd name="connsiteX38" fmla="*/ 4636 w 10000"/>
              <a:gd name="connsiteY38" fmla="*/ 6801 h 10000"/>
              <a:gd name="connsiteX39" fmla="*/ 5001 w 10000"/>
              <a:gd name="connsiteY39" fmla="*/ 6646 h 10000"/>
              <a:gd name="connsiteX40" fmla="*/ 4959 w 10000"/>
              <a:gd name="connsiteY40" fmla="*/ 6553 h 10000"/>
              <a:gd name="connsiteX41" fmla="*/ 5001 w 10000"/>
              <a:gd name="connsiteY41" fmla="*/ 6460 h 10000"/>
              <a:gd name="connsiteX42" fmla="*/ 4879 w 10000"/>
              <a:gd name="connsiteY42" fmla="*/ 6396 h 10000"/>
              <a:gd name="connsiteX43" fmla="*/ 5001 w 10000"/>
              <a:gd name="connsiteY43" fmla="*/ 6210 h 10000"/>
              <a:gd name="connsiteX44" fmla="*/ 4919 w 10000"/>
              <a:gd name="connsiteY44" fmla="*/ 6087 h 10000"/>
              <a:gd name="connsiteX45" fmla="*/ 5081 w 10000"/>
              <a:gd name="connsiteY45" fmla="*/ 6057 h 10000"/>
              <a:gd name="connsiteX46" fmla="*/ 5081 w 10000"/>
              <a:gd name="connsiteY46" fmla="*/ 5901 h 10000"/>
              <a:gd name="connsiteX47" fmla="*/ 5323 w 10000"/>
              <a:gd name="connsiteY47" fmla="*/ 5560 h 10000"/>
              <a:gd name="connsiteX48" fmla="*/ 5284 w 10000"/>
              <a:gd name="connsiteY48" fmla="*/ 5465 h 10000"/>
              <a:gd name="connsiteX49" fmla="*/ 5402 w 10000"/>
              <a:gd name="connsiteY49" fmla="*/ 5434 h 10000"/>
              <a:gd name="connsiteX50" fmla="*/ 5484 w 10000"/>
              <a:gd name="connsiteY50" fmla="*/ 5185 h 10000"/>
              <a:gd name="connsiteX51" fmla="*/ 5041 w 10000"/>
              <a:gd name="connsiteY51" fmla="*/ 5154 h 10000"/>
              <a:gd name="connsiteX52" fmla="*/ 4959 w 10000"/>
              <a:gd name="connsiteY52" fmla="*/ 5063 h 10000"/>
              <a:gd name="connsiteX53" fmla="*/ 5001 w 10000"/>
              <a:gd name="connsiteY53" fmla="*/ 4998 h 10000"/>
              <a:gd name="connsiteX54" fmla="*/ 4959 w 10000"/>
              <a:gd name="connsiteY54" fmla="*/ 4907 h 10000"/>
              <a:gd name="connsiteX55" fmla="*/ 4759 w 10000"/>
              <a:gd name="connsiteY55" fmla="*/ 4968 h 10000"/>
              <a:gd name="connsiteX56" fmla="*/ 4798 w 10000"/>
              <a:gd name="connsiteY56" fmla="*/ 4844 h 10000"/>
              <a:gd name="connsiteX57" fmla="*/ 4596 w 10000"/>
              <a:gd name="connsiteY57" fmla="*/ 4690 h 10000"/>
              <a:gd name="connsiteX58" fmla="*/ 4596 w 10000"/>
              <a:gd name="connsiteY58" fmla="*/ 4503 h 10000"/>
              <a:gd name="connsiteX59" fmla="*/ 4436 w 10000"/>
              <a:gd name="connsiteY59" fmla="*/ 4349 h 10000"/>
              <a:gd name="connsiteX60" fmla="*/ 4113 w 10000"/>
              <a:gd name="connsiteY60" fmla="*/ 3757 h 10000"/>
              <a:gd name="connsiteX61" fmla="*/ 3830 w 10000"/>
              <a:gd name="connsiteY61" fmla="*/ 3633 h 10000"/>
              <a:gd name="connsiteX62" fmla="*/ 3710 w 10000"/>
              <a:gd name="connsiteY62" fmla="*/ 3446 h 10000"/>
              <a:gd name="connsiteX63" fmla="*/ 3508 w 10000"/>
              <a:gd name="connsiteY63" fmla="*/ 3323 h 10000"/>
              <a:gd name="connsiteX64" fmla="*/ 3670 w 10000"/>
              <a:gd name="connsiteY64" fmla="*/ 3229 h 10000"/>
              <a:gd name="connsiteX65" fmla="*/ 3548 w 10000"/>
              <a:gd name="connsiteY65" fmla="*/ 3073 h 10000"/>
              <a:gd name="connsiteX66" fmla="*/ 3670 w 10000"/>
              <a:gd name="connsiteY66" fmla="*/ 2981 h 10000"/>
              <a:gd name="connsiteX67" fmla="*/ 3670 w 10000"/>
              <a:gd name="connsiteY67" fmla="*/ 2795 h 10000"/>
              <a:gd name="connsiteX68" fmla="*/ 3264 w 10000"/>
              <a:gd name="connsiteY68" fmla="*/ 2143 h 10000"/>
              <a:gd name="connsiteX69" fmla="*/ 3789 w 10000"/>
              <a:gd name="connsiteY69" fmla="*/ 280 h 10000"/>
              <a:gd name="connsiteX70" fmla="*/ 2177 w 10000"/>
              <a:gd name="connsiteY70" fmla="*/ 0 h 10000"/>
              <a:gd name="connsiteX71" fmla="*/ 645 w 10000"/>
              <a:gd name="connsiteY71" fmla="*/ 4937 h 10000"/>
              <a:gd name="connsiteX72" fmla="*/ 767 w 10000"/>
              <a:gd name="connsiteY72" fmla="*/ 5373 h 10000"/>
              <a:gd name="connsiteX73" fmla="*/ 605 w 10000"/>
              <a:gd name="connsiteY73" fmla="*/ 5496 h 10000"/>
              <a:gd name="connsiteX74" fmla="*/ 807 w 10000"/>
              <a:gd name="connsiteY74" fmla="*/ 6057 h 10000"/>
              <a:gd name="connsiteX75" fmla="*/ 1171 w 10000"/>
              <a:gd name="connsiteY75" fmla="*/ 6241 h 10000"/>
              <a:gd name="connsiteX76" fmla="*/ 1210 w 10000"/>
              <a:gd name="connsiteY76" fmla="*/ 6582 h 10000"/>
              <a:gd name="connsiteX77" fmla="*/ 725 w 10000"/>
              <a:gd name="connsiteY77" fmla="*/ 6986 h 10000"/>
              <a:gd name="connsiteX78" fmla="*/ 524 w 10000"/>
              <a:gd name="connsiteY78" fmla="*/ 7329 h 10000"/>
              <a:gd name="connsiteX79" fmla="*/ 202 w 10000"/>
              <a:gd name="connsiteY79" fmla="*/ 7577 h 10000"/>
              <a:gd name="connsiteX80" fmla="*/ 161 w 10000"/>
              <a:gd name="connsiteY80" fmla="*/ 7763 h 10000"/>
              <a:gd name="connsiteX81" fmla="*/ 0 w 10000"/>
              <a:gd name="connsiteY81" fmla="*/ 7919 h 10000"/>
              <a:gd name="connsiteX0" fmla="*/ 0 w 10000"/>
              <a:gd name="connsiteY0" fmla="*/ 7919 h 10000"/>
              <a:gd name="connsiteX1" fmla="*/ 10000 w 10000"/>
              <a:gd name="connsiteY1" fmla="*/ 9968 h 10000"/>
              <a:gd name="connsiteX2" fmla="*/ 9880 w 10000"/>
              <a:gd name="connsiteY2" fmla="*/ 9687 h 10000"/>
              <a:gd name="connsiteX3" fmla="*/ 9797 w 10000"/>
              <a:gd name="connsiteY3" fmla="*/ 9627 h 10000"/>
              <a:gd name="connsiteX4" fmla="*/ 9596 w 10000"/>
              <a:gd name="connsiteY4" fmla="*/ 9687 h 10000"/>
              <a:gd name="connsiteX5" fmla="*/ 9476 w 10000"/>
              <a:gd name="connsiteY5" fmla="*/ 9875 h 10000"/>
              <a:gd name="connsiteX6" fmla="*/ 9516 w 10000"/>
              <a:gd name="connsiteY6" fmla="*/ 10000 h 10000"/>
              <a:gd name="connsiteX7" fmla="*/ 9152 w 10000"/>
              <a:gd name="connsiteY7" fmla="*/ 9906 h 10000"/>
              <a:gd name="connsiteX8" fmla="*/ 8144 w 10000"/>
              <a:gd name="connsiteY8" fmla="*/ 9752 h 10000"/>
              <a:gd name="connsiteX9" fmla="*/ 7339 w 10000"/>
              <a:gd name="connsiteY9" fmla="*/ 9781 h 10000"/>
              <a:gd name="connsiteX10" fmla="*/ 7177 w 10000"/>
              <a:gd name="connsiteY10" fmla="*/ 9781 h 10000"/>
              <a:gd name="connsiteX11" fmla="*/ 6774 w 10000"/>
              <a:gd name="connsiteY11" fmla="*/ 9627 h 10000"/>
              <a:gd name="connsiteX12" fmla="*/ 6653 w 10000"/>
              <a:gd name="connsiteY12" fmla="*/ 9472 h 10000"/>
              <a:gd name="connsiteX13" fmla="*/ 6734 w 10000"/>
              <a:gd name="connsiteY13" fmla="*/ 9378 h 10000"/>
              <a:gd name="connsiteX14" fmla="*/ 6491 w 10000"/>
              <a:gd name="connsiteY14" fmla="*/ 9006 h 10000"/>
              <a:gd name="connsiteX15" fmla="*/ 6290 w 10000"/>
              <a:gd name="connsiteY15" fmla="*/ 9036 h 10000"/>
              <a:gd name="connsiteX16" fmla="*/ 6170 w 10000"/>
              <a:gd name="connsiteY16" fmla="*/ 8881 h 10000"/>
              <a:gd name="connsiteX17" fmla="*/ 6088 w 10000"/>
              <a:gd name="connsiteY17" fmla="*/ 8727 h 10000"/>
              <a:gd name="connsiteX18" fmla="*/ 6211 w 10000"/>
              <a:gd name="connsiteY18" fmla="*/ 8664 h 10000"/>
              <a:gd name="connsiteX19" fmla="*/ 6211 w 10000"/>
              <a:gd name="connsiteY19" fmla="*/ 8571 h 10000"/>
              <a:gd name="connsiteX20" fmla="*/ 6170 w 10000"/>
              <a:gd name="connsiteY20" fmla="*/ 8355 h 10000"/>
              <a:gd name="connsiteX21" fmla="*/ 6049 w 10000"/>
              <a:gd name="connsiteY21" fmla="*/ 8355 h 10000"/>
              <a:gd name="connsiteX22" fmla="*/ 6049 w 10000"/>
              <a:gd name="connsiteY22" fmla="*/ 8168 h 10000"/>
              <a:gd name="connsiteX23" fmla="*/ 5888 w 10000"/>
              <a:gd name="connsiteY23" fmla="*/ 7948 h 10000"/>
              <a:gd name="connsiteX24" fmla="*/ 5928 w 10000"/>
              <a:gd name="connsiteY24" fmla="*/ 7795 h 10000"/>
              <a:gd name="connsiteX25" fmla="*/ 5847 w 10000"/>
              <a:gd name="connsiteY25" fmla="*/ 7702 h 10000"/>
              <a:gd name="connsiteX26" fmla="*/ 5928 w 10000"/>
              <a:gd name="connsiteY26" fmla="*/ 7547 h 10000"/>
              <a:gd name="connsiteX27" fmla="*/ 5807 w 10000"/>
              <a:gd name="connsiteY27" fmla="*/ 7483 h 10000"/>
              <a:gd name="connsiteX28" fmla="*/ 5888 w 10000"/>
              <a:gd name="connsiteY28" fmla="*/ 7360 h 10000"/>
              <a:gd name="connsiteX29" fmla="*/ 5605 w 10000"/>
              <a:gd name="connsiteY29" fmla="*/ 7111 h 10000"/>
              <a:gd name="connsiteX30" fmla="*/ 5564 w 10000"/>
              <a:gd name="connsiteY30" fmla="*/ 7204 h 10000"/>
              <a:gd name="connsiteX31" fmla="*/ 5323 w 10000"/>
              <a:gd name="connsiteY31" fmla="*/ 7329 h 10000"/>
              <a:gd name="connsiteX32" fmla="*/ 5081 w 10000"/>
              <a:gd name="connsiteY32" fmla="*/ 7360 h 10000"/>
              <a:gd name="connsiteX33" fmla="*/ 4919 w 10000"/>
              <a:gd name="connsiteY33" fmla="*/ 7452 h 10000"/>
              <a:gd name="connsiteX34" fmla="*/ 4718 w 10000"/>
              <a:gd name="connsiteY34" fmla="*/ 7267 h 10000"/>
              <a:gd name="connsiteX35" fmla="*/ 4557 w 10000"/>
              <a:gd name="connsiteY35" fmla="*/ 7204 h 10000"/>
              <a:gd name="connsiteX36" fmla="*/ 4718 w 10000"/>
              <a:gd name="connsiteY36" fmla="*/ 6955 h 10000"/>
              <a:gd name="connsiteX37" fmla="*/ 4636 w 10000"/>
              <a:gd name="connsiteY37" fmla="*/ 6801 h 10000"/>
              <a:gd name="connsiteX38" fmla="*/ 5001 w 10000"/>
              <a:gd name="connsiteY38" fmla="*/ 6646 h 10000"/>
              <a:gd name="connsiteX39" fmla="*/ 4959 w 10000"/>
              <a:gd name="connsiteY39" fmla="*/ 6553 h 10000"/>
              <a:gd name="connsiteX40" fmla="*/ 5001 w 10000"/>
              <a:gd name="connsiteY40" fmla="*/ 6460 h 10000"/>
              <a:gd name="connsiteX41" fmla="*/ 4879 w 10000"/>
              <a:gd name="connsiteY41" fmla="*/ 6396 h 10000"/>
              <a:gd name="connsiteX42" fmla="*/ 5001 w 10000"/>
              <a:gd name="connsiteY42" fmla="*/ 6210 h 10000"/>
              <a:gd name="connsiteX43" fmla="*/ 4919 w 10000"/>
              <a:gd name="connsiteY43" fmla="*/ 6087 h 10000"/>
              <a:gd name="connsiteX44" fmla="*/ 5081 w 10000"/>
              <a:gd name="connsiteY44" fmla="*/ 6057 h 10000"/>
              <a:gd name="connsiteX45" fmla="*/ 5081 w 10000"/>
              <a:gd name="connsiteY45" fmla="*/ 5901 h 10000"/>
              <a:gd name="connsiteX46" fmla="*/ 5323 w 10000"/>
              <a:gd name="connsiteY46" fmla="*/ 5560 h 10000"/>
              <a:gd name="connsiteX47" fmla="*/ 5284 w 10000"/>
              <a:gd name="connsiteY47" fmla="*/ 5465 h 10000"/>
              <a:gd name="connsiteX48" fmla="*/ 5402 w 10000"/>
              <a:gd name="connsiteY48" fmla="*/ 5434 h 10000"/>
              <a:gd name="connsiteX49" fmla="*/ 5484 w 10000"/>
              <a:gd name="connsiteY49" fmla="*/ 5185 h 10000"/>
              <a:gd name="connsiteX50" fmla="*/ 5041 w 10000"/>
              <a:gd name="connsiteY50" fmla="*/ 5154 h 10000"/>
              <a:gd name="connsiteX51" fmla="*/ 4959 w 10000"/>
              <a:gd name="connsiteY51" fmla="*/ 5063 h 10000"/>
              <a:gd name="connsiteX52" fmla="*/ 5001 w 10000"/>
              <a:gd name="connsiteY52" fmla="*/ 4998 h 10000"/>
              <a:gd name="connsiteX53" fmla="*/ 4959 w 10000"/>
              <a:gd name="connsiteY53" fmla="*/ 4907 h 10000"/>
              <a:gd name="connsiteX54" fmla="*/ 4759 w 10000"/>
              <a:gd name="connsiteY54" fmla="*/ 4968 h 10000"/>
              <a:gd name="connsiteX55" fmla="*/ 4798 w 10000"/>
              <a:gd name="connsiteY55" fmla="*/ 4844 h 10000"/>
              <a:gd name="connsiteX56" fmla="*/ 4596 w 10000"/>
              <a:gd name="connsiteY56" fmla="*/ 4690 h 10000"/>
              <a:gd name="connsiteX57" fmla="*/ 4596 w 10000"/>
              <a:gd name="connsiteY57" fmla="*/ 4503 h 10000"/>
              <a:gd name="connsiteX58" fmla="*/ 4436 w 10000"/>
              <a:gd name="connsiteY58" fmla="*/ 4349 h 10000"/>
              <a:gd name="connsiteX59" fmla="*/ 4113 w 10000"/>
              <a:gd name="connsiteY59" fmla="*/ 3757 h 10000"/>
              <a:gd name="connsiteX60" fmla="*/ 3830 w 10000"/>
              <a:gd name="connsiteY60" fmla="*/ 3633 h 10000"/>
              <a:gd name="connsiteX61" fmla="*/ 3710 w 10000"/>
              <a:gd name="connsiteY61" fmla="*/ 3446 h 10000"/>
              <a:gd name="connsiteX62" fmla="*/ 3508 w 10000"/>
              <a:gd name="connsiteY62" fmla="*/ 3323 h 10000"/>
              <a:gd name="connsiteX63" fmla="*/ 3670 w 10000"/>
              <a:gd name="connsiteY63" fmla="*/ 3229 h 10000"/>
              <a:gd name="connsiteX64" fmla="*/ 3548 w 10000"/>
              <a:gd name="connsiteY64" fmla="*/ 3073 h 10000"/>
              <a:gd name="connsiteX65" fmla="*/ 3670 w 10000"/>
              <a:gd name="connsiteY65" fmla="*/ 2981 h 10000"/>
              <a:gd name="connsiteX66" fmla="*/ 3670 w 10000"/>
              <a:gd name="connsiteY66" fmla="*/ 2795 h 10000"/>
              <a:gd name="connsiteX67" fmla="*/ 3264 w 10000"/>
              <a:gd name="connsiteY67" fmla="*/ 2143 h 10000"/>
              <a:gd name="connsiteX68" fmla="*/ 3789 w 10000"/>
              <a:gd name="connsiteY68" fmla="*/ 280 h 10000"/>
              <a:gd name="connsiteX69" fmla="*/ 2177 w 10000"/>
              <a:gd name="connsiteY69" fmla="*/ 0 h 10000"/>
              <a:gd name="connsiteX70" fmla="*/ 645 w 10000"/>
              <a:gd name="connsiteY70" fmla="*/ 4937 h 10000"/>
              <a:gd name="connsiteX71" fmla="*/ 767 w 10000"/>
              <a:gd name="connsiteY71" fmla="*/ 5373 h 10000"/>
              <a:gd name="connsiteX72" fmla="*/ 605 w 10000"/>
              <a:gd name="connsiteY72" fmla="*/ 5496 h 10000"/>
              <a:gd name="connsiteX73" fmla="*/ 807 w 10000"/>
              <a:gd name="connsiteY73" fmla="*/ 6057 h 10000"/>
              <a:gd name="connsiteX74" fmla="*/ 1171 w 10000"/>
              <a:gd name="connsiteY74" fmla="*/ 6241 h 10000"/>
              <a:gd name="connsiteX75" fmla="*/ 1210 w 10000"/>
              <a:gd name="connsiteY75" fmla="*/ 6582 h 10000"/>
              <a:gd name="connsiteX76" fmla="*/ 725 w 10000"/>
              <a:gd name="connsiteY76" fmla="*/ 6986 h 10000"/>
              <a:gd name="connsiteX77" fmla="*/ 524 w 10000"/>
              <a:gd name="connsiteY77" fmla="*/ 7329 h 10000"/>
              <a:gd name="connsiteX78" fmla="*/ 202 w 10000"/>
              <a:gd name="connsiteY78" fmla="*/ 7577 h 10000"/>
              <a:gd name="connsiteX79" fmla="*/ 161 w 10000"/>
              <a:gd name="connsiteY79" fmla="*/ 7763 h 10000"/>
              <a:gd name="connsiteX80" fmla="*/ 0 w 10000"/>
              <a:gd name="connsiteY80" fmla="*/ 7919 h 10000"/>
              <a:gd name="connsiteX0" fmla="*/ 0 w 10000"/>
              <a:gd name="connsiteY0" fmla="*/ 7919 h 10000"/>
              <a:gd name="connsiteX1" fmla="*/ 10000 w 10000"/>
              <a:gd name="connsiteY1" fmla="*/ 9968 h 10000"/>
              <a:gd name="connsiteX2" fmla="*/ 9880 w 10000"/>
              <a:gd name="connsiteY2" fmla="*/ 9687 h 10000"/>
              <a:gd name="connsiteX3" fmla="*/ 9797 w 10000"/>
              <a:gd name="connsiteY3" fmla="*/ 9627 h 10000"/>
              <a:gd name="connsiteX4" fmla="*/ 9596 w 10000"/>
              <a:gd name="connsiteY4" fmla="*/ 9687 h 10000"/>
              <a:gd name="connsiteX5" fmla="*/ 9476 w 10000"/>
              <a:gd name="connsiteY5" fmla="*/ 9875 h 10000"/>
              <a:gd name="connsiteX6" fmla="*/ 9516 w 10000"/>
              <a:gd name="connsiteY6" fmla="*/ 10000 h 10000"/>
              <a:gd name="connsiteX7" fmla="*/ 9152 w 10000"/>
              <a:gd name="connsiteY7" fmla="*/ 9906 h 10000"/>
              <a:gd name="connsiteX8" fmla="*/ 7339 w 10000"/>
              <a:gd name="connsiteY8" fmla="*/ 9781 h 10000"/>
              <a:gd name="connsiteX9" fmla="*/ 7177 w 10000"/>
              <a:gd name="connsiteY9" fmla="*/ 9781 h 10000"/>
              <a:gd name="connsiteX10" fmla="*/ 6774 w 10000"/>
              <a:gd name="connsiteY10" fmla="*/ 9627 h 10000"/>
              <a:gd name="connsiteX11" fmla="*/ 6653 w 10000"/>
              <a:gd name="connsiteY11" fmla="*/ 9472 h 10000"/>
              <a:gd name="connsiteX12" fmla="*/ 6734 w 10000"/>
              <a:gd name="connsiteY12" fmla="*/ 9378 h 10000"/>
              <a:gd name="connsiteX13" fmla="*/ 6491 w 10000"/>
              <a:gd name="connsiteY13" fmla="*/ 9006 h 10000"/>
              <a:gd name="connsiteX14" fmla="*/ 6290 w 10000"/>
              <a:gd name="connsiteY14" fmla="*/ 9036 h 10000"/>
              <a:gd name="connsiteX15" fmla="*/ 6170 w 10000"/>
              <a:gd name="connsiteY15" fmla="*/ 8881 h 10000"/>
              <a:gd name="connsiteX16" fmla="*/ 6088 w 10000"/>
              <a:gd name="connsiteY16" fmla="*/ 8727 h 10000"/>
              <a:gd name="connsiteX17" fmla="*/ 6211 w 10000"/>
              <a:gd name="connsiteY17" fmla="*/ 8664 h 10000"/>
              <a:gd name="connsiteX18" fmla="*/ 6211 w 10000"/>
              <a:gd name="connsiteY18" fmla="*/ 8571 h 10000"/>
              <a:gd name="connsiteX19" fmla="*/ 6170 w 10000"/>
              <a:gd name="connsiteY19" fmla="*/ 8355 h 10000"/>
              <a:gd name="connsiteX20" fmla="*/ 6049 w 10000"/>
              <a:gd name="connsiteY20" fmla="*/ 8355 h 10000"/>
              <a:gd name="connsiteX21" fmla="*/ 6049 w 10000"/>
              <a:gd name="connsiteY21" fmla="*/ 8168 h 10000"/>
              <a:gd name="connsiteX22" fmla="*/ 5888 w 10000"/>
              <a:gd name="connsiteY22" fmla="*/ 7948 h 10000"/>
              <a:gd name="connsiteX23" fmla="*/ 5928 w 10000"/>
              <a:gd name="connsiteY23" fmla="*/ 7795 h 10000"/>
              <a:gd name="connsiteX24" fmla="*/ 5847 w 10000"/>
              <a:gd name="connsiteY24" fmla="*/ 7702 h 10000"/>
              <a:gd name="connsiteX25" fmla="*/ 5928 w 10000"/>
              <a:gd name="connsiteY25" fmla="*/ 7547 h 10000"/>
              <a:gd name="connsiteX26" fmla="*/ 5807 w 10000"/>
              <a:gd name="connsiteY26" fmla="*/ 7483 h 10000"/>
              <a:gd name="connsiteX27" fmla="*/ 5888 w 10000"/>
              <a:gd name="connsiteY27" fmla="*/ 7360 h 10000"/>
              <a:gd name="connsiteX28" fmla="*/ 5605 w 10000"/>
              <a:gd name="connsiteY28" fmla="*/ 7111 h 10000"/>
              <a:gd name="connsiteX29" fmla="*/ 5564 w 10000"/>
              <a:gd name="connsiteY29" fmla="*/ 7204 h 10000"/>
              <a:gd name="connsiteX30" fmla="*/ 5323 w 10000"/>
              <a:gd name="connsiteY30" fmla="*/ 7329 h 10000"/>
              <a:gd name="connsiteX31" fmla="*/ 5081 w 10000"/>
              <a:gd name="connsiteY31" fmla="*/ 7360 h 10000"/>
              <a:gd name="connsiteX32" fmla="*/ 4919 w 10000"/>
              <a:gd name="connsiteY32" fmla="*/ 7452 h 10000"/>
              <a:gd name="connsiteX33" fmla="*/ 4718 w 10000"/>
              <a:gd name="connsiteY33" fmla="*/ 7267 h 10000"/>
              <a:gd name="connsiteX34" fmla="*/ 4557 w 10000"/>
              <a:gd name="connsiteY34" fmla="*/ 7204 h 10000"/>
              <a:gd name="connsiteX35" fmla="*/ 4718 w 10000"/>
              <a:gd name="connsiteY35" fmla="*/ 6955 h 10000"/>
              <a:gd name="connsiteX36" fmla="*/ 4636 w 10000"/>
              <a:gd name="connsiteY36" fmla="*/ 6801 h 10000"/>
              <a:gd name="connsiteX37" fmla="*/ 5001 w 10000"/>
              <a:gd name="connsiteY37" fmla="*/ 6646 h 10000"/>
              <a:gd name="connsiteX38" fmla="*/ 4959 w 10000"/>
              <a:gd name="connsiteY38" fmla="*/ 6553 h 10000"/>
              <a:gd name="connsiteX39" fmla="*/ 5001 w 10000"/>
              <a:gd name="connsiteY39" fmla="*/ 6460 h 10000"/>
              <a:gd name="connsiteX40" fmla="*/ 4879 w 10000"/>
              <a:gd name="connsiteY40" fmla="*/ 6396 h 10000"/>
              <a:gd name="connsiteX41" fmla="*/ 5001 w 10000"/>
              <a:gd name="connsiteY41" fmla="*/ 6210 h 10000"/>
              <a:gd name="connsiteX42" fmla="*/ 4919 w 10000"/>
              <a:gd name="connsiteY42" fmla="*/ 6087 h 10000"/>
              <a:gd name="connsiteX43" fmla="*/ 5081 w 10000"/>
              <a:gd name="connsiteY43" fmla="*/ 6057 h 10000"/>
              <a:gd name="connsiteX44" fmla="*/ 5081 w 10000"/>
              <a:gd name="connsiteY44" fmla="*/ 5901 h 10000"/>
              <a:gd name="connsiteX45" fmla="*/ 5323 w 10000"/>
              <a:gd name="connsiteY45" fmla="*/ 5560 h 10000"/>
              <a:gd name="connsiteX46" fmla="*/ 5284 w 10000"/>
              <a:gd name="connsiteY46" fmla="*/ 5465 h 10000"/>
              <a:gd name="connsiteX47" fmla="*/ 5402 w 10000"/>
              <a:gd name="connsiteY47" fmla="*/ 5434 h 10000"/>
              <a:gd name="connsiteX48" fmla="*/ 5484 w 10000"/>
              <a:gd name="connsiteY48" fmla="*/ 5185 h 10000"/>
              <a:gd name="connsiteX49" fmla="*/ 5041 w 10000"/>
              <a:gd name="connsiteY49" fmla="*/ 5154 h 10000"/>
              <a:gd name="connsiteX50" fmla="*/ 4959 w 10000"/>
              <a:gd name="connsiteY50" fmla="*/ 5063 h 10000"/>
              <a:gd name="connsiteX51" fmla="*/ 5001 w 10000"/>
              <a:gd name="connsiteY51" fmla="*/ 4998 h 10000"/>
              <a:gd name="connsiteX52" fmla="*/ 4959 w 10000"/>
              <a:gd name="connsiteY52" fmla="*/ 4907 h 10000"/>
              <a:gd name="connsiteX53" fmla="*/ 4759 w 10000"/>
              <a:gd name="connsiteY53" fmla="*/ 4968 h 10000"/>
              <a:gd name="connsiteX54" fmla="*/ 4798 w 10000"/>
              <a:gd name="connsiteY54" fmla="*/ 4844 h 10000"/>
              <a:gd name="connsiteX55" fmla="*/ 4596 w 10000"/>
              <a:gd name="connsiteY55" fmla="*/ 4690 h 10000"/>
              <a:gd name="connsiteX56" fmla="*/ 4596 w 10000"/>
              <a:gd name="connsiteY56" fmla="*/ 4503 h 10000"/>
              <a:gd name="connsiteX57" fmla="*/ 4436 w 10000"/>
              <a:gd name="connsiteY57" fmla="*/ 4349 h 10000"/>
              <a:gd name="connsiteX58" fmla="*/ 4113 w 10000"/>
              <a:gd name="connsiteY58" fmla="*/ 3757 h 10000"/>
              <a:gd name="connsiteX59" fmla="*/ 3830 w 10000"/>
              <a:gd name="connsiteY59" fmla="*/ 3633 h 10000"/>
              <a:gd name="connsiteX60" fmla="*/ 3710 w 10000"/>
              <a:gd name="connsiteY60" fmla="*/ 3446 h 10000"/>
              <a:gd name="connsiteX61" fmla="*/ 3508 w 10000"/>
              <a:gd name="connsiteY61" fmla="*/ 3323 h 10000"/>
              <a:gd name="connsiteX62" fmla="*/ 3670 w 10000"/>
              <a:gd name="connsiteY62" fmla="*/ 3229 h 10000"/>
              <a:gd name="connsiteX63" fmla="*/ 3548 w 10000"/>
              <a:gd name="connsiteY63" fmla="*/ 3073 h 10000"/>
              <a:gd name="connsiteX64" fmla="*/ 3670 w 10000"/>
              <a:gd name="connsiteY64" fmla="*/ 2981 h 10000"/>
              <a:gd name="connsiteX65" fmla="*/ 3670 w 10000"/>
              <a:gd name="connsiteY65" fmla="*/ 2795 h 10000"/>
              <a:gd name="connsiteX66" fmla="*/ 3264 w 10000"/>
              <a:gd name="connsiteY66" fmla="*/ 2143 h 10000"/>
              <a:gd name="connsiteX67" fmla="*/ 3789 w 10000"/>
              <a:gd name="connsiteY67" fmla="*/ 280 h 10000"/>
              <a:gd name="connsiteX68" fmla="*/ 2177 w 10000"/>
              <a:gd name="connsiteY68" fmla="*/ 0 h 10000"/>
              <a:gd name="connsiteX69" fmla="*/ 645 w 10000"/>
              <a:gd name="connsiteY69" fmla="*/ 4937 h 10000"/>
              <a:gd name="connsiteX70" fmla="*/ 767 w 10000"/>
              <a:gd name="connsiteY70" fmla="*/ 5373 h 10000"/>
              <a:gd name="connsiteX71" fmla="*/ 605 w 10000"/>
              <a:gd name="connsiteY71" fmla="*/ 5496 h 10000"/>
              <a:gd name="connsiteX72" fmla="*/ 807 w 10000"/>
              <a:gd name="connsiteY72" fmla="*/ 6057 h 10000"/>
              <a:gd name="connsiteX73" fmla="*/ 1171 w 10000"/>
              <a:gd name="connsiteY73" fmla="*/ 6241 h 10000"/>
              <a:gd name="connsiteX74" fmla="*/ 1210 w 10000"/>
              <a:gd name="connsiteY74" fmla="*/ 6582 h 10000"/>
              <a:gd name="connsiteX75" fmla="*/ 725 w 10000"/>
              <a:gd name="connsiteY75" fmla="*/ 6986 h 10000"/>
              <a:gd name="connsiteX76" fmla="*/ 524 w 10000"/>
              <a:gd name="connsiteY76" fmla="*/ 7329 h 10000"/>
              <a:gd name="connsiteX77" fmla="*/ 202 w 10000"/>
              <a:gd name="connsiteY77" fmla="*/ 7577 h 10000"/>
              <a:gd name="connsiteX78" fmla="*/ 161 w 10000"/>
              <a:gd name="connsiteY78" fmla="*/ 7763 h 10000"/>
              <a:gd name="connsiteX79" fmla="*/ 0 w 10000"/>
              <a:gd name="connsiteY79" fmla="*/ 7919 h 10000"/>
              <a:gd name="connsiteX0" fmla="*/ 0 w 10000"/>
              <a:gd name="connsiteY0" fmla="*/ 7919 h 10000"/>
              <a:gd name="connsiteX1" fmla="*/ 10000 w 10000"/>
              <a:gd name="connsiteY1" fmla="*/ 9968 h 10000"/>
              <a:gd name="connsiteX2" fmla="*/ 9880 w 10000"/>
              <a:gd name="connsiteY2" fmla="*/ 9687 h 10000"/>
              <a:gd name="connsiteX3" fmla="*/ 9797 w 10000"/>
              <a:gd name="connsiteY3" fmla="*/ 9627 h 10000"/>
              <a:gd name="connsiteX4" fmla="*/ 9596 w 10000"/>
              <a:gd name="connsiteY4" fmla="*/ 9687 h 10000"/>
              <a:gd name="connsiteX5" fmla="*/ 9476 w 10000"/>
              <a:gd name="connsiteY5" fmla="*/ 9875 h 10000"/>
              <a:gd name="connsiteX6" fmla="*/ 9516 w 10000"/>
              <a:gd name="connsiteY6" fmla="*/ 10000 h 10000"/>
              <a:gd name="connsiteX7" fmla="*/ 9152 w 10000"/>
              <a:gd name="connsiteY7" fmla="*/ 9906 h 10000"/>
              <a:gd name="connsiteX8" fmla="*/ 7339 w 10000"/>
              <a:gd name="connsiteY8" fmla="*/ 9781 h 10000"/>
              <a:gd name="connsiteX9" fmla="*/ 7177 w 10000"/>
              <a:gd name="connsiteY9" fmla="*/ 9781 h 10000"/>
              <a:gd name="connsiteX10" fmla="*/ 6774 w 10000"/>
              <a:gd name="connsiteY10" fmla="*/ 9627 h 10000"/>
              <a:gd name="connsiteX11" fmla="*/ 6653 w 10000"/>
              <a:gd name="connsiteY11" fmla="*/ 9472 h 10000"/>
              <a:gd name="connsiteX12" fmla="*/ 6491 w 10000"/>
              <a:gd name="connsiteY12" fmla="*/ 9006 h 10000"/>
              <a:gd name="connsiteX13" fmla="*/ 6290 w 10000"/>
              <a:gd name="connsiteY13" fmla="*/ 9036 h 10000"/>
              <a:gd name="connsiteX14" fmla="*/ 6170 w 10000"/>
              <a:gd name="connsiteY14" fmla="*/ 8881 h 10000"/>
              <a:gd name="connsiteX15" fmla="*/ 6088 w 10000"/>
              <a:gd name="connsiteY15" fmla="*/ 8727 h 10000"/>
              <a:gd name="connsiteX16" fmla="*/ 6211 w 10000"/>
              <a:gd name="connsiteY16" fmla="*/ 8664 h 10000"/>
              <a:gd name="connsiteX17" fmla="*/ 6211 w 10000"/>
              <a:gd name="connsiteY17" fmla="*/ 8571 h 10000"/>
              <a:gd name="connsiteX18" fmla="*/ 6170 w 10000"/>
              <a:gd name="connsiteY18" fmla="*/ 8355 h 10000"/>
              <a:gd name="connsiteX19" fmla="*/ 6049 w 10000"/>
              <a:gd name="connsiteY19" fmla="*/ 8355 h 10000"/>
              <a:gd name="connsiteX20" fmla="*/ 6049 w 10000"/>
              <a:gd name="connsiteY20" fmla="*/ 8168 h 10000"/>
              <a:gd name="connsiteX21" fmla="*/ 5888 w 10000"/>
              <a:gd name="connsiteY21" fmla="*/ 7948 h 10000"/>
              <a:gd name="connsiteX22" fmla="*/ 5928 w 10000"/>
              <a:gd name="connsiteY22" fmla="*/ 7795 h 10000"/>
              <a:gd name="connsiteX23" fmla="*/ 5847 w 10000"/>
              <a:gd name="connsiteY23" fmla="*/ 7702 h 10000"/>
              <a:gd name="connsiteX24" fmla="*/ 5928 w 10000"/>
              <a:gd name="connsiteY24" fmla="*/ 7547 h 10000"/>
              <a:gd name="connsiteX25" fmla="*/ 5807 w 10000"/>
              <a:gd name="connsiteY25" fmla="*/ 7483 h 10000"/>
              <a:gd name="connsiteX26" fmla="*/ 5888 w 10000"/>
              <a:gd name="connsiteY26" fmla="*/ 7360 h 10000"/>
              <a:gd name="connsiteX27" fmla="*/ 5605 w 10000"/>
              <a:gd name="connsiteY27" fmla="*/ 7111 h 10000"/>
              <a:gd name="connsiteX28" fmla="*/ 5564 w 10000"/>
              <a:gd name="connsiteY28" fmla="*/ 7204 h 10000"/>
              <a:gd name="connsiteX29" fmla="*/ 5323 w 10000"/>
              <a:gd name="connsiteY29" fmla="*/ 7329 h 10000"/>
              <a:gd name="connsiteX30" fmla="*/ 5081 w 10000"/>
              <a:gd name="connsiteY30" fmla="*/ 7360 h 10000"/>
              <a:gd name="connsiteX31" fmla="*/ 4919 w 10000"/>
              <a:gd name="connsiteY31" fmla="*/ 7452 h 10000"/>
              <a:gd name="connsiteX32" fmla="*/ 4718 w 10000"/>
              <a:gd name="connsiteY32" fmla="*/ 7267 h 10000"/>
              <a:gd name="connsiteX33" fmla="*/ 4557 w 10000"/>
              <a:gd name="connsiteY33" fmla="*/ 7204 h 10000"/>
              <a:gd name="connsiteX34" fmla="*/ 4718 w 10000"/>
              <a:gd name="connsiteY34" fmla="*/ 6955 h 10000"/>
              <a:gd name="connsiteX35" fmla="*/ 4636 w 10000"/>
              <a:gd name="connsiteY35" fmla="*/ 6801 h 10000"/>
              <a:gd name="connsiteX36" fmla="*/ 5001 w 10000"/>
              <a:gd name="connsiteY36" fmla="*/ 6646 h 10000"/>
              <a:gd name="connsiteX37" fmla="*/ 4959 w 10000"/>
              <a:gd name="connsiteY37" fmla="*/ 6553 h 10000"/>
              <a:gd name="connsiteX38" fmla="*/ 5001 w 10000"/>
              <a:gd name="connsiteY38" fmla="*/ 6460 h 10000"/>
              <a:gd name="connsiteX39" fmla="*/ 4879 w 10000"/>
              <a:gd name="connsiteY39" fmla="*/ 6396 h 10000"/>
              <a:gd name="connsiteX40" fmla="*/ 5001 w 10000"/>
              <a:gd name="connsiteY40" fmla="*/ 6210 h 10000"/>
              <a:gd name="connsiteX41" fmla="*/ 4919 w 10000"/>
              <a:gd name="connsiteY41" fmla="*/ 6087 h 10000"/>
              <a:gd name="connsiteX42" fmla="*/ 5081 w 10000"/>
              <a:gd name="connsiteY42" fmla="*/ 6057 h 10000"/>
              <a:gd name="connsiteX43" fmla="*/ 5081 w 10000"/>
              <a:gd name="connsiteY43" fmla="*/ 5901 h 10000"/>
              <a:gd name="connsiteX44" fmla="*/ 5323 w 10000"/>
              <a:gd name="connsiteY44" fmla="*/ 5560 h 10000"/>
              <a:gd name="connsiteX45" fmla="*/ 5284 w 10000"/>
              <a:gd name="connsiteY45" fmla="*/ 5465 h 10000"/>
              <a:gd name="connsiteX46" fmla="*/ 5402 w 10000"/>
              <a:gd name="connsiteY46" fmla="*/ 5434 h 10000"/>
              <a:gd name="connsiteX47" fmla="*/ 5484 w 10000"/>
              <a:gd name="connsiteY47" fmla="*/ 5185 h 10000"/>
              <a:gd name="connsiteX48" fmla="*/ 5041 w 10000"/>
              <a:gd name="connsiteY48" fmla="*/ 5154 h 10000"/>
              <a:gd name="connsiteX49" fmla="*/ 4959 w 10000"/>
              <a:gd name="connsiteY49" fmla="*/ 5063 h 10000"/>
              <a:gd name="connsiteX50" fmla="*/ 5001 w 10000"/>
              <a:gd name="connsiteY50" fmla="*/ 4998 h 10000"/>
              <a:gd name="connsiteX51" fmla="*/ 4959 w 10000"/>
              <a:gd name="connsiteY51" fmla="*/ 4907 h 10000"/>
              <a:gd name="connsiteX52" fmla="*/ 4759 w 10000"/>
              <a:gd name="connsiteY52" fmla="*/ 4968 h 10000"/>
              <a:gd name="connsiteX53" fmla="*/ 4798 w 10000"/>
              <a:gd name="connsiteY53" fmla="*/ 4844 h 10000"/>
              <a:gd name="connsiteX54" fmla="*/ 4596 w 10000"/>
              <a:gd name="connsiteY54" fmla="*/ 4690 h 10000"/>
              <a:gd name="connsiteX55" fmla="*/ 4596 w 10000"/>
              <a:gd name="connsiteY55" fmla="*/ 4503 h 10000"/>
              <a:gd name="connsiteX56" fmla="*/ 4436 w 10000"/>
              <a:gd name="connsiteY56" fmla="*/ 4349 h 10000"/>
              <a:gd name="connsiteX57" fmla="*/ 4113 w 10000"/>
              <a:gd name="connsiteY57" fmla="*/ 3757 h 10000"/>
              <a:gd name="connsiteX58" fmla="*/ 3830 w 10000"/>
              <a:gd name="connsiteY58" fmla="*/ 3633 h 10000"/>
              <a:gd name="connsiteX59" fmla="*/ 3710 w 10000"/>
              <a:gd name="connsiteY59" fmla="*/ 3446 h 10000"/>
              <a:gd name="connsiteX60" fmla="*/ 3508 w 10000"/>
              <a:gd name="connsiteY60" fmla="*/ 3323 h 10000"/>
              <a:gd name="connsiteX61" fmla="*/ 3670 w 10000"/>
              <a:gd name="connsiteY61" fmla="*/ 3229 h 10000"/>
              <a:gd name="connsiteX62" fmla="*/ 3548 w 10000"/>
              <a:gd name="connsiteY62" fmla="*/ 3073 h 10000"/>
              <a:gd name="connsiteX63" fmla="*/ 3670 w 10000"/>
              <a:gd name="connsiteY63" fmla="*/ 2981 h 10000"/>
              <a:gd name="connsiteX64" fmla="*/ 3670 w 10000"/>
              <a:gd name="connsiteY64" fmla="*/ 2795 h 10000"/>
              <a:gd name="connsiteX65" fmla="*/ 3264 w 10000"/>
              <a:gd name="connsiteY65" fmla="*/ 2143 h 10000"/>
              <a:gd name="connsiteX66" fmla="*/ 3789 w 10000"/>
              <a:gd name="connsiteY66" fmla="*/ 280 h 10000"/>
              <a:gd name="connsiteX67" fmla="*/ 2177 w 10000"/>
              <a:gd name="connsiteY67" fmla="*/ 0 h 10000"/>
              <a:gd name="connsiteX68" fmla="*/ 645 w 10000"/>
              <a:gd name="connsiteY68" fmla="*/ 4937 h 10000"/>
              <a:gd name="connsiteX69" fmla="*/ 767 w 10000"/>
              <a:gd name="connsiteY69" fmla="*/ 5373 h 10000"/>
              <a:gd name="connsiteX70" fmla="*/ 605 w 10000"/>
              <a:gd name="connsiteY70" fmla="*/ 5496 h 10000"/>
              <a:gd name="connsiteX71" fmla="*/ 807 w 10000"/>
              <a:gd name="connsiteY71" fmla="*/ 6057 h 10000"/>
              <a:gd name="connsiteX72" fmla="*/ 1171 w 10000"/>
              <a:gd name="connsiteY72" fmla="*/ 6241 h 10000"/>
              <a:gd name="connsiteX73" fmla="*/ 1210 w 10000"/>
              <a:gd name="connsiteY73" fmla="*/ 6582 h 10000"/>
              <a:gd name="connsiteX74" fmla="*/ 725 w 10000"/>
              <a:gd name="connsiteY74" fmla="*/ 6986 h 10000"/>
              <a:gd name="connsiteX75" fmla="*/ 524 w 10000"/>
              <a:gd name="connsiteY75" fmla="*/ 7329 h 10000"/>
              <a:gd name="connsiteX76" fmla="*/ 202 w 10000"/>
              <a:gd name="connsiteY76" fmla="*/ 7577 h 10000"/>
              <a:gd name="connsiteX77" fmla="*/ 161 w 10000"/>
              <a:gd name="connsiteY77" fmla="*/ 7763 h 10000"/>
              <a:gd name="connsiteX78" fmla="*/ 0 w 10000"/>
              <a:gd name="connsiteY78" fmla="*/ 7919 h 10000"/>
              <a:gd name="connsiteX0" fmla="*/ 0 w 10000"/>
              <a:gd name="connsiteY0" fmla="*/ 7919 h 10000"/>
              <a:gd name="connsiteX1" fmla="*/ 10000 w 10000"/>
              <a:gd name="connsiteY1" fmla="*/ 9968 h 10000"/>
              <a:gd name="connsiteX2" fmla="*/ 9880 w 10000"/>
              <a:gd name="connsiteY2" fmla="*/ 9687 h 10000"/>
              <a:gd name="connsiteX3" fmla="*/ 9797 w 10000"/>
              <a:gd name="connsiteY3" fmla="*/ 9627 h 10000"/>
              <a:gd name="connsiteX4" fmla="*/ 9596 w 10000"/>
              <a:gd name="connsiteY4" fmla="*/ 9687 h 10000"/>
              <a:gd name="connsiteX5" fmla="*/ 9476 w 10000"/>
              <a:gd name="connsiteY5" fmla="*/ 9875 h 10000"/>
              <a:gd name="connsiteX6" fmla="*/ 9516 w 10000"/>
              <a:gd name="connsiteY6" fmla="*/ 10000 h 10000"/>
              <a:gd name="connsiteX7" fmla="*/ 7339 w 10000"/>
              <a:gd name="connsiteY7" fmla="*/ 9781 h 10000"/>
              <a:gd name="connsiteX8" fmla="*/ 7177 w 10000"/>
              <a:gd name="connsiteY8" fmla="*/ 9781 h 10000"/>
              <a:gd name="connsiteX9" fmla="*/ 6774 w 10000"/>
              <a:gd name="connsiteY9" fmla="*/ 9627 h 10000"/>
              <a:gd name="connsiteX10" fmla="*/ 6653 w 10000"/>
              <a:gd name="connsiteY10" fmla="*/ 9472 h 10000"/>
              <a:gd name="connsiteX11" fmla="*/ 6491 w 10000"/>
              <a:gd name="connsiteY11" fmla="*/ 9006 h 10000"/>
              <a:gd name="connsiteX12" fmla="*/ 6290 w 10000"/>
              <a:gd name="connsiteY12" fmla="*/ 9036 h 10000"/>
              <a:gd name="connsiteX13" fmla="*/ 6170 w 10000"/>
              <a:gd name="connsiteY13" fmla="*/ 8881 h 10000"/>
              <a:gd name="connsiteX14" fmla="*/ 6088 w 10000"/>
              <a:gd name="connsiteY14" fmla="*/ 8727 h 10000"/>
              <a:gd name="connsiteX15" fmla="*/ 6211 w 10000"/>
              <a:gd name="connsiteY15" fmla="*/ 8664 h 10000"/>
              <a:gd name="connsiteX16" fmla="*/ 6211 w 10000"/>
              <a:gd name="connsiteY16" fmla="*/ 8571 h 10000"/>
              <a:gd name="connsiteX17" fmla="*/ 6170 w 10000"/>
              <a:gd name="connsiteY17" fmla="*/ 8355 h 10000"/>
              <a:gd name="connsiteX18" fmla="*/ 6049 w 10000"/>
              <a:gd name="connsiteY18" fmla="*/ 8355 h 10000"/>
              <a:gd name="connsiteX19" fmla="*/ 6049 w 10000"/>
              <a:gd name="connsiteY19" fmla="*/ 8168 h 10000"/>
              <a:gd name="connsiteX20" fmla="*/ 5888 w 10000"/>
              <a:gd name="connsiteY20" fmla="*/ 7948 h 10000"/>
              <a:gd name="connsiteX21" fmla="*/ 5928 w 10000"/>
              <a:gd name="connsiteY21" fmla="*/ 7795 h 10000"/>
              <a:gd name="connsiteX22" fmla="*/ 5847 w 10000"/>
              <a:gd name="connsiteY22" fmla="*/ 7702 h 10000"/>
              <a:gd name="connsiteX23" fmla="*/ 5928 w 10000"/>
              <a:gd name="connsiteY23" fmla="*/ 7547 h 10000"/>
              <a:gd name="connsiteX24" fmla="*/ 5807 w 10000"/>
              <a:gd name="connsiteY24" fmla="*/ 7483 h 10000"/>
              <a:gd name="connsiteX25" fmla="*/ 5888 w 10000"/>
              <a:gd name="connsiteY25" fmla="*/ 7360 h 10000"/>
              <a:gd name="connsiteX26" fmla="*/ 5605 w 10000"/>
              <a:gd name="connsiteY26" fmla="*/ 7111 h 10000"/>
              <a:gd name="connsiteX27" fmla="*/ 5564 w 10000"/>
              <a:gd name="connsiteY27" fmla="*/ 7204 h 10000"/>
              <a:gd name="connsiteX28" fmla="*/ 5323 w 10000"/>
              <a:gd name="connsiteY28" fmla="*/ 7329 h 10000"/>
              <a:gd name="connsiteX29" fmla="*/ 5081 w 10000"/>
              <a:gd name="connsiteY29" fmla="*/ 7360 h 10000"/>
              <a:gd name="connsiteX30" fmla="*/ 4919 w 10000"/>
              <a:gd name="connsiteY30" fmla="*/ 7452 h 10000"/>
              <a:gd name="connsiteX31" fmla="*/ 4718 w 10000"/>
              <a:gd name="connsiteY31" fmla="*/ 7267 h 10000"/>
              <a:gd name="connsiteX32" fmla="*/ 4557 w 10000"/>
              <a:gd name="connsiteY32" fmla="*/ 7204 h 10000"/>
              <a:gd name="connsiteX33" fmla="*/ 4718 w 10000"/>
              <a:gd name="connsiteY33" fmla="*/ 6955 h 10000"/>
              <a:gd name="connsiteX34" fmla="*/ 4636 w 10000"/>
              <a:gd name="connsiteY34" fmla="*/ 6801 h 10000"/>
              <a:gd name="connsiteX35" fmla="*/ 5001 w 10000"/>
              <a:gd name="connsiteY35" fmla="*/ 6646 h 10000"/>
              <a:gd name="connsiteX36" fmla="*/ 4959 w 10000"/>
              <a:gd name="connsiteY36" fmla="*/ 6553 h 10000"/>
              <a:gd name="connsiteX37" fmla="*/ 5001 w 10000"/>
              <a:gd name="connsiteY37" fmla="*/ 6460 h 10000"/>
              <a:gd name="connsiteX38" fmla="*/ 4879 w 10000"/>
              <a:gd name="connsiteY38" fmla="*/ 6396 h 10000"/>
              <a:gd name="connsiteX39" fmla="*/ 5001 w 10000"/>
              <a:gd name="connsiteY39" fmla="*/ 6210 h 10000"/>
              <a:gd name="connsiteX40" fmla="*/ 4919 w 10000"/>
              <a:gd name="connsiteY40" fmla="*/ 6087 h 10000"/>
              <a:gd name="connsiteX41" fmla="*/ 5081 w 10000"/>
              <a:gd name="connsiteY41" fmla="*/ 6057 h 10000"/>
              <a:gd name="connsiteX42" fmla="*/ 5081 w 10000"/>
              <a:gd name="connsiteY42" fmla="*/ 5901 h 10000"/>
              <a:gd name="connsiteX43" fmla="*/ 5323 w 10000"/>
              <a:gd name="connsiteY43" fmla="*/ 5560 h 10000"/>
              <a:gd name="connsiteX44" fmla="*/ 5284 w 10000"/>
              <a:gd name="connsiteY44" fmla="*/ 5465 h 10000"/>
              <a:gd name="connsiteX45" fmla="*/ 5402 w 10000"/>
              <a:gd name="connsiteY45" fmla="*/ 5434 h 10000"/>
              <a:gd name="connsiteX46" fmla="*/ 5484 w 10000"/>
              <a:gd name="connsiteY46" fmla="*/ 5185 h 10000"/>
              <a:gd name="connsiteX47" fmla="*/ 5041 w 10000"/>
              <a:gd name="connsiteY47" fmla="*/ 5154 h 10000"/>
              <a:gd name="connsiteX48" fmla="*/ 4959 w 10000"/>
              <a:gd name="connsiteY48" fmla="*/ 5063 h 10000"/>
              <a:gd name="connsiteX49" fmla="*/ 5001 w 10000"/>
              <a:gd name="connsiteY49" fmla="*/ 4998 h 10000"/>
              <a:gd name="connsiteX50" fmla="*/ 4959 w 10000"/>
              <a:gd name="connsiteY50" fmla="*/ 4907 h 10000"/>
              <a:gd name="connsiteX51" fmla="*/ 4759 w 10000"/>
              <a:gd name="connsiteY51" fmla="*/ 4968 h 10000"/>
              <a:gd name="connsiteX52" fmla="*/ 4798 w 10000"/>
              <a:gd name="connsiteY52" fmla="*/ 4844 h 10000"/>
              <a:gd name="connsiteX53" fmla="*/ 4596 w 10000"/>
              <a:gd name="connsiteY53" fmla="*/ 4690 h 10000"/>
              <a:gd name="connsiteX54" fmla="*/ 4596 w 10000"/>
              <a:gd name="connsiteY54" fmla="*/ 4503 h 10000"/>
              <a:gd name="connsiteX55" fmla="*/ 4436 w 10000"/>
              <a:gd name="connsiteY55" fmla="*/ 4349 h 10000"/>
              <a:gd name="connsiteX56" fmla="*/ 4113 w 10000"/>
              <a:gd name="connsiteY56" fmla="*/ 3757 h 10000"/>
              <a:gd name="connsiteX57" fmla="*/ 3830 w 10000"/>
              <a:gd name="connsiteY57" fmla="*/ 3633 h 10000"/>
              <a:gd name="connsiteX58" fmla="*/ 3710 w 10000"/>
              <a:gd name="connsiteY58" fmla="*/ 3446 h 10000"/>
              <a:gd name="connsiteX59" fmla="*/ 3508 w 10000"/>
              <a:gd name="connsiteY59" fmla="*/ 3323 h 10000"/>
              <a:gd name="connsiteX60" fmla="*/ 3670 w 10000"/>
              <a:gd name="connsiteY60" fmla="*/ 3229 h 10000"/>
              <a:gd name="connsiteX61" fmla="*/ 3548 w 10000"/>
              <a:gd name="connsiteY61" fmla="*/ 3073 h 10000"/>
              <a:gd name="connsiteX62" fmla="*/ 3670 w 10000"/>
              <a:gd name="connsiteY62" fmla="*/ 2981 h 10000"/>
              <a:gd name="connsiteX63" fmla="*/ 3670 w 10000"/>
              <a:gd name="connsiteY63" fmla="*/ 2795 h 10000"/>
              <a:gd name="connsiteX64" fmla="*/ 3264 w 10000"/>
              <a:gd name="connsiteY64" fmla="*/ 2143 h 10000"/>
              <a:gd name="connsiteX65" fmla="*/ 3789 w 10000"/>
              <a:gd name="connsiteY65" fmla="*/ 280 h 10000"/>
              <a:gd name="connsiteX66" fmla="*/ 2177 w 10000"/>
              <a:gd name="connsiteY66" fmla="*/ 0 h 10000"/>
              <a:gd name="connsiteX67" fmla="*/ 645 w 10000"/>
              <a:gd name="connsiteY67" fmla="*/ 4937 h 10000"/>
              <a:gd name="connsiteX68" fmla="*/ 767 w 10000"/>
              <a:gd name="connsiteY68" fmla="*/ 5373 h 10000"/>
              <a:gd name="connsiteX69" fmla="*/ 605 w 10000"/>
              <a:gd name="connsiteY69" fmla="*/ 5496 h 10000"/>
              <a:gd name="connsiteX70" fmla="*/ 807 w 10000"/>
              <a:gd name="connsiteY70" fmla="*/ 6057 h 10000"/>
              <a:gd name="connsiteX71" fmla="*/ 1171 w 10000"/>
              <a:gd name="connsiteY71" fmla="*/ 6241 h 10000"/>
              <a:gd name="connsiteX72" fmla="*/ 1210 w 10000"/>
              <a:gd name="connsiteY72" fmla="*/ 6582 h 10000"/>
              <a:gd name="connsiteX73" fmla="*/ 725 w 10000"/>
              <a:gd name="connsiteY73" fmla="*/ 6986 h 10000"/>
              <a:gd name="connsiteX74" fmla="*/ 524 w 10000"/>
              <a:gd name="connsiteY74" fmla="*/ 7329 h 10000"/>
              <a:gd name="connsiteX75" fmla="*/ 202 w 10000"/>
              <a:gd name="connsiteY75" fmla="*/ 7577 h 10000"/>
              <a:gd name="connsiteX76" fmla="*/ 161 w 10000"/>
              <a:gd name="connsiteY76" fmla="*/ 7763 h 10000"/>
              <a:gd name="connsiteX77" fmla="*/ 0 w 10000"/>
              <a:gd name="connsiteY77" fmla="*/ 7919 h 10000"/>
              <a:gd name="connsiteX0" fmla="*/ 0 w 10000"/>
              <a:gd name="connsiteY0" fmla="*/ 7919 h 9968"/>
              <a:gd name="connsiteX1" fmla="*/ 10000 w 10000"/>
              <a:gd name="connsiteY1" fmla="*/ 9968 h 9968"/>
              <a:gd name="connsiteX2" fmla="*/ 9880 w 10000"/>
              <a:gd name="connsiteY2" fmla="*/ 9687 h 9968"/>
              <a:gd name="connsiteX3" fmla="*/ 9797 w 10000"/>
              <a:gd name="connsiteY3" fmla="*/ 9627 h 9968"/>
              <a:gd name="connsiteX4" fmla="*/ 9596 w 10000"/>
              <a:gd name="connsiteY4" fmla="*/ 9687 h 9968"/>
              <a:gd name="connsiteX5" fmla="*/ 9476 w 10000"/>
              <a:gd name="connsiteY5" fmla="*/ 9875 h 9968"/>
              <a:gd name="connsiteX6" fmla="*/ 7339 w 10000"/>
              <a:gd name="connsiteY6" fmla="*/ 9781 h 9968"/>
              <a:gd name="connsiteX7" fmla="*/ 7177 w 10000"/>
              <a:gd name="connsiteY7" fmla="*/ 9781 h 9968"/>
              <a:gd name="connsiteX8" fmla="*/ 6774 w 10000"/>
              <a:gd name="connsiteY8" fmla="*/ 9627 h 9968"/>
              <a:gd name="connsiteX9" fmla="*/ 6653 w 10000"/>
              <a:gd name="connsiteY9" fmla="*/ 9472 h 9968"/>
              <a:gd name="connsiteX10" fmla="*/ 6491 w 10000"/>
              <a:gd name="connsiteY10" fmla="*/ 9006 h 9968"/>
              <a:gd name="connsiteX11" fmla="*/ 6290 w 10000"/>
              <a:gd name="connsiteY11" fmla="*/ 9036 h 9968"/>
              <a:gd name="connsiteX12" fmla="*/ 6170 w 10000"/>
              <a:gd name="connsiteY12" fmla="*/ 8881 h 9968"/>
              <a:gd name="connsiteX13" fmla="*/ 6088 w 10000"/>
              <a:gd name="connsiteY13" fmla="*/ 8727 h 9968"/>
              <a:gd name="connsiteX14" fmla="*/ 6211 w 10000"/>
              <a:gd name="connsiteY14" fmla="*/ 8664 h 9968"/>
              <a:gd name="connsiteX15" fmla="*/ 6211 w 10000"/>
              <a:gd name="connsiteY15" fmla="*/ 8571 h 9968"/>
              <a:gd name="connsiteX16" fmla="*/ 6170 w 10000"/>
              <a:gd name="connsiteY16" fmla="*/ 8355 h 9968"/>
              <a:gd name="connsiteX17" fmla="*/ 6049 w 10000"/>
              <a:gd name="connsiteY17" fmla="*/ 8355 h 9968"/>
              <a:gd name="connsiteX18" fmla="*/ 6049 w 10000"/>
              <a:gd name="connsiteY18" fmla="*/ 8168 h 9968"/>
              <a:gd name="connsiteX19" fmla="*/ 5888 w 10000"/>
              <a:gd name="connsiteY19" fmla="*/ 7948 h 9968"/>
              <a:gd name="connsiteX20" fmla="*/ 5928 w 10000"/>
              <a:gd name="connsiteY20" fmla="*/ 7795 h 9968"/>
              <a:gd name="connsiteX21" fmla="*/ 5847 w 10000"/>
              <a:gd name="connsiteY21" fmla="*/ 7702 h 9968"/>
              <a:gd name="connsiteX22" fmla="*/ 5928 w 10000"/>
              <a:gd name="connsiteY22" fmla="*/ 7547 h 9968"/>
              <a:gd name="connsiteX23" fmla="*/ 5807 w 10000"/>
              <a:gd name="connsiteY23" fmla="*/ 7483 h 9968"/>
              <a:gd name="connsiteX24" fmla="*/ 5888 w 10000"/>
              <a:gd name="connsiteY24" fmla="*/ 7360 h 9968"/>
              <a:gd name="connsiteX25" fmla="*/ 5605 w 10000"/>
              <a:gd name="connsiteY25" fmla="*/ 7111 h 9968"/>
              <a:gd name="connsiteX26" fmla="*/ 5564 w 10000"/>
              <a:gd name="connsiteY26" fmla="*/ 7204 h 9968"/>
              <a:gd name="connsiteX27" fmla="*/ 5323 w 10000"/>
              <a:gd name="connsiteY27" fmla="*/ 7329 h 9968"/>
              <a:gd name="connsiteX28" fmla="*/ 5081 w 10000"/>
              <a:gd name="connsiteY28" fmla="*/ 7360 h 9968"/>
              <a:gd name="connsiteX29" fmla="*/ 4919 w 10000"/>
              <a:gd name="connsiteY29" fmla="*/ 7452 h 9968"/>
              <a:gd name="connsiteX30" fmla="*/ 4718 w 10000"/>
              <a:gd name="connsiteY30" fmla="*/ 7267 h 9968"/>
              <a:gd name="connsiteX31" fmla="*/ 4557 w 10000"/>
              <a:gd name="connsiteY31" fmla="*/ 7204 h 9968"/>
              <a:gd name="connsiteX32" fmla="*/ 4718 w 10000"/>
              <a:gd name="connsiteY32" fmla="*/ 6955 h 9968"/>
              <a:gd name="connsiteX33" fmla="*/ 4636 w 10000"/>
              <a:gd name="connsiteY33" fmla="*/ 6801 h 9968"/>
              <a:gd name="connsiteX34" fmla="*/ 5001 w 10000"/>
              <a:gd name="connsiteY34" fmla="*/ 6646 h 9968"/>
              <a:gd name="connsiteX35" fmla="*/ 4959 w 10000"/>
              <a:gd name="connsiteY35" fmla="*/ 6553 h 9968"/>
              <a:gd name="connsiteX36" fmla="*/ 5001 w 10000"/>
              <a:gd name="connsiteY36" fmla="*/ 6460 h 9968"/>
              <a:gd name="connsiteX37" fmla="*/ 4879 w 10000"/>
              <a:gd name="connsiteY37" fmla="*/ 6396 h 9968"/>
              <a:gd name="connsiteX38" fmla="*/ 5001 w 10000"/>
              <a:gd name="connsiteY38" fmla="*/ 6210 h 9968"/>
              <a:gd name="connsiteX39" fmla="*/ 4919 w 10000"/>
              <a:gd name="connsiteY39" fmla="*/ 6087 h 9968"/>
              <a:gd name="connsiteX40" fmla="*/ 5081 w 10000"/>
              <a:gd name="connsiteY40" fmla="*/ 6057 h 9968"/>
              <a:gd name="connsiteX41" fmla="*/ 5081 w 10000"/>
              <a:gd name="connsiteY41" fmla="*/ 5901 h 9968"/>
              <a:gd name="connsiteX42" fmla="*/ 5323 w 10000"/>
              <a:gd name="connsiteY42" fmla="*/ 5560 h 9968"/>
              <a:gd name="connsiteX43" fmla="*/ 5284 w 10000"/>
              <a:gd name="connsiteY43" fmla="*/ 5465 h 9968"/>
              <a:gd name="connsiteX44" fmla="*/ 5402 w 10000"/>
              <a:gd name="connsiteY44" fmla="*/ 5434 h 9968"/>
              <a:gd name="connsiteX45" fmla="*/ 5484 w 10000"/>
              <a:gd name="connsiteY45" fmla="*/ 5185 h 9968"/>
              <a:gd name="connsiteX46" fmla="*/ 5041 w 10000"/>
              <a:gd name="connsiteY46" fmla="*/ 5154 h 9968"/>
              <a:gd name="connsiteX47" fmla="*/ 4959 w 10000"/>
              <a:gd name="connsiteY47" fmla="*/ 5063 h 9968"/>
              <a:gd name="connsiteX48" fmla="*/ 5001 w 10000"/>
              <a:gd name="connsiteY48" fmla="*/ 4998 h 9968"/>
              <a:gd name="connsiteX49" fmla="*/ 4959 w 10000"/>
              <a:gd name="connsiteY49" fmla="*/ 4907 h 9968"/>
              <a:gd name="connsiteX50" fmla="*/ 4759 w 10000"/>
              <a:gd name="connsiteY50" fmla="*/ 4968 h 9968"/>
              <a:gd name="connsiteX51" fmla="*/ 4798 w 10000"/>
              <a:gd name="connsiteY51" fmla="*/ 4844 h 9968"/>
              <a:gd name="connsiteX52" fmla="*/ 4596 w 10000"/>
              <a:gd name="connsiteY52" fmla="*/ 4690 h 9968"/>
              <a:gd name="connsiteX53" fmla="*/ 4596 w 10000"/>
              <a:gd name="connsiteY53" fmla="*/ 4503 h 9968"/>
              <a:gd name="connsiteX54" fmla="*/ 4436 w 10000"/>
              <a:gd name="connsiteY54" fmla="*/ 4349 h 9968"/>
              <a:gd name="connsiteX55" fmla="*/ 4113 w 10000"/>
              <a:gd name="connsiteY55" fmla="*/ 3757 h 9968"/>
              <a:gd name="connsiteX56" fmla="*/ 3830 w 10000"/>
              <a:gd name="connsiteY56" fmla="*/ 3633 h 9968"/>
              <a:gd name="connsiteX57" fmla="*/ 3710 w 10000"/>
              <a:gd name="connsiteY57" fmla="*/ 3446 h 9968"/>
              <a:gd name="connsiteX58" fmla="*/ 3508 w 10000"/>
              <a:gd name="connsiteY58" fmla="*/ 3323 h 9968"/>
              <a:gd name="connsiteX59" fmla="*/ 3670 w 10000"/>
              <a:gd name="connsiteY59" fmla="*/ 3229 h 9968"/>
              <a:gd name="connsiteX60" fmla="*/ 3548 w 10000"/>
              <a:gd name="connsiteY60" fmla="*/ 3073 h 9968"/>
              <a:gd name="connsiteX61" fmla="*/ 3670 w 10000"/>
              <a:gd name="connsiteY61" fmla="*/ 2981 h 9968"/>
              <a:gd name="connsiteX62" fmla="*/ 3670 w 10000"/>
              <a:gd name="connsiteY62" fmla="*/ 2795 h 9968"/>
              <a:gd name="connsiteX63" fmla="*/ 3264 w 10000"/>
              <a:gd name="connsiteY63" fmla="*/ 2143 h 9968"/>
              <a:gd name="connsiteX64" fmla="*/ 3789 w 10000"/>
              <a:gd name="connsiteY64" fmla="*/ 280 h 9968"/>
              <a:gd name="connsiteX65" fmla="*/ 2177 w 10000"/>
              <a:gd name="connsiteY65" fmla="*/ 0 h 9968"/>
              <a:gd name="connsiteX66" fmla="*/ 645 w 10000"/>
              <a:gd name="connsiteY66" fmla="*/ 4937 h 9968"/>
              <a:gd name="connsiteX67" fmla="*/ 767 w 10000"/>
              <a:gd name="connsiteY67" fmla="*/ 5373 h 9968"/>
              <a:gd name="connsiteX68" fmla="*/ 605 w 10000"/>
              <a:gd name="connsiteY68" fmla="*/ 5496 h 9968"/>
              <a:gd name="connsiteX69" fmla="*/ 807 w 10000"/>
              <a:gd name="connsiteY69" fmla="*/ 6057 h 9968"/>
              <a:gd name="connsiteX70" fmla="*/ 1171 w 10000"/>
              <a:gd name="connsiteY70" fmla="*/ 6241 h 9968"/>
              <a:gd name="connsiteX71" fmla="*/ 1210 w 10000"/>
              <a:gd name="connsiteY71" fmla="*/ 6582 h 9968"/>
              <a:gd name="connsiteX72" fmla="*/ 725 w 10000"/>
              <a:gd name="connsiteY72" fmla="*/ 6986 h 9968"/>
              <a:gd name="connsiteX73" fmla="*/ 524 w 10000"/>
              <a:gd name="connsiteY73" fmla="*/ 7329 h 9968"/>
              <a:gd name="connsiteX74" fmla="*/ 202 w 10000"/>
              <a:gd name="connsiteY74" fmla="*/ 7577 h 9968"/>
              <a:gd name="connsiteX75" fmla="*/ 161 w 10000"/>
              <a:gd name="connsiteY75" fmla="*/ 7763 h 9968"/>
              <a:gd name="connsiteX76" fmla="*/ 0 w 10000"/>
              <a:gd name="connsiteY76" fmla="*/ 7919 h 9968"/>
              <a:gd name="connsiteX0" fmla="*/ 0 w 10000"/>
              <a:gd name="connsiteY0" fmla="*/ 7944 h 10000"/>
              <a:gd name="connsiteX1" fmla="*/ 10000 w 10000"/>
              <a:gd name="connsiteY1" fmla="*/ 10000 h 10000"/>
              <a:gd name="connsiteX2" fmla="*/ 9880 w 10000"/>
              <a:gd name="connsiteY2" fmla="*/ 9718 h 10000"/>
              <a:gd name="connsiteX3" fmla="*/ 9797 w 10000"/>
              <a:gd name="connsiteY3" fmla="*/ 9658 h 10000"/>
              <a:gd name="connsiteX4" fmla="*/ 9596 w 10000"/>
              <a:gd name="connsiteY4" fmla="*/ 9718 h 10000"/>
              <a:gd name="connsiteX5" fmla="*/ 7339 w 10000"/>
              <a:gd name="connsiteY5" fmla="*/ 9812 h 10000"/>
              <a:gd name="connsiteX6" fmla="*/ 7177 w 10000"/>
              <a:gd name="connsiteY6" fmla="*/ 9812 h 10000"/>
              <a:gd name="connsiteX7" fmla="*/ 6774 w 10000"/>
              <a:gd name="connsiteY7" fmla="*/ 9658 h 10000"/>
              <a:gd name="connsiteX8" fmla="*/ 6653 w 10000"/>
              <a:gd name="connsiteY8" fmla="*/ 9502 h 10000"/>
              <a:gd name="connsiteX9" fmla="*/ 6491 w 10000"/>
              <a:gd name="connsiteY9" fmla="*/ 9035 h 10000"/>
              <a:gd name="connsiteX10" fmla="*/ 6290 w 10000"/>
              <a:gd name="connsiteY10" fmla="*/ 9065 h 10000"/>
              <a:gd name="connsiteX11" fmla="*/ 6170 w 10000"/>
              <a:gd name="connsiteY11" fmla="*/ 8910 h 10000"/>
              <a:gd name="connsiteX12" fmla="*/ 6088 w 10000"/>
              <a:gd name="connsiteY12" fmla="*/ 8755 h 10000"/>
              <a:gd name="connsiteX13" fmla="*/ 6211 w 10000"/>
              <a:gd name="connsiteY13" fmla="*/ 8692 h 10000"/>
              <a:gd name="connsiteX14" fmla="*/ 6211 w 10000"/>
              <a:gd name="connsiteY14" fmla="*/ 8599 h 10000"/>
              <a:gd name="connsiteX15" fmla="*/ 6170 w 10000"/>
              <a:gd name="connsiteY15" fmla="*/ 8382 h 10000"/>
              <a:gd name="connsiteX16" fmla="*/ 6049 w 10000"/>
              <a:gd name="connsiteY16" fmla="*/ 8382 h 10000"/>
              <a:gd name="connsiteX17" fmla="*/ 6049 w 10000"/>
              <a:gd name="connsiteY17" fmla="*/ 8194 h 10000"/>
              <a:gd name="connsiteX18" fmla="*/ 5888 w 10000"/>
              <a:gd name="connsiteY18" fmla="*/ 7974 h 10000"/>
              <a:gd name="connsiteX19" fmla="*/ 5928 w 10000"/>
              <a:gd name="connsiteY19" fmla="*/ 7820 h 10000"/>
              <a:gd name="connsiteX20" fmla="*/ 5847 w 10000"/>
              <a:gd name="connsiteY20" fmla="*/ 7727 h 10000"/>
              <a:gd name="connsiteX21" fmla="*/ 5928 w 10000"/>
              <a:gd name="connsiteY21" fmla="*/ 7571 h 10000"/>
              <a:gd name="connsiteX22" fmla="*/ 5807 w 10000"/>
              <a:gd name="connsiteY22" fmla="*/ 7507 h 10000"/>
              <a:gd name="connsiteX23" fmla="*/ 5888 w 10000"/>
              <a:gd name="connsiteY23" fmla="*/ 7384 h 10000"/>
              <a:gd name="connsiteX24" fmla="*/ 5605 w 10000"/>
              <a:gd name="connsiteY24" fmla="*/ 7134 h 10000"/>
              <a:gd name="connsiteX25" fmla="*/ 5564 w 10000"/>
              <a:gd name="connsiteY25" fmla="*/ 7227 h 10000"/>
              <a:gd name="connsiteX26" fmla="*/ 5323 w 10000"/>
              <a:gd name="connsiteY26" fmla="*/ 7353 h 10000"/>
              <a:gd name="connsiteX27" fmla="*/ 5081 w 10000"/>
              <a:gd name="connsiteY27" fmla="*/ 7384 h 10000"/>
              <a:gd name="connsiteX28" fmla="*/ 4919 w 10000"/>
              <a:gd name="connsiteY28" fmla="*/ 7476 h 10000"/>
              <a:gd name="connsiteX29" fmla="*/ 4718 w 10000"/>
              <a:gd name="connsiteY29" fmla="*/ 7290 h 10000"/>
              <a:gd name="connsiteX30" fmla="*/ 4557 w 10000"/>
              <a:gd name="connsiteY30" fmla="*/ 7227 h 10000"/>
              <a:gd name="connsiteX31" fmla="*/ 4718 w 10000"/>
              <a:gd name="connsiteY31" fmla="*/ 6977 h 10000"/>
              <a:gd name="connsiteX32" fmla="*/ 4636 w 10000"/>
              <a:gd name="connsiteY32" fmla="*/ 6823 h 10000"/>
              <a:gd name="connsiteX33" fmla="*/ 5001 w 10000"/>
              <a:gd name="connsiteY33" fmla="*/ 6667 h 10000"/>
              <a:gd name="connsiteX34" fmla="*/ 4959 w 10000"/>
              <a:gd name="connsiteY34" fmla="*/ 6574 h 10000"/>
              <a:gd name="connsiteX35" fmla="*/ 5001 w 10000"/>
              <a:gd name="connsiteY35" fmla="*/ 6481 h 10000"/>
              <a:gd name="connsiteX36" fmla="*/ 4879 w 10000"/>
              <a:gd name="connsiteY36" fmla="*/ 6417 h 10000"/>
              <a:gd name="connsiteX37" fmla="*/ 5001 w 10000"/>
              <a:gd name="connsiteY37" fmla="*/ 6230 h 10000"/>
              <a:gd name="connsiteX38" fmla="*/ 4919 w 10000"/>
              <a:gd name="connsiteY38" fmla="*/ 6107 h 10000"/>
              <a:gd name="connsiteX39" fmla="*/ 5081 w 10000"/>
              <a:gd name="connsiteY39" fmla="*/ 6076 h 10000"/>
              <a:gd name="connsiteX40" fmla="*/ 5081 w 10000"/>
              <a:gd name="connsiteY40" fmla="*/ 5920 h 10000"/>
              <a:gd name="connsiteX41" fmla="*/ 5323 w 10000"/>
              <a:gd name="connsiteY41" fmla="*/ 5578 h 10000"/>
              <a:gd name="connsiteX42" fmla="*/ 5284 w 10000"/>
              <a:gd name="connsiteY42" fmla="*/ 5483 h 10000"/>
              <a:gd name="connsiteX43" fmla="*/ 5402 w 10000"/>
              <a:gd name="connsiteY43" fmla="*/ 5451 h 10000"/>
              <a:gd name="connsiteX44" fmla="*/ 5484 w 10000"/>
              <a:gd name="connsiteY44" fmla="*/ 5202 h 10000"/>
              <a:gd name="connsiteX45" fmla="*/ 5041 w 10000"/>
              <a:gd name="connsiteY45" fmla="*/ 5171 h 10000"/>
              <a:gd name="connsiteX46" fmla="*/ 4959 w 10000"/>
              <a:gd name="connsiteY46" fmla="*/ 5079 h 10000"/>
              <a:gd name="connsiteX47" fmla="*/ 5001 w 10000"/>
              <a:gd name="connsiteY47" fmla="*/ 5014 h 10000"/>
              <a:gd name="connsiteX48" fmla="*/ 4959 w 10000"/>
              <a:gd name="connsiteY48" fmla="*/ 4923 h 10000"/>
              <a:gd name="connsiteX49" fmla="*/ 4759 w 10000"/>
              <a:gd name="connsiteY49" fmla="*/ 4984 h 10000"/>
              <a:gd name="connsiteX50" fmla="*/ 4798 w 10000"/>
              <a:gd name="connsiteY50" fmla="*/ 4860 h 10000"/>
              <a:gd name="connsiteX51" fmla="*/ 4596 w 10000"/>
              <a:gd name="connsiteY51" fmla="*/ 4705 h 10000"/>
              <a:gd name="connsiteX52" fmla="*/ 4596 w 10000"/>
              <a:gd name="connsiteY52" fmla="*/ 4517 h 10000"/>
              <a:gd name="connsiteX53" fmla="*/ 4436 w 10000"/>
              <a:gd name="connsiteY53" fmla="*/ 4363 h 10000"/>
              <a:gd name="connsiteX54" fmla="*/ 4113 w 10000"/>
              <a:gd name="connsiteY54" fmla="*/ 3769 h 10000"/>
              <a:gd name="connsiteX55" fmla="*/ 3830 w 10000"/>
              <a:gd name="connsiteY55" fmla="*/ 3645 h 10000"/>
              <a:gd name="connsiteX56" fmla="*/ 3710 w 10000"/>
              <a:gd name="connsiteY56" fmla="*/ 3457 h 10000"/>
              <a:gd name="connsiteX57" fmla="*/ 3508 w 10000"/>
              <a:gd name="connsiteY57" fmla="*/ 3334 h 10000"/>
              <a:gd name="connsiteX58" fmla="*/ 3670 w 10000"/>
              <a:gd name="connsiteY58" fmla="*/ 3239 h 10000"/>
              <a:gd name="connsiteX59" fmla="*/ 3548 w 10000"/>
              <a:gd name="connsiteY59" fmla="*/ 3083 h 10000"/>
              <a:gd name="connsiteX60" fmla="*/ 3670 w 10000"/>
              <a:gd name="connsiteY60" fmla="*/ 2991 h 10000"/>
              <a:gd name="connsiteX61" fmla="*/ 3670 w 10000"/>
              <a:gd name="connsiteY61" fmla="*/ 2804 h 10000"/>
              <a:gd name="connsiteX62" fmla="*/ 3264 w 10000"/>
              <a:gd name="connsiteY62" fmla="*/ 2150 h 10000"/>
              <a:gd name="connsiteX63" fmla="*/ 3789 w 10000"/>
              <a:gd name="connsiteY63" fmla="*/ 281 h 10000"/>
              <a:gd name="connsiteX64" fmla="*/ 2177 w 10000"/>
              <a:gd name="connsiteY64" fmla="*/ 0 h 10000"/>
              <a:gd name="connsiteX65" fmla="*/ 645 w 10000"/>
              <a:gd name="connsiteY65" fmla="*/ 4953 h 10000"/>
              <a:gd name="connsiteX66" fmla="*/ 767 w 10000"/>
              <a:gd name="connsiteY66" fmla="*/ 5390 h 10000"/>
              <a:gd name="connsiteX67" fmla="*/ 605 w 10000"/>
              <a:gd name="connsiteY67" fmla="*/ 5514 h 10000"/>
              <a:gd name="connsiteX68" fmla="*/ 807 w 10000"/>
              <a:gd name="connsiteY68" fmla="*/ 6076 h 10000"/>
              <a:gd name="connsiteX69" fmla="*/ 1171 w 10000"/>
              <a:gd name="connsiteY69" fmla="*/ 6261 h 10000"/>
              <a:gd name="connsiteX70" fmla="*/ 1210 w 10000"/>
              <a:gd name="connsiteY70" fmla="*/ 6603 h 10000"/>
              <a:gd name="connsiteX71" fmla="*/ 725 w 10000"/>
              <a:gd name="connsiteY71" fmla="*/ 7008 h 10000"/>
              <a:gd name="connsiteX72" fmla="*/ 524 w 10000"/>
              <a:gd name="connsiteY72" fmla="*/ 7353 h 10000"/>
              <a:gd name="connsiteX73" fmla="*/ 202 w 10000"/>
              <a:gd name="connsiteY73" fmla="*/ 7601 h 10000"/>
              <a:gd name="connsiteX74" fmla="*/ 161 w 10000"/>
              <a:gd name="connsiteY74" fmla="*/ 7788 h 10000"/>
              <a:gd name="connsiteX75" fmla="*/ 0 w 10000"/>
              <a:gd name="connsiteY75" fmla="*/ 7944 h 10000"/>
              <a:gd name="connsiteX0" fmla="*/ 0 w 10000"/>
              <a:gd name="connsiteY0" fmla="*/ 7944 h 10000"/>
              <a:gd name="connsiteX1" fmla="*/ 10000 w 10000"/>
              <a:gd name="connsiteY1" fmla="*/ 10000 h 10000"/>
              <a:gd name="connsiteX2" fmla="*/ 9880 w 10000"/>
              <a:gd name="connsiteY2" fmla="*/ 9718 h 10000"/>
              <a:gd name="connsiteX3" fmla="*/ 9797 w 10000"/>
              <a:gd name="connsiteY3" fmla="*/ 9658 h 10000"/>
              <a:gd name="connsiteX4" fmla="*/ 7339 w 10000"/>
              <a:gd name="connsiteY4" fmla="*/ 9812 h 10000"/>
              <a:gd name="connsiteX5" fmla="*/ 7177 w 10000"/>
              <a:gd name="connsiteY5" fmla="*/ 9812 h 10000"/>
              <a:gd name="connsiteX6" fmla="*/ 6774 w 10000"/>
              <a:gd name="connsiteY6" fmla="*/ 9658 h 10000"/>
              <a:gd name="connsiteX7" fmla="*/ 6653 w 10000"/>
              <a:gd name="connsiteY7" fmla="*/ 9502 h 10000"/>
              <a:gd name="connsiteX8" fmla="*/ 6491 w 10000"/>
              <a:gd name="connsiteY8" fmla="*/ 9035 h 10000"/>
              <a:gd name="connsiteX9" fmla="*/ 6290 w 10000"/>
              <a:gd name="connsiteY9" fmla="*/ 9065 h 10000"/>
              <a:gd name="connsiteX10" fmla="*/ 6170 w 10000"/>
              <a:gd name="connsiteY10" fmla="*/ 8910 h 10000"/>
              <a:gd name="connsiteX11" fmla="*/ 6088 w 10000"/>
              <a:gd name="connsiteY11" fmla="*/ 8755 h 10000"/>
              <a:gd name="connsiteX12" fmla="*/ 6211 w 10000"/>
              <a:gd name="connsiteY12" fmla="*/ 8692 h 10000"/>
              <a:gd name="connsiteX13" fmla="*/ 6211 w 10000"/>
              <a:gd name="connsiteY13" fmla="*/ 8599 h 10000"/>
              <a:gd name="connsiteX14" fmla="*/ 6170 w 10000"/>
              <a:gd name="connsiteY14" fmla="*/ 8382 h 10000"/>
              <a:gd name="connsiteX15" fmla="*/ 6049 w 10000"/>
              <a:gd name="connsiteY15" fmla="*/ 8382 h 10000"/>
              <a:gd name="connsiteX16" fmla="*/ 6049 w 10000"/>
              <a:gd name="connsiteY16" fmla="*/ 8194 h 10000"/>
              <a:gd name="connsiteX17" fmla="*/ 5888 w 10000"/>
              <a:gd name="connsiteY17" fmla="*/ 7974 h 10000"/>
              <a:gd name="connsiteX18" fmla="*/ 5928 w 10000"/>
              <a:gd name="connsiteY18" fmla="*/ 7820 h 10000"/>
              <a:gd name="connsiteX19" fmla="*/ 5847 w 10000"/>
              <a:gd name="connsiteY19" fmla="*/ 7727 h 10000"/>
              <a:gd name="connsiteX20" fmla="*/ 5928 w 10000"/>
              <a:gd name="connsiteY20" fmla="*/ 7571 h 10000"/>
              <a:gd name="connsiteX21" fmla="*/ 5807 w 10000"/>
              <a:gd name="connsiteY21" fmla="*/ 7507 h 10000"/>
              <a:gd name="connsiteX22" fmla="*/ 5888 w 10000"/>
              <a:gd name="connsiteY22" fmla="*/ 7384 h 10000"/>
              <a:gd name="connsiteX23" fmla="*/ 5605 w 10000"/>
              <a:gd name="connsiteY23" fmla="*/ 7134 h 10000"/>
              <a:gd name="connsiteX24" fmla="*/ 5564 w 10000"/>
              <a:gd name="connsiteY24" fmla="*/ 7227 h 10000"/>
              <a:gd name="connsiteX25" fmla="*/ 5323 w 10000"/>
              <a:gd name="connsiteY25" fmla="*/ 7353 h 10000"/>
              <a:gd name="connsiteX26" fmla="*/ 5081 w 10000"/>
              <a:gd name="connsiteY26" fmla="*/ 7384 h 10000"/>
              <a:gd name="connsiteX27" fmla="*/ 4919 w 10000"/>
              <a:gd name="connsiteY27" fmla="*/ 7476 h 10000"/>
              <a:gd name="connsiteX28" fmla="*/ 4718 w 10000"/>
              <a:gd name="connsiteY28" fmla="*/ 7290 h 10000"/>
              <a:gd name="connsiteX29" fmla="*/ 4557 w 10000"/>
              <a:gd name="connsiteY29" fmla="*/ 7227 h 10000"/>
              <a:gd name="connsiteX30" fmla="*/ 4718 w 10000"/>
              <a:gd name="connsiteY30" fmla="*/ 6977 h 10000"/>
              <a:gd name="connsiteX31" fmla="*/ 4636 w 10000"/>
              <a:gd name="connsiteY31" fmla="*/ 6823 h 10000"/>
              <a:gd name="connsiteX32" fmla="*/ 5001 w 10000"/>
              <a:gd name="connsiteY32" fmla="*/ 6667 h 10000"/>
              <a:gd name="connsiteX33" fmla="*/ 4959 w 10000"/>
              <a:gd name="connsiteY33" fmla="*/ 6574 h 10000"/>
              <a:gd name="connsiteX34" fmla="*/ 5001 w 10000"/>
              <a:gd name="connsiteY34" fmla="*/ 6481 h 10000"/>
              <a:gd name="connsiteX35" fmla="*/ 4879 w 10000"/>
              <a:gd name="connsiteY35" fmla="*/ 6417 h 10000"/>
              <a:gd name="connsiteX36" fmla="*/ 5001 w 10000"/>
              <a:gd name="connsiteY36" fmla="*/ 6230 h 10000"/>
              <a:gd name="connsiteX37" fmla="*/ 4919 w 10000"/>
              <a:gd name="connsiteY37" fmla="*/ 6107 h 10000"/>
              <a:gd name="connsiteX38" fmla="*/ 5081 w 10000"/>
              <a:gd name="connsiteY38" fmla="*/ 6076 h 10000"/>
              <a:gd name="connsiteX39" fmla="*/ 5081 w 10000"/>
              <a:gd name="connsiteY39" fmla="*/ 5920 h 10000"/>
              <a:gd name="connsiteX40" fmla="*/ 5323 w 10000"/>
              <a:gd name="connsiteY40" fmla="*/ 5578 h 10000"/>
              <a:gd name="connsiteX41" fmla="*/ 5284 w 10000"/>
              <a:gd name="connsiteY41" fmla="*/ 5483 h 10000"/>
              <a:gd name="connsiteX42" fmla="*/ 5402 w 10000"/>
              <a:gd name="connsiteY42" fmla="*/ 5451 h 10000"/>
              <a:gd name="connsiteX43" fmla="*/ 5484 w 10000"/>
              <a:gd name="connsiteY43" fmla="*/ 5202 h 10000"/>
              <a:gd name="connsiteX44" fmla="*/ 5041 w 10000"/>
              <a:gd name="connsiteY44" fmla="*/ 5171 h 10000"/>
              <a:gd name="connsiteX45" fmla="*/ 4959 w 10000"/>
              <a:gd name="connsiteY45" fmla="*/ 5079 h 10000"/>
              <a:gd name="connsiteX46" fmla="*/ 5001 w 10000"/>
              <a:gd name="connsiteY46" fmla="*/ 5014 h 10000"/>
              <a:gd name="connsiteX47" fmla="*/ 4959 w 10000"/>
              <a:gd name="connsiteY47" fmla="*/ 4923 h 10000"/>
              <a:gd name="connsiteX48" fmla="*/ 4759 w 10000"/>
              <a:gd name="connsiteY48" fmla="*/ 4984 h 10000"/>
              <a:gd name="connsiteX49" fmla="*/ 4798 w 10000"/>
              <a:gd name="connsiteY49" fmla="*/ 4860 h 10000"/>
              <a:gd name="connsiteX50" fmla="*/ 4596 w 10000"/>
              <a:gd name="connsiteY50" fmla="*/ 4705 h 10000"/>
              <a:gd name="connsiteX51" fmla="*/ 4596 w 10000"/>
              <a:gd name="connsiteY51" fmla="*/ 4517 h 10000"/>
              <a:gd name="connsiteX52" fmla="*/ 4436 w 10000"/>
              <a:gd name="connsiteY52" fmla="*/ 4363 h 10000"/>
              <a:gd name="connsiteX53" fmla="*/ 4113 w 10000"/>
              <a:gd name="connsiteY53" fmla="*/ 3769 h 10000"/>
              <a:gd name="connsiteX54" fmla="*/ 3830 w 10000"/>
              <a:gd name="connsiteY54" fmla="*/ 3645 h 10000"/>
              <a:gd name="connsiteX55" fmla="*/ 3710 w 10000"/>
              <a:gd name="connsiteY55" fmla="*/ 3457 h 10000"/>
              <a:gd name="connsiteX56" fmla="*/ 3508 w 10000"/>
              <a:gd name="connsiteY56" fmla="*/ 3334 h 10000"/>
              <a:gd name="connsiteX57" fmla="*/ 3670 w 10000"/>
              <a:gd name="connsiteY57" fmla="*/ 3239 h 10000"/>
              <a:gd name="connsiteX58" fmla="*/ 3548 w 10000"/>
              <a:gd name="connsiteY58" fmla="*/ 3083 h 10000"/>
              <a:gd name="connsiteX59" fmla="*/ 3670 w 10000"/>
              <a:gd name="connsiteY59" fmla="*/ 2991 h 10000"/>
              <a:gd name="connsiteX60" fmla="*/ 3670 w 10000"/>
              <a:gd name="connsiteY60" fmla="*/ 2804 h 10000"/>
              <a:gd name="connsiteX61" fmla="*/ 3264 w 10000"/>
              <a:gd name="connsiteY61" fmla="*/ 2150 h 10000"/>
              <a:gd name="connsiteX62" fmla="*/ 3789 w 10000"/>
              <a:gd name="connsiteY62" fmla="*/ 281 h 10000"/>
              <a:gd name="connsiteX63" fmla="*/ 2177 w 10000"/>
              <a:gd name="connsiteY63" fmla="*/ 0 h 10000"/>
              <a:gd name="connsiteX64" fmla="*/ 645 w 10000"/>
              <a:gd name="connsiteY64" fmla="*/ 4953 h 10000"/>
              <a:gd name="connsiteX65" fmla="*/ 767 w 10000"/>
              <a:gd name="connsiteY65" fmla="*/ 5390 h 10000"/>
              <a:gd name="connsiteX66" fmla="*/ 605 w 10000"/>
              <a:gd name="connsiteY66" fmla="*/ 5514 h 10000"/>
              <a:gd name="connsiteX67" fmla="*/ 807 w 10000"/>
              <a:gd name="connsiteY67" fmla="*/ 6076 h 10000"/>
              <a:gd name="connsiteX68" fmla="*/ 1171 w 10000"/>
              <a:gd name="connsiteY68" fmla="*/ 6261 h 10000"/>
              <a:gd name="connsiteX69" fmla="*/ 1210 w 10000"/>
              <a:gd name="connsiteY69" fmla="*/ 6603 h 10000"/>
              <a:gd name="connsiteX70" fmla="*/ 725 w 10000"/>
              <a:gd name="connsiteY70" fmla="*/ 7008 h 10000"/>
              <a:gd name="connsiteX71" fmla="*/ 524 w 10000"/>
              <a:gd name="connsiteY71" fmla="*/ 7353 h 10000"/>
              <a:gd name="connsiteX72" fmla="*/ 202 w 10000"/>
              <a:gd name="connsiteY72" fmla="*/ 7601 h 10000"/>
              <a:gd name="connsiteX73" fmla="*/ 161 w 10000"/>
              <a:gd name="connsiteY73" fmla="*/ 7788 h 10000"/>
              <a:gd name="connsiteX74" fmla="*/ 0 w 10000"/>
              <a:gd name="connsiteY74" fmla="*/ 7944 h 10000"/>
              <a:gd name="connsiteX0" fmla="*/ 0 w 10000"/>
              <a:gd name="connsiteY0" fmla="*/ 7944 h 10000"/>
              <a:gd name="connsiteX1" fmla="*/ 10000 w 10000"/>
              <a:gd name="connsiteY1" fmla="*/ 10000 h 10000"/>
              <a:gd name="connsiteX2" fmla="*/ 9880 w 10000"/>
              <a:gd name="connsiteY2" fmla="*/ 9718 h 10000"/>
              <a:gd name="connsiteX3" fmla="*/ 7339 w 10000"/>
              <a:gd name="connsiteY3" fmla="*/ 9812 h 10000"/>
              <a:gd name="connsiteX4" fmla="*/ 7177 w 10000"/>
              <a:gd name="connsiteY4" fmla="*/ 9812 h 10000"/>
              <a:gd name="connsiteX5" fmla="*/ 6774 w 10000"/>
              <a:gd name="connsiteY5" fmla="*/ 9658 h 10000"/>
              <a:gd name="connsiteX6" fmla="*/ 6653 w 10000"/>
              <a:gd name="connsiteY6" fmla="*/ 9502 h 10000"/>
              <a:gd name="connsiteX7" fmla="*/ 6491 w 10000"/>
              <a:gd name="connsiteY7" fmla="*/ 9035 h 10000"/>
              <a:gd name="connsiteX8" fmla="*/ 6290 w 10000"/>
              <a:gd name="connsiteY8" fmla="*/ 9065 h 10000"/>
              <a:gd name="connsiteX9" fmla="*/ 6170 w 10000"/>
              <a:gd name="connsiteY9" fmla="*/ 8910 h 10000"/>
              <a:gd name="connsiteX10" fmla="*/ 6088 w 10000"/>
              <a:gd name="connsiteY10" fmla="*/ 8755 h 10000"/>
              <a:gd name="connsiteX11" fmla="*/ 6211 w 10000"/>
              <a:gd name="connsiteY11" fmla="*/ 8692 h 10000"/>
              <a:gd name="connsiteX12" fmla="*/ 6211 w 10000"/>
              <a:gd name="connsiteY12" fmla="*/ 8599 h 10000"/>
              <a:gd name="connsiteX13" fmla="*/ 6170 w 10000"/>
              <a:gd name="connsiteY13" fmla="*/ 8382 h 10000"/>
              <a:gd name="connsiteX14" fmla="*/ 6049 w 10000"/>
              <a:gd name="connsiteY14" fmla="*/ 8382 h 10000"/>
              <a:gd name="connsiteX15" fmla="*/ 6049 w 10000"/>
              <a:gd name="connsiteY15" fmla="*/ 8194 h 10000"/>
              <a:gd name="connsiteX16" fmla="*/ 5888 w 10000"/>
              <a:gd name="connsiteY16" fmla="*/ 7974 h 10000"/>
              <a:gd name="connsiteX17" fmla="*/ 5928 w 10000"/>
              <a:gd name="connsiteY17" fmla="*/ 7820 h 10000"/>
              <a:gd name="connsiteX18" fmla="*/ 5847 w 10000"/>
              <a:gd name="connsiteY18" fmla="*/ 7727 h 10000"/>
              <a:gd name="connsiteX19" fmla="*/ 5928 w 10000"/>
              <a:gd name="connsiteY19" fmla="*/ 7571 h 10000"/>
              <a:gd name="connsiteX20" fmla="*/ 5807 w 10000"/>
              <a:gd name="connsiteY20" fmla="*/ 7507 h 10000"/>
              <a:gd name="connsiteX21" fmla="*/ 5888 w 10000"/>
              <a:gd name="connsiteY21" fmla="*/ 7384 h 10000"/>
              <a:gd name="connsiteX22" fmla="*/ 5605 w 10000"/>
              <a:gd name="connsiteY22" fmla="*/ 7134 h 10000"/>
              <a:gd name="connsiteX23" fmla="*/ 5564 w 10000"/>
              <a:gd name="connsiteY23" fmla="*/ 7227 h 10000"/>
              <a:gd name="connsiteX24" fmla="*/ 5323 w 10000"/>
              <a:gd name="connsiteY24" fmla="*/ 7353 h 10000"/>
              <a:gd name="connsiteX25" fmla="*/ 5081 w 10000"/>
              <a:gd name="connsiteY25" fmla="*/ 7384 h 10000"/>
              <a:gd name="connsiteX26" fmla="*/ 4919 w 10000"/>
              <a:gd name="connsiteY26" fmla="*/ 7476 h 10000"/>
              <a:gd name="connsiteX27" fmla="*/ 4718 w 10000"/>
              <a:gd name="connsiteY27" fmla="*/ 7290 h 10000"/>
              <a:gd name="connsiteX28" fmla="*/ 4557 w 10000"/>
              <a:gd name="connsiteY28" fmla="*/ 7227 h 10000"/>
              <a:gd name="connsiteX29" fmla="*/ 4718 w 10000"/>
              <a:gd name="connsiteY29" fmla="*/ 6977 h 10000"/>
              <a:gd name="connsiteX30" fmla="*/ 4636 w 10000"/>
              <a:gd name="connsiteY30" fmla="*/ 6823 h 10000"/>
              <a:gd name="connsiteX31" fmla="*/ 5001 w 10000"/>
              <a:gd name="connsiteY31" fmla="*/ 6667 h 10000"/>
              <a:gd name="connsiteX32" fmla="*/ 4959 w 10000"/>
              <a:gd name="connsiteY32" fmla="*/ 6574 h 10000"/>
              <a:gd name="connsiteX33" fmla="*/ 5001 w 10000"/>
              <a:gd name="connsiteY33" fmla="*/ 6481 h 10000"/>
              <a:gd name="connsiteX34" fmla="*/ 4879 w 10000"/>
              <a:gd name="connsiteY34" fmla="*/ 6417 h 10000"/>
              <a:gd name="connsiteX35" fmla="*/ 5001 w 10000"/>
              <a:gd name="connsiteY35" fmla="*/ 6230 h 10000"/>
              <a:gd name="connsiteX36" fmla="*/ 4919 w 10000"/>
              <a:gd name="connsiteY36" fmla="*/ 6107 h 10000"/>
              <a:gd name="connsiteX37" fmla="*/ 5081 w 10000"/>
              <a:gd name="connsiteY37" fmla="*/ 6076 h 10000"/>
              <a:gd name="connsiteX38" fmla="*/ 5081 w 10000"/>
              <a:gd name="connsiteY38" fmla="*/ 5920 h 10000"/>
              <a:gd name="connsiteX39" fmla="*/ 5323 w 10000"/>
              <a:gd name="connsiteY39" fmla="*/ 5578 h 10000"/>
              <a:gd name="connsiteX40" fmla="*/ 5284 w 10000"/>
              <a:gd name="connsiteY40" fmla="*/ 5483 h 10000"/>
              <a:gd name="connsiteX41" fmla="*/ 5402 w 10000"/>
              <a:gd name="connsiteY41" fmla="*/ 5451 h 10000"/>
              <a:gd name="connsiteX42" fmla="*/ 5484 w 10000"/>
              <a:gd name="connsiteY42" fmla="*/ 5202 h 10000"/>
              <a:gd name="connsiteX43" fmla="*/ 5041 w 10000"/>
              <a:gd name="connsiteY43" fmla="*/ 5171 h 10000"/>
              <a:gd name="connsiteX44" fmla="*/ 4959 w 10000"/>
              <a:gd name="connsiteY44" fmla="*/ 5079 h 10000"/>
              <a:gd name="connsiteX45" fmla="*/ 5001 w 10000"/>
              <a:gd name="connsiteY45" fmla="*/ 5014 h 10000"/>
              <a:gd name="connsiteX46" fmla="*/ 4959 w 10000"/>
              <a:gd name="connsiteY46" fmla="*/ 4923 h 10000"/>
              <a:gd name="connsiteX47" fmla="*/ 4759 w 10000"/>
              <a:gd name="connsiteY47" fmla="*/ 4984 h 10000"/>
              <a:gd name="connsiteX48" fmla="*/ 4798 w 10000"/>
              <a:gd name="connsiteY48" fmla="*/ 4860 h 10000"/>
              <a:gd name="connsiteX49" fmla="*/ 4596 w 10000"/>
              <a:gd name="connsiteY49" fmla="*/ 4705 h 10000"/>
              <a:gd name="connsiteX50" fmla="*/ 4596 w 10000"/>
              <a:gd name="connsiteY50" fmla="*/ 4517 h 10000"/>
              <a:gd name="connsiteX51" fmla="*/ 4436 w 10000"/>
              <a:gd name="connsiteY51" fmla="*/ 4363 h 10000"/>
              <a:gd name="connsiteX52" fmla="*/ 4113 w 10000"/>
              <a:gd name="connsiteY52" fmla="*/ 3769 h 10000"/>
              <a:gd name="connsiteX53" fmla="*/ 3830 w 10000"/>
              <a:gd name="connsiteY53" fmla="*/ 3645 h 10000"/>
              <a:gd name="connsiteX54" fmla="*/ 3710 w 10000"/>
              <a:gd name="connsiteY54" fmla="*/ 3457 h 10000"/>
              <a:gd name="connsiteX55" fmla="*/ 3508 w 10000"/>
              <a:gd name="connsiteY55" fmla="*/ 3334 h 10000"/>
              <a:gd name="connsiteX56" fmla="*/ 3670 w 10000"/>
              <a:gd name="connsiteY56" fmla="*/ 3239 h 10000"/>
              <a:gd name="connsiteX57" fmla="*/ 3548 w 10000"/>
              <a:gd name="connsiteY57" fmla="*/ 3083 h 10000"/>
              <a:gd name="connsiteX58" fmla="*/ 3670 w 10000"/>
              <a:gd name="connsiteY58" fmla="*/ 2991 h 10000"/>
              <a:gd name="connsiteX59" fmla="*/ 3670 w 10000"/>
              <a:gd name="connsiteY59" fmla="*/ 2804 h 10000"/>
              <a:gd name="connsiteX60" fmla="*/ 3264 w 10000"/>
              <a:gd name="connsiteY60" fmla="*/ 2150 h 10000"/>
              <a:gd name="connsiteX61" fmla="*/ 3789 w 10000"/>
              <a:gd name="connsiteY61" fmla="*/ 281 h 10000"/>
              <a:gd name="connsiteX62" fmla="*/ 2177 w 10000"/>
              <a:gd name="connsiteY62" fmla="*/ 0 h 10000"/>
              <a:gd name="connsiteX63" fmla="*/ 645 w 10000"/>
              <a:gd name="connsiteY63" fmla="*/ 4953 h 10000"/>
              <a:gd name="connsiteX64" fmla="*/ 767 w 10000"/>
              <a:gd name="connsiteY64" fmla="*/ 5390 h 10000"/>
              <a:gd name="connsiteX65" fmla="*/ 605 w 10000"/>
              <a:gd name="connsiteY65" fmla="*/ 5514 h 10000"/>
              <a:gd name="connsiteX66" fmla="*/ 807 w 10000"/>
              <a:gd name="connsiteY66" fmla="*/ 6076 h 10000"/>
              <a:gd name="connsiteX67" fmla="*/ 1171 w 10000"/>
              <a:gd name="connsiteY67" fmla="*/ 6261 h 10000"/>
              <a:gd name="connsiteX68" fmla="*/ 1210 w 10000"/>
              <a:gd name="connsiteY68" fmla="*/ 6603 h 10000"/>
              <a:gd name="connsiteX69" fmla="*/ 725 w 10000"/>
              <a:gd name="connsiteY69" fmla="*/ 7008 h 10000"/>
              <a:gd name="connsiteX70" fmla="*/ 524 w 10000"/>
              <a:gd name="connsiteY70" fmla="*/ 7353 h 10000"/>
              <a:gd name="connsiteX71" fmla="*/ 202 w 10000"/>
              <a:gd name="connsiteY71" fmla="*/ 7601 h 10000"/>
              <a:gd name="connsiteX72" fmla="*/ 161 w 10000"/>
              <a:gd name="connsiteY72" fmla="*/ 7788 h 10000"/>
              <a:gd name="connsiteX73" fmla="*/ 0 w 10000"/>
              <a:gd name="connsiteY73" fmla="*/ 7944 h 10000"/>
              <a:gd name="connsiteX0" fmla="*/ 0 w 10000"/>
              <a:gd name="connsiteY0" fmla="*/ 7944 h 10000"/>
              <a:gd name="connsiteX1" fmla="*/ 10000 w 10000"/>
              <a:gd name="connsiteY1" fmla="*/ 10000 h 10000"/>
              <a:gd name="connsiteX2" fmla="*/ 7339 w 10000"/>
              <a:gd name="connsiteY2" fmla="*/ 9812 h 10000"/>
              <a:gd name="connsiteX3" fmla="*/ 7177 w 10000"/>
              <a:gd name="connsiteY3" fmla="*/ 9812 h 10000"/>
              <a:gd name="connsiteX4" fmla="*/ 6774 w 10000"/>
              <a:gd name="connsiteY4" fmla="*/ 9658 h 10000"/>
              <a:gd name="connsiteX5" fmla="*/ 6653 w 10000"/>
              <a:gd name="connsiteY5" fmla="*/ 9502 h 10000"/>
              <a:gd name="connsiteX6" fmla="*/ 6491 w 10000"/>
              <a:gd name="connsiteY6" fmla="*/ 9035 h 10000"/>
              <a:gd name="connsiteX7" fmla="*/ 6290 w 10000"/>
              <a:gd name="connsiteY7" fmla="*/ 9065 h 10000"/>
              <a:gd name="connsiteX8" fmla="*/ 6170 w 10000"/>
              <a:gd name="connsiteY8" fmla="*/ 8910 h 10000"/>
              <a:gd name="connsiteX9" fmla="*/ 6088 w 10000"/>
              <a:gd name="connsiteY9" fmla="*/ 8755 h 10000"/>
              <a:gd name="connsiteX10" fmla="*/ 6211 w 10000"/>
              <a:gd name="connsiteY10" fmla="*/ 8692 h 10000"/>
              <a:gd name="connsiteX11" fmla="*/ 6211 w 10000"/>
              <a:gd name="connsiteY11" fmla="*/ 8599 h 10000"/>
              <a:gd name="connsiteX12" fmla="*/ 6170 w 10000"/>
              <a:gd name="connsiteY12" fmla="*/ 8382 h 10000"/>
              <a:gd name="connsiteX13" fmla="*/ 6049 w 10000"/>
              <a:gd name="connsiteY13" fmla="*/ 8382 h 10000"/>
              <a:gd name="connsiteX14" fmla="*/ 6049 w 10000"/>
              <a:gd name="connsiteY14" fmla="*/ 8194 h 10000"/>
              <a:gd name="connsiteX15" fmla="*/ 5888 w 10000"/>
              <a:gd name="connsiteY15" fmla="*/ 7974 h 10000"/>
              <a:gd name="connsiteX16" fmla="*/ 5928 w 10000"/>
              <a:gd name="connsiteY16" fmla="*/ 7820 h 10000"/>
              <a:gd name="connsiteX17" fmla="*/ 5847 w 10000"/>
              <a:gd name="connsiteY17" fmla="*/ 7727 h 10000"/>
              <a:gd name="connsiteX18" fmla="*/ 5928 w 10000"/>
              <a:gd name="connsiteY18" fmla="*/ 7571 h 10000"/>
              <a:gd name="connsiteX19" fmla="*/ 5807 w 10000"/>
              <a:gd name="connsiteY19" fmla="*/ 7507 h 10000"/>
              <a:gd name="connsiteX20" fmla="*/ 5888 w 10000"/>
              <a:gd name="connsiteY20" fmla="*/ 7384 h 10000"/>
              <a:gd name="connsiteX21" fmla="*/ 5605 w 10000"/>
              <a:gd name="connsiteY21" fmla="*/ 7134 h 10000"/>
              <a:gd name="connsiteX22" fmla="*/ 5564 w 10000"/>
              <a:gd name="connsiteY22" fmla="*/ 7227 h 10000"/>
              <a:gd name="connsiteX23" fmla="*/ 5323 w 10000"/>
              <a:gd name="connsiteY23" fmla="*/ 7353 h 10000"/>
              <a:gd name="connsiteX24" fmla="*/ 5081 w 10000"/>
              <a:gd name="connsiteY24" fmla="*/ 7384 h 10000"/>
              <a:gd name="connsiteX25" fmla="*/ 4919 w 10000"/>
              <a:gd name="connsiteY25" fmla="*/ 7476 h 10000"/>
              <a:gd name="connsiteX26" fmla="*/ 4718 w 10000"/>
              <a:gd name="connsiteY26" fmla="*/ 7290 h 10000"/>
              <a:gd name="connsiteX27" fmla="*/ 4557 w 10000"/>
              <a:gd name="connsiteY27" fmla="*/ 7227 h 10000"/>
              <a:gd name="connsiteX28" fmla="*/ 4718 w 10000"/>
              <a:gd name="connsiteY28" fmla="*/ 6977 h 10000"/>
              <a:gd name="connsiteX29" fmla="*/ 4636 w 10000"/>
              <a:gd name="connsiteY29" fmla="*/ 6823 h 10000"/>
              <a:gd name="connsiteX30" fmla="*/ 5001 w 10000"/>
              <a:gd name="connsiteY30" fmla="*/ 6667 h 10000"/>
              <a:gd name="connsiteX31" fmla="*/ 4959 w 10000"/>
              <a:gd name="connsiteY31" fmla="*/ 6574 h 10000"/>
              <a:gd name="connsiteX32" fmla="*/ 5001 w 10000"/>
              <a:gd name="connsiteY32" fmla="*/ 6481 h 10000"/>
              <a:gd name="connsiteX33" fmla="*/ 4879 w 10000"/>
              <a:gd name="connsiteY33" fmla="*/ 6417 h 10000"/>
              <a:gd name="connsiteX34" fmla="*/ 5001 w 10000"/>
              <a:gd name="connsiteY34" fmla="*/ 6230 h 10000"/>
              <a:gd name="connsiteX35" fmla="*/ 4919 w 10000"/>
              <a:gd name="connsiteY35" fmla="*/ 6107 h 10000"/>
              <a:gd name="connsiteX36" fmla="*/ 5081 w 10000"/>
              <a:gd name="connsiteY36" fmla="*/ 6076 h 10000"/>
              <a:gd name="connsiteX37" fmla="*/ 5081 w 10000"/>
              <a:gd name="connsiteY37" fmla="*/ 5920 h 10000"/>
              <a:gd name="connsiteX38" fmla="*/ 5323 w 10000"/>
              <a:gd name="connsiteY38" fmla="*/ 5578 h 10000"/>
              <a:gd name="connsiteX39" fmla="*/ 5284 w 10000"/>
              <a:gd name="connsiteY39" fmla="*/ 5483 h 10000"/>
              <a:gd name="connsiteX40" fmla="*/ 5402 w 10000"/>
              <a:gd name="connsiteY40" fmla="*/ 5451 h 10000"/>
              <a:gd name="connsiteX41" fmla="*/ 5484 w 10000"/>
              <a:gd name="connsiteY41" fmla="*/ 5202 h 10000"/>
              <a:gd name="connsiteX42" fmla="*/ 5041 w 10000"/>
              <a:gd name="connsiteY42" fmla="*/ 5171 h 10000"/>
              <a:gd name="connsiteX43" fmla="*/ 4959 w 10000"/>
              <a:gd name="connsiteY43" fmla="*/ 5079 h 10000"/>
              <a:gd name="connsiteX44" fmla="*/ 5001 w 10000"/>
              <a:gd name="connsiteY44" fmla="*/ 5014 h 10000"/>
              <a:gd name="connsiteX45" fmla="*/ 4959 w 10000"/>
              <a:gd name="connsiteY45" fmla="*/ 4923 h 10000"/>
              <a:gd name="connsiteX46" fmla="*/ 4759 w 10000"/>
              <a:gd name="connsiteY46" fmla="*/ 4984 h 10000"/>
              <a:gd name="connsiteX47" fmla="*/ 4798 w 10000"/>
              <a:gd name="connsiteY47" fmla="*/ 4860 h 10000"/>
              <a:gd name="connsiteX48" fmla="*/ 4596 w 10000"/>
              <a:gd name="connsiteY48" fmla="*/ 4705 h 10000"/>
              <a:gd name="connsiteX49" fmla="*/ 4596 w 10000"/>
              <a:gd name="connsiteY49" fmla="*/ 4517 h 10000"/>
              <a:gd name="connsiteX50" fmla="*/ 4436 w 10000"/>
              <a:gd name="connsiteY50" fmla="*/ 4363 h 10000"/>
              <a:gd name="connsiteX51" fmla="*/ 4113 w 10000"/>
              <a:gd name="connsiteY51" fmla="*/ 3769 h 10000"/>
              <a:gd name="connsiteX52" fmla="*/ 3830 w 10000"/>
              <a:gd name="connsiteY52" fmla="*/ 3645 h 10000"/>
              <a:gd name="connsiteX53" fmla="*/ 3710 w 10000"/>
              <a:gd name="connsiteY53" fmla="*/ 3457 h 10000"/>
              <a:gd name="connsiteX54" fmla="*/ 3508 w 10000"/>
              <a:gd name="connsiteY54" fmla="*/ 3334 h 10000"/>
              <a:gd name="connsiteX55" fmla="*/ 3670 w 10000"/>
              <a:gd name="connsiteY55" fmla="*/ 3239 h 10000"/>
              <a:gd name="connsiteX56" fmla="*/ 3548 w 10000"/>
              <a:gd name="connsiteY56" fmla="*/ 3083 h 10000"/>
              <a:gd name="connsiteX57" fmla="*/ 3670 w 10000"/>
              <a:gd name="connsiteY57" fmla="*/ 2991 h 10000"/>
              <a:gd name="connsiteX58" fmla="*/ 3670 w 10000"/>
              <a:gd name="connsiteY58" fmla="*/ 2804 h 10000"/>
              <a:gd name="connsiteX59" fmla="*/ 3264 w 10000"/>
              <a:gd name="connsiteY59" fmla="*/ 2150 h 10000"/>
              <a:gd name="connsiteX60" fmla="*/ 3789 w 10000"/>
              <a:gd name="connsiteY60" fmla="*/ 281 h 10000"/>
              <a:gd name="connsiteX61" fmla="*/ 2177 w 10000"/>
              <a:gd name="connsiteY61" fmla="*/ 0 h 10000"/>
              <a:gd name="connsiteX62" fmla="*/ 645 w 10000"/>
              <a:gd name="connsiteY62" fmla="*/ 4953 h 10000"/>
              <a:gd name="connsiteX63" fmla="*/ 767 w 10000"/>
              <a:gd name="connsiteY63" fmla="*/ 5390 h 10000"/>
              <a:gd name="connsiteX64" fmla="*/ 605 w 10000"/>
              <a:gd name="connsiteY64" fmla="*/ 5514 h 10000"/>
              <a:gd name="connsiteX65" fmla="*/ 807 w 10000"/>
              <a:gd name="connsiteY65" fmla="*/ 6076 h 10000"/>
              <a:gd name="connsiteX66" fmla="*/ 1171 w 10000"/>
              <a:gd name="connsiteY66" fmla="*/ 6261 h 10000"/>
              <a:gd name="connsiteX67" fmla="*/ 1210 w 10000"/>
              <a:gd name="connsiteY67" fmla="*/ 6603 h 10000"/>
              <a:gd name="connsiteX68" fmla="*/ 725 w 10000"/>
              <a:gd name="connsiteY68" fmla="*/ 7008 h 10000"/>
              <a:gd name="connsiteX69" fmla="*/ 524 w 10000"/>
              <a:gd name="connsiteY69" fmla="*/ 7353 h 10000"/>
              <a:gd name="connsiteX70" fmla="*/ 202 w 10000"/>
              <a:gd name="connsiteY70" fmla="*/ 7601 h 10000"/>
              <a:gd name="connsiteX71" fmla="*/ 161 w 10000"/>
              <a:gd name="connsiteY71" fmla="*/ 7788 h 10000"/>
              <a:gd name="connsiteX72" fmla="*/ 0 w 10000"/>
              <a:gd name="connsiteY72" fmla="*/ 7944 h 10000"/>
              <a:gd name="connsiteX0" fmla="*/ 0 w 7339"/>
              <a:gd name="connsiteY0" fmla="*/ 7944 h 9812"/>
              <a:gd name="connsiteX1" fmla="*/ 7339 w 7339"/>
              <a:gd name="connsiteY1" fmla="*/ 9812 h 9812"/>
              <a:gd name="connsiteX2" fmla="*/ 7177 w 7339"/>
              <a:gd name="connsiteY2" fmla="*/ 9812 h 9812"/>
              <a:gd name="connsiteX3" fmla="*/ 6774 w 7339"/>
              <a:gd name="connsiteY3" fmla="*/ 9658 h 9812"/>
              <a:gd name="connsiteX4" fmla="*/ 6653 w 7339"/>
              <a:gd name="connsiteY4" fmla="*/ 9502 h 9812"/>
              <a:gd name="connsiteX5" fmla="*/ 6491 w 7339"/>
              <a:gd name="connsiteY5" fmla="*/ 9035 h 9812"/>
              <a:gd name="connsiteX6" fmla="*/ 6290 w 7339"/>
              <a:gd name="connsiteY6" fmla="*/ 9065 h 9812"/>
              <a:gd name="connsiteX7" fmla="*/ 6170 w 7339"/>
              <a:gd name="connsiteY7" fmla="*/ 8910 h 9812"/>
              <a:gd name="connsiteX8" fmla="*/ 6088 w 7339"/>
              <a:gd name="connsiteY8" fmla="*/ 8755 h 9812"/>
              <a:gd name="connsiteX9" fmla="*/ 6211 w 7339"/>
              <a:gd name="connsiteY9" fmla="*/ 8692 h 9812"/>
              <a:gd name="connsiteX10" fmla="*/ 6211 w 7339"/>
              <a:gd name="connsiteY10" fmla="*/ 8599 h 9812"/>
              <a:gd name="connsiteX11" fmla="*/ 6170 w 7339"/>
              <a:gd name="connsiteY11" fmla="*/ 8382 h 9812"/>
              <a:gd name="connsiteX12" fmla="*/ 6049 w 7339"/>
              <a:gd name="connsiteY12" fmla="*/ 8382 h 9812"/>
              <a:gd name="connsiteX13" fmla="*/ 6049 w 7339"/>
              <a:gd name="connsiteY13" fmla="*/ 8194 h 9812"/>
              <a:gd name="connsiteX14" fmla="*/ 5888 w 7339"/>
              <a:gd name="connsiteY14" fmla="*/ 7974 h 9812"/>
              <a:gd name="connsiteX15" fmla="*/ 5928 w 7339"/>
              <a:gd name="connsiteY15" fmla="*/ 7820 h 9812"/>
              <a:gd name="connsiteX16" fmla="*/ 5847 w 7339"/>
              <a:gd name="connsiteY16" fmla="*/ 7727 h 9812"/>
              <a:gd name="connsiteX17" fmla="*/ 5928 w 7339"/>
              <a:gd name="connsiteY17" fmla="*/ 7571 h 9812"/>
              <a:gd name="connsiteX18" fmla="*/ 5807 w 7339"/>
              <a:gd name="connsiteY18" fmla="*/ 7507 h 9812"/>
              <a:gd name="connsiteX19" fmla="*/ 5888 w 7339"/>
              <a:gd name="connsiteY19" fmla="*/ 7384 h 9812"/>
              <a:gd name="connsiteX20" fmla="*/ 5605 w 7339"/>
              <a:gd name="connsiteY20" fmla="*/ 7134 h 9812"/>
              <a:gd name="connsiteX21" fmla="*/ 5564 w 7339"/>
              <a:gd name="connsiteY21" fmla="*/ 7227 h 9812"/>
              <a:gd name="connsiteX22" fmla="*/ 5323 w 7339"/>
              <a:gd name="connsiteY22" fmla="*/ 7353 h 9812"/>
              <a:gd name="connsiteX23" fmla="*/ 5081 w 7339"/>
              <a:gd name="connsiteY23" fmla="*/ 7384 h 9812"/>
              <a:gd name="connsiteX24" fmla="*/ 4919 w 7339"/>
              <a:gd name="connsiteY24" fmla="*/ 7476 h 9812"/>
              <a:gd name="connsiteX25" fmla="*/ 4718 w 7339"/>
              <a:gd name="connsiteY25" fmla="*/ 7290 h 9812"/>
              <a:gd name="connsiteX26" fmla="*/ 4557 w 7339"/>
              <a:gd name="connsiteY26" fmla="*/ 7227 h 9812"/>
              <a:gd name="connsiteX27" fmla="*/ 4718 w 7339"/>
              <a:gd name="connsiteY27" fmla="*/ 6977 h 9812"/>
              <a:gd name="connsiteX28" fmla="*/ 4636 w 7339"/>
              <a:gd name="connsiteY28" fmla="*/ 6823 h 9812"/>
              <a:gd name="connsiteX29" fmla="*/ 5001 w 7339"/>
              <a:gd name="connsiteY29" fmla="*/ 6667 h 9812"/>
              <a:gd name="connsiteX30" fmla="*/ 4959 w 7339"/>
              <a:gd name="connsiteY30" fmla="*/ 6574 h 9812"/>
              <a:gd name="connsiteX31" fmla="*/ 5001 w 7339"/>
              <a:gd name="connsiteY31" fmla="*/ 6481 h 9812"/>
              <a:gd name="connsiteX32" fmla="*/ 4879 w 7339"/>
              <a:gd name="connsiteY32" fmla="*/ 6417 h 9812"/>
              <a:gd name="connsiteX33" fmla="*/ 5001 w 7339"/>
              <a:gd name="connsiteY33" fmla="*/ 6230 h 9812"/>
              <a:gd name="connsiteX34" fmla="*/ 4919 w 7339"/>
              <a:gd name="connsiteY34" fmla="*/ 6107 h 9812"/>
              <a:gd name="connsiteX35" fmla="*/ 5081 w 7339"/>
              <a:gd name="connsiteY35" fmla="*/ 6076 h 9812"/>
              <a:gd name="connsiteX36" fmla="*/ 5081 w 7339"/>
              <a:gd name="connsiteY36" fmla="*/ 5920 h 9812"/>
              <a:gd name="connsiteX37" fmla="*/ 5323 w 7339"/>
              <a:gd name="connsiteY37" fmla="*/ 5578 h 9812"/>
              <a:gd name="connsiteX38" fmla="*/ 5284 w 7339"/>
              <a:gd name="connsiteY38" fmla="*/ 5483 h 9812"/>
              <a:gd name="connsiteX39" fmla="*/ 5402 w 7339"/>
              <a:gd name="connsiteY39" fmla="*/ 5451 h 9812"/>
              <a:gd name="connsiteX40" fmla="*/ 5484 w 7339"/>
              <a:gd name="connsiteY40" fmla="*/ 5202 h 9812"/>
              <a:gd name="connsiteX41" fmla="*/ 5041 w 7339"/>
              <a:gd name="connsiteY41" fmla="*/ 5171 h 9812"/>
              <a:gd name="connsiteX42" fmla="*/ 4959 w 7339"/>
              <a:gd name="connsiteY42" fmla="*/ 5079 h 9812"/>
              <a:gd name="connsiteX43" fmla="*/ 5001 w 7339"/>
              <a:gd name="connsiteY43" fmla="*/ 5014 h 9812"/>
              <a:gd name="connsiteX44" fmla="*/ 4959 w 7339"/>
              <a:gd name="connsiteY44" fmla="*/ 4923 h 9812"/>
              <a:gd name="connsiteX45" fmla="*/ 4759 w 7339"/>
              <a:gd name="connsiteY45" fmla="*/ 4984 h 9812"/>
              <a:gd name="connsiteX46" fmla="*/ 4798 w 7339"/>
              <a:gd name="connsiteY46" fmla="*/ 4860 h 9812"/>
              <a:gd name="connsiteX47" fmla="*/ 4596 w 7339"/>
              <a:gd name="connsiteY47" fmla="*/ 4705 h 9812"/>
              <a:gd name="connsiteX48" fmla="*/ 4596 w 7339"/>
              <a:gd name="connsiteY48" fmla="*/ 4517 h 9812"/>
              <a:gd name="connsiteX49" fmla="*/ 4436 w 7339"/>
              <a:gd name="connsiteY49" fmla="*/ 4363 h 9812"/>
              <a:gd name="connsiteX50" fmla="*/ 4113 w 7339"/>
              <a:gd name="connsiteY50" fmla="*/ 3769 h 9812"/>
              <a:gd name="connsiteX51" fmla="*/ 3830 w 7339"/>
              <a:gd name="connsiteY51" fmla="*/ 3645 h 9812"/>
              <a:gd name="connsiteX52" fmla="*/ 3710 w 7339"/>
              <a:gd name="connsiteY52" fmla="*/ 3457 h 9812"/>
              <a:gd name="connsiteX53" fmla="*/ 3508 w 7339"/>
              <a:gd name="connsiteY53" fmla="*/ 3334 h 9812"/>
              <a:gd name="connsiteX54" fmla="*/ 3670 w 7339"/>
              <a:gd name="connsiteY54" fmla="*/ 3239 h 9812"/>
              <a:gd name="connsiteX55" fmla="*/ 3548 w 7339"/>
              <a:gd name="connsiteY55" fmla="*/ 3083 h 9812"/>
              <a:gd name="connsiteX56" fmla="*/ 3670 w 7339"/>
              <a:gd name="connsiteY56" fmla="*/ 2991 h 9812"/>
              <a:gd name="connsiteX57" fmla="*/ 3670 w 7339"/>
              <a:gd name="connsiteY57" fmla="*/ 2804 h 9812"/>
              <a:gd name="connsiteX58" fmla="*/ 3264 w 7339"/>
              <a:gd name="connsiteY58" fmla="*/ 2150 h 9812"/>
              <a:gd name="connsiteX59" fmla="*/ 3789 w 7339"/>
              <a:gd name="connsiteY59" fmla="*/ 281 h 9812"/>
              <a:gd name="connsiteX60" fmla="*/ 2177 w 7339"/>
              <a:gd name="connsiteY60" fmla="*/ 0 h 9812"/>
              <a:gd name="connsiteX61" fmla="*/ 645 w 7339"/>
              <a:gd name="connsiteY61" fmla="*/ 4953 h 9812"/>
              <a:gd name="connsiteX62" fmla="*/ 767 w 7339"/>
              <a:gd name="connsiteY62" fmla="*/ 5390 h 9812"/>
              <a:gd name="connsiteX63" fmla="*/ 605 w 7339"/>
              <a:gd name="connsiteY63" fmla="*/ 5514 h 9812"/>
              <a:gd name="connsiteX64" fmla="*/ 807 w 7339"/>
              <a:gd name="connsiteY64" fmla="*/ 6076 h 9812"/>
              <a:gd name="connsiteX65" fmla="*/ 1171 w 7339"/>
              <a:gd name="connsiteY65" fmla="*/ 6261 h 9812"/>
              <a:gd name="connsiteX66" fmla="*/ 1210 w 7339"/>
              <a:gd name="connsiteY66" fmla="*/ 6603 h 9812"/>
              <a:gd name="connsiteX67" fmla="*/ 725 w 7339"/>
              <a:gd name="connsiteY67" fmla="*/ 7008 h 9812"/>
              <a:gd name="connsiteX68" fmla="*/ 524 w 7339"/>
              <a:gd name="connsiteY68" fmla="*/ 7353 h 9812"/>
              <a:gd name="connsiteX69" fmla="*/ 202 w 7339"/>
              <a:gd name="connsiteY69" fmla="*/ 7601 h 9812"/>
              <a:gd name="connsiteX70" fmla="*/ 161 w 7339"/>
              <a:gd name="connsiteY70" fmla="*/ 7788 h 9812"/>
              <a:gd name="connsiteX71" fmla="*/ 0 w 7339"/>
              <a:gd name="connsiteY71" fmla="*/ 7944 h 9812"/>
              <a:gd name="connsiteX0" fmla="*/ 0 w 10000"/>
              <a:gd name="connsiteY0" fmla="*/ 8096 h 10000"/>
              <a:gd name="connsiteX1" fmla="*/ 10000 w 10000"/>
              <a:gd name="connsiteY1" fmla="*/ 10000 h 10000"/>
              <a:gd name="connsiteX2" fmla="*/ 9779 w 10000"/>
              <a:gd name="connsiteY2" fmla="*/ 10000 h 10000"/>
              <a:gd name="connsiteX3" fmla="*/ 9230 w 10000"/>
              <a:gd name="connsiteY3" fmla="*/ 9843 h 10000"/>
              <a:gd name="connsiteX4" fmla="*/ 8845 w 10000"/>
              <a:gd name="connsiteY4" fmla="*/ 9208 h 10000"/>
              <a:gd name="connsiteX5" fmla="*/ 8571 w 10000"/>
              <a:gd name="connsiteY5" fmla="*/ 9239 h 10000"/>
              <a:gd name="connsiteX6" fmla="*/ 8407 w 10000"/>
              <a:gd name="connsiteY6" fmla="*/ 9081 h 10000"/>
              <a:gd name="connsiteX7" fmla="*/ 8295 w 10000"/>
              <a:gd name="connsiteY7" fmla="*/ 8923 h 10000"/>
              <a:gd name="connsiteX8" fmla="*/ 8463 w 10000"/>
              <a:gd name="connsiteY8" fmla="*/ 8859 h 10000"/>
              <a:gd name="connsiteX9" fmla="*/ 8463 w 10000"/>
              <a:gd name="connsiteY9" fmla="*/ 8764 h 10000"/>
              <a:gd name="connsiteX10" fmla="*/ 8407 w 10000"/>
              <a:gd name="connsiteY10" fmla="*/ 8543 h 10000"/>
              <a:gd name="connsiteX11" fmla="*/ 8242 w 10000"/>
              <a:gd name="connsiteY11" fmla="*/ 8543 h 10000"/>
              <a:gd name="connsiteX12" fmla="*/ 8242 w 10000"/>
              <a:gd name="connsiteY12" fmla="*/ 8351 h 10000"/>
              <a:gd name="connsiteX13" fmla="*/ 8023 w 10000"/>
              <a:gd name="connsiteY13" fmla="*/ 8127 h 10000"/>
              <a:gd name="connsiteX14" fmla="*/ 8077 w 10000"/>
              <a:gd name="connsiteY14" fmla="*/ 7970 h 10000"/>
              <a:gd name="connsiteX15" fmla="*/ 7967 w 10000"/>
              <a:gd name="connsiteY15" fmla="*/ 7875 h 10000"/>
              <a:gd name="connsiteX16" fmla="*/ 8077 w 10000"/>
              <a:gd name="connsiteY16" fmla="*/ 7716 h 10000"/>
              <a:gd name="connsiteX17" fmla="*/ 7913 w 10000"/>
              <a:gd name="connsiteY17" fmla="*/ 7651 h 10000"/>
              <a:gd name="connsiteX18" fmla="*/ 8023 w 10000"/>
              <a:gd name="connsiteY18" fmla="*/ 7525 h 10000"/>
              <a:gd name="connsiteX19" fmla="*/ 7637 w 10000"/>
              <a:gd name="connsiteY19" fmla="*/ 7271 h 10000"/>
              <a:gd name="connsiteX20" fmla="*/ 7581 w 10000"/>
              <a:gd name="connsiteY20" fmla="*/ 7365 h 10000"/>
              <a:gd name="connsiteX21" fmla="*/ 7253 w 10000"/>
              <a:gd name="connsiteY21" fmla="*/ 7494 h 10000"/>
              <a:gd name="connsiteX22" fmla="*/ 6923 w 10000"/>
              <a:gd name="connsiteY22" fmla="*/ 7525 h 10000"/>
              <a:gd name="connsiteX23" fmla="*/ 6703 w 10000"/>
              <a:gd name="connsiteY23" fmla="*/ 7619 h 10000"/>
              <a:gd name="connsiteX24" fmla="*/ 6429 w 10000"/>
              <a:gd name="connsiteY24" fmla="*/ 7430 h 10000"/>
              <a:gd name="connsiteX25" fmla="*/ 6209 w 10000"/>
              <a:gd name="connsiteY25" fmla="*/ 7365 h 10000"/>
              <a:gd name="connsiteX26" fmla="*/ 6429 w 10000"/>
              <a:gd name="connsiteY26" fmla="*/ 7111 h 10000"/>
              <a:gd name="connsiteX27" fmla="*/ 6317 w 10000"/>
              <a:gd name="connsiteY27" fmla="*/ 6954 h 10000"/>
              <a:gd name="connsiteX28" fmla="*/ 6814 w 10000"/>
              <a:gd name="connsiteY28" fmla="*/ 6795 h 10000"/>
              <a:gd name="connsiteX29" fmla="*/ 6757 w 10000"/>
              <a:gd name="connsiteY29" fmla="*/ 6700 h 10000"/>
              <a:gd name="connsiteX30" fmla="*/ 6814 w 10000"/>
              <a:gd name="connsiteY30" fmla="*/ 6605 h 10000"/>
              <a:gd name="connsiteX31" fmla="*/ 6648 w 10000"/>
              <a:gd name="connsiteY31" fmla="*/ 6540 h 10000"/>
              <a:gd name="connsiteX32" fmla="*/ 6814 w 10000"/>
              <a:gd name="connsiteY32" fmla="*/ 6349 h 10000"/>
              <a:gd name="connsiteX33" fmla="*/ 6703 w 10000"/>
              <a:gd name="connsiteY33" fmla="*/ 6224 h 10000"/>
              <a:gd name="connsiteX34" fmla="*/ 6923 w 10000"/>
              <a:gd name="connsiteY34" fmla="*/ 6192 h 10000"/>
              <a:gd name="connsiteX35" fmla="*/ 6923 w 10000"/>
              <a:gd name="connsiteY35" fmla="*/ 6033 h 10000"/>
              <a:gd name="connsiteX36" fmla="*/ 7253 w 10000"/>
              <a:gd name="connsiteY36" fmla="*/ 5685 h 10000"/>
              <a:gd name="connsiteX37" fmla="*/ 7200 w 10000"/>
              <a:gd name="connsiteY37" fmla="*/ 5588 h 10000"/>
              <a:gd name="connsiteX38" fmla="*/ 7361 w 10000"/>
              <a:gd name="connsiteY38" fmla="*/ 5555 h 10000"/>
              <a:gd name="connsiteX39" fmla="*/ 7472 w 10000"/>
              <a:gd name="connsiteY39" fmla="*/ 5302 h 10000"/>
              <a:gd name="connsiteX40" fmla="*/ 6869 w 10000"/>
              <a:gd name="connsiteY40" fmla="*/ 5270 h 10000"/>
              <a:gd name="connsiteX41" fmla="*/ 6757 w 10000"/>
              <a:gd name="connsiteY41" fmla="*/ 5176 h 10000"/>
              <a:gd name="connsiteX42" fmla="*/ 6814 w 10000"/>
              <a:gd name="connsiteY42" fmla="*/ 5110 h 10000"/>
              <a:gd name="connsiteX43" fmla="*/ 6757 w 10000"/>
              <a:gd name="connsiteY43" fmla="*/ 5017 h 10000"/>
              <a:gd name="connsiteX44" fmla="*/ 6485 w 10000"/>
              <a:gd name="connsiteY44" fmla="*/ 5079 h 10000"/>
              <a:gd name="connsiteX45" fmla="*/ 6538 w 10000"/>
              <a:gd name="connsiteY45" fmla="*/ 4953 h 10000"/>
              <a:gd name="connsiteX46" fmla="*/ 6262 w 10000"/>
              <a:gd name="connsiteY46" fmla="*/ 4795 h 10000"/>
              <a:gd name="connsiteX47" fmla="*/ 6262 w 10000"/>
              <a:gd name="connsiteY47" fmla="*/ 4604 h 10000"/>
              <a:gd name="connsiteX48" fmla="*/ 6044 w 10000"/>
              <a:gd name="connsiteY48" fmla="*/ 4447 h 10000"/>
              <a:gd name="connsiteX49" fmla="*/ 5604 w 10000"/>
              <a:gd name="connsiteY49" fmla="*/ 3841 h 10000"/>
              <a:gd name="connsiteX50" fmla="*/ 5219 w 10000"/>
              <a:gd name="connsiteY50" fmla="*/ 3715 h 10000"/>
              <a:gd name="connsiteX51" fmla="*/ 5055 w 10000"/>
              <a:gd name="connsiteY51" fmla="*/ 3523 h 10000"/>
              <a:gd name="connsiteX52" fmla="*/ 4780 w 10000"/>
              <a:gd name="connsiteY52" fmla="*/ 3398 h 10000"/>
              <a:gd name="connsiteX53" fmla="*/ 5001 w 10000"/>
              <a:gd name="connsiteY53" fmla="*/ 3301 h 10000"/>
              <a:gd name="connsiteX54" fmla="*/ 4834 w 10000"/>
              <a:gd name="connsiteY54" fmla="*/ 3142 h 10000"/>
              <a:gd name="connsiteX55" fmla="*/ 5001 w 10000"/>
              <a:gd name="connsiteY55" fmla="*/ 3048 h 10000"/>
              <a:gd name="connsiteX56" fmla="*/ 5001 w 10000"/>
              <a:gd name="connsiteY56" fmla="*/ 2858 h 10000"/>
              <a:gd name="connsiteX57" fmla="*/ 4447 w 10000"/>
              <a:gd name="connsiteY57" fmla="*/ 2191 h 10000"/>
              <a:gd name="connsiteX58" fmla="*/ 5163 w 10000"/>
              <a:gd name="connsiteY58" fmla="*/ 286 h 10000"/>
              <a:gd name="connsiteX59" fmla="*/ 2966 w 10000"/>
              <a:gd name="connsiteY59" fmla="*/ 0 h 10000"/>
              <a:gd name="connsiteX60" fmla="*/ 879 w 10000"/>
              <a:gd name="connsiteY60" fmla="*/ 5048 h 10000"/>
              <a:gd name="connsiteX61" fmla="*/ 1045 w 10000"/>
              <a:gd name="connsiteY61" fmla="*/ 5493 h 10000"/>
              <a:gd name="connsiteX62" fmla="*/ 824 w 10000"/>
              <a:gd name="connsiteY62" fmla="*/ 5620 h 10000"/>
              <a:gd name="connsiteX63" fmla="*/ 1100 w 10000"/>
              <a:gd name="connsiteY63" fmla="*/ 6192 h 10000"/>
              <a:gd name="connsiteX64" fmla="*/ 1596 w 10000"/>
              <a:gd name="connsiteY64" fmla="*/ 6381 h 10000"/>
              <a:gd name="connsiteX65" fmla="*/ 1649 w 10000"/>
              <a:gd name="connsiteY65" fmla="*/ 6730 h 10000"/>
              <a:gd name="connsiteX66" fmla="*/ 988 w 10000"/>
              <a:gd name="connsiteY66" fmla="*/ 7142 h 10000"/>
              <a:gd name="connsiteX67" fmla="*/ 714 w 10000"/>
              <a:gd name="connsiteY67" fmla="*/ 7494 h 10000"/>
              <a:gd name="connsiteX68" fmla="*/ 275 w 10000"/>
              <a:gd name="connsiteY68" fmla="*/ 7747 h 10000"/>
              <a:gd name="connsiteX69" fmla="*/ 219 w 10000"/>
              <a:gd name="connsiteY69" fmla="*/ 7937 h 10000"/>
              <a:gd name="connsiteX70" fmla="*/ 0 w 10000"/>
              <a:gd name="connsiteY70" fmla="*/ 8096 h 10000"/>
              <a:gd name="connsiteX0" fmla="*/ 0 w 10000"/>
              <a:gd name="connsiteY0" fmla="*/ 8096 h 10000"/>
              <a:gd name="connsiteX1" fmla="*/ 10000 w 10000"/>
              <a:gd name="connsiteY1" fmla="*/ 10000 h 10000"/>
              <a:gd name="connsiteX2" fmla="*/ 9779 w 10000"/>
              <a:gd name="connsiteY2" fmla="*/ 10000 h 10000"/>
              <a:gd name="connsiteX3" fmla="*/ 8845 w 10000"/>
              <a:gd name="connsiteY3" fmla="*/ 9208 h 10000"/>
              <a:gd name="connsiteX4" fmla="*/ 8571 w 10000"/>
              <a:gd name="connsiteY4" fmla="*/ 9239 h 10000"/>
              <a:gd name="connsiteX5" fmla="*/ 8407 w 10000"/>
              <a:gd name="connsiteY5" fmla="*/ 9081 h 10000"/>
              <a:gd name="connsiteX6" fmla="*/ 8295 w 10000"/>
              <a:gd name="connsiteY6" fmla="*/ 8923 h 10000"/>
              <a:gd name="connsiteX7" fmla="*/ 8463 w 10000"/>
              <a:gd name="connsiteY7" fmla="*/ 8859 h 10000"/>
              <a:gd name="connsiteX8" fmla="*/ 8463 w 10000"/>
              <a:gd name="connsiteY8" fmla="*/ 8764 h 10000"/>
              <a:gd name="connsiteX9" fmla="*/ 8407 w 10000"/>
              <a:gd name="connsiteY9" fmla="*/ 8543 h 10000"/>
              <a:gd name="connsiteX10" fmla="*/ 8242 w 10000"/>
              <a:gd name="connsiteY10" fmla="*/ 8543 h 10000"/>
              <a:gd name="connsiteX11" fmla="*/ 8242 w 10000"/>
              <a:gd name="connsiteY11" fmla="*/ 8351 h 10000"/>
              <a:gd name="connsiteX12" fmla="*/ 8023 w 10000"/>
              <a:gd name="connsiteY12" fmla="*/ 8127 h 10000"/>
              <a:gd name="connsiteX13" fmla="*/ 8077 w 10000"/>
              <a:gd name="connsiteY13" fmla="*/ 7970 h 10000"/>
              <a:gd name="connsiteX14" fmla="*/ 7967 w 10000"/>
              <a:gd name="connsiteY14" fmla="*/ 7875 h 10000"/>
              <a:gd name="connsiteX15" fmla="*/ 8077 w 10000"/>
              <a:gd name="connsiteY15" fmla="*/ 7716 h 10000"/>
              <a:gd name="connsiteX16" fmla="*/ 7913 w 10000"/>
              <a:gd name="connsiteY16" fmla="*/ 7651 h 10000"/>
              <a:gd name="connsiteX17" fmla="*/ 8023 w 10000"/>
              <a:gd name="connsiteY17" fmla="*/ 7525 h 10000"/>
              <a:gd name="connsiteX18" fmla="*/ 7637 w 10000"/>
              <a:gd name="connsiteY18" fmla="*/ 7271 h 10000"/>
              <a:gd name="connsiteX19" fmla="*/ 7581 w 10000"/>
              <a:gd name="connsiteY19" fmla="*/ 7365 h 10000"/>
              <a:gd name="connsiteX20" fmla="*/ 7253 w 10000"/>
              <a:gd name="connsiteY20" fmla="*/ 7494 h 10000"/>
              <a:gd name="connsiteX21" fmla="*/ 6923 w 10000"/>
              <a:gd name="connsiteY21" fmla="*/ 7525 h 10000"/>
              <a:gd name="connsiteX22" fmla="*/ 6703 w 10000"/>
              <a:gd name="connsiteY22" fmla="*/ 7619 h 10000"/>
              <a:gd name="connsiteX23" fmla="*/ 6429 w 10000"/>
              <a:gd name="connsiteY23" fmla="*/ 7430 h 10000"/>
              <a:gd name="connsiteX24" fmla="*/ 6209 w 10000"/>
              <a:gd name="connsiteY24" fmla="*/ 7365 h 10000"/>
              <a:gd name="connsiteX25" fmla="*/ 6429 w 10000"/>
              <a:gd name="connsiteY25" fmla="*/ 7111 h 10000"/>
              <a:gd name="connsiteX26" fmla="*/ 6317 w 10000"/>
              <a:gd name="connsiteY26" fmla="*/ 6954 h 10000"/>
              <a:gd name="connsiteX27" fmla="*/ 6814 w 10000"/>
              <a:gd name="connsiteY27" fmla="*/ 6795 h 10000"/>
              <a:gd name="connsiteX28" fmla="*/ 6757 w 10000"/>
              <a:gd name="connsiteY28" fmla="*/ 6700 h 10000"/>
              <a:gd name="connsiteX29" fmla="*/ 6814 w 10000"/>
              <a:gd name="connsiteY29" fmla="*/ 6605 h 10000"/>
              <a:gd name="connsiteX30" fmla="*/ 6648 w 10000"/>
              <a:gd name="connsiteY30" fmla="*/ 6540 h 10000"/>
              <a:gd name="connsiteX31" fmla="*/ 6814 w 10000"/>
              <a:gd name="connsiteY31" fmla="*/ 6349 h 10000"/>
              <a:gd name="connsiteX32" fmla="*/ 6703 w 10000"/>
              <a:gd name="connsiteY32" fmla="*/ 6224 h 10000"/>
              <a:gd name="connsiteX33" fmla="*/ 6923 w 10000"/>
              <a:gd name="connsiteY33" fmla="*/ 6192 h 10000"/>
              <a:gd name="connsiteX34" fmla="*/ 6923 w 10000"/>
              <a:gd name="connsiteY34" fmla="*/ 6033 h 10000"/>
              <a:gd name="connsiteX35" fmla="*/ 7253 w 10000"/>
              <a:gd name="connsiteY35" fmla="*/ 5685 h 10000"/>
              <a:gd name="connsiteX36" fmla="*/ 7200 w 10000"/>
              <a:gd name="connsiteY36" fmla="*/ 5588 h 10000"/>
              <a:gd name="connsiteX37" fmla="*/ 7361 w 10000"/>
              <a:gd name="connsiteY37" fmla="*/ 5555 h 10000"/>
              <a:gd name="connsiteX38" fmla="*/ 7472 w 10000"/>
              <a:gd name="connsiteY38" fmla="*/ 5302 h 10000"/>
              <a:gd name="connsiteX39" fmla="*/ 6869 w 10000"/>
              <a:gd name="connsiteY39" fmla="*/ 5270 h 10000"/>
              <a:gd name="connsiteX40" fmla="*/ 6757 w 10000"/>
              <a:gd name="connsiteY40" fmla="*/ 5176 h 10000"/>
              <a:gd name="connsiteX41" fmla="*/ 6814 w 10000"/>
              <a:gd name="connsiteY41" fmla="*/ 5110 h 10000"/>
              <a:gd name="connsiteX42" fmla="*/ 6757 w 10000"/>
              <a:gd name="connsiteY42" fmla="*/ 5017 h 10000"/>
              <a:gd name="connsiteX43" fmla="*/ 6485 w 10000"/>
              <a:gd name="connsiteY43" fmla="*/ 5079 h 10000"/>
              <a:gd name="connsiteX44" fmla="*/ 6538 w 10000"/>
              <a:gd name="connsiteY44" fmla="*/ 4953 h 10000"/>
              <a:gd name="connsiteX45" fmla="*/ 6262 w 10000"/>
              <a:gd name="connsiteY45" fmla="*/ 4795 h 10000"/>
              <a:gd name="connsiteX46" fmla="*/ 6262 w 10000"/>
              <a:gd name="connsiteY46" fmla="*/ 4604 h 10000"/>
              <a:gd name="connsiteX47" fmla="*/ 6044 w 10000"/>
              <a:gd name="connsiteY47" fmla="*/ 4447 h 10000"/>
              <a:gd name="connsiteX48" fmla="*/ 5604 w 10000"/>
              <a:gd name="connsiteY48" fmla="*/ 3841 h 10000"/>
              <a:gd name="connsiteX49" fmla="*/ 5219 w 10000"/>
              <a:gd name="connsiteY49" fmla="*/ 3715 h 10000"/>
              <a:gd name="connsiteX50" fmla="*/ 5055 w 10000"/>
              <a:gd name="connsiteY50" fmla="*/ 3523 h 10000"/>
              <a:gd name="connsiteX51" fmla="*/ 4780 w 10000"/>
              <a:gd name="connsiteY51" fmla="*/ 3398 h 10000"/>
              <a:gd name="connsiteX52" fmla="*/ 5001 w 10000"/>
              <a:gd name="connsiteY52" fmla="*/ 3301 h 10000"/>
              <a:gd name="connsiteX53" fmla="*/ 4834 w 10000"/>
              <a:gd name="connsiteY53" fmla="*/ 3142 h 10000"/>
              <a:gd name="connsiteX54" fmla="*/ 5001 w 10000"/>
              <a:gd name="connsiteY54" fmla="*/ 3048 h 10000"/>
              <a:gd name="connsiteX55" fmla="*/ 5001 w 10000"/>
              <a:gd name="connsiteY55" fmla="*/ 2858 h 10000"/>
              <a:gd name="connsiteX56" fmla="*/ 4447 w 10000"/>
              <a:gd name="connsiteY56" fmla="*/ 2191 h 10000"/>
              <a:gd name="connsiteX57" fmla="*/ 5163 w 10000"/>
              <a:gd name="connsiteY57" fmla="*/ 286 h 10000"/>
              <a:gd name="connsiteX58" fmla="*/ 2966 w 10000"/>
              <a:gd name="connsiteY58" fmla="*/ 0 h 10000"/>
              <a:gd name="connsiteX59" fmla="*/ 879 w 10000"/>
              <a:gd name="connsiteY59" fmla="*/ 5048 h 10000"/>
              <a:gd name="connsiteX60" fmla="*/ 1045 w 10000"/>
              <a:gd name="connsiteY60" fmla="*/ 5493 h 10000"/>
              <a:gd name="connsiteX61" fmla="*/ 824 w 10000"/>
              <a:gd name="connsiteY61" fmla="*/ 5620 h 10000"/>
              <a:gd name="connsiteX62" fmla="*/ 1100 w 10000"/>
              <a:gd name="connsiteY62" fmla="*/ 6192 h 10000"/>
              <a:gd name="connsiteX63" fmla="*/ 1596 w 10000"/>
              <a:gd name="connsiteY63" fmla="*/ 6381 h 10000"/>
              <a:gd name="connsiteX64" fmla="*/ 1649 w 10000"/>
              <a:gd name="connsiteY64" fmla="*/ 6730 h 10000"/>
              <a:gd name="connsiteX65" fmla="*/ 988 w 10000"/>
              <a:gd name="connsiteY65" fmla="*/ 7142 h 10000"/>
              <a:gd name="connsiteX66" fmla="*/ 714 w 10000"/>
              <a:gd name="connsiteY66" fmla="*/ 7494 h 10000"/>
              <a:gd name="connsiteX67" fmla="*/ 275 w 10000"/>
              <a:gd name="connsiteY67" fmla="*/ 7747 h 10000"/>
              <a:gd name="connsiteX68" fmla="*/ 219 w 10000"/>
              <a:gd name="connsiteY68" fmla="*/ 7937 h 10000"/>
              <a:gd name="connsiteX69" fmla="*/ 0 w 10000"/>
              <a:gd name="connsiteY69" fmla="*/ 8096 h 10000"/>
              <a:gd name="connsiteX0" fmla="*/ 0 w 10000"/>
              <a:gd name="connsiteY0" fmla="*/ 8096 h 10000"/>
              <a:gd name="connsiteX1" fmla="*/ 10000 w 10000"/>
              <a:gd name="connsiteY1" fmla="*/ 10000 h 10000"/>
              <a:gd name="connsiteX2" fmla="*/ 9779 w 10000"/>
              <a:gd name="connsiteY2" fmla="*/ 10000 h 10000"/>
              <a:gd name="connsiteX3" fmla="*/ 8845 w 10000"/>
              <a:gd name="connsiteY3" fmla="*/ 9208 h 10000"/>
              <a:gd name="connsiteX4" fmla="*/ 8571 w 10000"/>
              <a:gd name="connsiteY4" fmla="*/ 9239 h 10000"/>
              <a:gd name="connsiteX5" fmla="*/ 8407 w 10000"/>
              <a:gd name="connsiteY5" fmla="*/ 9081 h 10000"/>
              <a:gd name="connsiteX6" fmla="*/ 8295 w 10000"/>
              <a:gd name="connsiteY6" fmla="*/ 8923 h 10000"/>
              <a:gd name="connsiteX7" fmla="*/ 8463 w 10000"/>
              <a:gd name="connsiteY7" fmla="*/ 8859 h 10000"/>
              <a:gd name="connsiteX8" fmla="*/ 8463 w 10000"/>
              <a:gd name="connsiteY8" fmla="*/ 8764 h 10000"/>
              <a:gd name="connsiteX9" fmla="*/ 8407 w 10000"/>
              <a:gd name="connsiteY9" fmla="*/ 8543 h 10000"/>
              <a:gd name="connsiteX10" fmla="*/ 8242 w 10000"/>
              <a:gd name="connsiteY10" fmla="*/ 8351 h 10000"/>
              <a:gd name="connsiteX11" fmla="*/ 8023 w 10000"/>
              <a:gd name="connsiteY11" fmla="*/ 8127 h 10000"/>
              <a:gd name="connsiteX12" fmla="*/ 8077 w 10000"/>
              <a:gd name="connsiteY12" fmla="*/ 7970 h 10000"/>
              <a:gd name="connsiteX13" fmla="*/ 7967 w 10000"/>
              <a:gd name="connsiteY13" fmla="*/ 7875 h 10000"/>
              <a:gd name="connsiteX14" fmla="*/ 8077 w 10000"/>
              <a:gd name="connsiteY14" fmla="*/ 7716 h 10000"/>
              <a:gd name="connsiteX15" fmla="*/ 7913 w 10000"/>
              <a:gd name="connsiteY15" fmla="*/ 7651 h 10000"/>
              <a:gd name="connsiteX16" fmla="*/ 8023 w 10000"/>
              <a:gd name="connsiteY16" fmla="*/ 7525 h 10000"/>
              <a:gd name="connsiteX17" fmla="*/ 7637 w 10000"/>
              <a:gd name="connsiteY17" fmla="*/ 7271 h 10000"/>
              <a:gd name="connsiteX18" fmla="*/ 7581 w 10000"/>
              <a:gd name="connsiteY18" fmla="*/ 7365 h 10000"/>
              <a:gd name="connsiteX19" fmla="*/ 7253 w 10000"/>
              <a:gd name="connsiteY19" fmla="*/ 7494 h 10000"/>
              <a:gd name="connsiteX20" fmla="*/ 6923 w 10000"/>
              <a:gd name="connsiteY20" fmla="*/ 7525 h 10000"/>
              <a:gd name="connsiteX21" fmla="*/ 6703 w 10000"/>
              <a:gd name="connsiteY21" fmla="*/ 7619 h 10000"/>
              <a:gd name="connsiteX22" fmla="*/ 6429 w 10000"/>
              <a:gd name="connsiteY22" fmla="*/ 7430 h 10000"/>
              <a:gd name="connsiteX23" fmla="*/ 6209 w 10000"/>
              <a:gd name="connsiteY23" fmla="*/ 7365 h 10000"/>
              <a:gd name="connsiteX24" fmla="*/ 6429 w 10000"/>
              <a:gd name="connsiteY24" fmla="*/ 7111 h 10000"/>
              <a:gd name="connsiteX25" fmla="*/ 6317 w 10000"/>
              <a:gd name="connsiteY25" fmla="*/ 6954 h 10000"/>
              <a:gd name="connsiteX26" fmla="*/ 6814 w 10000"/>
              <a:gd name="connsiteY26" fmla="*/ 6795 h 10000"/>
              <a:gd name="connsiteX27" fmla="*/ 6757 w 10000"/>
              <a:gd name="connsiteY27" fmla="*/ 6700 h 10000"/>
              <a:gd name="connsiteX28" fmla="*/ 6814 w 10000"/>
              <a:gd name="connsiteY28" fmla="*/ 6605 h 10000"/>
              <a:gd name="connsiteX29" fmla="*/ 6648 w 10000"/>
              <a:gd name="connsiteY29" fmla="*/ 6540 h 10000"/>
              <a:gd name="connsiteX30" fmla="*/ 6814 w 10000"/>
              <a:gd name="connsiteY30" fmla="*/ 6349 h 10000"/>
              <a:gd name="connsiteX31" fmla="*/ 6703 w 10000"/>
              <a:gd name="connsiteY31" fmla="*/ 6224 h 10000"/>
              <a:gd name="connsiteX32" fmla="*/ 6923 w 10000"/>
              <a:gd name="connsiteY32" fmla="*/ 6192 h 10000"/>
              <a:gd name="connsiteX33" fmla="*/ 6923 w 10000"/>
              <a:gd name="connsiteY33" fmla="*/ 6033 h 10000"/>
              <a:gd name="connsiteX34" fmla="*/ 7253 w 10000"/>
              <a:gd name="connsiteY34" fmla="*/ 5685 h 10000"/>
              <a:gd name="connsiteX35" fmla="*/ 7200 w 10000"/>
              <a:gd name="connsiteY35" fmla="*/ 5588 h 10000"/>
              <a:gd name="connsiteX36" fmla="*/ 7361 w 10000"/>
              <a:gd name="connsiteY36" fmla="*/ 5555 h 10000"/>
              <a:gd name="connsiteX37" fmla="*/ 7472 w 10000"/>
              <a:gd name="connsiteY37" fmla="*/ 5302 h 10000"/>
              <a:gd name="connsiteX38" fmla="*/ 6869 w 10000"/>
              <a:gd name="connsiteY38" fmla="*/ 5270 h 10000"/>
              <a:gd name="connsiteX39" fmla="*/ 6757 w 10000"/>
              <a:gd name="connsiteY39" fmla="*/ 5176 h 10000"/>
              <a:gd name="connsiteX40" fmla="*/ 6814 w 10000"/>
              <a:gd name="connsiteY40" fmla="*/ 5110 h 10000"/>
              <a:gd name="connsiteX41" fmla="*/ 6757 w 10000"/>
              <a:gd name="connsiteY41" fmla="*/ 5017 h 10000"/>
              <a:gd name="connsiteX42" fmla="*/ 6485 w 10000"/>
              <a:gd name="connsiteY42" fmla="*/ 5079 h 10000"/>
              <a:gd name="connsiteX43" fmla="*/ 6538 w 10000"/>
              <a:gd name="connsiteY43" fmla="*/ 4953 h 10000"/>
              <a:gd name="connsiteX44" fmla="*/ 6262 w 10000"/>
              <a:gd name="connsiteY44" fmla="*/ 4795 h 10000"/>
              <a:gd name="connsiteX45" fmla="*/ 6262 w 10000"/>
              <a:gd name="connsiteY45" fmla="*/ 4604 h 10000"/>
              <a:gd name="connsiteX46" fmla="*/ 6044 w 10000"/>
              <a:gd name="connsiteY46" fmla="*/ 4447 h 10000"/>
              <a:gd name="connsiteX47" fmla="*/ 5604 w 10000"/>
              <a:gd name="connsiteY47" fmla="*/ 3841 h 10000"/>
              <a:gd name="connsiteX48" fmla="*/ 5219 w 10000"/>
              <a:gd name="connsiteY48" fmla="*/ 3715 h 10000"/>
              <a:gd name="connsiteX49" fmla="*/ 5055 w 10000"/>
              <a:gd name="connsiteY49" fmla="*/ 3523 h 10000"/>
              <a:gd name="connsiteX50" fmla="*/ 4780 w 10000"/>
              <a:gd name="connsiteY50" fmla="*/ 3398 h 10000"/>
              <a:gd name="connsiteX51" fmla="*/ 5001 w 10000"/>
              <a:gd name="connsiteY51" fmla="*/ 3301 h 10000"/>
              <a:gd name="connsiteX52" fmla="*/ 4834 w 10000"/>
              <a:gd name="connsiteY52" fmla="*/ 3142 h 10000"/>
              <a:gd name="connsiteX53" fmla="*/ 5001 w 10000"/>
              <a:gd name="connsiteY53" fmla="*/ 3048 h 10000"/>
              <a:gd name="connsiteX54" fmla="*/ 5001 w 10000"/>
              <a:gd name="connsiteY54" fmla="*/ 2858 h 10000"/>
              <a:gd name="connsiteX55" fmla="*/ 4447 w 10000"/>
              <a:gd name="connsiteY55" fmla="*/ 2191 h 10000"/>
              <a:gd name="connsiteX56" fmla="*/ 5163 w 10000"/>
              <a:gd name="connsiteY56" fmla="*/ 286 h 10000"/>
              <a:gd name="connsiteX57" fmla="*/ 2966 w 10000"/>
              <a:gd name="connsiteY57" fmla="*/ 0 h 10000"/>
              <a:gd name="connsiteX58" fmla="*/ 879 w 10000"/>
              <a:gd name="connsiteY58" fmla="*/ 5048 h 10000"/>
              <a:gd name="connsiteX59" fmla="*/ 1045 w 10000"/>
              <a:gd name="connsiteY59" fmla="*/ 5493 h 10000"/>
              <a:gd name="connsiteX60" fmla="*/ 824 w 10000"/>
              <a:gd name="connsiteY60" fmla="*/ 5620 h 10000"/>
              <a:gd name="connsiteX61" fmla="*/ 1100 w 10000"/>
              <a:gd name="connsiteY61" fmla="*/ 6192 h 10000"/>
              <a:gd name="connsiteX62" fmla="*/ 1596 w 10000"/>
              <a:gd name="connsiteY62" fmla="*/ 6381 h 10000"/>
              <a:gd name="connsiteX63" fmla="*/ 1649 w 10000"/>
              <a:gd name="connsiteY63" fmla="*/ 6730 h 10000"/>
              <a:gd name="connsiteX64" fmla="*/ 988 w 10000"/>
              <a:gd name="connsiteY64" fmla="*/ 7142 h 10000"/>
              <a:gd name="connsiteX65" fmla="*/ 714 w 10000"/>
              <a:gd name="connsiteY65" fmla="*/ 7494 h 10000"/>
              <a:gd name="connsiteX66" fmla="*/ 275 w 10000"/>
              <a:gd name="connsiteY66" fmla="*/ 7747 h 10000"/>
              <a:gd name="connsiteX67" fmla="*/ 219 w 10000"/>
              <a:gd name="connsiteY67" fmla="*/ 7937 h 10000"/>
              <a:gd name="connsiteX68" fmla="*/ 0 w 10000"/>
              <a:gd name="connsiteY68" fmla="*/ 8096 h 10000"/>
              <a:gd name="connsiteX0" fmla="*/ 0 w 10000"/>
              <a:gd name="connsiteY0" fmla="*/ 8096 h 10000"/>
              <a:gd name="connsiteX1" fmla="*/ 10000 w 10000"/>
              <a:gd name="connsiteY1" fmla="*/ 10000 h 10000"/>
              <a:gd name="connsiteX2" fmla="*/ 8845 w 10000"/>
              <a:gd name="connsiteY2" fmla="*/ 9208 h 10000"/>
              <a:gd name="connsiteX3" fmla="*/ 8571 w 10000"/>
              <a:gd name="connsiteY3" fmla="*/ 9239 h 10000"/>
              <a:gd name="connsiteX4" fmla="*/ 8407 w 10000"/>
              <a:gd name="connsiteY4" fmla="*/ 9081 h 10000"/>
              <a:gd name="connsiteX5" fmla="*/ 8295 w 10000"/>
              <a:gd name="connsiteY5" fmla="*/ 8923 h 10000"/>
              <a:gd name="connsiteX6" fmla="*/ 8463 w 10000"/>
              <a:gd name="connsiteY6" fmla="*/ 8859 h 10000"/>
              <a:gd name="connsiteX7" fmla="*/ 8463 w 10000"/>
              <a:gd name="connsiteY7" fmla="*/ 8764 h 10000"/>
              <a:gd name="connsiteX8" fmla="*/ 8407 w 10000"/>
              <a:gd name="connsiteY8" fmla="*/ 8543 h 10000"/>
              <a:gd name="connsiteX9" fmla="*/ 8242 w 10000"/>
              <a:gd name="connsiteY9" fmla="*/ 8351 h 10000"/>
              <a:gd name="connsiteX10" fmla="*/ 8023 w 10000"/>
              <a:gd name="connsiteY10" fmla="*/ 8127 h 10000"/>
              <a:gd name="connsiteX11" fmla="*/ 8077 w 10000"/>
              <a:gd name="connsiteY11" fmla="*/ 7970 h 10000"/>
              <a:gd name="connsiteX12" fmla="*/ 7967 w 10000"/>
              <a:gd name="connsiteY12" fmla="*/ 7875 h 10000"/>
              <a:gd name="connsiteX13" fmla="*/ 8077 w 10000"/>
              <a:gd name="connsiteY13" fmla="*/ 7716 h 10000"/>
              <a:gd name="connsiteX14" fmla="*/ 7913 w 10000"/>
              <a:gd name="connsiteY14" fmla="*/ 7651 h 10000"/>
              <a:gd name="connsiteX15" fmla="*/ 8023 w 10000"/>
              <a:gd name="connsiteY15" fmla="*/ 7525 h 10000"/>
              <a:gd name="connsiteX16" fmla="*/ 7637 w 10000"/>
              <a:gd name="connsiteY16" fmla="*/ 7271 h 10000"/>
              <a:gd name="connsiteX17" fmla="*/ 7581 w 10000"/>
              <a:gd name="connsiteY17" fmla="*/ 7365 h 10000"/>
              <a:gd name="connsiteX18" fmla="*/ 7253 w 10000"/>
              <a:gd name="connsiteY18" fmla="*/ 7494 h 10000"/>
              <a:gd name="connsiteX19" fmla="*/ 6923 w 10000"/>
              <a:gd name="connsiteY19" fmla="*/ 7525 h 10000"/>
              <a:gd name="connsiteX20" fmla="*/ 6703 w 10000"/>
              <a:gd name="connsiteY20" fmla="*/ 7619 h 10000"/>
              <a:gd name="connsiteX21" fmla="*/ 6429 w 10000"/>
              <a:gd name="connsiteY21" fmla="*/ 7430 h 10000"/>
              <a:gd name="connsiteX22" fmla="*/ 6209 w 10000"/>
              <a:gd name="connsiteY22" fmla="*/ 7365 h 10000"/>
              <a:gd name="connsiteX23" fmla="*/ 6429 w 10000"/>
              <a:gd name="connsiteY23" fmla="*/ 7111 h 10000"/>
              <a:gd name="connsiteX24" fmla="*/ 6317 w 10000"/>
              <a:gd name="connsiteY24" fmla="*/ 6954 h 10000"/>
              <a:gd name="connsiteX25" fmla="*/ 6814 w 10000"/>
              <a:gd name="connsiteY25" fmla="*/ 6795 h 10000"/>
              <a:gd name="connsiteX26" fmla="*/ 6757 w 10000"/>
              <a:gd name="connsiteY26" fmla="*/ 6700 h 10000"/>
              <a:gd name="connsiteX27" fmla="*/ 6814 w 10000"/>
              <a:gd name="connsiteY27" fmla="*/ 6605 h 10000"/>
              <a:gd name="connsiteX28" fmla="*/ 6648 w 10000"/>
              <a:gd name="connsiteY28" fmla="*/ 6540 h 10000"/>
              <a:gd name="connsiteX29" fmla="*/ 6814 w 10000"/>
              <a:gd name="connsiteY29" fmla="*/ 6349 h 10000"/>
              <a:gd name="connsiteX30" fmla="*/ 6703 w 10000"/>
              <a:gd name="connsiteY30" fmla="*/ 6224 h 10000"/>
              <a:gd name="connsiteX31" fmla="*/ 6923 w 10000"/>
              <a:gd name="connsiteY31" fmla="*/ 6192 h 10000"/>
              <a:gd name="connsiteX32" fmla="*/ 6923 w 10000"/>
              <a:gd name="connsiteY32" fmla="*/ 6033 h 10000"/>
              <a:gd name="connsiteX33" fmla="*/ 7253 w 10000"/>
              <a:gd name="connsiteY33" fmla="*/ 5685 h 10000"/>
              <a:gd name="connsiteX34" fmla="*/ 7200 w 10000"/>
              <a:gd name="connsiteY34" fmla="*/ 5588 h 10000"/>
              <a:gd name="connsiteX35" fmla="*/ 7361 w 10000"/>
              <a:gd name="connsiteY35" fmla="*/ 5555 h 10000"/>
              <a:gd name="connsiteX36" fmla="*/ 7472 w 10000"/>
              <a:gd name="connsiteY36" fmla="*/ 5302 h 10000"/>
              <a:gd name="connsiteX37" fmla="*/ 6869 w 10000"/>
              <a:gd name="connsiteY37" fmla="*/ 5270 h 10000"/>
              <a:gd name="connsiteX38" fmla="*/ 6757 w 10000"/>
              <a:gd name="connsiteY38" fmla="*/ 5176 h 10000"/>
              <a:gd name="connsiteX39" fmla="*/ 6814 w 10000"/>
              <a:gd name="connsiteY39" fmla="*/ 5110 h 10000"/>
              <a:gd name="connsiteX40" fmla="*/ 6757 w 10000"/>
              <a:gd name="connsiteY40" fmla="*/ 5017 h 10000"/>
              <a:gd name="connsiteX41" fmla="*/ 6485 w 10000"/>
              <a:gd name="connsiteY41" fmla="*/ 5079 h 10000"/>
              <a:gd name="connsiteX42" fmla="*/ 6538 w 10000"/>
              <a:gd name="connsiteY42" fmla="*/ 4953 h 10000"/>
              <a:gd name="connsiteX43" fmla="*/ 6262 w 10000"/>
              <a:gd name="connsiteY43" fmla="*/ 4795 h 10000"/>
              <a:gd name="connsiteX44" fmla="*/ 6262 w 10000"/>
              <a:gd name="connsiteY44" fmla="*/ 4604 h 10000"/>
              <a:gd name="connsiteX45" fmla="*/ 6044 w 10000"/>
              <a:gd name="connsiteY45" fmla="*/ 4447 h 10000"/>
              <a:gd name="connsiteX46" fmla="*/ 5604 w 10000"/>
              <a:gd name="connsiteY46" fmla="*/ 3841 h 10000"/>
              <a:gd name="connsiteX47" fmla="*/ 5219 w 10000"/>
              <a:gd name="connsiteY47" fmla="*/ 3715 h 10000"/>
              <a:gd name="connsiteX48" fmla="*/ 5055 w 10000"/>
              <a:gd name="connsiteY48" fmla="*/ 3523 h 10000"/>
              <a:gd name="connsiteX49" fmla="*/ 4780 w 10000"/>
              <a:gd name="connsiteY49" fmla="*/ 3398 h 10000"/>
              <a:gd name="connsiteX50" fmla="*/ 5001 w 10000"/>
              <a:gd name="connsiteY50" fmla="*/ 3301 h 10000"/>
              <a:gd name="connsiteX51" fmla="*/ 4834 w 10000"/>
              <a:gd name="connsiteY51" fmla="*/ 3142 h 10000"/>
              <a:gd name="connsiteX52" fmla="*/ 5001 w 10000"/>
              <a:gd name="connsiteY52" fmla="*/ 3048 h 10000"/>
              <a:gd name="connsiteX53" fmla="*/ 5001 w 10000"/>
              <a:gd name="connsiteY53" fmla="*/ 2858 h 10000"/>
              <a:gd name="connsiteX54" fmla="*/ 4447 w 10000"/>
              <a:gd name="connsiteY54" fmla="*/ 2191 h 10000"/>
              <a:gd name="connsiteX55" fmla="*/ 5163 w 10000"/>
              <a:gd name="connsiteY55" fmla="*/ 286 h 10000"/>
              <a:gd name="connsiteX56" fmla="*/ 2966 w 10000"/>
              <a:gd name="connsiteY56" fmla="*/ 0 h 10000"/>
              <a:gd name="connsiteX57" fmla="*/ 879 w 10000"/>
              <a:gd name="connsiteY57" fmla="*/ 5048 h 10000"/>
              <a:gd name="connsiteX58" fmla="*/ 1045 w 10000"/>
              <a:gd name="connsiteY58" fmla="*/ 5493 h 10000"/>
              <a:gd name="connsiteX59" fmla="*/ 824 w 10000"/>
              <a:gd name="connsiteY59" fmla="*/ 5620 h 10000"/>
              <a:gd name="connsiteX60" fmla="*/ 1100 w 10000"/>
              <a:gd name="connsiteY60" fmla="*/ 6192 h 10000"/>
              <a:gd name="connsiteX61" fmla="*/ 1596 w 10000"/>
              <a:gd name="connsiteY61" fmla="*/ 6381 h 10000"/>
              <a:gd name="connsiteX62" fmla="*/ 1649 w 10000"/>
              <a:gd name="connsiteY62" fmla="*/ 6730 h 10000"/>
              <a:gd name="connsiteX63" fmla="*/ 988 w 10000"/>
              <a:gd name="connsiteY63" fmla="*/ 7142 h 10000"/>
              <a:gd name="connsiteX64" fmla="*/ 714 w 10000"/>
              <a:gd name="connsiteY64" fmla="*/ 7494 h 10000"/>
              <a:gd name="connsiteX65" fmla="*/ 275 w 10000"/>
              <a:gd name="connsiteY65" fmla="*/ 7747 h 10000"/>
              <a:gd name="connsiteX66" fmla="*/ 219 w 10000"/>
              <a:gd name="connsiteY66" fmla="*/ 7937 h 10000"/>
              <a:gd name="connsiteX67" fmla="*/ 0 w 10000"/>
              <a:gd name="connsiteY67" fmla="*/ 8096 h 10000"/>
              <a:gd name="connsiteX0" fmla="*/ 0 w 8845"/>
              <a:gd name="connsiteY0" fmla="*/ 8096 h 9239"/>
              <a:gd name="connsiteX1" fmla="*/ 8845 w 8845"/>
              <a:gd name="connsiteY1" fmla="*/ 9208 h 9239"/>
              <a:gd name="connsiteX2" fmla="*/ 8571 w 8845"/>
              <a:gd name="connsiteY2" fmla="*/ 9239 h 9239"/>
              <a:gd name="connsiteX3" fmla="*/ 8407 w 8845"/>
              <a:gd name="connsiteY3" fmla="*/ 9081 h 9239"/>
              <a:gd name="connsiteX4" fmla="*/ 8295 w 8845"/>
              <a:gd name="connsiteY4" fmla="*/ 8923 h 9239"/>
              <a:gd name="connsiteX5" fmla="*/ 8463 w 8845"/>
              <a:gd name="connsiteY5" fmla="*/ 8859 h 9239"/>
              <a:gd name="connsiteX6" fmla="*/ 8463 w 8845"/>
              <a:gd name="connsiteY6" fmla="*/ 8764 h 9239"/>
              <a:gd name="connsiteX7" fmla="*/ 8407 w 8845"/>
              <a:gd name="connsiteY7" fmla="*/ 8543 h 9239"/>
              <a:gd name="connsiteX8" fmla="*/ 8242 w 8845"/>
              <a:gd name="connsiteY8" fmla="*/ 8351 h 9239"/>
              <a:gd name="connsiteX9" fmla="*/ 8023 w 8845"/>
              <a:gd name="connsiteY9" fmla="*/ 8127 h 9239"/>
              <a:gd name="connsiteX10" fmla="*/ 8077 w 8845"/>
              <a:gd name="connsiteY10" fmla="*/ 7970 h 9239"/>
              <a:gd name="connsiteX11" fmla="*/ 7967 w 8845"/>
              <a:gd name="connsiteY11" fmla="*/ 7875 h 9239"/>
              <a:gd name="connsiteX12" fmla="*/ 8077 w 8845"/>
              <a:gd name="connsiteY12" fmla="*/ 7716 h 9239"/>
              <a:gd name="connsiteX13" fmla="*/ 7913 w 8845"/>
              <a:gd name="connsiteY13" fmla="*/ 7651 h 9239"/>
              <a:gd name="connsiteX14" fmla="*/ 8023 w 8845"/>
              <a:gd name="connsiteY14" fmla="*/ 7525 h 9239"/>
              <a:gd name="connsiteX15" fmla="*/ 7637 w 8845"/>
              <a:gd name="connsiteY15" fmla="*/ 7271 h 9239"/>
              <a:gd name="connsiteX16" fmla="*/ 7581 w 8845"/>
              <a:gd name="connsiteY16" fmla="*/ 7365 h 9239"/>
              <a:gd name="connsiteX17" fmla="*/ 7253 w 8845"/>
              <a:gd name="connsiteY17" fmla="*/ 7494 h 9239"/>
              <a:gd name="connsiteX18" fmla="*/ 6923 w 8845"/>
              <a:gd name="connsiteY18" fmla="*/ 7525 h 9239"/>
              <a:gd name="connsiteX19" fmla="*/ 6703 w 8845"/>
              <a:gd name="connsiteY19" fmla="*/ 7619 h 9239"/>
              <a:gd name="connsiteX20" fmla="*/ 6429 w 8845"/>
              <a:gd name="connsiteY20" fmla="*/ 7430 h 9239"/>
              <a:gd name="connsiteX21" fmla="*/ 6209 w 8845"/>
              <a:gd name="connsiteY21" fmla="*/ 7365 h 9239"/>
              <a:gd name="connsiteX22" fmla="*/ 6429 w 8845"/>
              <a:gd name="connsiteY22" fmla="*/ 7111 h 9239"/>
              <a:gd name="connsiteX23" fmla="*/ 6317 w 8845"/>
              <a:gd name="connsiteY23" fmla="*/ 6954 h 9239"/>
              <a:gd name="connsiteX24" fmla="*/ 6814 w 8845"/>
              <a:gd name="connsiteY24" fmla="*/ 6795 h 9239"/>
              <a:gd name="connsiteX25" fmla="*/ 6757 w 8845"/>
              <a:gd name="connsiteY25" fmla="*/ 6700 h 9239"/>
              <a:gd name="connsiteX26" fmla="*/ 6814 w 8845"/>
              <a:gd name="connsiteY26" fmla="*/ 6605 h 9239"/>
              <a:gd name="connsiteX27" fmla="*/ 6648 w 8845"/>
              <a:gd name="connsiteY27" fmla="*/ 6540 h 9239"/>
              <a:gd name="connsiteX28" fmla="*/ 6814 w 8845"/>
              <a:gd name="connsiteY28" fmla="*/ 6349 h 9239"/>
              <a:gd name="connsiteX29" fmla="*/ 6703 w 8845"/>
              <a:gd name="connsiteY29" fmla="*/ 6224 h 9239"/>
              <a:gd name="connsiteX30" fmla="*/ 6923 w 8845"/>
              <a:gd name="connsiteY30" fmla="*/ 6192 h 9239"/>
              <a:gd name="connsiteX31" fmla="*/ 6923 w 8845"/>
              <a:gd name="connsiteY31" fmla="*/ 6033 h 9239"/>
              <a:gd name="connsiteX32" fmla="*/ 7253 w 8845"/>
              <a:gd name="connsiteY32" fmla="*/ 5685 h 9239"/>
              <a:gd name="connsiteX33" fmla="*/ 7200 w 8845"/>
              <a:gd name="connsiteY33" fmla="*/ 5588 h 9239"/>
              <a:gd name="connsiteX34" fmla="*/ 7361 w 8845"/>
              <a:gd name="connsiteY34" fmla="*/ 5555 h 9239"/>
              <a:gd name="connsiteX35" fmla="*/ 7472 w 8845"/>
              <a:gd name="connsiteY35" fmla="*/ 5302 h 9239"/>
              <a:gd name="connsiteX36" fmla="*/ 6869 w 8845"/>
              <a:gd name="connsiteY36" fmla="*/ 5270 h 9239"/>
              <a:gd name="connsiteX37" fmla="*/ 6757 w 8845"/>
              <a:gd name="connsiteY37" fmla="*/ 5176 h 9239"/>
              <a:gd name="connsiteX38" fmla="*/ 6814 w 8845"/>
              <a:gd name="connsiteY38" fmla="*/ 5110 h 9239"/>
              <a:gd name="connsiteX39" fmla="*/ 6757 w 8845"/>
              <a:gd name="connsiteY39" fmla="*/ 5017 h 9239"/>
              <a:gd name="connsiteX40" fmla="*/ 6485 w 8845"/>
              <a:gd name="connsiteY40" fmla="*/ 5079 h 9239"/>
              <a:gd name="connsiteX41" fmla="*/ 6538 w 8845"/>
              <a:gd name="connsiteY41" fmla="*/ 4953 h 9239"/>
              <a:gd name="connsiteX42" fmla="*/ 6262 w 8845"/>
              <a:gd name="connsiteY42" fmla="*/ 4795 h 9239"/>
              <a:gd name="connsiteX43" fmla="*/ 6262 w 8845"/>
              <a:gd name="connsiteY43" fmla="*/ 4604 h 9239"/>
              <a:gd name="connsiteX44" fmla="*/ 6044 w 8845"/>
              <a:gd name="connsiteY44" fmla="*/ 4447 h 9239"/>
              <a:gd name="connsiteX45" fmla="*/ 5604 w 8845"/>
              <a:gd name="connsiteY45" fmla="*/ 3841 h 9239"/>
              <a:gd name="connsiteX46" fmla="*/ 5219 w 8845"/>
              <a:gd name="connsiteY46" fmla="*/ 3715 h 9239"/>
              <a:gd name="connsiteX47" fmla="*/ 5055 w 8845"/>
              <a:gd name="connsiteY47" fmla="*/ 3523 h 9239"/>
              <a:gd name="connsiteX48" fmla="*/ 4780 w 8845"/>
              <a:gd name="connsiteY48" fmla="*/ 3398 h 9239"/>
              <a:gd name="connsiteX49" fmla="*/ 5001 w 8845"/>
              <a:gd name="connsiteY49" fmla="*/ 3301 h 9239"/>
              <a:gd name="connsiteX50" fmla="*/ 4834 w 8845"/>
              <a:gd name="connsiteY50" fmla="*/ 3142 h 9239"/>
              <a:gd name="connsiteX51" fmla="*/ 5001 w 8845"/>
              <a:gd name="connsiteY51" fmla="*/ 3048 h 9239"/>
              <a:gd name="connsiteX52" fmla="*/ 5001 w 8845"/>
              <a:gd name="connsiteY52" fmla="*/ 2858 h 9239"/>
              <a:gd name="connsiteX53" fmla="*/ 4447 w 8845"/>
              <a:gd name="connsiteY53" fmla="*/ 2191 h 9239"/>
              <a:gd name="connsiteX54" fmla="*/ 5163 w 8845"/>
              <a:gd name="connsiteY54" fmla="*/ 286 h 9239"/>
              <a:gd name="connsiteX55" fmla="*/ 2966 w 8845"/>
              <a:gd name="connsiteY55" fmla="*/ 0 h 9239"/>
              <a:gd name="connsiteX56" fmla="*/ 879 w 8845"/>
              <a:gd name="connsiteY56" fmla="*/ 5048 h 9239"/>
              <a:gd name="connsiteX57" fmla="*/ 1045 w 8845"/>
              <a:gd name="connsiteY57" fmla="*/ 5493 h 9239"/>
              <a:gd name="connsiteX58" fmla="*/ 824 w 8845"/>
              <a:gd name="connsiteY58" fmla="*/ 5620 h 9239"/>
              <a:gd name="connsiteX59" fmla="*/ 1100 w 8845"/>
              <a:gd name="connsiteY59" fmla="*/ 6192 h 9239"/>
              <a:gd name="connsiteX60" fmla="*/ 1596 w 8845"/>
              <a:gd name="connsiteY60" fmla="*/ 6381 h 9239"/>
              <a:gd name="connsiteX61" fmla="*/ 1649 w 8845"/>
              <a:gd name="connsiteY61" fmla="*/ 6730 h 9239"/>
              <a:gd name="connsiteX62" fmla="*/ 988 w 8845"/>
              <a:gd name="connsiteY62" fmla="*/ 7142 h 9239"/>
              <a:gd name="connsiteX63" fmla="*/ 714 w 8845"/>
              <a:gd name="connsiteY63" fmla="*/ 7494 h 9239"/>
              <a:gd name="connsiteX64" fmla="*/ 275 w 8845"/>
              <a:gd name="connsiteY64" fmla="*/ 7747 h 9239"/>
              <a:gd name="connsiteX65" fmla="*/ 219 w 8845"/>
              <a:gd name="connsiteY65" fmla="*/ 7937 h 9239"/>
              <a:gd name="connsiteX66" fmla="*/ 0 w 8845"/>
              <a:gd name="connsiteY66" fmla="*/ 8096 h 9239"/>
              <a:gd name="connsiteX0" fmla="*/ 0 w 10000"/>
              <a:gd name="connsiteY0" fmla="*/ 8763 h 10000"/>
              <a:gd name="connsiteX1" fmla="*/ 10000 w 10000"/>
              <a:gd name="connsiteY1" fmla="*/ 9966 h 10000"/>
              <a:gd name="connsiteX2" fmla="*/ 9690 w 10000"/>
              <a:gd name="connsiteY2" fmla="*/ 10000 h 10000"/>
              <a:gd name="connsiteX3" fmla="*/ 9505 w 10000"/>
              <a:gd name="connsiteY3" fmla="*/ 9829 h 10000"/>
              <a:gd name="connsiteX4" fmla="*/ 9378 w 10000"/>
              <a:gd name="connsiteY4" fmla="*/ 9658 h 10000"/>
              <a:gd name="connsiteX5" fmla="*/ 9568 w 10000"/>
              <a:gd name="connsiteY5" fmla="*/ 9486 h 10000"/>
              <a:gd name="connsiteX6" fmla="*/ 9505 w 10000"/>
              <a:gd name="connsiteY6" fmla="*/ 9247 h 10000"/>
              <a:gd name="connsiteX7" fmla="*/ 9318 w 10000"/>
              <a:gd name="connsiteY7" fmla="*/ 9039 h 10000"/>
              <a:gd name="connsiteX8" fmla="*/ 9071 w 10000"/>
              <a:gd name="connsiteY8" fmla="*/ 8796 h 10000"/>
              <a:gd name="connsiteX9" fmla="*/ 9132 w 10000"/>
              <a:gd name="connsiteY9" fmla="*/ 8626 h 10000"/>
              <a:gd name="connsiteX10" fmla="*/ 9007 w 10000"/>
              <a:gd name="connsiteY10" fmla="*/ 8524 h 10000"/>
              <a:gd name="connsiteX11" fmla="*/ 9132 w 10000"/>
              <a:gd name="connsiteY11" fmla="*/ 8352 h 10000"/>
              <a:gd name="connsiteX12" fmla="*/ 8946 w 10000"/>
              <a:gd name="connsiteY12" fmla="*/ 8281 h 10000"/>
              <a:gd name="connsiteX13" fmla="*/ 9071 w 10000"/>
              <a:gd name="connsiteY13" fmla="*/ 8145 h 10000"/>
              <a:gd name="connsiteX14" fmla="*/ 8634 w 10000"/>
              <a:gd name="connsiteY14" fmla="*/ 7870 h 10000"/>
              <a:gd name="connsiteX15" fmla="*/ 8571 w 10000"/>
              <a:gd name="connsiteY15" fmla="*/ 7972 h 10000"/>
              <a:gd name="connsiteX16" fmla="*/ 8200 w 10000"/>
              <a:gd name="connsiteY16" fmla="*/ 8111 h 10000"/>
              <a:gd name="connsiteX17" fmla="*/ 7827 w 10000"/>
              <a:gd name="connsiteY17" fmla="*/ 8145 h 10000"/>
              <a:gd name="connsiteX18" fmla="*/ 7578 w 10000"/>
              <a:gd name="connsiteY18" fmla="*/ 8247 h 10000"/>
              <a:gd name="connsiteX19" fmla="*/ 7269 w 10000"/>
              <a:gd name="connsiteY19" fmla="*/ 8042 h 10000"/>
              <a:gd name="connsiteX20" fmla="*/ 7020 w 10000"/>
              <a:gd name="connsiteY20" fmla="*/ 7972 h 10000"/>
              <a:gd name="connsiteX21" fmla="*/ 7269 w 10000"/>
              <a:gd name="connsiteY21" fmla="*/ 7697 h 10000"/>
              <a:gd name="connsiteX22" fmla="*/ 7142 w 10000"/>
              <a:gd name="connsiteY22" fmla="*/ 7527 h 10000"/>
              <a:gd name="connsiteX23" fmla="*/ 7704 w 10000"/>
              <a:gd name="connsiteY23" fmla="*/ 7355 h 10000"/>
              <a:gd name="connsiteX24" fmla="*/ 7639 w 10000"/>
              <a:gd name="connsiteY24" fmla="*/ 7252 h 10000"/>
              <a:gd name="connsiteX25" fmla="*/ 7704 w 10000"/>
              <a:gd name="connsiteY25" fmla="*/ 7149 h 10000"/>
              <a:gd name="connsiteX26" fmla="*/ 7516 w 10000"/>
              <a:gd name="connsiteY26" fmla="*/ 7079 h 10000"/>
              <a:gd name="connsiteX27" fmla="*/ 7704 w 10000"/>
              <a:gd name="connsiteY27" fmla="*/ 6872 h 10000"/>
              <a:gd name="connsiteX28" fmla="*/ 7578 w 10000"/>
              <a:gd name="connsiteY28" fmla="*/ 6737 h 10000"/>
              <a:gd name="connsiteX29" fmla="*/ 7827 w 10000"/>
              <a:gd name="connsiteY29" fmla="*/ 6702 h 10000"/>
              <a:gd name="connsiteX30" fmla="*/ 7827 w 10000"/>
              <a:gd name="connsiteY30" fmla="*/ 6530 h 10000"/>
              <a:gd name="connsiteX31" fmla="*/ 8200 w 10000"/>
              <a:gd name="connsiteY31" fmla="*/ 6153 h 10000"/>
              <a:gd name="connsiteX32" fmla="*/ 8140 w 10000"/>
              <a:gd name="connsiteY32" fmla="*/ 6048 h 10000"/>
              <a:gd name="connsiteX33" fmla="*/ 8322 w 10000"/>
              <a:gd name="connsiteY33" fmla="*/ 6013 h 10000"/>
              <a:gd name="connsiteX34" fmla="*/ 8448 w 10000"/>
              <a:gd name="connsiteY34" fmla="*/ 5739 h 10000"/>
              <a:gd name="connsiteX35" fmla="*/ 7766 w 10000"/>
              <a:gd name="connsiteY35" fmla="*/ 5704 h 10000"/>
              <a:gd name="connsiteX36" fmla="*/ 7639 w 10000"/>
              <a:gd name="connsiteY36" fmla="*/ 5602 h 10000"/>
              <a:gd name="connsiteX37" fmla="*/ 7704 w 10000"/>
              <a:gd name="connsiteY37" fmla="*/ 5531 h 10000"/>
              <a:gd name="connsiteX38" fmla="*/ 7639 w 10000"/>
              <a:gd name="connsiteY38" fmla="*/ 5430 h 10000"/>
              <a:gd name="connsiteX39" fmla="*/ 7332 w 10000"/>
              <a:gd name="connsiteY39" fmla="*/ 5497 h 10000"/>
              <a:gd name="connsiteX40" fmla="*/ 7392 w 10000"/>
              <a:gd name="connsiteY40" fmla="*/ 5361 h 10000"/>
              <a:gd name="connsiteX41" fmla="*/ 7080 w 10000"/>
              <a:gd name="connsiteY41" fmla="*/ 5190 h 10000"/>
              <a:gd name="connsiteX42" fmla="*/ 7080 w 10000"/>
              <a:gd name="connsiteY42" fmla="*/ 4983 h 10000"/>
              <a:gd name="connsiteX43" fmla="*/ 6833 w 10000"/>
              <a:gd name="connsiteY43" fmla="*/ 4813 h 10000"/>
              <a:gd name="connsiteX44" fmla="*/ 6336 w 10000"/>
              <a:gd name="connsiteY44" fmla="*/ 4157 h 10000"/>
              <a:gd name="connsiteX45" fmla="*/ 5901 w 10000"/>
              <a:gd name="connsiteY45" fmla="*/ 4021 h 10000"/>
              <a:gd name="connsiteX46" fmla="*/ 5715 w 10000"/>
              <a:gd name="connsiteY46" fmla="*/ 3813 h 10000"/>
              <a:gd name="connsiteX47" fmla="*/ 5404 w 10000"/>
              <a:gd name="connsiteY47" fmla="*/ 3678 h 10000"/>
              <a:gd name="connsiteX48" fmla="*/ 5654 w 10000"/>
              <a:gd name="connsiteY48" fmla="*/ 3573 h 10000"/>
              <a:gd name="connsiteX49" fmla="*/ 5465 w 10000"/>
              <a:gd name="connsiteY49" fmla="*/ 3401 h 10000"/>
              <a:gd name="connsiteX50" fmla="*/ 5654 w 10000"/>
              <a:gd name="connsiteY50" fmla="*/ 3299 h 10000"/>
              <a:gd name="connsiteX51" fmla="*/ 5654 w 10000"/>
              <a:gd name="connsiteY51" fmla="*/ 3093 h 10000"/>
              <a:gd name="connsiteX52" fmla="*/ 5028 w 10000"/>
              <a:gd name="connsiteY52" fmla="*/ 2371 h 10000"/>
              <a:gd name="connsiteX53" fmla="*/ 5837 w 10000"/>
              <a:gd name="connsiteY53" fmla="*/ 310 h 10000"/>
              <a:gd name="connsiteX54" fmla="*/ 3353 w 10000"/>
              <a:gd name="connsiteY54" fmla="*/ 0 h 10000"/>
              <a:gd name="connsiteX55" fmla="*/ 994 w 10000"/>
              <a:gd name="connsiteY55" fmla="*/ 5464 h 10000"/>
              <a:gd name="connsiteX56" fmla="*/ 1181 w 10000"/>
              <a:gd name="connsiteY56" fmla="*/ 5945 h 10000"/>
              <a:gd name="connsiteX57" fmla="*/ 932 w 10000"/>
              <a:gd name="connsiteY57" fmla="*/ 6083 h 10000"/>
              <a:gd name="connsiteX58" fmla="*/ 1244 w 10000"/>
              <a:gd name="connsiteY58" fmla="*/ 6702 h 10000"/>
              <a:gd name="connsiteX59" fmla="*/ 1804 w 10000"/>
              <a:gd name="connsiteY59" fmla="*/ 6907 h 10000"/>
              <a:gd name="connsiteX60" fmla="*/ 1864 w 10000"/>
              <a:gd name="connsiteY60" fmla="*/ 7284 h 10000"/>
              <a:gd name="connsiteX61" fmla="*/ 1117 w 10000"/>
              <a:gd name="connsiteY61" fmla="*/ 7730 h 10000"/>
              <a:gd name="connsiteX62" fmla="*/ 807 w 10000"/>
              <a:gd name="connsiteY62" fmla="*/ 8111 h 10000"/>
              <a:gd name="connsiteX63" fmla="*/ 311 w 10000"/>
              <a:gd name="connsiteY63" fmla="*/ 8385 h 10000"/>
              <a:gd name="connsiteX64" fmla="*/ 248 w 10000"/>
              <a:gd name="connsiteY64" fmla="*/ 8591 h 10000"/>
              <a:gd name="connsiteX65" fmla="*/ 0 w 10000"/>
              <a:gd name="connsiteY65" fmla="*/ 8763 h 10000"/>
              <a:gd name="connsiteX0" fmla="*/ 0 w 10000"/>
              <a:gd name="connsiteY0" fmla="*/ 8763 h 10000"/>
              <a:gd name="connsiteX1" fmla="*/ 10000 w 10000"/>
              <a:gd name="connsiteY1" fmla="*/ 9966 h 10000"/>
              <a:gd name="connsiteX2" fmla="*/ 9690 w 10000"/>
              <a:gd name="connsiteY2" fmla="*/ 10000 h 10000"/>
              <a:gd name="connsiteX3" fmla="*/ 9505 w 10000"/>
              <a:gd name="connsiteY3" fmla="*/ 9829 h 10000"/>
              <a:gd name="connsiteX4" fmla="*/ 9568 w 10000"/>
              <a:gd name="connsiteY4" fmla="*/ 9486 h 10000"/>
              <a:gd name="connsiteX5" fmla="*/ 9505 w 10000"/>
              <a:gd name="connsiteY5" fmla="*/ 9247 h 10000"/>
              <a:gd name="connsiteX6" fmla="*/ 9318 w 10000"/>
              <a:gd name="connsiteY6" fmla="*/ 9039 h 10000"/>
              <a:gd name="connsiteX7" fmla="*/ 9071 w 10000"/>
              <a:gd name="connsiteY7" fmla="*/ 8796 h 10000"/>
              <a:gd name="connsiteX8" fmla="*/ 9132 w 10000"/>
              <a:gd name="connsiteY8" fmla="*/ 8626 h 10000"/>
              <a:gd name="connsiteX9" fmla="*/ 9007 w 10000"/>
              <a:gd name="connsiteY9" fmla="*/ 8524 h 10000"/>
              <a:gd name="connsiteX10" fmla="*/ 9132 w 10000"/>
              <a:gd name="connsiteY10" fmla="*/ 8352 h 10000"/>
              <a:gd name="connsiteX11" fmla="*/ 8946 w 10000"/>
              <a:gd name="connsiteY11" fmla="*/ 8281 h 10000"/>
              <a:gd name="connsiteX12" fmla="*/ 9071 w 10000"/>
              <a:gd name="connsiteY12" fmla="*/ 8145 h 10000"/>
              <a:gd name="connsiteX13" fmla="*/ 8634 w 10000"/>
              <a:gd name="connsiteY13" fmla="*/ 7870 h 10000"/>
              <a:gd name="connsiteX14" fmla="*/ 8571 w 10000"/>
              <a:gd name="connsiteY14" fmla="*/ 7972 h 10000"/>
              <a:gd name="connsiteX15" fmla="*/ 8200 w 10000"/>
              <a:gd name="connsiteY15" fmla="*/ 8111 h 10000"/>
              <a:gd name="connsiteX16" fmla="*/ 7827 w 10000"/>
              <a:gd name="connsiteY16" fmla="*/ 8145 h 10000"/>
              <a:gd name="connsiteX17" fmla="*/ 7578 w 10000"/>
              <a:gd name="connsiteY17" fmla="*/ 8247 h 10000"/>
              <a:gd name="connsiteX18" fmla="*/ 7269 w 10000"/>
              <a:gd name="connsiteY18" fmla="*/ 8042 h 10000"/>
              <a:gd name="connsiteX19" fmla="*/ 7020 w 10000"/>
              <a:gd name="connsiteY19" fmla="*/ 7972 h 10000"/>
              <a:gd name="connsiteX20" fmla="*/ 7269 w 10000"/>
              <a:gd name="connsiteY20" fmla="*/ 7697 h 10000"/>
              <a:gd name="connsiteX21" fmla="*/ 7142 w 10000"/>
              <a:gd name="connsiteY21" fmla="*/ 7527 h 10000"/>
              <a:gd name="connsiteX22" fmla="*/ 7704 w 10000"/>
              <a:gd name="connsiteY22" fmla="*/ 7355 h 10000"/>
              <a:gd name="connsiteX23" fmla="*/ 7639 w 10000"/>
              <a:gd name="connsiteY23" fmla="*/ 7252 h 10000"/>
              <a:gd name="connsiteX24" fmla="*/ 7704 w 10000"/>
              <a:gd name="connsiteY24" fmla="*/ 7149 h 10000"/>
              <a:gd name="connsiteX25" fmla="*/ 7516 w 10000"/>
              <a:gd name="connsiteY25" fmla="*/ 7079 h 10000"/>
              <a:gd name="connsiteX26" fmla="*/ 7704 w 10000"/>
              <a:gd name="connsiteY26" fmla="*/ 6872 h 10000"/>
              <a:gd name="connsiteX27" fmla="*/ 7578 w 10000"/>
              <a:gd name="connsiteY27" fmla="*/ 6737 h 10000"/>
              <a:gd name="connsiteX28" fmla="*/ 7827 w 10000"/>
              <a:gd name="connsiteY28" fmla="*/ 6702 h 10000"/>
              <a:gd name="connsiteX29" fmla="*/ 7827 w 10000"/>
              <a:gd name="connsiteY29" fmla="*/ 6530 h 10000"/>
              <a:gd name="connsiteX30" fmla="*/ 8200 w 10000"/>
              <a:gd name="connsiteY30" fmla="*/ 6153 h 10000"/>
              <a:gd name="connsiteX31" fmla="*/ 8140 w 10000"/>
              <a:gd name="connsiteY31" fmla="*/ 6048 h 10000"/>
              <a:gd name="connsiteX32" fmla="*/ 8322 w 10000"/>
              <a:gd name="connsiteY32" fmla="*/ 6013 h 10000"/>
              <a:gd name="connsiteX33" fmla="*/ 8448 w 10000"/>
              <a:gd name="connsiteY33" fmla="*/ 5739 h 10000"/>
              <a:gd name="connsiteX34" fmla="*/ 7766 w 10000"/>
              <a:gd name="connsiteY34" fmla="*/ 5704 h 10000"/>
              <a:gd name="connsiteX35" fmla="*/ 7639 w 10000"/>
              <a:gd name="connsiteY35" fmla="*/ 5602 h 10000"/>
              <a:gd name="connsiteX36" fmla="*/ 7704 w 10000"/>
              <a:gd name="connsiteY36" fmla="*/ 5531 h 10000"/>
              <a:gd name="connsiteX37" fmla="*/ 7639 w 10000"/>
              <a:gd name="connsiteY37" fmla="*/ 5430 h 10000"/>
              <a:gd name="connsiteX38" fmla="*/ 7332 w 10000"/>
              <a:gd name="connsiteY38" fmla="*/ 5497 h 10000"/>
              <a:gd name="connsiteX39" fmla="*/ 7392 w 10000"/>
              <a:gd name="connsiteY39" fmla="*/ 5361 h 10000"/>
              <a:gd name="connsiteX40" fmla="*/ 7080 w 10000"/>
              <a:gd name="connsiteY40" fmla="*/ 5190 h 10000"/>
              <a:gd name="connsiteX41" fmla="*/ 7080 w 10000"/>
              <a:gd name="connsiteY41" fmla="*/ 4983 h 10000"/>
              <a:gd name="connsiteX42" fmla="*/ 6833 w 10000"/>
              <a:gd name="connsiteY42" fmla="*/ 4813 h 10000"/>
              <a:gd name="connsiteX43" fmla="*/ 6336 w 10000"/>
              <a:gd name="connsiteY43" fmla="*/ 4157 h 10000"/>
              <a:gd name="connsiteX44" fmla="*/ 5901 w 10000"/>
              <a:gd name="connsiteY44" fmla="*/ 4021 h 10000"/>
              <a:gd name="connsiteX45" fmla="*/ 5715 w 10000"/>
              <a:gd name="connsiteY45" fmla="*/ 3813 h 10000"/>
              <a:gd name="connsiteX46" fmla="*/ 5404 w 10000"/>
              <a:gd name="connsiteY46" fmla="*/ 3678 h 10000"/>
              <a:gd name="connsiteX47" fmla="*/ 5654 w 10000"/>
              <a:gd name="connsiteY47" fmla="*/ 3573 h 10000"/>
              <a:gd name="connsiteX48" fmla="*/ 5465 w 10000"/>
              <a:gd name="connsiteY48" fmla="*/ 3401 h 10000"/>
              <a:gd name="connsiteX49" fmla="*/ 5654 w 10000"/>
              <a:gd name="connsiteY49" fmla="*/ 3299 h 10000"/>
              <a:gd name="connsiteX50" fmla="*/ 5654 w 10000"/>
              <a:gd name="connsiteY50" fmla="*/ 3093 h 10000"/>
              <a:gd name="connsiteX51" fmla="*/ 5028 w 10000"/>
              <a:gd name="connsiteY51" fmla="*/ 2371 h 10000"/>
              <a:gd name="connsiteX52" fmla="*/ 5837 w 10000"/>
              <a:gd name="connsiteY52" fmla="*/ 310 h 10000"/>
              <a:gd name="connsiteX53" fmla="*/ 3353 w 10000"/>
              <a:gd name="connsiteY53" fmla="*/ 0 h 10000"/>
              <a:gd name="connsiteX54" fmla="*/ 994 w 10000"/>
              <a:gd name="connsiteY54" fmla="*/ 5464 h 10000"/>
              <a:gd name="connsiteX55" fmla="*/ 1181 w 10000"/>
              <a:gd name="connsiteY55" fmla="*/ 5945 h 10000"/>
              <a:gd name="connsiteX56" fmla="*/ 932 w 10000"/>
              <a:gd name="connsiteY56" fmla="*/ 6083 h 10000"/>
              <a:gd name="connsiteX57" fmla="*/ 1244 w 10000"/>
              <a:gd name="connsiteY57" fmla="*/ 6702 h 10000"/>
              <a:gd name="connsiteX58" fmla="*/ 1804 w 10000"/>
              <a:gd name="connsiteY58" fmla="*/ 6907 h 10000"/>
              <a:gd name="connsiteX59" fmla="*/ 1864 w 10000"/>
              <a:gd name="connsiteY59" fmla="*/ 7284 h 10000"/>
              <a:gd name="connsiteX60" fmla="*/ 1117 w 10000"/>
              <a:gd name="connsiteY60" fmla="*/ 7730 h 10000"/>
              <a:gd name="connsiteX61" fmla="*/ 807 w 10000"/>
              <a:gd name="connsiteY61" fmla="*/ 8111 h 10000"/>
              <a:gd name="connsiteX62" fmla="*/ 311 w 10000"/>
              <a:gd name="connsiteY62" fmla="*/ 8385 h 10000"/>
              <a:gd name="connsiteX63" fmla="*/ 248 w 10000"/>
              <a:gd name="connsiteY63" fmla="*/ 8591 h 10000"/>
              <a:gd name="connsiteX64" fmla="*/ 0 w 10000"/>
              <a:gd name="connsiteY64" fmla="*/ 8763 h 10000"/>
              <a:gd name="connsiteX0" fmla="*/ 0 w 10000"/>
              <a:gd name="connsiteY0" fmla="*/ 8763 h 10000"/>
              <a:gd name="connsiteX1" fmla="*/ 10000 w 10000"/>
              <a:gd name="connsiteY1" fmla="*/ 9966 h 10000"/>
              <a:gd name="connsiteX2" fmla="*/ 9690 w 10000"/>
              <a:gd name="connsiteY2" fmla="*/ 10000 h 10000"/>
              <a:gd name="connsiteX3" fmla="*/ 9505 w 10000"/>
              <a:gd name="connsiteY3" fmla="*/ 9829 h 10000"/>
              <a:gd name="connsiteX4" fmla="*/ 9568 w 10000"/>
              <a:gd name="connsiteY4" fmla="*/ 9486 h 10000"/>
              <a:gd name="connsiteX5" fmla="*/ 9318 w 10000"/>
              <a:gd name="connsiteY5" fmla="*/ 9039 h 10000"/>
              <a:gd name="connsiteX6" fmla="*/ 9071 w 10000"/>
              <a:gd name="connsiteY6" fmla="*/ 8796 h 10000"/>
              <a:gd name="connsiteX7" fmla="*/ 9132 w 10000"/>
              <a:gd name="connsiteY7" fmla="*/ 8626 h 10000"/>
              <a:gd name="connsiteX8" fmla="*/ 9007 w 10000"/>
              <a:gd name="connsiteY8" fmla="*/ 8524 h 10000"/>
              <a:gd name="connsiteX9" fmla="*/ 9132 w 10000"/>
              <a:gd name="connsiteY9" fmla="*/ 8352 h 10000"/>
              <a:gd name="connsiteX10" fmla="*/ 8946 w 10000"/>
              <a:gd name="connsiteY10" fmla="*/ 8281 h 10000"/>
              <a:gd name="connsiteX11" fmla="*/ 9071 w 10000"/>
              <a:gd name="connsiteY11" fmla="*/ 8145 h 10000"/>
              <a:gd name="connsiteX12" fmla="*/ 8634 w 10000"/>
              <a:gd name="connsiteY12" fmla="*/ 7870 h 10000"/>
              <a:gd name="connsiteX13" fmla="*/ 8571 w 10000"/>
              <a:gd name="connsiteY13" fmla="*/ 7972 h 10000"/>
              <a:gd name="connsiteX14" fmla="*/ 8200 w 10000"/>
              <a:gd name="connsiteY14" fmla="*/ 8111 h 10000"/>
              <a:gd name="connsiteX15" fmla="*/ 7827 w 10000"/>
              <a:gd name="connsiteY15" fmla="*/ 8145 h 10000"/>
              <a:gd name="connsiteX16" fmla="*/ 7578 w 10000"/>
              <a:gd name="connsiteY16" fmla="*/ 8247 h 10000"/>
              <a:gd name="connsiteX17" fmla="*/ 7269 w 10000"/>
              <a:gd name="connsiteY17" fmla="*/ 8042 h 10000"/>
              <a:gd name="connsiteX18" fmla="*/ 7020 w 10000"/>
              <a:gd name="connsiteY18" fmla="*/ 7972 h 10000"/>
              <a:gd name="connsiteX19" fmla="*/ 7269 w 10000"/>
              <a:gd name="connsiteY19" fmla="*/ 7697 h 10000"/>
              <a:gd name="connsiteX20" fmla="*/ 7142 w 10000"/>
              <a:gd name="connsiteY20" fmla="*/ 7527 h 10000"/>
              <a:gd name="connsiteX21" fmla="*/ 7704 w 10000"/>
              <a:gd name="connsiteY21" fmla="*/ 7355 h 10000"/>
              <a:gd name="connsiteX22" fmla="*/ 7639 w 10000"/>
              <a:gd name="connsiteY22" fmla="*/ 7252 h 10000"/>
              <a:gd name="connsiteX23" fmla="*/ 7704 w 10000"/>
              <a:gd name="connsiteY23" fmla="*/ 7149 h 10000"/>
              <a:gd name="connsiteX24" fmla="*/ 7516 w 10000"/>
              <a:gd name="connsiteY24" fmla="*/ 7079 h 10000"/>
              <a:gd name="connsiteX25" fmla="*/ 7704 w 10000"/>
              <a:gd name="connsiteY25" fmla="*/ 6872 h 10000"/>
              <a:gd name="connsiteX26" fmla="*/ 7578 w 10000"/>
              <a:gd name="connsiteY26" fmla="*/ 6737 h 10000"/>
              <a:gd name="connsiteX27" fmla="*/ 7827 w 10000"/>
              <a:gd name="connsiteY27" fmla="*/ 6702 h 10000"/>
              <a:gd name="connsiteX28" fmla="*/ 7827 w 10000"/>
              <a:gd name="connsiteY28" fmla="*/ 6530 h 10000"/>
              <a:gd name="connsiteX29" fmla="*/ 8200 w 10000"/>
              <a:gd name="connsiteY29" fmla="*/ 6153 h 10000"/>
              <a:gd name="connsiteX30" fmla="*/ 8140 w 10000"/>
              <a:gd name="connsiteY30" fmla="*/ 6048 h 10000"/>
              <a:gd name="connsiteX31" fmla="*/ 8322 w 10000"/>
              <a:gd name="connsiteY31" fmla="*/ 6013 h 10000"/>
              <a:gd name="connsiteX32" fmla="*/ 8448 w 10000"/>
              <a:gd name="connsiteY32" fmla="*/ 5739 h 10000"/>
              <a:gd name="connsiteX33" fmla="*/ 7766 w 10000"/>
              <a:gd name="connsiteY33" fmla="*/ 5704 h 10000"/>
              <a:gd name="connsiteX34" fmla="*/ 7639 w 10000"/>
              <a:gd name="connsiteY34" fmla="*/ 5602 h 10000"/>
              <a:gd name="connsiteX35" fmla="*/ 7704 w 10000"/>
              <a:gd name="connsiteY35" fmla="*/ 5531 h 10000"/>
              <a:gd name="connsiteX36" fmla="*/ 7639 w 10000"/>
              <a:gd name="connsiteY36" fmla="*/ 5430 h 10000"/>
              <a:gd name="connsiteX37" fmla="*/ 7332 w 10000"/>
              <a:gd name="connsiteY37" fmla="*/ 5497 h 10000"/>
              <a:gd name="connsiteX38" fmla="*/ 7392 w 10000"/>
              <a:gd name="connsiteY38" fmla="*/ 5361 h 10000"/>
              <a:gd name="connsiteX39" fmla="*/ 7080 w 10000"/>
              <a:gd name="connsiteY39" fmla="*/ 5190 h 10000"/>
              <a:gd name="connsiteX40" fmla="*/ 7080 w 10000"/>
              <a:gd name="connsiteY40" fmla="*/ 4983 h 10000"/>
              <a:gd name="connsiteX41" fmla="*/ 6833 w 10000"/>
              <a:gd name="connsiteY41" fmla="*/ 4813 h 10000"/>
              <a:gd name="connsiteX42" fmla="*/ 6336 w 10000"/>
              <a:gd name="connsiteY42" fmla="*/ 4157 h 10000"/>
              <a:gd name="connsiteX43" fmla="*/ 5901 w 10000"/>
              <a:gd name="connsiteY43" fmla="*/ 4021 h 10000"/>
              <a:gd name="connsiteX44" fmla="*/ 5715 w 10000"/>
              <a:gd name="connsiteY44" fmla="*/ 3813 h 10000"/>
              <a:gd name="connsiteX45" fmla="*/ 5404 w 10000"/>
              <a:gd name="connsiteY45" fmla="*/ 3678 h 10000"/>
              <a:gd name="connsiteX46" fmla="*/ 5654 w 10000"/>
              <a:gd name="connsiteY46" fmla="*/ 3573 h 10000"/>
              <a:gd name="connsiteX47" fmla="*/ 5465 w 10000"/>
              <a:gd name="connsiteY47" fmla="*/ 3401 h 10000"/>
              <a:gd name="connsiteX48" fmla="*/ 5654 w 10000"/>
              <a:gd name="connsiteY48" fmla="*/ 3299 h 10000"/>
              <a:gd name="connsiteX49" fmla="*/ 5654 w 10000"/>
              <a:gd name="connsiteY49" fmla="*/ 3093 h 10000"/>
              <a:gd name="connsiteX50" fmla="*/ 5028 w 10000"/>
              <a:gd name="connsiteY50" fmla="*/ 2371 h 10000"/>
              <a:gd name="connsiteX51" fmla="*/ 5837 w 10000"/>
              <a:gd name="connsiteY51" fmla="*/ 310 h 10000"/>
              <a:gd name="connsiteX52" fmla="*/ 3353 w 10000"/>
              <a:gd name="connsiteY52" fmla="*/ 0 h 10000"/>
              <a:gd name="connsiteX53" fmla="*/ 994 w 10000"/>
              <a:gd name="connsiteY53" fmla="*/ 5464 h 10000"/>
              <a:gd name="connsiteX54" fmla="*/ 1181 w 10000"/>
              <a:gd name="connsiteY54" fmla="*/ 5945 h 10000"/>
              <a:gd name="connsiteX55" fmla="*/ 932 w 10000"/>
              <a:gd name="connsiteY55" fmla="*/ 6083 h 10000"/>
              <a:gd name="connsiteX56" fmla="*/ 1244 w 10000"/>
              <a:gd name="connsiteY56" fmla="*/ 6702 h 10000"/>
              <a:gd name="connsiteX57" fmla="*/ 1804 w 10000"/>
              <a:gd name="connsiteY57" fmla="*/ 6907 h 10000"/>
              <a:gd name="connsiteX58" fmla="*/ 1864 w 10000"/>
              <a:gd name="connsiteY58" fmla="*/ 7284 h 10000"/>
              <a:gd name="connsiteX59" fmla="*/ 1117 w 10000"/>
              <a:gd name="connsiteY59" fmla="*/ 7730 h 10000"/>
              <a:gd name="connsiteX60" fmla="*/ 807 w 10000"/>
              <a:gd name="connsiteY60" fmla="*/ 8111 h 10000"/>
              <a:gd name="connsiteX61" fmla="*/ 311 w 10000"/>
              <a:gd name="connsiteY61" fmla="*/ 8385 h 10000"/>
              <a:gd name="connsiteX62" fmla="*/ 248 w 10000"/>
              <a:gd name="connsiteY62" fmla="*/ 8591 h 10000"/>
              <a:gd name="connsiteX63" fmla="*/ 0 w 10000"/>
              <a:gd name="connsiteY63" fmla="*/ 8763 h 10000"/>
              <a:gd name="connsiteX0" fmla="*/ 0 w 10000"/>
              <a:gd name="connsiteY0" fmla="*/ 8763 h 10000"/>
              <a:gd name="connsiteX1" fmla="*/ 10000 w 10000"/>
              <a:gd name="connsiteY1" fmla="*/ 9966 h 10000"/>
              <a:gd name="connsiteX2" fmla="*/ 9690 w 10000"/>
              <a:gd name="connsiteY2" fmla="*/ 10000 h 10000"/>
              <a:gd name="connsiteX3" fmla="*/ 9505 w 10000"/>
              <a:gd name="connsiteY3" fmla="*/ 9829 h 10000"/>
              <a:gd name="connsiteX4" fmla="*/ 9318 w 10000"/>
              <a:gd name="connsiteY4" fmla="*/ 9039 h 10000"/>
              <a:gd name="connsiteX5" fmla="*/ 9071 w 10000"/>
              <a:gd name="connsiteY5" fmla="*/ 8796 h 10000"/>
              <a:gd name="connsiteX6" fmla="*/ 9132 w 10000"/>
              <a:gd name="connsiteY6" fmla="*/ 8626 h 10000"/>
              <a:gd name="connsiteX7" fmla="*/ 9007 w 10000"/>
              <a:gd name="connsiteY7" fmla="*/ 8524 h 10000"/>
              <a:gd name="connsiteX8" fmla="*/ 9132 w 10000"/>
              <a:gd name="connsiteY8" fmla="*/ 8352 h 10000"/>
              <a:gd name="connsiteX9" fmla="*/ 8946 w 10000"/>
              <a:gd name="connsiteY9" fmla="*/ 8281 h 10000"/>
              <a:gd name="connsiteX10" fmla="*/ 9071 w 10000"/>
              <a:gd name="connsiteY10" fmla="*/ 8145 h 10000"/>
              <a:gd name="connsiteX11" fmla="*/ 8634 w 10000"/>
              <a:gd name="connsiteY11" fmla="*/ 7870 h 10000"/>
              <a:gd name="connsiteX12" fmla="*/ 8571 w 10000"/>
              <a:gd name="connsiteY12" fmla="*/ 7972 h 10000"/>
              <a:gd name="connsiteX13" fmla="*/ 8200 w 10000"/>
              <a:gd name="connsiteY13" fmla="*/ 8111 h 10000"/>
              <a:gd name="connsiteX14" fmla="*/ 7827 w 10000"/>
              <a:gd name="connsiteY14" fmla="*/ 8145 h 10000"/>
              <a:gd name="connsiteX15" fmla="*/ 7578 w 10000"/>
              <a:gd name="connsiteY15" fmla="*/ 8247 h 10000"/>
              <a:gd name="connsiteX16" fmla="*/ 7269 w 10000"/>
              <a:gd name="connsiteY16" fmla="*/ 8042 h 10000"/>
              <a:gd name="connsiteX17" fmla="*/ 7020 w 10000"/>
              <a:gd name="connsiteY17" fmla="*/ 7972 h 10000"/>
              <a:gd name="connsiteX18" fmla="*/ 7269 w 10000"/>
              <a:gd name="connsiteY18" fmla="*/ 7697 h 10000"/>
              <a:gd name="connsiteX19" fmla="*/ 7142 w 10000"/>
              <a:gd name="connsiteY19" fmla="*/ 7527 h 10000"/>
              <a:gd name="connsiteX20" fmla="*/ 7704 w 10000"/>
              <a:gd name="connsiteY20" fmla="*/ 7355 h 10000"/>
              <a:gd name="connsiteX21" fmla="*/ 7639 w 10000"/>
              <a:gd name="connsiteY21" fmla="*/ 7252 h 10000"/>
              <a:gd name="connsiteX22" fmla="*/ 7704 w 10000"/>
              <a:gd name="connsiteY22" fmla="*/ 7149 h 10000"/>
              <a:gd name="connsiteX23" fmla="*/ 7516 w 10000"/>
              <a:gd name="connsiteY23" fmla="*/ 7079 h 10000"/>
              <a:gd name="connsiteX24" fmla="*/ 7704 w 10000"/>
              <a:gd name="connsiteY24" fmla="*/ 6872 h 10000"/>
              <a:gd name="connsiteX25" fmla="*/ 7578 w 10000"/>
              <a:gd name="connsiteY25" fmla="*/ 6737 h 10000"/>
              <a:gd name="connsiteX26" fmla="*/ 7827 w 10000"/>
              <a:gd name="connsiteY26" fmla="*/ 6702 h 10000"/>
              <a:gd name="connsiteX27" fmla="*/ 7827 w 10000"/>
              <a:gd name="connsiteY27" fmla="*/ 6530 h 10000"/>
              <a:gd name="connsiteX28" fmla="*/ 8200 w 10000"/>
              <a:gd name="connsiteY28" fmla="*/ 6153 h 10000"/>
              <a:gd name="connsiteX29" fmla="*/ 8140 w 10000"/>
              <a:gd name="connsiteY29" fmla="*/ 6048 h 10000"/>
              <a:gd name="connsiteX30" fmla="*/ 8322 w 10000"/>
              <a:gd name="connsiteY30" fmla="*/ 6013 h 10000"/>
              <a:gd name="connsiteX31" fmla="*/ 8448 w 10000"/>
              <a:gd name="connsiteY31" fmla="*/ 5739 h 10000"/>
              <a:gd name="connsiteX32" fmla="*/ 7766 w 10000"/>
              <a:gd name="connsiteY32" fmla="*/ 5704 h 10000"/>
              <a:gd name="connsiteX33" fmla="*/ 7639 w 10000"/>
              <a:gd name="connsiteY33" fmla="*/ 5602 h 10000"/>
              <a:gd name="connsiteX34" fmla="*/ 7704 w 10000"/>
              <a:gd name="connsiteY34" fmla="*/ 5531 h 10000"/>
              <a:gd name="connsiteX35" fmla="*/ 7639 w 10000"/>
              <a:gd name="connsiteY35" fmla="*/ 5430 h 10000"/>
              <a:gd name="connsiteX36" fmla="*/ 7332 w 10000"/>
              <a:gd name="connsiteY36" fmla="*/ 5497 h 10000"/>
              <a:gd name="connsiteX37" fmla="*/ 7392 w 10000"/>
              <a:gd name="connsiteY37" fmla="*/ 5361 h 10000"/>
              <a:gd name="connsiteX38" fmla="*/ 7080 w 10000"/>
              <a:gd name="connsiteY38" fmla="*/ 5190 h 10000"/>
              <a:gd name="connsiteX39" fmla="*/ 7080 w 10000"/>
              <a:gd name="connsiteY39" fmla="*/ 4983 h 10000"/>
              <a:gd name="connsiteX40" fmla="*/ 6833 w 10000"/>
              <a:gd name="connsiteY40" fmla="*/ 4813 h 10000"/>
              <a:gd name="connsiteX41" fmla="*/ 6336 w 10000"/>
              <a:gd name="connsiteY41" fmla="*/ 4157 h 10000"/>
              <a:gd name="connsiteX42" fmla="*/ 5901 w 10000"/>
              <a:gd name="connsiteY42" fmla="*/ 4021 h 10000"/>
              <a:gd name="connsiteX43" fmla="*/ 5715 w 10000"/>
              <a:gd name="connsiteY43" fmla="*/ 3813 h 10000"/>
              <a:gd name="connsiteX44" fmla="*/ 5404 w 10000"/>
              <a:gd name="connsiteY44" fmla="*/ 3678 h 10000"/>
              <a:gd name="connsiteX45" fmla="*/ 5654 w 10000"/>
              <a:gd name="connsiteY45" fmla="*/ 3573 h 10000"/>
              <a:gd name="connsiteX46" fmla="*/ 5465 w 10000"/>
              <a:gd name="connsiteY46" fmla="*/ 3401 h 10000"/>
              <a:gd name="connsiteX47" fmla="*/ 5654 w 10000"/>
              <a:gd name="connsiteY47" fmla="*/ 3299 h 10000"/>
              <a:gd name="connsiteX48" fmla="*/ 5654 w 10000"/>
              <a:gd name="connsiteY48" fmla="*/ 3093 h 10000"/>
              <a:gd name="connsiteX49" fmla="*/ 5028 w 10000"/>
              <a:gd name="connsiteY49" fmla="*/ 2371 h 10000"/>
              <a:gd name="connsiteX50" fmla="*/ 5837 w 10000"/>
              <a:gd name="connsiteY50" fmla="*/ 310 h 10000"/>
              <a:gd name="connsiteX51" fmla="*/ 3353 w 10000"/>
              <a:gd name="connsiteY51" fmla="*/ 0 h 10000"/>
              <a:gd name="connsiteX52" fmla="*/ 994 w 10000"/>
              <a:gd name="connsiteY52" fmla="*/ 5464 h 10000"/>
              <a:gd name="connsiteX53" fmla="*/ 1181 w 10000"/>
              <a:gd name="connsiteY53" fmla="*/ 5945 h 10000"/>
              <a:gd name="connsiteX54" fmla="*/ 932 w 10000"/>
              <a:gd name="connsiteY54" fmla="*/ 6083 h 10000"/>
              <a:gd name="connsiteX55" fmla="*/ 1244 w 10000"/>
              <a:gd name="connsiteY55" fmla="*/ 6702 h 10000"/>
              <a:gd name="connsiteX56" fmla="*/ 1804 w 10000"/>
              <a:gd name="connsiteY56" fmla="*/ 6907 h 10000"/>
              <a:gd name="connsiteX57" fmla="*/ 1864 w 10000"/>
              <a:gd name="connsiteY57" fmla="*/ 7284 h 10000"/>
              <a:gd name="connsiteX58" fmla="*/ 1117 w 10000"/>
              <a:gd name="connsiteY58" fmla="*/ 7730 h 10000"/>
              <a:gd name="connsiteX59" fmla="*/ 807 w 10000"/>
              <a:gd name="connsiteY59" fmla="*/ 8111 h 10000"/>
              <a:gd name="connsiteX60" fmla="*/ 311 w 10000"/>
              <a:gd name="connsiteY60" fmla="*/ 8385 h 10000"/>
              <a:gd name="connsiteX61" fmla="*/ 248 w 10000"/>
              <a:gd name="connsiteY61" fmla="*/ 8591 h 10000"/>
              <a:gd name="connsiteX62" fmla="*/ 0 w 10000"/>
              <a:gd name="connsiteY62" fmla="*/ 8763 h 10000"/>
              <a:gd name="connsiteX0" fmla="*/ 0 w 10000"/>
              <a:gd name="connsiteY0" fmla="*/ 8763 h 10000"/>
              <a:gd name="connsiteX1" fmla="*/ 10000 w 10000"/>
              <a:gd name="connsiteY1" fmla="*/ 9966 h 10000"/>
              <a:gd name="connsiteX2" fmla="*/ 9690 w 10000"/>
              <a:gd name="connsiteY2" fmla="*/ 10000 h 10000"/>
              <a:gd name="connsiteX3" fmla="*/ 9505 w 10000"/>
              <a:gd name="connsiteY3" fmla="*/ 9829 h 10000"/>
              <a:gd name="connsiteX4" fmla="*/ 9071 w 10000"/>
              <a:gd name="connsiteY4" fmla="*/ 8796 h 10000"/>
              <a:gd name="connsiteX5" fmla="*/ 9132 w 10000"/>
              <a:gd name="connsiteY5" fmla="*/ 8626 h 10000"/>
              <a:gd name="connsiteX6" fmla="*/ 9007 w 10000"/>
              <a:gd name="connsiteY6" fmla="*/ 8524 h 10000"/>
              <a:gd name="connsiteX7" fmla="*/ 9132 w 10000"/>
              <a:gd name="connsiteY7" fmla="*/ 8352 h 10000"/>
              <a:gd name="connsiteX8" fmla="*/ 8946 w 10000"/>
              <a:gd name="connsiteY8" fmla="*/ 8281 h 10000"/>
              <a:gd name="connsiteX9" fmla="*/ 9071 w 10000"/>
              <a:gd name="connsiteY9" fmla="*/ 8145 h 10000"/>
              <a:gd name="connsiteX10" fmla="*/ 8634 w 10000"/>
              <a:gd name="connsiteY10" fmla="*/ 7870 h 10000"/>
              <a:gd name="connsiteX11" fmla="*/ 8571 w 10000"/>
              <a:gd name="connsiteY11" fmla="*/ 7972 h 10000"/>
              <a:gd name="connsiteX12" fmla="*/ 8200 w 10000"/>
              <a:gd name="connsiteY12" fmla="*/ 8111 h 10000"/>
              <a:gd name="connsiteX13" fmla="*/ 7827 w 10000"/>
              <a:gd name="connsiteY13" fmla="*/ 8145 h 10000"/>
              <a:gd name="connsiteX14" fmla="*/ 7578 w 10000"/>
              <a:gd name="connsiteY14" fmla="*/ 8247 h 10000"/>
              <a:gd name="connsiteX15" fmla="*/ 7269 w 10000"/>
              <a:gd name="connsiteY15" fmla="*/ 8042 h 10000"/>
              <a:gd name="connsiteX16" fmla="*/ 7020 w 10000"/>
              <a:gd name="connsiteY16" fmla="*/ 7972 h 10000"/>
              <a:gd name="connsiteX17" fmla="*/ 7269 w 10000"/>
              <a:gd name="connsiteY17" fmla="*/ 7697 h 10000"/>
              <a:gd name="connsiteX18" fmla="*/ 7142 w 10000"/>
              <a:gd name="connsiteY18" fmla="*/ 7527 h 10000"/>
              <a:gd name="connsiteX19" fmla="*/ 7704 w 10000"/>
              <a:gd name="connsiteY19" fmla="*/ 7355 h 10000"/>
              <a:gd name="connsiteX20" fmla="*/ 7639 w 10000"/>
              <a:gd name="connsiteY20" fmla="*/ 7252 h 10000"/>
              <a:gd name="connsiteX21" fmla="*/ 7704 w 10000"/>
              <a:gd name="connsiteY21" fmla="*/ 7149 h 10000"/>
              <a:gd name="connsiteX22" fmla="*/ 7516 w 10000"/>
              <a:gd name="connsiteY22" fmla="*/ 7079 h 10000"/>
              <a:gd name="connsiteX23" fmla="*/ 7704 w 10000"/>
              <a:gd name="connsiteY23" fmla="*/ 6872 h 10000"/>
              <a:gd name="connsiteX24" fmla="*/ 7578 w 10000"/>
              <a:gd name="connsiteY24" fmla="*/ 6737 h 10000"/>
              <a:gd name="connsiteX25" fmla="*/ 7827 w 10000"/>
              <a:gd name="connsiteY25" fmla="*/ 6702 h 10000"/>
              <a:gd name="connsiteX26" fmla="*/ 7827 w 10000"/>
              <a:gd name="connsiteY26" fmla="*/ 6530 h 10000"/>
              <a:gd name="connsiteX27" fmla="*/ 8200 w 10000"/>
              <a:gd name="connsiteY27" fmla="*/ 6153 h 10000"/>
              <a:gd name="connsiteX28" fmla="*/ 8140 w 10000"/>
              <a:gd name="connsiteY28" fmla="*/ 6048 h 10000"/>
              <a:gd name="connsiteX29" fmla="*/ 8322 w 10000"/>
              <a:gd name="connsiteY29" fmla="*/ 6013 h 10000"/>
              <a:gd name="connsiteX30" fmla="*/ 8448 w 10000"/>
              <a:gd name="connsiteY30" fmla="*/ 5739 h 10000"/>
              <a:gd name="connsiteX31" fmla="*/ 7766 w 10000"/>
              <a:gd name="connsiteY31" fmla="*/ 5704 h 10000"/>
              <a:gd name="connsiteX32" fmla="*/ 7639 w 10000"/>
              <a:gd name="connsiteY32" fmla="*/ 5602 h 10000"/>
              <a:gd name="connsiteX33" fmla="*/ 7704 w 10000"/>
              <a:gd name="connsiteY33" fmla="*/ 5531 h 10000"/>
              <a:gd name="connsiteX34" fmla="*/ 7639 w 10000"/>
              <a:gd name="connsiteY34" fmla="*/ 5430 h 10000"/>
              <a:gd name="connsiteX35" fmla="*/ 7332 w 10000"/>
              <a:gd name="connsiteY35" fmla="*/ 5497 h 10000"/>
              <a:gd name="connsiteX36" fmla="*/ 7392 w 10000"/>
              <a:gd name="connsiteY36" fmla="*/ 5361 h 10000"/>
              <a:gd name="connsiteX37" fmla="*/ 7080 w 10000"/>
              <a:gd name="connsiteY37" fmla="*/ 5190 h 10000"/>
              <a:gd name="connsiteX38" fmla="*/ 7080 w 10000"/>
              <a:gd name="connsiteY38" fmla="*/ 4983 h 10000"/>
              <a:gd name="connsiteX39" fmla="*/ 6833 w 10000"/>
              <a:gd name="connsiteY39" fmla="*/ 4813 h 10000"/>
              <a:gd name="connsiteX40" fmla="*/ 6336 w 10000"/>
              <a:gd name="connsiteY40" fmla="*/ 4157 h 10000"/>
              <a:gd name="connsiteX41" fmla="*/ 5901 w 10000"/>
              <a:gd name="connsiteY41" fmla="*/ 4021 h 10000"/>
              <a:gd name="connsiteX42" fmla="*/ 5715 w 10000"/>
              <a:gd name="connsiteY42" fmla="*/ 3813 h 10000"/>
              <a:gd name="connsiteX43" fmla="*/ 5404 w 10000"/>
              <a:gd name="connsiteY43" fmla="*/ 3678 h 10000"/>
              <a:gd name="connsiteX44" fmla="*/ 5654 w 10000"/>
              <a:gd name="connsiteY44" fmla="*/ 3573 h 10000"/>
              <a:gd name="connsiteX45" fmla="*/ 5465 w 10000"/>
              <a:gd name="connsiteY45" fmla="*/ 3401 h 10000"/>
              <a:gd name="connsiteX46" fmla="*/ 5654 w 10000"/>
              <a:gd name="connsiteY46" fmla="*/ 3299 h 10000"/>
              <a:gd name="connsiteX47" fmla="*/ 5654 w 10000"/>
              <a:gd name="connsiteY47" fmla="*/ 3093 h 10000"/>
              <a:gd name="connsiteX48" fmla="*/ 5028 w 10000"/>
              <a:gd name="connsiteY48" fmla="*/ 2371 h 10000"/>
              <a:gd name="connsiteX49" fmla="*/ 5837 w 10000"/>
              <a:gd name="connsiteY49" fmla="*/ 310 h 10000"/>
              <a:gd name="connsiteX50" fmla="*/ 3353 w 10000"/>
              <a:gd name="connsiteY50" fmla="*/ 0 h 10000"/>
              <a:gd name="connsiteX51" fmla="*/ 994 w 10000"/>
              <a:gd name="connsiteY51" fmla="*/ 5464 h 10000"/>
              <a:gd name="connsiteX52" fmla="*/ 1181 w 10000"/>
              <a:gd name="connsiteY52" fmla="*/ 5945 h 10000"/>
              <a:gd name="connsiteX53" fmla="*/ 932 w 10000"/>
              <a:gd name="connsiteY53" fmla="*/ 6083 h 10000"/>
              <a:gd name="connsiteX54" fmla="*/ 1244 w 10000"/>
              <a:gd name="connsiteY54" fmla="*/ 6702 h 10000"/>
              <a:gd name="connsiteX55" fmla="*/ 1804 w 10000"/>
              <a:gd name="connsiteY55" fmla="*/ 6907 h 10000"/>
              <a:gd name="connsiteX56" fmla="*/ 1864 w 10000"/>
              <a:gd name="connsiteY56" fmla="*/ 7284 h 10000"/>
              <a:gd name="connsiteX57" fmla="*/ 1117 w 10000"/>
              <a:gd name="connsiteY57" fmla="*/ 7730 h 10000"/>
              <a:gd name="connsiteX58" fmla="*/ 807 w 10000"/>
              <a:gd name="connsiteY58" fmla="*/ 8111 h 10000"/>
              <a:gd name="connsiteX59" fmla="*/ 311 w 10000"/>
              <a:gd name="connsiteY59" fmla="*/ 8385 h 10000"/>
              <a:gd name="connsiteX60" fmla="*/ 248 w 10000"/>
              <a:gd name="connsiteY60" fmla="*/ 8591 h 10000"/>
              <a:gd name="connsiteX61" fmla="*/ 0 w 10000"/>
              <a:gd name="connsiteY61" fmla="*/ 8763 h 10000"/>
              <a:gd name="connsiteX0" fmla="*/ 0 w 10000"/>
              <a:gd name="connsiteY0" fmla="*/ 8763 h 10000"/>
              <a:gd name="connsiteX1" fmla="*/ 10000 w 10000"/>
              <a:gd name="connsiteY1" fmla="*/ 9966 h 10000"/>
              <a:gd name="connsiteX2" fmla="*/ 9690 w 10000"/>
              <a:gd name="connsiteY2" fmla="*/ 10000 h 10000"/>
              <a:gd name="connsiteX3" fmla="*/ 9071 w 10000"/>
              <a:gd name="connsiteY3" fmla="*/ 8796 h 10000"/>
              <a:gd name="connsiteX4" fmla="*/ 9132 w 10000"/>
              <a:gd name="connsiteY4" fmla="*/ 8626 h 10000"/>
              <a:gd name="connsiteX5" fmla="*/ 9007 w 10000"/>
              <a:gd name="connsiteY5" fmla="*/ 8524 h 10000"/>
              <a:gd name="connsiteX6" fmla="*/ 9132 w 10000"/>
              <a:gd name="connsiteY6" fmla="*/ 8352 h 10000"/>
              <a:gd name="connsiteX7" fmla="*/ 8946 w 10000"/>
              <a:gd name="connsiteY7" fmla="*/ 8281 h 10000"/>
              <a:gd name="connsiteX8" fmla="*/ 9071 w 10000"/>
              <a:gd name="connsiteY8" fmla="*/ 8145 h 10000"/>
              <a:gd name="connsiteX9" fmla="*/ 8634 w 10000"/>
              <a:gd name="connsiteY9" fmla="*/ 7870 h 10000"/>
              <a:gd name="connsiteX10" fmla="*/ 8571 w 10000"/>
              <a:gd name="connsiteY10" fmla="*/ 7972 h 10000"/>
              <a:gd name="connsiteX11" fmla="*/ 8200 w 10000"/>
              <a:gd name="connsiteY11" fmla="*/ 8111 h 10000"/>
              <a:gd name="connsiteX12" fmla="*/ 7827 w 10000"/>
              <a:gd name="connsiteY12" fmla="*/ 8145 h 10000"/>
              <a:gd name="connsiteX13" fmla="*/ 7578 w 10000"/>
              <a:gd name="connsiteY13" fmla="*/ 8247 h 10000"/>
              <a:gd name="connsiteX14" fmla="*/ 7269 w 10000"/>
              <a:gd name="connsiteY14" fmla="*/ 8042 h 10000"/>
              <a:gd name="connsiteX15" fmla="*/ 7020 w 10000"/>
              <a:gd name="connsiteY15" fmla="*/ 7972 h 10000"/>
              <a:gd name="connsiteX16" fmla="*/ 7269 w 10000"/>
              <a:gd name="connsiteY16" fmla="*/ 7697 h 10000"/>
              <a:gd name="connsiteX17" fmla="*/ 7142 w 10000"/>
              <a:gd name="connsiteY17" fmla="*/ 7527 h 10000"/>
              <a:gd name="connsiteX18" fmla="*/ 7704 w 10000"/>
              <a:gd name="connsiteY18" fmla="*/ 7355 h 10000"/>
              <a:gd name="connsiteX19" fmla="*/ 7639 w 10000"/>
              <a:gd name="connsiteY19" fmla="*/ 7252 h 10000"/>
              <a:gd name="connsiteX20" fmla="*/ 7704 w 10000"/>
              <a:gd name="connsiteY20" fmla="*/ 7149 h 10000"/>
              <a:gd name="connsiteX21" fmla="*/ 7516 w 10000"/>
              <a:gd name="connsiteY21" fmla="*/ 7079 h 10000"/>
              <a:gd name="connsiteX22" fmla="*/ 7704 w 10000"/>
              <a:gd name="connsiteY22" fmla="*/ 6872 h 10000"/>
              <a:gd name="connsiteX23" fmla="*/ 7578 w 10000"/>
              <a:gd name="connsiteY23" fmla="*/ 6737 h 10000"/>
              <a:gd name="connsiteX24" fmla="*/ 7827 w 10000"/>
              <a:gd name="connsiteY24" fmla="*/ 6702 h 10000"/>
              <a:gd name="connsiteX25" fmla="*/ 7827 w 10000"/>
              <a:gd name="connsiteY25" fmla="*/ 6530 h 10000"/>
              <a:gd name="connsiteX26" fmla="*/ 8200 w 10000"/>
              <a:gd name="connsiteY26" fmla="*/ 6153 h 10000"/>
              <a:gd name="connsiteX27" fmla="*/ 8140 w 10000"/>
              <a:gd name="connsiteY27" fmla="*/ 6048 h 10000"/>
              <a:gd name="connsiteX28" fmla="*/ 8322 w 10000"/>
              <a:gd name="connsiteY28" fmla="*/ 6013 h 10000"/>
              <a:gd name="connsiteX29" fmla="*/ 8448 w 10000"/>
              <a:gd name="connsiteY29" fmla="*/ 5739 h 10000"/>
              <a:gd name="connsiteX30" fmla="*/ 7766 w 10000"/>
              <a:gd name="connsiteY30" fmla="*/ 5704 h 10000"/>
              <a:gd name="connsiteX31" fmla="*/ 7639 w 10000"/>
              <a:gd name="connsiteY31" fmla="*/ 5602 h 10000"/>
              <a:gd name="connsiteX32" fmla="*/ 7704 w 10000"/>
              <a:gd name="connsiteY32" fmla="*/ 5531 h 10000"/>
              <a:gd name="connsiteX33" fmla="*/ 7639 w 10000"/>
              <a:gd name="connsiteY33" fmla="*/ 5430 h 10000"/>
              <a:gd name="connsiteX34" fmla="*/ 7332 w 10000"/>
              <a:gd name="connsiteY34" fmla="*/ 5497 h 10000"/>
              <a:gd name="connsiteX35" fmla="*/ 7392 w 10000"/>
              <a:gd name="connsiteY35" fmla="*/ 5361 h 10000"/>
              <a:gd name="connsiteX36" fmla="*/ 7080 w 10000"/>
              <a:gd name="connsiteY36" fmla="*/ 5190 h 10000"/>
              <a:gd name="connsiteX37" fmla="*/ 7080 w 10000"/>
              <a:gd name="connsiteY37" fmla="*/ 4983 h 10000"/>
              <a:gd name="connsiteX38" fmla="*/ 6833 w 10000"/>
              <a:gd name="connsiteY38" fmla="*/ 4813 h 10000"/>
              <a:gd name="connsiteX39" fmla="*/ 6336 w 10000"/>
              <a:gd name="connsiteY39" fmla="*/ 4157 h 10000"/>
              <a:gd name="connsiteX40" fmla="*/ 5901 w 10000"/>
              <a:gd name="connsiteY40" fmla="*/ 4021 h 10000"/>
              <a:gd name="connsiteX41" fmla="*/ 5715 w 10000"/>
              <a:gd name="connsiteY41" fmla="*/ 3813 h 10000"/>
              <a:gd name="connsiteX42" fmla="*/ 5404 w 10000"/>
              <a:gd name="connsiteY42" fmla="*/ 3678 h 10000"/>
              <a:gd name="connsiteX43" fmla="*/ 5654 w 10000"/>
              <a:gd name="connsiteY43" fmla="*/ 3573 h 10000"/>
              <a:gd name="connsiteX44" fmla="*/ 5465 w 10000"/>
              <a:gd name="connsiteY44" fmla="*/ 3401 h 10000"/>
              <a:gd name="connsiteX45" fmla="*/ 5654 w 10000"/>
              <a:gd name="connsiteY45" fmla="*/ 3299 h 10000"/>
              <a:gd name="connsiteX46" fmla="*/ 5654 w 10000"/>
              <a:gd name="connsiteY46" fmla="*/ 3093 h 10000"/>
              <a:gd name="connsiteX47" fmla="*/ 5028 w 10000"/>
              <a:gd name="connsiteY47" fmla="*/ 2371 h 10000"/>
              <a:gd name="connsiteX48" fmla="*/ 5837 w 10000"/>
              <a:gd name="connsiteY48" fmla="*/ 310 h 10000"/>
              <a:gd name="connsiteX49" fmla="*/ 3353 w 10000"/>
              <a:gd name="connsiteY49" fmla="*/ 0 h 10000"/>
              <a:gd name="connsiteX50" fmla="*/ 994 w 10000"/>
              <a:gd name="connsiteY50" fmla="*/ 5464 h 10000"/>
              <a:gd name="connsiteX51" fmla="*/ 1181 w 10000"/>
              <a:gd name="connsiteY51" fmla="*/ 5945 h 10000"/>
              <a:gd name="connsiteX52" fmla="*/ 932 w 10000"/>
              <a:gd name="connsiteY52" fmla="*/ 6083 h 10000"/>
              <a:gd name="connsiteX53" fmla="*/ 1244 w 10000"/>
              <a:gd name="connsiteY53" fmla="*/ 6702 h 10000"/>
              <a:gd name="connsiteX54" fmla="*/ 1804 w 10000"/>
              <a:gd name="connsiteY54" fmla="*/ 6907 h 10000"/>
              <a:gd name="connsiteX55" fmla="*/ 1864 w 10000"/>
              <a:gd name="connsiteY55" fmla="*/ 7284 h 10000"/>
              <a:gd name="connsiteX56" fmla="*/ 1117 w 10000"/>
              <a:gd name="connsiteY56" fmla="*/ 7730 h 10000"/>
              <a:gd name="connsiteX57" fmla="*/ 807 w 10000"/>
              <a:gd name="connsiteY57" fmla="*/ 8111 h 10000"/>
              <a:gd name="connsiteX58" fmla="*/ 311 w 10000"/>
              <a:gd name="connsiteY58" fmla="*/ 8385 h 10000"/>
              <a:gd name="connsiteX59" fmla="*/ 248 w 10000"/>
              <a:gd name="connsiteY59" fmla="*/ 8591 h 10000"/>
              <a:gd name="connsiteX60" fmla="*/ 0 w 10000"/>
              <a:gd name="connsiteY60" fmla="*/ 8763 h 10000"/>
              <a:gd name="connsiteX0" fmla="*/ 0 w 10000"/>
              <a:gd name="connsiteY0" fmla="*/ 8763 h 9966"/>
              <a:gd name="connsiteX1" fmla="*/ 10000 w 10000"/>
              <a:gd name="connsiteY1" fmla="*/ 9966 h 9966"/>
              <a:gd name="connsiteX2" fmla="*/ 9071 w 10000"/>
              <a:gd name="connsiteY2" fmla="*/ 8796 h 9966"/>
              <a:gd name="connsiteX3" fmla="*/ 9132 w 10000"/>
              <a:gd name="connsiteY3" fmla="*/ 8626 h 9966"/>
              <a:gd name="connsiteX4" fmla="*/ 9007 w 10000"/>
              <a:gd name="connsiteY4" fmla="*/ 8524 h 9966"/>
              <a:gd name="connsiteX5" fmla="*/ 9132 w 10000"/>
              <a:gd name="connsiteY5" fmla="*/ 8352 h 9966"/>
              <a:gd name="connsiteX6" fmla="*/ 8946 w 10000"/>
              <a:gd name="connsiteY6" fmla="*/ 8281 h 9966"/>
              <a:gd name="connsiteX7" fmla="*/ 9071 w 10000"/>
              <a:gd name="connsiteY7" fmla="*/ 8145 h 9966"/>
              <a:gd name="connsiteX8" fmla="*/ 8634 w 10000"/>
              <a:gd name="connsiteY8" fmla="*/ 7870 h 9966"/>
              <a:gd name="connsiteX9" fmla="*/ 8571 w 10000"/>
              <a:gd name="connsiteY9" fmla="*/ 7972 h 9966"/>
              <a:gd name="connsiteX10" fmla="*/ 8200 w 10000"/>
              <a:gd name="connsiteY10" fmla="*/ 8111 h 9966"/>
              <a:gd name="connsiteX11" fmla="*/ 7827 w 10000"/>
              <a:gd name="connsiteY11" fmla="*/ 8145 h 9966"/>
              <a:gd name="connsiteX12" fmla="*/ 7578 w 10000"/>
              <a:gd name="connsiteY12" fmla="*/ 8247 h 9966"/>
              <a:gd name="connsiteX13" fmla="*/ 7269 w 10000"/>
              <a:gd name="connsiteY13" fmla="*/ 8042 h 9966"/>
              <a:gd name="connsiteX14" fmla="*/ 7020 w 10000"/>
              <a:gd name="connsiteY14" fmla="*/ 7972 h 9966"/>
              <a:gd name="connsiteX15" fmla="*/ 7269 w 10000"/>
              <a:gd name="connsiteY15" fmla="*/ 7697 h 9966"/>
              <a:gd name="connsiteX16" fmla="*/ 7142 w 10000"/>
              <a:gd name="connsiteY16" fmla="*/ 7527 h 9966"/>
              <a:gd name="connsiteX17" fmla="*/ 7704 w 10000"/>
              <a:gd name="connsiteY17" fmla="*/ 7355 h 9966"/>
              <a:gd name="connsiteX18" fmla="*/ 7639 w 10000"/>
              <a:gd name="connsiteY18" fmla="*/ 7252 h 9966"/>
              <a:gd name="connsiteX19" fmla="*/ 7704 w 10000"/>
              <a:gd name="connsiteY19" fmla="*/ 7149 h 9966"/>
              <a:gd name="connsiteX20" fmla="*/ 7516 w 10000"/>
              <a:gd name="connsiteY20" fmla="*/ 7079 h 9966"/>
              <a:gd name="connsiteX21" fmla="*/ 7704 w 10000"/>
              <a:gd name="connsiteY21" fmla="*/ 6872 h 9966"/>
              <a:gd name="connsiteX22" fmla="*/ 7578 w 10000"/>
              <a:gd name="connsiteY22" fmla="*/ 6737 h 9966"/>
              <a:gd name="connsiteX23" fmla="*/ 7827 w 10000"/>
              <a:gd name="connsiteY23" fmla="*/ 6702 h 9966"/>
              <a:gd name="connsiteX24" fmla="*/ 7827 w 10000"/>
              <a:gd name="connsiteY24" fmla="*/ 6530 h 9966"/>
              <a:gd name="connsiteX25" fmla="*/ 8200 w 10000"/>
              <a:gd name="connsiteY25" fmla="*/ 6153 h 9966"/>
              <a:gd name="connsiteX26" fmla="*/ 8140 w 10000"/>
              <a:gd name="connsiteY26" fmla="*/ 6048 h 9966"/>
              <a:gd name="connsiteX27" fmla="*/ 8322 w 10000"/>
              <a:gd name="connsiteY27" fmla="*/ 6013 h 9966"/>
              <a:gd name="connsiteX28" fmla="*/ 8448 w 10000"/>
              <a:gd name="connsiteY28" fmla="*/ 5739 h 9966"/>
              <a:gd name="connsiteX29" fmla="*/ 7766 w 10000"/>
              <a:gd name="connsiteY29" fmla="*/ 5704 h 9966"/>
              <a:gd name="connsiteX30" fmla="*/ 7639 w 10000"/>
              <a:gd name="connsiteY30" fmla="*/ 5602 h 9966"/>
              <a:gd name="connsiteX31" fmla="*/ 7704 w 10000"/>
              <a:gd name="connsiteY31" fmla="*/ 5531 h 9966"/>
              <a:gd name="connsiteX32" fmla="*/ 7639 w 10000"/>
              <a:gd name="connsiteY32" fmla="*/ 5430 h 9966"/>
              <a:gd name="connsiteX33" fmla="*/ 7332 w 10000"/>
              <a:gd name="connsiteY33" fmla="*/ 5497 h 9966"/>
              <a:gd name="connsiteX34" fmla="*/ 7392 w 10000"/>
              <a:gd name="connsiteY34" fmla="*/ 5361 h 9966"/>
              <a:gd name="connsiteX35" fmla="*/ 7080 w 10000"/>
              <a:gd name="connsiteY35" fmla="*/ 5190 h 9966"/>
              <a:gd name="connsiteX36" fmla="*/ 7080 w 10000"/>
              <a:gd name="connsiteY36" fmla="*/ 4983 h 9966"/>
              <a:gd name="connsiteX37" fmla="*/ 6833 w 10000"/>
              <a:gd name="connsiteY37" fmla="*/ 4813 h 9966"/>
              <a:gd name="connsiteX38" fmla="*/ 6336 w 10000"/>
              <a:gd name="connsiteY38" fmla="*/ 4157 h 9966"/>
              <a:gd name="connsiteX39" fmla="*/ 5901 w 10000"/>
              <a:gd name="connsiteY39" fmla="*/ 4021 h 9966"/>
              <a:gd name="connsiteX40" fmla="*/ 5715 w 10000"/>
              <a:gd name="connsiteY40" fmla="*/ 3813 h 9966"/>
              <a:gd name="connsiteX41" fmla="*/ 5404 w 10000"/>
              <a:gd name="connsiteY41" fmla="*/ 3678 h 9966"/>
              <a:gd name="connsiteX42" fmla="*/ 5654 w 10000"/>
              <a:gd name="connsiteY42" fmla="*/ 3573 h 9966"/>
              <a:gd name="connsiteX43" fmla="*/ 5465 w 10000"/>
              <a:gd name="connsiteY43" fmla="*/ 3401 h 9966"/>
              <a:gd name="connsiteX44" fmla="*/ 5654 w 10000"/>
              <a:gd name="connsiteY44" fmla="*/ 3299 h 9966"/>
              <a:gd name="connsiteX45" fmla="*/ 5654 w 10000"/>
              <a:gd name="connsiteY45" fmla="*/ 3093 h 9966"/>
              <a:gd name="connsiteX46" fmla="*/ 5028 w 10000"/>
              <a:gd name="connsiteY46" fmla="*/ 2371 h 9966"/>
              <a:gd name="connsiteX47" fmla="*/ 5837 w 10000"/>
              <a:gd name="connsiteY47" fmla="*/ 310 h 9966"/>
              <a:gd name="connsiteX48" fmla="*/ 3353 w 10000"/>
              <a:gd name="connsiteY48" fmla="*/ 0 h 9966"/>
              <a:gd name="connsiteX49" fmla="*/ 994 w 10000"/>
              <a:gd name="connsiteY49" fmla="*/ 5464 h 9966"/>
              <a:gd name="connsiteX50" fmla="*/ 1181 w 10000"/>
              <a:gd name="connsiteY50" fmla="*/ 5945 h 9966"/>
              <a:gd name="connsiteX51" fmla="*/ 932 w 10000"/>
              <a:gd name="connsiteY51" fmla="*/ 6083 h 9966"/>
              <a:gd name="connsiteX52" fmla="*/ 1244 w 10000"/>
              <a:gd name="connsiteY52" fmla="*/ 6702 h 9966"/>
              <a:gd name="connsiteX53" fmla="*/ 1804 w 10000"/>
              <a:gd name="connsiteY53" fmla="*/ 6907 h 9966"/>
              <a:gd name="connsiteX54" fmla="*/ 1864 w 10000"/>
              <a:gd name="connsiteY54" fmla="*/ 7284 h 9966"/>
              <a:gd name="connsiteX55" fmla="*/ 1117 w 10000"/>
              <a:gd name="connsiteY55" fmla="*/ 7730 h 9966"/>
              <a:gd name="connsiteX56" fmla="*/ 807 w 10000"/>
              <a:gd name="connsiteY56" fmla="*/ 8111 h 9966"/>
              <a:gd name="connsiteX57" fmla="*/ 311 w 10000"/>
              <a:gd name="connsiteY57" fmla="*/ 8385 h 9966"/>
              <a:gd name="connsiteX58" fmla="*/ 248 w 10000"/>
              <a:gd name="connsiteY58" fmla="*/ 8591 h 9966"/>
              <a:gd name="connsiteX59" fmla="*/ 0 w 10000"/>
              <a:gd name="connsiteY59" fmla="*/ 8763 h 9966"/>
              <a:gd name="connsiteX0" fmla="*/ 0 w 9132"/>
              <a:gd name="connsiteY0" fmla="*/ 8793 h 8826"/>
              <a:gd name="connsiteX1" fmla="*/ 9071 w 9132"/>
              <a:gd name="connsiteY1" fmla="*/ 8826 h 8826"/>
              <a:gd name="connsiteX2" fmla="*/ 9132 w 9132"/>
              <a:gd name="connsiteY2" fmla="*/ 8655 h 8826"/>
              <a:gd name="connsiteX3" fmla="*/ 9007 w 9132"/>
              <a:gd name="connsiteY3" fmla="*/ 8553 h 8826"/>
              <a:gd name="connsiteX4" fmla="*/ 9132 w 9132"/>
              <a:gd name="connsiteY4" fmla="*/ 8380 h 8826"/>
              <a:gd name="connsiteX5" fmla="*/ 8946 w 9132"/>
              <a:gd name="connsiteY5" fmla="*/ 8309 h 8826"/>
              <a:gd name="connsiteX6" fmla="*/ 9071 w 9132"/>
              <a:gd name="connsiteY6" fmla="*/ 8173 h 8826"/>
              <a:gd name="connsiteX7" fmla="*/ 8634 w 9132"/>
              <a:gd name="connsiteY7" fmla="*/ 7897 h 8826"/>
              <a:gd name="connsiteX8" fmla="*/ 8571 w 9132"/>
              <a:gd name="connsiteY8" fmla="*/ 7999 h 8826"/>
              <a:gd name="connsiteX9" fmla="*/ 8200 w 9132"/>
              <a:gd name="connsiteY9" fmla="*/ 8139 h 8826"/>
              <a:gd name="connsiteX10" fmla="*/ 7827 w 9132"/>
              <a:gd name="connsiteY10" fmla="*/ 8173 h 8826"/>
              <a:gd name="connsiteX11" fmla="*/ 7578 w 9132"/>
              <a:gd name="connsiteY11" fmla="*/ 8275 h 8826"/>
              <a:gd name="connsiteX12" fmla="*/ 7269 w 9132"/>
              <a:gd name="connsiteY12" fmla="*/ 8069 h 8826"/>
              <a:gd name="connsiteX13" fmla="*/ 7020 w 9132"/>
              <a:gd name="connsiteY13" fmla="*/ 7999 h 8826"/>
              <a:gd name="connsiteX14" fmla="*/ 7269 w 9132"/>
              <a:gd name="connsiteY14" fmla="*/ 7723 h 8826"/>
              <a:gd name="connsiteX15" fmla="*/ 7142 w 9132"/>
              <a:gd name="connsiteY15" fmla="*/ 7553 h 8826"/>
              <a:gd name="connsiteX16" fmla="*/ 7704 w 9132"/>
              <a:gd name="connsiteY16" fmla="*/ 7380 h 8826"/>
              <a:gd name="connsiteX17" fmla="*/ 7639 w 9132"/>
              <a:gd name="connsiteY17" fmla="*/ 7277 h 8826"/>
              <a:gd name="connsiteX18" fmla="*/ 7704 w 9132"/>
              <a:gd name="connsiteY18" fmla="*/ 7173 h 8826"/>
              <a:gd name="connsiteX19" fmla="*/ 7516 w 9132"/>
              <a:gd name="connsiteY19" fmla="*/ 7103 h 8826"/>
              <a:gd name="connsiteX20" fmla="*/ 7704 w 9132"/>
              <a:gd name="connsiteY20" fmla="*/ 6895 h 8826"/>
              <a:gd name="connsiteX21" fmla="*/ 7578 w 9132"/>
              <a:gd name="connsiteY21" fmla="*/ 6760 h 8826"/>
              <a:gd name="connsiteX22" fmla="*/ 7827 w 9132"/>
              <a:gd name="connsiteY22" fmla="*/ 6725 h 8826"/>
              <a:gd name="connsiteX23" fmla="*/ 7827 w 9132"/>
              <a:gd name="connsiteY23" fmla="*/ 6552 h 8826"/>
              <a:gd name="connsiteX24" fmla="*/ 8200 w 9132"/>
              <a:gd name="connsiteY24" fmla="*/ 6174 h 8826"/>
              <a:gd name="connsiteX25" fmla="*/ 8140 w 9132"/>
              <a:gd name="connsiteY25" fmla="*/ 6069 h 8826"/>
              <a:gd name="connsiteX26" fmla="*/ 8322 w 9132"/>
              <a:gd name="connsiteY26" fmla="*/ 6034 h 8826"/>
              <a:gd name="connsiteX27" fmla="*/ 8448 w 9132"/>
              <a:gd name="connsiteY27" fmla="*/ 5759 h 8826"/>
              <a:gd name="connsiteX28" fmla="*/ 7766 w 9132"/>
              <a:gd name="connsiteY28" fmla="*/ 5723 h 8826"/>
              <a:gd name="connsiteX29" fmla="*/ 7639 w 9132"/>
              <a:gd name="connsiteY29" fmla="*/ 5621 h 8826"/>
              <a:gd name="connsiteX30" fmla="*/ 7704 w 9132"/>
              <a:gd name="connsiteY30" fmla="*/ 5550 h 8826"/>
              <a:gd name="connsiteX31" fmla="*/ 7639 w 9132"/>
              <a:gd name="connsiteY31" fmla="*/ 5449 h 8826"/>
              <a:gd name="connsiteX32" fmla="*/ 7332 w 9132"/>
              <a:gd name="connsiteY32" fmla="*/ 5516 h 8826"/>
              <a:gd name="connsiteX33" fmla="*/ 7392 w 9132"/>
              <a:gd name="connsiteY33" fmla="*/ 5379 h 8826"/>
              <a:gd name="connsiteX34" fmla="*/ 7080 w 9132"/>
              <a:gd name="connsiteY34" fmla="*/ 5208 h 8826"/>
              <a:gd name="connsiteX35" fmla="*/ 7080 w 9132"/>
              <a:gd name="connsiteY35" fmla="*/ 5000 h 8826"/>
              <a:gd name="connsiteX36" fmla="*/ 6833 w 9132"/>
              <a:gd name="connsiteY36" fmla="*/ 4829 h 8826"/>
              <a:gd name="connsiteX37" fmla="*/ 6336 w 9132"/>
              <a:gd name="connsiteY37" fmla="*/ 4171 h 8826"/>
              <a:gd name="connsiteX38" fmla="*/ 5901 w 9132"/>
              <a:gd name="connsiteY38" fmla="*/ 4035 h 8826"/>
              <a:gd name="connsiteX39" fmla="*/ 5715 w 9132"/>
              <a:gd name="connsiteY39" fmla="*/ 3826 h 8826"/>
              <a:gd name="connsiteX40" fmla="*/ 5404 w 9132"/>
              <a:gd name="connsiteY40" fmla="*/ 3691 h 8826"/>
              <a:gd name="connsiteX41" fmla="*/ 5654 w 9132"/>
              <a:gd name="connsiteY41" fmla="*/ 3585 h 8826"/>
              <a:gd name="connsiteX42" fmla="*/ 5465 w 9132"/>
              <a:gd name="connsiteY42" fmla="*/ 3413 h 8826"/>
              <a:gd name="connsiteX43" fmla="*/ 5654 w 9132"/>
              <a:gd name="connsiteY43" fmla="*/ 3310 h 8826"/>
              <a:gd name="connsiteX44" fmla="*/ 5654 w 9132"/>
              <a:gd name="connsiteY44" fmla="*/ 3104 h 8826"/>
              <a:gd name="connsiteX45" fmla="*/ 5028 w 9132"/>
              <a:gd name="connsiteY45" fmla="*/ 2379 h 8826"/>
              <a:gd name="connsiteX46" fmla="*/ 5837 w 9132"/>
              <a:gd name="connsiteY46" fmla="*/ 311 h 8826"/>
              <a:gd name="connsiteX47" fmla="*/ 3353 w 9132"/>
              <a:gd name="connsiteY47" fmla="*/ 0 h 8826"/>
              <a:gd name="connsiteX48" fmla="*/ 994 w 9132"/>
              <a:gd name="connsiteY48" fmla="*/ 5483 h 8826"/>
              <a:gd name="connsiteX49" fmla="*/ 1181 w 9132"/>
              <a:gd name="connsiteY49" fmla="*/ 5965 h 8826"/>
              <a:gd name="connsiteX50" fmla="*/ 932 w 9132"/>
              <a:gd name="connsiteY50" fmla="*/ 6104 h 8826"/>
              <a:gd name="connsiteX51" fmla="*/ 1244 w 9132"/>
              <a:gd name="connsiteY51" fmla="*/ 6725 h 8826"/>
              <a:gd name="connsiteX52" fmla="*/ 1804 w 9132"/>
              <a:gd name="connsiteY52" fmla="*/ 6931 h 8826"/>
              <a:gd name="connsiteX53" fmla="*/ 1864 w 9132"/>
              <a:gd name="connsiteY53" fmla="*/ 7309 h 8826"/>
              <a:gd name="connsiteX54" fmla="*/ 1117 w 9132"/>
              <a:gd name="connsiteY54" fmla="*/ 7756 h 8826"/>
              <a:gd name="connsiteX55" fmla="*/ 807 w 9132"/>
              <a:gd name="connsiteY55" fmla="*/ 8139 h 8826"/>
              <a:gd name="connsiteX56" fmla="*/ 311 w 9132"/>
              <a:gd name="connsiteY56" fmla="*/ 8414 h 8826"/>
              <a:gd name="connsiteX57" fmla="*/ 248 w 9132"/>
              <a:gd name="connsiteY57" fmla="*/ 8620 h 8826"/>
              <a:gd name="connsiteX58" fmla="*/ 0 w 9132"/>
              <a:gd name="connsiteY58" fmla="*/ 8793 h 8826"/>
              <a:gd name="connsiteX0" fmla="*/ 0 w 10000"/>
              <a:gd name="connsiteY0" fmla="*/ 9963 h 10000"/>
              <a:gd name="connsiteX1" fmla="*/ 9933 w 10000"/>
              <a:gd name="connsiteY1" fmla="*/ 10000 h 10000"/>
              <a:gd name="connsiteX2" fmla="*/ 10000 w 10000"/>
              <a:gd name="connsiteY2" fmla="*/ 9806 h 10000"/>
              <a:gd name="connsiteX3" fmla="*/ 9863 w 10000"/>
              <a:gd name="connsiteY3" fmla="*/ 9691 h 10000"/>
              <a:gd name="connsiteX4" fmla="*/ 10000 w 10000"/>
              <a:gd name="connsiteY4" fmla="*/ 9495 h 10000"/>
              <a:gd name="connsiteX5" fmla="*/ 9933 w 10000"/>
              <a:gd name="connsiteY5" fmla="*/ 9260 h 10000"/>
              <a:gd name="connsiteX6" fmla="*/ 9455 w 10000"/>
              <a:gd name="connsiteY6" fmla="*/ 8947 h 10000"/>
              <a:gd name="connsiteX7" fmla="*/ 9386 w 10000"/>
              <a:gd name="connsiteY7" fmla="*/ 9063 h 10000"/>
              <a:gd name="connsiteX8" fmla="*/ 8979 w 10000"/>
              <a:gd name="connsiteY8" fmla="*/ 9222 h 10000"/>
              <a:gd name="connsiteX9" fmla="*/ 8571 w 10000"/>
              <a:gd name="connsiteY9" fmla="*/ 9260 h 10000"/>
              <a:gd name="connsiteX10" fmla="*/ 8298 w 10000"/>
              <a:gd name="connsiteY10" fmla="*/ 9376 h 10000"/>
              <a:gd name="connsiteX11" fmla="*/ 7960 w 10000"/>
              <a:gd name="connsiteY11" fmla="*/ 9142 h 10000"/>
              <a:gd name="connsiteX12" fmla="*/ 7687 w 10000"/>
              <a:gd name="connsiteY12" fmla="*/ 9063 h 10000"/>
              <a:gd name="connsiteX13" fmla="*/ 7960 w 10000"/>
              <a:gd name="connsiteY13" fmla="*/ 8750 h 10000"/>
              <a:gd name="connsiteX14" fmla="*/ 7821 w 10000"/>
              <a:gd name="connsiteY14" fmla="*/ 8558 h 10000"/>
              <a:gd name="connsiteX15" fmla="*/ 8436 w 10000"/>
              <a:gd name="connsiteY15" fmla="*/ 8362 h 10000"/>
              <a:gd name="connsiteX16" fmla="*/ 8365 w 10000"/>
              <a:gd name="connsiteY16" fmla="*/ 8245 h 10000"/>
              <a:gd name="connsiteX17" fmla="*/ 8436 w 10000"/>
              <a:gd name="connsiteY17" fmla="*/ 8127 h 10000"/>
              <a:gd name="connsiteX18" fmla="*/ 8230 w 10000"/>
              <a:gd name="connsiteY18" fmla="*/ 8048 h 10000"/>
              <a:gd name="connsiteX19" fmla="*/ 8436 w 10000"/>
              <a:gd name="connsiteY19" fmla="*/ 7812 h 10000"/>
              <a:gd name="connsiteX20" fmla="*/ 8298 w 10000"/>
              <a:gd name="connsiteY20" fmla="*/ 7659 h 10000"/>
              <a:gd name="connsiteX21" fmla="*/ 8571 w 10000"/>
              <a:gd name="connsiteY21" fmla="*/ 7620 h 10000"/>
              <a:gd name="connsiteX22" fmla="*/ 8571 w 10000"/>
              <a:gd name="connsiteY22" fmla="*/ 7424 h 10000"/>
              <a:gd name="connsiteX23" fmla="*/ 8979 w 10000"/>
              <a:gd name="connsiteY23" fmla="*/ 6995 h 10000"/>
              <a:gd name="connsiteX24" fmla="*/ 8914 w 10000"/>
              <a:gd name="connsiteY24" fmla="*/ 6876 h 10000"/>
              <a:gd name="connsiteX25" fmla="*/ 9113 w 10000"/>
              <a:gd name="connsiteY25" fmla="*/ 6837 h 10000"/>
              <a:gd name="connsiteX26" fmla="*/ 9251 w 10000"/>
              <a:gd name="connsiteY26" fmla="*/ 6525 h 10000"/>
              <a:gd name="connsiteX27" fmla="*/ 8504 w 10000"/>
              <a:gd name="connsiteY27" fmla="*/ 6484 h 10000"/>
              <a:gd name="connsiteX28" fmla="*/ 8365 w 10000"/>
              <a:gd name="connsiteY28" fmla="*/ 6369 h 10000"/>
              <a:gd name="connsiteX29" fmla="*/ 8436 w 10000"/>
              <a:gd name="connsiteY29" fmla="*/ 6288 h 10000"/>
              <a:gd name="connsiteX30" fmla="*/ 8365 w 10000"/>
              <a:gd name="connsiteY30" fmla="*/ 6174 h 10000"/>
              <a:gd name="connsiteX31" fmla="*/ 8029 w 10000"/>
              <a:gd name="connsiteY31" fmla="*/ 6250 h 10000"/>
              <a:gd name="connsiteX32" fmla="*/ 8095 w 10000"/>
              <a:gd name="connsiteY32" fmla="*/ 6094 h 10000"/>
              <a:gd name="connsiteX33" fmla="*/ 7753 w 10000"/>
              <a:gd name="connsiteY33" fmla="*/ 5901 h 10000"/>
              <a:gd name="connsiteX34" fmla="*/ 7753 w 10000"/>
              <a:gd name="connsiteY34" fmla="*/ 5665 h 10000"/>
              <a:gd name="connsiteX35" fmla="*/ 7482 w 10000"/>
              <a:gd name="connsiteY35" fmla="*/ 5471 h 10000"/>
              <a:gd name="connsiteX36" fmla="*/ 6938 w 10000"/>
              <a:gd name="connsiteY36" fmla="*/ 4726 h 10000"/>
              <a:gd name="connsiteX37" fmla="*/ 6462 w 10000"/>
              <a:gd name="connsiteY37" fmla="*/ 4572 h 10000"/>
              <a:gd name="connsiteX38" fmla="*/ 6258 w 10000"/>
              <a:gd name="connsiteY38" fmla="*/ 4335 h 10000"/>
              <a:gd name="connsiteX39" fmla="*/ 5918 w 10000"/>
              <a:gd name="connsiteY39" fmla="*/ 4182 h 10000"/>
              <a:gd name="connsiteX40" fmla="*/ 6191 w 10000"/>
              <a:gd name="connsiteY40" fmla="*/ 4062 h 10000"/>
              <a:gd name="connsiteX41" fmla="*/ 5984 w 10000"/>
              <a:gd name="connsiteY41" fmla="*/ 3867 h 10000"/>
              <a:gd name="connsiteX42" fmla="*/ 6191 w 10000"/>
              <a:gd name="connsiteY42" fmla="*/ 3750 h 10000"/>
              <a:gd name="connsiteX43" fmla="*/ 6191 w 10000"/>
              <a:gd name="connsiteY43" fmla="*/ 3517 h 10000"/>
              <a:gd name="connsiteX44" fmla="*/ 5506 w 10000"/>
              <a:gd name="connsiteY44" fmla="*/ 2695 h 10000"/>
              <a:gd name="connsiteX45" fmla="*/ 6392 w 10000"/>
              <a:gd name="connsiteY45" fmla="*/ 352 h 10000"/>
              <a:gd name="connsiteX46" fmla="*/ 3672 w 10000"/>
              <a:gd name="connsiteY46" fmla="*/ 0 h 10000"/>
              <a:gd name="connsiteX47" fmla="*/ 1088 w 10000"/>
              <a:gd name="connsiteY47" fmla="*/ 6212 h 10000"/>
              <a:gd name="connsiteX48" fmla="*/ 1293 w 10000"/>
              <a:gd name="connsiteY48" fmla="*/ 6758 h 10000"/>
              <a:gd name="connsiteX49" fmla="*/ 1021 w 10000"/>
              <a:gd name="connsiteY49" fmla="*/ 6916 h 10000"/>
              <a:gd name="connsiteX50" fmla="*/ 1362 w 10000"/>
              <a:gd name="connsiteY50" fmla="*/ 7620 h 10000"/>
              <a:gd name="connsiteX51" fmla="*/ 1975 w 10000"/>
              <a:gd name="connsiteY51" fmla="*/ 7853 h 10000"/>
              <a:gd name="connsiteX52" fmla="*/ 2041 w 10000"/>
              <a:gd name="connsiteY52" fmla="*/ 8281 h 10000"/>
              <a:gd name="connsiteX53" fmla="*/ 1223 w 10000"/>
              <a:gd name="connsiteY53" fmla="*/ 8788 h 10000"/>
              <a:gd name="connsiteX54" fmla="*/ 884 w 10000"/>
              <a:gd name="connsiteY54" fmla="*/ 9222 h 10000"/>
              <a:gd name="connsiteX55" fmla="*/ 341 w 10000"/>
              <a:gd name="connsiteY55" fmla="*/ 9533 h 10000"/>
              <a:gd name="connsiteX56" fmla="*/ 272 w 10000"/>
              <a:gd name="connsiteY56" fmla="*/ 9767 h 10000"/>
              <a:gd name="connsiteX57" fmla="*/ 0 w 10000"/>
              <a:gd name="connsiteY57" fmla="*/ 9963 h 10000"/>
              <a:gd name="connsiteX0" fmla="*/ 0 w 10000"/>
              <a:gd name="connsiteY0" fmla="*/ 9963 h 10000"/>
              <a:gd name="connsiteX1" fmla="*/ 9933 w 10000"/>
              <a:gd name="connsiteY1" fmla="*/ 10000 h 10000"/>
              <a:gd name="connsiteX2" fmla="*/ 10000 w 10000"/>
              <a:gd name="connsiteY2" fmla="*/ 9806 h 10000"/>
              <a:gd name="connsiteX3" fmla="*/ 9863 w 10000"/>
              <a:gd name="connsiteY3" fmla="*/ 9691 h 10000"/>
              <a:gd name="connsiteX4" fmla="*/ 10000 w 10000"/>
              <a:gd name="connsiteY4" fmla="*/ 9495 h 10000"/>
              <a:gd name="connsiteX5" fmla="*/ 9933 w 10000"/>
              <a:gd name="connsiteY5" fmla="*/ 9260 h 10000"/>
              <a:gd name="connsiteX6" fmla="*/ 9455 w 10000"/>
              <a:gd name="connsiteY6" fmla="*/ 8947 h 10000"/>
              <a:gd name="connsiteX7" fmla="*/ 9386 w 10000"/>
              <a:gd name="connsiteY7" fmla="*/ 9063 h 10000"/>
              <a:gd name="connsiteX8" fmla="*/ 8979 w 10000"/>
              <a:gd name="connsiteY8" fmla="*/ 9222 h 10000"/>
              <a:gd name="connsiteX9" fmla="*/ 8298 w 10000"/>
              <a:gd name="connsiteY9" fmla="*/ 9376 h 10000"/>
              <a:gd name="connsiteX10" fmla="*/ 7960 w 10000"/>
              <a:gd name="connsiteY10" fmla="*/ 9142 h 10000"/>
              <a:gd name="connsiteX11" fmla="*/ 7687 w 10000"/>
              <a:gd name="connsiteY11" fmla="*/ 9063 h 10000"/>
              <a:gd name="connsiteX12" fmla="*/ 7960 w 10000"/>
              <a:gd name="connsiteY12" fmla="*/ 8750 h 10000"/>
              <a:gd name="connsiteX13" fmla="*/ 7821 w 10000"/>
              <a:gd name="connsiteY13" fmla="*/ 8558 h 10000"/>
              <a:gd name="connsiteX14" fmla="*/ 8436 w 10000"/>
              <a:gd name="connsiteY14" fmla="*/ 8362 h 10000"/>
              <a:gd name="connsiteX15" fmla="*/ 8365 w 10000"/>
              <a:gd name="connsiteY15" fmla="*/ 8245 h 10000"/>
              <a:gd name="connsiteX16" fmla="*/ 8436 w 10000"/>
              <a:gd name="connsiteY16" fmla="*/ 8127 h 10000"/>
              <a:gd name="connsiteX17" fmla="*/ 8230 w 10000"/>
              <a:gd name="connsiteY17" fmla="*/ 8048 h 10000"/>
              <a:gd name="connsiteX18" fmla="*/ 8436 w 10000"/>
              <a:gd name="connsiteY18" fmla="*/ 7812 h 10000"/>
              <a:gd name="connsiteX19" fmla="*/ 8298 w 10000"/>
              <a:gd name="connsiteY19" fmla="*/ 7659 h 10000"/>
              <a:gd name="connsiteX20" fmla="*/ 8571 w 10000"/>
              <a:gd name="connsiteY20" fmla="*/ 7620 h 10000"/>
              <a:gd name="connsiteX21" fmla="*/ 8571 w 10000"/>
              <a:gd name="connsiteY21" fmla="*/ 7424 h 10000"/>
              <a:gd name="connsiteX22" fmla="*/ 8979 w 10000"/>
              <a:gd name="connsiteY22" fmla="*/ 6995 h 10000"/>
              <a:gd name="connsiteX23" fmla="*/ 8914 w 10000"/>
              <a:gd name="connsiteY23" fmla="*/ 6876 h 10000"/>
              <a:gd name="connsiteX24" fmla="*/ 9113 w 10000"/>
              <a:gd name="connsiteY24" fmla="*/ 6837 h 10000"/>
              <a:gd name="connsiteX25" fmla="*/ 9251 w 10000"/>
              <a:gd name="connsiteY25" fmla="*/ 6525 h 10000"/>
              <a:gd name="connsiteX26" fmla="*/ 8504 w 10000"/>
              <a:gd name="connsiteY26" fmla="*/ 6484 h 10000"/>
              <a:gd name="connsiteX27" fmla="*/ 8365 w 10000"/>
              <a:gd name="connsiteY27" fmla="*/ 6369 h 10000"/>
              <a:gd name="connsiteX28" fmla="*/ 8436 w 10000"/>
              <a:gd name="connsiteY28" fmla="*/ 6288 h 10000"/>
              <a:gd name="connsiteX29" fmla="*/ 8365 w 10000"/>
              <a:gd name="connsiteY29" fmla="*/ 6174 h 10000"/>
              <a:gd name="connsiteX30" fmla="*/ 8029 w 10000"/>
              <a:gd name="connsiteY30" fmla="*/ 6250 h 10000"/>
              <a:gd name="connsiteX31" fmla="*/ 8095 w 10000"/>
              <a:gd name="connsiteY31" fmla="*/ 6094 h 10000"/>
              <a:gd name="connsiteX32" fmla="*/ 7753 w 10000"/>
              <a:gd name="connsiteY32" fmla="*/ 5901 h 10000"/>
              <a:gd name="connsiteX33" fmla="*/ 7753 w 10000"/>
              <a:gd name="connsiteY33" fmla="*/ 5665 h 10000"/>
              <a:gd name="connsiteX34" fmla="*/ 7482 w 10000"/>
              <a:gd name="connsiteY34" fmla="*/ 5471 h 10000"/>
              <a:gd name="connsiteX35" fmla="*/ 6938 w 10000"/>
              <a:gd name="connsiteY35" fmla="*/ 4726 h 10000"/>
              <a:gd name="connsiteX36" fmla="*/ 6462 w 10000"/>
              <a:gd name="connsiteY36" fmla="*/ 4572 h 10000"/>
              <a:gd name="connsiteX37" fmla="*/ 6258 w 10000"/>
              <a:gd name="connsiteY37" fmla="*/ 4335 h 10000"/>
              <a:gd name="connsiteX38" fmla="*/ 5918 w 10000"/>
              <a:gd name="connsiteY38" fmla="*/ 4182 h 10000"/>
              <a:gd name="connsiteX39" fmla="*/ 6191 w 10000"/>
              <a:gd name="connsiteY39" fmla="*/ 4062 h 10000"/>
              <a:gd name="connsiteX40" fmla="*/ 5984 w 10000"/>
              <a:gd name="connsiteY40" fmla="*/ 3867 h 10000"/>
              <a:gd name="connsiteX41" fmla="*/ 6191 w 10000"/>
              <a:gd name="connsiteY41" fmla="*/ 3750 h 10000"/>
              <a:gd name="connsiteX42" fmla="*/ 6191 w 10000"/>
              <a:gd name="connsiteY42" fmla="*/ 3517 h 10000"/>
              <a:gd name="connsiteX43" fmla="*/ 5506 w 10000"/>
              <a:gd name="connsiteY43" fmla="*/ 2695 h 10000"/>
              <a:gd name="connsiteX44" fmla="*/ 6392 w 10000"/>
              <a:gd name="connsiteY44" fmla="*/ 352 h 10000"/>
              <a:gd name="connsiteX45" fmla="*/ 3672 w 10000"/>
              <a:gd name="connsiteY45" fmla="*/ 0 h 10000"/>
              <a:gd name="connsiteX46" fmla="*/ 1088 w 10000"/>
              <a:gd name="connsiteY46" fmla="*/ 6212 h 10000"/>
              <a:gd name="connsiteX47" fmla="*/ 1293 w 10000"/>
              <a:gd name="connsiteY47" fmla="*/ 6758 h 10000"/>
              <a:gd name="connsiteX48" fmla="*/ 1021 w 10000"/>
              <a:gd name="connsiteY48" fmla="*/ 6916 h 10000"/>
              <a:gd name="connsiteX49" fmla="*/ 1362 w 10000"/>
              <a:gd name="connsiteY49" fmla="*/ 7620 h 10000"/>
              <a:gd name="connsiteX50" fmla="*/ 1975 w 10000"/>
              <a:gd name="connsiteY50" fmla="*/ 7853 h 10000"/>
              <a:gd name="connsiteX51" fmla="*/ 2041 w 10000"/>
              <a:gd name="connsiteY51" fmla="*/ 8281 h 10000"/>
              <a:gd name="connsiteX52" fmla="*/ 1223 w 10000"/>
              <a:gd name="connsiteY52" fmla="*/ 8788 h 10000"/>
              <a:gd name="connsiteX53" fmla="*/ 884 w 10000"/>
              <a:gd name="connsiteY53" fmla="*/ 9222 h 10000"/>
              <a:gd name="connsiteX54" fmla="*/ 341 w 10000"/>
              <a:gd name="connsiteY54" fmla="*/ 9533 h 10000"/>
              <a:gd name="connsiteX55" fmla="*/ 272 w 10000"/>
              <a:gd name="connsiteY55" fmla="*/ 9767 h 10000"/>
              <a:gd name="connsiteX56" fmla="*/ 0 w 10000"/>
              <a:gd name="connsiteY56" fmla="*/ 9963 h 10000"/>
              <a:gd name="connsiteX0" fmla="*/ 0 w 10000"/>
              <a:gd name="connsiteY0" fmla="*/ 9963 h 10000"/>
              <a:gd name="connsiteX1" fmla="*/ 9933 w 10000"/>
              <a:gd name="connsiteY1" fmla="*/ 10000 h 10000"/>
              <a:gd name="connsiteX2" fmla="*/ 10000 w 10000"/>
              <a:gd name="connsiteY2" fmla="*/ 9806 h 10000"/>
              <a:gd name="connsiteX3" fmla="*/ 9863 w 10000"/>
              <a:gd name="connsiteY3" fmla="*/ 9691 h 10000"/>
              <a:gd name="connsiteX4" fmla="*/ 10000 w 10000"/>
              <a:gd name="connsiteY4" fmla="*/ 9495 h 10000"/>
              <a:gd name="connsiteX5" fmla="*/ 9933 w 10000"/>
              <a:gd name="connsiteY5" fmla="*/ 9260 h 10000"/>
              <a:gd name="connsiteX6" fmla="*/ 9455 w 10000"/>
              <a:gd name="connsiteY6" fmla="*/ 8947 h 10000"/>
              <a:gd name="connsiteX7" fmla="*/ 9386 w 10000"/>
              <a:gd name="connsiteY7" fmla="*/ 9063 h 10000"/>
              <a:gd name="connsiteX8" fmla="*/ 8298 w 10000"/>
              <a:gd name="connsiteY8" fmla="*/ 9376 h 10000"/>
              <a:gd name="connsiteX9" fmla="*/ 7960 w 10000"/>
              <a:gd name="connsiteY9" fmla="*/ 9142 h 10000"/>
              <a:gd name="connsiteX10" fmla="*/ 7687 w 10000"/>
              <a:gd name="connsiteY10" fmla="*/ 9063 h 10000"/>
              <a:gd name="connsiteX11" fmla="*/ 7960 w 10000"/>
              <a:gd name="connsiteY11" fmla="*/ 8750 h 10000"/>
              <a:gd name="connsiteX12" fmla="*/ 7821 w 10000"/>
              <a:gd name="connsiteY12" fmla="*/ 8558 h 10000"/>
              <a:gd name="connsiteX13" fmla="*/ 8436 w 10000"/>
              <a:gd name="connsiteY13" fmla="*/ 8362 h 10000"/>
              <a:gd name="connsiteX14" fmla="*/ 8365 w 10000"/>
              <a:gd name="connsiteY14" fmla="*/ 8245 h 10000"/>
              <a:gd name="connsiteX15" fmla="*/ 8436 w 10000"/>
              <a:gd name="connsiteY15" fmla="*/ 8127 h 10000"/>
              <a:gd name="connsiteX16" fmla="*/ 8230 w 10000"/>
              <a:gd name="connsiteY16" fmla="*/ 8048 h 10000"/>
              <a:gd name="connsiteX17" fmla="*/ 8436 w 10000"/>
              <a:gd name="connsiteY17" fmla="*/ 7812 h 10000"/>
              <a:gd name="connsiteX18" fmla="*/ 8298 w 10000"/>
              <a:gd name="connsiteY18" fmla="*/ 7659 h 10000"/>
              <a:gd name="connsiteX19" fmla="*/ 8571 w 10000"/>
              <a:gd name="connsiteY19" fmla="*/ 7620 h 10000"/>
              <a:gd name="connsiteX20" fmla="*/ 8571 w 10000"/>
              <a:gd name="connsiteY20" fmla="*/ 7424 h 10000"/>
              <a:gd name="connsiteX21" fmla="*/ 8979 w 10000"/>
              <a:gd name="connsiteY21" fmla="*/ 6995 h 10000"/>
              <a:gd name="connsiteX22" fmla="*/ 8914 w 10000"/>
              <a:gd name="connsiteY22" fmla="*/ 6876 h 10000"/>
              <a:gd name="connsiteX23" fmla="*/ 9113 w 10000"/>
              <a:gd name="connsiteY23" fmla="*/ 6837 h 10000"/>
              <a:gd name="connsiteX24" fmla="*/ 9251 w 10000"/>
              <a:gd name="connsiteY24" fmla="*/ 6525 h 10000"/>
              <a:gd name="connsiteX25" fmla="*/ 8504 w 10000"/>
              <a:gd name="connsiteY25" fmla="*/ 6484 h 10000"/>
              <a:gd name="connsiteX26" fmla="*/ 8365 w 10000"/>
              <a:gd name="connsiteY26" fmla="*/ 6369 h 10000"/>
              <a:gd name="connsiteX27" fmla="*/ 8436 w 10000"/>
              <a:gd name="connsiteY27" fmla="*/ 6288 h 10000"/>
              <a:gd name="connsiteX28" fmla="*/ 8365 w 10000"/>
              <a:gd name="connsiteY28" fmla="*/ 6174 h 10000"/>
              <a:gd name="connsiteX29" fmla="*/ 8029 w 10000"/>
              <a:gd name="connsiteY29" fmla="*/ 6250 h 10000"/>
              <a:gd name="connsiteX30" fmla="*/ 8095 w 10000"/>
              <a:gd name="connsiteY30" fmla="*/ 6094 h 10000"/>
              <a:gd name="connsiteX31" fmla="*/ 7753 w 10000"/>
              <a:gd name="connsiteY31" fmla="*/ 5901 h 10000"/>
              <a:gd name="connsiteX32" fmla="*/ 7753 w 10000"/>
              <a:gd name="connsiteY32" fmla="*/ 5665 h 10000"/>
              <a:gd name="connsiteX33" fmla="*/ 7482 w 10000"/>
              <a:gd name="connsiteY33" fmla="*/ 5471 h 10000"/>
              <a:gd name="connsiteX34" fmla="*/ 6938 w 10000"/>
              <a:gd name="connsiteY34" fmla="*/ 4726 h 10000"/>
              <a:gd name="connsiteX35" fmla="*/ 6462 w 10000"/>
              <a:gd name="connsiteY35" fmla="*/ 4572 h 10000"/>
              <a:gd name="connsiteX36" fmla="*/ 6258 w 10000"/>
              <a:gd name="connsiteY36" fmla="*/ 4335 h 10000"/>
              <a:gd name="connsiteX37" fmla="*/ 5918 w 10000"/>
              <a:gd name="connsiteY37" fmla="*/ 4182 h 10000"/>
              <a:gd name="connsiteX38" fmla="*/ 6191 w 10000"/>
              <a:gd name="connsiteY38" fmla="*/ 4062 h 10000"/>
              <a:gd name="connsiteX39" fmla="*/ 5984 w 10000"/>
              <a:gd name="connsiteY39" fmla="*/ 3867 h 10000"/>
              <a:gd name="connsiteX40" fmla="*/ 6191 w 10000"/>
              <a:gd name="connsiteY40" fmla="*/ 3750 h 10000"/>
              <a:gd name="connsiteX41" fmla="*/ 6191 w 10000"/>
              <a:gd name="connsiteY41" fmla="*/ 3517 h 10000"/>
              <a:gd name="connsiteX42" fmla="*/ 5506 w 10000"/>
              <a:gd name="connsiteY42" fmla="*/ 2695 h 10000"/>
              <a:gd name="connsiteX43" fmla="*/ 6392 w 10000"/>
              <a:gd name="connsiteY43" fmla="*/ 352 h 10000"/>
              <a:gd name="connsiteX44" fmla="*/ 3672 w 10000"/>
              <a:gd name="connsiteY44" fmla="*/ 0 h 10000"/>
              <a:gd name="connsiteX45" fmla="*/ 1088 w 10000"/>
              <a:gd name="connsiteY45" fmla="*/ 6212 h 10000"/>
              <a:gd name="connsiteX46" fmla="*/ 1293 w 10000"/>
              <a:gd name="connsiteY46" fmla="*/ 6758 h 10000"/>
              <a:gd name="connsiteX47" fmla="*/ 1021 w 10000"/>
              <a:gd name="connsiteY47" fmla="*/ 6916 h 10000"/>
              <a:gd name="connsiteX48" fmla="*/ 1362 w 10000"/>
              <a:gd name="connsiteY48" fmla="*/ 7620 h 10000"/>
              <a:gd name="connsiteX49" fmla="*/ 1975 w 10000"/>
              <a:gd name="connsiteY49" fmla="*/ 7853 h 10000"/>
              <a:gd name="connsiteX50" fmla="*/ 2041 w 10000"/>
              <a:gd name="connsiteY50" fmla="*/ 8281 h 10000"/>
              <a:gd name="connsiteX51" fmla="*/ 1223 w 10000"/>
              <a:gd name="connsiteY51" fmla="*/ 8788 h 10000"/>
              <a:gd name="connsiteX52" fmla="*/ 884 w 10000"/>
              <a:gd name="connsiteY52" fmla="*/ 9222 h 10000"/>
              <a:gd name="connsiteX53" fmla="*/ 341 w 10000"/>
              <a:gd name="connsiteY53" fmla="*/ 9533 h 10000"/>
              <a:gd name="connsiteX54" fmla="*/ 272 w 10000"/>
              <a:gd name="connsiteY54" fmla="*/ 9767 h 10000"/>
              <a:gd name="connsiteX55" fmla="*/ 0 w 10000"/>
              <a:gd name="connsiteY55" fmla="*/ 9963 h 10000"/>
              <a:gd name="connsiteX0" fmla="*/ 0 w 10000"/>
              <a:gd name="connsiteY0" fmla="*/ 9963 h 10000"/>
              <a:gd name="connsiteX1" fmla="*/ 9933 w 10000"/>
              <a:gd name="connsiteY1" fmla="*/ 10000 h 10000"/>
              <a:gd name="connsiteX2" fmla="*/ 10000 w 10000"/>
              <a:gd name="connsiteY2" fmla="*/ 9806 h 10000"/>
              <a:gd name="connsiteX3" fmla="*/ 9863 w 10000"/>
              <a:gd name="connsiteY3" fmla="*/ 9691 h 10000"/>
              <a:gd name="connsiteX4" fmla="*/ 10000 w 10000"/>
              <a:gd name="connsiteY4" fmla="*/ 9495 h 10000"/>
              <a:gd name="connsiteX5" fmla="*/ 9455 w 10000"/>
              <a:gd name="connsiteY5" fmla="*/ 8947 h 10000"/>
              <a:gd name="connsiteX6" fmla="*/ 9386 w 10000"/>
              <a:gd name="connsiteY6" fmla="*/ 9063 h 10000"/>
              <a:gd name="connsiteX7" fmla="*/ 8298 w 10000"/>
              <a:gd name="connsiteY7" fmla="*/ 9376 h 10000"/>
              <a:gd name="connsiteX8" fmla="*/ 7960 w 10000"/>
              <a:gd name="connsiteY8" fmla="*/ 9142 h 10000"/>
              <a:gd name="connsiteX9" fmla="*/ 7687 w 10000"/>
              <a:gd name="connsiteY9" fmla="*/ 9063 h 10000"/>
              <a:gd name="connsiteX10" fmla="*/ 7960 w 10000"/>
              <a:gd name="connsiteY10" fmla="*/ 8750 h 10000"/>
              <a:gd name="connsiteX11" fmla="*/ 7821 w 10000"/>
              <a:gd name="connsiteY11" fmla="*/ 8558 h 10000"/>
              <a:gd name="connsiteX12" fmla="*/ 8436 w 10000"/>
              <a:gd name="connsiteY12" fmla="*/ 8362 h 10000"/>
              <a:gd name="connsiteX13" fmla="*/ 8365 w 10000"/>
              <a:gd name="connsiteY13" fmla="*/ 8245 h 10000"/>
              <a:gd name="connsiteX14" fmla="*/ 8436 w 10000"/>
              <a:gd name="connsiteY14" fmla="*/ 8127 h 10000"/>
              <a:gd name="connsiteX15" fmla="*/ 8230 w 10000"/>
              <a:gd name="connsiteY15" fmla="*/ 8048 h 10000"/>
              <a:gd name="connsiteX16" fmla="*/ 8436 w 10000"/>
              <a:gd name="connsiteY16" fmla="*/ 7812 h 10000"/>
              <a:gd name="connsiteX17" fmla="*/ 8298 w 10000"/>
              <a:gd name="connsiteY17" fmla="*/ 7659 h 10000"/>
              <a:gd name="connsiteX18" fmla="*/ 8571 w 10000"/>
              <a:gd name="connsiteY18" fmla="*/ 7620 h 10000"/>
              <a:gd name="connsiteX19" fmla="*/ 8571 w 10000"/>
              <a:gd name="connsiteY19" fmla="*/ 7424 h 10000"/>
              <a:gd name="connsiteX20" fmla="*/ 8979 w 10000"/>
              <a:gd name="connsiteY20" fmla="*/ 6995 h 10000"/>
              <a:gd name="connsiteX21" fmla="*/ 8914 w 10000"/>
              <a:gd name="connsiteY21" fmla="*/ 6876 h 10000"/>
              <a:gd name="connsiteX22" fmla="*/ 9113 w 10000"/>
              <a:gd name="connsiteY22" fmla="*/ 6837 h 10000"/>
              <a:gd name="connsiteX23" fmla="*/ 9251 w 10000"/>
              <a:gd name="connsiteY23" fmla="*/ 6525 h 10000"/>
              <a:gd name="connsiteX24" fmla="*/ 8504 w 10000"/>
              <a:gd name="connsiteY24" fmla="*/ 6484 h 10000"/>
              <a:gd name="connsiteX25" fmla="*/ 8365 w 10000"/>
              <a:gd name="connsiteY25" fmla="*/ 6369 h 10000"/>
              <a:gd name="connsiteX26" fmla="*/ 8436 w 10000"/>
              <a:gd name="connsiteY26" fmla="*/ 6288 h 10000"/>
              <a:gd name="connsiteX27" fmla="*/ 8365 w 10000"/>
              <a:gd name="connsiteY27" fmla="*/ 6174 h 10000"/>
              <a:gd name="connsiteX28" fmla="*/ 8029 w 10000"/>
              <a:gd name="connsiteY28" fmla="*/ 6250 h 10000"/>
              <a:gd name="connsiteX29" fmla="*/ 8095 w 10000"/>
              <a:gd name="connsiteY29" fmla="*/ 6094 h 10000"/>
              <a:gd name="connsiteX30" fmla="*/ 7753 w 10000"/>
              <a:gd name="connsiteY30" fmla="*/ 5901 h 10000"/>
              <a:gd name="connsiteX31" fmla="*/ 7753 w 10000"/>
              <a:gd name="connsiteY31" fmla="*/ 5665 h 10000"/>
              <a:gd name="connsiteX32" fmla="*/ 7482 w 10000"/>
              <a:gd name="connsiteY32" fmla="*/ 5471 h 10000"/>
              <a:gd name="connsiteX33" fmla="*/ 6938 w 10000"/>
              <a:gd name="connsiteY33" fmla="*/ 4726 h 10000"/>
              <a:gd name="connsiteX34" fmla="*/ 6462 w 10000"/>
              <a:gd name="connsiteY34" fmla="*/ 4572 h 10000"/>
              <a:gd name="connsiteX35" fmla="*/ 6258 w 10000"/>
              <a:gd name="connsiteY35" fmla="*/ 4335 h 10000"/>
              <a:gd name="connsiteX36" fmla="*/ 5918 w 10000"/>
              <a:gd name="connsiteY36" fmla="*/ 4182 h 10000"/>
              <a:gd name="connsiteX37" fmla="*/ 6191 w 10000"/>
              <a:gd name="connsiteY37" fmla="*/ 4062 h 10000"/>
              <a:gd name="connsiteX38" fmla="*/ 5984 w 10000"/>
              <a:gd name="connsiteY38" fmla="*/ 3867 h 10000"/>
              <a:gd name="connsiteX39" fmla="*/ 6191 w 10000"/>
              <a:gd name="connsiteY39" fmla="*/ 3750 h 10000"/>
              <a:gd name="connsiteX40" fmla="*/ 6191 w 10000"/>
              <a:gd name="connsiteY40" fmla="*/ 3517 h 10000"/>
              <a:gd name="connsiteX41" fmla="*/ 5506 w 10000"/>
              <a:gd name="connsiteY41" fmla="*/ 2695 h 10000"/>
              <a:gd name="connsiteX42" fmla="*/ 6392 w 10000"/>
              <a:gd name="connsiteY42" fmla="*/ 352 h 10000"/>
              <a:gd name="connsiteX43" fmla="*/ 3672 w 10000"/>
              <a:gd name="connsiteY43" fmla="*/ 0 h 10000"/>
              <a:gd name="connsiteX44" fmla="*/ 1088 w 10000"/>
              <a:gd name="connsiteY44" fmla="*/ 6212 h 10000"/>
              <a:gd name="connsiteX45" fmla="*/ 1293 w 10000"/>
              <a:gd name="connsiteY45" fmla="*/ 6758 h 10000"/>
              <a:gd name="connsiteX46" fmla="*/ 1021 w 10000"/>
              <a:gd name="connsiteY46" fmla="*/ 6916 h 10000"/>
              <a:gd name="connsiteX47" fmla="*/ 1362 w 10000"/>
              <a:gd name="connsiteY47" fmla="*/ 7620 h 10000"/>
              <a:gd name="connsiteX48" fmla="*/ 1975 w 10000"/>
              <a:gd name="connsiteY48" fmla="*/ 7853 h 10000"/>
              <a:gd name="connsiteX49" fmla="*/ 2041 w 10000"/>
              <a:gd name="connsiteY49" fmla="*/ 8281 h 10000"/>
              <a:gd name="connsiteX50" fmla="*/ 1223 w 10000"/>
              <a:gd name="connsiteY50" fmla="*/ 8788 h 10000"/>
              <a:gd name="connsiteX51" fmla="*/ 884 w 10000"/>
              <a:gd name="connsiteY51" fmla="*/ 9222 h 10000"/>
              <a:gd name="connsiteX52" fmla="*/ 341 w 10000"/>
              <a:gd name="connsiteY52" fmla="*/ 9533 h 10000"/>
              <a:gd name="connsiteX53" fmla="*/ 272 w 10000"/>
              <a:gd name="connsiteY53" fmla="*/ 9767 h 10000"/>
              <a:gd name="connsiteX54" fmla="*/ 0 w 10000"/>
              <a:gd name="connsiteY54" fmla="*/ 9963 h 10000"/>
              <a:gd name="connsiteX0" fmla="*/ 0 w 10000"/>
              <a:gd name="connsiteY0" fmla="*/ 9963 h 10000"/>
              <a:gd name="connsiteX1" fmla="*/ 9933 w 10000"/>
              <a:gd name="connsiteY1" fmla="*/ 10000 h 10000"/>
              <a:gd name="connsiteX2" fmla="*/ 10000 w 10000"/>
              <a:gd name="connsiteY2" fmla="*/ 9806 h 10000"/>
              <a:gd name="connsiteX3" fmla="*/ 9863 w 10000"/>
              <a:gd name="connsiteY3" fmla="*/ 9691 h 10000"/>
              <a:gd name="connsiteX4" fmla="*/ 9455 w 10000"/>
              <a:gd name="connsiteY4" fmla="*/ 8947 h 10000"/>
              <a:gd name="connsiteX5" fmla="*/ 9386 w 10000"/>
              <a:gd name="connsiteY5" fmla="*/ 9063 h 10000"/>
              <a:gd name="connsiteX6" fmla="*/ 8298 w 10000"/>
              <a:gd name="connsiteY6" fmla="*/ 9376 h 10000"/>
              <a:gd name="connsiteX7" fmla="*/ 7960 w 10000"/>
              <a:gd name="connsiteY7" fmla="*/ 9142 h 10000"/>
              <a:gd name="connsiteX8" fmla="*/ 7687 w 10000"/>
              <a:gd name="connsiteY8" fmla="*/ 9063 h 10000"/>
              <a:gd name="connsiteX9" fmla="*/ 7960 w 10000"/>
              <a:gd name="connsiteY9" fmla="*/ 8750 h 10000"/>
              <a:gd name="connsiteX10" fmla="*/ 7821 w 10000"/>
              <a:gd name="connsiteY10" fmla="*/ 8558 h 10000"/>
              <a:gd name="connsiteX11" fmla="*/ 8436 w 10000"/>
              <a:gd name="connsiteY11" fmla="*/ 8362 h 10000"/>
              <a:gd name="connsiteX12" fmla="*/ 8365 w 10000"/>
              <a:gd name="connsiteY12" fmla="*/ 8245 h 10000"/>
              <a:gd name="connsiteX13" fmla="*/ 8436 w 10000"/>
              <a:gd name="connsiteY13" fmla="*/ 8127 h 10000"/>
              <a:gd name="connsiteX14" fmla="*/ 8230 w 10000"/>
              <a:gd name="connsiteY14" fmla="*/ 8048 h 10000"/>
              <a:gd name="connsiteX15" fmla="*/ 8436 w 10000"/>
              <a:gd name="connsiteY15" fmla="*/ 7812 h 10000"/>
              <a:gd name="connsiteX16" fmla="*/ 8298 w 10000"/>
              <a:gd name="connsiteY16" fmla="*/ 7659 h 10000"/>
              <a:gd name="connsiteX17" fmla="*/ 8571 w 10000"/>
              <a:gd name="connsiteY17" fmla="*/ 7620 h 10000"/>
              <a:gd name="connsiteX18" fmla="*/ 8571 w 10000"/>
              <a:gd name="connsiteY18" fmla="*/ 7424 h 10000"/>
              <a:gd name="connsiteX19" fmla="*/ 8979 w 10000"/>
              <a:gd name="connsiteY19" fmla="*/ 6995 h 10000"/>
              <a:gd name="connsiteX20" fmla="*/ 8914 w 10000"/>
              <a:gd name="connsiteY20" fmla="*/ 6876 h 10000"/>
              <a:gd name="connsiteX21" fmla="*/ 9113 w 10000"/>
              <a:gd name="connsiteY21" fmla="*/ 6837 h 10000"/>
              <a:gd name="connsiteX22" fmla="*/ 9251 w 10000"/>
              <a:gd name="connsiteY22" fmla="*/ 6525 h 10000"/>
              <a:gd name="connsiteX23" fmla="*/ 8504 w 10000"/>
              <a:gd name="connsiteY23" fmla="*/ 6484 h 10000"/>
              <a:gd name="connsiteX24" fmla="*/ 8365 w 10000"/>
              <a:gd name="connsiteY24" fmla="*/ 6369 h 10000"/>
              <a:gd name="connsiteX25" fmla="*/ 8436 w 10000"/>
              <a:gd name="connsiteY25" fmla="*/ 6288 h 10000"/>
              <a:gd name="connsiteX26" fmla="*/ 8365 w 10000"/>
              <a:gd name="connsiteY26" fmla="*/ 6174 h 10000"/>
              <a:gd name="connsiteX27" fmla="*/ 8029 w 10000"/>
              <a:gd name="connsiteY27" fmla="*/ 6250 h 10000"/>
              <a:gd name="connsiteX28" fmla="*/ 8095 w 10000"/>
              <a:gd name="connsiteY28" fmla="*/ 6094 h 10000"/>
              <a:gd name="connsiteX29" fmla="*/ 7753 w 10000"/>
              <a:gd name="connsiteY29" fmla="*/ 5901 h 10000"/>
              <a:gd name="connsiteX30" fmla="*/ 7753 w 10000"/>
              <a:gd name="connsiteY30" fmla="*/ 5665 h 10000"/>
              <a:gd name="connsiteX31" fmla="*/ 7482 w 10000"/>
              <a:gd name="connsiteY31" fmla="*/ 5471 h 10000"/>
              <a:gd name="connsiteX32" fmla="*/ 6938 w 10000"/>
              <a:gd name="connsiteY32" fmla="*/ 4726 h 10000"/>
              <a:gd name="connsiteX33" fmla="*/ 6462 w 10000"/>
              <a:gd name="connsiteY33" fmla="*/ 4572 h 10000"/>
              <a:gd name="connsiteX34" fmla="*/ 6258 w 10000"/>
              <a:gd name="connsiteY34" fmla="*/ 4335 h 10000"/>
              <a:gd name="connsiteX35" fmla="*/ 5918 w 10000"/>
              <a:gd name="connsiteY35" fmla="*/ 4182 h 10000"/>
              <a:gd name="connsiteX36" fmla="*/ 6191 w 10000"/>
              <a:gd name="connsiteY36" fmla="*/ 4062 h 10000"/>
              <a:gd name="connsiteX37" fmla="*/ 5984 w 10000"/>
              <a:gd name="connsiteY37" fmla="*/ 3867 h 10000"/>
              <a:gd name="connsiteX38" fmla="*/ 6191 w 10000"/>
              <a:gd name="connsiteY38" fmla="*/ 3750 h 10000"/>
              <a:gd name="connsiteX39" fmla="*/ 6191 w 10000"/>
              <a:gd name="connsiteY39" fmla="*/ 3517 h 10000"/>
              <a:gd name="connsiteX40" fmla="*/ 5506 w 10000"/>
              <a:gd name="connsiteY40" fmla="*/ 2695 h 10000"/>
              <a:gd name="connsiteX41" fmla="*/ 6392 w 10000"/>
              <a:gd name="connsiteY41" fmla="*/ 352 h 10000"/>
              <a:gd name="connsiteX42" fmla="*/ 3672 w 10000"/>
              <a:gd name="connsiteY42" fmla="*/ 0 h 10000"/>
              <a:gd name="connsiteX43" fmla="*/ 1088 w 10000"/>
              <a:gd name="connsiteY43" fmla="*/ 6212 h 10000"/>
              <a:gd name="connsiteX44" fmla="*/ 1293 w 10000"/>
              <a:gd name="connsiteY44" fmla="*/ 6758 h 10000"/>
              <a:gd name="connsiteX45" fmla="*/ 1021 w 10000"/>
              <a:gd name="connsiteY45" fmla="*/ 6916 h 10000"/>
              <a:gd name="connsiteX46" fmla="*/ 1362 w 10000"/>
              <a:gd name="connsiteY46" fmla="*/ 7620 h 10000"/>
              <a:gd name="connsiteX47" fmla="*/ 1975 w 10000"/>
              <a:gd name="connsiteY47" fmla="*/ 7853 h 10000"/>
              <a:gd name="connsiteX48" fmla="*/ 2041 w 10000"/>
              <a:gd name="connsiteY48" fmla="*/ 8281 h 10000"/>
              <a:gd name="connsiteX49" fmla="*/ 1223 w 10000"/>
              <a:gd name="connsiteY49" fmla="*/ 8788 h 10000"/>
              <a:gd name="connsiteX50" fmla="*/ 884 w 10000"/>
              <a:gd name="connsiteY50" fmla="*/ 9222 h 10000"/>
              <a:gd name="connsiteX51" fmla="*/ 341 w 10000"/>
              <a:gd name="connsiteY51" fmla="*/ 9533 h 10000"/>
              <a:gd name="connsiteX52" fmla="*/ 272 w 10000"/>
              <a:gd name="connsiteY52" fmla="*/ 9767 h 10000"/>
              <a:gd name="connsiteX53" fmla="*/ 0 w 10000"/>
              <a:gd name="connsiteY53" fmla="*/ 9963 h 10000"/>
              <a:gd name="connsiteX0" fmla="*/ 0 w 10000"/>
              <a:gd name="connsiteY0" fmla="*/ 9963 h 10000"/>
              <a:gd name="connsiteX1" fmla="*/ 9933 w 10000"/>
              <a:gd name="connsiteY1" fmla="*/ 10000 h 10000"/>
              <a:gd name="connsiteX2" fmla="*/ 10000 w 10000"/>
              <a:gd name="connsiteY2" fmla="*/ 9806 h 10000"/>
              <a:gd name="connsiteX3" fmla="*/ 9863 w 10000"/>
              <a:gd name="connsiteY3" fmla="*/ 9691 h 10000"/>
              <a:gd name="connsiteX4" fmla="*/ 9455 w 10000"/>
              <a:gd name="connsiteY4" fmla="*/ 8947 h 10000"/>
              <a:gd name="connsiteX5" fmla="*/ 8298 w 10000"/>
              <a:gd name="connsiteY5" fmla="*/ 9376 h 10000"/>
              <a:gd name="connsiteX6" fmla="*/ 7960 w 10000"/>
              <a:gd name="connsiteY6" fmla="*/ 9142 h 10000"/>
              <a:gd name="connsiteX7" fmla="*/ 7687 w 10000"/>
              <a:gd name="connsiteY7" fmla="*/ 9063 h 10000"/>
              <a:gd name="connsiteX8" fmla="*/ 7960 w 10000"/>
              <a:gd name="connsiteY8" fmla="*/ 8750 h 10000"/>
              <a:gd name="connsiteX9" fmla="*/ 7821 w 10000"/>
              <a:gd name="connsiteY9" fmla="*/ 8558 h 10000"/>
              <a:gd name="connsiteX10" fmla="*/ 8436 w 10000"/>
              <a:gd name="connsiteY10" fmla="*/ 8362 h 10000"/>
              <a:gd name="connsiteX11" fmla="*/ 8365 w 10000"/>
              <a:gd name="connsiteY11" fmla="*/ 8245 h 10000"/>
              <a:gd name="connsiteX12" fmla="*/ 8436 w 10000"/>
              <a:gd name="connsiteY12" fmla="*/ 8127 h 10000"/>
              <a:gd name="connsiteX13" fmla="*/ 8230 w 10000"/>
              <a:gd name="connsiteY13" fmla="*/ 8048 h 10000"/>
              <a:gd name="connsiteX14" fmla="*/ 8436 w 10000"/>
              <a:gd name="connsiteY14" fmla="*/ 7812 h 10000"/>
              <a:gd name="connsiteX15" fmla="*/ 8298 w 10000"/>
              <a:gd name="connsiteY15" fmla="*/ 7659 h 10000"/>
              <a:gd name="connsiteX16" fmla="*/ 8571 w 10000"/>
              <a:gd name="connsiteY16" fmla="*/ 7620 h 10000"/>
              <a:gd name="connsiteX17" fmla="*/ 8571 w 10000"/>
              <a:gd name="connsiteY17" fmla="*/ 7424 h 10000"/>
              <a:gd name="connsiteX18" fmla="*/ 8979 w 10000"/>
              <a:gd name="connsiteY18" fmla="*/ 6995 h 10000"/>
              <a:gd name="connsiteX19" fmla="*/ 8914 w 10000"/>
              <a:gd name="connsiteY19" fmla="*/ 6876 h 10000"/>
              <a:gd name="connsiteX20" fmla="*/ 9113 w 10000"/>
              <a:gd name="connsiteY20" fmla="*/ 6837 h 10000"/>
              <a:gd name="connsiteX21" fmla="*/ 9251 w 10000"/>
              <a:gd name="connsiteY21" fmla="*/ 6525 h 10000"/>
              <a:gd name="connsiteX22" fmla="*/ 8504 w 10000"/>
              <a:gd name="connsiteY22" fmla="*/ 6484 h 10000"/>
              <a:gd name="connsiteX23" fmla="*/ 8365 w 10000"/>
              <a:gd name="connsiteY23" fmla="*/ 6369 h 10000"/>
              <a:gd name="connsiteX24" fmla="*/ 8436 w 10000"/>
              <a:gd name="connsiteY24" fmla="*/ 6288 h 10000"/>
              <a:gd name="connsiteX25" fmla="*/ 8365 w 10000"/>
              <a:gd name="connsiteY25" fmla="*/ 6174 h 10000"/>
              <a:gd name="connsiteX26" fmla="*/ 8029 w 10000"/>
              <a:gd name="connsiteY26" fmla="*/ 6250 h 10000"/>
              <a:gd name="connsiteX27" fmla="*/ 8095 w 10000"/>
              <a:gd name="connsiteY27" fmla="*/ 6094 h 10000"/>
              <a:gd name="connsiteX28" fmla="*/ 7753 w 10000"/>
              <a:gd name="connsiteY28" fmla="*/ 5901 h 10000"/>
              <a:gd name="connsiteX29" fmla="*/ 7753 w 10000"/>
              <a:gd name="connsiteY29" fmla="*/ 5665 h 10000"/>
              <a:gd name="connsiteX30" fmla="*/ 7482 w 10000"/>
              <a:gd name="connsiteY30" fmla="*/ 5471 h 10000"/>
              <a:gd name="connsiteX31" fmla="*/ 6938 w 10000"/>
              <a:gd name="connsiteY31" fmla="*/ 4726 h 10000"/>
              <a:gd name="connsiteX32" fmla="*/ 6462 w 10000"/>
              <a:gd name="connsiteY32" fmla="*/ 4572 h 10000"/>
              <a:gd name="connsiteX33" fmla="*/ 6258 w 10000"/>
              <a:gd name="connsiteY33" fmla="*/ 4335 h 10000"/>
              <a:gd name="connsiteX34" fmla="*/ 5918 w 10000"/>
              <a:gd name="connsiteY34" fmla="*/ 4182 h 10000"/>
              <a:gd name="connsiteX35" fmla="*/ 6191 w 10000"/>
              <a:gd name="connsiteY35" fmla="*/ 4062 h 10000"/>
              <a:gd name="connsiteX36" fmla="*/ 5984 w 10000"/>
              <a:gd name="connsiteY36" fmla="*/ 3867 h 10000"/>
              <a:gd name="connsiteX37" fmla="*/ 6191 w 10000"/>
              <a:gd name="connsiteY37" fmla="*/ 3750 h 10000"/>
              <a:gd name="connsiteX38" fmla="*/ 6191 w 10000"/>
              <a:gd name="connsiteY38" fmla="*/ 3517 h 10000"/>
              <a:gd name="connsiteX39" fmla="*/ 5506 w 10000"/>
              <a:gd name="connsiteY39" fmla="*/ 2695 h 10000"/>
              <a:gd name="connsiteX40" fmla="*/ 6392 w 10000"/>
              <a:gd name="connsiteY40" fmla="*/ 352 h 10000"/>
              <a:gd name="connsiteX41" fmla="*/ 3672 w 10000"/>
              <a:gd name="connsiteY41" fmla="*/ 0 h 10000"/>
              <a:gd name="connsiteX42" fmla="*/ 1088 w 10000"/>
              <a:gd name="connsiteY42" fmla="*/ 6212 h 10000"/>
              <a:gd name="connsiteX43" fmla="*/ 1293 w 10000"/>
              <a:gd name="connsiteY43" fmla="*/ 6758 h 10000"/>
              <a:gd name="connsiteX44" fmla="*/ 1021 w 10000"/>
              <a:gd name="connsiteY44" fmla="*/ 6916 h 10000"/>
              <a:gd name="connsiteX45" fmla="*/ 1362 w 10000"/>
              <a:gd name="connsiteY45" fmla="*/ 7620 h 10000"/>
              <a:gd name="connsiteX46" fmla="*/ 1975 w 10000"/>
              <a:gd name="connsiteY46" fmla="*/ 7853 h 10000"/>
              <a:gd name="connsiteX47" fmla="*/ 2041 w 10000"/>
              <a:gd name="connsiteY47" fmla="*/ 8281 h 10000"/>
              <a:gd name="connsiteX48" fmla="*/ 1223 w 10000"/>
              <a:gd name="connsiteY48" fmla="*/ 8788 h 10000"/>
              <a:gd name="connsiteX49" fmla="*/ 884 w 10000"/>
              <a:gd name="connsiteY49" fmla="*/ 9222 h 10000"/>
              <a:gd name="connsiteX50" fmla="*/ 341 w 10000"/>
              <a:gd name="connsiteY50" fmla="*/ 9533 h 10000"/>
              <a:gd name="connsiteX51" fmla="*/ 272 w 10000"/>
              <a:gd name="connsiteY51" fmla="*/ 9767 h 10000"/>
              <a:gd name="connsiteX52" fmla="*/ 0 w 10000"/>
              <a:gd name="connsiteY52" fmla="*/ 9963 h 10000"/>
              <a:gd name="connsiteX0" fmla="*/ 0 w 10000"/>
              <a:gd name="connsiteY0" fmla="*/ 9963 h 10000"/>
              <a:gd name="connsiteX1" fmla="*/ 9933 w 10000"/>
              <a:gd name="connsiteY1" fmla="*/ 10000 h 10000"/>
              <a:gd name="connsiteX2" fmla="*/ 10000 w 10000"/>
              <a:gd name="connsiteY2" fmla="*/ 9806 h 10000"/>
              <a:gd name="connsiteX3" fmla="*/ 9455 w 10000"/>
              <a:gd name="connsiteY3" fmla="*/ 8947 h 10000"/>
              <a:gd name="connsiteX4" fmla="*/ 8298 w 10000"/>
              <a:gd name="connsiteY4" fmla="*/ 9376 h 10000"/>
              <a:gd name="connsiteX5" fmla="*/ 7960 w 10000"/>
              <a:gd name="connsiteY5" fmla="*/ 9142 h 10000"/>
              <a:gd name="connsiteX6" fmla="*/ 7687 w 10000"/>
              <a:gd name="connsiteY6" fmla="*/ 9063 h 10000"/>
              <a:gd name="connsiteX7" fmla="*/ 7960 w 10000"/>
              <a:gd name="connsiteY7" fmla="*/ 8750 h 10000"/>
              <a:gd name="connsiteX8" fmla="*/ 7821 w 10000"/>
              <a:gd name="connsiteY8" fmla="*/ 8558 h 10000"/>
              <a:gd name="connsiteX9" fmla="*/ 8436 w 10000"/>
              <a:gd name="connsiteY9" fmla="*/ 8362 h 10000"/>
              <a:gd name="connsiteX10" fmla="*/ 8365 w 10000"/>
              <a:gd name="connsiteY10" fmla="*/ 8245 h 10000"/>
              <a:gd name="connsiteX11" fmla="*/ 8436 w 10000"/>
              <a:gd name="connsiteY11" fmla="*/ 8127 h 10000"/>
              <a:gd name="connsiteX12" fmla="*/ 8230 w 10000"/>
              <a:gd name="connsiteY12" fmla="*/ 8048 h 10000"/>
              <a:gd name="connsiteX13" fmla="*/ 8436 w 10000"/>
              <a:gd name="connsiteY13" fmla="*/ 7812 h 10000"/>
              <a:gd name="connsiteX14" fmla="*/ 8298 w 10000"/>
              <a:gd name="connsiteY14" fmla="*/ 7659 h 10000"/>
              <a:gd name="connsiteX15" fmla="*/ 8571 w 10000"/>
              <a:gd name="connsiteY15" fmla="*/ 7620 h 10000"/>
              <a:gd name="connsiteX16" fmla="*/ 8571 w 10000"/>
              <a:gd name="connsiteY16" fmla="*/ 7424 h 10000"/>
              <a:gd name="connsiteX17" fmla="*/ 8979 w 10000"/>
              <a:gd name="connsiteY17" fmla="*/ 6995 h 10000"/>
              <a:gd name="connsiteX18" fmla="*/ 8914 w 10000"/>
              <a:gd name="connsiteY18" fmla="*/ 6876 h 10000"/>
              <a:gd name="connsiteX19" fmla="*/ 9113 w 10000"/>
              <a:gd name="connsiteY19" fmla="*/ 6837 h 10000"/>
              <a:gd name="connsiteX20" fmla="*/ 9251 w 10000"/>
              <a:gd name="connsiteY20" fmla="*/ 6525 h 10000"/>
              <a:gd name="connsiteX21" fmla="*/ 8504 w 10000"/>
              <a:gd name="connsiteY21" fmla="*/ 6484 h 10000"/>
              <a:gd name="connsiteX22" fmla="*/ 8365 w 10000"/>
              <a:gd name="connsiteY22" fmla="*/ 6369 h 10000"/>
              <a:gd name="connsiteX23" fmla="*/ 8436 w 10000"/>
              <a:gd name="connsiteY23" fmla="*/ 6288 h 10000"/>
              <a:gd name="connsiteX24" fmla="*/ 8365 w 10000"/>
              <a:gd name="connsiteY24" fmla="*/ 6174 h 10000"/>
              <a:gd name="connsiteX25" fmla="*/ 8029 w 10000"/>
              <a:gd name="connsiteY25" fmla="*/ 6250 h 10000"/>
              <a:gd name="connsiteX26" fmla="*/ 8095 w 10000"/>
              <a:gd name="connsiteY26" fmla="*/ 6094 h 10000"/>
              <a:gd name="connsiteX27" fmla="*/ 7753 w 10000"/>
              <a:gd name="connsiteY27" fmla="*/ 5901 h 10000"/>
              <a:gd name="connsiteX28" fmla="*/ 7753 w 10000"/>
              <a:gd name="connsiteY28" fmla="*/ 5665 h 10000"/>
              <a:gd name="connsiteX29" fmla="*/ 7482 w 10000"/>
              <a:gd name="connsiteY29" fmla="*/ 5471 h 10000"/>
              <a:gd name="connsiteX30" fmla="*/ 6938 w 10000"/>
              <a:gd name="connsiteY30" fmla="*/ 4726 h 10000"/>
              <a:gd name="connsiteX31" fmla="*/ 6462 w 10000"/>
              <a:gd name="connsiteY31" fmla="*/ 4572 h 10000"/>
              <a:gd name="connsiteX32" fmla="*/ 6258 w 10000"/>
              <a:gd name="connsiteY32" fmla="*/ 4335 h 10000"/>
              <a:gd name="connsiteX33" fmla="*/ 5918 w 10000"/>
              <a:gd name="connsiteY33" fmla="*/ 4182 h 10000"/>
              <a:gd name="connsiteX34" fmla="*/ 6191 w 10000"/>
              <a:gd name="connsiteY34" fmla="*/ 4062 h 10000"/>
              <a:gd name="connsiteX35" fmla="*/ 5984 w 10000"/>
              <a:gd name="connsiteY35" fmla="*/ 3867 h 10000"/>
              <a:gd name="connsiteX36" fmla="*/ 6191 w 10000"/>
              <a:gd name="connsiteY36" fmla="*/ 3750 h 10000"/>
              <a:gd name="connsiteX37" fmla="*/ 6191 w 10000"/>
              <a:gd name="connsiteY37" fmla="*/ 3517 h 10000"/>
              <a:gd name="connsiteX38" fmla="*/ 5506 w 10000"/>
              <a:gd name="connsiteY38" fmla="*/ 2695 h 10000"/>
              <a:gd name="connsiteX39" fmla="*/ 6392 w 10000"/>
              <a:gd name="connsiteY39" fmla="*/ 352 h 10000"/>
              <a:gd name="connsiteX40" fmla="*/ 3672 w 10000"/>
              <a:gd name="connsiteY40" fmla="*/ 0 h 10000"/>
              <a:gd name="connsiteX41" fmla="*/ 1088 w 10000"/>
              <a:gd name="connsiteY41" fmla="*/ 6212 h 10000"/>
              <a:gd name="connsiteX42" fmla="*/ 1293 w 10000"/>
              <a:gd name="connsiteY42" fmla="*/ 6758 h 10000"/>
              <a:gd name="connsiteX43" fmla="*/ 1021 w 10000"/>
              <a:gd name="connsiteY43" fmla="*/ 6916 h 10000"/>
              <a:gd name="connsiteX44" fmla="*/ 1362 w 10000"/>
              <a:gd name="connsiteY44" fmla="*/ 7620 h 10000"/>
              <a:gd name="connsiteX45" fmla="*/ 1975 w 10000"/>
              <a:gd name="connsiteY45" fmla="*/ 7853 h 10000"/>
              <a:gd name="connsiteX46" fmla="*/ 2041 w 10000"/>
              <a:gd name="connsiteY46" fmla="*/ 8281 h 10000"/>
              <a:gd name="connsiteX47" fmla="*/ 1223 w 10000"/>
              <a:gd name="connsiteY47" fmla="*/ 8788 h 10000"/>
              <a:gd name="connsiteX48" fmla="*/ 884 w 10000"/>
              <a:gd name="connsiteY48" fmla="*/ 9222 h 10000"/>
              <a:gd name="connsiteX49" fmla="*/ 341 w 10000"/>
              <a:gd name="connsiteY49" fmla="*/ 9533 h 10000"/>
              <a:gd name="connsiteX50" fmla="*/ 272 w 10000"/>
              <a:gd name="connsiteY50" fmla="*/ 9767 h 10000"/>
              <a:gd name="connsiteX51" fmla="*/ 0 w 10000"/>
              <a:gd name="connsiteY51" fmla="*/ 9963 h 10000"/>
              <a:gd name="connsiteX0" fmla="*/ 0 w 10000"/>
              <a:gd name="connsiteY0" fmla="*/ 9963 h 10000"/>
              <a:gd name="connsiteX1" fmla="*/ 9933 w 10000"/>
              <a:gd name="connsiteY1" fmla="*/ 10000 h 10000"/>
              <a:gd name="connsiteX2" fmla="*/ 10000 w 10000"/>
              <a:gd name="connsiteY2" fmla="*/ 9806 h 10000"/>
              <a:gd name="connsiteX3" fmla="*/ 8298 w 10000"/>
              <a:gd name="connsiteY3" fmla="*/ 9376 h 10000"/>
              <a:gd name="connsiteX4" fmla="*/ 7960 w 10000"/>
              <a:gd name="connsiteY4" fmla="*/ 9142 h 10000"/>
              <a:gd name="connsiteX5" fmla="*/ 7687 w 10000"/>
              <a:gd name="connsiteY5" fmla="*/ 9063 h 10000"/>
              <a:gd name="connsiteX6" fmla="*/ 7960 w 10000"/>
              <a:gd name="connsiteY6" fmla="*/ 8750 h 10000"/>
              <a:gd name="connsiteX7" fmla="*/ 7821 w 10000"/>
              <a:gd name="connsiteY7" fmla="*/ 8558 h 10000"/>
              <a:gd name="connsiteX8" fmla="*/ 8436 w 10000"/>
              <a:gd name="connsiteY8" fmla="*/ 8362 h 10000"/>
              <a:gd name="connsiteX9" fmla="*/ 8365 w 10000"/>
              <a:gd name="connsiteY9" fmla="*/ 8245 h 10000"/>
              <a:gd name="connsiteX10" fmla="*/ 8436 w 10000"/>
              <a:gd name="connsiteY10" fmla="*/ 8127 h 10000"/>
              <a:gd name="connsiteX11" fmla="*/ 8230 w 10000"/>
              <a:gd name="connsiteY11" fmla="*/ 8048 h 10000"/>
              <a:gd name="connsiteX12" fmla="*/ 8436 w 10000"/>
              <a:gd name="connsiteY12" fmla="*/ 7812 h 10000"/>
              <a:gd name="connsiteX13" fmla="*/ 8298 w 10000"/>
              <a:gd name="connsiteY13" fmla="*/ 7659 h 10000"/>
              <a:gd name="connsiteX14" fmla="*/ 8571 w 10000"/>
              <a:gd name="connsiteY14" fmla="*/ 7620 h 10000"/>
              <a:gd name="connsiteX15" fmla="*/ 8571 w 10000"/>
              <a:gd name="connsiteY15" fmla="*/ 7424 h 10000"/>
              <a:gd name="connsiteX16" fmla="*/ 8979 w 10000"/>
              <a:gd name="connsiteY16" fmla="*/ 6995 h 10000"/>
              <a:gd name="connsiteX17" fmla="*/ 8914 w 10000"/>
              <a:gd name="connsiteY17" fmla="*/ 6876 h 10000"/>
              <a:gd name="connsiteX18" fmla="*/ 9113 w 10000"/>
              <a:gd name="connsiteY18" fmla="*/ 6837 h 10000"/>
              <a:gd name="connsiteX19" fmla="*/ 9251 w 10000"/>
              <a:gd name="connsiteY19" fmla="*/ 6525 h 10000"/>
              <a:gd name="connsiteX20" fmla="*/ 8504 w 10000"/>
              <a:gd name="connsiteY20" fmla="*/ 6484 h 10000"/>
              <a:gd name="connsiteX21" fmla="*/ 8365 w 10000"/>
              <a:gd name="connsiteY21" fmla="*/ 6369 h 10000"/>
              <a:gd name="connsiteX22" fmla="*/ 8436 w 10000"/>
              <a:gd name="connsiteY22" fmla="*/ 6288 h 10000"/>
              <a:gd name="connsiteX23" fmla="*/ 8365 w 10000"/>
              <a:gd name="connsiteY23" fmla="*/ 6174 h 10000"/>
              <a:gd name="connsiteX24" fmla="*/ 8029 w 10000"/>
              <a:gd name="connsiteY24" fmla="*/ 6250 h 10000"/>
              <a:gd name="connsiteX25" fmla="*/ 8095 w 10000"/>
              <a:gd name="connsiteY25" fmla="*/ 6094 h 10000"/>
              <a:gd name="connsiteX26" fmla="*/ 7753 w 10000"/>
              <a:gd name="connsiteY26" fmla="*/ 5901 h 10000"/>
              <a:gd name="connsiteX27" fmla="*/ 7753 w 10000"/>
              <a:gd name="connsiteY27" fmla="*/ 5665 h 10000"/>
              <a:gd name="connsiteX28" fmla="*/ 7482 w 10000"/>
              <a:gd name="connsiteY28" fmla="*/ 5471 h 10000"/>
              <a:gd name="connsiteX29" fmla="*/ 6938 w 10000"/>
              <a:gd name="connsiteY29" fmla="*/ 4726 h 10000"/>
              <a:gd name="connsiteX30" fmla="*/ 6462 w 10000"/>
              <a:gd name="connsiteY30" fmla="*/ 4572 h 10000"/>
              <a:gd name="connsiteX31" fmla="*/ 6258 w 10000"/>
              <a:gd name="connsiteY31" fmla="*/ 4335 h 10000"/>
              <a:gd name="connsiteX32" fmla="*/ 5918 w 10000"/>
              <a:gd name="connsiteY32" fmla="*/ 4182 h 10000"/>
              <a:gd name="connsiteX33" fmla="*/ 6191 w 10000"/>
              <a:gd name="connsiteY33" fmla="*/ 4062 h 10000"/>
              <a:gd name="connsiteX34" fmla="*/ 5984 w 10000"/>
              <a:gd name="connsiteY34" fmla="*/ 3867 h 10000"/>
              <a:gd name="connsiteX35" fmla="*/ 6191 w 10000"/>
              <a:gd name="connsiteY35" fmla="*/ 3750 h 10000"/>
              <a:gd name="connsiteX36" fmla="*/ 6191 w 10000"/>
              <a:gd name="connsiteY36" fmla="*/ 3517 h 10000"/>
              <a:gd name="connsiteX37" fmla="*/ 5506 w 10000"/>
              <a:gd name="connsiteY37" fmla="*/ 2695 h 10000"/>
              <a:gd name="connsiteX38" fmla="*/ 6392 w 10000"/>
              <a:gd name="connsiteY38" fmla="*/ 352 h 10000"/>
              <a:gd name="connsiteX39" fmla="*/ 3672 w 10000"/>
              <a:gd name="connsiteY39" fmla="*/ 0 h 10000"/>
              <a:gd name="connsiteX40" fmla="*/ 1088 w 10000"/>
              <a:gd name="connsiteY40" fmla="*/ 6212 h 10000"/>
              <a:gd name="connsiteX41" fmla="*/ 1293 w 10000"/>
              <a:gd name="connsiteY41" fmla="*/ 6758 h 10000"/>
              <a:gd name="connsiteX42" fmla="*/ 1021 w 10000"/>
              <a:gd name="connsiteY42" fmla="*/ 6916 h 10000"/>
              <a:gd name="connsiteX43" fmla="*/ 1362 w 10000"/>
              <a:gd name="connsiteY43" fmla="*/ 7620 h 10000"/>
              <a:gd name="connsiteX44" fmla="*/ 1975 w 10000"/>
              <a:gd name="connsiteY44" fmla="*/ 7853 h 10000"/>
              <a:gd name="connsiteX45" fmla="*/ 2041 w 10000"/>
              <a:gd name="connsiteY45" fmla="*/ 8281 h 10000"/>
              <a:gd name="connsiteX46" fmla="*/ 1223 w 10000"/>
              <a:gd name="connsiteY46" fmla="*/ 8788 h 10000"/>
              <a:gd name="connsiteX47" fmla="*/ 884 w 10000"/>
              <a:gd name="connsiteY47" fmla="*/ 9222 h 10000"/>
              <a:gd name="connsiteX48" fmla="*/ 341 w 10000"/>
              <a:gd name="connsiteY48" fmla="*/ 9533 h 10000"/>
              <a:gd name="connsiteX49" fmla="*/ 272 w 10000"/>
              <a:gd name="connsiteY49" fmla="*/ 9767 h 10000"/>
              <a:gd name="connsiteX50" fmla="*/ 0 w 10000"/>
              <a:gd name="connsiteY50" fmla="*/ 9963 h 10000"/>
              <a:gd name="connsiteX0" fmla="*/ 0 w 10325"/>
              <a:gd name="connsiteY0" fmla="*/ 9963 h 10000"/>
              <a:gd name="connsiteX1" fmla="*/ 9933 w 10325"/>
              <a:gd name="connsiteY1" fmla="*/ 10000 h 10000"/>
              <a:gd name="connsiteX2" fmla="*/ 8298 w 10325"/>
              <a:gd name="connsiteY2" fmla="*/ 9376 h 10000"/>
              <a:gd name="connsiteX3" fmla="*/ 7960 w 10325"/>
              <a:gd name="connsiteY3" fmla="*/ 9142 h 10000"/>
              <a:gd name="connsiteX4" fmla="*/ 7687 w 10325"/>
              <a:gd name="connsiteY4" fmla="*/ 9063 h 10000"/>
              <a:gd name="connsiteX5" fmla="*/ 7960 w 10325"/>
              <a:gd name="connsiteY5" fmla="*/ 8750 h 10000"/>
              <a:gd name="connsiteX6" fmla="*/ 7821 w 10325"/>
              <a:gd name="connsiteY6" fmla="*/ 8558 h 10000"/>
              <a:gd name="connsiteX7" fmla="*/ 8436 w 10325"/>
              <a:gd name="connsiteY7" fmla="*/ 8362 h 10000"/>
              <a:gd name="connsiteX8" fmla="*/ 8365 w 10325"/>
              <a:gd name="connsiteY8" fmla="*/ 8245 h 10000"/>
              <a:gd name="connsiteX9" fmla="*/ 8436 w 10325"/>
              <a:gd name="connsiteY9" fmla="*/ 8127 h 10000"/>
              <a:gd name="connsiteX10" fmla="*/ 8230 w 10325"/>
              <a:gd name="connsiteY10" fmla="*/ 8048 h 10000"/>
              <a:gd name="connsiteX11" fmla="*/ 8436 w 10325"/>
              <a:gd name="connsiteY11" fmla="*/ 7812 h 10000"/>
              <a:gd name="connsiteX12" fmla="*/ 8298 w 10325"/>
              <a:gd name="connsiteY12" fmla="*/ 7659 h 10000"/>
              <a:gd name="connsiteX13" fmla="*/ 8571 w 10325"/>
              <a:gd name="connsiteY13" fmla="*/ 7620 h 10000"/>
              <a:gd name="connsiteX14" fmla="*/ 8571 w 10325"/>
              <a:gd name="connsiteY14" fmla="*/ 7424 h 10000"/>
              <a:gd name="connsiteX15" fmla="*/ 8979 w 10325"/>
              <a:gd name="connsiteY15" fmla="*/ 6995 h 10000"/>
              <a:gd name="connsiteX16" fmla="*/ 8914 w 10325"/>
              <a:gd name="connsiteY16" fmla="*/ 6876 h 10000"/>
              <a:gd name="connsiteX17" fmla="*/ 9113 w 10325"/>
              <a:gd name="connsiteY17" fmla="*/ 6837 h 10000"/>
              <a:gd name="connsiteX18" fmla="*/ 9251 w 10325"/>
              <a:gd name="connsiteY18" fmla="*/ 6525 h 10000"/>
              <a:gd name="connsiteX19" fmla="*/ 8504 w 10325"/>
              <a:gd name="connsiteY19" fmla="*/ 6484 h 10000"/>
              <a:gd name="connsiteX20" fmla="*/ 8365 w 10325"/>
              <a:gd name="connsiteY20" fmla="*/ 6369 h 10000"/>
              <a:gd name="connsiteX21" fmla="*/ 8436 w 10325"/>
              <a:gd name="connsiteY21" fmla="*/ 6288 h 10000"/>
              <a:gd name="connsiteX22" fmla="*/ 8365 w 10325"/>
              <a:gd name="connsiteY22" fmla="*/ 6174 h 10000"/>
              <a:gd name="connsiteX23" fmla="*/ 8029 w 10325"/>
              <a:gd name="connsiteY23" fmla="*/ 6250 h 10000"/>
              <a:gd name="connsiteX24" fmla="*/ 8095 w 10325"/>
              <a:gd name="connsiteY24" fmla="*/ 6094 h 10000"/>
              <a:gd name="connsiteX25" fmla="*/ 7753 w 10325"/>
              <a:gd name="connsiteY25" fmla="*/ 5901 h 10000"/>
              <a:gd name="connsiteX26" fmla="*/ 7753 w 10325"/>
              <a:gd name="connsiteY26" fmla="*/ 5665 h 10000"/>
              <a:gd name="connsiteX27" fmla="*/ 7482 w 10325"/>
              <a:gd name="connsiteY27" fmla="*/ 5471 h 10000"/>
              <a:gd name="connsiteX28" fmla="*/ 6938 w 10325"/>
              <a:gd name="connsiteY28" fmla="*/ 4726 h 10000"/>
              <a:gd name="connsiteX29" fmla="*/ 6462 w 10325"/>
              <a:gd name="connsiteY29" fmla="*/ 4572 h 10000"/>
              <a:gd name="connsiteX30" fmla="*/ 6258 w 10325"/>
              <a:gd name="connsiteY30" fmla="*/ 4335 h 10000"/>
              <a:gd name="connsiteX31" fmla="*/ 5918 w 10325"/>
              <a:gd name="connsiteY31" fmla="*/ 4182 h 10000"/>
              <a:gd name="connsiteX32" fmla="*/ 6191 w 10325"/>
              <a:gd name="connsiteY32" fmla="*/ 4062 h 10000"/>
              <a:gd name="connsiteX33" fmla="*/ 5984 w 10325"/>
              <a:gd name="connsiteY33" fmla="*/ 3867 h 10000"/>
              <a:gd name="connsiteX34" fmla="*/ 6191 w 10325"/>
              <a:gd name="connsiteY34" fmla="*/ 3750 h 10000"/>
              <a:gd name="connsiteX35" fmla="*/ 6191 w 10325"/>
              <a:gd name="connsiteY35" fmla="*/ 3517 h 10000"/>
              <a:gd name="connsiteX36" fmla="*/ 5506 w 10325"/>
              <a:gd name="connsiteY36" fmla="*/ 2695 h 10000"/>
              <a:gd name="connsiteX37" fmla="*/ 6392 w 10325"/>
              <a:gd name="connsiteY37" fmla="*/ 352 h 10000"/>
              <a:gd name="connsiteX38" fmla="*/ 3672 w 10325"/>
              <a:gd name="connsiteY38" fmla="*/ 0 h 10000"/>
              <a:gd name="connsiteX39" fmla="*/ 1088 w 10325"/>
              <a:gd name="connsiteY39" fmla="*/ 6212 h 10000"/>
              <a:gd name="connsiteX40" fmla="*/ 1293 w 10325"/>
              <a:gd name="connsiteY40" fmla="*/ 6758 h 10000"/>
              <a:gd name="connsiteX41" fmla="*/ 1021 w 10325"/>
              <a:gd name="connsiteY41" fmla="*/ 6916 h 10000"/>
              <a:gd name="connsiteX42" fmla="*/ 1362 w 10325"/>
              <a:gd name="connsiteY42" fmla="*/ 7620 h 10000"/>
              <a:gd name="connsiteX43" fmla="*/ 1975 w 10325"/>
              <a:gd name="connsiteY43" fmla="*/ 7853 h 10000"/>
              <a:gd name="connsiteX44" fmla="*/ 2041 w 10325"/>
              <a:gd name="connsiteY44" fmla="*/ 8281 h 10000"/>
              <a:gd name="connsiteX45" fmla="*/ 1223 w 10325"/>
              <a:gd name="connsiteY45" fmla="*/ 8788 h 10000"/>
              <a:gd name="connsiteX46" fmla="*/ 884 w 10325"/>
              <a:gd name="connsiteY46" fmla="*/ 9222 h 10000"/>
              <a:gd name="connsiteX47" fmla="*/ 341 w 10325"/>
              <a:gd name="connsiteY47" fmla="*/ 9533 h 10000"/>
              <a:gd name="connsiteX48" fmla="*/ 272 w 10325"/>
              <a:gd name="connsiteY48" fmla="*/ 9767 h 10000"/>
              <a:gd name="connsiteX49" fmla="*/ 0 w 10325"/>
              <a:gd name="connsiteY49" fmla="*/ 9963 h 10000"/>
              <a:gd name="connsiteX0" fmla="*/ 0 w 10325"/>
              <a:gd name="connsiteY0" fmla="*/ 9963 h 10000"/>
              <a:gd name="connsiteX1" fmla="*/ 9933 w 10325"/>
              <a:gd name="connsiteY1" fmla="*/ 10000 h 10000"/>
              <a:gd name="connsiteX2" fmla="*/ 8298 w 10325"/>
              <a:gd name="connsiteY2" fmla="*/ 9376 h 10000"/>
              <a:gd name="connsiteX3" fmla="*/ 7687 w 10325"/>
              <a:gd name="connsiteY3" fmla="*/ 9063 h 10000"/>
              <a:gd name="connsiteX4" fmla="*/ 7960 w 10325"/>
              <a:gd name="connsiteY4" fmla="*/ 8750 h 10000"/>
              <a:gd name="connsiteX5" fmla="*/ 7821 w 10325"/>
              <a:gd name="connsiteY5" fmla="*/ 8558 h 10000"/>
              <a:gd name="connsiteX6" fmla="*/ 8436 w 10325"/>
              <a:gd name="connsiteY6" fmla="*/ 8362 h 10000"/>
              <a:gd name="connsiteX7" fmla="*/ 8365 w 10325"/>
              <a:gd name="connsiteY7" fmla="*/ 8245 h 10000"/>
              <a:gd name="connsiteX8" fmla="*/ 8436 w 10325"/>
              <a:gd name="connsiteY8" fmla="*/ 8127 h 10000"/>
              <a:gd name="connsiteX9" fmla="*/ 8230 w 10325"/>
              <a:gd name="connsiteY9" fmla="*/ 8048 h 10000"/>
              <a:gd name="connsiteX10" fmla="*/ 8436 w 10325"/>
              <a:gd name="connsiteY10" fmla="*/ 7812 h 10000"/>
              <a:gd name="connsiteX11" fmla="*/ 8298 w 10325"/>
              <a:gd name="connsiteY11" fmla="*/ 7659 h 10000"/>
              <a:gd name="connsiteX12" fmla="*/ 8571 w 10325"/>
              <a:gd name="connsiteY12" fmla="*/ 7620 h 10000"/>
              <a:gd name="connsiteX13" fmla="*/ 8571 w 10325"/>
              <a:gd name="connsiteY13" fmla="*/ 7424 h 10000"/>
              <a:gd name="connsiteX14" fmla="*/ 8979 w 10325"/>
              <a:gd name="connsiteY14" fmla="*/ 6995 h 10000"/>
              <a:gd name="connsiteX15" fmla="*/ 8914 w 10325"/>
              <a:gd name="connsiteY15" fmla="*/ 6876 h 10000"/>
              <a:gd name="connsiteX16" fmla="*/ 9113 w 10325"/>
              <a:gd name="connsiteY16" fmla="*/ 6837 h 10000"/>
              <a:gd name="connsiteX17" fmla="*/ 9251 w 10325"/>
              <a:gd name="connsiteY17" fmla="*/ 6525 h 10000"/>
              <a:gd name="connsiteX18" fmla="*/ 8504 w 10325"/>
              <a:gd name="connsiteY18" fmla="*/ 6484 h 10000"/>
              <a:gd name="connsiteX19" fmla="*/ 8365 w 10325"/>
              <a:gd name="connsiteY19" fmla="*/ 6369 h 10000"/>
              <a:gd name="connsiteX20" fmla="*/ 8436 w 10325"/>
              <a:gd name="connsiteY20" fmla="*/ 6288 h 10000"/>
              <a:gd name="connsiteX21" fmla="*/ 8365 w 10325"/>
              <a:gd name="connsiteY21" fmla="*/ 6174 h 10000"/>
              <a:gd name="connsiteX22" fmla="*/ 8029 w 10325"/>
              <a:gd name="connsiteY22" fmla="*/ 6250 h 10000"/>
              <a:gd name="connsiteX23" fmla="*/ 8095 w 10325"/>
              <a:gd name="connsiteY23" fmla="*/ 6094 h 10000"/>
              <a:gd name="connsiteX24" fmla="*/ 7753 w 10325"/>
              <a:gd name="connsiteY24" fmla="*/ 5901 h 10000"/>
              <a:gd name="connsiteX25" fmla="*/ 7753 w 10325"/>
              <a:gd name="connsiteY25" fmla="*/ 5665 h 10000"/>
              <a:gd name="connsiteX26" fmla="*/ 7482 w 10325"/>
              <a:gd name="connsiteY26" fmla="*/ 5471 h 10000"/>
              <a:gd name="connsiteX27" fmla="*/ 6938 w 10325"/>
              <a:gd name="connsiteY27" fmla="*/ 4726 h 10000"/>
              <a:gd name="connsiteX28" fmla="*/ 6462 w 10325"/>
              <a:gd name="connsiteY28" fmla="*/ 4572 h 10000"/>
              <a:gd name="connsiteX29" fmla="*/ 6258 w 10325"/>
              <a:gd name="connsiteY29" fmla="*/ 4335 h 10000"/>
              <a:gd name="connsiteX30" fmla="*/ 5918 w 10325"/>
              <a:gd name="connsiteY30" fmla="*/ 4182 h 10000"/>
              <a:gd name="connsiteX31" fmla="*/ 6191 w 10325"/>
              <a:gd name="connsiteY31" fmla="*/ 4062 h 10000"/>
              <a:gd name="connsiteX32" fmla="*/ 5984 w 10325"/>
              <a:gd name="connsiteY32" fmla="*/ 3867 h 10000"/>
              <a:gd name="connsiteX33" fmla="*/ 6191 w 10325"/>
              <a:gd name="connsiteY33" fmla="*/ 3750 h 10000"/>
              <a:gd name="connsiteX34" fmla="*/ 6191 w 10325"/>
              <a:gd name="connsiteY34" fmla="*/ 3517 h 10000"/>
              <a:gd name="connsiteX35" fmla="*/ 5506 w 10325"/>
              <a:gd name="connsiteY35" fmla="*/ 2695 h 10000"/>
              <a:gd name="connsiteX36" fmla="*/ 6392 w 10325"/>
              <a:gd name="connsiteY36" fmla="*/ 352 h 10000"/>
              <a:gd name="connsiteX37" fmla="*/ 3672 w 10325"/>
              <a:gd name="connsiteY37" fmla="*/ 0 h 10000"/>
              <a:gd name="connsiteX38" fmla="*/ 1088 w 10325"/>
              <a:gd name="connsiteY38" fmla="*/ 6212 h 10000"/>
              <a:gd name="connsiteX39" fmla="*/ 1293 w 10325"/>
              <a:gd name="connsiteY39" fmla="*/ 6758 h 10000"/>
              <a:gd name="connsiteX40" fmla="*/ 1021 w 10325"/>
              <a:gd name="connsiteY40" fmla="*/ 6916 h 10000"/>
              <a:gd name="connsiteX41" fmla="*/ 1362 w 10325"/>
              <a:gd name="connsiteY41" fmla="*/ 7620 h 10000"/>
              <a:gd name="connsiteX42" fmla="*/ 1975 w 10325"/>
              <a:gd name="connsiteY42" fmla="*/ 7853 h 10000"/>
              <a:gd name="connsiteX43" fmla="*/ 2041 w 10325"/>
              <a:gd name="connsiteY43" fmla="*/ 8281 h 10000"/>
              <a:gd name="connsiteX44" fmla="*/ 1223 w 10325"/>
              <a:gd name="connsiteY44" fmla="*/ 8788 h 10000"/>
              <a:gd name="connsiteX45" fmla="*/ 884 w 10325"/>
              <a:gd name="connsiteY45" fmla="*/ 9222 h 10000"/>
              <a:gd name="connsiteX46" fmla="*/ 341 w 10325"/>
              <a:gd name="connsiteY46" fmla="*/ 9533 h 10000"/>
              <a:gd name="connsiteX47" fmla="*/ 272 w 10325"/>
              <a:gd name="connsiteY47" fmla="*/ 9767 h 10000"/>
              <a:gd name="connsiteX48" fmla="*/ 0 w 10325"/>
              <a:gd name="connsiteY48" fmla="*/ 9963 h 10000"/>
              <a:gd name="connsiteX0" fmla="*/ 0 w 9251"/>
              <a:gd name="connsiteY0" fmla="*/ 9963 h 9963"/>
              <a:gd name="connsiteX1" fmla="*/ 8298 w 9251"/>
              <a:gd name="connsiteY1" fmla="*/ 9376 h 9963"/>
              <a:gd name="connsiteX2" fmla="*/ 7687 w 9251"/>
              <a:gd name="connsiteY2" fmla="*/ 9063 h 9963"/>
              <a:gd name="connsiteX3" fmla="*/ 7960 w 9251"/>
              <a:gd name="connsiteY3" fmla="*/ 8750 h 9963"/>
              <a:gd name="connsiteX4" fmla="*/ 7821 w 9251"/>
              <a:gd name="connsiteY4" fmla="*/ 8558 h 9963"/>
              <a:gd name="connsiteX5" fmla="*/ 8436 w 9251"/>
              <a:gd name="connsiteY5" fmla="*/ 8362 h 9963"/>
              <a:gd name="connsiteX6" fmla="*/ 8365 w 9251"/>
              <a:gd name="connsiteY6" fmla="*/ 8245 h 9963"/>
              <a:gd name="connsiteX7" fmla="*/ 8436 w 9251"/>
              <a:gd name="connsiteY7" fmla="*/ 8127 h 9963"/>
              <a:gd name="connsiteX8" fmla="*/ 8230 w 9251"/>
              <a:gd name="connsiteY8" fmla="*/ 8048 h 9963"/>
              <a:gd name="connsiteX9" fmla="*/ 8436 w 9251"/>
              <a:gd name="connsiteY9" fmla="*/ 7812 h 9963"/>
              <a:gd name="connsiteX10" fmla="*/ 8298 w 9251"/>
              <a:gd name="connsiteY10" fmla="*/ 7659 h 9963"/>
              <a:gd name="connsiteX11" fmla="*/ 8571 w 9251"/>
              <a:gd name="connsiteY11" fmla="*/ 7620 h 9963"/>
              <a:gd name="connsiteX12" fmla="*/ 8571 w 9251"/>
              <a:gd name="connsiteY12" fmla="*/ 7424 h 9963"/>
              <a:gd name="connsiteX13" fmla="*/ 8979 w 9251"/>
              <a:gd name="connsiteY13" fmla="*/ 6995 h 9963"/>
              <a:gd name="connsiteX14" fmla="*/ 8914 w 9251"/>
              <a:gd name="connsiteY14" fmla="*/ 6876 h 9963"/>
              <a:gd name="connsiteX15" fmla="*/ 9113 w 9251"/>
              <a:gd name="connsiteY15" fmla="*/ 6837 h 9963"/>
              <a:gd name="connsiteX16" fmla="*/ 9251 w 9251"/>
              <a:gd name="connsiteY16" fmla="*/ 6525 h 9963"/>
              <a:gd name="connsiteX17" fmla="*/ 8504 w 9251"/>
              <a:gd name="connsiteY17" fmla="*/ 6484 h 9963"/>
              <a:gd name="connsiteX18" fmla="*/ 8365 w 9251"/>
              <a:gd name="connsiteY18" fmla="*/ 6369 h 9963"/>
              <a:gd name="connsiteX19" fmla="*/ 8436 w 9251"/>
              <a:gd name="connsiteY19" fmla="*/ 6288 h 9963"/>
              <a:gd name="connsiteX20" fmla="*/ 8365 w 9251"/>
              <a:gd name="connsiteY20" fmla="*/ 6174 h 9963"/>
              <a:gd name="connsiteX21" fmla="*/ 8029 w 9251"/>
              <a:gd name="connsiteY21" fmla="*/ 6250 h 9963"/>
              <a:gd name="connsiteX22" fmla="*/ 8095 w 9251"/>
              <a:gd name="connsiteY22" fmla="*/ 6094 h 9963"/>
              <a:gd name="connsiteX23" fmla="*/ 7753 w 9251"/>
              <a:gd name="connsiteY23" fmla="*/ 5901 h 9963"/>
              <a:gd name="connsiteX24" fmla="*/ 7753 w 9251"/>
              <a:gd name="connsiteY24" fmla="*/ 5665 h 9963"/>
              <a:gd name="connsiteX25" fmla="*/ 7482 w 9251"/>
              <a:gd name="connsiteY25" fmla="*/ 5471 h 9963"/>
              <a:gd name="connsiteX26" fmla="*/ 6938 w 9251"/>
              <a:gd name="connsiteY26" fmla="*/ 4726 h 9963"/>
              <a:gd name="connsiteX27" fmla="*/ 6462 w 9251"/>
              <a:gd name="connsiteY27" fmla="*/ 4572 h 9963"/>
              <a:gd name="connsiteX28" fmla="*/ 6258 w 9251"/>
              <a:gd name="connsiteY28" fmla="*/ 4335 h 9963"/>
              <a:gd name="connsiteX29" fmla="*/ 5918 w 9251"/>
              <a:gd name="connsiteY29" fmla="*/ 4182 h 9963"/>
              <a:gd name="connsiteX30" fmla="*/ 6191 w 9251"/>
              <a:gd name="connsiteY30" fmla="*/ 4062 h 9963"/>
              <a:gd name="connsiteX31" fmla="*/ 5984 w 9251"/>
              <a:gd name="connsiteY31" fmla="*/ 3867 h 9963"/>
              <a:gd name="connsiteX32" fmla="*/ 6191 w 9251"/>
              <a:gd name="connsiteY32" fmla="*/ 3750 h 9963"/>
              <a:gd name="connsiteX33" fmla="*/ 6191 w 9251"/>
              <a:gd name="connsiteY33" fmla="*/ 3517 h 9963"/>
              <a:gd name="connsiteX34" fmla="*/ 5506 w 9251"/>
              <a:gd name="connsiteY34" fmla="*/ 2695 h 9963"/>
              <a:gd name="connsiteX35" fmla="*/ 6392 w 9251"/>
              <a:gd name="connsiteY35" fmla="*/ 352 h 9963"/>
              <a:gd name="connsiteX36" fmla="*/ 3672 w 9251"/>
              <a:gd name="connsiteY36" fmla="*/ 0 h 9963"/>
              <a:gd name="connsiteX37" fmla="*/ 1088 w 9251"/>
              <a:gd name="connsiteY37" fmla="*/ 6212 h 9963"/>
              <a:gd name="connsiteX38" fmla="*/ 1293 w 9251"/>
              <a:gd name="connsiteY38" fmla="*/ 6758 h 9963"/>
              <a:gd name="connsiteX39" fmla="*/ 1021 w 9251"/>
              <a:gd name="connsiteY39" fmla="*/ 6916 h 9963"/>
              <a:gd name="connsiteX40" fmla="*/ 1362 w 9251"/>
              <a:gd name="connsiteY40" fmla="*/ 7620 h 9963"/>
              <a:gd name="connsiteX41" fmla="*/ 1975 w 9251"/>
              <a:gd name="connsiteY41" fmla="*/ 7853 h 9963"/>
              <a:gd name="connsiteX42" fmla="*/ 2041 w 9251"/>
              <a:gd name="connsiteY42" fmla="*/ 8281 h 9963"/>
              <a:gd name="connsiteX43" fmla="*/ 1223 w 9251"/>
              <a:gd name="connsiteY43" fmla="*/ 8788 h 9963"/>
              <a:gd name="connsiteX44" fmla="*/ 884 w 9251"/>
              <a:gd name="connsiteY44" fmla="*/ 9222 h 9963"/>
              <a:gd name="connsiteX45" fmla="*/ 341 w 9251"/>
              <a:gd name="connsiteY45" fmla="*/ 9533 h 9963"/>
              <a:gd name="connsiteX46" fmla="*/ 272 w 9251"/>
              <a:gd name="connsiteY46" fmla="*/ 9767 h 9963"/>
              <a:gd name="connsiteX47" fmla="*/ 0 w 9251"/>
              <a:gd name="connsiteY47" fmla="*/ 9963 h 9963"/>
              <a:gd name="connsiteX0" fmla="*/ 0 w 10000"/>
              <a:gd name="connsiteY0" fmla="*/ 10000 h 10000"/>
              <a:gd name="connsiteX1" fmla="*/ 8309 w 10000"/>
              <a:gd name="connsiteY1" fmla="*/ 9097 h 10000"/>
              <a:gd name="connsiteX2" fmla="*/ 8604 w 10000"/>
              <a:gd name="connsiteY2" fmla="*/ 8782 h 10000"/>
              <a:gd name="connsiteX3" fmla="*/ 8454 w 10000"/>
              <a:gd name="connsiteY3" fmla="*/ 8590 h 10000"/>
              <a:gd name="connsiteX4" fmla="*/ 9119 w 10000"/>
              <a:gd name="connsiteY4" fmla="*/ 8393 h 10000"/>
              <a:gd name="connsiteX5" fmla="*/ 9042 w 10000"/>
              <a:gd name="connsiteY5" fmla="*/ 8276 h 10000"/>
              <a:gd name="connsiteX6" fmla="*/ 9119 w 10000"/>
              <a:gd name="connsiteY6" fmla="*/ 8157 h 10000"/>
              <a:gd name="connsiteX7" fmla="*/ 8896 w 10000"/>
              <a:gd name="connsiteY7" fmla="*/ 8078 h 10000"/>
              <a:gd name="connsiteX8" fmla="*/ 9119 w 10000"/>
              <a:gd name="connsiteY8" fmla="*/ 7841 h 10000"/>
              <a:gd name="connsiteX9" fmla="*/ 8970 w 10000"/>
              <a:gd name="connsiteY9" fmla="*/ 7687 h 10000"/>
              <a:gd name="connsiteX10" fmla="*/ 9265 w 10000"/>
              <a:gd name="connsiteY10" fmla="*/ 7648 h 10000"/>
              <a:gd name="connsiteX11" fmla="*/ 9265 w 10000"/>
              <a:gd name="connsiteY11" fmla="*/ 7452 h 10000"/>
              <a:gd name="connsiteX12" fmla="*/ 9706 w 10000"/>
              <a:gd name="connsiteY12" fmla="*/ 7021 h 10000"/>
              <a:gd name="connsiteX13" fmla="*/ 9636 w 10000"/>
              <a:gd name="connsiteY13" fmla="*/ 6902 h 10000"/>
              <a:gd name="connsiteX14" fmla="*/ 9851 w 10000"/>
              <a:gd name="connsiteY14" fmla="*/ 6862 h 10000"/>
              <a:gd name="connsiteX15" fmla="*/ 10000 w 10000"/>
              <a:gd name="connsiteY15" fmla="*/ 6549 h 10000"/>
              <a:gd name="connsiteX16" fmla="*/ 9193 w 10000"/>
              <a:gd name="connsiteY16" fmla="*/ 6508 h 10000"/>
              <a:gd name="connsiteX17" fmla="*/ 9042 w 10000"/>
              <a:gd name="connsiteY17" fmla="*/ 6393 h 10000"/>
              <a:gd name="connsiteX18" fmla="*/ 9119 w 10000"/>
              <a:gd name="connsiteY18" fmla="*/ 6311 h 10000"/>
              <a:gd name="connsiteX19" fmla="*/ 9042 w 10000"/>
              <a:gd name="connsiteY19" fmla="*/ 6197 h 10000"/>
              <a:gd name="connsiteX20" fmla="*/ 8679 w 10000"/>
              <a:gd name="connsiteY20" fmla="*/ 6273 h 10000"/>
              <a:gd name="connsiteX21" fmla="*/ 8750 w 10000"/>
              <a:gd name="connsiteY21" fmla="*/ 6117 h 10000"/>
              <a:gd name="connsiteX22" fmla="*/ 8381 w 10000"/>
              <a:gd name="connsiteY22" fmla="*/ 5923 h 10000"/>
              <a:gd name="connsiteX23" fmla="*/ 8381 w 10000"/>
              <a:gd name="connsiteY23" fmla="*/ 5686 h 10000"/>
              <a:gd name="connsiteX24" fmla="*/ 8088 w 10000"/>
              <a:gd name="connsiteY24" fmla="*/ 5491 h 10000"/>
              <a:gd name="connsiteX25" fmla="*/ 7500 w 10000"/>
              <a:gd name="connsiteY25" fmla="*/ 4744 h 10000"/>
              <a:gd name="connsiteX26" fmla="*/ 6985 w 10000"/>
              <a:gd name="connsiteY26" fmla="*/ 4589 h 10000"/>
              <a:gd name="connsiteX27" fmla="*/ 6765 w 10000"/>
              <a:gd name="connsiteY27" fmla="*/ 4351 h 10000"/>
              <a:gd name="connsiteX28" fmla="*/ 6397 w 10000"/>
              <a:gd name="connsiteY28" fmla="*/ 4198 h 10000"/>
              <a:gd name="connsiteX29" fmla="*/ 6692 w 10000"/>
              <a:gd name="connsiteY29" fmla="*/ 4077 h 10000"/>
              <a:gd name="connsiteX30" fmla="*/ 6468 w 10000"/>
              <a:gd name="connsiteY30" fmla="*/ 3881 h 10000"/>
              <a:gd name="connsiteX31" fmla="*/ 6692 w 10000"/>
              <a:gd name="connsiteY31" fmla="*/ 3764 h 10000"/>
              <a:gd name="connsiteX32" fmla="*/ 6692 w 10000"/>
              <a:gd name="connsiteY32" fmla="*/ 3530 h 10000"/>
              <a:gd name="connsiteX33" fmla="*/ 5952 w 10000"/>
              <a:gd name="connsiteY33" fmla="*/ 2705 h 10000"/>
              <a:gd name="connsiteX34" fmla="*/ 6910 w 10000"/>
              <a:gd name="connsiteY34" fmla="*/ 353 h 10000"/>
              <a:gd name="connsiteX35" fmla="*/ 3969 w 10000"/>
              <a:gd name="connsiteY35" fmla="*/ 0 h 10000"/>
              <a:gd name="connsiteX36" fmla="*/ 1176 w 10000"/>
              <a:gd name="connsiteY36" fmla="*/ 6235 h 10000"/>
              <a:gd name="connsiteX37" fmla="*/ 1398 w 10000"/>
              <a:gd name="connsiteY37" fmla="*/ 6783 h 10000"/>
              <a:gd name="connsiteX38" fmla="*/ 1104 w 10000"/>
              <a:gd name="connsiteY38" fmla="*/ 6942 h 10000"/>
              <a:gd name="connsiteX39" fmla="*/ 1472 w 10000"/>
              <a:gd name="connsiteY39" fmla="*/ 7648 h 10000"/>
              <a:gd name="connsiteX40" fmla="*/ 2135 w 10000"/>
              <a:gd name="connsiteY40" fmla="*/ 7882 h 10000"/>
              <a:gd name="connsiteX41" fmla="*/ 2206 w 10000"/>
              <a:gd name="connsiteY41" fmla="*/ 8312 h 10000"/>
              <a:gd name="connsiteX42" fmla="*/ 1322 w 10000"/>
              <a:gd name="connsiteY42" fmla="*/ 8821 h 10000"/>
              <a:gd name="connsiteX43" fmla="*/ 956 w 10000"/>
              <a:gd name="connsiteY43" fmla="*/ 9256 h 10000"/>
              <a:gd name="connsiteX44" fmla="*/ 369 w 10000"/>
              <a:gd name="connsiteY44" fmla="*/ 9568 h 10000"/>
              <a:gd name="connsiteX45" fmla="*/ 294 w 10000"/>
              <a:gd name="connsiteY45" fmla="*/ 9803 h 10000"/>
              <a:gd name="connsiteX46" fmla="*/ 0 w 10000"/>
              <a:gd name="connsiteY46" fmla="*/ 10000 h 10000"/>
              <a:gd name="connsiteX0" fmla="*/ 0 w 10000"/>
              <a:gd name="connsiteY0" fmla="*/ 10000 h 10000"/>
              <a:gd name="connsiteX1" fmla="*/ 8309 w 10000"/>
              <a:gd name="connsiteY1" fmla="*/ 9097 h 10000"/>
              <a:gd name="connsiteX2" fmla="*/ 8604 w 10000"/>
              <a:gd name="connsiteY2" fmla="*/ 8782 h 10000"/>
              <a:gd name="connsiteX3" fmla="*/ 8454 w 10000"/>
              <a:gd name="connsiteY3" fmla="*/ 8590 h 10000"/>
              <a:gd name="connsiteX4" fmla="*/ 9042 w 10000"/>
              <a:gd name="connsiteY4" fmla="*/ 8276 h 10000"/>
              <a:gd name="connsiteX5" fmla="*/ 9119 w 10000"/>
              <a:gd name="connsiteY5" fmla="*/ 8157 h 10000"/>
              <a:gd name="connsiteX6" fmla="*/ 8896 w 10000"/>
              <a:gd name="connsiteY6" fmla="*/ 8078 h 10000"/>
              <a:gd name="connsiteX7" fmla="*/ 9119 w 10000"/>
              <a:gd name="connsiteY7" fmla="*/ 7841 h 10000"/>
              <a:gd name="connsiteX8" fmla="*/ 8970 w 10000"/>
              <a:gd name="connsiteY8" fmla="*/ 7687 h 10000"/>
              <a:gd name="connsiteX9" fmla="*/ 9265 w 10000"/>
              <a:gd name="connsiteY9" fmla="*/ 7648 h 10000"/>
              <a:gd name="connsiteX10" fmla="*/ 9265 w 10000"/>
              <a:gd name="connsiteY10" fmla="*/ 7452 h 10000"/>
              <a:gd name="connsiteX11" fmla="*/ 9706 w 10000"/>
              <a:gd name="connsiteY11" fmla="*/ 7021 h 10000"/>
              <a:gd name="connsiteX12" fmla="*/ 9636 w 10000"/>
              <a:gd name="connsiteY12" fmla="*/ 6902 h 10000"/>
              <a:gd name="connsiteX13" fmla="*/ 9851 w 10000"/>
              <a:gd name="connsiteY13" fmla="*/ 6862 h 10000"/>
              <a:gd name="connsiteX14" fmla="*/ 10000 w 10000"/>
              <a:gd name="connsiteY14" fmla="*/ 6549 h 10000"/>
              <a:gd name="connsiteX15" fmla="*/ 9193 w 10000"/>
              <a:gd name="connsiteY15" fmla="*/ 6508 h 10000"/>
              <a:gd name="connsiteX16" fmla="*/ 9042 w 10000"/>
              <a:gd name="connsiteY16" fmla="*/ 6393 h 10000"/>
              <a:gd name="connsiteX17" fmla="*/ 9119 w 10000"/>
              <a:gd name="connsiteY17" fmla="*/ 6311 h 10000"/>
              <a:gd name="connsiteX18" fmla="*/ 9042 w 10000"/>
              <a:gd name="connsiteY18" fmla="*/ 6197 h 10000"/>
              <a:gd name="connsiteX19" fmla="*/ 8679 w 10000"/>
              <a:gd name="connsiteY19" fmla="*/ 6273 h 10000"/>
              <a:gd name="connsiteX20" fmla="*/ 8750 w 10000"/>
              <a:gd name="connsiteY20" fmla="*/ 6117 h 10000"/>
              <a:gd name="connsiteX21" fmla="*/ 8381 w 10000"/>
              <a:gd name="connsiteY21" fmla="*/ 5923 h 10000"/>
              <a:gd name="connsiteX22" fmla="*/ 8381 w 10000"/>
              <a:gd name="connsiteY22" fmla="*/ 5686 h 10000"/>
              <a:gd name="connsiteX23" fmla="*/ 8088 w 10000"/>
              <a:gd name="connsiteY23" fmla="*/ 5491 h 10000"/>
              <a:gd name="connsiteX24" fmla="*/ 7500 w 10000"/>
              <a:gd name="connsiteY24" fmla="*/ 4744 h 10000"/>
              <a:gd name="connsiteX25" fmla="*/ 6985 w 10000"/>
              <a:gd name="connsiteY25" fmla="*/ 4589 h 10000"/>
              <a:gd name="connsiteX26" fmla="*/ 6765 w 10000"/>
              <a:gd name="connsiteY26" fmla="*/ 4351 h 10000"/>
              <a:gd name="connsiteX27" fmla="*/ 6397 w 10000"/>
              <a:gd name="connsiteY27" fmla="*/ 4198 h 10000"/>
              <a:gd name="connsiteX28" fmla="*/ 6692 w 10000"/>
              <a:gd name="connsiteY28" fmla="*/ 4077 h 10000"/>
              <a:gd name="connsiteX29" fmla="*/ 6468 w 10000"/>
              <a:gd name="connsiteY29" fmla="*/ 3881 h 10000"/>
              <a:gd name="connsiteX30" fmla="*/ 6692 w 10000"/>
              <a:gd name="connsiteY30" fmla="*/ 3764 h 10000"/>
              <a:gd name="connsiteX31" fmla="*/ 6692 w 10000"/>
              <a:gd name="connsiteY31" fmla="*/ 3530 h 10000"/>
              <a:gd name="connsiteX32" fmla="*/ 5952 w 10000"/>
              <a:gd name="connsiteY32" fmla="*/ 2705 h 10000"/>
              <a:gd name="connsiteX33" fmla="*/ 6910 w 10000"/>
              <a:gd name="connsiteY33" fmla="*/ 353 h 10000"/>
              <a:gd name="connsiteX34" fmla="*/ 3969 w 10000"/>
              <a:gd name="connsiteY34" fmla="*/ 0 h 10000"/>
              <a:gd name="connsiteX35" fmla="*/ 1176 w 10000"/>
              <a:gd name="connsiteY35" fmla="*/ 6235 h 10000"/>
              <a:gd name="connsiteX36" fmla="*/ 1398 w 10000"/>
              <a:gd name="connsiteY36" fmla="*/ 6783 h 10000"/>
              <a:gd name="connsiteX37" fmla="*/ 1104 w 10000"/>
              <a:gd name="connsiteY37" fmla="*/ 6942 h 10000"/>
              <a:gd name="connsiteX38" fmla="*/ 1472 w 10000"/>
              <a:gd name="connsiteY38" fmla="*/ 7648 h 10000"/>
              <a:gd name="connsiteX39" fmla="*/ 2135 w 10000"/>
              <a:gd name="connsiteY39" fmla="*/ 7882 h 10000"/>
              <a:gd name="connsiteX40" fmla="*/ 2206 w 10000"/>
              <a:gd name="connsiteY40" fmla="*/ 8312 h 10000"/>
              <a:gd name="connsiteX41" fmla="*/ 1322 w 10000"/>
              <a:gd name="connsiteY41" fmla="*/ 8821 h 10000"/>
              <a:gd name="connsiteX42" fmla="*/ 956 w 10000"/>
              <a:gd name="connsiteY42" fmla="*/ 9256 h 10000"/>
              <a:gd name="connsiteX43" fmla="*/ 369 w 10000"/>
              <a:gd name="connsiteY43" fmla="*/ 9568 h 10000"/>
              <a:gd name="connsiteX44" fmla="*/ 294 w 10000"/>
              <a:gd name="connsiteY44" fmla="*/ 9803 h 10000"/>
              <a:gd name="connsiteX45" fmla="*/ 0 w 10000"/>
              <a:gd name="connsiteY45" fmla="*/ 10000 h 10000"/>
              <a:gd name="connsiteX0" fmla="*/ 0 w 10000"/>
              <a:gd name="connsiteY0" fmla="*/ 10000 h 10000"/>
              <a:gd name="connsiteX1" fmla="*/ 8309 w 10000"/>
              <a:gd name="connsiteY1" fmla="*/ 9097 h 10000"/>
              <a:gd name="connsiteX2" fmla="*/ 8604 w 10000"/>
              <a:gd name="connsiteY2" fmla="*/ 8782 h 10000"/>
              <a:gd name="connsiteX3" fmla="*/ 9042 w 10000"/>
              <a:gd name="connsiteY3" fmla="*/ 8276 h 10000"/>
              <a:gd name="connsiteX4" fmla="*/ 9119 w 10000"/>
              <a:gd name="connsiteY4" fmla="*/ 8157 h 10000"/>
              <a:gd name="connsiteX5" fmla="*/ 8896 w 10000"/>
              <a:gd name="connsiteY5" fmla="*/ 8078 h 10000"/>
              <a:gd name="connsiteX6" fmla="*/ 9119 w 10000"/>
              <a:gd name="connsiteY6" fmla="*/ 7841 h 10000"/>
              <a:gd name="connsiteX7" fmla="*/ 8970 w 10000"/>
              <a:gd name="connsiteY7" fmla="*/ 7687 h 10000"/>
              <a:gd name="connsiteX8" fmla="*/ 9265 w 10000"/>
              <a:gd name="connsiteY8" fmla="*/ 7648 h 10000"/>
              <a:gd name="connsiteX9" fmla="*/ 9265 w 10000"/>
              <a:gd name="connsiteY9" fmla="*/ 7452 h 10000"/>
              <a:gd name="connsiteX10" fmla="*/ 9706 w 10000"/>
              <a:gd name="connsiteY10" fmla="*/ 7021 h 10000"/>
              <a:gd name="connsiteX11" fmla="*/ 9636 w 10000"/>
              <a:gd name="connsiteY11" fmla="*/ 6902 h 10000"/>
              <a:gd name="connsiteX12" fmla="*/ 9851 w 10000"/>
              <a:gd name="connsiteY12" fmla="*/ 6862 h 10000"/>
              <a:gd name="connsiteX13" fmla="*/ 10000 w 10000"/>
              <a:gd name="connsiteY13" fmla="*/ 6549 h 10000"/>
              <a:gd name="connsiteX14" fmla="*/ 9193 w 10000"/>
              <a:gd name="connsiteY14" fmla="*/ 6508 h 10000"/>
              <a:gd name="connsiteX15" fmla="*/ 9042 w 10000"/>
              <a:gd name="connsiteY15" fmla="*/ 6393 h 10000"/>
              <a:gd name="connsiteX16" fmla="*/ 9119 w 10000"/>
              <a:gd name="connsiteY16" fmla="*/ 6311 h 10000"/>
              <a:gd name="connsiteX17" fmla="*/ 9042 w 10000"/>
              <a:gd name="connsiteY17" fmla="*/ 6197 h 10000"/>
              <a:gd name="connsiteX18" fmla="*/ 8679 w 10000"/>
              <a:gd name="connsiteY18" fmla="*/ 6273 h 10000"/>
              <a:gd name="connsiteX19" fmla="*/ 8750 w 10000"/>
              <a:gd name="connsiteY19" fmla="*/ 6117 h 10000"/>
              <a:gd name="connsiteX20" fmla="*/ 8381 w 10000"/>
              <a:gd name="connsiteY20" fmla="*/ 5923 h 10000"/>
              <a:gd name="connsiteX21" fmla="*/ 8381 w 10000"/>
              <a:gd name="connsiteY21" fmla="*/ 5686 h 10000"/>
              <a:gd name="connsiteX22" fmla="*/ 8088 w 10000"/>
              <a:gd name="connsiteY22" fmla="*/ 5491 h 10000"/>
              <a:gd name="connsiteX23" fmla="*/ 7500 w 10000"/>
              <a:gd name="connsiteY23" fmla="*/ 4744 h 10000"/>
              <a:gd name="connsiteX24" fmla="*/ 6985 w 10000"/>
              <a:gd name="connsiteY24" fmla="*/ 4589 h 10000"/>
              <a:gd name="connsiteX25" fmla="*/ 6765 w 10000"/>
              <a:gd name="connsiteY25" fmla="*/ 4351 h 10000"/>
              <a:gd name="connsiteX26" fmla="*/ 6397 w 10000"/>
              <a:gd name="connsiteY26" fmla="*/ 4198 h 10000"/>
              <a:gd name="connsiteX27" fmla="*/ 6692 w 10000"/>
              <a:gd name="connsiteY27" fmla="*/ 4077 h 10000"/>
              <a:gd name="connsiteX28" fmla="*/ 6468 w 10000"/>
              <a:gd name="connsiteY28" fmla="*/ 3881 h 10000"/>
              <a:gd name="connsiteX29" fmla="*/ 6692 w 10000"/>
              <a:gd name="connsiteY29" fmla="*/ 3764 h 10000"/>
              <a:gd name="connsiteX30" fmla="*/ 6692 w 10000"/>
              <a:gd name="connsiteY30" fmla="*/ 3530 h 10000"/>
              <a:gd name="connsiteX31" fmla="*/ 5952 w 10000"/>
              <a:gd name="connsiteY31" fmla="*/ 2705 h 10000"/>
              <a:gd name="connsiteX32" fmla="*/ 6910 w 10000"/>
              <a:gd name="connsiteY32" fmla="*/ 353 h 10000"/>
              <a:gd name="connsiteX33" fmla="*/ 3969 w 10000"/>
              <a:gd name="connsiteY33" fmla="*/ 0 h 10000"/>
              <a:gd name="connsiteX34" fmla="*/ 1176 w 10000"/>
              <a:gd name="connsiteY34" fmla="*/ 6235 h 10000"/>
              <a:gd name="connsiteX35" fmla="*/ 1398 w 10000"/>
              <a:gd name="connsiteY35" fmla="*/ 6783 h 10000"/>
              <a:gd name="connsiteX36" fmla="*/ 1104 w 10000"/>
              <a:gd name="connsiteY36" fmla="*/ 6942 h 10000"/>
              <a:gd name="connsiteX37" fmla="*/ 1472 w 10000"/>
              <a:gd name="connsiteY37" fmla="*/ 7648 h 10000"/>
              <a:gd name="connsiteX38" fmla="*/ 2135 w 10000"/>
              <a:gd name="connsiteY38" fmla="*/ 7882 h 10000"/>
              <a:gd name="connsiteX39" fmla="*/ 2206 w 10000"/>
              <a:gd name="connsiteY39" fmla="*/ 8312 h 10000"/>
              <a:gd name="connsiteX40" fmla="*/ 1322 w 10000"/>
              <a:gd name="connsiteY40" fmla="*/ 8821 h 10000"/>
              <a:gd name="connsiteX41" fmla="*/ 956 w 10000"/>
              <a:gd name="connsiteY41" fmla="*/ 9256 h 10000"/>
              <a:gd name="connsiteX42" fmla="*/ 369 w 10000"/>
              <a:gd name="connsiteY42" fmla="*/ 9568 h 10000"/>
              <a:gd name="connsiteX43" fmla="*/ 294 w 10000"/>
              <a:gd name="connsiteY43" fmla="*/ 9803 h 10000"/>
              <a:gd name="connsiteX44" fmla="*/ 0 w 10000"/>
              <a:gd name="connsiteY44" fmla="*/ 10000 h 10000"/>
              <a:gd name="connsiteX0" fmla="*/ 0 w 10000"/>
              <a:gd name="connsiteY0" fmla="*/ 10000 h 10000"/>
              <a:gd name="connsiteX1" fmla="*/ 8309 w 10000"/>
              <a:gd name="connsiteY1" fmla="*/ 9097 h 10000"/>
              <a:gd name="connsiteX2" fmla="*/ 9042 w 10000"/>
              <a:gd name="connsiteY2" fmla="*/ 8276 h 10000"/>
              <a:gd name="connsiteX3" fmla="*/ 9119 w 10000"/>
              <a:gd name="connsiteY3" fmla="*/ 8157 h 10000"/>
              <a:gd name="connsiteX4" fmla="*/ 8896 w 10000"/>
              <a:gd name="connsiteY4" fmla="*/ 8078 h 10000"/>
              <a:gd name="connsiteX5" fmla="*/ 9119 w 10000"/>
              <a:gd name="connsiteY5" fmla="*/ 7841 h 10000"/>
              <a:gd name="connsiteX6" fmla="*/ 8970 w 10000"/>
              <a:gd name="connsiteY6" fmla="*/ 7687 h 10000"/>
              <a:gd name="connsiteX7" fmla="*/ 9265 w 10000"/>
              <a:gd name="connsiteY7" fmla="*/ 7648 h 10000"/>
              <a:gd name="connsiteX8" fmla="*/ 9265 w 10000"/>
              <a:gd name="connsiteY8" fmla="*/ 7452 h 10000"/>
              <a:gd name="connsiteX9" fmla="*/ 9706 w 10000"/>
              <a:gd name="connsiteY9" fmla="*/ 7021 h 10000"/>
              <a:gd name="connsiteX10" fmla="*/ 9636 w 10000"/>
              <a:gd name="connsiteY10" fmla="*/ 6902 h 10000"/>
              <a:gd name="connsiteX11" fmla="*/ 9851 w 10000"/>
              <a:gd name="connsiteY11" fmla="*/ 6862 h 10000"/>
              <a:gd name="connsiteX12" fmla="*/ 10000 w 10000"/>
              <a:gd name="connsiteY12" fmla="*/ 6549 h 10000"/>
              <a:gd name="connsiteX13" fmla="*/ 9193 w 10000"/>
              <a:gd name="connsiteY13" fmla="*/ 6508 h 10000"/>
              <a:gd name="connsiteX14" fmla="*/ 9042 w 10000"/>
              <a:gd name="connsiteY14" fmla="*/ 6393 h 10000"/>
              <a:gd name="connsiteX15" fmla="*/ 9119 w 10000"/>
              <a:gd name="connsiteY15" fmla="*/ 6311 h 10000"/>
              <a:gd name="connsiteX16" fmla="*/ 9042 w 10000"/>
              <a:gd name="connsiteY16" fmla="*/ 6197 h 10000"/>
              <a:gd name="connsiteX17" fmla="*/ 8679 w 10000"/>
              <a:gd name="connsiteY17" fmla="*/ 6273 h 10000"/>
              <a:gd name="connsiteX18" fmla="*/ 8750 w 10000"/>
              <a:gd name="connsiteY18" fmla="*/ 6117 h 10000"/>
              <a:gd name="connsiteX19" fmla="*/ 8381 w 10000"/>
              <a:gd name="connsiteY19" fmla="*/ 5923 h 10000"/>
              <a:gd name="connsiteX20" fmla="*/ 8381 w 10000"/>
              <a:gd name="connsiteY20" fmla="*/ 5686 h 10000"/>
              <a:gd name="connsiteX21" fmla="*/ 8088 w 10000"/>
              <a:gd name="connsiteY21" fmla="*/ 5491 h 10000"/>
              <a:gd name="connsiteX22" fmla="*/ 7500 w 10000"/>
              <a:gd name="connsiteY22" fmla="*/ 4744 h 10000"/>
              <a:gd name="connsiteX23" fmla="*/ 6985 w 10000"/>
              <a:gd name="connsiteY23" fmla="*/ 4589 h 10000"/>
              <a:gd name="connsiteX24" fmla="*/ 6765 w 10000"/>
              <a:gd name="connsiteY24" fmla="*/ 4351 h 10000"/>
              <a:gd name="connsiteX25" fmla="*/ 6397 w 10000"/>
              <a:gd name="connsiteY25" fmla="*/ 4198 h 10000"/>
              <a:gd name="connsiteX26" fmla="*/ 6692 w 10000"/>
              <a:gd name="connsiteY26" fmla="*/ 4077 h 10000"/>
              <a:gd name="connsiteX27" fmla="*/ 6468 w 10000"/>
              <a:gd name="connsiteY27" fmla="*/ 3881 h 10000"/>
              <a:gd name="connsiteX28" fmla="*/ 6692 w 10000"/>
              <a:gd name="connsiteY28" fmla="*/ 3764 h 10000"/>
              <a:gd name="connsiteX29" fmla="*/ 6692 w 10000"/>
              <a:gd name="connsiteY29" fmla="*/ 3530 h 10000"/>
              <a:gd name="connsiteX30" fmla="*/ 5952 w 10000"/>
              <a:gd name="connsiteY30" fmla="*/ 2705 h 10000"/>
              <a:gd name="connsiteX31" fmla="*/ 6910 w 10000"/>
              <a:gd name="connsiteY31" fmla="*/ 353 h 10000"/>
              <a:gd name="connsiteX32" fmla="*/ 3969 w 10000"/>
              <a:gd name="connsiteY32" fmla="*/ 0 h 10000"/>
              <a:gd name="connsiteX33" fmla="*/ 1176 w 10000"/>
              <a:gd name="connsiteY33" fmla="*/ 6235 h 10000"/>
              <a:gd name="connsiteX34" fmla="*/ 1398 w 10000"/>
              <a:gd name="connsiteY34" fmla="*/ 6783 h 10000"/>
              <a:gd name="connsiteX35" fmla="*/ 1104 w 10000"/>
              <a:gd name="connsiteY35" fmla="*/ 6942 h 10000"/>
              <a:gd name="connsiteX36" fmla="*/ 1472 w 10000"/>
              <a:gd name="connsiteY36" fmla="*/ 7648 h 10000"/>
              <a:gd name="connsiteX37" fmla="*/ 2135 w 10000"/>
              <a:gd name="connsiteY37" fmla="*/ 7882 h 10000"/>
              <a:gd name="connsiteX38" fmla="*/ 2206 w 10000"/>
              <a:gd name="connsiteY38" fmla="*/ 8312 h 10000"/>
              <a:gd name="connsiteX39" fmla="*/ 1322 w 10000"/>
              <a:gd name="connsiteY39" fmla="*/ 8821 h 10000"/>
              <a:gd name="connsiteX40" fmla="*/ 956 w 10000"/>
              <a:gd name="connsiteY40" fmla="*/ 9256 h 10000"/>
              <a:gd name="connsiteX41" fmla="*/ 369 w 10000"/>
              <a:gd name="connsiteY41" fmla="*/ 9568 h 10000"/>
              <a:gd name="connsiteX42" fmla="*/ 294 w 10000"/>
              <a:gd name="connsiteY42" fmla="*/ 9803 h 10000"/>
              <a:gd name="connsiteX43" fmla="*/ 0 w 10000"/>
              <a:gd name="connsiteY43" fmla="*/ 10000 h 10000"/>
              <a:gd name="connsiteX0" fmla="*/ 0 w 10000"/>
              <a:gd name="connsiteY0" fmla="*/ 10000 h 10000"/>
              <a:gd name="connsiteX1" fmla="*/ 9042 w 10000"/>
              <a:gd name="connsiteY1" fmla="*/ 8276 h 10000"/>
              <a:gd name="connsiteX2" fmla="*/ 9119 w 10000"/>
              <a:gd name="connsiteY2" fmla="*/ 8157 h 10000"/>
              <a:gd name="connsiteX3" fmla="*/ 8896 w 10000"/>
              <a:gd name="connsiteY3" fmla="*/ 8078 h 10000"/>
              <a:gd name="connsiteX4" fmla="*/ 9119 w 10000"/>
              <a:gd name="connsiteY4" fmla="*/ 7841 h 10000"/>
              <a:gd name="connsiteX5" fmla="*/ 8970 w 10000"/>
              <a:gd name="connsiteY5" fmla="*/ 7687 h 10000"/>
              <a:gd name="connsiteX6" fmla="*/ 9265 w 10000"/>
              <a:gd name="connsiteY6" fmla="*/ 7648 h 10000"/>
              <a:gd name="connsiteX7" fmla="*/ 9265 w 10000"/>
              <a:gd name="connsiteY7" fmla="*/ 7452 h 10000"/>
              <a:gd name="connsiteX8" fmla="*/ 9706 w 10000"/>
              <a:gd name="connsiteY8" fmla="*/ 7021 h 10000"/>
              <a:gd name="connsiteX9" fmla="*/ 9636 w 10000"/>
              <a:gd name="connsiteY9" fmla="*/ 6902 h 10000"/>
              <a:gd name="connsiteX10" fmla="*/ 9851 w 10000"/>
              <a:gd name="connsiteY10" fmla="*/ 6862 h 10000"/>
              <a:gd name="connsiteX11" fmla="*/ 10000 w 10000"/>
              <a:gd name="connsiteY11" fmla="*/ 6549 h 10000"/>
              <a:gd name="connsiteX12" fmla="*/ 9193 w 10000"/>
              <a:gd name="connsiteY12" fmla="*/ 6508 h 10000"/>
              <a:gd name="connsiteX13" fmla="*/ 9042 w 10000"/>
              <a:gd name="connsiteY13" fmla="*/ 6393 h 10000"/>
              <a:gd name="connsiteX14" fmla="*/ 9119 w 10000"/>
              <a:gd name="connsiteY14" fmla="*/ 6311 h 10000"/>
              <a:gd name="connsiteX15" fmla="*/ 9042 w 10000"/>
              <a:gd name="connsiteY15" fmla="*/ 6197 h 10000"/>
              <a:gd name="connsiteX16" fmla="*/ 8679 w 10000"/>
              <a:gd name="connsiteY16" fmla="*/ 6273 h 10000"/>
              <a:gd name="connsiteX17" fmla="*/ 8750 w 10000"/>
              <a:gd name="connsiteY17" fmla="*/ 6117 h 10000"/>
              <a:gd name="connsiteX18" fmla="*/ 8381 w 10000"/>
              <a:gd name="connsiteY18" fmla="*/ 5923 h 10000"/>
              <a:gd name="connsiteX19" fmla="*/ 8381 w 10000"/>
              <a:gd name="connsiteY19" fmla="*/ 5686 h 10000"/>
              <a:gd name="connsiteX20" fmla="*/ 8088 w 10000"/>
              <a:gd name="connsiteY20" fmla="*/ 5491 h 10000"/>
              <a:gd name="connsiteX21" fmla="*/ 7500 w 10000"/>
              <a:gd name="connsiteY21" fmla="*/ 4744 h 10000"/>
              <a:gd name="connsiteX22" fmla="*/ 6985 w 10000"/>
              <a:gd name="connsiteY22" fmla="*/ 4589 h 10000"/>
              <a:gd name="connsiteX23" fmla="*/ 6765 w 10000"/>
              <a:gd name="connsiteY23" fmla="*/ 4351 h 10000"/>
              <a:gd name="connsiteX24" fmla="*/ 6397 w 10000"/>
              <a:gd name="connsiteY24" fmla="*/ 4198 h 10000"/>
              <a:gd name="connsiteX25" fmla="*/ 6692 w 10000"/>
              <a:gd name="connsiteY25" fmla="*/ 4077 h 10000"/>
              <a:gd name="connsiteX26" fmla="*/ 6468 w 10000"/>
              <a:gd name="connsiteY26" fmla="*/ 3881 h 10000"/>
              <a:gd name="connsiteX27" fmla="*/ 6692 w 10000"/>
              <a:gd name="connsiteY27" fmla="*/ 3764 h 10000"/>
              <a:gd name="connsiteX28" fmla="*/ 6692 w 10000"/>
              <a:gd name="connsiteY28" fmla="*/ 3530 h 10000"/>
              <a:gd name="connsiteX29" fmla="*/ 5952 w 10000"/>
              <a:gd name="connsiteY29" fmla="*/ 2705 h 10000"/>
              <a:gd name="connsiteX30" fmla="*/ 6910 w 10000"/>
              <a:gd name="connsiteY30" fmla="*/ 353 h 10000"/>
              <a:gd name="connsiteX31" fmla="*/ 3969 w 10000"/>
              <a:gd name="connsiteY31" fmla="*/ 0 h 10000"/>
              <a:gd name="connsiteX32" fmla="*/ 1176 w 10000"/>
              <a:gd name="connsiteY32" fmla="*/ 6235 h 10000"/>
              <a:gd name="connsiteX33" fmla="*/ 1398 w 10000"/>
              <a:gd name="connsiteY33" fmla="*/ 6783 h 10000"/>
              <a:gd name="connsiteX34" fmla="*/ 1104 w 10000"/>
              <a:gd name="connsiteY34" fmla="*/ 6942 h 10000"/>
              <a:gd name="connsiteX35" fmla="*/ 1472 w 10000"/>
              <a:gd name="connsiteY35" fmla="*/ 7648 h 10000"/>
              <a:gd name="connsiteX36" fmla="*/ 2135 w 10000"/>
              <a:gd name="connsiteY36" fmla="*/ 7882 h 10000"/>
              <a:gd name="connsiteX37" fmla="*/ 2206 w 10000"/>
              <a:gd name="connsiteY37" fmla="*/ 8312 h 10000"/>
              <a:gd name="connsiteX38" fmla="*/ 1322 w 10000"/>
              <a:gd name="connsiteY38" fmla="*/ 8821 h 10000"/>
              <a:gd name="connsiteX39" fmla="*/ 956 w 10000"/>
              <a:gd name="connsiteY39" fmla="*/ 9256 h 10000"/>
              <a:gd name="connsiteX40" fmla="*/ 369 w 10000"/>
              <a:gd name="connsiteY40" fmla="*/ 9568 h 10000"/>
              <a:gd name="connsiteX41" fmla="*/ 294 w 10000"/>
              <a:gd name="connsiteY41" fmla="*/ 9803 h 10000"/>
              <a:gd name="connsiteX42" fmla="*/ 0 w 10000"/>
              <a:gd name="connsiteY42" fmla="*/ 10000 h 10000"/>
              <a:gd name="connsiteX0" fmla="*/ 0 w 9706"/>
              <a:gd name="connsiteY0" fmla="*/ 9803 h 9803"/>
              <a:gd name="connsiteX1" fmla="*/ 8748 w 9706"/>
              <a:gd name="connsiteY1" fmla="*/ 8276 h 9803"/>
              <a:gd name="connsiteX2" fmla="*/ 8825 w 9706"/>
              <a:gd name="connsiteY2" fmla="*/ 8157 h 9803"/>
              <a:gd name="connsiteX3" fmla="*/ 8602 w 9706"/>
              <a:gd name="connsiteY3" fmla="*/ 8078 h 9803"/>
              <a:gd name="connsiteX4" fmla="*/ 8825 w 9706"/>
              <a:gd name="connsiteY4" fmla="*/ 7841 h 9803"/>
              <a:gd name="connsiteX5" fmla="*/ 8676 w 9706"/>
              <a:gd name="connsiteY5" fmla="*/ 7687 h 9803"/>
              <a:gd name="connsiteX6" fmla="*/ 8971 w 9706"/>
              <a:gd name="connsiteY6" fmla="*/ 7648 h 9803"/>
              <a:gd name="connsiteX7" fmla="*/ 8971 w 9706"/>
              <a:gd name="connsiteY7" fmla="*/ 7452 h 9803"/>
              <a:gd name="connsiteX8" fmla="*/ 9412 w 9706"/>
              <a:gd name="connsiteY8" fmla="*/ 7021 h 9803"/>
              <a:gd name="connsiteX9" fmla="*/ 9342 w 9706"/>
              <a:gd name="connsiteY9" fmla="*/ 6902 h 9803"/>
              <a:gd name="connsiteX10" fmla="*/ 9557 w 9706"/>
              <a:gd name="connsiteY10" fmla="*/ 6862 h 9803"/>
              <a:gd name="connsiteX11" fmla="*/ 9706 w 9706"/>
              <a:gd name="connsiteY11" fmla="*/ 6549 h 9803"/>
              <a:gd name="connsiteX12" fmla="*/ 8899 w 9706"/>
              <a:gd name="connsiteY12" fmla="*/ 6508 h 9803"/>
              <a:gd name="connsiteX13" fmla="*/ 8748 w 9706"/>
              <a:gd name="connsiteY13" fmla="*/ 6393 h 9803"/>
              <a:gd name="connsiteX14" fmla="*/ 8825 w 9706"/>
              <a:gd name="connsiteY14" fmla="*/ 6311 h 9803"/>
              <a:gd name="connsiteX15" fmla="*/ 8748 w 9706"/>
              <a:gd name="connsiteY15" fmla="*/ 6197 h 9803"/>
              <a:gd name="connsiteX16" fmla="*/ 8385 w 9706"/>
              <a:gd name="connsiteY16" fmla="*/ 6273 h 9803"/>
              <a:gd name="connsiteX17" fmla="*/ 8456 w 9706"/>
              <a:gd name="connsiteY17" fmla="*/ 6117 h 9803"/>
              <a:gd name="connsiteX18" fmla="*/ 8087 w 9706"/>
              <a:gd name="connsiteY18" fmla="*/ 5923 h 9803"/>
              <a:gd name="connsiteX19" fmla="*/ 8087 w 9706"/>
              <a:gd name="connsiteY19" fmla="*/ 5686 h 9803"/>
              <a:gd name="connsiteX20" fmla="*/ 7794 w 9706"/>
              <a:gd name="connsiteY20" fmla="*/ 5491 h 9803"/>
              <a:gd name="connsiteX21" fmla="*/ 7206 w 9706"/>
              <a:gd name="connsiteY21" fmla="*/ 4744 h 9803"/>
              <a:gd name="connsiteX22" fmla="*/ 6691 w 9706"/>
              <a:gd name="connsiteY22" fmla="*/ 4589 h 9803"/>
              <a:gd name="connsiteX23" fmla="*/ 6471 w 9706"/>
              <a:gd name="connsiteY23" fmla="*/ 4351 h 9803"/>
              <a:gd name="connsiteX24" fmla="*/ 6103 w 9706"/>
              <a:gd name="connsiteY24" fmla="*/ 4198 h 9803"/>
              <a:gd name="connsiteX25" fmla="*/ 6398 w 9706"/>
              <a:gd name="connsiteY25" fmla="*/ 4077 h 9803"/>
              <a:gd name="connsiteX26" fmla="*/ 6174 w 9706"/>
              <a:gd name="connsiteY26" fmla="*/ 3881 h 9803"/>
              <a:gd name="connsiteX27" fmla="*/ 6398 w 9706"/>
              <a:gd name="connsiteY27" fmla="*/ 3764 h 9803"/>
              <a:gd name="connsiteX28" fmla="*/ 6398 w 9706"/>
              <a:gd name="connsiteY28" fmla="*/ 3530 h 9803"/>
              <a:gd name="connsiteX29" fmla="*/ 5658 w 9706"/>
              <a:gd name="connsiteY29" fmla="*/ 2705 h 9803"/>
              <a:gd name="connsiteX30" fmla="*/ 6616 w 9706"/>
              <a:gd name="connsiteY30" fmla="*/ 353 h 9803"/>
              <a:gd name="connsiteX31" fmla="*/ 3675 w 9706"/>
              <a:gd name="connsiteY31" fmla="*/ 0 h 9803"/>
              <a:gd name="connsiteX32" fmla="*/ 882 w 9706"/>
              <a:gd name="connsiteY32" fmla="*/ 6235 h 9803"/>
              <a:gd name="connsiteX33" fmla="*/ 1104 w 9706"/>
              <a:gd name="connsiteY33" fmla="*/ 6783 h 9803"/>
              <a:gd name="connsiteX34" fmla="*/ 810 w 9706"/>
              <a:gd name="connsiteY34" fmla="*/ 6942 h 9803"/>
              <a:gd name="connsiteX35" fmla="*/ 1178 w 9706"/>
              <a:gd name="connsiteY35" fmla="*/ 7648 h 9803"/>
              <a:gd name="connsiteX36" fmla="*/ 1841 w 9706"/>
              <a:gd name="connsiteY36" fmla="*/ 7882 h 9803"/>
              <a:gd name="connsiteX37" fmla="*/ 1912 w 9706"/>
              <a:gd name="connsiteY37" fmla="*/ 8312 h 9803"/>
              <a:gd name="connsiteX38" fmla="*/ 1028 w 9706"/>
              <a:gd name="connsiteY38" fmla="*/ 8821 h 9803"/>
              <a:gd name="connsiteX39" fmla="*/ 662 w 9706"/>
              <a:gd name="connsiteY39" fmla="*/ 9256 h 9803"/>
              <a:gd name="connsiteX40" fmla="*/ 75 w 9706"/>
              <a:gd name="connsiteY40" fmla="*/ 9568 h 9803"/>
              <a:gd name="connsiteX41" fmla="*/ 0 w 9706"/>
              <a:gd name="connsiteY41" fmla="*/ 9803 h 9803"/>
              <a:gd name="connsiteX0" fmla="*/ 0 w 9923"/>
              <a:gd name="connsiteY0" fmla="*/ 9760 h 9760"/>
              <a:gd name="connsiteX1" fmla="*/ 8936 w 9923"/>
              <a:gd name="connsiteY1" fmla="*/ 8442 h 9760"/>
              <a:gd name="connsiteX2" fmla="*/ 9015 w 9923"/>
              <a:gd name="connsiteY2" fmla="*/ 8321 h 9760"/>
              <a:gd name="connsiteX3" fmla="*/ 8786 w 9923"/>
              <a:gd name="connsiteY3" fmla="*/ 8240 h 9760"/>
              <a:gd name="connsiteX4" fmla="*/ 9015 w 9923"/>
              <a:gd name="connsiteY4" fmla="*/ 7999 h 9760"/>
              <a:gd name="connsiteX5" fmla="*/ 8862 w 9923"/>
              <a:gd name="connsiteY5" fmla="*/ 7841 h 9760"/>
              <a:gd name="connsiteX6" fmla="*/ 9166 w 9923"/>
              <a:gd name="connsiteY6" fmla="*/ 7802 h 9760"/>
              <a:gd name="connsiteX7" fmla="*/ 9166 w 9923"/>
              <a:gd name="connsiteY7" fmla="*/ 7602 h 9760"/>
              <a:gd name="connsiteX8" fmla="*/ 9620 w 9923"/>
              <a:gd name="connsiteY8" fmla="*/ 7162 h 9760"/>
              <a:gd name="connsiteX9" fmla="*/ 9548 w 9923"/>
              <a:gd name="connsiteY9" fmla="*/ 7041 h 9760"/>
              <a:gd name="connsiteX10" fmla="*/ 9769 w 9923"/>
              <a:gd name="connsiteY10" fmla="*/ 7000 h 9760"/>
              <a:gd name="connsiteX11" fmla="*/ 9923 w 9923"/>
              <a:gd name="connsiteY11" fmla="*/ 6681 h 9760"/>
              <a:gd name="connsiteX12" fmla="*/ 9092 w 9923"/>
              <a:gd name="connsiteY12" fmla="*/ 6639 h 9760"/>
              <a:gd name="connsiteX13" fmla="*/ 8936 w 9923"/>
              <a:gd name="connsiteY13" fmla="*/ 6521 h 9760"/>
              <a:gd name="connsiteX14" fmla="*/ 9015 w 9923"/>
              <a:gd name="connsiteY14" fmla="*/ 6438 h 9760"/>
              <a:gd name="connsiteX15" fmla="*/ 8936 w 9923"/>
              <a:gd name="connsiteY15" fmla="*/ 6322 h 9760"/>
              <a:gd name="connsiteX16" fmla="*/ 8562 w 9923"/>
              <a:gd name="connsiteY16" fmla="*/ 6399 h 9760"/>
              <a:gd name="connsiteX17" fmla="*/ 8635 w 9923"/>
              <a:gd name="connsiteY17" fmla="*/ 6240 h 9760"/>
              <a:gd name="connsiteX18" fmla="*/ 8255 w 9923"/>
              <a:gd name="connsiteY18" fmla="*/ 6042 h 9760"/>
              <a:gd name="connsiteX19" fmla="*/ 8255 w 9923"/>
              <a:gd name="connsiteY19" fmla="*/ 5800 h 9760"/>
              <a:gd name="connsiteX20" fmla="*/ 7953 w 9923"/>
              <a:gd name="connsiteY20" fmla="*/ 5601 h 9760"/>
              <a:gd name="connsiteX21" fmla="*/ 7347 w 9923"/>
              <a:gd name="connsiteY21" fmla="*/ 4839 h 9760"/>
              <a:gd name="connsiteX22" fmla="*/ 6817 w 9923"/>
              <a:gd name="connsiteY22" fmla="*/ 4681 h 9760"/>
              <a:gd name="connsiteX23" fmla="*/ 6590 w 9923"/>
              <a:gd name="connsiteY23" fmla="*/ 4438 h 9760"/>
              <a:gd name="connsiteX24" fmla="*/ 6211 w 9923"/>
              <a:gd name="connsiteY24" fmla="*/ 4282 h 9760"/>
              <a:gd name="connsiteX25" fmla="*/ 6515 w 9923"/>
              <a:gd name="connsiteY25" fmla="*/ 4159 h 9760"/>
              <a:gd name="connsiteX26" fmla="*/ 6284 w 9923"/>
              <a:gd name="connsiteY26" fmla="*/ 3959 h 9760"/>
              <a:gd name="connsiteX27" fmla="*/ 6515 w 9923"/>
              <a:gd name="connsiteY27" fmla="*/ 3840 h 9760"/>
              <a:gd name="connsiteX28" fmla="*/ 6515 w 9923"/>
              <a:gd name="connsiteY28" fmla="*/ 3601 h 9760"/>
              <a:gd name="connsiteX29" fmla="*/ 5752 w 9923"/>
              <a:gd name="connsiteY29" fmla="*/ 2759 h 9760"/>
              <a:gd name="connsiteX30" fmla="*/ 6739 w 9923"/>
              <a:gd name="connsiteY30" fmla="*/ 360 h 9760"/>
              <a:gd name="connsiteX31" fmla="*/ 3709 w 9923"/>
              <a:gd name="connsiteY31" fmla="*/ 0 h 9760"/>
              <a:gd name="connsiteX32" fmla="*/ 832 w 9923"/>
              <a:gd name="connsiteY32" fmla="*/ 6360 h 9760"/>
              <a:gd name="connsiteX33" fmla="*/ 1060 w 9923"/>
              <a:gd name="connsiteY33" fmla="*/ 6919 h 9760"/>
              <a:gd name="connsiteX34" fmla="*/ 758 w 9923"/>
              <a:gd name="connsiteY34" fmla="*/ 7082 h 9760"/>
              <a:gd name="connsiteX35" fmla="*/ 1137 w 9923"/>
              <a:gd name="connsiteY35" fmla="*/ 7802 h 9760"/>
              <a:gd name="connsiteX36" fmla="*/ 1820 w 9923"/>
              <a:gd name="connsiteY36" fmla="*/ 8040 h 9760"/>
              <a:gd name="connsiteX37" fmla="*/ 1893 w 9923"/>
              <a:gd name="connsiteY37" fmla="*/ 8479 h 9760"/>
              <a:gd name="connsiteX38" fmla="*/ 982 w 9923"/>
              <a:gd name="connsiteY38" fmla="*/ 8998 h 9760"/>
              <a:gd name="connsiteX39" fmla="*/ 605 w 9923"/>
              <a:gd name="connsiteY39" fmla="*/ 9442 h 9760"/>
              <a:gd name="connsiteX40" fmla="*/ 0 w 9923"/>
              <a:gd name="connsiteY40" fmla="*/ 9760 h 9760"/>
              <a:gd name="connsiteX0" fmla="*/ 0 w 9390"/>
              <a:gd name="connsiteY0" fmla="*/ 9674 h 9674"/>
              <a:gd name="connsiteX1" fmla="*/ 8395 w 9390"/>
              <a:gd name="connsiteY1" fmla="*/ 8650 h 9674"/>
              <a:gd name="connsiteX2" fmla="*/ 8475 w 9390"/>
              <a:gd name="connsiteY2" fmla="*/ 8526 h 9674"/>
              <a:gd name="connsiteX3" fmla="*/ 8244 w 9390"/>
              <a:gd name="connsiteY3" fmla="*/ 8443 h 9674"/>
              <a:gd name="connsiteX4" fmla="*/ 8475 w 9390"/>
              <a:gd name="connsiteY4" fmla="*/ 8196 h 9674"/>
              <a:gd name="connsiteX5" fmla="*/ 8321 w 9390"/>
              <a:gd name="connsiteY5" fmla="*/ 8034 h 9674"/>
              <a:gd name="connsiteX6" fmla="*/ 8627 w 9390"/>
              <a:gd name="connsiteY6" fmla="*/ 7994 h 9674"/>
              <a:gd name="connsiteX7" fmla="*/ 8627 w 9390"/>
              <a:gd name="connsiteY7" fmla="*/ 7789 h 9674"/>
              <a:gd name="connsiteX8" fmla="*/ 9085 w 9390"/>
              <a:gd name="connsiteY8" fmla="*/ 7338 h 9674"/>
              <a:gd name="connsiteX9" fmla="*/ 9012 w 9390"/>
              <a:gd name="connsiteY9" fmla="*/ 7214 h 9674"/>
              <a:gd name="connsiteX10" fmla="*/ 9235 w 9390"/>
              <a:gd name="connsiteY10" fmla="*/ 7172 h 9674"/>
              <a:gd name="connsiteX11" fmla="*/ 9390 w 9390"/>
              <a:gd name="connsiteY11" fmla="*/ 6845 h 9674"/>
              <a:gd name="connsiteX12" fmla="*/ 8553 w 9390"/>
              <a:gd name="connsiteY12" fmla="*/ 6802 h 9674"/>
              <a:gd name="connsiteX13" fmla="*/ 8395 w 9390"/>
              <a:gd name="connsiteY13" fmla="*/ 6681 h 9674"/>
              <a:gd name="connsiteX14" fmla="*/ 8475 w 9390"/>
              <a:gd name="connsiteY14" fmla="*/ 6596 h 9674"/>
              <a:gd name="connsiteX15" fmla="*/ 8395 w 9390"/>
              <a:gd name="connsiteY15" fmla="*/ 6477 h 9674"/>
              <a:gd name="connsiteX16" fmla="*/ 8018 w 9390"/>
              <a:gd name="connsiteY16" fmla="*/ 6556 h 9674"/>
              <a:gd name="connsiteX17" fmla="*/ 8092 w 9390"/>
              <a:gd name="connsiteY17" fmla="*/ 6393 h 9674"/>
              <a:gd name="connsiteX18" fmla="*/ 7709 w 9390"/>
              <a:gd name="connsiteY18" fmla="*/ 6191 h 9674"/>
              <a:gd name="connsiteX19" fmla="*/ 7709 w 9390"/>
              <a:gd name="connsiteY19" fmla="*/ 5943 h 9674"/>
              <a:gd name="connsiteX20" fmla="*/ 7405 w 9390"/>
              <a:gd name="connsiteY20" fmla="*/ 5739 h 9674"/>
              <a:gd name="connsiteX21" fmla="*/ 6794 w 9390"/>
              <a:gd name="connsiteY21" fmla="*/ 4958 h 9674"/>
              <a:gd name="connsiteX22" fmla="*/ 6260 w 9390"/>
              <a:gd name="connsiteY22" fmla="*/ 4796 h 9674"/>
              <a:gd name="connsiteX23" fmla="*/ 6031 w 9390"/>
              <a:gd name="connsiteY23" fmla="*/ 4547 h 9674"/>
              <a:gd name="connsiteX24" fmla="*/ 5649 w 9390"/>
              <a:gd name="connsiteY24" fmla="*/ 4387 h 9674"/>
              <a:gd name="connsiteX25" fmla="*/ 5956 w 9390"/>
              <a:gd name="connsiteY25" fmla="*/ 4261 h 9674"/>
              <a:gd name="connsiteX26" fmla="*/ 5723 w 9390"/>
              <a:gd name="connsiteY26" fmla="*/ 4056 h 9674"/>
              <a:gd name="connsiteX27" fmla="*/ 5956 w 9390"/>
              <a:gd name="connsiteY27" fmla="*/ 3934 h 9674"/>
              <a:gd name="connsiteX28" fmla="*/ 5956 w 9390"/>
              <a:gd name="connsiteY28" fmla="*/ 3690 h 9674"/>
              <a:gd name="connsiteX29" fmla="*/ 5187 w 9390"/>
              <a:gd name="connsiteY29" fmla="*/ 2827 h 9674"/>
              <a:gd name="connsiteX30" fmla="*/ 6181 w 9390"/>
              <a:gd name="connsiteY30" fmla="*/ 369 h 9674"/>
              <a:gd name="connsiteX31" fmla="*/ 3128 w 9390"/>
              <a:gd name="connsiteY31" fmla="*/ 0 h 9674"/>
              <a:gd name="connsiteX32" fmla="*/ 228 w 9390"/>
              <a:gd name="connsiteY32" fmla="*/ 6516 h 9674"/>
              <a:gd name="connsiteX33" fmla="*/ 458 w 9390"/>
              <a:gd name="connsiteY33" fmla="*/ 7089 h 9674"/>
              <a:gd name="connsiteX34" fmla="*/ 154 w 9390"/>
              <a:gd name="connsiteY34" fmla="*/ 7256 h 9674"/>
              <a:gd name="connsiteX35" fmla="*/ 536 w 9390"/>
              <a:gd name="connsiteY35" fmla="*/ 7994 h 9674"/>
              <a:gd name="connsiteX36" fmla="*/ 1224 w 9390"/>
              <a:gd name="connsiteY36" fmla="*/ 8238 h 9674"/>
              <a:gd name="connsiteX37" fmla="*/ 1298 w 9390"/>
              <a:gd name="connsiteY37" fmla="*/ 8688 h 9674"/>
              <a:gd name="connsiteX38" fmla="*/ 380 w 9390"/>
              <a:gd name="connsiteY38" fmla="*/ 9219 h 9674"/>
              <a:gd name="connsiteX39" fmla="*/ 0 w 9390"/>
              <a:gd name="connsiteY39" fmla="*/ 9674 h 9674"/>
              <a:gd name="connsiteX0" fmla="*/ 241 w 9836"/>
              <a:gd name="connsiteY0" fmla="*/ 9530 h 9530"/>
              <a:gd name="connsiteX1" fmla="*/ 8776 w 9836"/>
              <a:gd name="connsiteY1" fmla="*/ 8941 h 9530"/>
              <a:gd name="connsiteX2" fmla="*/ 8862 w 9836"/>
              <a:gd name="connsiteY2" fmla="*/ 8813 h 9530"/>
              <a:gd name="connsiteX3" fmla="*/ 8616 w 9836"/>
              <a:gd name="connsiteY3" fmla="*/ 8728 h 9530"/>
              <a:gd name="connsiteX4" fmla="*/ 8862 w 9836"/>
              <a:gd name="connsiteY4" fmla="*/ 8472 h 9530"/>
              <a:gd name="connsiteX5" fmla="*/ 8698 w 9836"/>
              <a:gd name="connsiteY5" fmla="*/ 8305 h 9530"/>
              <a:gd name="connsiteX6" fmla="*/ 9023 w 9836"/>
              <a:gd name="connsiteY6" fmla="*/ 8263 h 9530"/>
              <a:gd name="connsiteX7" fmla="*/ 9023 w 9836"/>
              <a:gd name="connsiteY7" fmla="*/ 8051 h 9530"/>
              <a:gd name="connsiteX8" fmla="*/ 9511 w 9836"/>
              <a:gd name="connsiteY8" fmla="*/ 7585 h 9530"/>
              <a:gd name="connsiteX9" fmla="*/ 9433 w 9836"/>
              <a:gd name="connsiteY9" fmla="*/ 7457 h 9530"/>
              <a:gd name="connsiteX10" fmla="*/ 9671 w 9836"/>
              <a:gd name="connsiteY10" fmla="*/ 7414 h 9530"/>
              <a:gd name="connsiteX11" fmla="*/ 9836 w 9836"/>
              <a:gd name="connsiteY11" fmla="*/ 7076 h 9530"/>
              <a:gd name="connsiteX12" fmla="*/ 8945 w 9836"/>
              <a:gd name="connsiteY12" fmla="*/ 7031 h 9530"/>
              <a:gd name="connsiteX13" fmla="*/ 8776 w 9836"/>
              <a:gd name="connsiteY13" fmla="*/ 6906 h 9530"/>
              <a:gd name="connsiteX14" fmla="*/ 8862 w 9836"/>
              <a:gd name="connsiteY14" fmla="*/ 6818 h 9530"/>
              <a:gd name="connsiteX15" fmla="*/ 8776 w 9836"/>
              <a:gd name="connsiteY15" fmla="*/ 6695 h 9530"/>
              <a:gd name="connsiteX16" fmla="*/ 8375 w 9836"/>
              <a:gd name="connsiteY16" fmla="*/ 6777 h 9530"/>
              <a:gd name="connsiteX17" fmla="*/ 8454 w 9836"/>
              <a:gd name="connsiteY17" fmla="*/ 6608 h 9530"/>
              <a:gd name="connsiteX18" fmla="*/ 8046 w 9836"/>
              <a:gd name="connsiteY18" fmla="*/ 6400 h 9530"/>
              <a:gd name="connsiteX19" fmla="*/ 8046 w 9836"/>
              <a:gd name="connsiteY19" fmla="*/ 6143 h 9530"/>
              <a:gd name="connsiteX20" fmla="*/ 7722 w 9836"/>
              <a:gd name="connsiteY20" fmla="*/ 5932 h 9530"/>
              <a:gd name="connsiteX21" fmla="*/ 7071 w 9836"/>
              <a:gd name="connsiteY21" fmla="*/ 5125 h 9530"/>
              <a:gd name="connsiteX22" fmla="*/ 6503 w 9836"/>
              <a:gd name="connsiteY22" fmla="*/ 4958 h 9530"/>
              <a:gd name="connsiteX23" fmla="*/ 6259 w 9836"/>
              <a:gd name="connsiteY23" fmla="*/ 4700 h 9530"/>
              <a:gd name="connsiteX24" fmla="*/ 5852 w 9836"/>
              <a:gd name="connsiteY24" fmla="*/ 4535 h 9530"/>
              <a:gd name="connsiteX25" fmla="*/ 6179 w 9836"/>
              <a:gd name="connsiteY25" fmla="*/ 4405 h 9530"/>
              <a:gd name="connsiteX26" fmla="*/ 5931 w 9836"/>
              <a:gd name="connsiteY26" fmla="*/ 4193 h 9530"/>
              <a:gd name="connsiteX27" fmla="*/ 6179 w 9836"/>
              <a:gd name="connsiteY27" fmla="*/ 4067 h 9530"/>
              <a:gd name="connsiteX28" fmla="*/ 6179 w 9836"/>
              <a:gd name="connsiteY28" fmla="*/ 3814 h 9530"/>
              <a:gd name="connsiteX29" fmla="*/ 5360 w 9836"/>
              <a:gd name="connsiteY29" fmla="*/ 2922 h 9530"/>
              <a:gd name="connsiteX30" fmla="*/ 6419 w 9836"/>
              <a:gd name="connsiteY30" fmla="*/ 381 h 9530"/>
              <a:gd name="connsiteX31" fmla="*/ 3167 w 9836"/>
              <a:gd name="connsiteY31" fmla="*/ 0 h 9530"/>
              <a:gd name="connsiteX32" fmla="*/ 79 w 9836"/>
              <a:gd name="connsiteY32" fmla="*/ 6736 h 9530"/>
              <a:gd name="connsiteX33" fmla="*/ 324 w 9836"/>
              <a:gd name="connsiteY33" fmla="*/ 7328 h 9530"/>
              <a:gd name="connsiteX34" fmla="*/ 0 w 9836"/>
              <a:gd name="connsiteY34" fmla="*/ 7501 h 9530"/>
              <a:gd name="connsiteX35" fmla="*/ 407 w 9836"/>
              <a:gd name="connsiteY35" fmla="*/ 8263 h 9530"/>
              <a:gd name="connsiteX36" fmla="*/ 1140 w 9836"/>
              <a:gd name="connsiteY36" fmla="*/ 8516 h 9530"/>
              <a:gd name="connsiteX37" fmla="*/ 1218 w 9836"/>
              <a:gd name="connsiteY37" fmla="*/ 8981 h 9530"/>
              <a:gd name="connsiteX38" fmla="*/ 241 w 9836"/>
              <a:gd name="connsiteY38" fmla="*/ 9530 h 9530"/>
              <a:gd name="connsiteX0" fmla="*/ 1238 w 10000"/>
              <a:gd name="connsiteY0" fmla="*/ 9424 h 9424"/>
              <a:gd name="connsiteX1" fmla="*/ 8922 w 10000"/>
              <a:gd name="connsiteY1" fmla="*/ 9382 h 9424"/>
              <a:gd name="connsiteX2" fmla="*/ 9010 w 10000"/>
              <a:gd name="connsiteY2" fmla="*/ 9248 h 9424"/>
              <a:gd name="connsiteX3" fmla="*/ 8760 w 10000"/>
              <a:gd name="connsiteY3" fmla="*/ 9158 h 9424"/>
              <a:gd name="connsiteX4" fmla="*/ 9010 w 10000"/>
              <a:gd name="connsiteY4" fmla="*/ 8890 h 9424"/>
              <a:gd name="connsiteX5" fmla="*/ 8843 w 10000"/>
              <a:gd name="connsiteY5" fmla="*/ 8715 h 9424"/>
              <a:gd name="connsiteX6" fmla="*/ 9173 w 10000"/>
              <a:gd name="connsiteY6" fmla="*/ 8671 h 9424"/>
              <a:gd name="connsiteX7" fmla="*/ 9173 w 10000"/>
              <a:gd name="connsiteY7" fmla="*/ 8448 h 9424"/>
              <a:gd name="connsiteX8" fmla="*/ 9670 w 10000"/>
              <a:gd name="connsiteY8" fmla="*/ 7959 h 9424"/>
              <a:gd name="connsiteX9" fmla="*/ 9590 w 10000"/>
              <a:gd name="connsiteY9" fmla="*/ 7825 h 9424"/>
              <a:gd name="connsiteX10" fmla="*/ 9832 w 10000"/>
              <a:gd name="connsiteY10" fmla="*/ 7780 h 9424"/>
              <a:gd name="connsiteX11" fmla="*/ 10000 w 10000"/>
              <a:gd name="connsiteY11" fmla="*/ 7425 h 9424"/>
              <a:gd name="connsiteX12" fmla="*/ 9094 w 10000"/>
              <a:gd name="connsiteY12" fmla="*/ 7378 h 9424"/>
              <a:gd name="connsiteX13" fmla="*/ 8922 w 10000"/>
              <a:gd name="connsiteY13" fmla="*/ 7247 h 9424"/>
              <a:gd name="connsiteX14" fmla="*/ 9010 w 10000"/>
              <a:gd name="connsiteY14" fmla="*/ 7154 h 9424"/>
              <a:gd name="connsiteX15" fmla="*/ 8922 w 10000"/>
              <a:gd name="connsiteY15" fmla="*/ 7025 h 9424"/>
              <a:gd name="connsiteX16" fmla="*/ 8515 w 10000"/>
              <a:gd name="connsiteY16" fmla="*/ 7111 h 9424"/>
              <a:gd name="connsiteX17" fmla="*/ 8595 w 10000"/>
              <a:gd name="connsiteY17" fmla="*/ 6934 h 9424"/>
              <a:gd name="connsiteX18" fmla="*/ 8180 w 10000"/>
              <a:gd name="connsiteY18" fmla="*/ 6716 h 9424"/>
              <a:gd name="connsiteX19" fmla="*/ 8180 w 10000"/>
              <a:gd name="connsiteY19" fmla="*/ 6446 h 9424"/>
              <a:gd name="connsiteX20" fmla="*/ 7851 w 10000"/>
              <a:gd name="connsiteY20" fmla="*/ 6225 h 9424"/>
              <a:gd name="connsiteX21" fmla="*/ 7189 w 10000"/>
              <a:gd name="connsiteY21" fmla="*/ 5378 h 9424"/>
              <a:gd name="connsiteX22" fmla="*/ 6611 w 10000"/>
              <a:gd name="connsiteY22" fmla="*/ 5203 h 9424"/>
              <a:gd name="connsiteX23" fmla="*/ 6363 w 10000"/>
              <a:gd name="connsiteY23" fmla="*/ 4932 h 9424"/>
              <a:gd name="connsiteX24" fmla="*/ 5950 w 10000"/>
              <a:gd name="connsiteY24" fmla="*/ 4759 h 9424"/>
              <a:gd name="connsiteX25" fmla="*/ 6282 w 10000"/>
              <a:gd name="connsiteY25" fmla="*/ 4622 h 9424"/>
              <a:gd name="connsiteX26" fmla="*/ 6030 w 10000"/>
              <a:gd name="connsiteY26" fmla="*/ 4400 h 9424"/>
              <a:gd name="connsiteX27" fmla="*/ 6282 w 10000"/>
              <a:gd name="connsiteY27" fmla="*/ 4268 h 9424"/>
              <a:gd name="connsiteX28" fmla="*/ 6282 w 10000"/>
              <a:gd name="connsiteY28" fmla="*/ 4002 h 9424"/>
              <a:gd name="connsiteX29" fmla="*/ 5449 w 10000"/>
              <a:gd name="connsiteY29" fmla="*/ 3066 h 9424"/>
              <a:gd name="connsiteX30" fmla="*/ 6526 w 10000"/>
              <a:gd name="connsiteY30" fmla="*/ 400 h 9424"/>
              <a:gd name="connsiteX31" fmla="*/ 3220 w 10000"/>
              <a:gd name="connsiteY31" fmla="*/ 0 h 9424"/>
              <a:gd name="connsiteX32" fmla="*/ 80 w 10000"/>
              <a:gd name="connsiteY32" fmla="*/ 7068 h 9424"/>
              <a:gd name="connsiteX33" fmla="*/ 329 w 10000"/>
              <a:gd name="connsiteY33" fmla="*/ 7689 h 9424"/>
              <a:gd name="connsiteX34" fmla="*/ 0 w 10000"/>
              <a:gd name="connsiteY34" fmla="*/ 7871 h 9424"/>
              <a:gd name="connsiteX35" fmla="*/ 414 w 10000"/>
              <a:gd name="connsiteY35" fmla="*/ 8671 h 9424"/>
              <a:gd name="connsiteX36" fmla="*/ 1159 w 10000"/>
              <a:gd name="connsiteY36" fmla="*/ 8936 h 9424"/>
              <a:gd name="connsiteX37" fmla="*/ 1238 w 10000"/>
              <a:gd name="connsiteY37" fmla="*/ 9424 h 9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000" h="9424">
                <a:moveTo>
                  <a:pt x="1238" y="9424"/>
                </a:moveTo>
                <a:lnTo>
                  <a:pt x="8922" y="9382"/>
                </a:lnTo>
                <a:cubicBezTo>
                  <a:pt x="8953" y="9336"/>
                  <a:pt x="8984" y="9295"/>
                  <a:pt x="9010" y="9248"/>
                </a:cubicBezTo>
                <a:lnTo>
                  <a:pt x="8760" y="9158"/>
                </a:lnTo>
                <a:cubicBezTo>
                  <a:pt x="8843" y="9069"/>
                  <a:pt x="8922" y="8979"/>
                  <a:pt x="9010" y="8890"/>
                </a:cubicBezTo>
                <a:cubicBezTo>
                  <a:pt x="8953" y="8833"/>
                  <a:pt x="8896" y="8773"/>
                  <a:pt x="8843" y="8715"/>
                </a:cubicBezTo>
                <a:lnTo>
                  <a:pt x="9173" y="8671"/>
                </a:lnTo>
                <a:lnTo>
                  <a:pt x="9173" y="8448"/>
                </a:lnTo>
                <a:lnTo>
                  <a:pt x="9670" y="7959"/>
                </a:lnTo>
                <a:cubicBezTo>
                  <a:pt x="9643" y="7911"/>
                  <a:pt x="9619" y="7871"/>
                  <a:pt x="9590" y="7825"/>
                </a:cubicBezTo>
                <a:cubicBezTo>
                  <a:pt x="9670" y="7812"/>
                  <a:pt x="9751" y="7794"/>
                  <a:pt x="9832" y="7780"/>
                </a:cubicBezTo>
                <a:cubicBezTo>
                  <a:pt x="9889" y="7663"/>
                  <a:pt x="9947" y="7544"/>
                  <a:pt x="10000" y="7425"/>
                </a:cubicBezTo>
                <a:lnTo>
                  <a:pt x="9094" y="7378"/>
                </a:lnTo>
                <a:cubicBezTo>
                  <a:pt x="9036" y="7335"/>
                  <a:pt x="8980" y="7290"/>
                  <a:pt x="8922" y="7247"/>
                </a:cubicBezTo>
                <a:cubicBezTo>
                  <a:pt x="8953" y="7218"/>
                  <a:pt x="8984" y="7185"/>
                  <a:pt x="9010" y="7154"/>
                </a:cubicBezTo>
                <a:cubicBezTo>
                  <a:pt x="8984" y="7110"/>
                  <a:pt x="8953" y="7068"/>
                  <a:pt x="8922" y="7025"/>
                </a:cubicBezTo>
                <a:lnTo>
                  <a:pt x="8515" y="7111"/>
                </a:lnTo>
                <a:cubicBezTo>
                  <a:pt x="8541" y="7055"/>
                  <a:pt x="8568" y="6996"/>
                  <a:pt x="8595" y="6934"/>
                </a:cubicBezTo>
                <a:cubicBezTo>
                  <a:pt x="8461" y="6860"/>
                  <a:pt x="8319" y="6787"/>
                  <a:pt x="8180" y="6716"/>
                </a:cubicBezTo>
                <a:lnTo>
                  <a:pt x="8180" y="6446"/>
                </a:lnTo>
                <a:cubicBezTo>
                  <a:pt x="8073" y="6373"/>
                  <a:pt x="7958" y="6302"/>
                  <a:pt x="7851" y="6225"/>
                </a:cubicBezTo>
                <a:lnTo>
                  <a:pt x="7189" y="5378"/>
                </a:lnTo>
                <a:lnTo>
                  <a:pt x="6611" y="5203"/>
                </a:lnTo>
                <a:lnTo>
                  <a:pt x="6363" y="4932"/>
                </a:lnTo>
                <a:lnTo>
                  <a:pt x="5950" y="4759"/>
                </a:lnTo>
                <a:cubicBezTo>
                  <a:pt x="6057" y="4708"/>
                  <a:pt x="6173" y="4669"/>
                  <a:pt x="6282" y="4622"/>
                </a:cubicBezTo>
                <a:cubicBezTo>
                  <a:pt x="6203" y="4549"/>
                  <a:pt x="6115" y="4474"/>
                  <a:pt x="6030" y="4400"/>
                </a:cubicBezTo>
                <a:lnTo>
                  <a:pt x="6282" y="4268"/>
                </a:lnTo>
                <a:lnTo>
                  <a:pt x="6282" y="4002"/>
                </a:lnTo>
                <a:lnTo>
                  <a:pt x="5449" y="3066"/>
                </a:lnTo>
                <a:lnTo>
                  <a:pt x="6526" y="400"/>
                </a:lnTo>
                <a:lnTo>
                  <a:pt x="3220" y="0"/>
                </a:lnTo>
                <a:lnTo>
                  <a:pt x="80" y="7068"/>
                </a:lnTo>
                <a:cubicBezTo>
                  <a:pt x="161" y="7274"/>
                  <a:pt x="248" y="7485"/>
                  <a:pt x="329" y="7689"/>
                </a:cubicBezTo>
                <a:cubicBezTo>
                  <a:pt x="224" y="7749"/>
                  <a:pt x="107" y="7809"/>
                  <a:pt x="0" y="7871"/>
                </a:cubicBezTo>
                <a:lnTo>
                  <a:pt x="414" y="8671"/>
                </a:lnTo>
                <a:lnTo>
                  <a:pt x="1159" y="8936"/>
                </a:lnTo>
                <a:cubicBezTo>
                  <a:pt x="1182" y="9100"/>
                  <a:pt x="1210" y="9260"/>
                  <a:pt x="1238" y="9424"/>
                </a:cubicBezTo>
                <a:close/>
              </a:path>
            </a:pathLst>
          </a:custGeom>
          <a:solidFill>
            <a:srgbClr val="FF99CC"/>
          </a:solidFill>
          <a:ln w="3175">
            <a:solidFill>
              <a:srgbClr val="404040"/>
            </a:solidFill>
            <a:prstDash val="solid"/>
            <a:round/>
            <a:headEnd/>
            <a:tailEnd/>
          </a:ln>
        </p:spPr>
        <p:txBody>
          <a:bodyPr/>
          <a:lstStyle/>
          <a:p>
            <a:endParaRPr lang="en-US">
              <a:latin typeface="+mj-lt"/>
            </a:endParaRPr>
          </a:p>
        </p:txBody>
      </p:sp>
      <p:sp>
        <p:nvSpPr>
          <p:cNvPr id="198" name="Rectangle 500"/>
          <p:cNvSpPr>
            <a:spLocks noChangeArrowheads="1"/>
          </p:cNvSpPr>
          <p:nvPr/>
        </p:nvSpPr>
        <p:spPr bwMode="auto">
          <a:xfrm>
            <a:off x="2035175" y="990193"/>
            <a:ext cx="78548"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ID</a:t>
            </a:r>
            <a:endParaRPr lang="en-US" altLang="en-US" dirty="0">
              <a:latin typeface="+mj-lt"/>
            </a:endParaRPr>
          </a:p>
        </p:txBody>
      </p:sp>
      <p:sp>
        <p:nvSpPr>
          <p:cNvPr id="199" name="Rectangle 534"/>
          <p:cNvSpPr>
            <a:spLocks noChangeArrowheads="1"/>
          </p:cNvSpPr>
          <p:nvPr/>
        </p:nvSpPr>
        <p:spPr bwMode="auto">
          <a:xfrm>
            <a:off x="7975169" y="2831694"/>
            <a:ext cx="1016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VA</a:t>
            </a:r>
            <a:endParaRPr lang="en-US" altLang="en-US" dirty="0">
              <a:latin typeface="+mj-lt"/>
            </a:endParaRPr>
          </a:p>
        </p:txBody>
      </p:sp>
      <p:sp>
        <p:nvSpPr>
          <p:cNvPr id="200" name="Rectangle 529"/>
          <p:cNvSpPr>
            <a:spLocks noChangeArrowheads="1"/>
          </p:cNvSpPr>
          <p:nvPr/>
        </p:nvSpPr>
        <p:spPr bwMode="auto">
          <a:xfrm>
            <a:off x="492535" y="289462"/>
            <a:ext cx="102592"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AK</a:t>
            </a:r>
            <a:endParaRPr lang="en-US" altLang="en-US" dirty="0">
              <a:latin typeface="+mj-lt"/>
            </a:endParaRPr>
          </a:p>
        </p:txBody>
      </p:sp>
      <p:sp>
        <p:nvSpPr>
          <p:cNvPr id="201" name="Text Box 705"/>
          <p:cNvSpPr txBox="1">
            <a:spLocks noChangeArrowheads="1"/>
          </p:cNvSpPr>
          <p:nvPr/>
        </p:nvSpPr>
        <p:spPr bwMode="auto">
          <a:xfrm>
            <a:off x="1250950" y="1105883"/>
            <a:ext cx="939802" cy="553998"/>
          </a:xfrm>
          <a:prstGeom prst="rect">
            <a:avLst/>
          </a:prstGeom>
          <a:solidFill>
            <a:schemeClr val="bg1"/>
          </a:solidFill>
          <a:ln w="19050">
            <a:solidFill>
              <a:srgbClr val="000000"/>
            </a:solidFill>
          </a:ln>
          <a:effectLst/>
        </p:spPr>
        <p:txBody>
          <a:bodyPr wrap="square">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pPr algn="ctr"/>
            <a:r>
              <a:rPr lang="en-US" altLang="en-US" dirty="0">
                <a:solidFill>
                  <a:srgbClr val="000000"/>
                </a:solidFill>
                <a:latin typeface="+mj-lt"/>
              </a:rPr>
              <a:t>Pacific NW </a:t>
            </a:r>
          </a:p>
          <a:p>
            <a:pPr algn="ctr"/>
            <a:r>
              <a:rPr lang="en-US" altLang="en-US" dirty="0">
                <a:solidFill>
                  <a:srgbClr val="000000"/>
                </a:solidFill>
                <a:latin typeface="+mj-lt"/>
              </a:rPr>
              <a:t>Region 17 – </a:t>
            </a:r>
          </a:p>
          <a:p>
            <a:pPr algn="ctr"/>
            <a:r>
              <a:rPr lang="en-US" altLang="en-US" dirty="0">
                <a:solidFill>
                  <a:srgbClr val="000000"/>
                </a:solidFill>
                <a:latin typeface="+mj-lt"/>
              </a:rPr>
              <a:t>Audra Smith</a:t>
            </a:r>
          </a:p>
        </p:txBody>
      </p:sp>
      <p:sp>
        <p:nvSpPr>
          <p:cNvPr id="203" name="Text Box 92"/>
          <p:cNvSpPr txBox="1">
            <a:spLocks noChangeArrowheads="1"/>
          </p:cNvSpPr>
          <p:nvPr/>
        </p:nvSpPr>
        <p:spPr bwMode="auto">
          <a:xfrm>
            <a:off x="701862" y="1930634"/>
            <a:ext cx="961046" cy="559267"/>
          </a:xfrm>
          <a:prstGeom prst="rect">
            <a:avLst/>
          </a:prstGeom>
          <a:solidFill>
            <a:schemeClr val="bg1"/>
          </a:solidFill>
          <a:ln w="19050">
            <a:solidFill>
              <a:srgbClr val="000000"/>
            </a:solidFill>
          </a:ln>
          <a:effectLst/>
        </p:spPr>
        <p:txBody>
          <a:bodyPr wrap="square" lIns="96657" tIns="48329" rIns="96657" bIns="48329">
            <a:spAutoFit/>
          </a:bodyPr>
          <a:lstStyle>
            <a:lvl1pPr defTabSz="966788">
              <a:spcBef>
                <a:spcPct val="20000"/>
              </a:spcBef>
              <a:buChar char="•"/>
              <a:defRPr sz="3400">
                <a:solidFill>
                  <a:schemeClr val="tx1"/>
                </a:solidFill>
                <a:latin typeface="Times New Roman" panose="02020603050405020304" pitchFamily="18" charset="0"/>
              </a:defRPr>
            </a:lvl1pPr>
            <a:lvl2pPr marL="742950" indent="-285750" defTabSz="966788">
              <a:spcBef>
                <a:spcPct val="20000"/>
              </a:spcBef>
              <a:buChar char="–"/>
              <a:defRPr sz="3000">
                <a:solidFill>
                  <a:schemeClr val="tx1"/>
                </a:solidFill>
                <a:latin typeface="Times New Roman" panose="02020603050405020304" pitchFamily="18" charset="0"/>
              </a:defRPr>
            </a:lvl2pPr>
            <a:lvl3pPr marL="1143000" indent="-228600" defTabSz="966788">
              <a:spcBef>
                <a:spcPct val="20000"/>
              </a:spcBef>
              <a:buChar char="•"/>
              <a:defRPr sz="2500">
                <a:solidFill>
                  <a:schemeClr val="tx1"/>
                </a:solidFill>
                <a:latin typeface="Times New Roman" panose="02020603050405020304" pitchFamily="18" charset="0"/>
              </a:defRPr>
            </a:lvl3pPr>
            <a:lvl4pPr marL="1600200" indent="-228600" defTabSz="966788">
              <a:spcBef>
                <a:spcPct val="20000"/>
              </a:spcBef>
              <a:buChar char="–"/>
              <a:defRPr sz="2100">
                <a:solidFill>
                  <a:schemeClr val="tx1"/>
                </a:solidFill>
                <a:latin typeface="Times New Roman" panose="02020603050405020304" pitchFamily="18" charset="0"/>
              </a:defRPr>
            </a:lvl4pPr>
            <a:lvl5pPr marL="2057400" indent="-228600" defTabSz="966788">
              <a:spcBef>
                <a:spcPct val="20000"/>
              </a:spcBef>
              <a:buChar char="»"/>
              <a:defRPr sz="2100">
                <a:solidFill>
                  <a:schemeClr val="tx1"/>
                </a:solidFill>
                <a:latin typeface="Times New Roman" panose="02020603050405020304" pitchFamily="18" charset="0"/>
              </a:defRPr>
            </a:lvl5pPr>
            <a:lvl6pPr marL="25146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6pPr>
            <a:lvl7pPr marL="29718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7pPr>
            <a:lvl8pPr marL="34290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8pPr>
            <a:lvl9pPr marL="38862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9pPr>
          </a:lstStyle>
          <a:p>
            <a:pPr algn="ctr">
              <a:spcBef>
                <a:spcPts val="0"/>
              </a:spcBef>
              <a:buFontTx/>
              <a:buNone/>
            </a:pPr>
            <a:r>
              <a:rPr lang="en-US" altLang="en-US" sz="1000" b="1" dirty="0">
                <a:solidFill>
                  <a:srgbClr val="000000"/>
                </a:solidFill>
                <a:latin typeface="+mj-lt"/>
              </a:rPr>
              <a:t>No. CA </a:t>
            </a:r>
          </a:p>
          <a:p>
            <a:pPr algn="ctr">
              <a:spcBef>
                <a:spcPts val="0"/>
              </a:spcBef>
              <a:buFontTx/>
              <a:buNone/>
            </a:pPr>
            <a:r>
              <a:rPr lang="en-US" altLang="en-US" sz="1000" b="1" dirty="0">
                <a:solidFill>
                  <a:srgbClr val="000000"/>
                </a:solidFill>
                <a:latin typeface="+mj-lt"/>
              </a:rPr>
              <a:t>Region 11 – </a:t>
            </a:r>
          </a:p>
          <a:p>
            <a:pPr algn="ctr">
              <a:spcBef>
                <a:spcPts val="0"/>
              </a:spcBef>
              <a:buFontTx/>
              <a:buNone/>
            </a:pPr>
            <a:r>
              <a:rPr lang="en-US" altLang="en-US" sz="1000" b="1" dirty="0">
                <a:solidFill>
                  <a:srgbClr val="000000"/>
                </a:solidFill>
                <a:latin typeface="+mj-lt"/>
              </a:rPr>
              <a:t>Ron </a:t>
            </a:r>
            <a:r>
              <a:rPr lang="en-US" altLang="en-US" sz="1000" b="1" dirty="0" err="1">
                <a:solidFill>
                  <a:srgbClr val="000000"/>
                </a:solidFill>
                <a:latin typeface="+mj-lt"/>
              </a:rPr>
              <a:t>Albaum</a:t>
            </a:r>
            <a:endParaRPr lang="en-US" altLang="en-US" sz="1000" b="1" dirty="0">
              <a:solidFill>
                <a:srgbClr val="000000"/>
              </a:solidFill>
              <a:latin typeface="+mj-lt"/>
            </a:endParaRPr>
          </a:p>
        </p:txBody>
      </p:sp>
      <p:sp>
        <p:nvSpPr>
          <p:cNvPr id="204" name="Text Box 725"/>
          <p:cNvSpPr txBox="1">
            <a:spLocks noChangeArrowheads="1"/>
          </p:cNvSpPr>
          <p:nvPr/>
        </p:nvSpPr>
        <p:spPr bwMode="auto">
          <a:xfrm>
            <a:off x="913924" y="3472373"/>
            <a:ext cx="890222" cy="553998"/>
          </a:xfrm>
          <a:prstGeom prst="rect">
            <a:avLst/>
          </a:prstGeom>
          <a:solidFill>
            <a:schemeClr val="bg1"/>
          </a:solidFill>
          <a:ln w="19050" algn="ctr">
            <a:solidFill>
              <a:srgbClr val="000000"/>
            </a:solidFill>
            <a:miter lim="800000"/>
            <a:headEnd/>
            <a:tailEnd/>
          </a:ln>
          <a:effectLst/>
        </p:spPr>
        <p:txBody>
          <a:bodyPr wrap="square">
            <a:spAutoFit/>
          </a:bodyPr>
          <a:lstStyle>
            <a:lvl1pPr defTabSz="966788">
              <a:spcBef>
                <a:spcPct val="20000"/>
              </a:spcBef>
              <a:buChar char="•"/>
              <a:defRPr sz="3400">
                <a:solidFill>
                  <a:schemeClr val="tx1"/>
                </a:solidFill>
                <a:latin typeface="Times New Roman" panose="02020603050405020304" pitchFamily="18" charset="0"/>
              </a:defRPr>
            </a:lvl1pPr>
            <a:lvl2pPr marL="742950" indent="-285750" defTabSz="966788">
              <a:spcBef>
                <a:spcPct val="20000"/>
              </a:spcBef>
              <a:buChar char="–"/>
              <a:defRPr sz="3000">
                <a:solidFill>
                  <a:schemeClr val="tx1"/>
                </a:solidFill>
                <a:latin typeface="Times New Roman" panose="02020603050405020304" pitchFamily="18" charset="0"/>
              </a:defRPr>
            </a:lvl2pPr>
            <a:lvl3pPr marL="1143000" indent="-228600" defTabSz="966788">
              <a:spcBef>
                <a:spcPct val="20000"/>
              </a:spcBef>
              <a:buChar char="•"/>
              <a:defRPr sz="2500">
                <a:solidFill>
                  <a:schemeClr val="tx1"/>
                </a:solidFill>
                <a:latin typeface="Times New Roman" panose="02020603050405020304" pitchFamily="18" charset="0"/>
              </a:defRPr>
            </a:lvl3pPr>
            <a:lvl4pPr marL="1600200" indent="-228600" defTabSz="966788">
              <a:spcBef>
                <a:spcPct val="20000"/>
              </a:spcBef>
              <a:buChar char="–"/>
              <a:defRPr sz="2100">
                <a:solidFill>
                  <a:schemeClr val="tx1"/>
                </a:solidFill>
                <a:latin typeface="Times New Roman" panose="02020603050405020304" pitchFamily="18" charset="0"/>
              </a:defRPr>
            </a:lvl4pPr>
            <a:lvl5pPr marL="2057400" indent="-228600" defTabSz="966788">
              <a:spcBef>
                <a:spcPct val="20000"/>
              </a:spcBef>
              <a:buChar char="»"/>
              <a:defRPr sz="2100">
                <a:solidFill>
                  <a:schemeClr val="tx1"/>
                </a:solidFill>
                <a:latin typeface="Times New Roman" panose="02020603050405020304" pitchFamily="18" charset="0"/>
              </a:defRPr>
            </a:lvl5pPr>
            <a:lvl6pPr marL="25146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6pPr>
            <a:lvl7pPr marL="29718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7pPr>
            <a:lvl8pPr marL="34290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8pPr>
            <a:lvl9pPr marL="38862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9pPr>
          </a:lstStyle>
          <a:p>
            <a:pPr algn="ctr">
              <a:spcBef>
                <a:spcPts val="0"/>
              </a:spcBef>
              <a:buNone/>
            </a:pPr>
            <a:r>
              <a:rPr lang="en-US" altLang="en-US" sz="1000" b="1" dirty="0">
                <a:solidFill>
                  <a:srgbClr val="000000"/>
                </a:solidFill>
                <a:latin typeface="+mj-lt"/>
              </a:rPr>
              <a:t>So. CA Region 13 – Chris Brno</a:t>
            </a:r>
          </a:p>
        </p:txBody>
      </p:sp>
      <p:sp>
        <p:nvSpPr>
          <p:cNvPr id="215" name="Text Box 93"/>
          <p:cNvSpPr txBox="1">
            <a:spLocks noChangeArrowheads="1"/>
          </p:cNvSpPr>
          <p:nvPr/>
        </p:nvSpPr>
        <p:spPr bwMode="auto">
          <a:xfrm>
            <a:off x="2033644" y="3263414"/>
            <a:ext cx="1027057" cy="559267"/>
          </a:xfrm>
          <a:prstGeom prst="rect">
            <a:avLst/>
          </a:prstGeom>
          <a:solidFill>
            <a:schemeClr val="bg1"/>
          </a:solidFill>
          <a:ln w="19050">
            <a:solidFill>
              <a:srgbClr val="000000"/>
            </a:solidFill>
          </a:ln>
          <a:effectLst/>
        </p:spPr>
        <p:txBody>
          <a:bodyPr wrap="square" lIns="96657" tIns="48329" rIns="96657" bIns="48329">
            <a:spAutoFit/>
          </a:bodyPr>
          <a:lstStyle>
            <a:lvl1pPr defTabSz="966788">
              <a:spcBef>
                <a:spcPct val="20000"/>
              </a:spcBef>
              <a:buChar char="•"/>
              <a:defRPr sz="3400">
                <a:solidFill>
                  <a:schemeClr val="tx1"/>
                </a:solidFill>
                <a:latin typeface="Times New Roman" panose="02020603050405020304" pitchFamily="18" charset="0"/>
              </a:defRPr>
            </a:lvl1pPr>
            <a:lvl2pPr marL="742950" indent="-285750" defTabSz="966788">
              <a:spcBef>
                <a:spcPct val="20000"/>
              </a:spcBef>
              <a:buChar char="–"/>
              <a:defRPr sz="3000">
                <a:solidFill>
                  <a:schemeClr val="tx1"/>
                </a:solidFill>
                <a:latin typeface="Times New Roman" panose="02020603050405020304" pitchFamily="18" charset="0"/>
              </a:defRPr>
            </a:lvl2pPr>
            <a:lvl3pPr marL="1143000" indent="-228600" defTabSz="966788">
              <a:spcBef>
                <a:spcPct val="20000"/>
              </a:spcBef>
              <a:buChar char="•"/>
              <a:defRPr sz="2500">
                <a:solidFill>
                  <a:schemeClr val="tx1"/>
                </a:solidFill>
                <a:latin typeface="Times New Roman" panose="02020603050405020304" pitchFamily="18" charset="0"/>
              </a:defRPr>
            </a:lvl3pPr>
            <a:lvl4pPr marL="1600200" indent="-228600" defTabSz="966788">
              <a:spcBef>
                <a:spcPct val="20000"/>
              </a:spcBef>
              <a:buChar char="–"/>
              <a:defRPr sz="2100">
                <a:solidFill>
                  <a:schemeClr val="tx1"/>
                </a:solidFill>
                <a:latin typeface="Times New Roman" panose="02020603050405020304" pitchFamily="18" charset="0"/>
              </a:defRPr>
            </a:lvl4pPr>
            <a:lvl5pPr marL="2057400" indent="-228600" defTabSz="966788">
              <a:spcBef>
                <a:spcPct val="20000"/>
              </a:spcBef>
              <a:buChar char="»"/>
              <a:defRPr sz="2100">
                <a:solidFill>
                  <a:schemeClr val="tx1"/>
                </a:solidFill>
                <a:latin typeface="Times New Roman" panose="02020603050405020304" pitchFamily="18" charset="0"/>
              </a:defRPr>
            </a:lvl5pPr>
            <a:lvl6pPr marL="25146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6pPr>
            <a:lvl7pPr marL="29718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7pPr>
            <a:lvl8pPr marL="34290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8pPr>
            <a:lvl9pPr marL="38862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9pPr>
          </a:lstStyle>
          <a:p>
            <a:pPr algn="ctr">
              <a:spcBef>
                <a:spcPts val="0"/>
              </a:spcBef>
              <a:buFontTx/>
              <a:buNone/>
            </a:pPr>
            <a:r>
              <a:rPr lang="en-US" altLang="en-US" sz="1000" b="1" dirty="0">
                <a:solidFill>
                  <a:srgbClr val="000000"/>
                </a:solidFill>
                <a:latin typeface="+mj-lt"/>
              </a:rPr>
              <a:t>Phoenix </a:t>
            </a:r>
          </a:p>
          <a:p>
            <a:pPr algn="ctr">
              <a:spcBef>
                <a:spcPts val="0"/>
              </a:spcBef>
              <a:buFontTx/>
              <a:buNone/>
            </a:pPr>
            <a:r>
              <a:rPr lang="en-US" altLang="en-US" sz="1000" b="1" dirty="0">
                <a:solidFill>
                  <a:srgbClr val="000000"/>
                </a:solidFill>
                <a:latin typeface="+mj-lt"/>
              </a:rPr>
              <a:t>Region 14 – </a:t>
            </a:r>
          </a:p>
          <a:p>
            <a:pPr algn="ctr">
              <a:spcBef>
                <a:spcPts val="0"/>
              </a:spcBef>
              <a:buFontTx/>
              <a:buNone/>
            </a:pPr>
            <a:r>
              <a:rPr lang="en-US" altLang="en-US" sz="1000" b="1" dirty="0">
                <a:solidFill>
                  <a:srgbClr val="000000"/>
                </a:solidFill>
                <a:latin typeface="+mj-lt"/>
              </a:rPr>
              <a:t>Jessi </a:t>
            </a:r>
            <a:r>
              <a:rPr lang="en-US" altLang="en-US" sz="1000" b="1" dirty="0" err="1">
                <a:solidFill>
                  <a:srgbClr val="000000"/>
                </a:solidFill>
                <a:latin typeface="+mj-lt"/>
              </a:rPr>
              <a:t>Spini</a:t>
            </a:r>
            <a:endParaRPr lang="en-US" altLang="en-US" sz="1000" b="1" dirty="0">
              <a:solidFill>
                <a:srgbClr val="000000"/>
              </a:solidFill>
              <a:latin typeface="+mj-lt"/>
            </a:endParaRPr>
          </a:p>
        </p:txBody>
      </p:sp>
      <p:sp>
        <p:nvSpPr>
          <p:cNvPr id="217" name="Text Box 99"/>
          <p:cNvSpPr txBox="1">
            <a:spLocks noChangeArrowheads="1"/>
          </p:cNvSpPr>
          <p:nvPr/>
        </p:nvSpPr>
        <p:spPr bwMode="auto">
          <a:xfrm>
            <a:off x="3987006" y="2735897"/>
            <a:ext cx="1044047" cy="559267"/>
          </a:xfrm>
          <a:prstGeom prst="rect">
            <a:avLst/>
          </a:prstGeom>
          <a:solidFill>
            <a:schemeClr val="bg1"/>
          </a:solidFill>
          <a:ln w="19050">
            <a:solidFill>
              <a:srgbClr val="000000"/>
            </a:solidFill>
          </a:ln>
          <a:effectLst/>
        </p:spPr>
        <p:txBody>
          <a:bodyPr wrap="square" lIns="96657" tIns="48329" rIns="96657" bIns="48329">
            <a:spAutoFit/>
          </a:bodyPr>
          <a:lstStyle>
            <a:lvl1pPr defTabSz="966788">
              <a:spcBef>
                <a:spcPct val="20000"/>
              </a:spcBef>
              <a:buChar char="•"/>
              <a:defRPr sz="3400">
                <a:solidFill>
                  <a:schemeClr val="tx1"/>
                </a:solidFill>
                <a:latin typeface="Times New Roman" panose="02020603050405020304" pitchFamily="18" charset="0"/>
              </a:defRPr>
            </a:lvl1pPr>
            <a:lvl2pPr marL="742950" indent="-285750" defTabSz="966788">
              <a:spcBef>
                <a:spcPct val="20000"/>
              </a:spcBef>
              <a:buChar char="–"/>
              <a:defRPr sz="3000">
                <a:solidFill>
                  <a:schemeClr val="tx1"/>
                </a:solidFill>
                <a:latin typeface="Times New Roman" panose="02020603050405020304" pitchFamily="18" charset="0"/>
              </a:defRPr>
            </a:lvl2pPr>
            <a:lvl3pPr marL="1143000" indent="-228600" defTabSz="966788">
              <a:spcBef>
                <a:spcPct val="20000"/>
              </a:spcBef>
              <a:buChar char="•"/>
              <a:defRPr sz="2500">
                <a:solidFill>
                  <a:schemeClr val="tx1"/>
                </a:solidFill>
                <a:latin typeface="Times New Roman" panose="02020603050405020304" pitchFamily="18" charset="0"/>
              </a:defRPr>
            </a:lvl3pPr>
            <a:lvl4pPr marL="1600200" indent="-228600" defTabSz="966788">
              <a:spcBef>
                <a:spcPct val="20000"/>
              </a:spcBef>
              <a:buChar char="–"/>
              <a:defRPr sz="2100">
                <a:solidFill>
                  <a:schemeClr val="tx1"/>
                </a:solidFill>
                <a:latin typeface="Times New Roman" panose="02020603050405020304" pitchFamily="18" charset="0"/>
              </a:defRPr>
            </a:lvl4pPr>
            <a:lvl5pPr marL="2057400" indent="-228600" defTabSz="966788">
              <a:spcBef>
                <a:spcPct val="20000"/>
              </a:spcBef>
              <a:buChar char="»"/>
              <a:defRPr sz="2100">
                <a:solidFill>
                  <a:schemeClr val="tx1"/>
                </a:solidFill>
                <a:latin typeface="Times New Roman" panose="02020603050405020304" pitchFamily="18" charset="0"/>
              </a:defRPr>
            </a:lvl5pPr>
            <a:lvl6pPr marL="25146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6pPr>
            <a:lvl7pPr marL="29718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7pPr>
            <a:lvl8pPr marL="34290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8pPr>
            <a:lvl9pPr marL="38862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9pPr>
          </a:lstStyle>
          <a:p>
            <a:pPr algn="ctr">
              <a:spcBef>
                <a:spcPts val="0"/>
              </a:spcBef>
              <a:buFontTx/>
              <a:buNone/>
            </a:pPr>
            <a:r>
              <a:rPr lang="en-US" altLang="en-US" sz="1000" b="1" dirty="0">
                <a:solidFill>
                  <a:srgbClr val="000000"/>
                </a:solidFill>
                <a:latin typeface="+mj-lt"/>
              </a:rPr>
              <a:t>Heartland-KC </a:t>
            </a:r>
          </a:p>
          <a:p>
            <a:pPr algn="ctr">
              <a:spcBef>
                <a:spcPts val="0"/>
              </a:spcBef>
              <a:buFontTx/>
              <a:buNone/>
            </a:pPr>
            <a:r>
              <a:rPr lang="en-US" altLang="en-US" sz="1000" b="1" dirty="0">
                <a:solidFill>
                  <a:srgbClr val="000000"/>
                </a:solidFill>
                <a:latin typeface="+mj-lt"/>
              </a:rPr>
              <a:t>Region 10 – </a:t>
            </a:r>
          </a:p>
          <a:p>
            <a:pPr algn="ctr">
              <a:spcBef>
                <a:spcPts val="0"/>
              </a:spcBef>
              <a:buFontTx/>
              <a:buNone/>
            </a:pPr>
            <a:r>
              <a:rPr lang="en-US" altLang="en-US" sz="1000" b="1" dirty="0">
                <a:solidFill>
                  <a:srgbClr val="000000"/>
                </a:solidFill>
                <a:latin typeface="+mj-lt"/>
              </a:rPr>
              <a:t>Rob Adams</a:t>
            </a:r>
          </a:p>
        </p:txBody>
      </p:sp>
      <p:sp>
        <p:nvSpPr>
          <p:cNvPr id="219" name="Freeform 218"/>
          <p:cNvSpPr>
            <a:spLocks/>
          </p:cNvSpPr>
          <p:nvPr/>
        </p:nvSpPr>
        <p:spPr bwMode="auto">
          <a:xfrm>
            <a:off x="5274176" y="2552101"/>
            <a:ext cx="618124" cy="919163"/>
          </a:xfrm>
          <a:custGeom>
            <a:avLst/>
            <a:gdLst>
              <a:gd name="T0" fmla="*/ 0 w 664"/>
              <a:gd name="T1" fmla="*/ 6 h 579"/>
              <a:gd name="T2" fmla="*/ 6 w 664"/>
              <a:gd name="T3" fmla="*/ 16 h 579"/>
              <a:gd name="T4" fmla="*/ 28 w 664"/>
              <a:gd name="T5" fmla="*/ 52 h 579"/>
              <a:gd name="T6" fmla="*/ 34 w 664"/>
              <a:gd name="T7" fmla="*/ 68 h 579"/>
              <a:gd name="T8" fmla="*/ 62 w 664"/>
              <a:gd name="T9" fmla="*/ 100 h 579"/>
              <a:gd name="T10" fmla="*/ 86 w 664"/>
              <a:gd name="T11" fmla="*/ 116 h 579"/>
              <a:gd name="T12" fmla="*/ 62 w 664"/>
              <a:gd name="T13" fmla="*/ 140 h 579"/>
              <a:gd name="T14" fmla="*/ 90 w 664"/>
              <a:gd name="T15" fmla="*/ 184 h 579"/>
              <a:gd name="T16" fmla="*/ 112 w 664"/>
              <a:gd name="T17" fmla="*/ 527 h 579"/>
              <a:gd name="T18" fmla="*/ 572 w 664"/>
              <a:gd name="T19" fmla="*/ 531 h 579"/>
              <a:gd name="T20" fmla="*/ 542 w 664"/>
              <a:gd name="T21" fmla="*/ 579 h 579"/>
              <a:gd name="T22" fmla="*/ 620 w 664"/>
              <a:gd name="T23" fmla="*/ 559 h 579"/>
              <a:gd name="T24" fmla="*/ 624 w 664"/>
              <a:gd name="T25" fmla="*/ 543 h 579"/>
              <a:gd name="T26" fmla="*/ 626 w 664"/>
              <a:gd name="T27" fmla="*/ 527 h 579"/>
              <a:gd name="T28" fmla="*/ 628 w 664"/>
              <a:gd name="T29" fmla="*/ 505 h 579"/>
              <a:gd name="T30" fmla="*/ 640 w 664"/>
              <a:gd name="T31" fmla="*/ 495 h 579"/>
              <a:gd name="T32" fmla="*/ 664 w 664"/>
              <a:gd name="T33" fmla="*/ 475 h 579"/>
              <a:gd name="T34" fmla="*/ 656 w 664"/>
              <a:gd name="T35" fmla="*/ 449 h 579"/>
              <a:gd name="T36" fmla="*/ 644 w 664"/>
              <a:gd name="T37" fmla="*/ 437 h 579"/>
              <a:gd name="T38" fmla="*/ 636 w 664"/>
              <a:gd name="T39" fmla="*/ 441 h 579"/>
              <a:gd name="T40" fmla="*/ 620 w 664"/>
              <a:gd name="T41" fmla="*/ 415 h 579"/>
              <a:gd name="T42" fmla="*/ 618 w 664"/>
              <a:gd name="T43" fmla="*/ 377 h 579"/>
              <a:gd name="T44" fmla="*/ 576 w 664"/>
              <a:gd name="T45" fmla="*/ 329 h 579"/>
              <a:gd name="T46" fmla="*/ 532 w 664"/>
              <a:gd name="T47" fmla="*/ 297 h 579"/>
              <a:gd name="T48" fmla="*/ 546 w 664"/>
              <a:gd name="T49" fmla="*/ 246 h 579"/>
              <a:gd name="T50" fmla="*/ 550 w 664"/>
              <a:gd name="T51" fmla="*/ 222 h 579"/>
              <a:gd name="T52" fmla="*/ 536 w 664"/>
              <a:gd name="T53" fmla="*/ 208 h 579"/>
              <a:gd name="T54" fmla="*/ 508 w 664"/>
              <a:gd name="T55" fmla="*/ 216 h 579"/>
              <a:gd name="T56" fmla="*/ 494 w 664"/>
              <a:gd name="T57" fmla="*/ 204 h 579"/>
              <a:gd name="T58" fmla="*/ 458 w 664"/>
              <a:gd name="T59" fmla="*/ 146 h 579"/>
              <a:gd name="T60" fmla="*/ 424 w 664"/>
              <a:gd name="T61" fmla="*/ 112 h 579"/>
              <a:gd name="T62" fmla="*/ 412 w 664"/>
              <a:gd name="T63" fmla="*/ 30 h 579"/>
              <a:gd name="T64" fmla="*/ 326 w 664"/>
              <a:gd name="T65" fmla="*/ 2 h 5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connsiteX0" fmla="*/ 4910 w 10000"/>
              <a:gd name="connsiteY0" fmla="*/ 35 h 10000"/>
              <a:gd name="connsiteX1" fmla="*/ 4136 w 10000"/>
              <a:gd name="connsiteY1" fmla="*/ 0 h 10000"/>
              <a:gd name="connsiteX2" fmla="*/ 0 w 10000"/>
              <a:gd name="connsiteY2" fmla="*/ 104 h 10000"/>
              <a:gd name="connsiteX3" fmla="*/ 0 w 10000"/>
              <a:gd name="connsiteY3" fmla="*/ 242 h 10000"/>
              <a:gd name="connsiteX4" fmla="*/ 90 w 10000"/>
              <a:gd name="connsiteY4" fmla="*/ 276 h 10000"/>
              <a:gd name="connsiteX5" fmla="*/ 151 w 10000"/>
              <a:gd name="connsiteY5" fmla="*/ 760 h 10000"/>
              <a:gd name="connsiteX6" fmla="*/ 422 w 10000"/>
              <a:gd name="connsiteY6" fmla="*/ 898 h 10000"/>
              <a:gd name="connsiteX7" fmla="*/ 392 w 10000"/>
              <a:gd name="connsiteY7" fmla="*/ 1002 h 10000"/>
              <a:gd name="connsiteX8" fmla="*/ 512 w 10000"/>
              <a:gd name="connsiteY8" fmla="*/ 1174 h 10000"/>
              <a:gd name="connsiteX9" fmla="*/ 482 w 10000"/>
              <a:gd name="connsiteY9" fmla="*/ 1347 h 10000"/>
              <a:gd name="connsiteX10" fmla="*/ 934 w 10000"/>
              <a:gd name="connsiteY10" fmla="*/ 1727 h 10000"/>
              <a:gd name="connsiteX11" fmla="*/ 1175 w 10000"/>
              <a:gd name="connsiteY11" fmla="*/ 1658 h 10000"/>
              <a:gd name="connsiteX12" fmla="*/ 1295 w 10000"/>
              <a:gd name="connsiteY12" fmla="*/ 2003 h 10000"/>
              <a:gd name="connsiteX13" fmla="*/ 1145 w 10000"/>
              <a:gd name="connsiteY13" fmla="*/ 2003 h 10000"/>
              <a:gd name="connsiteX14" fmla="*/ 934 w 10000"/>
              <a:gd name="connsiteY14" fmla="*/ 2418 h 10000"/>
              <a:gd name="connsiteX15" fmla="*/ 1235 w 10000"/>
              <a:gd name="connsiteY15" fmla="*/ 2798 h 10000"/>
              <a:gd name="connsiteX16" fmla="*/ 1355 w 10000"/>
              <a:gd name="connsiteY16" fmla="*/ 3178 h 10000"/>
              <a:gd name="connsiteX17" fmla="*/ 1657 w 10000"/>
              <a:gd name="connsiteY17" fmla="*/ 3282 h 10000"/>
              <a:gd name="connsiteX18" fmla="*/ 1687 w 10000"/>
              <a:gd name="connsiteY18" fmla="*/ 9102 h 10000"/>
              <a:gd name="connsiteX19" fmla="*/ 8464 w 10000"/>
              <a:gd name="connsiteY19" fmla="*/ 8860 h 10000"/>
              <a:gd name="connsiteX20" fmla="*/ 8614 w 10000"/>
              <a:gd name="connsiteY20" fmla="*/ 9171 h 10000"/>
              <a:gd name="connsiteX21" fmla="*/ 8614 w 10000"/>
              <a:gd name="connsiteY21" fmla="*/ 9344 h 10000"/>
              <a:gd name="connsiteX22" fmla="*/ 8163 w 10000"/>
              <a:gd name="connsiteY22" fmla="*/ 10000 h 10000"/>
              <a:gd name="connsiteX23" fmla="*/ 9157 w 10000"/>
              <a:gd name="connsiteY23" fmla="*/ 9965 h 10000"/>
              <a:gd name="connsiteX24" fmla="*/ 9337 w 10000"/>
              <a:gd name="connsiteY24" fmla="*/ 9655 h 10000"/>
              <a:gd name="connsiteX25" fmla="*/ 9217 w 10000"/>
              <a:gd name="connsiteY25" fmla="*/ 9413 h 10000"/>
              <a:gd name="connsiteX26" fmla="*/ 9398 w 10000"/>
              <a:gd name="connsiteY26" fmla="*/ 9378 h 10000"/>
              <a:gd name="connsiteX27" fmla="*/ 9277 w 10000"/>
              <a:gd name="connsiteY27" fmla="*/ 9240 h 10000"/>
              <a:gd name="connsiteX28" fmla="*/ 9428 w 10000"/>
              <a:gd name="connsiteY28" fmla="*/ 9102 h 10000"/>
              <a:gd name="connsiteX29" fmla="*/ 9367 w 10000"/>
              <a:gd name="connsiteY29" fmla="*/ 8756 h 10000"/>
              <a:gd name="connsiteX30" fmla="*/ 9458 w 10000"/>
              <a:gd name="connsiteY30" fmla="*/ 8722 h 10000"/>
              <a:gd name="connsiteX31" fmla="*/ 9518 w 10000"/>
              <a:gd name="connsiteY31" fmla="*/ 8964 h 10000"/>
              <a:gd name="connsiteX32" fmla="*/ 9639 w 10000"/>
              <a:gd name="connsiteY32" fmla="*/ 8549 h 10000"/>
              <a:gd name="connsiteX33" fmla="*/ 9849 w 10000"/>
              <a:gd name="connsiteY33" fmla="*/ 8653 h 10000"/>
              <a:gd name="connsiteX34" fmla="*/ 10000 w 10000"/>
              <a:gd name="connsiteY34" fmla="*/ 8204 h 10000"/>
              <a:gd name="connsiteX35" fmla="*/ 10000 w 10000"/>
              <a:gd name="connsiteY35" fmla="*/ 7789 h 10000"/>
              <a:gd name="connsiteX36" fmla="*/ 9880 w 10000"/>
              <a:gd name="connsiteY36" fmla="*/ 7755 h 10000"/>
              <a:gd name="connsiteX37" fmla="*/ 9759 w 10000"/>
              <a:gd name="connsiteY37" fmla="*/ 7513 h 10000"/>
              <a:gd name="connsiteX38" fmla="*/ 9699 w 10000"/>
              <a:gd name="connsiteY38" fmla="*/ 7547 h 10000"/>
              <a:gd name="connsiteX39" fmla="*/ 9759 w 10000"/>
              <a:gd name="connsiteY39" fmla="*/ 7720 h 10000"/>
              <a:gd name="connsiteX40" fmla="*/ 9578 w 10000"/>
              <a:gd name="connsiteY40" fmla="*/ 7617 h 10000"/>
              <a:gd name="connsiteX41" fmla="*/ 9428 w 10000"/>
              <a:gd name="connsiteY41" fmla="*/ 7202 h 10000"/>
              <a:gd name="connsiteX42" fmla="*/ 9337 w 10000"/>
              <a:gd name="connsiteY42" fmla="*/ 7168 h 10000"/>
              <a:gd name="connsiteX43" fmla="*/ 9458 w 10000"/>
              <a:gd name="connsiteY43" fmla="*/ 6822 h 10000"/>
              <a:gd name="connsiteX44" fmla="*/ 9307 w 10000"/>
              <a:gd name="connsiteY44" fmla="*/ 6511 h 10000"/>
              <a:gd name="connsiteX45" fmla="*/ 9307 w 10000"/>
              <a:gd name="connsiteY45" fmla="*/ 6235 h 10000"/>
              <a:gd name="connsiteX46" fmla="*/ 8675 w 10000"/>
              <a:gd name="connsiteY46" fmla="*/ 5682 h 10000"/>
              <a:gd name="connsiteX47" fmla="*/ 8494 w 10000"/>
              <a:gd name="connsiteY47" fmla="*/ 5648 h 10000"/>
              <a:gd name="connsiteX48" fmla="*/ 8012 w 10000"/>
              <a:gd name="connsiteY48" fmla="*/ 5130 h 10000"/>
              <a:gd name="connsiteX49" fmla="*/ 7952 w 10000"/>
              <a:gd name="connsiteY49" fmla="*/ 4853 h 10000"/>
              <a:gd name="connsiteX50" fmla="*/ 8223 w 10000"/>
              <a:gd name="connsiteY50" fmla="*/ 4249 h 10000"/>
              <a:gd name="connsiteX51" fmla="*/ 8193 w 10000"/>
              <a:gd name="connsiteY51" fmla="*/ 4041 h 10000"/>
              <a:gd name="connsiteX52" fmla="*/ 8283 w 10000"/>
              <a:gd name="connsiteY52" fmla="*/ 3834 h 10000"/>
              <a:gd name="connsiteX53" fmla="*/ 8283 w 10000"/>
              <a:gd name="connsiteY53" fmla="*/ 3765 h 10000"/>
              <a:gd name="connsiteX54" fmla="*/ 8072 w 10000"/>
              <a:gd name="connsiteY54" fmla="*/ 3592 h 10000"/>
              <a:gd name="connsiteX55" fmla="*/ 7801 w 10000"/>
              <a:gd name="connsiteY55" fmla="*/ 3523 h 10000"/>
              <a:gd name="connsiteX56" fmla="*/ 7651 w 10000"/>
              <a:gd name="connsiteY56" fmla="*/ 3731 h 10000"/>
              <a:gd name="connsiteX57" fmla="*/ 7530 w 10000"/>
              <a:gd name="connsiteY57" fmla="*/ 3696 h 10000"/>
              <a:gd name="connsiteX58" fmla="*/ 7440 w 10000"/>
              <a:gd name="connsiteY58" fmla="*/ 3523 h 10000"/>
              <a:gd name="connsiteX59" fmla="*/ 7259 w 10000"/>
              <a:gd name="connsiteY59" fmla="*/ 2832 h 10000"/>
              <a:gd name="connsiteX60" fmla="*/ 6898 w 10000"/>
              <a:gd name="connsiteY60" fmla="*/ 2522 h 10000"/>
              <a:gd name="connsiteX61" fmla="*/ 6807 w 10000"/>
              <a:gd name="connsiteY61" fmla="*/ 2314 h 10000"/>
              <a:gd name="connsiteX62" fmla="*/ 6386 w 10000"/>
              <a:gd name="connsiteY62" fmla="*/ 1934 h 10000"/>
              <a:gd name="connsiteX63" fmla="*/ 6145 w 10000"/>
              <a:gd name="connsiteY63" fmla="*/ 1071 h 10000"/>
              <a:gd name="connsiteX64" fmla="*/ 6205 w 10000"/>
              <a:gd name="connsiteY64" fmla="*/ 518 h 10000"/>
              <a:gd name="connsiteX65" fmla="*/ 5783 w 10000"/>
              <a:gd name="connsiteY65" fmla="*/ 0 h 10000"/>
              <a:gd name="connsiteX66" fmla="*/ 4910 w 10000"/>
              <a:gd name="connsiteY66" fmla="*/ 35 h 10000"/>
              <a:gd name="connsiteX0" fmla="*/ 4910 w 10000"/>
              <a:gd name="connsiteY0" fmla="*/ 35 h 10000"/>
              <a:gd name="connsiteX1" fmla="*/ 4136 w 10000"/>
              <a:gd name="connsiteY1" fmla="*/ 0 h 10000"/>
              <a:gd name="connsiteX2" fmla="*/ 0 w 10000"/>
              <a:gd name="connsiteY2" fmla="*/ 104 h 10000"/>
              <a:gd name="connsiteX3" fmla="*/ 0 w 10000"/>
              <a:gd name="connsiteY3" fmla="*/ 242 h 10000"/>
              <a:gd name="connsiteX4" fmla="*/ 90 w 10000"/>
              <a:gd name="connsiteY4" fmla="*/ 276 h 10000"/>
              <a:gd name="connsiteX5" fmla="*/ 151 w 10000"/>
              <a:gd name="connsiteY5" fmla="*/ 760 h 10000"/>
              <a:gd name="connsiteX6" fmla="*/ 422 w 10000"/>
              <a:gd name="connsiteY6" fmla="*/ 898 h 10000"/>
              <a:gd name="connsiteX7" fmla="*/ 392 w 10000"/>
              <a:gd name="connsiteY7" fmla="*/ 1002 h 10000"/>
              <a:gd name="connsiteX8" fmla="*/ 512 w 10000"/>
              <a:gd name="connsiteY8" fmla="*/ 1174 h 10000"/>
              <a:gd name="connsiteX9" fmla="*/ 482 w 10000"/>
              <a:gd name="connsiteY9" fmla="*/ 1347 h 10000"/>
              <a:gd name="connsiteX10" fmla="*/ 934 w 10000"/>
              <a:gd name="connsiteY10" fmla="*/ 1727 h 10000"/>
              <a:gd name="connsiteX11" fmla="*/ 1175 w 10000"/>
              <a:gd name="connsiteY11" fmla="*/ 1658 h 10000"/>
              <a:gd name="connsiteX12" fmla="*/ 1295 w 10000"/>
              <a:gd name="connsiteY12" fmla="*/ 2003 h 10000"/>
              <a:gd name="connsiteX13" fmla="*/ 1145 w 10000"/>
              <a:gd name="connsiteY13" fmla="*/ 2003 h 10000"/>
              <a:gd name="connsiteX14" fmla="*/ 934 w 10000"/>
              <a:gd name="connsiteY14" fmla="*/ 2418 h 10000"/>
              <a:gd name="connsiteX15" fmla="*/ 1235 w 10000"/>
              <a:gd name="connsiteY15" fmla="*/ 2798 h 10000"/>
              <a:gd name="connsiteX16" fmla="*/ 1355 w 10000"/>
              <a:gd name="connsiteY16" fmla="*/ 3178 h 10000"/>
              <a:gd name="connsiteX17" fmla="*/ 1657 w 10000"/>
              <a:gd name="connsiteY17" fmla="*/ 3282 h 10000"/>
              <a:gd name="connsiteX18" fmla="*/ 1687 w 10000"/>
              <a:gd name="connsiteY18" fmla="*/ 9102 h 10000"/>
              <a:gd name="connsiteX19" fmla="*/ 5292 w 10000"/>
              <a:gd name="connsiteY19" fmla="*/ 8953 h 10000"/>
              <a:gd name="connsiteX20" fmla="*/ 8464 w 10000"/>
              <a:gd name="connsiteY20" fmla="*/ 8860 h 10000"/>
              <a:gd name="connsiteX21" fmla="*/ 8614 w 10000"/>
              <a:gd name="connsiteY21" fmla="*/ 9171 h 10000"/>
              <a:gd name="connsiteX22" fmla="*/ 8614 w 10000"/>
              <a:gd name="connsiteY22" fmla="*/ 9344 h 10000"/>
              <a:gd name="connsiteX23" fmla="*/ 8163 w 10000"/>
              <a:gd name="connsiteY23" fmla="*/ 10000 h 10000"/>
              <a:gd name="connsiteX24" fmla="*/ 9157 w 10000"/>
              <a:gd name="connsiteY24" fmla="*/ 9965 h 10000"/>
              <a:gd name="connsiteX25" fmla="*/ 9337 w 10000"/>
              <a:gd name="connsiteY25" fmla="*/ 9655 h 10000"/>
              <a:gd name="connsiteX26" fmla="*/ 9217 w 10000"/>
              <a:gd name="connsiteY26" fmla="*/ 9413 h 10000"/>
              <a:gd name="connsiteX27" fmla="*/ 9398 w 10000"/>
              <a:gd name="connsiteY27" fmla="*/ 9378 h 10000"/>
              <a:gd name="connsiteX28" fmla="*/ 9277 w 10000"/>
              <a:gd name="connsiteY28" fmla="*/ 9240 h 10000"/>
              <a:gd name="connsiteX29" fmla="*/ 9428 w 10000"/>
              <a:gd name="connsiteY29" fmla="*/ 9102 h 10000"/>
              <a:gd name="connsiteX30" fmla="*/ 9367 w 10000"/>
              <a:gd name="connsiteY30" fmla="*/ 8756 h 10000"/>
              <a:gd name="connsiteX31" fmla="*/ 9458 w 10000"/>
              <a:gd name="connsiteY31" fmla="*/ 8722 h 10000"/>
              <a:gd name="connsiteX32" fmla="*/ 9518 w 10000"/>
              <a:gd name="connsiteY32" fmla="*/ 8964 h 10000"/>
              <a:gd name="connsiteX33" fmla="*/ 9639 w 10000"/>
              <a:gd name="connsiteY33" fmla="*/ 8549 h 10000"/>
              <a:gd name="connsiteX34" fmla="*/ 9849 w 10000"/>
              <a:gd name="connsiteY34" fmla="*/ 8653 h 10000"/>
              <a:gd name="connsiteX35" fmla="*/ 10000 w 10000"/>
              <a:gd name="connsiteY35" fmla="*/ 8204 h 10000"/>
              <a:gd name="connsiteX36" fmla="*/ 10000 w 10000"/>
              <a:gd name="connsiteY36" fmla="*/ 7789 h 10000"/>
              <a:gd name="connsiteX37" fmla="*/ 9880 w 10000"/>
              <a:gd name="connsiteY37" fmla="*/ 7755 h 10000"/>
              <a:gd name="connsiteX38" fmla="*/ 9759 w 10000"/>
              <a:gd name="connsiteY38" fmla="*/ 7513 h 10000"/>
              <a:gd name="connsiteX39" fmla="*/ 9699 w 10000"/>
              <a:gd name="connsiteY39" fmla="*/ 7547 h 10000"/>
              <a:gd name="connsiteX40" fmla="*/ 9759 w 10000"/>
              <a:gd name="connsiteY40" fmla="*/ 7720 h 10000"/>
              <a:gd name="connsiteX41" fmla="*/ 9578 w 10000"/>
              <a:gd name="connsiteY41" fmla="*/ 7617 h 10000"/>
              <a:gd name="connsiteX42" fmla="*/ 9428 w 10000"/>
              <a:gd name="connsiteY42" fmla="*/ 7202 h 10000"/>
              <a:gd name="connsiteX43" fmla="*/ 9337 w 10000"/>
              <a:gd name="connsiteY43" fmla="*/ 7168 h 10000"/>
              <a:gd name="connsiteX44" fmla="*/ 9458 w 10000"/>
              <a:gd name="connsiteY44" fmla="*/ 6822 h 10000"/>
              <a:gd name="connsiteX45" fmla="*/ 9307 w 10000"/>
              <a:gd name="connsiteY45" fmla="*/ 6511 h 10000"/>
              <a:gd name="connsiteX46" fmla="*/ 9307 w 10000"/>
              <a:gd name="connsiteY46" fmla="*/ 6235 h 10000"/>
              <a:gd name="connsiteX47" fmla="*/ 8675 w 10000"/>
              <a:gd name="connsiteY47" fmla="*/ 5682 h 10000"/>
              <a:gd name="connsiteX48" fmla="*/ 8494 w 10000"/>
              <a:gd name="connsiteY48" fmla="*/ 5648 h 10000"/>
              <a:gd name="connsiteX49" fmla="*/ 8012 w 10000"/>
              <a:gd name="connsiteY49" fmla="*/ 5130 h 10000"/>
              <a:gd name="connsiteX50" fmla="*/ 7952 w 10000"/>
              <a:gd name="connsiteY50" fmla="*/ 4853 h 10000"/>
              <a:gd name="connsiteX51" fmla="*/ 8223 w 10000"/>
              <a:gd name="connsiteY51" fmla="*/ 4249 h 10000"/>
              <a:gd name="connsiteX52" fmla="*/ 8193 w 10000"/>
              <a:gd name="connsiteY52" fmla="*/ 4041 h 10000"/>
              <a:gd name="connsiteX53" fmla="*/ 8283 w 10000"/>
              <a:gd name="connsiteY53" fmla="*/ 3834 h 10000"/>
              <a:gd name="connsiteX54" fmla="*/ 8283 w 10000"/>
              <a:gd name="connsiteY54" fmla="*/ 3765 h 10000"/>
              <a:gd name="connsiteX55" fmla="*/ 8072 w 10000"/>
              <a:gd name="connsiteY55" fmla="*/ 3592 h 10000"/>
              <a:gd name="connsiteX56" fmla="*/ 7801 w 10000"/>
              <a:gd name="connsiteY56" fmla="*/ 3523 h 10000"/>
              <a:gd name="connsiteX57" fmla="*/ 7651 w 10000"/>
              <a:gd name="connsiteY57" fmla="*/ 3731 h 10000"/>
              <a:gd name="connsiteX58" fmla="*/ 7530 w 10000"/>
              <a:gd name="connsiteY58" fmla="*/ 3696 h 10000"/>
              <a:gd name="connsiteX59" fmla="*/ 7440 w 10000"/>
              <a:gd name="connsiteY59" fmla="*/ 3523 h 10000"/>
              <a:gd name="connsiteX60" fmla="*/ 7259 w 10000"/>
              <a:gd name="connsiteY60" fmla="*/ 2832 h 10000"/>
              <a:gd name="connsiteX61" fmla="*/ 6898 w 10000"/>
              <a:gd name="connsiteY61" fmla="*/ 2522 h 10000"/>
              <a:gd name="connsiteX62" fmla="*/ 6807 w 10000"/>
              <a:gd name="connsiteY62" fmla="*/ 2314 h 10000"/>
              <a:gd name="connsiteX63" fmla="*/ 6386 w 10000"/>
              <a:gd name="connsiteY63" fmla="*/ 1934 h 10000"/>
              <a:gd name="connsiteX64" fmla="*/ 6145 w 10000"/>
              <a:gd name="connsiteY64" fmla="*/ 1071 h 10000"/>
              <a:gd name="connsiteX65" fmla="*/ 6205 w 10000"/>
              <a:gd name="connsiteY65" fmla="*/ 518 h 10000"/>
              <a:gd name="connsiteX66" fmla="*/ 5783 w 10000"/>
              <a:gd name="connsiteY66" fmla="*/ 0 h 10000"/>
              <a:gd name="connsiteX67" fmla="*/ 4910 w 10000"/>
              <a:gd name="connsiteY67" fmla="*/ 35 h 10000"/>
              <a:gd name="connsiteX0" fmla="*/ 4910 w 10000"/>
              <a:gd name="connsiteY0" fmla="*/ 35 h 10000"/>
              <a:gd name="connsiteX1" fmla="*/ 4136 w 10000"/>
              <a:gd name="connsiteY1" fmla="*/ 0 h 10000"/>
              <a:gd name="connsiteX2" fmla="*/ 0 w 10000"/>
              <a:gd name="connsiteY2" fmla="*/ 104 h 10000"/>
              <a:gd name="connsiteX3" fmla="*/ 0 w 10000"/>
              <a:gd name="connsiteY3" fmla="*/ 242 h 10000"/>
              <a:gd name="connsiteX4" fmla="*/ 90 w 10000"/>
              <a:gd name="connsiteY4" fmla="*/ 276 h 10000"/>
              <a:gd name="connsiteX5" fmla="*/ 151 w 10000"/>
              <a:gd name="connsiteY5" fmla="*/ 760 h 10000"/>
              <a:gd name="connsiteX6" fmla="*/ 422 w 10000"/>
              <a:gd name="connsiteY6" fmla="*/ 898 h 10000"/>
              <a:gd name="connsiteX7" fmla="*/ 392 w 10000"/>
              <a:gd name="connsiteY7" fmla="*/ 1002 h 10000"/>
              <a:gd name="connsiteX8" fmla="*/ 512 w 10000"/>
              <a:gd name="connsiteY8" fmla="*/ 1174 h 10000"/>
              <a:gd name="connsiteX9" fmla="*/ 482 w 10000"/>
              <a:gd name="connsiteY9" fmla="*/ 1347 h 10000"/>
              <a:gd name="connsiteX10" fmla="*/ 934 w 10000"/>
              <a:gd name="connsiteY10" fmla="*/ 1727 h 10000"/>
              <a:gd name="connsiteX11" fmla="*/ 1175 w 10000"/>
              <a:gd name="connsiteY11" fmla="*/ 1658 h 10000"/>
              <a:gd name="connsiteX12" fmla="*/ 1295 w 10000"/>
              <a:gd name="connsiteY12" fmla="*/ 2003 h 10000"/>
              <a:gd name="connsiteX13" fmla="*/ 1145 w 10000"/>
              <a:gd name="connsiteY13" fmla="*/ 2003 h 10000"/>
              <a:gd name="connsiteX14" fmla="*/ 934 w 10000"/>
              <a:gd name="connsiteY14" fmla="*/ 2418 h 10000"/>
              <a:gd name="connsiteX15" fmla="*/ 1235 w 10000"/>
              <a:gd name="connsiteY15" fmla="*/ 2798 h 10000"/>
              <a:gd name="connsiteX16" fmla="*/ 1355 w 10000"/>
              <a:gd name="connsiteY16" fmla="*/ 3178 h 10000"/>
              <a:gd name="connsiteX17" fmla="*/ 1657 w 10000"/>
              <a:gd name="connsiteY17" fmla="*/ 3282 h 10000"/>
              <a:gd name="connsiteX18" fmla="*/ 5292 w 10000"/>
              <a:gd name="connsiteY18" fmla="*/ 8953 h 10000"/>
              <a:gd name="connsiteX19" fmla="*/ 8464 w 10000"/>
              <a:gd name="connsiteY19" fmla="*/ 8860 h 10000"/>
              <a:gd name="connsiteX20" fmla="*/ 8614 w 10000"/>
              <a:gd name="connsiteY20" fmla="*/ 9171 h 10000"/>
              <a:gd name="connsiteX21" fmla="*/ 8614 w 10000"/>
              <a:gd name="connsiteY21" fmla="*/ 9344 h 10000"/>
              <a:gd name="connsiteX22" fmla="*/ 8163 w 10000"/>
              <a:gd name="connsiteY22" fmla="*/ 10000 h 10000"/>
              <a:gd name="connsiteX23" fmla="*/ 9157 w 10000"/>
              <a:gd name="connsiteY23" fmla="*/ 9965 h 10000"/>
              <a:gd name="connsiteX24" fmla="*/ 9337 w 10000"/>
              <a:gd name="connsiteY24" fmla="*/ 9655 h 10000"/>
              <a:gd name="connsiteX25" fmla="*/ 9217 w 10000"/>
              <a:gd name="connsiteY25" fmla="*/ 9413 h 10000"/>
              <a:gd name="connsiteX26" fmla="*/ 9398 w 10000"/>
              <a:gd name="connsiteY26" fmla="*/ 9378 h 10000"/>
              <a:gd name="connsiteX27" fmla="*/ 9277 w 10000"/>
              <a:gd name="connsiteY27" fmla="*/ 9240 h 10000"/>
              <a:gd name="connsiteX28" fmla="*/ 9428 w 10000"/>
              <a:gd name="connsiteY28" fmla="*/ 9102 h 10000"/>
              <a:gd name="connsiteX29" fmla="*/ 9367 w 10000"/>
              <a:gd name="connsiteY29" fmla="*/ 8756 h 10000"/>
              <a:gd name="connsiteX30" fmla="*/ 9458 w 10000"/>
              <a:gd name="connsiteY30" fmla="*/ 8722 h 10000"/>
              <a:gd name="connsiteX31" fmla="*/ 9518 w 10000"/>
              <a:gd name="connsiteY31" fmla="*/ 8964 h 10000"/>
              <a:gd name="connsiteX32" fmla="*/ 9639 w 10000"/>
              <a:gd name="connsiteY32" fmla="*/ 8549 h 10000"/>
              <a:gd name="connsiteX33" fmla="*/ 9849 w 10000"/>
              <a:gd name="connsiteY33" fmla="*/ 8653 h 10000"/>
              <a:gd name="connsiteX34" fmla="*/ 10000 w 10000"/>
              <a:gd name="connsiteY34" fmla="*/ 8204 h 10000"/>
              <a:gd name="connsiteX35" fmla="*/ 10000 w 10000"/>
              <a:gd name="connsiteY35" fmla="*/ 7789 h 10000"/>
              <a:gd name="connsiteX36" fmla="*/ 9880 w 10000"/>
              <a:gd name="connsiteY36" fmla="*/ 7755 h 10000"/>
              <a:gd name="connsiteX37" fmla="*/ 9759 w 10000"/>
              <a:gd name="connsiteY37" fmla="*/ 7513 h 10000"/>
              <a:gd name="connsiteX38" fmla="*/ 9699 w 10000"/>
              <a:gd name="connsiteY38" fmla="*/ 7547 h 10000"/>
              <a:gd name="connsiteX39" fmla="*/ 9759 w 10000"/>
              <a:gd name="connsiteY39" fmla="*/ 7720 h 10000"/>
              <a:gd name="connsiteX40" fmla="*/ 9578 w 10000"/>
              <a:gd name="connsiteY40" fmla="*/ 7617 h 10000"/>
              <a:gd name="connsiteX41" fmla="*/ 9428 w 10000"/>
              <a:gd name="connsiteY41" fmla="*/ 7202 h 10000"/>
              <a:gd name="connsiteX42" fmla="*/ 9337 w 10000"/>
              <a:gd name="connsiteY42" fmla="*/ 7168 h 10000"/>
              <a:gd name="connsiteX43" fmla="*/ 9458 w 10000"/>
              <a:gd name="connsiteY43" fmla="*/ 6822 h 10000"/>
              <a:gd name="connsiteX44" fmla="*/ 9307 w 10000"/>
              <a:gd name="connsiteY44" fmla="*/ 6511 h 10000"/>
              <a:gd name="connsiteX45" fmla="*/ 9307 w 10000"/>
              <a:gd name="connsiteY45" fmla="*/ 6235 h 10000"/>
              <a:gd name="connsiteX46" fmla="*/ 8675 w 10000"/>
              <a:gd name="connsiteY46" fmla="*/ 5682 h 10000"/>
              <a:gd name="connsiteX47" fmla="*/ 8494 w 10000"/>
              <a:gd name="connsiteY47" fmla="*/ 5648 h 10000"/>
              <a:gd name="connsiteX48" fmla="*/ 8012 w 10000"/>
              <a:gd name="connsiteY48" fmla="*/ 5130 h 10000"/>
              <a:gd name="connsiteX49" fmla="*/ 7952 w 10000"/>
              <a:gd name="connsiteY49" fmla="*/ 4853 h 10000"/>
              <a:gd name="connsiteX50" fmla="*/ 8223 w 10000"/>
              <a:gd name="connsiteY50" fmla="*/ 4249 h 10000"/>
              <a:gd name="connsiteX51" fmla="*/ 8193 w 10000"/>
              <a:gd name="connsiteY51" fmla="*/ 4041 h 10000"/>
              <a:gd name="connsiteX52" fmla="*/ 8283 w 10000"/>
              <a:gd name="connsiteY52" fmla="*/ 3834 h 10000"/>
              <a:gd name="connsiteX53" fmla="*/ 8283 w 10000"/>
              <a:gd name="connsiteY53" fmla="*/ 3765 h 10000"/>
              <a:gd name="connsiteX54" fmla="*/ 8072 w 10000"/>
              <a:gd name="connsiteY54" fmla="*/ 3592 h 10000"/>
              <a:gd name="connsiteX55" fmla="*/ 7801 w 10000"/>
              <a:gd name="connsiteY55" fmla="*/ 3523 h 10000"/>
              <a:gd name="connsiteX56" fmla="*/ 7651 w 10000"/>
              <a:gd name="connsiteY56" fmla="*/ 3731 h 10000"/>
              <a:gd name="connsiteX57" fmla="*/ 7530 w 10000"/>
              <a:gd name="connsiteY57" fmla="*/ 3696 h 10000"/>
              <a:gd name="connsiteX58" fmla="*/ 7440 w 10000"/>
              <a:gd name="connsiteY58" fmla="*/ 3523 h 10000"/>
              <a:gd name="connsiteX59" fmla="*/ 7259 w 10000"/>
              <a:gd name="connsiteY59" fmla="*/ 2832 h 10000"/>
              <a:gd name="connsiteX60" fmla="*/ 6898 w 10000"/>
              <a:gd name="connsiteY60" fmla="*/ 2522 h 10000"/>
              <a:gd name="connsiteX61" fmla="*/ 6807 w 10000"/>
              <a:gd name="connsiteY61" fmla="*/ 2314 h 10000"/>
              <a:gd name="connsiteX62" fmla="*/ 6386 w 10000"/>
              <a:gd name="connsiteY62" fmla="*/ 1934 h 10000"/>
              <a:gd name="connsiteX63" fmla="*/ 6145 w 10000"/>
              <a:gd name="connsiteY63" fmla="*/ 1071 h 10000"/>
              <a:gd name="connsiteX64" fmla="*/ 6205 w 10000"/>
              <a:gd name="connsiteY64" fmla="*/ 518 h 10000"/>
              <a:gd name="connsiteX65" fmla="*/ 5783 w 10000"/>
              <a:gd name="connsiteY65" fmla="*/ 0 h 10000"/>
              <a:gd name="connsiteX66" fmla="*/ 4910 w 10000"/>
              <a:gd name="connsiteY66" fmla="*/ 35 h 10000"/>
              <a:gd name="connsiteX0" fmla="*/ 4910 w 10000"/>
              <a:gd name="connsiteY0" fmla="*/ 35 h 10000"/>
              <a:gd name="connsiteX1" fmla="*/ 4136 w 10000"/>
              <a:gd name="connsiteY1" fmla="*/ 0 h 10000"/>
              <a:gd name="connsiteX2" fmla="*/ 0 w 10000"/>
              <a:gd name="connsiteY2" fmla="*/ 104 h 10000"/>
              <a:gd name="connsiteX3" fmla="*/ 0 w 10000"/>
              <a:gd name="connsiteY3" fmla="*/ 242 h 10000"/>
              <a:gd name="connsiteX4" fmla="*/ 90 w 10000"/>
              <a:gd name="connsiteY4" fmla="*/ 276 h 10000"/>
              <a:gd name="connsiteX5" fmla="*/ 151 w 10000"/>
              <a:gd name="connsiteY5" fmla="*/ 760 h 10000"/>
              <a:gd name="connsiteX6" fmla="*/ 422 w 10000"/>
              <a:gd name="connsiteY6" fmla="*/ 898 h 10000"/>
              <a:gd name="connsiteX7" fmla="*/ 392 w 10000"/>
              <a:gd name="connsiteY7" fmla="*/ 1002 h 10000"/>
              <a:gd name="connsiteX8" fmla="*/ 512 w 10000"/>
              <a:gd name="connsiteY8" fmla="*/ 1174 h 10000"/>
              <a:gd name="connsiteX9" fmla="*/ 482 w 10000"/>
              <a:gd name="connsiteY9" fmla="*/ 1347 h 10000"/>
              <a:gd name="connsiteX10" fmla="*/ 934 w 10000"/>
              <a:gd name="connsiteY10" fmla="*/ 1727 h 10000"/>
              <a:gd name="connsiteX11" fmla="*/ 1175 w 10000"/>
              <a:gd name="connsiteY11" fmla="*/ 1658 h 10000"/>
              <a:gd name="connsiteX12" fmla="*/ 1295 w 10000"/>
              <a:gd name="connsiteY12" fmla="*/ 2003 h 10000"/>
              <a:gd name="connsiteX13" fmla="*/ 1145 w 10000"/>
              <a:gd name="connsiteY13" fmla="*/ 2003 h 10000"/>
              <a:gd name="connsiteX14" fmla="*/ 934 w 10000"/>
              <a:gd name="connsiteY14" fmla="*/ 2418 h 10000"/>
              <a:gd name="connsiteX15" fmla="*/ 1235 w 10000"/>
              <a:gd name="connsiteY15" fmla="*/ 2798 h 10000"/>
              <a:gd name="connsiteX16" fmla="*/ 1355 w 10000"/>
              <a:gd name="connsiteY16" fmla="*/ 3178 h 10000"/>
              <a:gd name="connsiteX17" fmla="*/ 5292 w 10000"/>
              <a:gd name="connsiteY17" fmla="*/ 8953 h 10000"/>
              <a:gd name="connsiteX18" fmla="*/ 8464 w 10000"/>
              <a:gd name="connsiteY18" fmla="*/ 8860 h 10000"/>
              <a:gd name="connsiteX19" fmla="*/ 8614 w 10000"/>
              <a:gd name="connsiteY19" fmla="*/ 9171 h 10000"/>
              <a:gd name="connsiteX20" fmla="*/ 8614 w 10000"/>
              <a:gd name="connsiteY20" fmla="*/ 9344 h 10000"/>
              <a:gd name="connsiteX21" fmla="*/ 8163 w 10000"/>
              <a:gd name="connsiteY21" fmla="*/ 10000 h 10000"/>
              <a:gd name="connsiteX22" fmla="*/ 9157 w 10000"/>
              <a:gd name="connsiteY22" fmla="*/ 9965 h 10000"/>
              <a:gd name="connsiteX23" fmla="*/ 9337 w 10000"/>
              <a:gd name="connsiteY23" fmla="*/ 9655 h 10000"/>
              <a:gd name="connsiteX24" fmla="*/ 9217 w 10000"/>
              <a:gd name="connsiteY24" fmla="*/ 9413 h 10000"/>
              <a:gd name="connsiteX25" fmla="*/ 9398 w 10000"/>
              <a:gd name="connsiteY25" fmla="*/ 9378 h 10000"/>
              <a:gd name="connsiteX26" fmla="*/ 9277 w 10000"/>
              <a:gd name="connsiteY26" fmla="*/ 9240 h 10000"/>
              <a:gd name="connsiteX27" fmla="*/ 9428 w 10000"/>
              <a:gd name="connsiteY27" fmla="*/ 9102 h 10000"/>
              <a:gd name="connsiteX28" fmla="*/ 9367 w 10000"/>
              <a:gd name="connsiteY28" fmla="*/ 8756 h 10000"/>
              <a:gd name="connsiteX29" fmla="*/ 9458 w 10000"/>
              <a:gd name="connsiteY29" fmla="*/ 8722 h 10000"/>
              <a:gd name="connsiteX30" fmla="*/ 9518 w 10000"/>
              <a:gd name="connsiteY30" fmla="*/ 8964 h 10000"/>
              <a:gd name="connsiteX31" fmla="*/ 9639 w 10000"/>
              <a:gd name="connsiteY31" fmla="*/ 8549 h 10000"/>
              <a:gd name="connsiteX32" fmla="*/ 9849 w 10000"/>
              <a:gd name="connsiteY32" fmla="*/ 8653 h 10000"/>
              <a:gd name="connsiteX33" fmla="*/ 10000 w 10000"/>
              <a:gd name="connsiteY33" fmla="*/ 8204 h 10000"/>
              <a:gd name="connsiteX34" fmla="*/ 10000 w 10000"/>
              <a:gd name="connsiteY34" fmla="*/ 7789 h 10000"/>
              <a:gd name="connsiteX35" fmla="*/ 9880 w 10000"/>
              <a:gd name="connsiteY35" fmla="*/ 7755 h 10000"/>
              <a:gd name="connsiteX36" fmla="*/ 9759 w 10000"/>
              <a:gd name="connsiteY36" fmla="*/ 7513 h 10000"/>
              <a:gd name="connsiteX37" fmla="*/ 9699 w 10000"/>
              <a:gd name="connsiteY37" fmla="*/ 7547 h 10000"/>
              <a:gd name="connsiteX38" fmla="*/ 9759 w 10000"/>
              <a:gd name="connsiteY38" fmla="*/ 7720 h 10000"/>
              <a:gd name="connsiteX39" fmla="*/ 9578 w 10000"/>
              <a:gd name="connsiteY39" fmla="*/ 7617 h 10000"/>
              <a:gd name="connsiteX40" fmla="*/ 9428 w 10000"/>
              <a:gd name="connsiteY40" fmla="*/ 7202 h 10000"/>
              <a:gd name="connsiteX41" fmla="*/ 9337 w 10000"/>
              <a:gd name="connsiteY41" fmla="*/ 7168 h 10000"/>
              <a:gd name="connsiteX42" fmla="*/ 9458 w 10000"/>
              <a:gd name="connsiteY42" fmla="*/ 6822 h 10000"/>
              <a:gd name="connsiteX43" fmla="*/ 9307 w 10000"/>
              <a:gd name="connsiteY43" fmla="*/ 6511 h 10000"/>
              <a:gd name="connsiteX44" fmla="*/ 9307 w 10000"/>
              <a:gd name="connsiteY44" fmla="*/ 6235 h 10000"/>
              <a:gd name="connsiteX45" fmla="*/ 8675 w 10000"/>
              <a:gd name="connsiteY45" fmla="*/ 5682 h 10000"/>
              <a:gd name="connsiteX46" fmla="*/ 8494 w 10000"/>
              <a:gd name="connsiteY46" fmla="*/ 5648 h 10000"/>
              <a:gd name="connsiteX47" fmla="*/ 8012 w 10000"/>
              <a:gd name="connsiteY47" fmla="*/ 5130 h 10000"/>
              <a:gd name="connsiteX48" fmla="*/ 7952 w 10000"/>
              <a:gd name="connsiteY48" fmla="*/ 4853 h 10000"/>
              <a:gd name="connsiteX49" fmla="*/ 8223 w 10000"/>
              <a:gd name="connsiteY49" fmla="*/ 4249 h 10000"/>
              <a:gd name="connsiteX50" fmla="*/ 8193 w 10000"/>
              <a:gd name="connsiteY50" fmla="*/ 4041 h 10000"/>
              <a:gd name="connsiteX51" fmla="*/ 8283 w 10000"/>
              <a:gd name="connsiteY51" fmla="*/ 3834 h 10000"/>
              <a:gd name="connsiteX52" fmla="*/ 8283 w 10000"/>
              <a:gd name="connsiteY52" fmla="*/ 3765 h 10000"/>
              <a:gd name="connsiteX53" fmla="*/ 8072 w 10000"/>
              <a:gd name="connsiteY53" fmla="*/ 3592 h 10000"/>
              <a:gd name="connsiteX54" fmla="*/ 7801 w 10000"/>
              <a:gd name="connsiteY54" fmla="*/ 3523 h 10000"/>
              <a:gd name="connsiteX55" fmla="*/ 7651 w 10000"/>
              <a:gd name="connsiteY55" fmla="*/ 3731 h 10000"/>
              <a:gd name="connsiteX56" fmla="*/ 7530 w 10000"/>
              <a:gd name="connsiteY56" fmla="*/ 3696 h 10000"/>
              <a:gd name="connsiteX57" fmla="*/ 7440 w 10000"/>
              <a:gd name="connsiteY57" fmla="*/ 3523 h 10000"/>
              <a:gd name="connsiteX58" fmla="*/ 7259 w 10000"/>
              <a:gd name="connsiteY58" fmla="*/ 2832 h 10000"/>
              <a:gd name="connsiteX59" fmla="*/ 6898 w 10000"/>
              <a:gd name="connsiteY59" fmla="*/ 2522 h 10000"/>
              <a:gd name="connsiteX60" fmla="*/ 6807 w 10000"/>
              <a:gd name="connsiteY60" fmla="*/ 2314 h 10000"/>
              <a:gd name="connsiteX61" fmla="*/ 6386 w 10000"/>
              <a:gd name="connsiteY61" fmla="*/ 1934 h 10000"/>
              <a:gd name="connsiteX62" fmla="*/ 6145 w 10000"/>
              <a:gd name="connsiteY62" fmla="*/ 1071 h 10000"/>
              <a:gd name="connsiteX63" fmla="*/ 6205 w 10000"/>
              <a:gd name="connsiteY63" fmla="*/ 518 h 10000"/>
              <a:gd name="connsiteX64" fmla="*/ 5783 w 10000"/>
              <a:gd name="connsiteY64" fmla="*/ 0 h 10000"/>
              <a:gd name="connsiteX65" fmla="*/ 4910 w 10000"/>
              <a:gd name="connsiteY65" fmla="*/ 35 h 10000"/>
              <a:gd name="connsiteX0" fmla="*/ 4910 w 10000"/>
              <a:gd name="connsiteY0" fmla="*/ 35 h 10000"/>
              <a:gd name="connsiteX1" fmla="*/ 4136 w 10000"/>
              <a:gd name="connsiteY1" fmla="*/ 0 h 10000"/>
              <a:gd name="connsiteX2" fmla="*/ 0 w 10000"/>
              <a:gd name="connsiteY2" fmla="*/ 104 h 10000"/>
              <a:gd name="connsiteX3" fmla="*/ 0 w 10000"/>
              <a:gd name="connsiteY3" fmla="*/ 242 h 10000"/>
              <a:gd name="connsiteX4" fmla="*/ 90 w 10000"/>
              <a:gd name="connsiteY4" fmla="*/ 276 h 10000"/>
              <a:gd name="connsiteX5" fmla="*/ 151 w 10000"/>
              <a:gd name="connsiteY5" fmla="*/ 760 h 10000"/>
              <a:gd name="connsiteX6" fmla="*/ 422 w 10000"/>
              <a:gd name="connsiteY6" fmla="*/ 898 h 10000"/>
              <a:gd name="connsiteX7" fmla="*/ 392 w 10000"/>
              <a:gd name="connsiteY7" fmla="*/ 1002 h 10000"/>
              <a:gd name="connsiteX8" fmla="*/ 512 w 10000"/>
              <a:gd name="connsiteY8" fmla="*/ 1174 h 10000"/>
              <a:gd name="connsiteX9" fmla="*/ 482 w 10000"/>
              <a:gd name="connsiteY9" fmla="*/ 1347 h 10000"/>
              <a:gd name="connsiteX10" fmla="*/ 934 w 10000"/>
              <a:gd name="connsiteY10" fmla="*/ 1727 h 10000"/>
              <a:gd name="connsiteX11" fmla="*/ 1175 w 10000"/>
              <a:gd name="connsiteY11" fmla="*/ 1658 h 10000"/>
              <a:gd name="connsiteX12" fmla="*/ 1295 w 10000"/>
              <a:gd name="connsiteY12" fmla="*/ 2003 h 10000"/>
              <a:gd name="connsiteX13" fmla="*/ 1145 w 10000"/>
              <a:gd name="connsiteY13" fmla="*/ 2003 h 10000"/>
              <a:gd name="connsiteX14" fmla="*/ 934 w 10000"/>
              <a:gd name="connsiteY14" fmla="*/ 2418 h 10000"/>
              <a:gd name="connsiteX15" fmla="*/ 1235 w 10000"/>
              <a:gd name="connsiteY15" fmla="*/ 2798 h 10000"/>
              <a:gd name="connsiteX16" fmla="*/ 5292 w 10000"/>
              <a:gd name="connsiteY16" fmla="*/ 8953 h 10000"/>
              <a:gd name="connsiteX17" fmla="*/ 8464 w 10000"/>
              <a:gd name="connsiteY17" fmla="*/ 8860 h 10000"/>
              <a:gd name="connsiteX18" fmla="*/ 8614 w 10000"/>
              <a:gd name="connsiteY18" fmla="*/ 9171 h 10000"/>
              <a:gd name="connsiteX19" fmla="*/ 8614 w 10000"/>
              <a:gd name="connsiteY19" fmla="*/ 9344 h 10000"/>
              <a:gd name="connsiteX20" fmla="*/ 8163 w 10000"/>
              <a:gd name="connsiteY20" fmla="*/ 10000 h 10000"/>
              <a:gd name="connsiteX21" fmla="*/ 9157 w 10000"/>
              <a:gd name="connsiteY21" fmla="*/ 9965 h 10000"/>
              <a:gd name="connsiteX22" fmla="*/ 9337 w 10000"/>
              <a:gd name="connsiteY22" fmla="*/ 9655 h 10000"/>
              <a:gd name="connsiteX23" fmla="*/ 9217 w 10000"/>
              <a:gd name="connsiteY23" fmla="*/ 9413 h 10000"/>
              <a:gd name="connsiteX24" fmla="*/ 9398 w 10000"/>
              <a:gd name="connsiteY24" fmla="*/ 9378 h 10000"/>
              <a:gd name="connsiteX25" fmla="*/ 9277 w 10000"/>
              <a:gd name="connsiteY25" fmla="*/ 9240 h 10000"/>
              <a:gd name="connsiteX26" fmla="*/ 9428 w 10000"/>
              <a:gd name="connsiteY26" fmla="*/ 9102 h 10000"/>
              <a:gd name="connsiteX27" fmla="*/ 9367 w 10000"/>
              <a:gd name="connsiteY27" fmla="*/ 8756 h 10000"/>
              <a:gd name="connsiteX28" fmla="*/ 9458 w 10000"/>
              <a:gd name="connsiteY28" fmla="*/ 8722 h 10000"/>
              <a:gd name="connsiteX29" fmla="*/ 9518 w 10000"/>
              <a:gd name="connsiteY29" fmla="*/ 8964 h 10000"/>
              <a:gd name="connsiteX30" fmla="*/ 9639 w 10000"/>
              <a:gd name="connsiteY30" fmla="*/ 8549 h 10000"/>
              <a:gd name="connsiteX31" fmla="*/ 9849 w 10000"/>
              <a:gd name="connsiteY31" fmla="*/ 8653 h 10000"/>
              <a:gd name="connsiteX32" fmla="*/ 10000 w 10000"/>
              <a:gd name="connsiteY32" fmla="*/ 8204 h 10000"/>
              <a:gd name="connsiteX33" fmla="*/ 10000 w 10000"/>
              <a:gd name="connsiteY33" fmla="*/ 7789 h 10000"/>
              <a:gd name="connsiteX34" fmla="*/ 9880 w 10000"/>
              <a:gd name="connsiteY34" fmla="*/ 7755 h 10000"/>
              <a:gd name="connsiteX35" fmla="*/ 9759 w 10000"/>
              <a:gd name="connsiteY35" fmla="*/ 7513 h 10000"/>
              <a:gd name="connsiteX36" fmla="*/ 9699 w 10000"/>
              <a:gd name="connsiteY36" fmla="*/ 7547 h 10000"/>
              <a:gd name="connsiteX37" fmla="*/ 9759 w 10000"/>
              <a:gd name="connsiteY37" fmla="*/ 7720 h 10000"/>
              <a:gd name="connsiteX38" fmla="*/ 9578 w 10000"/>
              <a:gd name="connsiteY38" fmla="*/ 7617 h 10000"/>
              <a:gd name="connsiteX39" fmla="*/ 9428 w 10000"/>
              <a:gd name="connsiteY39" fmla="*/ 7202 h 10000"/>
              <a:gd name="connsiteX40" fmla="*/ 9337 w 10000"/>
              <a:gd name="connsiteY40" fmla="*/ 7168 h 10000"/>
              <a:gd name="connsiteX41" fmla="*/ 9458 w 10000"/>
              <a:gd name="connsiteY41" fmla="*/ 6822 h 10000"/>
              <a:gd name="connsiteX42" fmla="*/ 9307 w 10000"/>
              <a:gd name="connsiteY42" fmla="*/ 6511 h 10000"/>
              <a:gd name="connsiteX43" fmla="*/ 9307 w 10000"/>
              <a:gd name="connsiteY43" fmla="*/ 6235 h 10000"/>
              <a:gd name="connsiteX44" fmla="*/ 8675 w 10000"/>
              <a:gd name="connsiteY44" fmla="*/ 5682 h 10000"/>
              <a:gd name="connsiteX45" fmla="*/ 8494 w 10000"/>
              <a:gd name="connsiteY45" fmla="*/ 5648 h 10000"/>
              <a:gd name="connsiteX46" fmla="*/ 8012 w 10000"/>
              <a:gd name="connsiteY46" fmla="*/ 5130 h 10000"/>
              <a:gd name="connsiteX47" fmla="*/ 7952 w 10000"/>
              <a:gd name="connsiteY47" fmla="*/ 4853 h 10000"/>
              <a:gd name="connsiteX48" fmla="*/ 8223 w 10000"/>
              <a:gd name="connsiteY48" fmla="*/ 4249 h 10000"/>
              <a:gd name="connsiteX49" fmla="*/ 8193 w 10000"/>
              <a:gd name="connsiteY49" fmla="*/ 4041 h 10000"/>
              <a:gd name="connsiteX50" fmla="*/ 8283 w 10000"/>
              <a:gd name="connsiteY50" fmla="*/ 3834 h 10000"/>
              <a:gd name="connsiteX51" fmla="*/ 8283 w 10000"/>
              <a:gd name="connsiteY51" fmla="*/ 3765 h 10000"/>
              <a:gd name="connsiteX52" fmla="*/ 8072 w 10000"/>
              <a:gd name="connsiteY52" fmla="*/ 3592 h 10000"/>
              <a:gd name="connsiteX53" fmla="*/ 7801 w 10000"/>
              <a:gd name="connsiteY53" fmla="*/ 3523 h 10000"/>
              <a:gd name="connsiteX54" fmla="*/ 7651 w 10000"/>
              <a:gd name="connsiteY54" fmla="*/ 3731 h 10000"/>
              <a:gd name="connsiteX55" fmla="*/ 7530 w 10000"/>
              <a:gd name="connsiteY55" fmla="*/ 3696 h 10000"/>
              <a:gd name="connsiteX56" fmla="*/ 7440 w 10000"/>
              <a:gd name="connsiteY56" fmla="*/ 3523 h 10000"/>
              <a:gd name="connsiteX57" fmla="*/ 7259 w 10000"/>
              <a:gd name="connsiteY57" fmla="*/ 2832 h 10000"/>
              <a:gd name="connsiteX58" fmla="*/ 6898 w 10000"/>
              <a:gd name="connsiteY58" fmla="*/ 2522 h 10000"/>
              <a:gd name="connsiteX59" fmla="*/ 6807 w 10000"/>
              <a:gd name="connsiteY59" fmla="*/ 2314 h 10000"/>
              <a:gd name="connsiteX60" fmla="*/ 6386 w 10000"/>
              <a:gd name="connsiteY60" fmla="*/ 1934 h 10000"/>
              <a:gd name="connsiteX61" fmla="*/ 6145 w 10000"/>
              <a:gd name="connsiteY61" fmla="*/ 1071 h 10000"/>
              <a:gd name="connsiteX62" fmla="*/ 6205 w 10000"/>
              <a:gd name="connsiteY62" fmla="*/ 518 h 10000"/>
              <a:gd name="connsiteX63" fmla="*/ 5783 w 10000"/>
              <a:gd name="connsiteY63" fmla="*/ 0 h 10000"/>
              <a:gd name="connsiteX64" fmla="*/ 4910 w 10000"/>
              <a:gd name="connsiteY64" fmla="*/ 35 h 10000"/>
              <a:gd name="connsiteX0" fmla="*/ 4910 w 10000"/>
              <a:gd name="connsiteY0" fmla="*/ 35 h 10000"/>
              <a:gd name="connsiteX1" fmla="*/ 4136 w 10000"/>
              <a:gd name="connsiteY1" fmla="*/ 0 h 10000"/>
              <a:gd name="connsiteX2" fmla="*/ 0 w 10000"/>
              <a:gd name="connsiteY2" fmla="*/ 104 h 10000"/>
              <a:gd name="connsiteX3" fmla="*/ 0 w 10000"/>
              <a:gd name="connsiteY3" fmla="*/ 242 h 10000"/>
              <a:gd name="connsiteX4" fmla="*/ 90 w 10000"/>
              <a:gd name="connsiteY4" fmla="*/ 276 h 10000"/>
              <a:gd name="connsiteX5" fmla="*/ 151 w 10000"/>
              <a:gd name="connsiteY5" fmla="*/ 760 h 10000"/>
              <a:gd name="connsiteX6" fmla="*/ 422 w 10000"/>
              <a:gd name="connsiteY6" fmla="*/ 898 h 10000"/>
              <a:gd name="connsiteX7" fmla="*/ 392 w 10000"/>
              <a:gd name="connsiteY7" fmla="*/ 1002 h 10000"/>
              <a:gd name="connsiteX8" fmla="*/ 512 w 10000"/>
              <a:gd name="connsiteY8" fmla="*/ 1174 h 10000"/>
              <a:gd name="connsiteX9" fmla="*/ 482 w 10000"/>
              <a:gd name="connsiteY9" fmla="*/ 1347 h 10000"/>
              <a:gd name="connsiteX10" fmla="*/ 934 w 10000"/>
              <a:gd name="connsiteY10" fmla="*/ 1727 h 10000"/>
              <a:gd name="connsiteX11" fmla="*/ 1175 w 10000"/>
              <a:gd name="connsiteY11" fmla="*/ 1658 h 10000"/>
              <a:gd name="connsiteX12" fmla="*/ 1295 w 10000"/>
              <a:gd name="connsiteY12" fmla="*/ 2003 h 10000"/>
              <a:gd name="connsiteX13" fmla="*/ 1145 w 10000"/>
              <a:gd name="connsiteY13" fmla="*/ 2003 h 10000"/>
              <a:gd name="connsiteX14" fmla="*/ 934 w 10000"/>
              <a:gd name="connsiteY14" fmla="*/ 2418 h 10000"/>
              <a:gd name="connsiteX15" fmla="*/ 5292 w 10000"/>
              <a:gd name="connsiteY15" fmla="*/ 8953 h 10000"/>
              <a:gd name="connsiteX16" fmla="*/ 8464 w 10000"/>
              <a:gd name="connsiteY16" fmla="*/ 8860 h 10000"/>
              <a:gd name="connsiteX17" fmla="*/ 8614 w 10000"/>
              <a:gd name="connsiteY17" fmla="*/ 9171 h 10000"/>
              <a:gd name="connsiteX18" fmla="*/ 8614 w 10000"/>
              <a:gd name="connsiteY18" fmla="*/ 9344 h 10000"/>
              <a:gd name="connsiteX19" fmla="*/ 8163 w 10000"/>
              <a:gd name="connsiteY19" fmla="*/ 10000 h 10000"/>
              <a:gd name="connsiteX20" fmla="*/ 9157 w 10000"/>
              <a:gd name="connsiteY20" fmla="*/ 9965 h 10000"/>
              <a:gd name="connsiteX21" fmla="*/ 9337 w 10000"/>
              <a:gd name="connsiteY21" fmla="*/ 9655 h 10000"/>
              <a:gd name="connsiteX22" fmla="*/ 9217 w 10000"/>
              <a:gd name="connsiteY22" fmla="*/ 9413 h 10000"/>
              <a:gd name="connsiteX23" fmla="*/ 9398 w 10000"/>
              <a:gd name="connsiteY23" fmla="*/ 9378 h 10000"/>
              <a:gd name="connsiteX24" fmla="*/ 9277 w 10000"/>
              <a:gd name="connsiteY24" fmla="*/ 9240 h 10000"/>
              <a:gd name="connsiteX25" fmla="*/ 9428 w 10000"/>
              <a:gd name="connsiteY25" fmla="*/ 9102 h 10000"/>
              <a:gd name="connsiteX26" fmla="*/ 9367 w 10000"/>
              <a:gd name="connsiteY26" fmla="*/ 8756 h 10000"/>
              <a:gd name="connsiteX27" fmla="*/ 9458 w 10000"/>
              <a:gd name="connsiteY27" fmla="*/ 8722 h 10000"/>
              <a:gd name="connsiteX28" fmla="*/ 9518 w 10000"/>
              <a:gd name="connsiteY28" fmla="*/ 8964 h 10000"/>
              <a:gd name="connsiteX29" fmla="*/ 9639 w 10000"/>
              <a:gd name="connsiteY29" fmla="*/ 8549 h 10000"/>
              <a:gd name="connsiteX30" fmla="*/ 9849 w 10000"/>
              <a:gd name="connsiteY30" fmla="*/ 8653 h 10000"/>
              <a:gd name="connsiteX31" fmla="*/ 10000 w 10000"/>
              <a:gd name="connsiteY31" fmla="*/ 8204 h 10000"/>
              <a:gd name="connsiteX32" fmla="*/ 10000 w 10000"/>
              <a:gd name="connsiteY32" fmla="*/ 7789 h 10000"/>
              <a:gd name="connsiteX33" fmla="*/ 9880 w 10000"/>
              <a:gd name="connsiteY33" fmla="*/ 7755 h 10000"/>
              <a:gd name="connsiteX34" fmla="*/ 9759 w 10000"/>
              <a:gd name="connsiteY34" fmla="*/ 7513 h 10000"/>
              <a:gd name="connsiteX35" fmla="*/ 9699 w 10000"/>
              <a:gd name="connsiteY35" fmla="*/ 7547 h 10000"/>
              <a:gd name="connsiteX36" fmla="*/ 9759 w 10000"/>
              <a:gd name="connsiteY36" fmla="*/ 7720 h 10000"/>
              <a:gd name="connsiteX37" fmla="*/ 9578 w 10000"/>
              <a:gd name="connsiteY37" fmla="*/ 7617 h 10000"/>
              <a:gd name="connsiteX38" fmla="*/ 9428 w 10000"/>
              <a:gd name="connsiteY38" fmla="*/ 7202 h 10000"/>
              <a:gd name="connsiteX39" fmla="*/ 9337 w 10000"/>
              <a:gd name="connsiteY39" fmla="*/ 7168 h 10000"/>
              <a:gd name="connsiteX40" fmla="*/ 9458 w 10000"/>
              <a:gd name="connsiteY40" fmla="*/ 6822 h 10000"/>
              <a:gd name="connsiteX41" fmla="*/ 9307 w 10000"/>
              <a:gd name="connsiteY41" fmla="*/ 6511 h 10000"/>
              <a:gd name="connsiteX42" fmla="*/ 9307 w 10000"/>
              <a:gd name="connsiteY42" fmla="*/ 6235 h 10000"/>
              <a:gd name="connsiteX43" fmla="*/ 8675 w 10000"/>
              <a:gd name="connsiteY43" fmla="*/ 5682 h 10000"/>
              <a:gd name="connsiteX44" fmla="*/ 8494 w 10000"/>
              <a:gd name="connsiteY44" fmla="*/ 5648 h 10000"/>
              <a:gd name="connsiteX45" fmla="*/ 8012 w 10000"/>
              <a:gd name="connsiteY45" fmla="*/ 5130 h 10000"/>
              <a:gd name="connsiteX46" fmla="*/ 7952 w 10000"/>
              <a:gd name="connsiteY46" fmla="*/ 4853 h 10000"/>
              <a:gd name="connsiteX47" fmla="*/ 8223 w 10000"/>
              <a:gd name="connsiteY47" fmla="*/ 4249 h 10000"/>
              <a:gd name="connsiteX48" fmla="*/ 8193 w 10000"/>
              <a:gd name="connsiteY48" fmla="*/ 4041 h 10000"/>
              <a:gd name="connsiteX49" fmla="*/ 8283 w 10000"/>
              <a:gd name="connsiteY49" fmla="*/ 3834 h 10000"/>
              <a:gd name="connsiteX50" fmla="*/ 8283 w 10000"/>
              <a:gd name="connsiteY50" fmla="*/ 3765 h 10000"/>
              <a:gd name="connsiteX51" fmla="*/ 8072 w 10000"/>
              <a:gd name="connsiteY51" fmla="*/ 3592 h 10000"/>
              <a:gd name="connsiteX52" fmla="*/ 7801 w 10000"/>
              <a:gd name="connsiteY52" fmla="*/ 3523 h 10000"/>
              <a:gd name="connsiteX53" fmla="*/ 7651 w 10000"/>
              <a:gd name="connsiteY53" fmla="*/ 3731 h 10000"/>
              <a:gd name="connsiteX54" fmla="*/ 7530 w 10000"/>
              <a:gd name="connsiteY54" fmla="*/ 3696 h 10000"/>
              <a:gd name="connsiteX55" fmla="*/ 7440 w 10000"/>
              <a:gd name="connsiteY55" fmla="*/ 3523 h 10000"/>
              <a:gd name="connsiteX56" fmla="*/ 7259 w 10000"/>
              <a:gd name="connsiteY56" fmla="*/ 2832 h 10000"/>
              <a:gd name="connsiteX57" fmla="*/ 6898 w 10000"/>
              <a:gd name="connsiteY57" fmla="*/ 2522 h 10000"/>
              <a:gd name="connsiteX58" fmla="*/ 6807 w 10000"/>
              <a:gd name="connsiteY58" fmla="*/ 2314 h 10000"/>
              <a:gd name="connsiteX59" fmla="*/ 6386 w 10000"/>
              <a:gd name="connsiteY59" fmla="*/ 1934 h 10000"/>
              <a:gd name="connsiteX60" fmla="*/ 6145 w 10000"/>
              <a:gd name="connsiteY60" fmla="*/ 1071 h 10000"/>
              <a:gd name="connsiteX61" fmla="*/ 6205 w 10000"/>
              <a:gd name="connsiteY61" fmla="*/ 518 h 10000"/>
              <a:gd name="connsiteX62" fmla="*/ 5783 w 10000"/>
              <a:gd name="connsiteY62" fmla="*/ 0 h 10000"/>
              <a:gd name="connsiteX63" fmla="*/ 4910 w 10000"/>
              <a:gd name="connsiteY63" fmla="*/ 35 h 10000"/>
              <a:gd name="connsiteX0" fmla="*/ 4910 w 10000"/>
              <a:gd name="connsiteY0" fmla="*/ 35 h 10000"/>
              <a:gd name="connsiteX1" fmla="*/ 4136 w 10000"/>
              <a:gd name="connsiteY1" fmla="*/ 0 h 10000"/>
              <a:gd name="connsiteX2" fmla="*/ 0 w 10000"/>
              <a:gd name="connsiteY2" fmla="*/ 104 h 10000"/>
              <a:gd name="connsiteX3" fmla="*/ 0 w 10000"/>
              <a:gd name="connsiteY3" fmla="*/ 242 h 10000"/>
              <a:gd name="connsiteX4" fmla="*/ 90 w 10000"/>
              <a:gd name="connsiteY4" fmla="*/ 276 h 10000"/>
              <a:gd name="connsiteX5" fmla="*/ 151 w 10000"/>
              <a:gd name="connsiteY5" fmla="*/ 760 h 10000"/>
              <a:gd name="connsiteX6" fmla="*/ 422 w 10000"/>
              <a:gd name="connsiteY6" fmla="*/ 898 h 10000"/>
              <a:gd name="connsiteX7" fmla="*/ 392 w 10000"/>
              <a:gd name="connsiteY7" fmla="*/ 1002 h 10000"/>
              <a:gd name="connsiteX8" fmla="*/ 512 w 10000"/>
              <a:gd name="connsiteY8" fmla="*/ 1174 h 10000"/>
              <a:gd name="connsiteX9" fmla="*/ 482 w 10000"/>
              <a:gd name="connsiteY9" fmla="*/ 1347 h 10000"/>
              <a:gd name="connsiteX10" fmla="*/ 934 w 10000"/>
              <a:gd name="connsiteY10" fmla="*/ 1727 h 10000"/>
              <a:gd name="connsiteX11" fmla="*/ 1175 w 10000"/>
              <a:gd name="connsiteY11" fmla="*/ 1658 h 10000"/>
              <a:gd name="connsiteX12" fmla="*/ 1295 w 10000"/>
              <a:gd name="connsiteY12" fmla="*/ 2003 h 10000"/>
              <a:gd name="connsiteX13" fmla="*/ 1145 w 10000"/>
              <a:gd name="connsiteY13" fmla="*/ 2003 h 10000"/>
              <a:gd name="connsiteX14" fmla="*/ 5292 w 10000"/>
              <a:gd name="connsiteY14" fmla="*/ 8953 h 10000"/>
              <a:gd name="connsiteX15" fmla="*/ 8464 w 10000"/>
              <a:gd name="connsiteY15" fmla="*/ 8860 h 10000"/>
              <a:gd name="connsiteX16" fmla="*/ 8614 w 10000"/>
              <a:gd name="connsiteY16" fmla="*/ 9171 h 10000"/>
              <a:gd name="connsiteX17" fmla="*/ 8614 w 10000"/>
              <a:gd name="connsiteY17" fmla="*/ 9344 h 10000"/>
              <a:gd name="connsiteX18" fmla="*/ 8163 w 10000"/>
              <a:gd name="connsiteY18" fmla="*/ 10000 h 10000"/>
              <a:gd name="connsiteX19" fmla="*/ 9157 w 10000"/>
              <a:gd name="connsiteY19" fmla="*/ 9965 h 10000"/>
              <a:gd name="connsiteX20" fmla="*/ 9337 w 10000"/>
              <a:gd name="connsiteY20" fmla="*/ 9655 h 10000"/>
              <a:gd name="connsiteX21" fmla="*/ 9217 w 10000"/>
              <a:gd name="connsiteY21" fmla="*/ 9413 h 10000"/>
              <a:gd name="connsiteX22" fmla="*/ 9398 w 10000"/>
              <a:gd name="connsiteY22" fmla="*/ 9378 h 10000"/>
              <a:gd name="connsiteX23" fmla="*/ 9277 w 10000"/>
              <a:gd name="connsiteY23" fmla="*/ 9240 h 10000"/>
              <a:gd name="connsiteX24" fmla="*/ 9428 w 10000"/>
              <a:gd name="connsiteY24" fmla="*/ 9102 h 10000"/>
              <a:gd name="connsiteX25" fmla="*/ 9367 w 10000"/>
              <a:gd name="connsiteY25" fmla="*/ 8756 h 10000"/>
              <a:gd name="connsiteX26" fmla="*/ 9458 w 10000"/>
              <a:gd name="connsiteY26" fmla="*/ 8722 h 10000"/>
              <a:gd name="connsiteX27" fmla="*/ 9518 w 10000"/>
              <a:gd name="connsiteY27" fmla="*/ 8964 h 10000"/>
              <a:gd name="connsiteX28" fmla="*/ 9639 w 10000"/>
              <a:gd name="connsiteY28" fmla="*/ 8549 h 10000"/>
              <a:gd name="connsiteX29" fmla="*/ 9849 w 10000"/>
              <a:gd name="connsiteY29" fmla="*/ 8653 h 10000"/>
              <a:gd name="connsiteX30" fmla="*/ 10000 w 10000"/>
              <a:gd name="connsiteY30" fmla="*/ 8204 h 10000"/>
              <a:gd name="connsiteX31" fmla="*/ 10000 w 10000"/>
              <a:gd name="connsiteY31" fmla="*/ 7789 h 10000"/>
              <a:gd name="connsiteX32" fmla="*/ 9880 w 10000"/>
              <a:gd name="connsiteY32" fmla="*/ 7755 h 10000"/>
              <a:gd name="connsiteX33" fmla="*/ 9759 w 10000"/>
              <a:gd name="connsiteY33" fmla="*/ 7513 h 10000"/>
              <a:gd name="connsiteX34" fmla="*/ 9699 w 10000"/>
              <a:gd name="connsiteY34" fmla="*/ 7547 h 10000"/>
              <a:gd name="connsiteX35" fmla="*/ 9759 w 10000"/>
              <a:gd name="connsiteY35" fmla="*/ 7720 h 10000"/>
              <a:gd name="connsiteX36" fmla="*/ 9578 w 10000"/>
              <a:gd name="connsiteY36" fmla="*/ 7617 h 10000"/>
              <a:gd name="connsiteX37" fmla="*/ 9428 w 10000"/>
              <a:gd name="connsiteY37" fmla="*/ 7202 h 10000"/>
              <a:gd name="connsiteX38" fmla="*/ 9337 w 10000"/>
              <a:gd name="connsiteY38" fmla="*/ 7168 h 10000"/>
              <a:gd name="connsiteX39" fmla="*/ 9458 w 10000"/>
              <a:gd name="connsiteY39" fmla="*/ 6822 h 10000"/>
              <a:gd name="connsiteX40" fmla="*/ 9307 w 10000"/>
              <a:gd name="connsiteY40" fmla="*/ 6511 h 10000"/>
              <a:gd name="connsiteX41" fmla="*/ 9307 w 10000"/>
              <a:gd name="connsiteY41" fmla="*/ 6235 h 10000"/>
              <a:gd name="connsiteX42" fmla="*/ 8675 w 10000"/>
              <a:gd name="connsiteY42" fmla="*/ 5682 h 10000"/>
              <a:gd name="connsiteX43" fmla="*/ 8494 w 10000"/>
              <a:gd name="connsiteY43" fmla="*/ 5648 h 10000"/>
              <a:gd name="connsiteX44" fmla="*/ 8012 w 10000"/>
              <a:gd name="connsiteY44" fmla="*/ 5130 h 10000"/>
              <a:gd name="connsiteX45" fmla="*/ 7952 w 10000"/>
              <a:gd name="connsiteY45" fmla="*/ 4853 h 10000"/>
              <a:gd name="connsiteX46" fmla="*/ 8223 w 10000"/>
              <a:gd name="connsiteY46" fmla="*/ 4249 h 10000"/>
              <a:gd name="connsiteX47" fmla="*/ 8193 w 10000"/>
              <a:gd name="connsiteY47" fmla="*/ 4041 h 10000"/>
              <a:gd name="connsiteX48" fmla="*/ 8283 w 10000"/>
              <a:gd name="connsiteY48" fmla="*/ 3834 h 10000"/>
              <a:gd name="connsiteX49" fmla="*/ 8283 w 10000"/>
              <a:gd name="connsiteY49" fmla="*/ 3765 h 10000"/>
              <a:gd name="connsiteX50" fmla="*/ 8072 w 10000"/>
              <a:gd name="connsiteY50" fmla="*/ 3592 h 10000"/>
              <a:gd name="connsiteX51" fmla="*/ 7801 w 10000"/>
              <a:gd name="connsiteY51" fmla="*/ 3523 h 10000"/>
              <a:gd name="connsiteX52" fmla="*/ 7651 w 10000"/>
              <a:gd name="connsiteY52" fmla="*/ 3731 h 10000"/>
              <a:gd name="connsiteX53" fmla="*/ 7530 w 10000"/>
              <a:gd name="connsiteY53" fmla="*/ 3696 h 10000"/>
              <a:gd name="connsiteX54" fmla="*/ 7440 w 10000"/>
              <a:gd name="connsiteY54" fmla="*/ 3523 h 10000"/>
              <a:gd name="connsiteX55" fmla="*/ 7259 w 10000"/>
              <a:gd name="connsiteY55" fmla="*/ 2832 h 10000"/>
              <a:gd name="connsiteX56" fmla="*/ 6898 w 10000"/>
              <a:gd name="connsiteY56" fmla="*/ 2522 h 10000"/>
              <a:gd name="connsiteX57" fmla="*/ 6807 w 10000"/>
              <a:gd name="connsiteY57" fmla="*/ 2314 h 10000"/>
              <a:gd name="connsiteX58" fmla="*/ 6386 w 10000"/>
              <a:gd name="connsiteY58" fmla="*/ 1934 h 10000"/>
              <a:gd name="connsiteX59" fmla="*/ 6145 w 10000"/>
              <a:gd name="connsiteY59" fmla="*/ 1071 h 10000"/>
              <a:gd name="connsiteX60" fmla="*/ 6205 w 10000"/>
              <a:gd name="connsiteY60" fmla="*/ 518 h 10000"/>
              <a:gd name="connsiteX61" fmla="*/ 5783 w 10000"/>
              <a:gd name="connsiteY61" fmla="*/ 0 h 10000"/>
              <a:gd name="connsiteX62" fmla="*/ 4910 w 10000"/>
              <a:gd name="connsiteY62" fmla="*/ 35 h 10000"/>
              <a:gd name="connsiteX0" fmla="*/ 4910 w 10000"/>
              <a:gd name="connsiteY0" fmla="*/ 35 h 10000"/>
              <a:gd name="connsiteX1" fmla="*/ 4136 w 10000"/>
              <a:gd name="connsiteY1" fmla="*/ 0 h 10000"/>
              <a:gd name="connsiteX2" fmla="*/ 0 w 10000"/>
              <a:gd name="connsiteY2" fmla="*/ 104 h 10000"/>
              <a:gd name="connsiteX3" fmla="*/ 0 w 10000"/>
              <a:gd name="connsiteY3" fmla="*/ 242 h 10000"/>
              <a:gd name="connsiteX4" fmla="*/ 90 w 10000"/>
              <a:gd name="connsiteY4" fmla="*/ 276 h 10000"/>
              <a:gd name="connsiteX5" fmla="*/ 151 w 10000"/>
              <a:gd name="connsiteY5" fmla="*/ 760 h 10000"/>
              <a:gd name="connsiteX6" fmla="*/ 422 w 10000"/>
              <a:gd name="connsiteY6" fmla="*/ 898 h 10000"/>
              <a:gd name="connsiteX7" fmla="*/ 392 w 10000"/>
              <a:gd name="connsiteY7" fmla="*/ 1002 h 10000"/>
              <a:gd name="connsiteX8" fmla="*/ 512 w 10000"/>
              <a:gd name="connsiteY8" fmla="*/ 1174 h 10000"/>
              <a:gd name="connsiteX9" fmla="*/ 482 w 10000"/>
              <a:gd name="connsiteY9" fmla="*/ 1347 h 10000"/>
              <a:gd name="connsiteX10" fmla="*/ 934 w 10000"/>
              <a:gd name="connsiteY10" fmla="*/ 1727 h 10000"/>
              <a:gd name="connsiteX11" fmla="*/ 1175 w 10000"/>
              <a:gd name="connsiteY11" fmla="*/ 1658 h 10000"/>
              <a:gd name="connsiteX12" fmla="*/ 1295 w 10000"/>
              <a:gd name="connsiteY12" fmla="*/ 2003 h 10000"/>
              <a:gd name="connsiteX13" fmla="*/ 5292 w 10000"/>
              <a:gd name="connsiteY13" fmla="*/ 8953 h 10000"/>
              <a:gd name="connsiteX14" fmla="*/ 8464 w 10000"/>
              <a:gd name="connsiteY14" fmla="*/ 8860 h 10000"/>
              <a:gd name="connsiteX15" fmla="*/ 8614 w 10000"/>
              <a:gd name="connsiteY15" fmla="*/ 9171 h 10000"/>
              <a:gd name="connsiteX16" fmla="*/ 8614 w 10000"/>
              <a:gd name="connsiteY16" fmla="*/ 9344 h 10000"/>
              <a:gd name="connsiteX17" fmla="*/ 8163 w 10000"/>
              <a:gd name="connsiteY17" fmla="*/ 10000 h 10000"/>
              <a:gd name="connsiteX18" fmla="*/ 9157 w 10000"/>
              <a:gd name="connsiteY18" fmla="*/ 9965 h 10000"/>
              <a:gd name="connsiteX19" fmla="*/ 9337 w 10000"/>
              <a:gd name="connsiteY19" fmla="*/ 9655 h 10000"/>
              <a:gd name="connsiteX20" fmla="*/ 9217 w 10000"/>
              <a:gd name="connsiteY20" fmla="*/ 9413 h 10000"/>
              <a:gd name="connsiteX21" fmla="*/ 9398 w 10000"/>
              <a:gd name="connsiteY21" fmla="*/ 9378 h 10000"/>
              <a:gd name="connsiteX22" fmla="*/ 9277 w 10000"/>
              <a:gd name="connsiteY22" fmla="*/ 9240 h 10000"/>
              <a:gd name="connsiteX23" fmla="*/ 9428 w 10000"/>
              <a:gd name="connsiteY23" fmla="*/ 9102 h 10000"/>
              <a:gd name="connsiteX24" fmla="*/ 9367 w 10000"/>
              <a:gd name="connsiteY24" fmla="*/ 8756 h 10000"/>
              <a:gd name="connsiteX25" fmla="*/ 9458 w 10000"/>
              <a:gd name="connsiteY25" fmla="*/ 8722 h 10000"/>
              <a:gd name="connsiteX26" fmla="*/ 9518 w 10000"/>
              <a:gd name="connsiteY26" fmla="*/ 8964 h 10000"/>
              <a:gd name="connsiteX27" fmla="*/ 9639 w 10000"/>
              <a:gd name="connsiteY27" fmla="*/ 8549 h 10000"/>
              <a:gd name="connsiteX28" fmla="*/ 9849 w 10000"/>
              <a:gd name="connsiteY28" fmla="*/ 8653 h 10000"/>
              <a:gd name="connsiteX29" fmla="*/ 10000 w 10000"/>
              <a:gd name="connsiteY29" fmla="*/ 8204 h 10000"/>
              <a:gd name="connsiteX30" fmla="*/ 10000 w 10000"/>
              <a:gd name="connsiteY30" fmla="*/ 7789 h 10000"/>
              <a:gd name="connsiteX31" fmla="*/ 9880 w 10000"/>
              <a:gd name="connsiteY31" fmla="*/ 7755 h 10000"/>
              <a:gd name="connsiteX32" fmla="*/ 9759 w 10000"/>
              <a:gd name="connsiteY32" fmla="*/ 7513 h 10000"/>
              <a:gd name="connsiteX33" fmla="*/ 9699 w 10000"/>
              <a:gd name="connsiteY33" fmla="*/ 7547 h 10000"/>
              <a:gd name="connsiteX34" fmla="*/ 9759 w 10000"/>
              <a:gd name="connsiteY34" fmla="*/ 7720 h 10000"/>
              <a:gd name="connsiteX35" fmla="*/ 9578 w 10000"/>
              <a:gd name="connsiteY35" fmla="*/ 7617 h 10000"/>
              <a:gd name="connsiteX36" fmla="*/ 9428 w 10000"/>
              <a:gd name="connsiteY36" fmla="*/ 7202 h 10000"/>
              <a:gd name="connsiteX37" fmla="*/ 9337 w 10000"/>
              <a:gd name="connsiteY37" fmla="*/ 7168 h 10000"/>
              <a:gd name="connsiteX38" fmla="*/ 9458 w 10000"/>
              <a:gd name="connsiteY38" fmla="*/ 6822 h 10000"/>
              <a:gd name="connsiteX39" fmla="*/ 9307 w 10000"/>
              <a:gd name="connsiteY39" fmla="*/ 6511 h 10000"/>
              <a:gd name="connsiteX40" fmla="*/ 9307 w 10000"/>
              <a:gd name="connsiteY40" fmla="*/ 6235 h 10000"/>
              <a:gd name="connsiteX41" fmla="*/ 8675 w 10000"/>
              <a:gd name="connsiteY41" fmla="*/ 5682 h 10000"/>
              <a:gd name="connsiteX42" fmla="*/ 8494 w 10000"/>
              <a:gd name="connsiteY42" fmla="*/ 5648 h 10000"/>
              <a:gd name="connsiteX43" fmla="*/ 8012 w 10000"/>
              <a:gd name="connsiteY43" fmla="*/ 5130 h 10000"/>
              <a:gd name="connsiteX44" fmla="*/ 7952 w 10000"/>
              <a:gd name="connsiteY44" fmla="*/ 4853 h 10000"/>
              <a:gd name="connsiteX45" fmla="*/ 8223 w 10000"/>
              <a:gd name="connsiteY45" fmla="*/ 4249 h 10000"/>
              <a:gd name="connsiteX46" fmla="*/ 8193 w 10000"/>
              <a:gd name="connsiteY46" fmla="*/ 4041 h 10000"/>
              <a:gd name="connsiteX47" fmla="*/ 8283 w 10000"/>
              <a:gd name="connsiteY47" fmla="*/ 3834 h 10000"/>
              <a:gd name="connsiteX48" fmla="*/ 8283 w 10000"/>
              <a:gd name="connsiteY48" fmla="*/ 3765 h 10000"/>
              <a:gd name="connsiteX49" fmla="*/ 8072 w 10000"/>
              <a:gd name="connsiteY49" fmla="*/ 3592 h 10000"/>
              <a:gd name="connsiteX50" fmla="*/ 7801 w 10000"/>
              <a:gd name="connsiteY50" fmla="*/ 3523 h 10000"/>
              <a:gd name="connsiteX51" fmla="*/ 7651 w 10000"/>
              <a:gd name="connsiteY51" fmla="*/ 3731 h 10000"/>
              <a:gd name="connsiteX52" fmla="*/ 7530 w 10000"/>
              <a:gd name="connsiteY52" fmla="*/ 3696 h 10000"/>
              <a:gd name="connsiteX53" fmla="*/ 7440 w 10000"/>
              <a:gd name="connsiteY53" fmla="*/ 3523 h 10000"/>
              <a:gd name="connsiteX54" fmla="*/ 7259 w 10000"/>
              <a:gd name="connsiteY54" fmla="*/ 2832 h 10000"/>
              <a:gd name="connsiteX55" fmla="*/ 6898 w 10000"/>
              <a:gd name="connsiteY55" fmla="*/ 2522 h 10000"/>
              <a:gd name="connsiteX56" fmla="*/ 6807 w 10000"/>
              <a:gd name="connsiteY56" fmla="*/ 2314 h 10000"/>
              <a:gd name="connsiteX57" fmla="*/ 6386 w 10000"/>
              <a:gd name="connsiteY57" fmla="*/ 1934 h 10000"/>
              <a:gd name="connsiteX58" fmla="*/ 6145 w 10000"/>
              <a:gd name="connsiteY58" fmla="*/ 1071 h 10000"/>
              <a:gd name="connsiteX59" fmla="*/ 6205 w 10000"/>
              <a:gd name="connsiteY59" fmla="*/ 518 h 10000"/>
              <a:gd name="connsiteX60" fmla="*/ 5783 w 10000"/>
              <a:gd name="connsiteY60" fmla="*/ 0 h 10000"/>
              <a:gd name="connsiteX61" fmla="*/ 4910 w 10000"/>
              <a:gd name="connsiteY61" fmla="*/ 35 h 10000"/>
              <a:gd name="connsiteX0" fmla="*/ 4910 w 10000"/>
              <a:gd name="connsiteY0" fmla="*/ 35 h 10000"/>
              <a:gd name="connsiteX1" fmla="*/ 4136 w 10000"/>
              <a:gd name="connsiteY1" fmla="*/ 0 h 10000"/>
              <a:gd name="connsiteX2" fmla="*/ 0 w 10000"/>
              <a:gd name="connsiteY2" fmla="*/ 104 h 10000"/>
              <a:gd name="connsiteX3" fmla="*/ 0 w 10000"/>
              <a:gd name="connsiteY3" fmla="*/ 242 h 10000"/>
              <a:gd name="connsiteX4" fmla="*/ 90 w 10000"/>
              <a:gd name="connsiteY4" fmla="*/ 276 h 10000"/>
              <a:gd name="connsiteX5" fmla="*/ 151 w 10000"/>
              <a:gd name="connsiteY5" fmla="*/ 760 h 10000"/>
              <a:gd name="connsiteX6" fmla="*/ 422 w 10000"/>
              <a:gd name="connsiteY6" fmla="*/ 898 h 10000"/>
              <a:gd name="connsiteX7" fmla="*/ 392 w 10000"/>
              <a:gd name="connsiteY7" fmla="*/ 1002 h 10000"/>
              <a:gd name="connsiteX8" fmla="*/ 512 w 10000"/>
              <a:gd name="connsiteY8" fmla="*/ 1174 h 10000"/>
              <a:gd name="connsiteX9" fmla="*/ 482 w 10000"/>
              <a:gd name="connsiteY9" fmla="*/ 1347 h 10000"/>
              <a:gd name="connsiteX10" fmla="*/ 934 w 10000"/>
              <a:gd name="connsiteY10" fmla="*/ 1727 h 10000"/>
              <a:gd name="connsiteX11" fmla="*/ 1175 w 10000"/>
              <a:gd name="connsiteY11" fmla="*/ 1658 h 10000"/>
              <a:gd name="connsiteX12" fmla="*/ 5292 w 10000"/>
              <a:gd name="connsiteY12" fmla="*/ 8953 h 10000"/>
              <a:gd name="connsiteX13" fmla="*/ 8464 w 10000"/>
              <a:gd name="connsiteY13" fmla="*/ 8860 h 10000"/>
              <a:gd name="connsiteX14" fmla="*/ 8614 w 10000"/>
              <a:gd name="connsiteY14" fmla="*/ 9171 h 10000"/>
              <a:gd name="connsiteX15" fmla="*/ 8614 w 10000"/>
              <a:gd name="connsiteY15" fmla="*/ 9344 h 10000"/>
              <a:gd name="connsiteX16" fmla="*/ 8163 w 10000"/>
              <a:gd name="connsiteY16" fmla="*/ 10000 h 10000"/>
              <a:gd name="connsiteX17" fmla="*/ 9157 w 10000"/>
              <a:gd name="connsiteY17" fmla="*/ 9965 h 10000"/>
              <a:gd name="connsiteX18" fmla="*/ 9337 w 10000"/>
              <a:gd name="connsiteY18" fmla="*/ 9655 h 10000"/>
              <a:gd name="connsiteX19" fmla="*/ 9217 w 10000"/>
              <a:gd name="connsiteY19" fmla="*/ 9413 h 10000"/>
              <a:gd name="connsiteX20" fmla="*/ 9398 w 10000"/>
              <a:gd name="connsiteY20" fmla="*/ 9378 h 10000"/>
              <a:gd name="connsiteX21" fmla="*/ 9277 w 10000"/>
              <a:gd name="connsiteY21" fmla="*/ 9240 h 10000"/>
              <a:gd name="connsiteX22" fmla="*/ 9428 w 10000"/>
              <a:gd name="connsiteY22" fmla="*/ 9102 h 10000"/>
              <a:gd name="connsiteX23" fmla="*/ 9367 w 10000"/>
              <a:gd name="connsiteY23" fmla="*/ 8756 h 10000"/>
              <a:gd name="connsiteX24" fmla="*/ 9458 w 10000"/>
              <a:gd name="connsiteY24" fmla="*/ 8722 h 10000"/>
              <a:gd name="connsiteX25" fmla="*/ 9518 w 10000"/>
              <a:gd name="connsiteY25" fmla="*/ 8964 h 10000"/>
              <a:gd name="connsiteX26" fmla="*/ 9639 w 10000"/>
              <a:gd name="connsiteY26" fmla="*/ 8549 h 10000"/>
              <a:gd name="connsiteX27" fmla="*/ 9849 w 10000"/>
              <a:gd name="connsiteY27" fmla="*/ 8653 h 10000"/>
              <a:gd name="connsiteX28" fmla="*/ 10000 w 10000"/>
              <a:gd name="connsiteY28" fmla="*/ 8204 h 10000"/>
              <a:gd name="connsiteX29" fmla="*/ 10000 w 10000"/>
              <a:gd name="connsiteY29" fmla="*/ 7789 h 10000"/>
              <a:gd name="connsiteX30" fmla="*/ 9880 w 10000"/>
              <a:gd name="connsiteY30" fmla="*/ 7755 h 10000"/>
              <a:gd name="connsiteX31" fmla="*/ 9759 w 10000"/>
              <a:gd name="connsiteY31" fmla="*/ 7513 h 10000"/>
              <a:gd name="connsiteX32" fmla="*/ 9699 w 10000"/>
              <a:gd name="connsiteY32" fmla="*/ 7547 h 10000"/>
              <a:gd name="connsiteX33" fmla="*/ 9759 w 10000"/>
              <a:gd name="connsiteY33" fmla="*/ 7720 h 10000"/>
              <a:gd name="connsiteX34" fmla="*/ 9578 w 10000"/>
              <a:gd name="connsiteY34" fmla="*/ 7617 h 10000"/>
              <a:gd name="connsiteX35" fmla="*/ 9428 w 10000"/>
              <a:gd name="connsiteY35" fmla="*/ 7202 h 10000"/>
              <a:gd name="connsiteX36" fmla="*/ 9337 w 10000"/>
              <a:gd name="connsiteY36" fmla="*/ 7168 h 10000"/>
              <a:gd name="connsiteX37" fmla="*/ 9458 w 10000"/>
              <a:gd name="connsiteY37" fmla="*/ 6822 h 10000"/>
              <a:gd name="connsiteX38" fmla="*/ 9307 w 10000"/>
              <a:gd name="connsiteY38" fmla="*/ 6511 h 10000"/>
              <a:gd name="connsiteX39" fmla="*/ 9307 w 10000"/>
              <a:gd name="connsiteY39" fmla="*/ 6235 h 10000"/>
              <a:gd name="connsiteX40" fmla="*/ 8675 w 10000"/>
              <a:gd name="connsiteY40" fmla="*/ 5682 h 10000"/>
              <a:gd name="connsiteX41" fmla="*/ 8494 w 10000"/>
              <a:gd name="connsiteY41" fmla="*/ 5648 h 10000"/>
              <a:gd name="connsiteX42" fmla="*/ 8012 w 10000"/>
              <a:gd name="connsiteY42" fmla="*/ 5130 h 10000"/>
              <a:gd name="connsiteX43" fmla="*/ 7952 w 10000"/>
              <a:gd name="connsiteY43" fmla="*/ 4853 h 10000"/>
              <a:gd name="connsiteX44" fmla="*/ 8223 w 10000"/>
              <a:gd name="connsiteY44" fmla="*/ 4249 h 10000"/>
              <a:gd name="connsiteX45" fmla="*/ 8193 w 10000"/>
              <a:gd name="connsiteY45" fmla="*/ 4041 h 10000"/>
              <a:gd name="connsiteX46" fmla="*/ 8283 w 10000"/>
              <a:gd name="connsiteY46" fmla="*/ 3834 h 10000"/>
              <a:gd name="connsiteX47" fmla="*/ 8283 w 10000"/>
              <a:gd name="connsiteY47" fmla="*/ 3765 h 10000"/>
              <a:gd name="connsiteX48" fmla="*/ 8072 w 10000"/>
              <a:gd name="connsiteY48" fmla="*/ 3592 h 10000"/>
              <a:gd name="connsiteX49" fmla="*/ 7801 w 10000"/>
              <a:gd name="connsiteY49" fmla="*/ 3523 h 10000"/>
              <a:gd name="connsiteX50" fmla="*/ 7651 w 10000"/>
              <a:gd name="connsiteY50" fmla="*/ 3731 h 10000"/>
              <a:gd name="connsiteX51" fmla="*/ 7530 w 10000"/>
              <a:gd name="connsiteY51" fmla="*/ 3696 h 10000"/>
              <a:gd name="connsiteX52" fmla="*/ 7440 w 10000"/>
              <a:gd name="connsiteY52" fmla="*/ 3523 h 10000"/>
              <a:gd name="connsiteX53" fmla="*/ 7259 w 10000"/>
              <a:gd name="connsiteY53" fmla="*/ 2832 h 10000"/>
              <a:gd name="connsiteX54" fmla="*/ 6898 w 10000"/>
              <a:gd name="connsiteY54" fmla="*/ 2522 h 10000"/>
              <a:gd name="connsiteX55" fmla="*/ 6807 w 10000"/>
              <a:gd name="connsiteY55" fmla="*/ 2314 h 10000"/>
              <a:gd name="connsiteX56" fmla="*/ 6386 w 10000"/>
              <a:gd name="connsiteY56" fmla="*/ 1934 h 10000"/>
              <a:gd name="connsiteX57" fmla="*/ 6145 w 10000"/>
              <a:gd name="connsiteY57" fmla="*/ 1071 h 10000"/>
              <a:gd name="connsiteX58" fmla="*/ 6205 w 10000"/>
              <a:gd name="connsiteY58" fmla="*/ 518 h 10000"/>
              <a:gd name="connsiteX59" fmla="*/ 5783 w 10000"/>
              <a:gd name="connsiteY59" fmla="*/ 0 h 10000"/>
              <a:gd name="connsiteX60" fmla="*/ 4910 w 10000"/>
              <a:gd name="connsiteY60" fmla="*/ 35 h 10000"/>
              <a:gd name="connsiteX0" fmla="*/ 4910 w 10000"/>
              <a:gd name="connsiteY0" fmla="*/ 35 h 10000"/>
              <a:gd name="connsiteX1" fmla="*/ 4136 w 10000"/>
              <a:gd name="connsiteY1" fmla="*/ 0 h 10000"/>
              <a:gd name="connsiteX2" fmla="*/ 0 w 10000"/>
              <a:gd name="connsiteY2" fmla="*/ 104 h 10000"/>
              <a:gd name="connsiteX3" fmla="*/ 0 w 10000"/>
              <a:gd name="connsiteY3" fmla="*/ 242 h 10000"/>
              <a:gd name="connsiteX4" fmla="*/ 90 w 10000"/>
              <a:gd name="connsiteY4" fmla="*/ 276 h 10000"/>
              <a:gd name="connsiteX5" fmla="*/ 151 w 10000"/>
              <a:gd name="connsiteY5" fmla="*/ 760 h 10000"/>
              <a:gd name="connsiteX6" fmla="*/ 422 w 10000"/>
              <a:gd name="connsiteY6" fmla="*/ 898 h 10000"/>
              <a:gd name="connsiteX7" fmla="*/ 392 w 10000"/>
              <a:gd name="connsiteY7" fmla="*/ 1002 h 10000"/>
              <a:gd name="connsiteX8" fmla="*/ 512 w 10000"/>
              <a:gd name="connsiteY8" fmla="*/ 1174 h 10000"/>
              <a:gd name="connsiteX9" fmla="*/ 482 w 10000"/>
              <a:gd name="connsiteY9" fmla="*/ 1347 h 10000"/>
              <a:gd name="connsiteX10" fmla="*/ 1175 w 10000"/>
              <a:gd name="connsiteY10" fmla="*/ 1658 h 10000"/>
              <a:gd name="connsiteX11" fmla="*/ 5292 w 10000"/>
              <a:gd name="connsiteY11" fmla="*/ 8953 h 10000"/>
              <a:gd name="connsiteX12" fmla="*/ 8464 w 10000"/>
              <a:gd name="connsiteY12" fmla="*/ 8860 h 10000"/>
              <a:gd name="connsiteX13" fmla="*/ 8614 w 10000"/>
              <a:gd name="connsiteY13" fmla="*/ 9171 h 10000"/>
              <a:gd name="connsiteX14" fmla="*/ 8614 w 10000"/>
              <a:gd name="connsiteY14" fmla="*/ 9344 h 10000"/>
              <a:gd name="connsiteX15" fmla="*/ 8163 w 10000"/>
              <a:gd name="connsiteY15" fmla="*/ 10000 h 10000"/>
              <a:gd name="connsiteX16" fmla="*/ 9157 w 10000"/>
              <a:gd name="connsiteY16" fmla="*/ 9965 h 10000"/>
              <a:gd name="connsiteX17" fmla="*/ 9337 w 10000"/>
              <a:gd name="connsiteY17" fmla="*/ 9655 h 10000"/>
              <a:gd name="connsiteX18" fmla="*/ 9217 w 10000"/>
              <a:gd name="connsiteY18" fmla="*/ 9413 h 10000"/>
              <a:gd name="connsiteX19" fmla="*/ 9398 w 10000"/>
              <a:gd name="connsiteY19" fmla="*/ 9378 h 10000"/>
              <a:gd name="connsiteX20" fmla="*/ 9277 w 10000"/>
              <a:gd name="connsiteY20" fmla="*/ 9240 h 10000"/>
              <a:gd name="connsiteX21" fmla="*/ 9428 w 10000"/>
              <a:gd name="connsiteY21" fmla="*/ 9102 h 10000"/>
              <a:gd name="connsiteX22" fmla="*/ 9367 w 10000"/>
              <a:gd name="connsiteY22" fmla="*/ 8756 h 10000"/>
              <a:gd name="connsiteX23" fmla="*/ 9458 w 10000"/>
              <a:gd name="connsiteY23" fmla="*/ 8722 h 10000"/>
              <a:gd name="connsiteX24" fmla="*/ 9518 w 10000"/>
              <a:gd name="connsiteY24" fmla="*/ 8964 h 10000"/>
              <a:gd name="connsiteX25" fmla="*/ 9639 w 10000"/>
              <a:gd name="connsiteY25" fmla="*/ 8549 h 10000"/>
              <a:gd name="connsiteX26" fmla="*/ 9849 w 10000"/>
              <a:gd name="connsiteY26" fmla="*/ 8653 h 10000"/>
              <a:gd name="connsiteX27" fmla="*/ 10000 w 10000"/>
              <a:gd name="connsiteY27" fmla="*/ 8204 h 10000"/>
              <a:gd name="connsiteX28" fmla="*/ 10000 w 10000"/>
              <a:gd name="connsiteY28" fmla="*/ 7789 h 10000"/>
              <a:gd name="connsiteX29" fmla="*/ 9880 w 10000"/>
              <a:gd name="connsiteY29" fmla="*/ 7755 h 10000"/>
              <a:gd name="connsiteX30" fmla="*/ 9759 w 10000"/>
              <a:gd name="connsiteY30" fmla="*/ 7513 h 10000"/>
              <a:gd name="connsiteX31" fmla="*/ 9699 w 10000"/>
              <a:gd name="connsiteY31" fmla="*/ 7547 h 10000"/>
              <a:gd name="connsiteX32" fmla="*/ 9759 w 10000"/>
              <a:gd name="connsiteY32" fmla="*/ 7720 h 10000"/>
              <a:gd name="connsiteX33" fmla="*/ 9578 w 10000"/>
              <a:gd name="connsiteY33" fmla="*/ 7617 h 10000"/>
              <a:gd name="connsiteX34" fmla="*/ 9428 w 10000"/>
              <a:gd name="connsiteY34" fmla="*/ 7202 h 10000"/>
              <a:gd name="connsiteX35" fmla="*/ 9337 w 10000"/>
              <a:gd name="connsiteY35" fmla="*/ 7168 h 10000"/>
              <a:gd name="connsiteX36" fmla="*/ 9458 w 10000"/>
              <a:gd name="connsiteY36" fmla="*/ 6822 h 10000"/>
              <a:gd name="connsiteX37" fmla="*/ 9307 w 10000"/>
              <a:gd name="connsiteY37" fmla="*/ 6511 h 10000"/>
              <a:gd name="connsiteX38" fmla="*/ 9307 w 10000"/>
              <a:gd name="connsiteY38" fmla="*/ 6235 h 10000"/>
              <a:gd name="connsiteX39" fmla="*/ 8675 w 10000"/>
              <a:gd name="connsiteY39" fmla="*/ 5682 h 10000"/>
              <a:gd name="connsiteX40" fmla="*/ 8494 w 10000"/>
              <a:gd name="connsiteY40" fmla="*/ 5648 h 10000"/>
              <a:gd name="connsiteX41" fmla="*/ 8012 w 10000"/>
              <a:gd name="connsiteY41" fmla="*/ 5130 h 10000"/>
              <a:gd name="connsiteX42" fmla="*/ 7952 w 10000"/>
              <a:gd name="connsiteY42" fmla="*/ 4853 h 10000"/>
              <a:gd name="connsiteX43" fmla="*/ 8223 w 10000"/>
              <a:gd name="connsiteY43" fmla="*/ 4249 h 10000"/>
              <a:gd name="connsiteX44" fmla="*/ 8193 w 10000"/>
              <a:gd name="connsiteY44" fmla="*/ 4041 h 10000"/>
              <a:gd name="connsiteX45" fmla="*/ 8283 w 10000"/>
              <a:gd name="connsiteY45" fmla="*/ 3834 h 10000"/>
              <a:gd name="connsiteX46" fmla="*/ 8283 w 10000"/>
              <a:gd name="connsiteY46" fmla="*/ 3765 h 10000"/>
              <a:gd name="connsiteX47" fmla="*/ 8072 w 10000"/>
              <a:gd name="connsiteY47" fmla="*/ 3592 h 10000"/>
              <a:gd name="connsiteX48" fmla="*/ 7801 w 10000"/>
              <a:gd name="connsiteY48" fmla="*/ 3523 h 10000"/>
              <a:gd name="connsiteX49" fmla="*/ 7651 w 10000"/>
              <a:gd name="connsiteY49" fmla="*/ 3731 h 10000"/>
              <a:gd name="connsiteX50" fmla="*/ 7530 w 10000"/>
              <a:gd name="connsiteY50" fmla="*/ 3696 h 10000"/>
              <a:gd name="connsiteX51" fmla="*/ 7440 w 10000"/>
              <a:gd name="connsiteY51" fmla="*/ 3523 h 10000"/>
              <a:gd name="connsiteX52" fmla="*/ 7259 w 10000"/>
              <a:gd name="connsiteY52" fmla="*/ 2832 h 10000"/>
              <a:gd name="connsiteX53" fmla="*/ 6898 w 10000"/>
              <a:gd name="connsiteY53" fmla="*/ 2522 h 10000"/>
              <a:gd name="connsiteX54" fmla="*/ 6807 w 10000"/>
              <a:gd name="connsiteY54" fmla="*/ 2314 h 10000"/>
              <a:gd name="connsiteX55" fmla="*/ 6386 w 10000"/>
              <a:gd name="connsiteY55" fmla="*/ 1934 h 10000"/>
              <a:gd name="connsiteX56" fmla="*/ 6145 w 10000"/>
              <a:gd name="connsiteY56" fmla="*/ 1071 h 10000"/>
              <a:gd name="connsiteX57" fmla="*/ 6205 w 10000"/>
              <a:gd name="connsiteY57" fmla="*/ 518 h 10000"/>
              <a:gd name="connsiteX58" fmla="*/ 5783 w 10000"/>
              <a:gd name="connsiteY58" fmla="*/ 0 h 10000"/>
              <a:gd name="connsiteX59" fmla="*/ 4910 w 10000"/>
              <a:gd name="connsiteY59" fmla="*/ 35 h 10000"/>
              <a:gd name="connsiteX0" fmla="*/ 4910 w 10000"/>
              <a:gd name="connsiteY0" fmla="*/ 35 h 10000"/>
              <a:gd name="connsiteX1" fmla="*/ 4136 w 10000"/>
              <a:gd name="connsiteY1" fmla="*/ 0 h 10000"/>
              <a:gd name="connsiteX2" fmla="*/ 0 w 10000"/>
              <a:gd name="connsiteY2" fmla="*/ 104 h 10000"/>
              <a:gd name="connsiteX3" fmla="*/ 0 w 10000"/>
              <a:gd name="connsiteY3" fmla="*/ 242 h 10000"/>
              <a:gd name="connsiteX4" fmla="*/ 90 w 10000"/>
              <a:gd name="connsiteY4" fmla="*/ 276 h 10000"/>
              <a:gd name="connsiteX5" fmla="*/ 151 w 10000"/>
              <a:gd name="connsiteY5" fmla="*/ 760 h 10000"/>
              <a:gd name="connsiteX6" fmla="*/ 422 w 10000"/>
              <a:gd name="connsiteY6" fmla="*/ 898 h 10000"/>
              <a:gd name="connsiteX7" fmla="*/ 392 w 10000"/>
              <a:gd name="connsiteY7" fmla="*/ 1002 h 10000"/>
              <a:gd name="connsiteX8" fmla="*/ 512 w 10000"/>
              <a:gd name="connsiteY8" fmla="*/ 1174 h 10000"/>
              <a:gd name="connsiteX9" fmla="*/ 482 w 10000"/>
              <a:gd name="connsiteY9" fmla="*/ 1347 h 10000"/>
              <a:gd name="connsiteX10" fmla="*/ 5292 w 10000"/>
              <a:gd name="connsiteY10" fmla="*/ 8953 h 10000"/>
              <a:gd name="connsiteX11" fmla="*/ 8464 w 10000"/>
              <a:gd name="connsiteY11" fmla="*/ 8860 h 10000"/>
              <a:gd name="connsiteX12" fmla="*/ 8614 w 10000"/>
              <a:gd name="connsiteY12" fmla="*/ 9171 h 10000"/>
              <a:gd name="connsiteX13" fmla="*/ 8614 w 10000"/>
              <a:gd name="connsiteY13" fmla="*/ 9344 h 10000"/>
              <a:gd name="connsiteX14" fmla="*/ 8163 w 10000"/>
              <a:gd name="connsiteY14" fmla="*/ 10000 h 10000"/>
              <a:gd name="connsiteX15" fmla="*/ 9157 w 10000"/>
              <a:gd name="connsiteY15" fmla="*/ 9965 h 10000"/>
              <a:gd name="connsiteX16" fmla="*/ 9337 w 10000"/>
              <a:gd name="connsiteY16" fmla="*/ 9655 h 10000"/>
              <a:gd name="connsiteX17" fmla="*/ 9217 w 10000"/>
              <a:gd name="connsiteY17" fmla="*/ 9413 h 10000"/>
              <a:gd name="connsiteX18" fmla="*/ 9398 w 10000"/>
              <a:gd name="connsiteY18" fmla="*/ 9378 h 10000"/>
              <a:gd name="connsiteX19" fmla="*/ 9277 w 10000"/>
              <a:gd name="connsiteY19" fmla="*/ 9240 h 10000"/>
              <a:gd name="connsiteX20" fmla="*/ 9428 w 10000"/>
              <a:gd name="connsiteY20" fmla="*/ 9102 h 10000"/>
              <a:gd name="connsiteX21" fmla="*/ 9367 w 10000"/>
              <a:gd name="connsiteY21" fmla="*/ 8756 h 10000"/>
              <a:gd name="connsiteX22" fmla="*/ 9458 w 10000"/>
              <a:gd name="connsiteY22" fmla="*/ 8722 h 10000"/>
              <a:gd name="connsiteX23" fmla="*/ 9518 w 10000"/>
              <a:gd name="connsiteY23" fmla="*/ 8964 h 10000"/>
              <a:gd name="connsiteX24" fmla="*/ 9639 w 10000"/>
              <a:gd name="connsiteY24" fmla="*/ 8549 h 10000"/>
              <a:gd name="connsiteX25" fmla="*/ 9849 w 10000"/>
              <a:gd name="connsiteY25" fmla="*/ 8653 h 10000"/>
              <a:gd name="connsiteX26" fmla="*/ 10000 w 10000"/>
              <a:gd name="connsiteY26" fmla="*/ 8204 h 10000"/>
              <a:gd name="connsiteX27" fmla="*/ 10000 w 10000"/>
              <a:gd name="connsiteY27" fmla="*/ 7789 h 10000"/>
              <a:gd name="connsiteX28" fmla="*/ 9880 w 10000"/>
              <a:gd name="connsiteY28" fmla="*/ 7755 h 10000"/>
              <a:gd name="connsiteX29" fmla="*/ 9759 w 10000"/>
              <a:gd name="connsiteY29" fmla="*/ 7513 h 10000"/>
              <a:gd name="connsiteX30" fmla="*/ 9699 w 10000"/>
              <a:gd name="connsiteY30" fmla="*/ 7547 h 10000"/>
              <a:gd name="connsiteX31" fmla="*/ 9759 w 10000"/>
              <a:gd name="connsiteY31" fmla="*/ 7720 h 10000"/>
              <a:gd name="connsiteX32" fmla="*/ 9578 w 10000"/>
              <a:gd name="connsiteY32" fmla="*/ 7617 h 10000"/>
              <a:gd name="connsiteX33" fmla="*/ 9428 w 10000"/>
              <a:gd name="connsiteY33" fmla="*/ 7202 h 10000"/>
              <a:gd name="connsiteX34" fmla="*/ 9337 w 10000"/>
              <a:gd name="connsiteY34" fmla="*/ 7168 h 10000"/>
              <a:gd name="connsiteX35" fmla="*/ 9458 w 10000"/>
              <a:gd name="connsiteY35" fmla="*/ 6822 h 10000"/>
              <a:gd name="connsiteX36" fmla="*/ 9307 w 10000"/>
              <a:gd name="connsiteY36" fmla="*/ 6511 h 10000"/>
              <a:gd name="connsiteX37" fmla="*/ 9307 w 10000"/>
              <a:gd name="connsiteY37" fmla="*/ 6235 h 10000"/>
              <a:gd name="connsiteX38" fmla="*/ 8675 w 10000"/>
              <a:gd name="connsiteY38" fmla="*/ 5682 h 10000"/>
              <a:gd name="connsiteX39" fmla="*/ 8494 w 10000"/>
              <a:gd name="connsiteY39" fmla="*/ 5648 h 10000"/>
              <a:gd name="connsiteX40" fmla="*/ 8012 w 10000"/>
              <a:gd name="connsiteY40" fmla="*/ 5130 h 10000"/>
              <a:gd name="connsiteX41" fmla="*/ 7952 w 10000"/>
              <a:gd name="connsiteY41" fmla="*/ 4853 h 10000"/>
              <a:gd name="connsiteX42" fmla="*/ 8223 w 10000"/>
              <a:gd name="connsiteY42" fmla="*/ 4249 h 10000"/>
              <a:gd name="connsiteX43" fmla="*/ 8193 w 10000"/>
              <a:gd name="connsiteY43" fmla="*/ 4041 h 10000"/>
              <a:gd name="connsiteX44" fmla="*/ 8283 w 10000"/>
              <a:gd name="connsiteY44" fmla="*/ 3834 h 10000"/>
              <a:gd name="connsiteX45" fmla="*/ 8283 w 10000"/>
              <a:gd name="connsiteY45" fmla="*/ 3765 h 10000"/>
              <a:gd name="connsiteX46" fmla="*/ 8072 w 10000"/>
              <a:gd name="connsiteY46" fmla="*/ 3592 h 10000"/>
              <a:gd name="connsiteX47" fmla="*/ 7801 w 10000"/>
              <a:gd name="connsiteY47" fmla="*/ 3523 h 10000"/>
              <a:gd name="connsiteX48" fmla="*/ 7651 w 10000"/>
              <a:gd name="connsiteY48" fmla="*/ 3731 h 10000"/>
              <a:gd name="connsiteX49" fmla="*/ 7530 w 10000"/>
              <a:gd name="connsiteY49" fmla="*/ 3696 h 10000"/>
              <a:gd name="connsiteX50" fmla="*/ 7440 w 10000"/>
              <a:gd name="connsiteY50" fmla="*/ 3523 h 10000"/>
              <a:gd name="connsiteX51" fmla="*/ 7259 w 10000"/>
              <a:gd name="connsiteY51" fmla="*/ 2832 h 10000"/>
              <a:gd name="connsiteX52" fmla="*/ 6898 w 10000"/>
              <a:gd name="connsiteY52" fmla="*/ 2522 h 10000"/>
              <a:gd name="connsiteX53" fmla="*/ 6807 w 10000"/>
              <a:gd name="connsiteY53" fmla="*/ 2314 h 10000"/>
              <a:gd name="connsiteX54" fmla="*/ 6386 w 10000"/>
              <a:gd name="connsiteY54" fmla="*/ 1934 h 10000"/>
              <a:gd name="connsiteX55" fmla="*/ 6145 w 10000"/>
              <a:gd name="connsiteY55" fmla="*/ 1071 h 10000"/>
              <a:gd name="connsiteX56" fmla="*/ 6205 w 10000"/>
              <a:gd name="connsiteY56" fmla="*/ 518 h 10000"/>
              <a:gd name="connsiteX57" fmla="*/ 5783 w 10000"/>
              <a:gd name="connsiteY57" fmla="*/ 0 h 10000"/>
              <a:gd name="connsiteX58" fmla="*/ 4910 w 10000"/>
              <a:gd name="connsiteY58" fmla="*/ 35 h 10000"/>
              <a:gd name="connsiteX0" fmla="*/ 4910 w 10000"/>
              <a:gd name="connsiteY0" fmla="*/ 35 h 10000"/>
              <a:gd name="connsiteX1" fmla="*/ 4136 w 10000"/>
              <a:gd name="connsiteY1" fmla="*/ 0 h 10000"/>
              <a:gd name="connsiteX2" fmla="*/ 0 w 10000"/>
              <a:gd name="connsiteY2" fmla="*/ 104 h 10000"/>
              <a:gd name="connsiteX3" fmla="*/ 0 w 10000"/>
              <a:gd name="connsiteY3" fmla="*/ 242 h 10000"/>
              <a:gd name="connsiteX4" fmla="*/ 90 w 10000"/>
              <a:gd name="connsiteY4" fmla="*/ 276 h 10000"/>
              <a:gd name="connsiteX5" fmla="*/ 151 w 10000"/>
              <a:gd name="connsiteY5" fmla="*/ 760 h 10000"/>
              <a:gd name="connsiteX6" fmla="*/ 422 w 10000"/>
              <a:gd name="connsiteY6" fmla="*/ 898 h 10000"/>
              <a:gd name="connsiteX7" fmla="*/ 392 w 10000"/>
              <a:gd name="connsiteY7" fmla="*/ 1002 h 10000"/>
              <a:gd name="connsiteX8" fmla="*/ 512 w 10000"/>
              <a:gd name="connsiteY8" fmla="*/ 1174 h 10000"/>
              <a:gd name="connsiteX9" fmla="*/ 5292 w 10000"/>
              <a:gd name="connsiteY9" fmla="*/ 8953 h 10000"/>
              <a:gd name="connsiteX10" fmla="*/ 8464 w 10000"/>
              <a:gd name="connsiteY10" fmla="*/ 8860 h 10000"/>
              <a:gd name="connsiteX11" fmla="*/ 8614 w 10000"/>
              <a:gd name="connsiteY11" fmla="*/ 9171 h 10000"/>
              <a:gd name="connsiteX12" fmla="*/ 8614 w 10000"/>
              <a:gd name="connsiteY12" fmla="*/ 9344 h 10000"/>
              <a:gd name="connsiteX13" fmla="*/ 8163 w 10000"/>
              <a:gd name="connsiteY13" fmla="*/ 10000 h 10000"/>
              <a:gd name="connsiteX14" fmla="*/ 9157 w 10000"/>
              <a:gd name="connsiteY14" fmla="*/ 9965 h 10000"/>
              <a:gd name="connsiteX15" fmla="*/ 9337 w 10000"/>
              <a:gd name="connsiteY15" fmla="*/ 9655 h 10000"/>
              <a:gd name="connsiteX16" fmla="*/ 9217 w 10000"/>
              <a:gd name="connsiteY16" fmla="*/ 9413 h 10000"/>
              <a:gd name="connsiteX17" fmla="*/ 9398 w 10000"/>
              <a:gd name="connsiteY17" fmla="*/ 9378 h 10000"/>
              <a:gd name="connsiteX18" fmla="*/ 9277 w 10000"/>
              <a:gd name="connsiteY18" fmla="*/ 9240 h 10000"/>
              <a:gd name="connsiteX19" fmla="*/ 9428 w 10000"/>
              <a:gd name="connsiteY19" fmla="*/ 9102 h 10000"/>
              <a:gd name="connsiteX20" fmla="*/ 9367 w 10000"/>
              <a:gd name="connsiteY20" fmla="*/ 8756 h 10000"/>
              <a:gd name="connsiteX21" fmla="*/ 9458 w 10000"/>
              <a:gd name="connsiteY21" fmla="*/ 8722 h 10000"/>
              <a:gd name="connsiteX22" fmla="*/ 9518 w 10000"/>
              <a:gd name="connsiteY22" fmla="*/ 8964 h 10000"/>
              <a:gd name="connsiteX23" fmla="*/ 9639 w 10000"/>
              <a:gd name="connsiteY23" fmla="*/ 8549 h 10000"/>
              <a:gd name="connsiteX24" fmla="*/ 9849 w 10000"/>
              <a:gd name="connsiteY24" fmla="*/ 8653 h 10000"/>
              <a:gd name="connsiteX25" fmla="*/ 10000 w 10000"/>
              <a:gd name="connsiteY25" fmla="*/ 8204 h 10000"/>
              <a:gd name="connsiteX26" fmla="*/ 10000 w 10000"/>
              <a:gd name="connsiteY26" fmla="*/ 7789 h 10000"/>
              <a:gd name="connsiteX27" fmla="*/ 9880 w 10000"/>
              <a:gd name="connsiteY27" fmla="*/ 7755 h 10000"/>
              <a:gd name="connsiteX28" fmla="*/ 9759 w 10000"/>
              <a:gd name="connsiteY28" fmla="*/ 7513 h 10000"/>
              <a:gd name="connsiteX29" fmla="*/ 9699 w 10000"/>
              <a:gd name="connsiteY29" fmla="*/ 7547 h 10000"/>
              <a:gd name="connsiteX30" fmla="*/ 9759 w 10000"/>
              <a:gd name="connsiteY30" fmla="*/ 7720 h 10000"/>
              <a:gd name="connsiteX31" fmla="*/ 9578 w 10000"/>
              <a:gd name="connsiteY31" fmla="*/ 7617 h 10000"/>
              <a:gd name="connsiteX32" fmla="*/ 9428 w 10000"/>
              <a:gd name="connsiteY32" fmla="*/ 7202 h 10000"/>
              <a:gd name="connsiteX33" fmla="*/ 9337 w 10000"/>
              <a:gd name="connsiteY33" fmla="*/ 7168 h 10000"/>
              <a:gd name="connsiteX34" fmla="*/ 9458 w 10000"/>
              <a:gd name="connsiteY34" fmla="*/ 6822 h 10000"/>
              <a:gd name="connsiteX35" fmla="*/ 9307 w 10000"/>
              <a:gd name="connsiteY35" fmla="*/ 6511 h 10000"/>
              <a:gd name="connsiteX36" fmla="*/ 9307 w 10000"/>
              <a:gd name="connsiteY36" fmla="*/ 6235 h 10000"/>
              <a:gd name="connsiteX37" fmla="*/ 8675 w 10000"/>
              <a:gd name="connsiteY37" fmla="*/ 5682 h 10000"/>
              <a:gd name="connsiteX38" fmla="*/ 8494 w 10000"/>
              <a:gd name="connsiteY38" fmla="*/ 5648 h 10000"/>
              <a:gd name="connsiteX39" fmla="*/ 8012 w 10000"/>
              <a:gd name="connsiteY39" fmla="*/ 5130 h 10000"/>
              <a:gd name="connsiteX40" fmla="*/ 7952 w 10000"/>
              <a:gd name="connsiteY40" fmla="*/ 4853 h 10000"/>
              <a:gd name="connsiteX41" fmla="*/ 8223 w 10000"/>
              <a:gd name="connsiteY41" fmla="*/ 4249 h 10000"/>
              <a:gd name="connsiteX42" fmla="*/ 8193 w 10000"/>
              <a:gd name="connsiteY42" fmla="*/ 4041 h 10000"/>
              <a:gd name="connsiteX43" fmla="*/ 8283 w 10000"/>
              <a:gd name="connsiteY43" fmla="*/ 3834 h 10000"/>
              <a:gd name="connsiteX44" fmla="*/ 8283 w 10000"/>
              <a:gd name="connsiteY44" fmla="*/ 3765 h 10000"/>
              <a:gd name="connsiteX45" fmla="*/ 8072 w 10000"/>
              <a:gd name="connsiteY45" fmla="*/ 3592 h 10000"/>
              <a:gd name="connsiteX46" fmla="*/ 7801 w 10000"/>
              <a:gd name="connsiteY46" fmla="*/ 3523 h 10000"/>
              <a:gd name="connsiteX47" fmla="*/ 7651 w 10000"/>
              <a:gd name="connsiteY47" fmla="*/ 3731 h 10000"/>
              <a:gd name="connsiteX48" fmla="*/ 7530 w 10000"/>
              <a:gd name="connsiteY48" fmla="*/ 3696 h 10000"/>
              <a:gd name="connsiteX49" fmla="*/ 7440 w 10000"/>
              <a:gd name="connsiteY49" fmla="*/ 3523 h 10000"/>
              <a:gd name="connsiteX50" fmla="*/ 7259 w 10000"/>
              <a:gd name="connsiteY50" fmla="*/ 2832 h 10000"/>
              <a:gd name="connsiteX51" fmla="*/ 6898 w 10000"/>
              <a:gd name="connsiteY51" fmla="*/ 2522 h 10000"/>
              <a:gd name="connsiteX52" fmla="*/ 6807 w 10000"/>
              <a:gd name="connsiteY52" fmla="*/ 2314 h 10000"/>
              <a:gd name="connsiteX53" fmla="*/ 6386 w 10000"/>
              <a:gd name="connsiteY53" fmla="*/ 1934 h 10000"/>
              <a:gd name="connsiteX54" fmla="*/ 6145 w 10000"/>
              <a:gd name="connsiteY54" fmla="*/ 1071 h 10000"/>
              <a:gd name="connsiteX55" fmla="*/ 6205 w 10000"/>
              <a:gd name="connsiteY55" fmla="*/ 518 h 10000"/>
              <a:gd name="connsiteX56" fmla="*/ 5783 w 10000"/>
              <a:gd name="connsiteY56" fmla="*/ 0 h 10000"/>
              <a:gd name="connsiteX57" fmla="*/ 4910 w 10000"/>
              <a:gd name="connsiteY57" fmla="*/ 35 h 10000"/>
              <a:gd name="connsiteX0" fmla="*/ 4910 w 10000"/>
              <a:gd name="connsiteY0" fmla="*/ 35 h 10000"/>
              <a:gd name="connsiteX1" fmla="*/ 4136 w 10000"/>
              <a:gd name="connsiteY1" fmla="*/ 0 h 10000"/>
              <a:gd name="connsiteX2" fmla="*/ 0 w 10000"/>
              <a:gd name="connsiteY2" fmla="*/ 104 h 10000"/>
              <a:gd name="connsiteX3" fmla="*/ 0 w 10000"/>
              <a:gd name="connsiteY3" fmla="*/ 242 h 10000"/>
              <a:gd name="connsiteX4" fmla="*/ 90 w 10000"/>
              <a:gd name="connsiteY4" fmla="*/ 276 h 10000"/>
              <a:gd name="connsiteX5" fmla="*/ 151 w 10000"/>
              <a:gd name="connsiteY5" fmla="*/ 760 h 10000"/>
              <a:gd name="connsiteX6" fmla="*/ 422 w 10000"/>
              <a:gd name="connsiteY6" fmla="*/ 898 h 10000"/>
              <a:gd name="connsiteX7" fmla="*/ 392 w 10000"/>
              <a:gd name="connsiteY7" fmla="*/ 1002 h 10000"/>
              <a:gd name="connsiteX8" fmla="*/ 5292 w 10000"/>
              <a:gd name="connsiteY8" fmla="*/ 8953 h 10000"/>
              <a:gd name="connsiteX9" fmla="*/ 8464 w 10000"/>
              <a:gd name="connsiteY9" fmla="*/ 8860 h 10000"/>
              <a:gd name="connsiteX10" fmla="*/ 8614 w 10000"/>
              <a:gd name="connsiteY10" fmla="*/ 9171 h 10000"/>
              <a:gd name="connsiteX11" fmla="*/ 8614 w 10000"/>
              <a:gd name="connsiteY11" fmla="*/ 9344 h 10000"/>
              <a:gd name="connsiteX12" fmla="*/ 8163 w 10000"/>
              <a:gd name="connsiteY12" fmla="*/ 10000 h 10000"/>
              <a:gd name="connsiteX13" fmla="*/ 9157 w 10000"/>
              <a:gd name="connsiteY13" fmla="*/ 9965 h 10000"/>
              <a:gd name="connsiteX14" fmla="*/ 9337 w 10000"/>
              <a:gd name="connsiteY14" fmla="*/ 9655 h 10000"/>
              <a:gd name="connsiteX15" fmla="*/ 9217 w 10000"/>
              <a:gd name="connsiteY15" fmla="*/ 9413 h 10000"/>
              <a:gd name="connsiteX16" fmla="*/ 9398 w 10000"/>
              <a:gd name="connsiteY16" fmla="*/ 9378 h 10000"/>
              <a:gd name="connsiteX17" fmla="*/ 9277 w 10000"/>
              <a:gd name="connsiteY17" fmla="*/ 9240 h 10000"/>
              <a:gd name="connsiteX18" fmla="*/ 9428 w 10000"/>
              <a:gd name="connsiteY18" fmla="*/ 9102 h 10000"/>
              <a:gd name="connsiteX19" fmla="*/ 9367 w 10000"/>
              <a:gd name="connsiteY19" fmla="*/ 8756 h 10000"/>
              <a:gd name="connsiteX20" fmla="*/ 9458 w 10000"/>
              <a:gd name="connsiteY20" fmla="*/ 8722 h 10000"/>
              <a:gd name="connsiteX21" fmla="*/ 9518 w 10000"/>
              <a:gd name="connsiteY21" fmla="*/ 8964 h 10000"/>
              <a:gd name="connsiteX22" fmla="*/ 9639 w 10000"/>
              <a:gd name="connsiteY22" fmla="*/ 8549 h 10000"/>
              <a:gd name="connsiteX23" fmla="*/ 9849 w 10000"/>
              <a:gd name="connsiteY23" fmla="*/ 8653 h 10000"/>
              <a:gd name="connsiteX24" fmla="*/ 10000 w 10000"/>
              <a:gd name="connsiteY24" fmla="*/ 8204 h 10000"/>
              <a:gd name="connsiteX25" fmla="*/ 10000 w 10000"/>
              <a:gd name="connsiteY25" fmla="*/ 7789 h 10000"/>
              <a:gd name="connsiteX26" fmla="*/ 9880 w 10000"/>
              <a:gd name="connsiteY26" fmla="*/ 7755 h 10000"/>
              <a:gd name="connsiteX27" fmla="*/ 9759 w 10000"/>
              <a:gd name="connsiteY27" fmla="*/ 7513 h 10000"/>
              <a:gd name="connsiteX28" fmla="*/ 9699 w 10000"/>
              <a:gd name="connsiteY28" fmla="*/ 7547 h 10000"/>
              <a:gd name="connsiteX29" fmla="*/ 9759 w 10000"/>
              <a:gd name="connsiteY29" fmla="*/ 7720 h 10000"/>
              <a:gd name="connsiteX30" fmla="*/ 9578 w 10000"/>
              <a:gd name="connsiteY30" fmla="*/ 7617 h 10000"/>
              <a:gd name="connsiteX31" fmla="*/ 9428 w 10000"/>
              <a:gd name="connsiteY31" fmla="*/ 7202 h 10000"/>
              <a:gd name="connsiteX32" fmla="*/ 9337 w 10000"/>
              <a:gd name="connsiteY32" fmla="*/ 7168 h 10000"/>
              <a:gd name="connsiteX33" fmla="*/ 9458 w 10000"/>
              <a:gd name="connsiteY33" fmla="*/ 6822 h 10000"/>
              <a:gd name="connsiteX34" fmla="*/ 9307 w 10000"/>
              <a:gd name="connsiteY34" fmla="*/ 6511 h 10000"/>
              <a:gd name="connsiteX35" fmla="*/ 9307 w 10000"/>
              <a:gd name="connsiteY35" fmla="*/ 6235 h 10000"/>
              <a:gd name="connsiteX36" fmla="*/ 8675 w 10000"/>
              <a:gd name="connsiteY36" fmla="*/ 5682 h 10000"/>
              <a:gd name="connsiteX37" fmla="*/ 8494 w 10000"/>
              <a:gd name="connsiteY37" fmla="*/ 5648 h 10000"/>
              <a:gd name="connsiteX38" fmla="*/ 8012 w 10000"/>
              <a:gd name="connsiteY38" fmla="*/ 5130 h 10000"/>
              <a:gd name="connsiteX39" fmla="*/ 7952 w 10000"/>
              <a:gd name="connsiteY39" fmla="*/ 4853 h 10000"/>
              <a:gd name="connsiteX40" fmla="*/ 8223 w 10000"/>
              <a:gd name="connsiteY40" fmla="*/ 4249 h 10000"/>
              <a:gd name="connsiteX41" fmla="*/ 8193 w 10000"/>
              <a:gd name="connsiteY41" fmla="*/ 4041 h 10000"/>
              <a:gd name="connsiteX42" fmla="*/ 8283 w 10000"/>
              <a:gd name="connsiteY42" fmla="*/ 3834 h 10000"/>
              <a:gd name="connsiteX43" fmla="*/ 8283 w 10000"/>
              <a:gd name="connsiteY43" fmla="*/ 3765 h 10000"/>
              <a:gd name="connsiteX44" fmla="*/ 8072 w 10000"/>
              <a:gd name="connsiteY44" fmla="*/ 3592 h 10000"/>
              <a:gd name="connsiteX45" fmla="*/ 7801 w 10000"/>
              <a:gd name="connsiteY45" fmla="*/ 3523 h 10000"/>
              <a:gd name="connsiteX46" fmla="*/ 7651 w 10000"/>
              <a:gd name="connsiteY46" fmla="*/ 3731 h 10000"/>
              <a:gd name="connsiteX47" fmla="*/ 7530 w 10000"/>
              <a:gd name="connsiteY47" fmla="*/ 3696 h 10000"/>
              <a:gd name="connsiteX48" fmla="*/ 7440 w 10000"/>
              <a:gd name="connsiteY48" fmla="*/ 3523 h 10000"/>
              <a:gd name="connsiteX49" fmla="*/ 7259 w 10000"/>
              <a:gd name="connsiteY49" fmla="*/ 2832 h 10000"/>
              <a:gd name="connsiteX50" fmla="*/ 6898 w 10000"/>
              <a:gd name="connsiteY50" fmla="*/ 2522 h 10000"/>
              <a:gd name="connsiteX51" fmla="*/ 6807 w 10000"/>
              <a:gd name="connsiteY51" fmla="*/ 2314 h 10000"/>
              <a:gd name="connsiteX52" fmla="*/ 6386 w 10000"/>
              <a:gd name="connsiteY52" fmla="*/ 1934 h 10000"/>
              <a:gd name="connsiteX53" fmla="*/ 6145 w 10000"/>
              <a:gd name="connsiteY53" fmla="*/ 1071 h 10000"/>
              <a:gd name="connsiteX54" fmla="*/ 6205 w 10000"/>
              <a:gd name="connsiteY54" fmla="*/ 518 h 10000"/>
              <a:gd name="connsiteX55" fmla="*/ 5783 w 10000"/>
              <a:gd name="connsiteY55" fmla="*/ 0 h 10000"/>
              <a:gd name="connsiteX56" fmla="*/ 4910 w 10000"/>
              <a:gd name="connsiteY56" fmla="*/ 35 h 10000"/>
              <a:gd name="connsiteX0" fmla="*/ 4910 w 10000"/>
              <a:gd name="connsiteY0" fmla="*/ 35 h 10000"/>
              <a:gd name="connsiteX1" fmla="*/ 4136 w 10000"/>
              <a:gd name="connsiteY1" fmla="*/ 0 h 10000"/>
              <a:gd name="connsiteX2" fmla="*/ 0 w 10000"/>
              <a:gd name="connsiteY2" fmla="*/ 104 h 10000"/>
              <a:gd name="connsiteX3" fmla="*/ 0 w 10000"/>
              <a:gd name="connsiteY3" fmla="*/ 242 h 10000"/>
              <a:gd name="connsiteX4" fmla="*/ 90 w 10000"/>
              <a:gd name="connsiteY4" fmla="*/ 276 h 10000"/>
              <a:gd name="connsiteX5" fmla="*/ 151 w 10000"/>
              <a:gd name="connsiteY5" fmla="*/ 760 h 10000"/>
              <a:gd name="connsiteX6" fmla="*/ 392 w 10000"/>
              <a:gd name="connsiteY6" fmla="*/ 1002 h 10000"/>
              <a:gd name="connsiteX7" fmla="*/ 5292 w 10000"/>
              <a:gd name="connsiteY7" fmla="*/ 8953 h 10000"/>
              <a:gd name="connsiteX8" fmla="*/ 8464 w 10000"/>
              <a:gd name="connsiteY8" fmla="*/ 8860 h 10000"/>
              <a:gd name="connsiteX9" fmla="*/ 8614 w 10000"/>
              <a:gd name="connsiteY9" fmla="*/ 9171 h 10000"/>
              <a:gd name="connsiteX10" fmla="*/ 8614 w 10000"/>
              <a:gd name="connsiteY10" fmla="*/ 9344 h 10000"/>
              <a:gd name="connsiteX11" fmla="*/ 8163 w 10000"/>
              <a:gd name="connsiteY11" fmla="*/ 10000 h 10000"/>
              <a:gd name="connsiteX12" fmla="*/ 9157 w 10000"/>
              <a:gd name="connsiteY12" fmla="*/ 9965 h 10000"/>
              <a:gd name="connsiteX13" fmla="*/ 9337 w 10000"/>
              <a:gd name="connsiteY13" fmla="*/ 9655 h 10000"/>
              <a:gd name="connsiteX14" fmla="*/ 9217 w 10000"/>
              <a:gd name="connsiteY14" fmla="*/ 9413 h 10000"/>
              <a:gd name="connsiteX15" fmla="*/ 9398 w 10000"/>
              <a:gd name="connsiteY15" fmla="*/ 9378 h 10000"/>
              <a:gd name="connsiteX16" fmla="*/ 9277 w 10000"/>
              <a:gd name="connsiteY16" fmla="*/ 9240 h 10000"/>
              <a:gd name="connsiteX17" fmla="*/ 9428 w 10000"/>
              <a:gd name="connsiteY17" fmla="*/ 9102 h 10000"/>
              <a:gd name="connsiteX18" fmla="*/ 9367 w 10000"/>
              <a:gd name="connsiteY18" fmla="*/ 8756 h 10000"/>
              <a:gd name="connsiteX19" fmla="*/ 9458 w 10000"/>
              <a:gd name="connsiteY19" fmla="*/ 8722 h 10000"/>
              <a:gd name="connsiteX20" fmla="*/ 9518 w 10000"/>
              <a:gd name="connsiteY20" fmla="*/ 8964 h 10000"/>
              <a:gd name="connsiteX21" fmla="*/ 9639 w 10000"/>
              <a:gd name="connsiteY21" fmla="*/ 8549 h 10000"/>
              <a:gd name="connsiteX22" fmla="*/ 9849 w 10000"/>
              <a:gd name="connsiteY22" fmla="*/ 8653 h 10000"/>
              <a:gd name="connsiteX23" fmla="*/ 10000 w 10000"/>
              <a:gd name="connsiteY23" fmla="*/ 8204 h 10000"/>
              <a:gd name="connsiteX24" fmla="*/ 10000 w 10000"/>
              <a:gd name="connsiteY24" fmla="*/ 7789 h 10000"/>
              <a:gd name="connsiteX25" fmla="*/ 9880 w 10000"/>
              <a:gd name="connsiteY25" fmla="*/ 7755 h 10000"/>
              <a:gd name="connsiteX26" fmla="*/ 9759 w 10000"/>
              <a:gd name="connsiteY26" fmla="*/ 7513 h 10000"/>
              <a:gd name="connsiteX27" fmla="*/ 9699 w 10000"/>
              <a:gd name="connsiteY27" fmla="*/ 7547 h 10000"/>
              <a:gd name="connsiteX28" fmla="*/ 9759 w 10000"/>
              <a:gd name="connsiteY28" fmla="*/ 7720 h 10000"/>
              <a:gd name="connsiteX29" fmla="*/ 9578 w 10000"/>
              <a:gd name="connsiteY29" fmla="*/ 7617 h 10000"/>
              <a:gd name="connsiteX30" fmla="*/ 9428 w 10000"/>
              <a:gd name="connsiteY30" fmla="*/ 7202 h 10000"/>
              <a:gd name="connsiteX31" fmla="*/ 9337 w 10000"/>
              <a:gd name="connsiteY31" fmla="*/ 7168 h 10000"/>
              <a:gd name="connsiteX32" fmla="*/ 9458 w 10000"/>
              <a:gd name="connsiteY32" fmla="*/ 6822 h 10000"/>
              <a:gd name="connsiteX33" fmla="*/ 9307 w 10000"/>
              <a:gd name="connsiteY33" fmla="*/ 6511 h 10000"/>
              <a:gd name="connsiteX34" fmla="*/ 9307 w 10000"/>
              <a:gd name="connsiteY34" fmla="*/ 6235 h 10000"/>
              <a:gd name="connsiteX35" fmla="*/ 8675 w 10000"/>
              <a:gd name="connsiteY35" fmla="*/ 5682 h 10000"/>
              <a:gd name="connsiteX36" fmla="*/ 8494 w 10000"/>
              <a:gd name="connsiteY36" fmla="*/ 5648 h 10000"/>
              <a:gd name="connsiteX37" fmla="*/ 8012 w 10000"/>
              <a:gd name="connsiteY37" fmla="*/ 5130 h 10000"/>
              <a:gd name="connsiteX38" fmla="*/ 7952 w 10000"/>
              <a:gd name="connsiteY38" fmla="*/ 4853 h 10000"/>
              <a:gd name="connsiteX39" fmla="*/ 8223 w 10000"/>
              <a:gd name="connsiteY39" fmla="*/ 4249 h 10000"/>
              <a:gd name="connsiteX40" fmla="*/ 8193 w 10000"/>
              <a:gd name="connsiteY40" fmla="*/ 4041 h 10000"/>
              <a:gd name="connsiteX41" fmla="*/ 8283 w 10000"/>
              <a:gd name="connsiteY41" fmla="*/ 3834 h 10000"/>
              <a:gd name="connsiteX42" fmla="*/ 8283 w 10000"/>
              <a:gd name="connsiteY42" fmla="*/ 3765 h 10000"/>
              <a:gd name="connsiteX43" fmla="*/ 8072 w 10000"/>
              <a:gd name="connsiteY43" fmla="*/ 3592 h 10000"/>
              <a:gd name="connsiteX44" fmla="*/ 7801 w 10000"/>
              <a:gd name="connsiteY44" fmla="*/ 3523 h 10000"/>
              <a:gd name="connsiteX45" fmla="*/ 7651 w 10000"/>
              <a:gd name="connsiteY45" fmla="*/ 3731 h 10000"/>
              <a:gd name="connsiteX46" fmla="*/ 7530 w 10000"/>
              <a:gd name="connsiteY46" fmla="*/ 3696 h 10000"/>
              <a:gd name="connsiteX47" fmla="*/ 7440 w 10000"/>
              <a:gd name="connsiteY47" fmla="*/ 3523 h 10000"/>
              <a:gd name="connsiteX48" fmla="*/ 7259 w 10000"/>
              <a:gd name="connsiteY48" fmla="*/ 2832 h 10000"/>
              <a:gd name="connsiteX49" fmla="*/ 6898 w 10000"/>
              <a:gd name="connsiteY49" fmla="*/ 2522 h 10000"/>
              <a:gd name="connsiteX50" fmla="*/ 6807 w 10000"/>
              <a:gd name="connsiteY50" fmla="*/ 2314 h 10000"/>
              <a:gd name="connsiteX51" fmla="*/ 6386 w 10000"/>
              <a:gd name="connsiteY51" fmla="*/ 1934 h 10000"/>
              <a:gd name="connsiteX52" fmla="*/ 6145 w 10000"/>
              <a:gd name="connsiteY52" fmla="*/ 1071 h 10000"/>
              <a:gd name="connsiteX53" fmla="*/ 6205 w 10000"/>
              <a:gd name="connsiteY53" fmla="*/ 518 h 10000"/>
              <a:gd name="connsiteX54" fmla="*/ 5783 w 10000"/>
              <a:gd name="connsiteY54" fmla="*/ 0 h 10000"/>
              <a:gd name="connsiteX55" fmla="*/ 4910 w 10000"/>
              <a:gd name="connsiteY55" fmla="*/ 35 h 10000"/>
              <a:gd name="connsiteX0" fmla="*/ 4910 w 10000"/>
              <a:gd name="connsiteY0" fmla="*/ 35 h 10000"/>
              <a:gd name="connsiteX1" fmla="*/ 4136 w 10000"/>
              <a:gd name="connsiteY1" fmla="*/ 0 h 10000"/>
              <a:gd name="connsiteX2" fmla="*/ 0 w 10000"/>
              <a:gd name="connsiteY2" fmla="*/ 104 h 10000"/>
              <a:gd name="connsiteX3" fmla="*/ 0 w 10000"/>
              <a:gd name="connsiteY3" fmla="*/ 242 h 10000"/>
              <a:gd name="connsiteX4" fmla="*/ 90 w 10000"/>
              <a:gd name="connsiteY4" fmla="*/ 276 h 10000"/>
              <a:gd name="connsiteX5" fmla="*/ 151 w 10000"/>
              <a:gd name="connsiteY5" fmla="*/ 760 h 10000"/>
              <a:gd name="connsiteX6" fmla="*/ 5292 w 10000"/>
              <a:gd name="connsiteY6" fmla="*/ 8953 h 10000"/>
              <a:gd name="connsiteX7" fmla="*/ 8464 w 10000"/>
              <a:gd name="connsiteY7" fmla="*/ 8860 h 10000"/>
              <a:gd name="connsiteX8" fmla="*/ 8614 w 10000"/>
              <a:gd name="connsiteY8" fmla="*/ 9171 h 10000"/>
              <a:gd name="connsiteX9" fmla="*/ 8614 w 10000"/>
              <a:gd name="connsiteY9" fmla="*/ 9344 h 10000"/>
              <a:gd name="connsiteX10" fmla="*/ 8163 w 10000"/>
              <a:gd name="connsiteY10" fmla="*/ 10000 h 10000"/>
              <a:gd name="connsiteX11" fmla="*/ 9157 w 10000"/>
              <a:gd name="connsiteY11" fmla="*/ 9965 h 10000"/>
              <a:gd name="connsiteX12" fmla="*/ 9337 w 10000"/>
              <a:gd name="connsiteY12" fmla="*/ 9655 h 10000"/>
              <a:gd name="connsiteX13" fmla="*/ 9217 w 10000"/>
              <a:gd name="connsiteY13" fmla="*/ 9413 h 10000"/>
              <a:gd name="connsiteX14" fmla="*/ 9398 w 10000"/>
              <a:gd name="connsiteY14" fmla="*/ 9378 h 10000"/>
              <a:gd name="connsiteX15" fmla="*/ 9277 w 10000"/>
              <a:gd name="connsiteY15" fmla="*/ 9240 h 10000"/>
              <a:gd name="connsiteX16" fmla="*/ 9428 w 10000"/>
              <a:gd name="connsiteY16" fmla="*/ 9102 h 10000"/>
              <a:gd name="connsiteX17" fmla="*/ 9367 w 10000"/>
              <a:gd name="connsiteY17" fmla="*/ 8756 h 10000"/>
              <a:gd name="connsiteX18" fmla="*/ 9458 w 10000"/>
              <a:gd name="connsiteY18" fmla="*/ 8722 h 10000"/>
              <a:gd name="connsiteX19" fmla="*/ 9518 w 10000"/>
              <a:gd name="connsiteY19" fmla="*/ 8964 h 10000"/>
              <a:gd name="connsiteX20" fmla="*/ 9639 w 10000"/>
              <a:gd name="connsiteY20" fmla="*/ 8549 h 10000"/>
              <a:gd name="connsiteX21" fmla="*/ 9849 w 10000"/>
              <a:gd name="connsiteY21" fmla="*/ 8653 h 10000"/>
              <a:gd name="connsiteX22" fmla="*/ 10000 w 10000"/>
              <a:gd name="connsiteY22" fmla="*/ 8204 h 10000"/>
              <a:gd name="connsiteX23" fmla="*/ 10000 w 10000"/>
              <a:gd name="connsiteY23" fmla="*/ 7789 h 10000"/>
              <a:gd name="connsiteX24" fmla="*/ 9880 w 10000"/>
              <a:gd name="connsiteY24" fmla="*/ 7755 h 10000"/>
              <a:gd name="connsiteX25" fmla="*/ 9759 w 10000"/>
              <a:gd name="connsiteY25" fmla="*/ 7513 h 10000"/>
              <a:gd name="connsiteX26" fmla="*/ 9699 w 10000"/>
              <a:gd name="connsiteY26" fmla="*/ 7547 h 10000"/>
              <a:gd name="connsiteX27" fmla="*/ 9759 w 10000"/>
              <a:gd name="connsiteY27" fmla="*/ 7720 h 10000"/>
              <a:gd name="connsiteX28" fmla="*/ 9578 w 10000"/>
              <a:gd name="connsiteY28" fmla="*/ 7617 h 10000"/>
              <a:gd name="connsiteX29" fmla="*/ 9428 w 10000"/>
              <a:gd name="connsiteY29" fmla="*/ 7202 h 10000"/>
              <a:gd name="connsiteX30" fmla="*/ 9337 w 10000"/>
              <a:gd name="connsiteY30" fmla="*/ 7168 h 10000"/>
              <a:gd name="connsiteX31" fmla="*/ 9458 w 10000"/>
              <a:gd name="connsiteY31" fmla="*/ 6822 h 10000"/>
              <a:gd name="connsiteX32" fmla="*/ 9307 w 10000"/>
              <a:gd name="connsiteY32" fmla="*/ 6511 h 10000"/>
              <a:gd name="connsiteX33" fmla="*/ 9307 w 10000"/>
              <a:gd name="connsiteY33" fmla="*/ 6235 h 10000"/>
              <a:gd name="connsiteX34" fmla="*/ 8675 w 10000"/>
              <a:gd name="connsiteY34" fmla="*/ 5682 h 10000"/>
              <a:gd name="connsiteX35" fmla="*/ 8494 w 10000"/>
              <a:gd name="connsiteY35" fmla="*/ 5648 h 10000"/>
              <a:gd name="connsiteX36" fmla="*/ 8012 w 10000"/>
              <a:gd name="connsiteY36" fmla="*/ 5130 h 10000"/>
              <a:gd name="connsiteX37" fmla="*/ 7952 w 10000"/>
              <a:gd name="connsiteY37" fmla="*/ 4853 h 10000"/>
              <a:gd name="connsiteX38" fmla="*/ 8223 w 10000"/>
              <a:gd name="connsiteY38" fmla="*/ 4249 h 10000"/>
              <a:gd name="connsiteX39" fmla="*/ 8193 w 10000"/>
              <a:gd name="connsiteY39" fmla="*/ 4041 h 10000"/>
              <a:gd name="connsiteX40" fmla="*/ 8283 w 10000"/>
              <a:gd name="connsiteY40" fmla="*/ 3834 h 10000"/>
              <a:gd name="connsiteX41" fmla="*/ 8283 w 10000"/>
              <a:gd name="connsiteY41" fmla="*/ 3765 h 10000"/>
              <a:gd name="connsiteX42" fmla="*/ 8072 w 10000"/>
              <a:gd name="connsiteY42" fmla="*/ 3592 h 10000"/>
              <a:gd name="connsiteX43" fmla="*/ 7801 w 10000"/>
              <a:gd name="connsiteY43" fmla="*/ 3523 h 10000"/>
              <a:gd name="connsiteX44" fmla="*/ 7651 w 10000"/>
              <a:gd name="connsiteY44" fmla="*/ 3731 h 10000"/>
              <a:gd name="connsiteX45" fmla="*/ 7530 w 10000"/>
              <a:gd name="connsiteY45" fmla="*/ 3696 h 10000"/>
              <a:gd name="connsiteX46" fmla="*/ 7440 w 10000"/>
              <a:gd name="connsiteY46" fmla="*/ 3523 h 10000"/>
              <a:gd name="connsiteX47" fmla="*/ 7259 w 10000"/>
              <a:gd name="connsiteY47" fmla="*/ 2832 h 10000"/>
              <a:gd name="connsiteX48" fmla="*/ 6898 w 10000"/>
              <a:gd name="connsiteY48" fmla="*/ 2522 h 10000"/>
              <a:gd name="connsiteX49" fmla="*/ 6807 w 10000"/>
              <a:gd name="connsiteY49" fmla="*/ 2314 h 10000"/>
              <a:gd name="connsiteX50" fmla="*/ 6386 w 10000"/>
              <a:gd name="connsiteY50" fmla="*/ 1934 h 10000"/>
              <a:gd name="connsiteX51" fmla="*/ 6145 w 10000"/>
              <a:gd name="connsiteY51" fmla="*/ 1071 h 10000"/>
              <a:gd name="connsiteX52" fmla="*/ 6205 w 10000"/>
              <a:gd name="connsiteY52" fmla="*/ 518 h 10000"/>
              <a:gd name="connsiteX53" fmla="*/ 5783 w 10000"/>
              <a:gd name="connsiteY53" fmla="*/ 0 h 10000"/>
              <a:gd name="connsiteX54" fmla="*/ 4910 w 10000"/>
              <a:gd name="connsiteY54" fmla="*/ 35 h 10000"/>
              <a:gd name="connsiteX0" fmla="*/ 4910 w 10000"/>
              <a:gd name="connsiteY0" fmla="*/ 35 h 10000"/>
              <a:gd name="connsiteX1" fmla="*/ 4136 w 10000"/>
              <a:gd name="connsiteY1" fmla="*/ 0 h 10000"/>
              <a:gd name="connsiteX2" fmla="*/ 0 w 10000"/>
              <a:gd name="connsiteY2" fmla="*/ 104 h 10000"/>
              <a:gd name="connsiteX3" fmla="*/ 0 w 10000"/>
              <a:gd name="connsiteY3" fmla="*/ 242 h 10000"/>
              <a:gd name="connsiteX4" fmla="*/ 90 w 10000"/>
              <a:gd name="connsiteY4" fmla="*/ 276 h 10000"/>
              <a:gd name="connsiteX5" fmla="*/ 5292 w 10000"/>
              <a:gd name="connsiteY5" fmla="*/ 8953 h 10000"/>
              <a:gd name="connsiteX6" fmla="*/ 8464 w 10000"/>
              <a:gd name="connsiteY6" fmla="*/ 8860 h 10000"/>
              <a:gd name="connsiteX7" fmla="*/ 8614 w 10000"/>
              <a:gd name="connsiteY7" fmla="*/ 9171 h 10000"/>
              <a:gd name="connsiteX8" fmla="*/ 8614 w 10000"/>
              <a:gd name="connsiteY8" fmla="*/ 9344 h 10000"/>
              <a:gd name="connsiteX9" fmla="*/ 8163 w 10000"/>
              <a:gd name="connsiteY9" fmla="*/ 10000 h 10000"/>
              <a:gd name="connsiteX10" fmla="*/ 9157 w 10000"/>
              <a:gd name="connsiteY10" fmla="*/ 9965 h 10000"/>
              <a:gd name="connsiteX11" fmla="*/ 9337 w 10000"/>
              <a:gd name="connsiteY11" fmla="*/ 9655 h 10000"/>
              <a:gd name="connsiteX12" fmla="*/ 9217 w 10000"/>
              <a:gd name="connsiteY12" fmla="*/ 9413 h 10000"/>
              <a:gd name="connsiteX13" fmla="*/ 9398 w 10000"/>
              <a:gd name="connsiteY13" fmla="*/ 9378 h 10000"/>
              <a:gd name="connsiteX14" fmla="*/ 9277 w 10000"/>
              <a:gd name="connsiteY14" fmla="*/ 9240 h 10000"/>
              <a:gd name="connsiteX15" fmla="*/ 9428 w 10000"/>
              <a:gd name="connsiteY15" fmla="*/ 9102 h 10000"/>
              <a:gd name="connsiteX16" fmla="*/ 9367 w 10000"/>
              <a:gd name="connsiteY16" fmla="*/ 8756 h 10000"/>
              <a:gd name="connsiteX17" fmla="*/ 9458 w 10000"/>
              <a:gd name="connsiteY17" fmla="*/ 8722 h 10000"/>
              <a:gd name="connsiteX18" fmla="*/ 9518 w 10000"/>
              <a:gd name="connsiteY18" fmla="*/ 8964 h 10000"/>
              <a:gd name="connsiteX19" fmla="*/ 9639 w 10000"/>
              <a:gd name="connsiteY19" fmla="*/ 8549 h 10000"/>
              <a:gd name="connsiteX20" fmla="*/ 9849 w 10000"/>
              <a:gd name="connsiteY20" fmla="*/ 8653 h 10000"/>
              <a:gd name="connsiteX21" fmla="*/ 10000 w 10000"/>
              <a:gd name="connsiteY21" fmla="*/ 8204 h 10000"/>
              <a:gd name="connsiteX22" fmla="*/ 10000 w 10000"/>
              <a:gd name="connsiteY22" fmla="*/ 7789 h 10000"/>
              <a:gd name="connsiteX23" fmla="*/ 9880 w 10000"/>
              <a:gd name="connsiteY23" fmla="*/ 7755 h 10000"/>
              <a:gd name="connsiteX24" fmla="*/ 9759 w 10000"/>
              <a:gd name="connsiteY24" fmla="*/ 7513 h 10000"/>
              <a:gd name="connsiteX25" fmla="*/ 9699 w 10000"/>
              <a:gd name="connsiteY25" fmla="*/ 7547 h 10000"/>
              <a:gd name="connsiteX26" fmla="*/ 9759 w 10000"/>
              <a:gd name="connsiteY26" fmla="*/ 7720 h 10000"/>
              <a:gd name="connsiteX27" fmla="*/ 9578 w 10000"/>
              <a:gd name="connsiteY27" fmla="*/ 7617 h 10000"/>
              <a:gd name="connsiteX28" fmla="*/ 9428 w 10000"/>
              <a:gd name="connsiteY28" fmla="*/ 7202 h 10000"/>
              <a:gd name="connsiteX29" fmla="*/ 9337 w 10000"/>
              <a:gd name="connsiteY29" fmla="*/ 7168 h 10000"/>
              <a:gd name="connsiteX30" fmla="*/ 9458 w 10000"/>
              <a:gd name="connsiteY30" fmla="*/ 6822 h 10000"/>
              <a:gd name="connsiteX31" fmla="*/ 9307 w 10000"/>
              <a:gd name="connsiteY31" fmla="*/ 6511 h 10000"/>
              <a:gd name="connsiteX32" fmla="*/ 9307 w 10000"/>
              <a:gd name="connsiteY32" fmla="*/ 6235 h 10000"/>
              <a:gd name="connsiteX33" fmla="*/ 8675 w 10000"/>
              <a:gd name="connsiteY33" fmla="*/ 5682 h 10000"/>
              <a:gd name="connsiteX34" fmla="*/ 8494 w 10000"/>
              <a:gd name="connsiteY34" fmla="*/ 5648 h 10000"/>
              <a:gd name="connsiteX35" fmla="*/ 8012 w 10000"/>
              <a:gd name="connsiteY35" fmla="*/ 5130 h 10000"/>
              <a:gd name="connsiteX36" fmla="*/ 7952 w 10000"/>
              <a:gd name="connsiteY36" fmla="*/ 4853 h 10000"/>
              <a:gd name="connsiteX37" fmla="*/ 8223 w 10000"/>
              <a:gd name="connsiteY37" fmla="*/ 4249 h 10000"/>
              <a:gd name="connsiteX38" fmla="*/ 8193 w 10000"/>
              <a:gd name="connsiteY38" fmla="*/ 4041 h 10000"/>
              <a:gd name="connsiteX39" fmla="*/ 8283 w 10000"/>
              <a:gd name="connsiteY39" fmla="*/ 3834 h 10000"/>
              <a:gd name="connsiteX40" fmla="*/ 8283 w 10000"/>
              <a:gd name="connsiteY40" fmla="*/ 3765 h 10000"/>
              <a:gd name="connsiteX41" fmla="*/ 8072 w 10000"/>
              <a:gd name="connsiteY41" fmla="*/ 3592 h 10000"/>
              <a:gd name="connsiteX42" fmla="*/ 7801 w 10000"/>
              <a:gd name="connsiteY42" fmla="*/ 3523 h 10000"/>
              <a:gd name="connsiteX43" fmla="*/ 7651 w 10000"/>
              <a:gd name="connsiteY43" fmla="*/ 3731 h 10000"/>
              <a:gd name="connsiteX44" fmla="*/ 7530 w 10000"/>
              <a:gd name="connsiteY44" fmla="*/ 3696 h 10000"/>
              <a:gd name="connsiteX45" fmla="*/ 7440 w 10000"/>
              <a:gd name="connsiteY45" fmla="*/ 3523 h 10000"/>
              <a:gd name="connsiteX46" fmla="*/ 7259 w 10000"/>
              <a:gd name="connsiteY46" fmla="*/ 2832 h 10000"/>
              <a:gd name="connsiteX47" fmla="*/ 6898 w 10000"/>
              <a:gd name="connsiteY47" fmla="*/ 2522 h 10000"/>
              <a:gd name="connsiteX48" fmla="*/ 6807 w 10000"/>
              <a:gd name="connsiteY48" fmla="*/ 2314 h 10000"/>
              <a:gd name="connsiteX49" fmla="*/ 6386 w 10000"/>
              <a:gd name="connsiteY49" fmla="*/ 1934 h 10000"/>
              <a:gd name="connsiteX50" fmla="*/ 6145 w 10000"/>
              <a:gd name="connsiteY50" fmla="*/ 1071 h 10000"/>
              <a:gd name="connsiteX51" fmla="*/ 6205 w 10000"/>
              <a:gd name="connsiteY51" fmla="*/ 518 h 10000"/>
              <a:gd name="connsiteX52" fmla="*/ 5783 w 10000"/>
              <a:gd name="connsiteY52" fmla="*/ 0 h 10000"/>
              <a:gd name="connsiteX53" fmla="*/ 4910 w 10000"/>
              <a:gd name="connsiteY53" fmla="*/ 35 h 10000"/>
              <a:gd name="connsiteX0" fmla="*/ 4910 w 10000"/>
              <a:gd name="connsiteY0" fmla="*/ 35 h 10000"/>
              <a:gd name="connsiteX1" fmla="*/ 4136 w 10000"/>
              <a:gd name="connsiteY1" fmla="*/ 0 h 10000"/>
              <a:gd name="connsiteX2" fmla="*/ 0 w 10000"/>
              <a:gd name="connsiteY2" fmla="*/ 104 h 10000"/>
              <a:gd name="connsiteX3" fmla="*/ 0 w 10000"/>
              <a:gd name="connsiteY3" fmla="*/ 242 h 10000"/>
              <a:gd name="connsiteX4" fmla="*/ 5292 w 10000"/>
              <a:gd name="connsiteY4" fmla="*/ 8953 h 10000"/>
              <a:gd name="connsiteX5" fmla="*/ 8464 w 10000"/>
              <a:gd name="connsiteY5" fmla="*/ 8860 h 10000"/>
              <a:gd name="connsiteX6" fmla="*/ 8614 w 10000"/>
              <a:gd name="connsiteY6" fmla="*/ 9171 h 10000"/>
              <a:gd name="connsiteX7" fmla="*/ 8614 w 10000"/>
              <a:gd name="connsiteY7" fmla="*/ 9344 h 10000"/>
              <a:gd name="connsiteX8" fmla="*/ 8163 w 10000"/>
              <a:gd name="connsiteY8" fmla="*/ 10000 h 10000"/>
              <a:gd name="connsiteX9" fmla="*/ 9157 w 10000"/>
              <a:gd name="connsiteY9" fmla="*/ 9965 h 10000"/>
              <a:gd name="connsiteX10" fmla="*/ 9337 w 10000"/>
              <a:gd name="connsiteY10" fmla="*/ 9655 h 10000"/>
              <a:gd name="connsiteX11" fmla="*/ 9217 w 10000"/>
              <a:gd name="connsiteY11" fmla="*/ 9413 h 10000"/>
              <a:gd name="connsiteX12" fmla="*/ 9398 w 10000"/>
              <a:gd name="connsiteY12" fmla="*/ 9378 h 10000"/>
              <a:gd name="connsiteX13" fmla="*/ 9277 w 10000"/>
              <a:gd name="connsiteY13" fmla="*/ 9240 h 10000"/>
              <a:gd name="connsiteX14" fmla="*/ 9428 w 10000"/>
              <a:gd name="connsiteY14" fmla="*/ 9102 h 10000"/>
              <a:gd name="connsiteX15" fmla="*/ 9367 w 10000"/>
              <a:gd name="connsiteY15" fmla="*/ 8756 h 10000"/>
              <a:gd name="connsiteX16" fmla="*/ 9458 w 10000"/>
              <a:gd name="connsiteY16" fmla="*/ 8722 h 10000"/>
              <a:gd name="connsiteX17" fmla="*/ 9518 w 10000"/>
              <a:gd name="connsiteY17" fmla="*/ 8964 h 10000"/>
              <a:gd name="connsiteX18" fmla="*/ 9639 w 10000"/>
              <a:gd name="connsiteY18" fmla="*/ 8549 h 10000"/>
              <a:gd name="connsiteX19" fmla="*/ 9849 w 10000"/>
              <a:gd name="connsiteY19" fmla="*/ 8653 h 10000"/>
              <a:gd name="connsiteX20" fmla="*/ 10000 w 10000"/>
              <a:gd name="connsiteY20" fmla="*/ 8204 h 10000"/>
              <a:gd name="connsiteX21" fmla="*/ 10000 w 10000"/>
              <a:gd name="connsiteY21" fmla="*/ 7789 h 10000"/>
              <a:gd name="connsiteX22" fmla="*/ 9880 w 10000"/>
              <a:gd name="connsiteY22" fmla="*/ 7755 h 10000"/>
              <a:gd name="connsiteX23" fmla="*/ 9759 w 10000"/>
              <a:gd name="connsiteY23" fmla="*/ 7513 h 10000"/>
              <a:gd name="connsiteX24" fmla="*/ 9699 w 10000"/>
              <a:gd name="connsiteY24" fmla="*/ 7547 h 10000"/>
              <a:gd name="connsiteX25" fmla="*/ 9759 w 10000"/>
              <a:gd name="connsiteY25" fmla="*/ 7720 h 10000"/>
              <a:gd name="connsiteX26" fmla="*/ 9578 w 10000"/>
              <a:gd name="connsiteY26" fmla="*/ 7617 h 10000"/>
              <a:gd name="connsiteX27" fmla="*/ 9428 w 10000"/>
              <a:gd name="connsiteY27" fmla="*/ 7202 h 10000"/>
              <a:gd name="connsiteX28" fmla="*/ 9337 w 10000"/>
              <a:gd name="connsiteY28" fmla="*/ 7168 h 10000"/>
              <a:gd name="connsiteX29" fmla="*/ 9458 w 10000"/>
              <a:gd name="connsiteY29" fmla="*/ 6822 h 10000"/>
              <a:gd name="connsiteX30" fmla="*/ 9307 w 10000"/>
              <a:gd name="connsiteY30" fmla="*/ 6511 h 10000"/>
              <a:gd name="connsiteX31" fmla="*/ 9307 w 10000"/>
              <a:gd name="connsiteY31" fmla="*/ 6235 h 10000"/>
              <a:gd name="connsiteX32" fmla="*/ 8675 w 10000"/>
              <a:gd name="connsiteY32" fmla="*/ 5682 h 10000"/>
              <a:gd name="connsiteX33" fmla="*/ 8494 w 10000"/>
              <a:gd name="connsiteY33" fmla="*/ 5648 h 10000"/>
              <a:gd name="connsiteX34" fmla="*/ 8012 w 10000"/>
              <a:gd name="connsiteY34" fmla="*/ 5130 h 10000"/>
              <a:gd name="connsiteX35" fmla="*/ 7952 w 10000"/>
              <a:gd name="connsiteY35" fmla="*/ 4853 h 10000"/>
              <a:gd name="connsiteX36" fmla="*/ 8223 w 10000"/>
              <a:gd name="connsiteY36" fmla="*/ 4249 h 10000"/>
              <a:gd name="connsiteX37" fmla="*/ 8193 w 10000"/>
              <a:gd name="connsiteY37" fmla="*/ 4041 h 10000"/>
              <a:gd name="connsiteX38" fmla="*/ 8283 w 10000"/>
              <a:gd name="connsiteY38" fmla="*/ 3834 h 10000"/>
              <a:gd name="connsiteX39" fmla="*/ 8283 w 10000"/>
              <a:gd name="connsiteY39" fmla="*/ 3765 h 10000"/>
              <a:gd name="connsiteX40" fmla="*/ 8072 w 10000"/>
              <a:gd name="connsiteY40" fmla="*/ 3592 h 10000"/>
              <a:gd name="connsiteX41" fmla="*/ 7801 w 10000"/>
              <a:gd name="connsiteY41" fmla="*/ 3523 h 10000"/>
              <a:gd name="connsiteX42" fmla="*/ 7651 w 10000"/>
              <a:gd name="connsiteY42" fmla="*/ 3731 h 10000"/>
              <a:gd name="connsiteX43" fmla="*/ 7530 w 10000"/>
              <a:gd name="connsiteY43" fmla="*/ 3696 h 10000"/>
              <a:gd name="connsiteX44" fmla="*/ 7440 w 10000"/>
              <a:gd name="connsiteY44" fmla="*/ 3523 h 10000"/>
              <a:gd name="connsiteX45" fmla="*/ 7259 w 10000"/>
              <a:gd name="connsiteY45" fmla="*/ 2832 h 10000"/>
              <a:gd name="connsiteX46" fmla="*/ 6898 w 10000"/>
              <a:gd name="connsiteY46" fmla="*/ 2522 h 10000"/>
              <a:gd name="connsiteX47" fmla="*/ 6807 w 10000"/>
              <a:gd name="connsiteY47" fmla="*/ 2314 h 10000"/>
              <a:gd name="connsiteX48" fmla="*/ 6386 w 10000"/>
              <a:gd name="connsiteY48" fmla="*/ 1934 h 10000"/>
              <a:gd name="connsiteX49" fmla="*/ 6145 w 10000"/>
              <a:gd name="connsiteY49" fmla="*/ 1071 h 10000"/>
              <a:gd name="connsiteX50" fmla="*/ 6205 w 10000"/>
              <a:gd name="connsiteY50" fmla="*/ 518 h 10000"/>
              <a:gd name="connsiteX51" fmla="*/ 5783 w 10000"/>
              <a:gd name="connsiteY51" fmla="*/ 0 h 10000"/>
              <a:gd name="connsiteX52" fmla="*/ 4910 w 10000"/>
              <a:gd name="connsiteY52" fmla="*/ 35 h 10000"/>
              <a:gd name="connsiteX0" fmla="*/ 4910 w 10000"/>
              <a:gd name="connsiteY0" fmla="*/ 35 h 10000"/>
              <a:gd name="connsiteX1" fmla="*/ 4136 w 10000"/>
              <a:gd name="connsiteY1" fmla="*/ 0 h 10000"/>
              <a:gd name="connsiteX2" fmla="*/ 0 w 10000"/>
              <a:gd name="connsiteY2" fmla="*/ 104 h 10000"/>
              <a:gd name="connsiteX3" fmla="*/ 5292 w 10000"/>
              <a:gd name="connsiteY3" fmla="*/ 8953 h 10000"/>
              <a:gd name="connsiteX4" fmla="*/ 8464 w 10000"/>
              <a:gd name="connsiteY4" fmla="*/ 8860 h 10000"/>
              <a:gd name="connsiteX5" fmla="*/ 8614 w 10000"/>
              <a:gd name="connsiteY5" fmla="*/ 9171 h 10000"/>
              <a:gd name="connsiteX6" fmla="*/ 8614 w 10000"/>
              <a:gd name="connsiteY6" fmla="*/ 9344 h 10000"/>
              <a:gd name="connsiteX7" fmla="*/ 8163 w 10000"/>
              <a:gd name="connsiteY7" fmla="*/ 10000 h 10000"/>
              <a:gd name="connsiteX8" fmla="*/ 9157 w 10000"/>
              <a:gd name="connsiteY8" fmla="*/ 9965 h 10000"/>
              <a:gd name="connsiteX9" fmla="*/ 9337 w 10000"/>
              <a:gd name="connsiteY9" fmla="*/ 9655 h 10000"/>
              <a:gd name="connsiteX10" fmla="*/ 9217 w 10000"/>
              <a:gd name="connsiteY10" fmla="*/ 9413 h 10000"/>
              <a:gd name="connsiteX11" fmla="*/ 9398 w 10000"/>
              <a:gd name="connsiteY11" fmla="*/ 9378 h 10000"/>
              <a:gd name="connsiteX12" fmla="*/ 9277 w 10000"/>
              <a:gd name="connsiteY12" fmla="*/ 9240 h 10000"/>
              <a:gd name="connsiteX13" fmla="*/ 9428 w 10000"/>
              <a:gd name="connsiteY13" fmla="*/ 9102 h 10000"/>
              <a:gd name="connsiteX14" fmla="*/ 9367 w 10000"/>
              <a:gd name="connsiteY14" fmla="*/ 8756 h 10000"/>
              <a:gd name="connsiteX15" fmla="*/ 9458 w 10000"/>
              <a:gd name="connsiteY15" fmla="*/ 8722 h 10000"/>
              <a:gd name="connsiteX16" fmla="*/ 9518 w 10000"/>
              <a:gd name="connsiteY16" fmla="*/ 8964 h 10000"/>
              <a:gd name="connsiteX17" fmla="*/ 9639 w 10000"/>
              <a:gd name="connsiteY17" fmla="*/ 8549 h 10000"/>
              <a:gd name="connsiteX18" fmla="*/ 9849 w 10000"/>
              <a:gd name="connsiteY18" fmla="*/ 8653 h 10000"/>
              <a:gd name="connsiteX19" fmla="*/ 10000 w 10000"/>
              <a:gd name="connsiteY19" fmla="*/ 8204 h 10000"/>
              <a:gd name="connsiteX20" fmla="*/ 10000 w 10000"/>
              <a:gd name="connsiteY20" fmla="*/ 7789 h 10000"/>
              <a:gd name="connsiteX21" fmla="*/ 9880 w 10000"/>
              <a:gd name="connsiteY21" fmla="*/ 7755 h 10000"/>
              <a:gd name="connsiteX22" fmla="*/ 9759 w 10000"/>
              <a:gd name="connsiteY22" fmla="*/ 7513 h 10000"/>
              <a:gd name="connsiteX23" fmla="*/ 9699 w 10000"/>
              <a:gd name="connsiteY23" fmla="*/ 7547 h 10000"/>
              <a:gd name="connsiteX24" fmla="*/ 9759 w 10000"/>
              <a:gd name="connsiteY24" fmla="*/ 7720 h 10000"/>
              <a:gd name="connsiteX25" fmla="*/ 9578 w 10000"/>
              <a:gd name="connsiteY25" fmla="*/ 7617 h 10000"/>
              <a:gd name="connsiteX26" fmla="*/ 9428 w 10000"/>
              <a:gd name="connsiteY26" fmla="*/ 7202 h 10000"/>
              <a:gd name="connsiteX27" fmla="*/ 9337 w 10000"/>
              <a:gd name="connsiteY27" fmla="*/ 7168 h 10000"/>
              <a:gd name="connsiteX28" fmla="*/ 9458 w 10000"/>
              <a:gd name="connsiteY28" fmla="*/ 6822 h 10000"/>
              <a:gd name="connsiteX29" fmla="*/ 9307 w 10000"/>
              <a:gd name="connsiteY29" fmla="*/ 6511 h 10000"/>
              <a:gd name="connsiteX30" fmla="*/ 9307 w 10000"/>
              <a:gd name="connsiteY30" fmla="*/ 6235 h 10000"/>
              <a:gd name="connsiteX31" fmla="*/ 8675 w 10000"/>
              <a:gd name="connsiteY31" fmla="*/ 5682 h 10000"/>
              <a:gd name="connsiteX32" fmla="*/ 8494 w 10000"/>
              <a:gd name="connsiteY32" fmla="*/ 5648 h 10000"/>
              <a:gd name="connsiteX33" fmla="*/ 8012 w 10000"/>
              <a:gd name="connsiteY33" fmla="*/ 5130 h 10000"/>
              <a:gd name="connsiteX34" fmla="*/ 7952 w 10000"/>
              <a:gd name="connsiteY34" fmla="*/ 4853 h 10000"/>
              <a:gd name="connsiteX35" fmla="*/ 8223 w 10000"/>
              <a:gd name="connsiteY35" fmla="*/ 4249 h 10000"/>
              <a:gd name="connsiteX36" fmla="*/ 8193 w 10000"/>
              <a:gd name="connsiteY36" fmla="*/ 4041 h 10000"/>
              <a:gd name="connsiteX37" fmla="*/ 8283 w 10000"/>
              <a:gd name="connsiteY37" fmla="*/ 3834 h 10000"/>
              <a:gd name="connsiteX38" fmla="*/ 8283 w 10000"/>
              <a:gd name="connsiteY38" fmla="*/ 3765 h 10000"/>
              <a:gd name="connsiteX39" fmla="*/ 8072 w 10000"/>
              <a:gd name="connsiteY39" fmla="*/ 3592 h 10000"/>
              <a:gd name="connsiteX40" fmla="*/ 7801 w 10000"/>
              <a:gd name="connsiteY40" fmla="*/ 3523 h 10000"/>
              <a:gd name="connsiteX41" fmla="*/ 7651 w 10000"/>
              <a:gd name="connsiteY41" fmla="*/ 3731 h 10000"/>
              <a:gd name="connsiteX42" fmla="*/ 7530 w 10000"/>
              <a:gd name="connsiteY42" fmla="*/ 3696 h 10000"/>
              <a:gd name="connsiteX43" fmla="*/ 7440 w 10000"/>
              <a:gd name="connsiteY43" fmla="*/ 3523 h 10000"/>
              <a:gd name="connsiteX44" fmla="*/ 7259 w 10000"/>
              <a:gd name="connsiteY44" fmla="*/ 2832 h 10000"/>
              <a:gd name="connsiteX45" fmla="*/ 6898 w 10000"/>
              <a:gd name="connsiteY45" fmla="*/ 2522 h 10000"/>
              <a:gd name="connsiteX46" fmla="*/ 6807 w 10000"/>
              <a:gd name="connsiteY46" fmla="*/ 2314 h 10000"/>
              <a:gd name="connsiteX47" fmla="*/ 6386 w 10000"/>
              <a:gd name="connsiteY47" fmla="*/ 1934 h 10000"/>
              <a:gd name="connsiteX48" fmla="*/ 6145 w 10000"/>
              <a:gd name="connsiteY48" fmla="*/ 1071 h 10000"/>
              <a:gd name="connsiteX49" fmla="*/ 6205 w 10000"/>
              <a:gd name="connsiteY49" fmla="*/ 518 h 10000"/>
              <a:gd name="connsiteX50" fmla="*/ 5783 w 10000"/>
              <a:gd name="connsiteY50" fmla="*/ 0 h 10000"/>
              <a:gd name="connsiteX51" fmla="*/ 4910 w 10000"/>
              <a:gd name="connsiteY51" fmla="*/ 35 h 10000"/>
              <a:gd name="connsiteX0" fmla="*/ 774 w 5864"/>
              <a:gd name="connsiteY0" fmla="*/ 35 h 10000"/>
              <a:gd name="connsiteX1" fmla="*/ 0 w 5864"/>
              <a:gd name="connsiteY1" fmla="*/ 0 h 10000"/>
              <a:gd name="connsiteX2" fmla="*/ 1156 w 5864"/>
              <a:gd name="connsiteY2" fmla="*/ 8953 h 10000"/>
              <a:gd name="connsiteX3" fmla="*/ 4328 w 5864"/>
              <a:gd name="connsiteY3" fmla="*/ 8860 h 10000"/>
              <a:gd name="connsiteX4" fmla="*/ 4478 w 5864"/>
              <a:gd name="connsiteY4" fmla="*/ 9171 h 10000"/>
              <a:gd name="connsiteX5" fmla="*/ 4478 w 5864"/>
              <a:gd name="connsiteY5" fmla="*/ 9344 h 10000"/>
              <a:gd name="connsiteX6" fmla="*/ 4027 w 5864"/>
              <a:gd name="connsiteY6" fmla="*/ 10000 h 10000"/>
              <a:gd name="connsiteX7" fmla="*/ 5021 w 5864"/>
              <a:gd name="connsiteY7" fmla="*/ 9965 h 10000"/>
              <a:gd name="connsiteX8" fmla="*/ 5201 w 5864"/>
              <a:gd name="connsiteY8" fmla="*/ 9655 h 10000"/>
              <a:gd name="connsiteX9" fmla="*/ 5081 w 5864"/>
              <a:gd name="connsiteY9" fmla="*/ 9413 h 10000"/>
              <a:gd name="connsiteX10" fmla="*/ 5262 w 5864"/>
              <a:gd name="connsiteY10" fmla="*/ 9378 h 10000"/>
              <a:gd name="connsiteX11" fmla="*/ 5141 w 5864"/>
              <a:gd name="connsiteY11" fmla="*/ 9240 h 10000"/>
              <a:gd name="connsiteX12" fmla="*/ 5292 w 5864"/>
              <a:gd name="connsiteY12" fmla="*/ 9102 h 10000"/>
              <a:gd name="connsiteX13" fmla="*/ 5231 w 5864"/>
              <a:gd name="connsiteY13" fmla="*/ 8756 h 10000"/>
              <a:gd name="connsiteX14" fmla="*/ 5322 w 5864"/>
              <a:gd name="connsiteY14" fmla="*/ 8722 h 10000"/>
              <a:gd name="connsiteX15" fmla="*/ 5382 w 5864"/>
              <a:gd name="connsiteY15" fmla="*/ 8964 h 10000"/>
              <a:gd name="connsiteX16" fmla="*/ 5503 w 5864"/>
              <a:gd name="connsiteY16" fmla="*/ 8549 h 10000"/>
              <a:gd name="connsiteX17" fmla="*/ 5713 w 5864"/>
              <a:gd name="connsiteY17" fmla="*/ 8653 h 10000"/>
              <a:gd name="connsiteX18" fmla="*/ 5864 w 5864"/>
              <a:gd name="connsiteY18" fmla="*/ 8204 h 10000"/>
              <a:gd name="connsiteX19" fmla="*/ 5864 w 5864"/>
              <a:gd name="connsiteY19" fmla="*/ 7789 h 10000"/>
              <a:gd name="connsiteX20" fmla="*/ 5744 w 5864"/>
              <a:gd name="connsiteY20" fmla="*/ 7755 h 10000"/>
              <a:gd name="connsiteX21" fmla="*/ 5623 w 5864"/>
              <a:gd name="connsiteY21" fmla="*/ 7513 h 10000"/>
              <a:gd name="connsiteX22" fmla="*/ 5563 w 5864"/>
              <a:gd name="connsiteY22" fmla="*/ 7547 h 10000"/>
              <a:gd name="connsiteX23" fmla="*/ 5623 w 5864"/>
              <a:gd name="connsiteY23" fmla="*/ 7720 h 10000"/>
              <a:gd name="connsiteX24" fmla="*/ 5442 w 5864"/>
              <a:gd name="connsiteY24" fmla="*/ 7617 h 10000"/>
              <a:gd name="connsiteX25" fmla="*/ 5292 w 5864"/>
              <a:gd name="connsiteY25" fmla="*/ 7202 h 10000"/>
              <a:gd name="connsiteX26" fmla="*/ 5201 w 5864"/>
              <a:gd name="connsiteY26" fmla="*/ 7168 h 10000"/>
              <a:gd name="connsiteX27" fmla="*/ 5322 w 5864"/>
              <a:gd name="connsiteY27" fmla="*/ 6822 h 10000"/>
              <a:gd name="connsiteX28" fmla="*/ 5171 w 5864"/>
              <a:gd name="connsiteY28" fmla="*/ 6511 h 10000"/>
              <a:gd name="connsiteX29" fmla="*/ 5171 w 5864"/>
              <a:gd name="connsiteY29" fmla="*/ 6235 h 10000"/>
              <a:gd name="connsiteX30" fmla="*/ 4539 w 5864"/>
              <a:gd name="connsiteY30" fmla="*/ 5682 h 10000"/>
              <a:gd name="connsiteX31" fmla="*/ 4358 w 5864"/>
              <a:gd name="connsiteY31" fmla="*/ 5648 h 10000"/>
              <a:gd name="connsiteX32" fmla="*/ 3876 w 5864"/>
              <a:gd name="connsiteY32" fmla="*/ 5130 h 10000"/>
              <a:gd name="connsiteX33" fmla="*/ 3816 w 5864"/>
              <a:gd name="connsiteY33" fmla="*/ 4853 h 10000"/>
              <a:gd name="connsiteX34" fmla="*/ 4087 w 5864"/>
              <a:gd name="connsiteY34" fmla="*/ 4249 h 10000"/>
              <a:gd name="connsiteX35" fmla="*/ 4057 w 5864"/>
              <a:gd name="connsiteY35" fmla="*/ 4041 h 10000"/>
              <a:gd name="connsiteX36" fmla="*/ 4147 w 5864"/>
              <a:gd name="connsiteY36" fmla="*/ 3834 h 10000"/>
              <a:gd name="connsiteX37" fmla="*/ 4147 w 5864"/>
              <a:gd name="connsiteY37" fmla="*/ 3765 h 10000"/>
              <a:gd name="connsiteX38" fmla="*/ 3936 w 5864"/>
              <a:gd name="connsiteY38" fmla="*/ 3592 h 10000"/>
              <a:gd name="connsiteX39" fmla="*/ 3665 w 5864"/>
              <a:gd name="connsiteY39" fmla="*/ 3523 h 10000"/>
              <a:gd name="connsiteX40" fmla="*/ 3515 w 5864"/>
              <a:gd name="connsiteY40" fmla="*/ 3731 h 10000"/>
              <a:gd name="connsiteX41" fmla="*/ 3394 w 5864"/>
              <a:gd name="connsiteY41" fmla="*/ 3696 h 10000"/>
              <a:gd name="connsiteX42" fmla="*/ 3304 w 5864"/>
              <a:gd name="connsiteY42" fmla="*/ 3523 h 10000"/>
              <a:gd name="connsiteX43" fmla="*/ 3123 w 5864"/>
              <a:gd name="connsiteY43" fmla="*/ 2832 h 10000"/>
              <a:gd name="connsiteX44" fmla="*/ 2762 w 5864"/>
              <a:gd name="connsiteY44" fmla="*/ 2522 h 10000"/>
              <a:gd name="connsiteX45" fmla="*/ 2671 w 5864"/>
              <a:gd name="connsiteY45" fmla="*/ 2314 h 10000"/>
              <a:gd name="connsiteX46" fmla="*/ 2250 w 5864"/>
              <a:gd name="connsiteY46" fmla="*/ 1934 h 10000"/>
              <a:gd name="connsiteX47" fmla="*/ 2009 w 5864"/>
              <a:gd name="connsiteY47" fmla="*/ 1071 h 10000"/>
              <a:gd name="connsiteX48" fmla="*/ 2069 w 5864"/>
              <a:gd name="connsiteY48" fmla="*/ 518 h 10000"/>
              <a:gd name="connsiteX49" fmla="*/ 1647 w 5864"/>
              <a:gd name="connsiteY49" fmla="*/ 0 h 10000"/>
              <a:gd name="connsiteX50" fmla="*/ 774 w 5864"/>
              <a:gd name="connsiteY50" fmla="*/ 35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864" h="10000">
                <a:moveTo>
                  <a:pt x="774" y="35"/>
                </a:moveTo>
                <a:lnTo>
                  <a:pt x="0" y="0"/>
                </a:lnTo>
                <a:lnTo>
                  <a:pt x="1156" y="8953"/>
                </a:lnTo>
                <a:lnTo>
                  <a:pt x="4328" y="8860"/>
                </a:lnTo>
                <a:lnTo>
                  <a:pt x="4478" y="9171"/>
                </a:lnTo>
                <a:lnTo>
                  <a:pt x="4478" y="9344"/>
                </a:lnTo>
                <a:lnTo>
                  <a:pt x="4027" y="10000"/>
                </a:lnTo>
                <a:lnTo>
                  <a:pt x="5021" y="9965"/>
                </a:lnTo>
                <a:lnTo>
                  <a:pt x="5201" y="9655"/>
                </a:lnTo>
                <a:lnTo>
                  <a:pt x="5081" y="9413"/>
                </a:lnTo>
                <a:lnTo>
                  <a:pt x="5262" y="9378"/>
                </a:lnTo>
                <a:lnTo>
                  <a:pt x="5141" y="9240"/>
                </a:lnTo>
                <a:lnTo>
                  <a:pt x="5292" y="9102"/>
                </a:lnTo>
                <a:cubicBezTo>
                  <a:pt x="5272" y="8987"/>
                  <a:pt x="5251" y="8871"/>
                  <a:pt x="5231" y="8756"/>
                </a:cubicBezTo>
                <a:lnTo>
                  <a:pt x="5322" y="8722"/>
                </a:lnTo>
                <a:cubicBezTo>
                  <a:pt x="5342" y="8803"/>
                  <a:pt x="5362" y="8883"/>
                  <a:pt x="5382" y="8964"/>
                </a:cubicBezTo>
                <a:cubicBezTo>
                  <a:pt x="5422" y="8826"/>
                  <a:pt x="5463" y="8687"/>
                  <a:pt x="5503" y="8549"/>
                </a:cubicBezTo>
                <a:lnTo>
                  <a:pt x="5713" y="8653"/>
                </a:lnTo>
                <a:cubicBezTo>
                  <a:pt x="5763" y="8503"/>
                  <a:pt x="5814" y="8354"/>
                  <a:pt x="5864" y="8204"/>
                </a:cubicBezTo>
                <a:lnTo>
                  <a:pt x="5864" y="7789"/>
                </a:lnTo>
                <a:lnTo>
                  <a:pt x="5744" y="7755"/>
                </a:lnTo>
                <a:cubicBezTo>
                  <a:pt x="5704" y="7674"/>
                  <a:pt x="5663" y="7594"/>
                  <a:pt x="5623" y="7513"/>
                </a:cubicBezTo>
                <a:cubicBezTo>
                  <a:pt x="5603" y="7524"/>
                  <a:pt x="5583" y="7536"/>
                  <a:pt x="5563" y="7547"/>
                </a:cubicBezTo>
                <a:cubicBezTo>
                  <a:pt x="5583" y="7605"/>
                  <a:pt x="5603" y="7662"/>
                  <a:pt x="5623" y="7720"/>
                </a:cubicBezTo>
                <a:lnTo>
                  <a:pt x="5442" y="7617"/>
                </a:lnTo>
                <a:lnTo>
                  <a:pt x="5292" y="7202"/>
                </a:lnTo>
                <a:lnTo>
                  <a:pt x="5201" y="7168"/>
                </a:lnTo>
                <a:cubicBezTo>
                  <a:pt x="5241" y="7053"/>
                  <a:pt x="5282" y="6937"/>
                  <a:pt x="5322" y="6822"/>
                </a:cubicBezTo>
                <a:cubicBezTo>
                  <a:pt x="5272" y="6718"/>
                  <a:pt x="5221" y="6615"/>
                  <a:pt x="5171" y="6511"/>
                </a:cubicBezTo>
                <a:lnTo>
                  <a:pt x="5171" y="6235"/>
                </a:lnTo>
                <a:lnTo>
                  <a:pt x="4539" y="5682"/>
                </a:lnTo>
                <a:lnTo>
                  <a:pt x="4358" y="5648"/>
                </a:lnTo>
                <a:lnTo>
                  <a:pt x="3876" y="5130"/>
                </a:lnTo>
                <a:cubicBezTo>
                  <a:pt x="3856" y="5038"/>
                  <a:pt x="3836" y="4945"/>
                  <a:pt x="3816" y="4853"/>
                </a:cubicBezTo>
                <a:lnTo>
                  <a:pt x="4087" y="4249"/>
                </a:lnTo>
                <a:cubicBezTo>
                  <a:pt x="4077" y="4180"/>
                  <a:pt x="4067" y="4110"/>
                  <a:pt x="4057" y="4041"/>
                </a:cubicBezTo>
                <a:lnTo>
                  <a:pt x="4147" y="3834"/>
                </a:lnTo>
                <a:lnTo>
                  <a:pt x="4147" y="3765"/>
                </a:lnTo>
                <a:lnTo>
                  <a:pt x="3936" y="3592"/>
                </a:lnTo>
                <a:lnTo>
                  <a:pt x="3665" y="3523"/>
                </a:lnTo>
                <a:lnTo>
                  <a:pt x="3515" y="3731"/>
                </a:lnTo>
                <a:cubicBezTo>
                  <a:pt x="3475" y="3719"/>
                  <a:pt x="3434" y="3708"/>
                  <a:pt x="3394" y="3696"/>
                </a:cubicBezTo>
                <a:cubicBezTo>
                  <a:pt x="3364" y="3638"/>
                  <a:pt x="3334" y="3581"/>
                  <a:pt x="3304" y="3523"/>
                </a:cubicBezTo>
                <a:cubicBezTo>
                  <a:pt x="3244" y="3293"/>
                  <a:pt x="3183" y="3062"/>
                  <a:pt x="3123" y="2832"/>
                </a:cubicBezTo>
                <a:lnTo>
                  <a:pt x="2762" y="2522"/>
                </a:lnTo>
                <a:cubicBezTo>
                  <a:pt x="2732" y="2453"/>
                  <a:pt x="2701" y="2383"/>
                  <a:pt x="2671" y="2314"/>
                </a:cubicBezTo>
                <a:lnTo>
                  <a:pt x="2250" y="1934"/>
                </a:lnTo>
                <a:cubicBezTo>
                  <a:pt x="2170" y="1646"/>
                  <a:pt x="2089" y="1359"/>
                  <a:pt x="2009" y="1071"/>
                </a:cubicBezTo>
                <a:cubicBezTo>
                  <a:pt x="2029" y="887"/>
                  <a:pt x="2049" y="702"/>
                  <a:pt x="2069" y="518"/>
                </a:cubicBezTo>
                <a:lnTo>
                  <a:pt x="1647" y="0"/>
                </a:lnTo>
                <a:lnTo>
                  <a:pt x="774" y="35"/>
                </a:lnTo>
                <a:close/>
              </a:path>
            </a:pathLst>
          </a:custGeom>
          <a:solidFill>
            <a:schemeClr val="accent6">
              <a:lumMod val="40000"/>
              <a:lumOff val="60000"/>
            </a:schemeClr>
          </a:solidFill>
          <a:ln w="3175">
            <a:solidFill>
              <a:srgbClr val="404040"/>
            </a:solidFill>
            <a:prstDash val="solid"/>
            <a:round/>
            <a:headEnd/>
            <a:tailEnd/>
          </a:ln>
        </p:spPr>
        <p:txBody>
          <a:bodyPr/>
          <a:lstStyle/>
          <a:p>
            <a:endParaRPr lang="en-US">
              <a:latin typeface="+mj-lt"/>
            </a:endParaRPr>
          </a:p>
        </p:txBody>
      </p:sp>
      <p:sp>
        <p:nvSpPr>
          <p:cNvPr id="218" name="Rectangle 513"/>
          <p:cNvSpPr>
            <a:spLocks noChangeArrowheads="1"/>
          </p:cNvSpPr>
          <p:nvPr/>
        </p:nvSpPr>
        <p:spPr bwMode="auto">
          <a:xfrm>
            <a:off x="5390618" y="2742795"/>
            <a:ext cx="12503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600" dirty="0">
                <a:solidFill>
                  <a:srgbClr val="404040"/>
                </a:solidFill>
                <a:latin typeface="+mj-lt"/>
              </a:rPr>
              <a:t>MO</a:t>
            </a:r>
            <a:endParaRPr lang="en-US" altLang="en-US" dirty="0">
              <a:latin typeface="+mj-lt"/>
            </a:endParaRPr>
          </a:p>
        </p:txBody>
      </p:sp>
      <p:sp>
        <p:nvSpPr>
          <p:cNvPr id="223" name="Text Box 127"/>
          <p:cNvSpPr txBox="1">
            <a:spLocks noChangeArrowheads="1"/>
          </p:cNvSpPr>
          <p:nvPr/>
        </p:nvSpPr>
        <p:spPr bwMode="auto">
          <a:xfrm>
            <a:off x="4101307" y="1477556"/>
            <a:ext cx="981869" cy="559267"/>
          </a:xfrm>
          <a:prstGeom prst="rect">
            <a:avLst/>
          </a:prstGeom>
          <a:solidFill>
            <a:schemeClr val="bg1"/>
          </a:solidFill>
          <a:ln w="19050">
            <a:solidFill>
              <a:srgbClr val="000000"/>
            </a:solidFill>
          </a:ln>
          <a:effectLst/>
        </p:spPr>
        <p:txBody>
          <a:bodyPr wrap="square" lIns="96657" tIns="48329" rIns="96657" bIns="48329">
            <a:spAutoFit/>
          </a:bodyPr>
          <a:lstStyle>
            <a:lvl1pPr defTabSz="966788">
              <a:spcBef>
                <a:spcPct val="20000"/>
              </a:spcBef>
              <a:buChar char="•"/>
              <a:defRPr sz="3400">
                <a:solidFill>
                  <a:schemeClr val="tx1"/>
                </a:solidFill>
                <a:latin typeface="Times New Roman" panose="02020603050405020304" pitchFamily="18" charset="0"/>
              </a:defRPr>
            </a:lvl1pPr>
            <a:lvl2pPr marL="742950" indent="-285750" defTabSz="966788">
              <a:spcBef>
                <a:spcPct val="20000"/>
              </a:spcBef>
              <a:buChar char="–"/>
              <a:defRPr sz="3000">
                <a:solidFill>
                  <a:schemeClr val="tx1"/>
                </a:solidFill>
                <a:latin typeface="Times New Roman" panose="02020603050405020304" pitchFamily="18" charset="0"/>
              </a:defRPr>
            </a:lvl2pPr>
            <a:lvl3pPr marL="1143000" indent="-228600" defTabSz="966788">
              <a:spcBef>
                <a:spcPct val="20000"/>
              </a:spcBef>
              <a:buChar char="•"/>
              <a:defRPr sz="2500">
                <a:solidFill>
                  <a:schemeClr val="tx1"/>
                </a:solidFill>
                <a:latin typeface="Times New Roman" panose="02020603050405020304" pitchFamily="18" charset="0"/>
              </a:defRPr>
            </a:lvl3pPr>
            <a:lvl4pPr marL="1600200" indent="-228600" defTabSz="966788">
              <a:spcBef>
                <a:spcPct val="20000"/>
              </a:spcBef>
              <a:buChar char="–"/>
              <a:defRPr sz="2100">
                <a:solidFill>
                  <a:schemeClr val="tx1"/>
                </a:solidFill>
                <a:latin typeface="Times New Roman" panose="02020603050405020304" pitchFamily="18" charset="0"/>
              </a:defRPr>
            </a:lvl4pPr>
            <a:lvl5pPr marL="2057400" indent="-228600" defTabSz="966788">
              <a:spcBef>
                <a:spcPct val="20000"/>
              </a:spcBef>
              <a:buChar char="»"/>
              <a:defRPr sz="2100">
                <a:solidFill>
                  <a:schemeClr val="tx1"/>
                </a:solidFill>
                <a:latin typeface="Times New Roman" panose="02020603050405020304" pitchFamily="18" charset="0"/>
              </a:defRPr>
            </a:lvl5pPr>
            <a:lvl6pPr marL="25146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6pPr>
            <a:lvl7pPr marL="29718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7pPr>
            <a:lvl8pPr marL="34290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8pPr>
            <a:lvl9pPr marL="38862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9pPr>
          </a:lstStyle>
          <a:p>
            <a:pPr algn="ctr">
              <a:spcBef>
                <a:spcPts val="0"/>
              </a:spcBef>
              <a:buFontTx/>
              <a:buNone/>
            </a:pPr>
            <a:r>
              <a:rPr lang="en-US" altLang="en-US" sz="1000" b="1" dirty="0">
                <a:solidFill>
                  <a:srgbClr val="000000"/>
                </a:solidFill>
                <a:latin typeface="+mj-lt"/>
              </a:rPr>
              <a:t>DSM-MNPLS Region 16 – </a:t>
            </a:r>
          </a:p>
          <a:p>
            <a:pPr algn="ctr">
              <a:spcBef>
                <a:spcPts val="0"/>
              </a:spcBef>
              <a:buFontTx/>
              <a:buNone/>
            </a:pPr>
            <a:r>
              <a:rPr lang="en-US" altLang="en-US" sz="1000" b="1" dirty="0">
                <a:solidFill>
                  <a:srgbClr val="000000"/>
                </a:solidFill>
                <a:latin typeface="+mj-lt"/>
              </a:rPr>
              <a:t>Bill Perpich</a:t>
            </a:r>
          </a:p>
        </p:txBody>
      </p:sp>
      <p:sp>
        <p:nvSpPr>
          <p:cNvPr id="225" name="Text Box 108"/>
          <p:cNvSpPr txBox="1">
            <a:spLocks noChangeArrowheads="1"/>
          </p:cNvSpPr>
          <p:nvPr/>
        </p:nvSpPr>
        <p:spPr bwMode="auto">
          <a:xfrm>
            <a:off x="5205414" y="1648187"/>
            <a:ext cx="1041399" cy="513100"/>
          </a:xfrm>
          <a:prstGeom prst="rect">
            <a:avLst/>
          </a:prstGeom>
          <a:solidFill>
            <a:schemeClr val="bg1"/>
          </a:solidFill>
          <a:ln w="19050">
            <a:solidFill>
              <a:srgbClr val="000000"/>
            </a:solidFill>
            <a:miter lim="800000"/>
            <a:headEnd/>
            <a:tailEnd/>
          </a:ln>
        </p:spPr>
        <p:txBody>
          <a:bodyPr wrap="square" lIns="96657" tIns="48329" rIns="96657" bIns="48329">
            <a:spAutoFit/>
          </a:bodyPr>
          <a:lstStyle>
            <a:lvl1pPr defTabSz="966788">
              <a:spcBef>
                <a:spcPct val="20000"/>
              </a:spcBef>
              <a:buChar char="•"/>
              <a:defRPr sz="3400">
                <a:solidFill>
                  <a:schemeClr val="tx1"/>
                </a:solidFill>
                <a:latin typeface="Times New Roman" panose="02020603050405020304" pitchFamily="18" charset="0"/>
              </a:defRPr>
            </a:lvl1pPr>
            <a:lvl2pPr marL="742950" indent="-285750" defTabSz="966788">
              <a:spcBef>
                <a:spcPct val="20000"/>
              </a:spcBef>
              <a:buChar char="–"/>
              <a:defRPr sz="3000">
                <a:solidFill>
                  <a:schemeClr val="tx1"/>
                </a:solidFill>
                <a:latin typeface="Times New Roman" panose="02020603050405020304" pitchFamily="18" charset="0"/>
              </a:defRPr>
            </a:lvl2pPr>
            <a:lvl3pPr marL="1143000" indent="-228600" defTabSz="966788">
              <a:spcBef>
                <a:spcPct val="20000"/>
              </a:spcBef>
              <a:buChar char="•"/>
              <a:defRPr sz="2500">
                <a:solidFill>
                  <a:schemeClr val="tx1"/>
                </a:solidFill>
                <a:latin typeface="Times New Roman" panose="02020603050405020304" pitchFamily="18" charset="0"/>
              </a:defRPr>
            </a:lvl3pPr>
            <a:lvl4pPr marL="1600200" indent="-228600" defTabSz="966788">
              <a:spcBef>
                <a:spcPct val="20000"/>
              </a:spcBef>
              <a:buChar char="–"/>
              <a:defRPr sz="2100">
                <a:solidFill>
                  <a:schemeClr val="tx1"/>
                </a:solidFill>
                <a:latin typeface="Times New Roman" panose="02020603050405020304" pitchFamily="18" charset="0"/>
              </a:defRPr>
            </a:lvl4pPr>
            <a:lvl5pPr marL="2057400" indent="-228600" defTabSz="966788">
              <a:spcBef>
                <a:spcPct val="20000"/>
              </a:spcBef>
              <a:buChar char="»"/>
              <a:defRPr sz="2100">
                <a:solidFill>
                  <a:schemeClr val="tx1"/>
                </a:solidFill>
                <a:latin typeface="Times New Roman" panose="02020603050405020304" pitchFamily="18" charset="0"/>
              </a:defRPr>
            </a:lvl5pPr>
            <a:lvl6pPr marL="25146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6pPr>
            <a:lvl7pPr marL="29718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7pPr>
            <a:lvl8pPr marL="34290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8pPr>
            <a:lvl9pPr marL="38862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9pPr>
          </a:lstStyle>
          <a:p>
            <a:pPr>
              <a:spcBef>
                <a:spcPts val="0"/>
              </a:spcBef>
              <a:buFontTx/>
              <a:buNone/>
            </a:pPr>
            <a:r>
              <a:rPr lang="en-US" altLang="en-US" sz="900" b="1" dirty="0">
                <a:solidFill>
                  <a:srgbClr val="000000"/>
                </a:solidFill>
                <a:latin typeface="+mj-lt"/>
              </a:rPr>
              <a:t>Midwest- CHI </a:t>
            </a:r>
          </a:p>
          <a:p>
            <a:pPr>
              <a:spcBef>
                <a:spcPts val="0"/>
              </a:spcBef>
              <a:buFontTx/>
              <a:buNone/>
            </a:pPr>
            <a:r>
              <a:rPr lang="en-US" altLang="en-US" sz="900" b="1" dirty="0">
                <a:solidFill>
                  <a:srgbClr val="000000"/>
                </a:solidFill>
                <a:latin typeface="+mj-lt"/>
              </a:rPr>
              <a:t>Region 18 – </a:t>
            </a:r>
          </a:p>
          <a:p>
            <a:pPr>
              <a:spcBef>
                <a:spcPts val="0"/>
              </a:spcBef>
              <a:buFontTx/>
              <a:buNone/>
            </a:pPr>
            <a:r>
              <a:rPr lang="en-US" altLang="en-US" sz="900" b="1" dirty="0">
                <a:solidFill>
                  <a:srgbClr val="000000"/>
                </a:solidFill>
                <a:latin typeface="+mj-lt"/>
              </a:rPr>
              <a:t>Paul Sweatman</a:t>
            </a:r>
          </a:p>
        </p:txBody>
      </p:sp>
      <p:sp>
        <p:nvSpPr>
          <p:cNvPr id="257" name="Text Box 101"/>
          <p:cNvSpPr txBox="1">
            <a:spLocks noChangeArrowheads="1"/>
          </p:cNvSpPr>
          <p:nvPr/>
        </p:nvSpPr>
        <p:spPr bwMode="auto">
          <a:xfrm>
            <a:off x="3696062" y="3975809"/>
            <a:ext cx="1223600" cy="559267"/>
          </a:xfrm>
          <a:prstGeom prst="rect">
            <a:avLst/>
          </a:prstGeom>
          <a:solidFill>
            <a:schemeClr val="bg1"/>
          </a:solidFill>
          <a:ln w="19050">
            <a:solidFill>
              <a:srgbClr val="000000"/>
            </a:solidFill>
          </a:ln>
          <a:effectLst/>
        </p:spPr>
        <p:txBody>
          <a:bodyPr wrap="square" lIns="96657" tIns="48329" rIns="96657" bIns="48329">
            <a:spAutoFit/>
          </a:bodyPr>
          <a:lstStyle>
            <a:lvl1pPr defTabSz="966788">
              <a:spcBef>
                <a:spcPct val="20000"/>
              </a:spcBef>
              <a:buChar char="•"/>
              <a:defRPr sz="3400">
                <a:solidFill>
                  <a:schemeClr val="tx1"/>
                </a:solidFill>
                <a:latin typeface="Times New Roman" panose="02020603050405020304" pitchFamily="18" charset="0"/>
              </a:defRPr>
            </a:lvl1pPr>
            <a:lvl2pPr marL="742950" indent="-285750" defTabSz="966788">
              <a:spcBef>
                <a:spcPct val="20000"/>
              </a:spcBef>
              <a:buChar char="–"/>
              <a:defRPr sz="3000">
                <a:solidFill>
                  <a:schemeClr val="tx1"/>
                </a:solidFill>
                <a:latin typeface="Times New Roman" panose="02020603050405020304" pitchFamily="18" charset="0"/>
              </a:defRPr>
            </a:lvl2pPr>
            <a:lvl3pPr marL="1143000" indent="-228600" defTabSz="966788">
              <a:spcBef>
                <a:spcPct val="20000"/>
              </a:spcBef>
              <a:buChar char="•"/>
              <a:defRPr sz="2500">
                <a:solidFill>
                  <a:schemeClr val="tx1"/>
                </a:solidFill>
                <a:latin typeface="Times New Roman" panose="02020603050405020304" pitchFamily="18" charset="0"/>
              </a:defRPr>
            </a:lvl3pPr>
            <a:lvl4pPr marL="1600200" indent="-228600" defTabSz="966788">
              <a:spcBef>
                <a:spcPct val="20000"/>
              </a:spcBef>
              <a:buChar char="–"/>
              <a:defRPr sz="2100">
                <a:solidFill>
                  <a:schemeClr val="tx1"/>
                </a:solidFill>
                <a:latin typeface="Times New Roman" panose="02020603050405020304" pitchFamily="18" charset="0"/>
              </a:defRPr>
            </a:lvl4pPr>
            <a:lvl5pPr marL="2057400" indent="-228600" defTabSz="966788">
              <a:spcBef>
                <a:spcPct val="20000"/>
              </a:spcBef>
              <a:buChar char="»"/>
              <a:defRPr sz="2100">
                <a:solidFill>
                  <a:schemeClr val="tx1"/>
                </a:solidFill>
                <a:latin typeface="Times New Roman" panose="02020603050405020304" pitchFamily="18" charset="0"/>
              </a:defRPr>
            </a:lvl5pPr>
            <a:lvl6pPr marL="25146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6pPr>
            <a:lvl7pPr marL="29718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7pPr>
            <a:lvl8pPr marL="34290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8pPr>
            <a:lvl9pPr marL="38862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9pPr>
          </a:lstStyle>
          <a:p>
            <a:pPr algn="ctr">
              <a:spcBef>
                <a:spcPts val="0"/>
              </a:spcBef>
              <a:buFontTx/>
              <a:buNone/>
            </a:pPr>
            <a:r>
              <a:rPr lang="en-US" altLang="en-US" sz="1000" b="1" dirty="0">
                <a:solidFill>
                  <a:srgbClr val="000000"/>
                </a:solidFill>
                <a:latin typeface="+mj-lt"/>
              </a:rPr>
              <a:t>South Central Regions 12 &amp; 13 – Jeff Baloga</a:t>
            </a:r>
          </a:p>
        </p:txBody>
      </p:sp>
      <p:sp>
        <p:nvSpPr>
          <p:cNvPr id="259" name="Text Box 113"/>
          <p:cNvSpPr txBox="1">
            <a:spLocks noChangeArrowheads="1"/>
          </p:cNvSpPr>
          <p:nvPr/>
        </p:nvSpPr>
        <p:spPr bwMode="auto">
          <a:xfrm>
            <a:off x="5289551" y="3483181"/>
            <a:ext cx="926241" cy="559267"/>
          </a:xfrm>
          <a:prstGeom prst="rect">
            <a:avLst/>
          </a:prstGeom>
          <a:solidFill>
            <a:schemeClr val="bg1"/>
          </a:solidFill>
          <a:ln w="19050">
            <a:solidFill>
              <a:srgbClr val="000000"/>
            </a:solidFill>
          </a:ln>
          <a:effectLst/>
        </p:spPr>
        <p:txBody>
          <a:bodyPr wrap="square" lIns="96657" tIns="48329" rIns="96657" bIns="48329">
            <a:spAutoFit/>
          </a:bodyPr>
          <a:lstStyle>
            <a:lvl1pPr defTabSz="966788">
              <a:spcBef>
                <a:spcPct val="20000"/>
              </a:spcBef>
              <a:buChar char="•"/>
              <a:defRPr sz="3400">
                <a:solidFill>
                  <a:schemeClr val="tx1"/>
                </a:solidFill>
                <a:latin typeface="Times New Roman" panose="02020603050405020304" pitchFamily="18" charset="0"/>
              </a:defRPr>
            </a:lvl1pPr>
            <a:lvl2pPr marL="742950" indent="-285750" defTabSz="966788">
              <a:spcBef>
                <a:spcPct val="20000"/>
              </a:spcBef>
              <a:buChar char="–"/>
              <a:defRPr sz="3000">
                <a:solidFill>
                  <a:schemeClr val="tx1"/>
                </a:solidFill>
                <a:latin typeface="Times New Roman" panose="02020603050405020304" pitchFamily="18" charset="0"/>
              </a:defRPr>
            </a:lvl2pPr>
            <a:lvl3pPr marL="1143000" indent="-228600" defTabSz="966788">
              <a:spcBef>
                <a:spcPct val="20000"/>
              </a:spcBef>
              <a:buChar char="•"/>
              <a:defRPr sz="2500">
                <a:solidFill>
                  <a:schemeClr val="tx1"/>
                </a:solidFill>
                <a:latin typeface="Times New Roman" panose="02020603050405020304" pitchFamily="18" charset="0"/>
              </a:defRPr>
            </a:lvl3pPr>
            <a:lvl4pPr marL="1600200" indent="-228600" defTabSz="966788">
              <a:spcBef>
                <a:spcPct val="20000"/>
              </a:spcBef>
              <a:buChar char="–"/>
              <a:defRPr sz="2100">
                <a:solidFill>
                  <a:schemeClr val="tx1"/>
                </a:solidFill>
                <a:latin typeface="Times New Roman" panose="02020603050405020304" pitchFamily="18" charset="0"/>
              </a:defRPr>
            </a:lvl4pPr>
            <a:lvl5pPr marL="2057400" indent="-228600" defTabSz="966788">
              <a:spcBef>
                <a:spcPct val="20000"/>
              </a:spcBef>
              <a:buChar char="»"/>
              <a:defRPr sz="2100">
                <a:solidFill>
                  <a:schemeClr val="tx1"/>
                </a:solidFill>
                <a:latin typeface="Times New Roman" panose="02020603050405020304" pitchFamily="18" charset="0"/>
              </a:defRPr>
            </a:lvl5pPr>
            <a:lvl6pPr marL="25146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6pPr>
            <a:lvl7pPr marL="29718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7pPr>
            <a:lvl8pPr marL="34290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8pPr>
            <a:lvl9pPr marL="38862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9pPr>
          </a:lstStyle>
          <a:p>
            <a:pPr algn="ctr">
              <a:spcBef>
                <a:spcPts val="0"/>
              </a:spcBef>
              <a:buFontTx/>
              <a:buNone/>
            </a:pPr>
            <a:r>
              <a:rPr lang="en-US" altLang="en-US" sz="1000" b="1" dirty="0">
                <a:solidFill>
                  <a:srgbClr val="000000"/>
                </a:solidFill>
                <a:latin typeface="+mj-lt"/>
              </a:rPr>
              <a:t>Nashville Region 9 – </a:t>
            </a:r>
          </a:p>
          <a:p>
            <a:pPr algn="ctr">
              <a:spcBef>
                <a:spcPts val="0"/>
              </a:spcBef>
              <a:buFontTx/>
              <a:buNone/>
            </a:pPr>
            <a:r>
              <a:rPr lang="en-US" altLang="en-US" sz="1000" b="1" dirty="0">
                <a:solidFill>
                  <a:srgbClr val="000000"/>
                </a:solidFill>
                <a:latin typeface="+mj-lt"/>
              </a:rPr>
              <a:t>Rick Wells</a:t>
            </a:r>
          </a:p>
        </p:txBody>
      </p:sp>
      <p:sp>
        <p:nvSpPr>
          <p:cNvPr id="260" name="Text Box 125"/>
          <p:cNvSpPr txBox="1">
            <a:spLocks noChangeArrowheads="1"/>
          </p:cNvSpPr>
          <p:nvPr/>
        </p:nvSpPr>
        <p:spPr bwMode="auto">
          <a:xfrm>
            <a:off x="7223126" y="4546758"/>
            <a:ext cx="989014" cy="559267"/>
          </a:xfrm>
          <a:prstGeom prst="rect">
            <a:avLst/>
          </a:prstGeom>
          <a:solidFill>
            <a:schemeClr val="bg1"/>
          </a:solidFill>
          <a:ln w="19050">
            <a:solidFill>
              <a:srgbClr val="000000"/>
            </a:solidFill>
          </a:ln>
          <a:effectLst/>
        </p:spPr>
        <p:txBody>
          <a:bodyPr wrap="square" lIns="96657" tIns="48329" rIns="96657" bIns="48329">
            <a:spAutoFit/>
          </a:bodyPr>
          <a:lstStyle>
            <a:lvl1pPr defTabSz="966788">
              <a:spcBef>
                <a:spcPct val="20000"/>
              </a:spcBef>
              <a:buChar char="•"/>
              <a:defRPr sz="3400">
                <a:solidFill>
                  <a:schemeClr val="tx1"/>
                </a:solidFill>
                <a:latin typeface="Times New Roman" panose="02020603050405020304" pitchFamily="18" charset="0"/>
              </a:defRPr>
            </a:lvl1pPr>
            <a:lvl2pPr marL="742950" indent="-285750" defTabSz="966788">
              <a:spcBef>
                <a:spcPct val="20000"/>
              </a:spcBef>
              <a:buChar char="–"/>
              <a:defRPr sz="3000">
                <a:solidFill>
                  <a:schemeClr val="tx1"/>
                </a:solidFill>
                <a:latin typeface="Times New Roman" panose="02020603050405020304" pitchFamily="18" charset="0"/>
              </a:defRPr>
            </a:lvl2pPr>
            <a:lvl3pPr marL="1143000" indent="-228600" defTabSz="966788">
              <a:spcBef>
                <a:spcPct val="20000"/>
              </a:spcBef>
              <a:buChar char="•"/>
              <a:defRPr sz="2500">
                <a:solidFill>
                  <a:schemeClr val="tx1"/>
                </a:solidFill>
                <a:latin typeface="Times New Roman" panose="02020603050405020304" pitchFamily="18" charset="0"/>
              </a:defRPr>
            </a:lvl3pPr>
            <a:lvl4pPr marL="1600200" indent="-228600" defTabSz="966788">
              <a:spcBef>
                <a:spcPct val="20000"/>
              </a:spcBef>
              <a:buChar char="–"/>
              <a:defRPr sz="2100">
                <a:solidFill>
                  <a:schemeClr val="tx1"/>
                </a:solidFill>
                <a:latin typeface="Times New Roman" panose="02020603050405020304" pitchFamily="18" charset="0"/>
              </a:defRPr>
            </a:lvl4pPr>
            <a:lvl5pPr marL="2057400" indent="-228600" defTabSz="966788">
              <a:spcBef>
                <a:spcPct val="20000"/>
              </a:spcBef>
              <a:buChar char="»"/>
              <a:defRPr sz="2100">
                <a:solidFill>
                  <a:schemeClr val="tx1"/>
                </a:solidFill>
                <a:latin typeface="Times New Roman" panose="02020603050405020304" pitchFamily="18" charset="0"/>
              </a:defRPr>
            </a:lvl5pPr>
            <a:lvl6pPr marL="25146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6pPr>
            <a:lvl7pPr marL="29718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7pPr>
            <a:lvl8pPr marL="34290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8pPr>
            <a:lvl9pPr marL="38862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9pPr>
          </a:lstStyle>
          <a:p>
            <a:pPr algn="ctr">
              <a:spcBef>
                <a:spcPts val="0"/>
              </a:spcBef>
              <a:buFontTx/>
              <a:buNone/>
              <a:defRPr/>
            </a:pPr>
            <a:r>
              <a:rPr lang="en-US" altLang="en-US" sz="1000" b="1" dirty="0">
                <a:solidFill>
                  <a:srgbClr val="000000"/>
                </a:solidFill>
                <a:latin typeface="+mj-lt"/>
              </a:rPr>
              <a:t>Florida </a:t>
            </a:r>
          </a:p>
          <a:p>
            <a:pPr algn="ctr">
              <a:spcBef>
                <a:spcPts val="0"/>
              </a:spcBef>
              <a:buFontTx/>
              <a:buNone/>
              <a:defRPr/>
            </a:pPr>
            <a:r>
              <a:rPr lang="en-US" altLang="en-US" sz="1000" b="1" dirty="0">
                <a:solidFill>
                  <a:srgbClr val="000000"/>
                </a:solidFill>
                <a:latin typeface="+mj-lt"/>
              </a:rPr>
              <a:t>Region 3 – </a:t>
            </a:r>
          </a:p>
          <a:p>
            <a:pPr algn="ctr">
              <a:spcBef>
                <a:spcPts val="0"/>
              </a:spcBef>
              <a:buFontTx/>
              <a:buNone/>
              <a:defRPr/>
            </a:pPr>
            <a:r>
              <a:rPr lang="en-US" altLang="en-US" sz="1000" b="1" dirty="0">
                <a:solidFill>
                  <a:srgbClr val="000000"/>
                </a:solidFill>
                <a:latin typeface="+mj-lt"/>
              </a:rPr>
              <a:t>Shawn Casey</a:t>
            </a:r>
          </a:p>
        </p:txBody>
      </p:sp>
      <p:sp>
        <p:nvSpPr>
          <p:cNvPr id="263" name="Text Box 115"/>
          <p:cNvSpPr txBox="1">
            <a:spLocks noChangeArrowheads="1"/>
          </p:cNvSpPr>
          <p:nvPr/>
        </p:nvSpPr>
        <p:spPr bwMode="auto">
          <a:xfrm>
            <a:off x="6452252" y="3772362"/>
            <a:ext cx="962233" cy="559267"/>
          </a:xfrm>
          <a:prstGeom prst="rect">
            <a:avLst/>
          </a:prstGeom>
          <a:solidFill>
            <a:schemeClr val="bg1"/>
          </a:solidFill>
          <a:ln w="19050">
            <a:solidFill>
              <a:srgbClr val="000000"/>
            </a:solidFill>
            <a:miter lim="800000"/>
            <a:headEnd/>
            <a:tailEnd/>
          </a:ln>
          <a:effectLst/>
        </p:spPr>
        <p:txBody>
          <a:bodyPr wrap="square" lIns="96657" tIns="48329" rIns="96657" bIns="48329">
            <a:spAutoFit/>
          </a:bodyPr>
          <a:lstStyle>
            <a:lvl1pPr defTabSz="966788">
              <a:spcBef>
                <a:spcPct val="20000"/>
              </a:spcBef>
              <a:buChar char="•"/>
              <a:defRPr sz="3400">
                <a:solidFill>
                  <a:schemeClr val="tx1"/>
                </a:solidFill>
                <a:latin typeface="Times New Roman" panose="02020603050405020304" pitchFamily="18" charset="0"/>
              </a:defRPr>
            </a:lvl1pPr>
            <a:lvl2pPr marL="742950" indent="-285750" defTabSz="966788">
              <a:spcBef>
                <a:spcPct val="20000"/>
              </a:spcBef>
              <a:buChar char="–"/>
              <a:defRPr sz="3000">
                <a:solidFill>
                  <a:schemeClr val="tx1"/>
                </a:solidFill>
                <a:latin typeface="Times New Roman" panose="02020603050405020304" pitchFamily="18" charset="0"/>
              </a:defRPr>
            </a:lvl2pPr>
            <a:lvl3pPr marL="1143000" indent="-228600" defTabSz="966788">
              <a:spcBef>
                <a:spcPct val="20000"/>
              </a:spcBef>
              <a:buChar char="•"/>
              <a:defRPr sz="2500">
                <a:solidFill>
                  <a:schemeClr val="tx1"/>
                </a:solidFill>
                <a:latin typeface="Times New Roman" panose="02020603050405020304" pitchFamily="18" charset="0"/>
              </a:defRPr>
            </a:lvl3pPr>
            <a:lvl4pPr marL="1600200" indent="-228600" defTabSz="966788">
              <a:spcBef>
                <a:spcPct val="20000"/>
              </a:spcBef>
              <a:buChar char="–"/>
              <a:defRPr sz="2100">
                <a:solidFill>
                  <a:schemeClr val="tx1"/>
                </a:solidFill>
                <a:latin typeface="Times New Roman" panose="02020603050405020304" pitchFamily="18" charset="0"/>
              </a:defRPr>
            </a:lvl4pPr>
            <a:lvl5pPr marL="2057400" indent="-228600" defTabSz="966788">
              <a:spcBef>
                <a:spcPct val="20000"/>
              </a:spcBef>
              <a:buChar char="»"/>
              <a:defRPr sz="2100">
                <a:solidFill>
                  <a:schemeClr val="tx1"/>
                </a:solidFill>
                <a:latin typeface="Times New Roman" panose="02020603050405020304" pitchFamily="18" charset="0"/>
              </a:defRPr>
            </a:lvl5pPr>
            <a:lvl6pPr marL="25146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6pPr>
            <a:lvl7pPr marL="29718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7pPr>
            <a:lvl8pPr marL="34290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8pPr>
            <a:lvl9pPr marL="38862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9pPr>
          </a:lstStyle>
          <a:p>
            <a:pPr algn="ctr">
              <a:spcBef>
                <a:spcPts val="0"/>
              </a:spcBef>
              <a:buFontTx/>
              <a:buNone/>
            </a:pPr>
            <a:r>
              <a:rPr lang="en-US" altLang="en-US" sz="1000" b="1" dirty="0">
                <a:solidFill>
                  <a:srgbClr val="000000"/>
                </a:solidFill>
                <a:latin typeface="+mj-lt"/>
              </a:rPr>
              <a:t>Georgia </a:t>
            </a:r>
          </a:p>
          <a:p>
            <a:pPr algn="ctr">
              <a:spcBef>
                <a:spcPts val="0"/>
              </a:spcBef>
              <a:buFontTx/>
              <a:buNone/>
            </a:pPr>
            <a:r>
              <a:rPr lang="en-US" altLang="en-US" sz="1000" b="1" dirty="0">
                <a:solidFill>
                  <a:srgbClr val="000000"/>
                </a:solidFill>
                <a:latin typeface="+mj-lt"/>
              </a:rPr>
              <a:t>Region 7 – </a:t>
            </a:r>
          </a:p>
          <a:p>
            <a:pPr algn="ctr">
              <a:spcBef>
                <a:spcPts val="0"/>
              </a:spcBef>
              <a:buFontTx/>
              <a:buNone/>
            </a:pPr>
            <a:r>
              <a:rPr lang="en-US" altLang="en-US" sz="1000" b="1" dirty="0">
                <a:solidFill>
                  <a:srgbClr val="000000"/>
                </a:solidFill>
                <a:latin typeface="+mj-lt"/>
              </a:rPr>
              <a:t>Don Weitzel</a:t>
            </a:r>
          </a:p>
        </p:txBody>
      </p:sp>
      <p:sp>
        <p:nvSpPr>
          <p:cNvPr id="264" name="Text Box 363"/>
          <p:cNvSpPr txBox="1">
            <a:spLocks noChangeArrowheads="1"/>
          </p:cNvSpPr>
          <p:nvPr/>
        </p:nvSpPr>
        <p:spPr bwMode="auto">
          <a:xfrm>
            <a:off x="7335837" y="3185589"/>
            <a:ext cx="1096963" cy="559267"/>
          </a:xfrm>
          <a:prstGeom prst="rect">
            <a:avLst/>
          </a:prstGeom>
          <a:solidFill>
            <a:schemeClr val="bg1"/>
          </a:solidFill>
          <a:ln w="19050">
            <a:solidFill>
              <a:srgbClr val="000000"/>
            </a:solidFill>
          </a:ln>
          <a:effectLst/>
        </p:spPr>
        <p:txBody>
          <a:bodyPr wrap="square" lIns="96657" tIns="48329" rIns="96657" bIns="48329">
            <a:spAutoFit/>
          </a:bodyPr>
          <a:lstStyle>
            <a:lvl1pPr defTabSz="966788">
              <a:spcBef>
                <a:spcPct val="20000"/>
              </a:spcBef>
              <a:buChar char="•"/>
              <a:defRPr sz="3400">
                <a:solidFill>
                  <a:schemeClr val="tx1"/>
                </a:solidFill>
                <a:latin typeface="Times New Roman" panose="02020603050405020304" pitchFamily="18" charset="0"/>
              </a:defRPr>
            </a:lvl1pPr>
            <a:lvl2pPr marL="742950" indent="-285750" defTabSz="966788">
              <a:spcBef>
                <a:spcPct val="20000"/>
              </a:spcBef>
              <a:buChar char="–"/>
              <a:defRPr sz="3000">
                <a:solidFill>
                  <a:schemeClr val="tx1"/>
                </a:solidFill>
                <a:latin typeface="Times New Roman" panose="02020603050405020304" pitchFamily="18" charset="0"/>
              </a:defRPr>
            </a:lvl2pPr>
            <a:lvl3pPr marL="1143000" indent="-228600" defTabSz="966788">
              <a:spcBef>
                <a:spcPct val="20000"/>
              </a:spcBef>
              <a:buChar char="•"/>
              <a:defRPr sz="2500">
                <a:solidFill>
                  <a:schemeClr val="tx1"/>
                </a:solidFill>
                <a:latin typeface="Times New Roman" panose="02020603050405020304" pitchFamily="18" charset="0"/>
              </a:defRPr>
            </a:lvl3pPr>
            <a:lvl4pPr marL="1600200" indent="-228600" defTabSz="966788">
              <a:spcBef>
                <a:spcPct val="20000"/>
              </a:spcBef>
              <a:buChar char="–"/>
              <a:defRPr sz="2100">
                <a:solidFill>
                  <a:schemeClr val="tx1"/>
                </a:solidFill>
                <a:latin typeface="Times New Roman" panose="02020603050405020304" pitchFamily="18" charset="0"/>
              </a:defRPr>
            </a:lvl4pPr>
            <a:lvl5pPr marL="2057400" indent="-228600" defTabSz="966788">
              <a:spcBef>
                <a:spcPct val="20000"/>
              </a:spcBef>
              <a:buChar char="»"/>
              <a:defRPr sz="2100">
                <a:solidFill>
                  <a:schemeClr val="tx1"/>
                </a:solidFill>
                <a:latin typeface="Times New Roman" panose="02020603050405020304" pitchFamily="18" charset="0"/>
              </a:defRPr>
            </a:lvl5pPr>
            <a:lvl6pPr marL="25146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6pPr>
            <a:lvl7pPr marL="29718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7pPr>
            <a:lvl8pPr marL="34290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8pPr>
            <a:lvl9pPr marL="38862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9pPr>
          </a:lstStyle>
          <a:p>
            <a:pPr algn="ctr">
              <a:spcBef>
                <a:spcPts val="0"/>
              </a:spcBef>
              <a:buFontTx/>
              <a:buNone/>
            </a:pPr>
            <a:r>
              <a:rPr lang="en-US" altLang="en-US" sz="1000" b="1" dirty="0">
                <a:solidFill>
                  <a:srgbClr val="000000"/>
                </a:solidFill>
                <a:latin typeface="+mj-lt"/>
              </a:rPr>
              <a:t>Carolinas-VA Region 6 – </a:t>
            </a:r>
          </a:p>
          <a:p>
            <a:pPr algn="ctr">
              <a:spcBef>
                <a:spcPts val="0"/>
              </a:spcBef>
              <a:buFontTx/>
              <a:buNone/>
            </a:pPr>
            <a:r>
              <a:rPr lang="en-US" altLang="en-US" sz="1000" b="1" dirty="0">
                <a:solidFill>
                  <a:srgbClr val="000000"/>
                </a:solidFill>
                <a:latin typeface="+mj-lt"/>
              </a:rPr>
              <a:t>Reid Matheny</a:t>
            </a:r>
          </a:p>
        </p:txBody>
      </p:sp>
      <p:sp>
        <p:nvSpPr>
          <p:cNvPr id="265" name="Text Box 726"/>
          <p:cNvSpPr txBox="1">
            <a:spLocks noChangeArrowheads="1"/>
          </p:cNvSpPr>
          <p:nvPr/>
        </p:nvSpPr>
        <p:spPr bwMode="auto">
          <a:xfrm>
            <a:off x="6013450" y="2479713"/>
            <a:ext cx="1050987" cy="507831"/>
          </a:xfrm>
          <a:prstGeom prst="rect">
            <a:avLst/>
          </a:prstGeom>
          <a:solidFill>
            <a:schemeClr val="bg1"/>
          </a:solidFill>
          <a:ln w="19050">
            <a:solidFill>
              <a:srgbClr val="000000"/>
            </a:solidFill>
          </a:ln>
          <a:effectLst/>
        </p:spPr>
        <p:txBody>
          <a:bodyPr wrap="square">
            <a:spAutoFit/>
          </a:bodyPr>
          <a:lstStyle>
            <a:lvl1pPr defTabSz="966788">
              <a:spcBef>
                <a:spcPct val="20000"/>
              </a:spcBef>
              <a:buChar char="•"/>
              <a:defRPr sz="3400">
                <a:solidFill>
                  <a:schemeClr val="tx1"/>
                </a:solidFill>
                <a:latin typeface="Times New Roman" panose="02020603050405020304" pitchFamily="18" charset="0"/>
              </a:defRPr>
            </a:lvl1pPr>
            <a:lvl2pPr marL="742950" indent="-285750" defTabSz="966788">
              <a:spcBef>
                <a:spcPct val="20000"/>
              </a:spcBef>
              <a:buChar char="–"/>
              <a:defRPr sz="3000">
                <a:solidFill>
                  <a:schemeClr val="tx1"/>
                </a:solidFill>
                <a:latin typeface="Times New Roman" panose="02020603050405020304" pitchFamily="18" charset="0"/>
              </a:defRPr>
            </a:lvl2pPr>
            <a:lvl3pPr marL="1143000" indent="-228600" defTabSz="966788">
              <a:spcBef>
                <a:spcPct val="20000"/>
              </a:spcBef>
              <a:buChar char="•"/>
              <a:defRPr sz="2500">
                <a:solidFill>
                  <a:schemeClr val="tx1"/>
                </a:solidFill>
                <a:latin typeface="Times New Roman" panose="02020603050405020304" pitchFamily="18" charset="0"/>
              </a:defRPr>
            </a:lvl3pPr>
            <a:lvl4pPr marL="1600200" indent="-228600" defTabSz="966788">
              <a:spcBef>
                <a:spcPct val="20000"/>
              </a:spcBef>
              <a:buChar char="–"/>
              <a:defRPr sz="2100">
                <a:solidFill>
                  <a:schemeClr val="tx1"/>
                </a:solidFill>
                <a:latin typeface="Times New Roman" panose="02020603050405020304" pitchFamily="18" charset="0"/>
              </a:defRPr>
            </a:lvl4pPr>
            <a:lvl5pPr marL="2057400" indent="-228600" defTabSz="966788">
              <a:spcBef>
                <a:spcPct val="20000"/>
              </a:spcBef>
              <a:buChar char="»"/>
              <a:defRPr sz="2100">
                <a:solidFill>
                  <a:schemeClr val="tx1"/>
                </a:solidFill>
                <a:latin typeface="Times New Roman" panose="02020603050405020304" pitchFamily="18" charset="0"/>
              </a:defRPr>
            </a:lvl5pPr>
            <a:lvl6pPr marL="25146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6pPr>
            <a:lvl7pPr marL="29718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7pPr>
            <a:lvl8pPr marL="34290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8pPr>
            <a:lvl9pPr marL="38862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9pPr>
          </a:lstStyle>
          <a:p>
            <a:pPr algn="ctr">
              <a:spcBef>
                <a:spcPts val="0"/>
              </a:spcBef>
              <a:buFontTx/>
              <a:buNone/>
            </a:pPr>
            <a:r>
              <a:rPr lang="en-US" altLang="en-US" sz="900" b="1" dirty="0">
                <a:solidFill>
                  <a:srgbClr val="000000"/>
                </a:solidFill>
                <a:latin typeface="+mj-lt"/>
              </a:rPr>
              <a:t>Great Lakes</a:t>
            </a:r>
          </a:p>
          <a:p>
            <a:pPr algn="ctr">
              <a:spcBef>
                <a:spcPts val="0"/>
              </a:spcBef>
              <a:buFontTx/>
              <a:buNone/>
            </a:pPr>
            <a:r>
              <a:rPr lang="en-US" altLang="en-US" sz="900" b="1" dirty="0">
                <a:solidFill>
                  <a:srgbClr val="000000"/>
                </a:solidFill>
                <a:latin typeface="+mj-lt"/>
              </a:rPr>
              <a:t>Regions 1 &amp; 2 – Todd Carbo</a:t>
            </a:r>
          </a:p>
        </p:txBody>
      </p:sp>
      <p:sp>
        <p:nvSpPr>
          <p:cNvPr id="267" name="Text Box 75"/>
          <p:cNvSpPr txBox="1">
            <a:spLocks noChangeArrowheads="1"/>
          </p:cNvSpPr>
          <p:nvPr/>
        </p:nvSpPr>
        <p:spPr bwMode="auto">
          <a:xfrm>
            <a:off x="7818438" y="2324319"/>
            <a:ext cx="962025" cy="559267"/>
          </a:xfrm>
          <a:prstGeom prst="rect">
            <a:avLst/>
          </a:prstGeom>
          <a:solidFill>
            <a:schemeClr val="bg1"/>
          </a:solidFill>
          <a:ln w="19050">
            <a:solidFill>
              <a:srgbClr val="000000"/>
            </a:solidFill>
            <a:miter lim="800000"/>
            <a:headEnd/>
            <a:tailEnd/>
          </a:ln>
          <a:effectLst/>
        </p:spPr>
        <p:txBody>
          <a:bodyPr wrap="square" lIns="96657" tIns="48329" rIns="96657" bIns="48329">
            <a:spAutoFit/>
          </a:bodyPr>
          <a:lstStyle>
            <a:lvl1pPr defTabSz="966788">
              <a:spcBef>
                <a:spcPct val="20000"/>
              </a:spcBef>
              <a:buChar char="•"/>
              <a:defRPr sz="3400">
                <a:solidFill>
                  <a:schemeClr val="tx1"/>
                </a:solidFill>
                <a:latin typeface="Times New Roman" panose="02020603050405020304" pitchFamily="18" charset="0"/>
              </a:defRPr>
            </a:lvl1pPr>
            <a:lvl2pPr marL="742950" indent="-285750" defTabSz="966788">
              <a:spcBef>
                <a:spcPct val="20000"/>
              </a:spcBef>
              <a:buChar char="–"/>
              <a:defRPr sz="3000">
                <a:solidFill>
                  <a:schemeClr val="tx1"/>
                </a:solidFill>
                <a:latin typeface="Times New Roman" panose="02020603050405020304" pitchFamily="18" charset="0"/>
              </a:defRPr>
            </a:lvl2pPr>
            <a:lvl3pPr marL="1143000" indent="-228600" defTabSz="966788">
              <a:spcBef>
                <a:spcPct val="20000"/>
              </a:spcBef>
              <a:buChar char="•"/>
              <a:defRPr sz="2500">
                <a:solidFill>
                  <a:schemeClr val="tx1"/>
                </a:solidFill>
                <a:latin typeface="Times New Roman" panose="02020603050405020304" pitchFamily="18" charset="0"/>
              </a:defRPr>
            </a:lvl3pPr>
            <a:lvl4pPr marL="1600200" indent="-228600" defTabSz="966788">
              <a:spcBef>
                <a:spcPct val="20000"/>
              </a:spcBef>
              <a:buChar char="–"/>
              <a:defRPr sz="2100">
                <a:solidFill>
                  <a:schemeClr val="tx1"/>
                </a:solidFill>
                <a:latin typeface="Times New Roman" panose="02020603050405020304" pitchFamily="18" charset="0"/>
              </a:defRPr>
            </a:lvl4pPr>
            <a:lvl5pPr marL="2057400" indent="-228600" defTabSz="966788">
              <a:spcBef>
                <a:spcPct val="20000"/>
              </a:spcBef>
              <a:buChar char="»"/>
              <a:defRPr sz="2100">
                <a:solidFill>
                  <a:schemeClr val="tx1"/>
                </a:solidFill>
                <a:latin typeface="Times New Roman" panose="02020603050405020304" pitchFamily="18" charset="0"/>
              </a:defRPr>
            </a:lvl5pPr>
            <a:lvl6pPr marL="25146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6pPr>
            <a:lvl7pPr marL="29718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7pPr>
            <a:lvl8pPr marL="34290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8pPr>
            <a:lvl9pPr marL="38862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9pPr>
          </a:lstStyle>
          <a:p>
            <a:pPr algn="ctr">
              <a:spcBef>
                <a:spcPts val="0"/>
              </a:spcBef>
              <a:buFontTx/>
              <a:buNone/>
            </a:pPr>
            <a:r>
              <a:rPr lang="en-US" altLang="en-US" sz="1000" b="1" dirty="0">
                <a:solidFill>
                  <a:srgbClr val="000000"/>
                </a:solidFill>
                <a:latin typeface="+mj-lt"/>
              </a:rPr>
              <a:t>Mid-Atlantic Region 5 – Mike Kelley</a:t>
            </a:r>
          </a:p>
        </p:txBody>
      </p:sp>
      <p:sp>
        <p:nvSpPr>
          <p:cNvPr id="268" name="Text Box 85"/>
          <p:cNvSpPr txBox="1">
            <a:spLocks noChangeArrowheads="1"/>
          </p:cNvSpPr>
          <p:nvPr/>
        </p:nvSpPr>
        <p:spPr bwMode="auto">
          <a:xfrm>
            <a:off x="7110679" y="1571269"/>
            <a:ext cx="889747" cy="559267"/>
          </a:xfrm>
          <a:prstGeom prst="rect">
            <a:avLst/>
          </a:prstGeom>
          <a:solidFill>
            <a:schemeClr val="bg1"/>
          </a:solidFill>
          <a:ln w="19050">
            <a:solidFill>
              <a:srgbClr val="000000"/>
            </a:solidFill>
            <a:miter lim="800000"/>
            <a:headEnd/>
            <a:tailEnd/>
          </a:ln>
          <a:effectLst/>
        </p:spPr>
        <p:txBody>
          <a:bodyPr wrap="square" lIns="96657" tIns="48329" rIns="96657" bIns="48329">
            <a:spAutoFit/>
          </a:bodyPr>
          <a:lstStyle>
            <a:lvl1pPr defTabSz="966788">
              <a:spcBef>
                <a:spcPct val="20000"/>
              </a:spcBef>
              <a:buChar char="•"/>
              <a:defRPr sz="3400">
                <a:solidFill>
                  <a:schemeClr val="tx1"/>
                </a:solidFill>
                <a:latin typeface="Times New Roman" panose="02020603050405020304" pitchFamily="18" charset="0"/>
              </a:defRPr>
            </a:lvl1pPr>
            <a:lvl2pPr marL="742950" indent="-285750" defTabSz="966788">
              <a:spcBef>
                <a:spcPct val="20000"/>
              </a:spcBef>
              <a:buChar char="–"/>
              <a:defRPr sz="3000">
                <a:solidFill>
                  <a:schemeClr val="tx1"/>
                </a:solidFill>
                <a:latin typeface="Times New Roman" panose="02020603050405020304" pitchFamily="18" charset="0"/>
              </a:defRPr>
            </a:lvl2pPr>
            <a:lvl3pPr marL="1143000" indent="-228600" defTabSz="966788">
              <a:spcBef>
                <a:spcPct val="20000"/>
              </a:spcBef>
              <a:buChar char="•"/>
              <a:defRPr sz="2500">
                <a:solidFill>
                  <a:schemeClr val="tx1"/>
                </a:solidFill>
                <a:latin typeface="Times New Roman" panose="02020603050405020304" pitchFamily="18" charset="0"/>
              </a:defRPr>
            </a:lvl3pPr>
            <a:lvl4pPr marL="1600200" indent="-228600" defTabSz="966788">
              <a:spcBef>
                <a:spcPct val="20000"/>
              </a:spcBef>
              <a:buChar char="–"/>
              <a:defRPr sz="2100">
                <a:solidFill>
                  <a:schemeClr val="tx1"/>
                </a:solidFill>
                <a:latin typeface="Times New Roman" panose="02020603050405020304" pitchFamily="18" charset="0"/>
              </a:defRPr>
            </a:lvl4pPr>
            <a:lvl5pPr marL="2057400" indent="-228600" defTabSz="966788">
              <a:spcBef>
                <a:spcPct val="20000"/>
              </a:spcBef>
              <a:buChar char="»"/>
              <a:defRPr sz="2100">
                <a:solidFill>
                  <a:schemeClr val="tx1"/>
                </a:solidFill>
                <a:latin typeface="Times New Roman" panose="02020603050405020304" pitchFamily="18" charset="0"/>
              </a:defRPr>
            </a:lvl5pPr>
            <a:lvl6pPr marL="25146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6pPr>
            <a:lvl7pPr marL="29718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7pPr>
            <a:lvl8pPr marL="34290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8pPr>
            <a:lvl9pPr marL="38862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9pPr>
          </a:lstStyle>
          <a:p>
            <a:pPr algn="ctr">
              <a:spcBef>
                <a:spcPts val="0"/>
              </a:spcBef>
              <a:buFontTx/>
              <a:buNone/>
            </a:pPr>
            <a:r>
              <a:rPr lang="en-US" altLang="en-US" sz="1000" b="1" dirty="0">
                <a:solidFill>
                  <a:srgbClr val="000000"/>
                </a:solidFill>
                <a:latin typeface="+mj-lt"/>
              </a:rPr>
              <a:t>NY/NJ </a:t>
            </a:r>
          </a:p>
          <a:p>
            <a:pPr algn="ctr">
              <a:spcBef>
                <a:spcPts val="0"/>
              </a:spcBef>
              <a:buFontTx/>
              <a:buNone/>
            </a:pPr>
            <a:r>
              <a:rPr lang="en-US" altLang="en-US" sz="1000" b="1" dirty="0">
                <a:solidFill>
                  <a:srgbClr val="000000"/>
                </a:solidFill>
                <a:latin typeface="+mj-lt"/>
              </a:rPr>
              <a:t>Region 4 – </a:t>
            </a:r>
          </a:p>
          <a:p>
            <a:pPr algn="ctr">
              <a:spcBef>
                <a:spcPts val="0"/>
              </a:spcBef>
              <a:buFontTx/>
              <a:buNone/>
            </a:pPr>
            <a:r>
              <a:rPr lang="en-US" altLang="en-US" sz="1000" b="1" dirty="0">
                <a:solidFill>
                  <a:srgbClr val="000000"/>
                </a:solidFill>
                <a:latin typeface="+mj-lt"/>
              </a:rPr>
              <a:t>Jim Cowie</a:t>
            </a:r>
          </a:p>
        </p:txBody>
      </p:sp>
      <p:sp>
        <p:nvSpPr>
          <p:cNvPr id="269" name="Text Box 74"/>
          <p:cNvSpPr txBox="1">
            <a:spLocks noChangeArrowheads="1"/>
          </p:cNvSpPr>
          <p:nvPr/>
        </p:nvSpPr>
        <p:spPr bwMode="auto">
          <a:xfrm>
            <a:off x="7923213" y="833962"/>
            <a:ext cx="1014413" cy="559267"/>
          </a:xfrm>
          <a:prstGeom prst="rect">
            <a:avLst/>
          </a:prstGeom>
          <a:solidFill>
            <a:schemeClr val="bg1"/>
          </a:solidFill>
          <a:ln w="19050">
            <a:solidFill>
              <a:srgbClr val="000000"/>
            </a:solidFill>
            <a:miter lim="800000"/>
            <a:headEnd/>
            <a:tailEnd/>
          </a:ln>
          <a:effectLst/>
        </p:spPr>
        <p:txBody>
          <a:bodyPr wrap="square" lIns="96657" tIns="48329" rIns="96657" bIns="48329">
            <a:spAutoFit/>
          </a:bodyPr>
          <a:lstStyle>
            <a:lvl1pPr defTabSz="966788">
              <a:spcBef>
                <a:spcPct val="20000"/>
              </a:spcBef>
              <a:buChar char="•"/>
              <a:defRPr sz="3400">
                <a:solidFill>
                  <a:schemeClr val="tx1"/>
                </a:solidFill>
                <a:latin typeface="Times New Roman" panose="02020603050405020304" pitchFamily="18" charset="0"/>
              </a:defRPr>
            </a:lvl1pPr>
            <a:lvl2pPr marL="742950" indent="-285750" defTabSz="966788">
              <a:spcBef>
                <a:spcPct val="20000"/>
              </a:spcBef>
              <a:buChar char="–"/>
              <a:defRPr sz="3000">
                <a:solidFill>
                  <a:schemeClr val="tx1"/>
                </a:solidFill>
                <a:latin typeface="Times New Roman" panose="02020603050405020304" pitchFamily="18" charset="0"/>
              </a:defRPr>
            </a:lvl2pPr>
            <a:lvl3pPr marL="1143000" indent="-228600" defTabSz="966788">
              <a:spcBef>
                <a:spcPct val="20000"/>
              </a:spcBef>
              <a:buChar char="•"/>
              <a:defRPr sz="2500">
                <a:solidFill>
                  <a:schemeClr val="tx1"/>
                </a:solidFill>
                <a:latin typeface="Times New Roman" panose="02020603050405020304" pitchFamily="18" charset="0"/>
              </a:defRPr>
            </a:lvl3pPr>
            <a:lvl4pPr marL="1600200" indent="-228600" defTabSz="966788">
              <a:spcBef>
                <a:spcPct val="20000"/>
              </a:spcBef>
              <a:buChar char="–"/>
              <a:defRPr sz="2100">
                <a:solidFill>
                  <a:schemeClr val="tx1"/>
                </a:solidFill>
                <a:latin typeface="Times New Roman" panose="02020603050405020304" pitchFamily="18" charset="0"/>
              </a:defRPr>
            </a:lvl4pPr>
            <a:lvl5pPr marL="2057400" indent="-228600" defTabSz="966788">
              <a:spcBef>
                <a:spcPct val="20000"/>
              </a:spcBef>
              <a:buChar char="»"/>
              <a:defRPr sz="2100">
                <a:solidFill>
                  <a:schemeClr val="tx1"/>
                </a:solidFill>
                <a:latin typeface="Times New Roman" panose="02020603050405020304" pitchFamily="18" charset="0"/>
              </a:defRPr>
            </a:lvl5pPr>
            <a:lvl6pPr marL="25146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6pPr>
            <a:lvl7pPr marL="29718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7pPr>
            <a:lvl8pPr marL="34290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8pPr>
            <a:lvl9pPr marL="3886200" indent="-228600" defTabSz="966788" eaLnBrk="0" fontAlgn="base" hangingPunct="0">
              <a:spcBef>
                <a:spcPct val="20000"/>
              </a:spcBef>
              <a:spcAft>
                <a:spcPct val="0"/>
              </a:spcAft>
              <a:buChar char="»"/>
              <a:defRPr sz="2100">
                <a:solidFill>
                  <a:schemeClr val="tx1"/>
                </a:solidFill>
                <a:latin typeface="Times New Roman" panose="02020603050405020304" pitchFamily="18" charset="0"/>
              </a:defRPr>
            </a:lvl9pPr>
          </a:lstStyle>
          <a:p>
            <a:pPr algn="ctr">
              <a:spcBef>
                <a:spcPts val="0"/>
              </a:spcBef>
              <a:buFontTx/>
              <a:buNone/>
            </a:pPr>
            <a:r>
              <a:rPr lang="en-US" altLang="en-US" sz="1000" b="1" dirty="0">
                <a:solidFill>
                  <a:srgbClr val="000000"/>
                </a:solidFill>
                <a:latin typeface="+mj-lt"/>
              </a:rPr>
              <a:t>New England </a:t>
            </a:r>
          </a:p>
          <a:p>
            <a:pPr algn="ctr">
              <a:spcBef>
                <a:spcPts val="0"/>
              </a:spcBef>
              <a:buFontTx/>
              <a:buNone/>
            </a:pPr>
            <a:r>
              <a:rPr lang="en-US" altLang="en-US" sz="1000" b="1" dirty="0">
                <a:solidFill>
                  <a:srgbClr val="000000"/>
                </a:solidFill>
                <a:latin typeface="+mj-lt"/>
              </a:rPr>
              <a:t>Region 8 – </a:t>
            </a:r>
          </a:p>
          <a:p>
            <a:pPr algn="ctr">
              <a:spcBef>
                <a:spcPts val="0"/>
              </a:spcBef>
              <a:buFontTx/>
              <a:buNone/>
            </a:pPr>
            <a:r>
              <a:rPr lang="en-US" altLang="en-US" sz="1000" b="1" dirty="0">
                <a:solidFill>
                  <a:srgbClr val="000000"/>
                </a:solidFill>
                <a:latin typeface="+mj-lt"/>
              </a:rPr>
              <a:t>Chris Coutu</a:t>
            </a:r>
          </a:p>
        </p:txBody>
      </p:sp>
      <p:cxnSp>
        <p:nvCxnSpPr>
          <p:cNvPr id="270" name="Straight Connector 269"/>
          <p:cNvCxnSpPr/>
          <p:nvPr/>
        </p:nvCxnSpPr>
        <p:spPr>
          <a:xfrm>
            <a:off x="8123565" y="2258550"/>
            <a:ext cx="96205" cy="87370"/>
          </a:xfrm>
          <a:prstGeom prst="line">
            <a:avLst/>
          </a:prstGeom>
          <a:ln w="12700">
            <a:solidFill>
              <a:srgbClr val="000000"/>
            </a:solidFill>
            <a:prstDash val="solid"/>
          </a:ln>
        </p:spPr>
        <p:style>
          <a:lnRef idx="2">
            <a:schemeClr val="accent1"/>
          </a:lnRef>
          <a:fillRef idx="0">
            <a:schemeClr val="accent1"/>
          </a:fillRef>
          <a:effectRef idx="1">
            <a:schemeClr val="accent1"/>
          </a:effectRef>
          <a:fontRef idx="minor">
            <a:schemeClr val="tx1"/>
          </a:fontRef>
        </p:style>
      </p:cxnSp>
      <p:sp>
        <p:nvSpPr>
          <p:cNvPr id="251" name="Text Box 514"/>
          <p:cNvSpPr txBox="1">
            <a:spLocks noChangeArrowheads="1"/>
          </p:cNvSpPr>
          <p:nvPr/>
        </p:nvSpPr>
        <p:spPr bwMode="auto">
          <a:xfrm>
            <a:off x="1967085" y="5543784"/>
            <a:ext cx="1659670" cy="230827"/>
          </a:xfrm>
          <a:prstGeom prst="rect">
            <a:avLst/>
          </a:prstGeom>
          <a:solidFill>
            <a:srgbClr val="FFC000"/>
          </a:solidFill>
          <a:ln>
            <a:solidFill>
              <a:srgbClr val="000000"/>
            </a:solidFill>
          </a:ln>
          <a:effectLst/>
        </p:spPr>
        <p:txBody>
          <a:bodyPr wrap="square" lIns="91437" tIns="45718" rIns="91437" bIns="4571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pPr>
              <a:spcBef>
                <a:spcPct val="50000"/>
              </a:spcBef>
            </a:pPr>
            <a:r>
              <a:rPr lang="en-US" altLang="en-US" sz="900" b="0" dirty="0">
                <a:solidFill>
                  <a:srgbClr val="000000"/>
                </a:solidFill>
                <a:latin typeface="+mj-lt"/>
              </a:rPr>
              <a:t>Mike Kelley 410.872.9440 </a:t>
            </a:r>
          </a:p>
        </p:txBody>
      </p:sp>
      <p:sp>
        <p:nvSpPr>
          <p:cNvPr id="252" name="Text Box 516"/>
          <p:cNvSpPr txBox="1">
            <a:spLocks noChangeArrowheads="1"/>
          </p:cNvSpPr>
          <p:nvPr/>
        </p:nvSpPr>
        <p:spPr bwMode="auto">
          <a:xfrm>
            <a:off x="252755" y="6187427"/>
            <a:ext cx="1587847" cy="230828"/>
          </a:xfrm>
          <a:prstGeom prst="rect">
            <a:avLst/>
          </a:prstGeom>
          <a:solidFill>
            <a:schemeClr val="bg1">
              <a:lumMod val="75000"/>
            </a:schemeClr>
          </a:solidFill>
          <a:ln>
            <a:solidFill>
              <a:srgbClr val="000000"/>
            </a:solidFill>
          </a:ln>
          <a:effectLst/>
        </p:spPr>
        <p:txBody>
          <a:bodyPr wrap="square" lIns="91437" tIns="45718" rIns="91437" bIns="4571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pPr>
              <a:spcBef>
                <a:spcPct val="50000"/>
              </a:spcBef>
            </a:pPr>
            <a:r>
              <a:rPr lang="en-US" altLang="en-US" sz="900" b="0" dirty="0">
                <a:solidFill>
                  <a:srgbClr val="000000"/>
                </a:solidFill>
                <a:latin typeface="+mj-lt"/>
              </a:rPr>
              <a:t>Jim Cowie 646.319.7069 </a:t>
            </a:r>
          </a:p>
        </p:txBody>
      </p:sp>
      <p:sp>
        <p:nvSpPr>
          <p:cNvPr id="261" name="Text Box 709"/>
          <p:cNvSpPr txBox="1">
            <a:spLocks noChangeArrowheads="1"/>
          </p:cNvSpPr>
          <p:nvPr/>
        </p:nvSpPr>
        <p:spPr bwMode="auto">
          <a:xfrm>
            <a:off x="235923" y="5853211"/>
            <a:ext cx="1615566" cy="230828"/>
          </a:xfrm>
          <a:prstGeom prst="rect">
            <a:avLst/>
          </a:prstGeom>
          <a:solidFill>
            <a:srgbClr val="A5A5E9"/>
          </a:solidFill>
          <a:ln>
            <a:solidFill>
              <a:srgbClr val="000000"/>
            </a:solidFill>
          </a:ln>
          <a:effectLst/>
        </p:spPr>
        <p:txBody>
          <a:bodyPr wrap="square" lIns="91437" tIns="45718" rIns="91437" bIns="4571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pPr>
              <a:spcBef>
                <a:spcPct val="50000"/>
              </a:spcBef>
            </a:pPr>
            <a:r>
              <a:rPr lang="en-US" altLang="en-US" sz="900" b="0" dirty="0">
                <a:solidFill>
                  <a:srgbClr val="000000"/>
                </a:solidFill>
                <a:latin typeface="+mj-lt"/>
              </a:rPr>
              <a:t>Shawn Casey 813.414.9300 </a:t>
            </a:r>
          </a:p>
        </p:txBody>
      </p:sp>
      <p:sp>
        <p:nvSpPr>
          <p:cNvPr id="273" name="Text Box 718"/>
          <p:cNvSpPr txBox="1">
            <a:spLocks noChangeArrowheads="1"/>
          </p:cNvSpPr>
          <p:nvPr/>
        </p:nvSpPr>
        <p:spPr bwMode="auto">
          <a:xfrm>
            <a:off x="241869" y="5543783"/>
            <a:ext cx="1593166" cy="230828"/>
          </a:xfrm>
          <a:prstGeom prst="rect">
            <a:avLst/>
          </a:prstGeom>
          <a:solidFill>
            <a:srgbClr val="DE0000"/>
          </a:solidFill>
          <a:ln>
            <a:solidFill>
              <a:srgbClr val="000000"/>
            </a:solidFill>
          </a:ln>
          <a:effectLst/>
        </p:spPr>
        <p:txBody>
          <a:bodyPr wrap="square" lIns="91437" tIns="45718" rIns="91437" bIns="4571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pPr>
              <a:spcBef>
                <a:spcPct val="50000"/>
              </a:spcBef>
            </a:pPr>
            <a:r>
              <a:rPr lang="en-US" altLang="en-US" sz="900" b="0" dirty="0">
                <a:solidFill>
                  <a:schemeClr val="bg1"/>
                </a:solidFill>
                <a:latin typeface="+mj-lt"/>
              </a:rPr>
              <a:t>Todd Carbo 513.733.9400</a:t>
            </a:r>
          </a:p>
        </p:txBody>
      </p:sp>
      <p:sp>
        <p:nvSpPr>
          <p:cNvPr id="275" name="Text Box 605"/>
          <p:cNvSpPr txBox="1">
            <a:spLocks noChangeArrowheads="1"/>
          </p:cNvSpPr>
          <p:nvPr/>
        </p:nvSpPr>
        <p:spPr bwMode="auto">
          <a:xfrm>
            <a:off x="1967084" y="5858507"/>
            <a:ext cx="1659671" cy="230828"/>
          </a:xfrm>
          <a:prstGeom prst="rect">
            <a:avLst/>
          </a:prstGeom>
          <a:solidFill>
            <a:srgbClr val="009973"/>
          </a:solidFill>
          <a:ln>
            <a:solidFill>
              <a:srgbClr val="000000"/>
            </a:solidFill>
          </a:ln>
          <a:effectLst/>
        </p:spPr>
        <p:txBody>
          <a:bodyPr wrap="square" lIns="91437" tIns="45718" rIns="91437" bIns="4571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pPr>
              <a:spcBef>
                <a:spcPct val="50000"/>
              </a:spcBef>
            </a:pPr>
            <a:r>
              <a:rPr lang="en-US" altLang="en-US" sz="900" b="0" dirty="0">
                <a:solidFill>
                  <a:srgbClr val="000000"/>
                </a:solidFill>
                <a:latin typeface="+mj-lt"/>
              </a:rPr>
              <a:t>Reid Matheny 704.716.2497</a:t>
            </a:r>
          </a:p>
        </p:txBody>
      </p:sp>
      <p:sp>
        <p:nvSpPr>
          <p:cNvPr id="276" name="Text Box 710"/>
          <p:cNvSpPr txBox="1">
            <a:spLocks noChangeArrowheads="1"/>
          </p:cNvSpPr>
          <p:nvPr/>
        </p:nvSpPr>
        <p:spPr bwMode="auto">
          <a:xfrm>
            <a:off x="1967084" y="6172084"/>
            <a:ext cx="1646971" cy="230828"/>
          </a:xfrm>
          <a:prstGeom prst="rect">
            <a:avLst/>
          </a:prstGeom>
          <a:solidFill>
            <a:srgbClr val="7030A0"/>
          </a:solidFill>
          <a:ln>
            <a:solidFill>
              <a:srgbClr val="000000"/>
            </a:solidFill>
          </a:ln>
          <a:effectLst/>
        </p:spPr>
        <p:txBody>
          <a:bodyPr wrap="square" lIns="91437" tIns="45718" rIns="91437" bIns="4571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pPr>
              <a:spcBef>
                <a:spcPct val="50000"/>
              </a:spcBef>
            </a:pPr>
            <a:r>
              <a:rPr lang="en-US" altLang="en-US" sz="900" b="0" dirty="0">
                <a:solidFill>
                  <a:schemeClr val="bg1"/>
                </a:solidFill>
                <a:latin typeface="+mj-lt"/>
              </a:rPr>
              <a:t>Don Weitzel 770.250.7604</a:t>
            </a:r>
          </a:p>
        </p:txBody>
      </p:sp>
      <p:sp>
        <p:nvSpPr>
          <p:cNvPr id="279" name="Text Box 711"/>
          <p:cNvSpPr txBox="1">
            <a:spLocks noChangeArrowheads="1"/>
          </p:cNvSpPr>
          <p:nvPr/>
        </p:nvSpPr>
        <p:spPr bwMode="auto">
          <a:xfrm>
            <a:off x="1967085" y="6485660"/>
            <a:ext cx="1646970" cy="230828"/>
          </a:xfrm>
          <a:prstGeom prst="rect">
            <a:avLst/>
          </a:prstGeom>
          <a:solidFill>
            <a:srgbClr val="FF0000"/>
          </a:solidFill>
          <a:ln>
            <a:solidFill>
              <a:srgbClr val="000000"/>
            </a:solidFill>
          </a:ln>
          <a:effectLst/>
        </p:spPr>
        <p:txBody>
          <a:bodyPr wrap="square" lIns="91437" tIns="45718" rIns="91437" bIns="4571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pPr>
              <a:spcBef>
                <a:spcPct val="50000"/>
              </a:spcBef>
            </a:pPr>
            <a:r>
              <a:rPr lang="en-US" altLang="en-US" sz="900" b="0" dirty="0">
                <a:solidFill>
                  <a:schemeClr val="bg1"/>
                </a:solidFill>
                <a:latin typeface="+mj-lt"/>
              </a:rPr>
              <a:t>Chris Coutu 781.893.1845</a:t>
            </a:r>
          </a:p>
        </p:txBody>
      </p:sp>
      <p:sp>
        <p:nvSpPr>
          <p:cNvPr id="280" name="Text Box 718"/>
          <p:cNvSpPr txBox="1">
            <a:spLocks noChangeArrowheads="1"/>
          </p:cNvSpPr>
          <p:nvPr/>
        </p:nvSpPr>
        <p:spPr bwMode="auto">
          <a:xfrm>
            <a:off x="3768352" y="5879267"/>
            <a:ext cx="1608966" cy="230828"/>
          </a:xfrm>
          <a:prstGeom prst="rect">
            <a:avLst/>
          </a:prstGeom>
          <a:solidFill>
            <a:schemeClr val="accent5">
              <a:lumMod val="50000"/>
              <a:lumOff val="50000"/>
            </a:schemeClr>
          </a:solidFill>
          <a:ln>
            <a:solidFill>
              <a:srgbClr val="000000"/>
            </a:solidFill>
          </a:ln>
          <a:effectLst/>
        </p:spPr>
        <p:txBody>
          <a:bodyPr wrap="square" lIns="91437" tIns="45718" rIns="91437" bIns="4571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pPr>
              <a:spcBef>
                <a:spcPct val="50000"/>
              </a:spcBef>
            </a:pPr>
            <a:r>
              <a:rPr lang="en-US" altLang="en-US" sz="900" b="0" dirty="0">
                <a:solidFill>
                  <a:srgbClr val="000000"/>
                </a:solidFill>
                <a:latin typeface="+mj-lt"/>
              </a:rPr>
              <a:t>Rick Wells 615.661.4755</a:t>
            </a:r>
          </a:p>
        </p:txBody>
      </p:sp>
      <p:sp>
        <p:nvSpPr>
          <p:cNvPr id="284" name="Text Box 718"/>
          <p:cNvSpPr txBox="1">
            <a:spLocks noChangeArrowheads="1"/>
          </p:cNvSpPr>
          <p:nvPr/>
        </p:nvSpPr>
        <p:spPr bwMode="auto">
          <a:xfrm>
            <a:off x="3768353" y="6493609"/>
            <a:ext cx="1624840" cy="230828"/>
          </a:xfrm>
          <a:prstGeom prst="rect">
            <a:avLst/>
          </a:prstGeom>
          <a:solidFill>
            <a:srgbClr val="009999"/>
          </a:solidFill>
          <a:ln>
            <a:solidFill>
              <a:srgbClr val="000000"/>
            </a:solidFill>
          </a:ln>
          <a:effectLst/>
        </p:spPr>
        <p:txBody>
          <a:bodyPr wrap="square" lIns="91437" tIns="45718" rIns="91437" bIns="4571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pPr>
              <a:spcBef>
                <a:spcPct val="50000"/>
              </a:spcBef>
            </a:pPr>
            <a:r>
              <a:rPr lang="en-US" altLang="en-US" sz="900" b="0" dirty="0">
                <a:solidFill>
                  <a:srgbClr val="000000"/>
                </a:solidFill>
                <a:latin typeface="+mj-lt"/>
              </a:rPr>
              <a:t>Ron Altbaum 925.934.1661</a:t>
            </a:r>
          </a:p>
        </p:txBody>
      </p:sp>
      <p:sp>
        <p:nvSpPr>
          <p:cNvPr id="285" name="Text Box 718"/>
          <p:cNvSpPr txBox="1">
            <a:spLocks noChangeArrowheads="1"/>
          </p:cNvSpPr>
          <p:nvPr/>
        </p:nvSpPr>
        <p:spPr bwMode="auto">
          <a:xfrm>
            <a:off x="5523712" y="5874349"/>
            <a:ext cx="1652623" cy="230828"/>
          </a:xfrm>
          <a:prstGeom prst="rect">
            <a:avLst/>
          </a:prstGeom>
          <a:solidFill>
            <a:srgbClr val="FF0000"/>
          </a:solidFill>
          <a:ln>
            <a:solidFill>
              <a:srgbClr val="000000"/>
            </a:solidFill>
          </a:ln>
          <a:effectLst/>
        </p:spPr>
        <p:txBody>
          <a:bodyPr wrap="square" lIns="91437" tIns="45718" rIns="91437" bIns="4571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r>
              <a:rPr lang="en-US" altLang="en-US" sz="900" b="0" dirty="0">
                <a:solidFill>
                  <a:srgbClr val="000000"/>
                </a:solidFill>
                <a:latin typeface="+mj-lt"/>
              </a:rPr>
              <a:t>Jeff Baloga 972.233.5088</a:t>
            </a:r>
          </a:p>
        </p:txBody>
      </p:sp>
      <p:sp>
        <p:nvSpPr>
          <p:cNvPr id="286" name="Text Box 718"/>
          <p:cNvSpPr txBox="1">
            <a:spLocks noChangeArrowheads="1"/>
          </p:cNvSpPr>
          <p:nvPr/>
        </p:nvSpPr>
        <p:spPr bwMode="auto">
          <a:xfrm>
            <a:off x="5523712" y="6194030"/>
            <a:ext cx="1664208" cy="230828"/>
          </a:xfrm>
          <a:prstGeom prst="rect">
            <a:avLst/>
          </a:prstGeom>
          <a:solidFill>
            <a:srgbClr val="C00000"/>
          </a:solidFill>
          <a:ln>
            <a:solidFill>
              <a:srgbClr val="000000"/>
            </a:solidFill>
          </a:ln>
          <a:effectLst/>
        </p:spPr>
        <p:txBody>
          <a:bodyPr wrap="square" lIns="91437" tIns="45718" rIns="91437" bIns="4571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pPr>
              <a:spcBef>
                <a:spcPct val="50000"/>
              </a:spcBef>
            </a:pPr>
            <a:r>
              <a:rPr lang="en-US" altLang="en-US" sz="900" b="0" dirty="0">
                <a:solidFill>
                  <a:schemeClr val="bg1"/>
                </a:solidFill>
                <a:latin typeface="+mj-lt"/>
              </a:rPr>
              <a:t>Chris Brno 949.632.0425</a:t>
            </a:r>
          </a:p>
        </p:txBody>
      </p:sp>
      <p:sp>
        <p:nvSpPr>
          <p:cNvPr id="287" name="Text Box 718"/>
          <p:cNvSpPr txBox="1">
            <a:spLocks noChangeArrowheads="1"/>
          </p:cNvSpPr>
          <p:nvPr/>
        </p:nvSpPr>
        <p:spPr bwMode="auto">
          <a:xfrm>
            <a:off x="5523712" y="6502825"/>
            <a:ext cx="1664208" cy="230828"/>
          </a:xfrm>
          <a:prstGeom prst="rect">
            <a:avLst/>
          </a:prstGeom>
          <a:solidFill>
            <a:srgbClr val="FF33CC"/>
          </a:solidFill>
          <a:ln>
            <a:solidFill>
              <a:srgbClr val="000000"/>
            </a:solidFill>
          </a:ln>
          <a:effectLst/>
        </p:spPr>
        <p:txBody>
          <a:bodyPr wrap="square" lIns="91437" tIns="45718" rIns="91437" bIns="4571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r>
              <a:rPr lang="en-US" altLang="en-US" sz="900" b="0" dirty="0">
                <a:solidFill>
                  <a:srgbClr val="000000"/>
                </a:solidFill>
                <a:latin typeface="+mj-lt"/>
              </a:rPr>
              <a:t>Jessi </a:t>
            </a:r>
            <a:r>
              <a:rPr lang="en-US" altLang="en-US" sz="900" b="0" dirty="0" err="1">
                <a:solidFill>
                  <a:srgbClr val="000000"/>
                </a:solidFill>
                <a:latin typeface="+mj-lt"/>
              </a:rPr>
              <a:t>Spini</a:t>
            </a:r>
            <a:r>
              <a:rPr lang="en-US" altLang="en-US" sz="900" b="0" dirty="0">
                <a:solidFill>
                  <a:srgbClr val="000000"/>
                </a:solidFill>
                <a:latin typeface="+mj-lt"/>
              </a:rPr>
              <a:t> 602.957.3031</a:t>
            </a:r>
          </a:p>
        </p:txBody>
      </p:sp>
      <p:sp>
        <p:nvSpPr>
          <p:cNvPr id="289" name="Text Box 718"/>
          <p:cNvSpPr txBox="1">
            <a:spLocks noChangeArrowheads="1"/>
          </p:cNvSpPr>
          <p:nvPr/>
        </p:nvSpPr>
        <p:spPr bwMode="auto">
          <a:xfrm>
            <a:off x="7294310" y="5877046"/>
            <a:ext cx="1752854" cy="230828"/>
          </a:xfrm>
          <a:prstGeom prst="rect">
            <a:avLst/>
          </a:prstGeom>
          <a:solidFill>
            <a:srgbClr val="00B050"/>
          </a:solidFill>
          <a:ln>
            <a:solidFill>
              <a:srgbClr val="000000"/>
            </a:solidFill>
          </a:ln>
          <a:effectLst/>
        </p:spPr>
        <p:txBody>
          <a:bodyPr wrap="square" lIns="91437" tIns="45718" rIns="91437" bIns="4571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pPr>
              <a:spcBef>
                <a:spcPct val="50000"/>
              </a:spcBef>
            </a:pPr>
            <a:r>
              <a:rPr lang="en-US" altLang="en-US" sz="900" b="0" dirty="0">
                <a:solidFill>
                  <a:srgbClr val="000000"/>
                </a:solidFill>
                <a:latin typeface="+mj-lt"/>
              </a:rPr>
              <a:t>Bill Perpich 952.543.1791</a:t>
            </a:r>
          </a:p>
        </p:txBody>
      </p:sp>
      <p:sp>
        <p:nvSpPr>
          <p:cNvPr id="3" name="TextBox 2"/>
          <p:cNvSpPr txBox="1"/>
          <p:nvPr/>
        </p:nvSpPr>
        <p:spPr>
          <a:xfrm>
            <a:off x="7481889" y="6267260"/>
            <a:ext cx="1565275" cy="369332"/>
          </a:xfrm>
          <a:prstGeom prst="rect">
            <a:avLst/>
          </a:prstGeom>
          <a:solidFill>
            <a:schemeClr val="bg1"/>
          </a:solidFill>
        </p:spPr>
        <p:txBody>
          <a:bodyPr wrap="square" rtlCol="0">
            <a:spAutoFit/>
          </a:bodyPr>
          <a:lstStyle/>
          <a:p>
            <a:endParaRPr lang="en-US" dirty="0">
              <a:latin typeface="+mj-lt"/>
            </a:endParaRPr>
          </a:p>
        </p:txBody>
      </p:sp>
      <p:sp>
        <p:nvSpPr>
          <p:cNvPr id="291" name="Text Box 718"/>
          <p:cNvSpPr txBox="1">
            <a:spLocks noChangeArrowheads="1"/>
          </p:cNvSpPr>
          <p:nvPr/>
        </p:nvSpPr>
        <p:spPr bwMode="auto">
          <a:xfrm>
            <a:off x="7304238" y="6505247"/>
            <a:ext cx="1742925" cy="230828"/>
          </a:xfrm>
          <a:prstGeom prst="rect">
            <a:avLst/>
          </a:prstGeom>
          <a:solidFill>
            <a:srgbClr val="FFFF00"/>
          </a:solidFill>
          <a:ln>
            <a:solidFill>
              <a:srgbClr val="000000"/>
            </a:solidFill>
          </a:ln>
          <a:effectLst/>
        </p:spPr>
        <p:txBody>
          <a:bodyPr wrap="square" lIns="91437" tIns="45718" rIns="91437" bIns="4571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pPr>
              <a:spcBef>
                <a:spcPct val="50000"/>
              </a:spcBef>
            </a:pPr>
            <a:r>
              <a:rPr lang="en-US" altLang="en-US" sz="900" b="0" dirty="0">
                <a:solidFill>
                  <a:srgbClr val="000000"/>
                </a:solidFill>
                <a:latin typeface="+mj-lt"/>
              </a:rPr>
              <a:t>Paul Sweatman 630.874.0093</a:t>
            </a:r>
          </a:p>
        </p:txBody>
      </p:sp>
      <p:sp>
        <p:nvSpPr>
          <p:cNvPr id="290" name="Text Box 718"/>
          <p:cNvSpPr txBox="1">
            <a:spLocks noChangeArrowheads="1"/>
          </p:cNvSpPr>
          <p:nvPr/>
        </p:nvSpPr>
        <p:spPr bwMode="auto">
          <a:xfrm>
            <a:off x="7304239" y="6196590"/>
            <a:ext cx="1742924" cy="230828"/>
          </a:xfrm>
          <a:prstGeom prst="rect">
            <a:avLst/>
          </a:prstGeom>
          <a:solidFill>
            <a:srgbClr val="FF99CC"/>
          </a:solidFill>
          <a:ln>
            <a:solidFill>
              <a:srgbClr val="000000"/>
            </a:solidFill>
          </a:ln>
          <a:effectLst/>
        </p:spPr>
        <p:txBody>
          <a:bodyPr wrap="square" lIns="91437" tIns="45718" rIns="91437" bIns="4571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pPr>
              <a:spcBef>
                <a:spcPct val="50000"/>
              </a:spcBef>
            </a:pPr>
            <a:r>
              <a:rPr lang="en-US" altLang="en-US" sz="900" b="0" dirty="0">
                <a:solidFill>
                  <a:srgbClr val="000000"/>
                </a:solidFill>
                <a:latin typeface="+mj-lt"/>
              </a:rPr>
              <a:t>Audra Smith 503.598.8927</a:t>
            </a:r>
          </a:p>
        </p:txBody>
      </p:sp>
    </p:spTree>
    <p:extLst>
      <p:ext uri="{BB962C8B-B14F-4D97-AF65-F5344CB8AC3E}">
        <p14:creationId xmlns:p14="http://schemas.microsoft.com/office/powerpoint/2010/main" val="475949160"/>
      </p:ext>
    </p:extLst>
  </p:cSld>
  <p:clrMapOvr>
    <a:masterClrMapping/>
  </p:clrMapOvr>
</p:sld>
</file>

<file path=ppt/theme/theme1.xml><?xml version="1.0" encoding="utf-8"?>
<a:theme xmlns:a="http://schemas.openxmlformats.org/drawingml/2006/main" name="Office Theme">
  <a:themeElements>
    <a:clrScheme name="Principal">
      <a:dk1>
        <a:srgbClr val="8C8D8E"/>
      </a:dk1>
      <a:lt1>
        <a:sysClr val="window" lastClr="FFFFFF"/>
      </a:lt1>
      <a:dk2>
        <a:srgbClr val="464E7E"/>
      </a:dk2>
      <a:lt2>
        <a:srgbClr val="0091DA"/>
      </a:lt2>
      <a:accent1>
        <a:srgbClr val="00C4D9"/>
      </a:accent1>
      <a:accent2>
        <a:srgbClr val="00C19F"/>
      </a:accent2>
      <a:accent3>
        <a:srgbClr val="F2AF32"/>
      </a:accent3>
      <a:accent4>
        <a:srgbClr val="FF9231"/>
      </a:accent4>
      <a:accent5>
        <a:srgbClr val="162B48"/>
      </a:accent5>
      <a:accent6>
        <a:srgbClr val="0076CF"/>
      </a:accent6>
      <a:hlink>
        <a:srgbClr val="00C4D9"/>
      </a:hlink>
      <a:folHlink>
        <a:srgbClr val="162B48"/>
      </a:folHlink>
    </a:clrScheme>
    <a:fontScheme name="Principal">
      <a:majorFont>
        <a:latin typeface="FS Elliot Pro"/>
        <a:ea typeface=""/>
        <a:cs typeface=""/>
      </a:majorFont>
      <a:minorFont>
        <a:latin typeface="FS Elliot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F1E2095F040640BB6CC346E1566514" ma:contentTypeVersion="6" ma:contentTypeDescription="Create a new document." ma:contentTypeScope="" ma:versionID="ee62a70ddbd27958ce326584094d0420">
  <xsd:schema xmlns:xsd="http://www.w3.org/2001/XMLSchema" xmlns:xs="http://www.w3.org/2001/XMLSchema" xmlns:p="http://schemas.microsoft.com/office/2006/metadata/properties" xmlns:ns2="e7c0bea1-2b9b-470c-8d48-dd2a771d9d09" xmlns:ns3="20559fd2-2af4-4654-a485-4e0fff923721" targetNamespace="http://schemas.microsoft.com/office/2006/metadata/properties" ma:root="true" ma:fieldsID="ce1889e78e4a500b160a5b4df6b76f68" ns2:_="" ns3:_="">
    <xsd:import namespace="e7c0bea1-2b9b-470c-8d48-dd2a771d9d09"/>
    <xsd:import namespace="20559fd2-2af4-4654-a485-4e0fff923721"/>
    <xsd:element name="properties">
      <xsd:complexType>
        <xsd:sequence>
          <xsd:element name="documentManagement">
            <xsd:complexType>
              <xsd:all>
                <xsd:element ref="ns2:Description0" minOccurs="0"/>
                <xsd:element ref="ns2:DocumentType" minOccurs="0"/>
                <xsd:element ref="ns2:DownloadCount"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c0bea1-2b9b-470c-8d48-dd2a771d9d09"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Note">
          <xsd:maxLength value="255"/>
        </xsd:restriction>
      </xsd:simpleType>
    </xsd:element>
    <xsd:element name="DocumentType" ma:index="9" nillable="true" ma:displayName="DocumentType" ma:default="Document" ma:format="Dropdown" ma:internalName="DocumentType">
      <xsd:simpleType>
        <xsd:restriction base="dms:Choice">
          <xsd:enumeration value="Document"/>
          <xsd:enumeration value="Image"/>
          <xsd:enumeration value="Video"/>
          <xsd:enumeration value="Special Type"/>
        </xsd:restriction>
      </xsd:simpleType>
    </xsd:element>
    <xsd:element name="DownloadCount" ma:index="10" nillable="true" ma:displayName="DownloadCount" ma:description="Leave empty when creating, this field will be auto incremented when item is downloaded." ma:hidden="true" ma:internalName="DownloadCount"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0559fd2-2af4-4654-a485-4e0fff923721"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escription0 xmlns="e7c0bea1-2b9b-470c-8d48-dd2a771d9d09" xsi:nil="true"/>
    <DownloadCount xmlns="e7c0bea1-2b9b-470c-8d48-dd2a771d9d09">6</DownloadCount>
    <DocumentType xmlns="e7c0bea1-2b9b-470c-8d48-dd2a771d9d09" xsi:nil="true"/>
    <SharedWithUsers xmlns="20559fd2-2af4-4654-a485-4e0fff923721">
      <UserInfo>
        <DisplayName>Jackson, Kelly</DisplayName>
        <AccountId>1184</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B30A56-AE6F-4BFA-B3EB-825E2451FE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c0bea1-2b9b-470c-8d48-dd2a771d9d09"/>
    <ds:schemaRef ds:uri="20559fd2-2af4-4654-a485-4e0fff9237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E47B87-B14E-481C-B1C0-482928016EE4}">
  <ds:schemaRefs>
    <ds:schemaRef ds:uri="http://purl.org/dc/elements/1.1/"/>
    <ds:schemaRef ds:uri="http://schemas.openxmlformats.org/package/2006/metadata/core-properties"/>
    <ds:schemaRef ds:uri="http://purl.org/dc/terms/"/>
    <ds:schemaRef ds:uri="http://schemas.microsoft.com/office/2006/documentManagement/types"/>
    <ds:schemaRef ds:uri="http://schemas.microsoft.com/office/2006/metadata/properties"/>
    <ds:schemaRef ds:uri="http://schemas.microsoft.com/office/infopath/2007/PartnerControls"/>
    <ds:schemaRef ds:uri="20559fd2-2af4-4654-a485-4e0fff923721"/>
    <ds:schemaRef ds:uri="e7c0bea1-2b9b-470c-8d48-dd2a771d9d09"/>
    <ds:schemaRef ds:uri="http://www.w3.org/XML/1998/namespace"/>
    <ds:schemaRef ds:uri="http://purl.org/dc/dcmitype/"/>
  </ds:schemaRefs>
</ds:datastoreItem>
</file>

<file path=customXml/itemProps3.xml><?xml version="1.0" encoding="utf-8"?>
<ds:datastoreItem xmlns:ds="http://schemas.openxmlformats.org/officeDocument/2006/customXml" ds:itemID="{82EE31C0-75E8-4CA2-9C2C-3B920BFB83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15320</TotalTime>
  <Words>237</Words>
  <Application>Microsoft Office PowerPoint</Application>
  <PresentationFormat>On-screen Show (4:3)</PresentationFormat>
  <Paragraphs>126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FS Elliot Pro</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Pattee</dc:creator>
  <cp:lastModifiedBy>Wrage, Jim</cp:lastModifiedBy>
  <cp:revision>299</cp:revision>
  <cp:lastPrinted>2020-04-07T12:42:16Z</cp:lastPrinted>
  <dcterms:created xsi:type="dcterms:W3CDTF">2016-01-11T21:19:21Z</dcterms:created>
  <dcterms:modified xsi:type="dcterms:W3CDTF">2020-04-23T15:11:36Z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0x010100B8F1E2095F040640BB6CC346E1566514</vt:lpwstr>
  </property>
  <property fmtid="{D5CDD505-2E9C-101B-9397-08002B2CF9AE}" pid="3" name="MSIP_Label_f1a85edf-1344-4c6a-a94e-0a9833d749f3_Enabled">
    <vt:lpwstr>True</vt:lpwstr>
  </property>
  <property fmtid="{D5CDD505-2E9C-101B-9397-08002B2CF9AE}" pid="4" name="MSIP_Label_f1a85edf-1344-4c6a-a94e-0a9833d749f3_SiteId">
    <vt:lpwstr>3bea478c-1684-4a8c-8e85-045ec54ba430</vt:lpwstr>
  </property>
  <property fmtid="{D5CDD505-2E9C-101B-9397-08002B2CF9AE}" pid="5" name="MSIP_Label_f1a85edf-1344-4c6a-a94e-0a9833d749f3_Ref">
    <vt:lpwstr>https://api.informationprotection.azure.com/api/3bea478c-1684-4a8c-8e85-045ec54ba430</vt:lpwstr>
  </property>
  <property fmtid="{D5CDD505-2E9C-101B-9397-08002B2CF9AE}" pid="6" name="MSIP_Label_f1a85edf-1344-4c6a-a94e-0a9833d749f3_Owner">
    <vt:lpwstr>Weakland.Janet@principal.com</vt:lpwstr>
  </property>
  <property fmtid="{D5CDD505-2E9C-101B-9397-08002B2CF9AE}" pid="7" name="MSIP_Label_f1a85edf-1344-4c6a-a94e-0a9833d749f3_SetDate">
    <vt:lpwstr>2018-04-23T10:01:33.3583407-05:00</vt:lpwstr>
  </property>
  <property fmtid="{D5CDD505-2E9C-101B-9397-08002B2CF9AE}" pid="8" name="MSIP_Label_f1a85edf-1344-4c6a-a94e-0a9833d749f3_Name">
    <vt:lpwstr>Internal Use</vt:lpwstr>
  </property>
  <property fmtid="{D5CDD505-2E9C-101B-9397-08002B2CF9AE}" pid="9" name="MSIP_Label_f1a85edf-1344-4c6a-a94e-0a9833d749f3_Application">
    <vt:lpwstr>Microsoft Azure Information Protection</vt:lpwstr>
  </property>
  <property fmtid="{D5CDD505-2E9C-101B-9397-08002B2CF9AE}" pid="10" name="MSIP_Label_f1a85edf-1344-4c6a-a94e-0a9833d749f3_Extended_MSFT_Method">
    <vt:lpwstr>Manual</vt:lpwstr>
  </property>
  <property fmtid="{D5CDD505-2E9C-101B-9397-08002B2CF9AE}" pid="11" name="Sensitivity">
    <vt:lpwstr>Internal Use</vt:lpwstr>
  </property>
</Properties>
</file>