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3"/>
  </p:notesMasterIdLst>
  <p:sldIdLst>
    <p:sldId id="256" r:id="rId2"/>
  </p:sldIdLst>
  <p:sldSz cx="43891200" cy="32918400"/>
  <p:notesSz cx="6858000" cy="9144000"/>
  <p:embeddedFontLst>
    <p:embeddedFont>
      <p:font typeface="Average" panose="02000503040000020003" pitchFamily="2" charset="77"/>
      <p:regular r:id="rId4"/>
    </p:embeddedFont>
    <p:embeddedFont>
      <p:font typeface="Calibri" panose="020F0502020204030204" pitchFamily="34" charset="0"/>
      <p:regular r:id="rId5"/>
      <p:bold r:id="rId6"/>
      <p:italic r:id="rId7"/>
      <p:boldItalic r:id="rId8"/>
    </p:embeddedFont>
    <p:embeddedFont>
      <p:font typeface="Tahoma" panose="020B0604030504040204" pitchFamily="3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Simmons" initials="CS" lastIdx="8" clrIdx="0">
    <p:extLst>
      <p:ext uri="{19B8F6BF-5375-455C-9EA6-DF929625EA0E}">
        <p15:presenceInfo xmlns:p15="http://schemas.microsoft.com/office/powerpoint/2012/main" userId="S::cs568@duke.edu::9351e994-1173-426f-a84e-6dda8f69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67"/>
    <p:restoredTop sz="86411"/>
  </p:normalViewPr>
  <p:slideViewPr>
    <p:cSldViewPr snapToGrid="0" snapToObjects="1">
      <p:cViewPr varScale="1">
        <p:scale>
          <a:sx n="17" d="100"/>
          <a:sy n="17" d="100"/>
        </p:scale>
        <p:origin x="2792" y="256"/>
      </p:cViewPr>
      <p:guideLst/>
    </p:cSldViewPr>
  </p:slideViewPr>
  <p:outlineViewPr>
    <p:cViewPr>
      <p:scale>
        <a:sx n="33" d="100"/>
        <a:sy n="33" d="100"/>
      </p:scale>
      <p:origin x="0" y="0"/>
    </p:cViewPr>
  </p:outlin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89"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lang="en-US" dirty="0"/>
          </a:p>
        </p:txBody>
      </p:sp>
      <p:sp>
        <p:nvSpPr>
          <p:cNvPr id="157" name="Google Shape;1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291840" y="5387342"/>
            <a:ext cx="37307657" cy="11460488"/>
          </a:xfrm>
          <a:prstGeom prst="rect">
            <a:avLst/>
          </a:prstGeom>
          <a:noFill/>
          <a:ln>
            <a:noFill/>
          </a:ln>
        </p:spPr>
        <p:txBody>
          <a:bodyPr spcFirstLastPara="1" wrap="square" lIns="91425" tIns="91425" rIns="91425" bIns="91425" anchor="b" anchorCtr="0"/>
          <a:lstStyle>
            <a:lvl1pPr marR="0" lvl="0" algn="ctr">
              <a:lnSpc>
                <a:spcPct val="90000"/>
              </a:lnSpc>
              <a:spcBef>
                <a:spcPts val="0"/>
              </a:spcBef>
              <a:spcAft>
                <a:spcPts val="0"/>
              </a:spcAft>
              <a:buClr>
                <a:schemeClr val="dk1"/>
              </a:buClr>
              <a:buSzPts val="1400"/>
              <a:buFont typeface="Calibri"/>
              <a:buNone/>
              <a:defRPr sz="2835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13" name="Google Shape;13;p2"/>
          <p:cNvSpPr txBox="1">
            <a:spLocks noGrp="1"/>
          </p:cNvSpPr>
          <p:nvPr>
            <p:ph type="subTitle" idx="1"/>
          </p:nvPr>
        </p:nvSpPr>
        <p:spPr>
          <a:xfrm>
            <a:off x="5486400" y="17289782"/>
            <a:ext cx="32918400" cy="7947788"/>
          </a:xfrm>
          <a:prstGeom prst="rect">
            <a:avLst/>
          </a:prstGeom>
          <a:noFill/>
          <a:ln>
            <a:noFill/>
          </a:ln>
        </p:spPr>
        <p:txBody>
          <a:bodyPr spcFirstLastPara="1" wrap="square" lIns="91425" tIns="91425" rIns="91425" bIns="91425" anchor="t" anchorCtr="0"/>
          <a:lstStyle>
            <a:lvl1pPr marR="0" lvl="0" algn="ctr">
              <a:lnSpc>
                <a:spcPct val="90000"/>
              </a:lnSpc>
              <a:spcBef>
                <a:spcPts val="4725"/>
              </a:spcBef>
              <a:spcAft>
                <a:spcPts val="0"/>
              </a:spcAft>
              <a:buClr>
                <a:schemeClr val="dk1"/>
              </a:buClr>
              <a:buSzPts val="11760"/>
              <a:buFont typeface="Arial"/>
              <a:buNone/>
              <a:defRPr sz="11340" b="0" i="0" u="none" strike="noStrike" cap="none">
                <a:solidFill>
                  <a:schemeClr val="dk1"/>
                </a:solidFill>
                <a:latin typeface="Calibri"/>
                <a:ea typeface="Calibri"/>
                <a:cs typeface="Calibri"/>
                <a:sym typeface="Calibri"/>
              </a:defRPr>
            </a:lvl1pPr>
            <a:lvl2pPr marR="0" lvl="1" algn="ctr">
              <a:lnSpc>
                <a:spcPct val="90000"/>
              </a:lnSpc>
              <a:spcBef>
                <a:spcPts val="2363"/>
              </a:spcBef>
              <a:spcAft>
                <a:spcPts val="0"/>
              </a:spcAft>
              <a:buClr>
                <a:schemeClr val="dk1"/>
              </a:buClr>
              <a:buSzPts val="10080"/>
              <a:buFont typeface="Arial"/>
              <a:buNone/>
              <a:defRPr sz="9450" b="0" i="0" u="none" strike="noStrike" cap="none">
                <a:solidFill>
                  <a:schemeClr val="dk1"/>
                </a:solidFill>
                <a:latin typeface="Calibri"/>
                <a:ea typeface="Calibri"/>
                <a:cs typeface="Calibri"/>
                <a:sym typeface="Calibri"/>
              </a:defRPr>
            </a:lvl2pPr>
            <a:lvl3pPr marR="0" lvl="2" algn="ctr">
              <a:lnSpc>
                <a:spcPct val="90000"/>
              </a:lnSpc>
              <a:spcBef>
                <a:spcPts val="2363"/>
              </a:spcBef>
              <a:spcAft>
                <a:spcPts val="0"/>
              </a:spcAft>
              <a:buClr>
                <a:schemeClr val="dk1"/>
              </a:buClr>
              <a:buSzPts val="8400"/>
              <a:buFont typeface="Arial"/>
              <a:buNone/>
              <a:defRPr sz="8505" b="0" i="0" u="none" strike="noStrike" cap="none">
                <a:solidFill>
                  <a:schemeClr val="dk1"/>
                </a:solidFill>
                <a:latin typeface="Calibri"/>
                <a:ea typeface="Calibri"/>
                <a:cs typeface="Calibri"/>
                <a:sym typeface="Calibri"/>
              </a:defRPr>
            </a:lvl3pPr>
            <a:lvl4pPr marR="0" lvl="3" algn="ctr">
              <a:lnSpc>
                <a:spcPct val="90000"/>
              </a:lnSpc>
              <a:spcBef>
                <a:spcPts val="2363"/>
              </a:spcBef>
              <a:spcAft>
                <a:spcPts val="0"/>
              </a:spcAft>
              <a:buClr>
                <a:schemeClr val="dk1"/>
              </a:buClr>
              <a:buSzPts val="7560"/>
              <a:buFont typeface="Arial"/>
              <a:buNone/>
              <a:defRPr sz="7559" b="0" i="0" u="none" strike="noStrike" cap="none">
                <a:solidFill>
                  <a:schemeClr val="dk1"/>
                </a:solidFill>
                <a:latin typeface="Calibri"/>
                <a:ea typeface="Calibri"/>
                <a:cs typeface="Calibri"/>
                <a:sym typeface="Calibri"/>
              </a:defRPr>
            </a:lvl4pPr>
            <a:lvl5pPr marR="0" lvl="4" algn="ctr">
              <a:lnSpc>
                <a:spcPct val="90000"/>
              </a:lnSpc>
              <a:spcBef>
                <a:spcPts val="2363"/>
              </a:spcBef>
              <a:spcAft>
                <a:spcPts val="0"/>
              </a:spcAft>
              <a:buClr>
                <a:schemeClr val="dk1"/>
              </a:buClr>
              <a:buSzPts val="7560"/>
              <a:buFont typeface="Arial"/>
              <a:buNone/>
              <a:defRPr sz="7559" b="0" i="0" u="none" strike="noStrike" cap="none">
                <a:solidFill>
                  <a:schemeClr val="dk1"/>
                </a:solidFill>
                <a:latin typeface="Calibri"/>
                <a:ea typeface="Calibri"/>
                <a:cs typeface="Calibri"/>
                <a:sym typeface="Calibri"/>
              </a:defRPr>
            </a:lvl5pPr>
            <a:lvl6pPr marR="0" lvl="5" algn="ctr">
              <a:lnSpc>
                <a:spcPct val="90000"/>
              </a:lnSpc>
              <a:spcBef>
                <a:spcPts val="2363"/>
              </a:spcBef>
              <a:spcAft>
                <a:spcPts val="0"/>
              </a:spcAft>
              <a:buClr>
                <a:schemeClr val="dk1"/>
              </a:buClr>
              <a:buSzPts val="7560"/>
              <a:buFont typeface="Arial"/>
              <a:buNone/>
              <a:defRPr sz="7559" b="0" i="0" u="none" strike="noStrike" cap="none">
                <a:solidFill>
                  <a:schemeClr val="dk1"/>
                </a:solidFill>
                <a:latin typeface="Calibri"/>
                <a:ea typeface="Calibri"/>
                <a:cs typeface="Calibri"/>
                <a:sym typeface="Calibri"/>
              </a:defRPr>
            </a:lvl6pPr>
            <a:lvl7pPr marR="0" lvl="6" algn="ctr">
              <a:lnSpc>
                <a:spcPct val="90000"/>
              </a:lnSpc>
              <a:spcBef>
                <a:spcPts val="2363"/>
              </a:spcBef>
              <a:spcAft>
                <a:spcPts val="0"/>
              </a:spcAft>
              <a:buClr>
                <a:schemeClr val="dk1"/>
              </a:buClr>
              <a:buSzPts val="7560"/>
              <a:buFont typeface="Arial"/>
              <a:buNone/>
              <a:defRPr sz="7559" b="0" i="0" u="none" strike="noStrike" cap="none">
                <a:solidFill>
                  <a:schemeClr val="dk1"/>
                </a:solidFill>
                <a:latin typeface="Calibri"/>
                <a:ea typeface="Calibri"/>
                <a:cs typeface="Calibri"/>
                <a:sym typeface="Calibri"/>
              </a:defRPr>
            </a:lvl7pPr>
            <a:lvl8pPr marR="0" lvl="7" algn="ctr">
              <a:lnSpc>
                <a:spcPct val="90000"/>
              </a:lnSpc>
              <a:spcBef>
                <a:spcPts val="2363"/>
              </a:spcBef>
              <a:spcAft>
                <a:spcPts val="0"/>
              </a:spcAft>
              <a:buClr>
                <a:schemeClr val="dk1"/>
              </a:buClr>
              <a:buSzPts val="7560"/>
              <a:buFont typeface="Arial"/>
              <a:buNone/>
              <a:defRPr sz="7559" b="0" i="0" u="none" strike="noStrike" cap="none">
                <a:solidFill>
                  <a:schemeClr val="dk1"/>
                </a:solidFill>
                <a:latin typeface="Calibri"/>
                <a:ea typeface="Calibri"/>
                <a:cs typeface="Calibri"/>
                <a:sym typeface="Calibri"/>
              </a:defRPr>
            </a:lvl8pPr>
            <a:lvl9pPr marR="0" lvl="8" algn="ctr">
              <a:lnSpc>
                <a:spcPct val="90000"/>
              </a:lnSpc>
              <a:spcBef>
                <a:spcPts val="2363"/>
              </a:spcBef>
              <a:spcAft>
                <a:spcPts val="0"/>
              </a:spcAft>
              <a:buClr>
                <a:schemeClr val="dk1"/>
              </a:buClr>
              <a:buSzPts val="7560"/>
              <a:buFont typeface="Arial"/>
              <a:buNone/>
              <a:defRPr sz="7559"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2193370" y="10969027"/>
            <a:ext cx="27896739" cy="9463886"/>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1400"/>
              <a:buFont typeface="Calibri"/>
              <a:buNone/>
              <a:defRPr sz="2079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76" name="Google Shape;76;p12"/>
          <p:cNvSpPr txBox="1">
            <a:spLocks noGrp="1"/>
          </p:cNvSpPr>
          <p:nvPr>
            <p:ph type="body" idx="1"/>
          </p:nvPr>
        </p:nvSpPr>
        <p:spPr>
          <a:xfrm rot="5400000">
            <a:off x="2990920" y="1779255"/>
            <a:ext cx="27896739" cy="27843430"/>
          </a:xfrm>
          <a:prstGeom prst="rect">
            <a:avLst/>
          </a:prstGeom>
          <a:noFill/>
          <a:ln>
            <a:noFill/>
          </a:ln>
        </p:spPr>
        <p:txBody>
          <a:bodyPr spcFirstLastPara="1" wrap="square" lIns="91425" tIns="91425" rIns="91425" bIns="91425" anchor="t" anchorCtr="0"/>
          <a:lstStyle>
            <a:lvl1pPr marL="514350" marR="0" lvl="0" indent="-1097280" algn="l">
              <a:lnSpc>
                <a:spcPct val="90000"/>
              </a:lnSpc>
              <a:spcBef>
                <a:spcPts val="4725"/>
              </a:spcBef>
              <a:spcAft>
                <a:spcPts val="0"/>
              </a:spcAft>
              <a:buClr>
                <a:schemeClr val="dk1"/>
              </a:buClr>
              <a:buSzPts val="11760"/>
              <a:buFont typeface="Arial"/>
              <a:buChar char="•"/>
              <a:defRPr sz="13230" b="0" i="0" u="none" strike="noStrike" cap="none">
                <a:solidFill>
                  <a:schemeClr val="dk1"/>
                </a:solidFill>
                <a:latin typeface="Calibri"/>
                <a:ea typeface="Calibri"/>
                <a:cs typeface="Calibri"/>
                <a:sym typeface="Calibri"/>
              </a:defRPr>
            </a:lvl1pPr>
            <a:lvl2pPr marL="1028700" marR="0" lvl="1" indent="-977265" algn="l">
              <a:lnSpc>
                <a:spcPct val="90000"/>
              </a:lnSpc>
              <a:spcBef>
                <a:spcPts val="2363"/>
              </a:spcBef>
              <a:spcAft>
                <a:spcPts val="0"/>
              </a:spcAft>
              <a:buClr>
                <a:schemeClr val="dk1"/>
              </a:buClr>
              <a:buSzPts val="10080"/>
              <a:buFont typeface="Arial"/>
              <a:buChar char="•"/>
              <a:defRPr sz="11340" b="0" i="0" u="none" strike="noStrike" cap="none">
                <a:solidFill>
                  <a:schemeClr val="dk1"/>
                </a:solidFill>
                <a:latin typeface="Calibri"/>
                <a:ea typeface="Calibri"/>
                <a:cs typeface="Calibri"/>
                <a:sym typeface="Calibri"/>
              </a:defRPr>
            </a:lvl2pPr>
            <a:lvl3pPr marL="1543050" marR="0" lvl="2"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3pPr>
            <a:lvl4pPr marL="2057400" marR="0" lvl="3"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4pPr>
            <a:lvl5pPr marL="2571750" marR="0" lvl="4"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5pPr>
            <a:lvl6pPr marL="3086100" marR="0" lvl="5"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6pPr>
            <a:lvl7pPr marL="3600450" marR="0" lvl="6"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7pPr>
            <a:lvl8pPr marL="4114800" marR="0" lvl="7"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8pPr>
            <a:lvl9pPr marL="4629150" marR="0" lvl="8" indent="-797241"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994663" y="8206749"/>
            <a:ext cx="37856229" cy="1369305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1400"/>
              <a:buFont typeface="Calibri"/>
              <a:buNone/>
              <a:defRPr sz="2835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25" name="Google Shape;25;p4"/>
          <p:cNvSpPr txBox="1">
            <a:spLocks noGrp="1"/>
          </p:cNvSpPr>
          <p:nvPr>
            <p:ph type="body" idx="1"/>
          </p:nvPr>
        </p:nvSpPr>
        <p:spPr>
          <a:xfrm>
            <a:off x="2994663" y="22029431"/>
            <a:ext cx="37856229" cy="7200900"/>
          </a:xfrm>
          <a:prstGeom prst="rect">
            <a:avLst/>
          </a:prstGeom>
          <a:noFill/>
          <a:ln>
            <a:noFill/>
          </a:ln>
        </p:spPr>
        <p:txBody>
          <a:bodyPr spcFirstLastPara="1" wrap="square" lIns="91425" tIns="91425" rIns="91425" bIns="91425" anchor="t" anchorCtr="0"/>
          <a:lstStyle>
            <a:lvl1pPr marL="514350" marR="0" lvl="0" indent="-257175" algn="l">
              <a:lnSpc>
                <a:spcPct val="90000"/>
              </a:lnSpc>
              <a:spcBef>
                <a:spcPts val="4725"/>
              </a:spcBef>
              <a:spcAft>
                <a:spcPts val="0"/>
              </a:spcAft>
              <a:buClr>
                <a:schemeClr val="dk1"/>
              </a:buClr>
              <a:buSzPts val="11760"/>
              <a:buFont typeface="Arial"/>
              <a:buNone/>
              <a:defRPr sz="11340" b="0" i="0" u="none" strike="noStrike" cap="none">
                <a:solidFill>
                  <a:schemeClr val="dk1"/>
                </a:solidFill>
                <a:latin typeface="Calibri"/>
                <a:ea typeface="Calibri"/>
                <a:cs typeface="Calibri"/>
                <a:sym typeface="Calibri"/>
              </a:defRPr>
            </a:lvl1pPr>
            <a:lvl2pPr marL="1028700" marR="0" lvl="1" indent="-257175" algn="l">
              <a:lnSpc>
                <a:spcPct val="90000"/>
              </a:lnSpc>
              <a:spcBef>
                <a:spcPts val="2363"/>
              </a:spcBef>
              <a:spcAft>
                <a:spcPts val="0"/>
              </a:spcAft>
              <a:buClr>
                <a:srgbClr val="888888"/>
              </a:buClr>
              <a:buSzPts val="10080"/>
              <a:buFont typeface="Arial"/>
              <a:buNone/>
              <a:defRPr sz="9450" b="0" i="0" u="none" strike="noStrike" cap="none">
                <a:solidFill>
                  <a:srgbClr val="888888"/>
                </a:solidFill>
                <a:latin typeface="Calibri"/>
                <a:ea typeface="Calibri"/>
                <a:cs typeface="Calibri"/>
                <a:sym typeface="Calibri"/>
              </a:defRPr>
            </a:lvl2pPr>
            <a:lvl3pPr marL="1543050" marR="0" lvl="2" indent="-257175" algn="l">
              <a:lnSpc>
                <a:spcPct val="90000"/>
              </a:lnSpc>
              <a:spcBef>
                <a:spcPts val="2363"/>
              </a:spcBef>
              <a:spcAft>
                <a:spcPts val="0"/>
              </a:spcAft>
              <a:buClr>
                <a:srgbClr val="888888"/>
              </a:buClr>
              <a:buSzPts val="8400"/>
              <a:buFont typeface="Arial"/>
              <a:buNone/>
              <a:defRPr sz="8505" b="0" i="0" u="none" strike="noStrike" cap="none">
                <a:solidFill>
                  <a:srgbClr val="888888"/>
                </a:solidFill>
                <a:latin typeface="Calibri"/>
                <a:ea typeface="Calibri"/>
                <a:cs typeface="Calibri"/>
                <a:sym typeface="Calibri"/>
              </a:defRPr>
            </a:lvl3pPr>
            <a:lvl4pPr marL="2057400" marR="0" lvl="3" indent="-257175" algn="l">
              <a:lnSpc>
                <a:spcPct val="90000"/>
              </a:lnSpc>
              <a:spcBef>
                <a:spcPts val="2363"/>
              </a:spcBef>
              <a:spcAft>
                <a:spcPts val="0"/>
              </a:spcAft>
              <a:buClr>
                <a:srgbClr val="888888"/>
              </a:buClr>
              <a:buSzPts val="7560"/>
              <a:buFont typeface="Arial"/>
              <a:buNone/>
              <a:defRPr sz="7559" b="0" i="0" u="none" strike="noStrike" cap="none">
                <a:solidFill>
                  <a:srgbClr val="888888"/>
                </a:solidFill>
                <a:latin typeface="Calibri"/>
                <a:ea typeface="Calibri"/>
                <a:cs typeface="Calibri"/>
                <a:sym typeface="Calibri"/>
              </a:defRPr>
            </a:lvl4pPr>
            <a:lvl5pPr marL="2571750" marR="0" lvl="4" indent="-257175" algn="l">
              <a:lnSpc>
                <a:spcPct val="90000"/>
              </a:lnSpc>
              <a:spcBef>
                <a:spcPts val="2363"/>
              </a:spcBef>
              <a:spcAft>
                <a:spcPts val="0"/>
              </a:spcAft>
              <a:buClr>
                <a:srgbClr val="888888"/>
              </a:buClr>
              <a:buSzPts val="7560"/>
              <a:buFont typeface="Arial"/>
              <a:buNone/>
              <a:defRPr sz="7559" b="0" i="0" u="none" strike="noStrike" cap="none">
                <a:solidFill>
                  <a:srgbClr val="888888"/>
                </a:solidFill>
                <a:latin typeface="Calibri"/>
                <a:ea typeface="Calibri"/>
                <a:cs typeface="Calibri"/>
                <a:sym typeface="Calibri"/>
              </a:defRPr>
            </a:lvl5pPr>
            <a:lvl6pPr marL="3086100" marR="0" lvl="5" indent="-257175" algn="l">
              <a:lnSpc>
                <a:spcPct val="90000"/>
              </a:lnSpc>
              <a:spcBef>
                <a:spcPts val="2363"/>
              </a:spcBef>
              <a:spcAft>
                <a:spcPts val="0"/>
              </a:spcAft>
              <a:buClr>
                <a:srgbClr val="888888"/>
              </a:buClr>
              <a:buSzPts val="7560"/>
              <a:buFont typeface="Arial"/>
              <a:buNone/>
              <a:defRPr sz="7559" b="0" i="0" u="none" strike="noStrike" cap="none">
                <a:solidFill>
                  <a:srgbClr val="888888"/>
                </a:solidFill>
                <a:latin typeface="Calibri"/>
                <a:ea typeface="Calibri"/>
                <a:cs typeface="Calibri"/>
                <a:sym typeface="Calibri"/>
              </a:defRPr>
            </a:lvl6pPr>
            <a:lvl7pPr marL="3600450" marR="0" lvl="6" indent="-257175" algn="l">
              <a:lnSpc>
                <a:spcPct val="90000"/>
              </a:lnSpc>
              <a:spcBef>
                <a:spcPts val="2363"/>
              </a:spcBef>
              <a:spcAft>
                <a:spcPts val="0"/>
              </a:spcAft>
              <a:buClr>
                <a:srgbClr val="888888"/>
              </a:buClr>
              <a:buSzPts val="7560"/>
              <a:buFont typeface="Arial"/>
              <a:buNone/>
              <a:defRPr sz="7559" b="0" i="0" u="none" strike="noStrike" cap="none">
                <a:solidFill>
                  <a:srgbClr val="888888"/>
                </a:solidFill>
                <a:latin typeface="Calibri"/>
                <a:ea typeface="Calibri"/>
                <a:cs typeface="Calibri"/>
                <a:sym typeface="Calibri"/>
              </a:defRPr>
            </a:lvl7pPr>
            <a:lvl8pPr marL="4114800" marR="0" lvl="7" indent="-257175" algn="l">
              <a:lnSpc>
                <a:spcPct val="90000"/>
              </a:lnSpc>
              <a:spcBef>
                <a:spcPts val="2363"/>
              </a:spcBef>
              <a:spcAft>
                <a:spcPts val="0"/>
              </a:spcAft>
              <a:buClr>
                <a:srgbClr val="888888"/>
              </a:buClr>
              <a:buSzPts val="7560"/>
              <a:buFont typeface="Arial"/>
              <a:buNone/>
              <a:defRPr sz="7559" b="0" i="0" u="none" strike="noStrike" cap="none">
                <a:solidFill>
                  <a:srgbClr val="888888"/>
                </a:solidFill>
                <a:latin typeface="Calibri"/>
                <a:ea typeface="Calibri"/>
                <a:cs typeface="Calibri"/>
                <a:sym typeface="Calibri"/>
              </a:defRPr>
            </a:lvl8pPr>
            <a:lvl9pPr marL="4629150" marR="0" lvl="8" indent="-257175" algn="l">
              <a:lnSpc>
                <a:spcPct val="90000"/>
              </a:lnSpc>
              <a:spcBef>
                <a:spcPts val="2363"/>
              </a:spcBef>
              <a:spcAft>
                <a:spcPts val="0"/>
              </a:spcAft>
              <a:buClr>
                <a:srgbClr val="888888"/>
              </a:buClr>
              <a:buSzPts val="7560"/>
              <a:buFont typeface="Arial"/>
              <a:buNone/>
              <a:defRPr sz="7559"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017520" y="1752607"/>
            <a:ext cx="37856229" cy="636255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1400"/>
              <a:buFont typeface="Calibri"/>
              <a:buNone/>
              <a:defRPr sz="2079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31" name="Google Shape;31;p5"/>
          <p:cNvSpPr txBox="1">
            <a:spLocks noGrp="1"/>
          </p:cNvSpPr>
          <p:nvPr>
            <p:ph type="body" idx="1"/>
          </p:nvPr>
        </p:nvSpPr>
        <p:spPr>
          <a:xfrm>
            <a:off x="3017520" y="8763000"/>
            <a:ext cx="18653829" cy="20886525"/>
          </a:xfrm>
          <a:prstGeom prst="rect">
            <a:avLst/>
          </a:prstGeom>
          <a:noFill/>
          <a:ln>
            <a:noFill/>
          </a:ln>
        </p:spPr>
        <p:txBody>
          <a:bodyPr spcFirstLastPara="1" wrap="square" lIns="91425" tIns="91425" rIns="91425" bIns="91425" anchor="t" anchorCtr="0"/>
          <a:lstStyle>
            <a:lvl1pPr marL="514350" marR="0" lvl="0" indent="-1097280" algn="l">
              <a:lnSpc>
                <a:spcPct val="90000"/>
              </a:lnSpc>
              <a:spcBef>
                <a:spcPts val="4725"/>
              </a:spcBef>
              <a:spcAft>
                <a:spcPts val="0"/>
              </a:spcAft>
              <a:buClr>
                <a:schemeClr val="dk1"/>
              </a:buClr>
              <a:buSzPts val="11760"/>
              <a:buFont typeface="Arial"/>
              <a:buChar char="•"/>
              <a:defRPr sz="13230" b="0" i="0" u="none" strike="noStrike" cap="none">
                <a:solidFill>
                  <a:schemeClr val="dk1"/>
                </a:solidFill>
                <a:latin typeface="Calibri"/>
                <a:ea typeface="Calibri"/>
                <a:cs typeface="Calibri"/>
                <a:sym typeface="Calibri"/>
              </a:defRPr>
            </a:lvl1pPr>
            <a:lvl2pPr marL="1028700" marR="0" lvl="1" indent="-977265" algn="l">
              <a:lnSpc>
                <a:spcPct val="90000"/>
              </a:lnSpc>
              <a:spcBef>
                <a:spcPts val="2363"/>
              </a:spcBef>
              <a:spcAft>
                <a:spcPts val="0"/>
              </a:spcAft>
              <a:buClr>
                <a:schemeClr val="dk1"/>
              </a:buClr>
              <a:buSzPts val="10080"/>
              <a:buFont typeface="Arial"/>
              <a:buChar char="•"/>
              <a:defRPr sz="11340" b="0" i="0" u="none" strike="noStrike" cap="none">
                <a:solidFill>
                  <a:schemeClr val="dk1"/>
                </a:solidFill>
                <a:latin typeface="Calibri"/>
                <a:ea typeface="Calibri"/>
                <a:cs typeface="Calibri"/>
                <a:sym typeface="Calibri"/>
              </a:defRPr>
            </a:lvl2pPr>
            <a:lvl3pPr marL="1543050" marR="0" lvl="2"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3pPr>
            <a:lvl4pPr marL="2057400" marR="0" lvl="3"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4pPr>
            <a:lvl5pPr marL="2571750" marR="0" lvl="4"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5pPr>
            <a:lvl6pPr marL="3086100" marR="0" lvl="5"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6pPr>
            <a:lvl7pPr marL="3600450" marR="0" lvl="6"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7pPr>
            <a:lvl8pPr marL="4114800" marR="0" lvl="7"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8pPr>
            <a:lvl9pPr marL="4629150" marR="0" lvl="8" indent="-797241"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22219920" y="8763000"/>
            <a:ext cx="18653829" cy="20886525"/>
          </a:xfrm>
          <a:prstGeom prst="rect">
            <a:avLst/>
          </a:prstGeom>
          <a:noFill/>
          <a:ln>
            <a:noFill/>
          </a:ln>
        </p:spPr>
        <p:txBody>
          <a:bodyPr spcFirstLastPara="1" wrap="square" lIns="91425" tIns="91425" rIns="91425" bIns="91425" anchor="t" anchorCtr="0"/>
          <a:lstStyle>
            <a:lvl1pPr marL="514350" marR="0" lvl="0" indent="-1097280" algn="l">
              <a:lnSpc>
                <a:spcPct val="90000"/>
              </a:lnSpc>
              <a:spcBef>
                <a:spcPts val="4725"/>
              </a:spcBef>
              <a:spcAft>
                <a:spcPts val="0"/>
              </a:spcAft>
              <a:buClr>
                <a:schemeClr val="dk1"/>
              </a:buClr>
              <a:buSzPts val="11760"/>
              <a:buFont typeface="Arial"/>
              <a:buChar char="•"/>
              <a:defRPr sz="13230" b="0" i="0" u="none" strike="noStrike" cap="none">
                <a:solidFill>
                  <a:schemeClr val="dk1"/>
                </a:solidFill>
                <a:latin typeface="Calibri"/>
                <a:ea typeface="Calibri"/>
                <a:cs typeface="Calibri"/>
                <a:sym typeface="Calibri"/>
              </a:defRPr>
            </a:lvl1pPr>
            <a:lvl2pPr marL="1028700" marR="0" lvl="1" indent="-977265" algn="l">
              <a:lnSpc>
                <a:spcPct val="90000"/>
              </a:lnSpc>
              <a:spcBef>
                <a:spcPts val="2363"/>
              </a:spcBef>
              <a:spcAft>
                <a:spcPts val="0"/>
              </a:spcAft>
              <a:buClr>
                <a:schemeClr val="dk1"/>
              </a:buClr>
              <a:buSzPts val="10080"/>
              <a:buFont typeface="Arial"/>
              <a:buChar char="•"/>
              <a:defRPr sz="11340" b="0" i="0" u="none" strike="noStrike" cap="none">
                <a:solidFill>
                  <a:schemeClr val="dk1"/>
                </a:solidFill>
                <a:latin typeface="Calibri"/>
                <a:ea typeface="Calibri"/>
                <a:cs typeface="Calibri"/>
                <a:sym typeface="Calibri"/>
              </a:defRPr>
            </a:lvl2pPr>
            <a:lvl3pPr marL="1543050" marR="0" lvl="2"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3pPr>
            <a:lvl4pPr marL="2057400" marR="0" lvl="3"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4pPr>
            <a:lvl5pPr marL="2571750" marR="0" lvl="4"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5pPr>
            <a:lvl6pPr marL="3086100" marR="0" lvl="5"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6pPr>
            <a:lvl7pPr marL="3600450" marR="0" lvl="6"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7pPr>
            <a:lvl8pPr marL="4114800" marR="0" lvl="7"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8pPr>
            <a:lvl9pPr marL="4629150" marR="0" lvl="8" indent="-797241"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23236" y="1752607"/>
            <a:ext cx="37856229" cy="636255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1400"/>
              <a:buFont typeface="Calibri"/>
              <a:buNone/>
              <a:defRPr sz="2079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38" name="Google Shape;38;p6"/>
          <p:cNvSpPr txBox="1">
            <a:spLocks noGrp="1"/>
          </p:cNvSpPr>
          <p:nvPr>
            <p:ph type="body" idx="1"/>
          </p:nvPr>
        </p:nvSpPr>
        <p:spPr>
          <a:xfrm>
            <a:off x="3023241" y="8069582"/>
            <a:ext cx="18568114" cy="3954825"/>
          </a:xfrm>
          <a:prstGeom prst="rect">
            <a:avLst/>
          </a:prstGeom>
          <a:noFill/>
          <a:ln>
            <a:noFill/>
          </a:ln>
        </p:spPr>
        <p:txBody>
          <a:bodyPr spcFirstLastPara="1" wrap="square" lIns="91425" tIns="91425" rIns="91425" bIns="91425" anchor="b" anchorCtr="0"/>
          <a:lstStyle>
            <a:lvl1pPr marL="514350" marR="0" lvl="0" indent="-257175" algn="l">
              <a:lnSpc>
                <a:spcPct val="90000"/>
              </a:lnSpc>
              <a:spcBef>
                <a:spcPts val="4725"/>
              </a:spcBef>
              <a:spcAft>
                <a:spcPts val="0"/>
              </a:spcAft>
              <a:buClr>
                <a:schemeClr val="dk1"/>
              </a:buClr>
              <a:buSzPts val="11760"/>
              <a:buFont typeface="Arial"/>
              <a:buNone/>
              <a:defRPr sz="11340" b="1" i="0" u="none" strike="noStrike" cap="none">
                <a:solidFill>
                  <a:schemeClr val="dk1"/>
                </a:solidFill>
                <a:latin typeface="Calibri"/>
                <a:ea typeface="Calibri"/>
                <a:cs typeface="Calibri"/>
                <a:sym typeface="Calibri"/>
              </a:defRPr>
            </a:lvl1pPr>
            <a:lvl2pPr marL="1028700" marR="0" lvl="1" indent="-257175" algn="l">
              <a:lnSpc>
                <a:spcPct val="90000"/>
              </a:lnSpc>
              <a:spcBef>
                <a:spcPts val="2363"/>
              </a:spcBef>
              <a:spcAft>
                <a:spcPts val="0"/>
              </a:spcAft>
              <a:buClr>
                <a:schemeClr val="dk1"/>
              </a:buClr>
              <a:buSzPts val="10080"/>
              <a:buFont typeface="Arial"/>
              <a:buNone/>
              <a:defRPr sz="9450" b="1" i="0" u="none" strike="noStrike" cap="none">
                <a:solidFill>
                  <a:schemeClr val="dk1"/>
                </a:solidFill>
                <a:latin typeface="Calibri"/>
                <a:ea typeface="Calibri"/>
                <a:cs typeface="Calibri"/>
                <a:sym typeface="Calibri"/>
              </a:defRPr>
            </a:lvl2pPr>
            <a:lvl3pPr marL="1543050" marR="0" lvl="2" indent="-257175" algn="l">
              <a:lnSpc>
                <a:spcPct val="90000"/>
              </a:lnSpc>
              <a:spcBef>
                <a:spcPts val="2363"/>
              </a:spcBef>
              <a:spcAft>
                <a:spcPts val="0"/>
              </a:spcAft>
              <a:buClr>
                <a:schemeClr val="dk1"/>
              </a:buClr>
              <a:buSzPts val="8400"/>
              <a:buFont typeface="Arial"/>
              <a:buNone/>
              <a:defRPr sz="8505" b="1" i="0" u="none" strike="noStrike" cap="none">
                <a:solidFill>
                  <a:schemeClr val="dk1"/>
                </a:solidFill>
                <a:latin typeface="Calibri"/>
                <a:ea typeface="Calibri"/>
                <a:cs typeface="Calibri"/>
                <a:sym typeface="Calibri"/>
              </a:defRPr>
            </a:lvl3pPr>
            <a:lvl4pPr marL="2057400" marR="0" lvl="3"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4pPr>
            <a:lvl5pPr marL="2571750" marR="0" lvl="4"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5pPr>
            <a:lvl6pPr marL="3086100" marR="0" lvl="5"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6pPr>
            <a:lvl7pPr marL="3600450" marR="0" lvl="6"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7pPr>
            <a:lvl8pPr marL="4114800" marR="0" lvl="7"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8pPr>
            <a:lvl9pPr marL="4629150" marR="0" lvl="8"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3023241" y="12024360"/>
            <a:ext cx="18568114" cy="17686014"/>
          </a:xfrm>
          <a:prstGeom prst="rect">
            <a:avLst/>
          </a:prstGeom>
          <a:noFill/>
          <a:ln>
            <a:noFill/>
          </a:ln>
        </p:spPr>
        <p:txBody>
          <a:bodyPr spcFirstLastPara="1" wrap="square" lIns="91425" tIns="91425" rIns="91425" bIns="91425" anchor="t" anchorCtr="0"/>
          <a:lstStyle>
            <a:lvl1pPr marL="514350" marR="0" lvl="0" indent="-1097280" algn="l">
              <a:lnSpc>
                <a:spcPct val="90000"/>
              </a:lnSpc>
              <a:spcBef>
                <a:spcPts val="4725"/>
              </a:spcBef>
              <a:spcAft>
                <a:spcPts val="0"/>
              </a:spcAft>
              <a:buClr>
                <a:schemeClr val="dk1"/>
              </a:buClr>
              <a:buSzPts val="11760"/>
              <a:buFont typeface="Arial"/>
              <a:buChar char="•"/>
              <a:defRPr sz="13230" b="0" i="0" u="none" strike="noStrike" cap="none">
                <a:solidFill>
                  <a:schemeClr val="dk1"/>
                </a:solidFill>
                <a:latin typeface="Calibri"/>
                <a:ea typeface="Calibri"/>
                <a:cs typeface="Calibri"/>
                <a:sym typeface="Calibri"/>
              </a:defRPr>
            </a:lvl1pPr>
            <a:lvl2pPr marL="1028700" marR="0" lvl="1" indent="-977265" algn="l">
              <a:lnSpc>
                <a:spcPct val="90000"/>
              </a:lnSpc>
              <a:spcBef>
                <a:spcPts val="2363"/>
              </a:spcBef>
              <a:spcAft>
                <a:spcPts val="0"/>
              </a:spcAft>
              <a:buClr>
                <a:schemeClr val="dk1"/>
              </a:buClr>
              <a:buSzPts val="10080"/>
              <a:buFont typeface="Arial"/>
              <a:buChar char="•"/>
              <a:defRPr sz="11340" b="0" i="0" u="none" strike="noStrike" cap="none">
                <a:solidFill>
                  <a:schemeClr val="dk1"/>
                </a:solidFill>
                <a:latin typeface="Calibri"/>
                <a:ea typeface="Calibri"/>
                <a:cs typeface="Calibri"/>
                <a:sym typeface="Calibri"/>
              </a:defRPr>
            </a:lvl2pPr>
            <a:lvl3pPr marL="1543050" marR="0" lvl="2"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3pPr>
            <a:lvl4pPr marL="2057400" marR="0" lvl="3"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4pPr>
            <a:lvl5pPr marL="2571750" marR="0" lvl="4"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5pPr>
            <a:lvl6pPr marL="3086100" marR="0" lvl="5"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6pPr>
            <a:lvl7pPr marL="3600450" marR="0" lvl="6"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7pPr>
            <a:lvl8pPr marL="4114800" marR="0" lvl="7"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8pPr>
            <a:lvl9pPr marL="4629150" marR="0" lvl="8" indent="-797241"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22219921" y="8069582"/>
            <a:ext cx="18659314" cy="3954825"/>
          </a:xfrm>
          <a:prstGeom prst="rect">
            <a:avLst/>
          </a:prstGeom>
          <a:noFill/>
          <a:ln>
            <a:noFill/>
          </a:ln>
        </p:spPr>
        <p:txBody>
          <a:bodyPr spcFirstLastPara="1" wrap="square" lIns="91425" tIns="91425" rIns="91425" bIns="91425" anchor="b" anchorCtr="0"/>
          <a:lstStyle>
            <a:lvl1pPr marL="514350" marR="0" lvl="0" indent="-257175" algn="l">
              <a:lnSpc>
                <a:spcPct val="90000"/>
              </a:lnSpc>
              <a:spcBef>
                <a:spcPts val="4725"/>
              </a:spcBef>
              <a:spcAft>
                <a:spcPts val="0"/>
              </a:spcAft>
              <a:buClr>
                <a:schemeClr val="dk1"/>
              </a:buClr>
              <a:buSzPts val="11760"/>
              <a:buFont typeface="Arial"/>
              <a:buNone/>
              <a:defRPr sz="11340" b="1" i="0" u="none" strike="noStrike" cap="none">
                <a:solidFill>
                  <a:schemeClr val="dk1"/>
                </a:solidFill>
                <a:latin typeface="Calibri"/>
                <a:ea typeface="Calibri"/>
                <a:cs typeface="Calibri"/>
                <a:sym typeface="Calibri"/>
              </a:defRPr>
            </a:lvl1pPr>
            <a:lvl2pPr marL="1028700" marR="0" lvl="1" indent="-257175" algn="l">
              <a:lnSpc>
                <a:spcPct val="90000"/>
              </a:lnSpc>
              <a:spcBef>
                <a:spcPts val="2363"/>
              </a:spcBef>
              <a:spcAft>
                <a:spcPts val="0"/>
              </a:spcAft>
              <a:buClr>
                <a:schemeClr val="dk1"/>
              </a:buClr>
              <a:buSzPts val="10080"/>
              <a:buFont typeface="Arial"/>
              <a:buNone/>
              <a:defRPr sz="9450" b="1" i="0" u="none" strike="noStrike" cap="none">
                <a:solidFill>
                  <a:schemeClr val="dk1"/>
                </a:solidFill>
                <a:latin typeface="Calibri"/>
                <a:ea typeface="Calibri"/>
                <a:cs typeface="Calibri"/>
                <a:sym typeface="Calibri"/>
              </a:defRPr>
            </a:lvl2pPr>
            <a:lvl3pPr marL="1543050" marR="0" lvl="2" indent="-257175" algn="l">
              <a:lnSpc>
                <a:spcPct val="90000"/>
              </a:lnSpc>
              <a:spcBef>
                <a:spcPts val="2363"/>
              </a:spcBef>
              <a:spcAft>
                <a:spcPts val="0"/>
              </a:spcAft>
              <a:buClr>
                <a:schemeClr val="dk1"/>
              </a:buClr>
              <a:buSzPts val="8400"/>
              <a:buFont typeface="Arial"/>
              <a:buNone/>
              <a:defRPr sz="8505" b="1" i="0" u="none" strike="noStrike" cap="none">
                <a:solidFill>
                  <a:schemeClr val="dk1"/>
                </a:solidFill>
                <a:latin typeface="Calibri"/>
                <a:ea typeface="Calibri"/>
                <a:cs typeface="Calibri"/>
                <a:sym typeface="Calibri"/>
              </a:defRPr>
            </a:lvl3pPr>
            <a:lvl4pPr marL="2057400" marR="0" lvl="3"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4pPr>
            <a:lvl5pPr marL="2571750" marR="0" lvl="4"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5pPr>
            <a:lvl6pPr marL="3086100" marR="0" lvl="5"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6pPr>
            <a:lvl7pPr marL="3600450" marR="0" lvl="6"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7pPr>
            <a:lvl8pPr marL="4114800" marR="0" lvl="7"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8pPr>
            <a:lvl9pPr marL="4629150" marR="0" lvl="8" indent="-257175" algn="l">
              <a:lnSpc>
                <a:spcPct val="90000"/>
              </a:lnSpc>
              <a:spcBef>
                <a:spcPts val="2363"/>
              </a:spcBef>
              <a:spcAft>
                <a:spcPts val="0"/>
              </a:spcAft>
              <a:buClr>
                <a:schemeClr val="dk1"/>
              </a:buClr>
              <a:buSzPts val="7560"/>
              <a:buFont typeface="Arial"/>
              <a:buNone/>
              <a:defRPr sz="7559"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22219921" y="12024360"/>
            <a:ext cx="18659314" cy="17686014"/>
          </a:xfrm>
          <a:prstGeom prst="rect">
            <a:avLst/>
          </a:prstGeom>
          <a:noFill/>
          <a:ln>
            <a:noFill/>
          </a:ln>
        </p:spPr>
        <p:txBody>
          <a:bodyPr spcFirstLastPara="1" wrap="square" lIns="91425" tIns="91425" rIns="91425" bIns="91425" anchor="t" anchorCtr="0"/>
          <a:lstStyle>
            <a:lvl1pPr marL="514350" marR="0" lvl="0" indent="-1097280" algn="l">
              <a:lnSpc>
                <a:spcPct val="90000"/>
              </a:lnSpc>
              <a:spcBef>
                <a:spcPts val="4725"/>
              </a:spcBef>
              <a:spcAft>
                <a:spcPts val="0"/>
              </a:spcAft>
              <a:buClr>
                <a:schemeClr val="dk1"/>
              </a:buClr>
              <a:buSzPts val="11760"/>
              <a:buFont typeface="Arial"/>
              <a:buChar char="•"/>
              <a:defRPr sz="13230" b="0" i="0" u="none" strike="noStrike" cap="none">
                <a:solidFill>
                  <a:schemeClr val="dk1"/>
                </a:solidFill>
                <a:latin typeface="Calibri"/>
                <a:ea typeface="Calibri"/>
                <a:cs typeface="Calibri"/>
                <a:sym typeface="Calibri"/>
              </a:defRPr>
            </a:lvl1pPr>
            <a:lvl2pPr marL="1028700" marR="0" lvl="1" indent="-977265" algn="l">
              <a:lnSpc>
                <a:spcPct val="90000"/>
              </a:lnSpc>
              <a:spcBef>
                <a:spcPts val="2363"/>
              </a:spcBef>
              <a:spcAft>
                <a:spcPts val="0"/>
              </a:spcAft>
              <a:buClr>
                <a:schemeClr val="dk1"/>
              </a:buClr>
              <a:buSzPts val="10080"/>
              <a:buFont typeface="Arial"/>
              <a:buChar char="•"/>
              <a:defRPr sz="11340" b="0" i="0" u="none" strike="noStrike" cap="none">
                <a:solidFill>
                  <a:schemeClr val="dk1"/>
                </a:solidFill>
                <a:latin typeface="Calibri"/>
                <a:ea typeface="Calibri"/>
                <a:cs typeface="Calibri"/>
                <a:sym typeface="Calibri"/>
              </a:defRPr>
            </a:lvl2pPr>
            <a:lvl3pPr marL="1543050" marR="0" lvl="2"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3pPr>
            <a:lvl4pPr marL="2057400" marR="0" lvl="3"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4pPr>
            <a:lvl5pPr marL="2571750" marR="0" lvl="4"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5pPr>
            <a:lvl6pPr marL="3086100" marR="0" lvl="5"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6pPr>
            <a:lvl7pPr marL="3600450" marR="0" lvl="6"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7pPr>
            <a:lvl8pPr marL="4114800" marR="0" lvl="7"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8pPr>
            <a:lvl9pPr marL="4629150" marR="0" lvl="8" indent="-797241"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17520" y="1752607"/>
            <a:ext cx="37856229" cy="636255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1400"/>
              <a:buFont typeface="Calibri"/>
              <a:buNone/>
              <a:defRPr sz="2079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47" name="Google Shape;47;p7"/>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023236" y="2194560"/>
            <a:ext cx="14155886" cy="7680825"/>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1400"/>
              <a:buFont typeface="Calibri"/>
              <a:buNone/>
              <a:defRPr sz="15119"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56" name="Google Shape;56;p9"/>
          <p:cNvSpPr txBox="1">
            <a:spLocks noGrp="1"/>
          </p:cNvSpPr>
          <p:nvPr>
            <p:ph type="body" idx="1"/>
          </p:nvPr>
        </p:nvSpPr>
        <p:spPr>
          <a:xfrm>
            <a:off x="18659476" y="4739648"/>
            <a:ext cx="22219886" cy="23393474"/>
          </a:xfrm>
          <a:prstGeom prst="rect">
            <a:avLst/>
          </a:prstGeom>
          <a:noFill/>
          <a:ln>
            <a:noFill/>
          </a:ln>
        </p:spPr>
        <p:txBody>
          <a:bodyPr spcFirstLastPara="1" wrap="square" lIns="91425" tIns="91425" rIns="91425" bIns="91425" anchor="t" anchorCtr="0"/>
          <a:lstStyle>
            <a:lvl1pPr marL="514350" marR="0" lvl="0" indent="-1217295" algn="l">
              <a:lnSpc>
                <a:spcPct val="90000"/>
              </a:lnSpc>
              <a:spcBef>
                <a:spcPts val="4725"/>
              </a:spcBef>
              <a:spcAft>
                <a:spcPts val="0"/>
              </a:spcAft>
              <a:buClr>
                <a:schemeClr val="dk1"/>
              </a:buClr>
              <a:buSzPts val="13440"/>
              <a:buFont typeface="Arial"/>
              <a:buChar char="•"/>
              <a:defRPr sz="15119" b="0" i="0" u="none" strike="noStrike" cap="none">
                <a:solidFill>
                  <a:schemeClr val="dk1"/>
                </a:solidFill>
                <a:latin typeface="Calibri"/>
                <a:ea typeface="Calibri"/>
                <a:cs typeface="Calibri"/>
                <a:sym typeface="Calibri"/>
              </a:defRPr>
            </a:lvl1pPr>
            <a:lvl2pPr marL="1028700" marR="0" lvl="1" indent="-1097280" algn="l">
              <a:lnSpc>
                <a:spcPct val="90000"/>
              </a:lnSpc>
              <a:spcBef>
                <a:spcPts val="2363"/>
              </a:spcBef>
              <a:spcAft>
                <a:spcPts val="0"/>
              </a:spcAft>
              <a:buClr>
                <a:schemeClr val="dk1"/>
              </a:buClr>
              <a:buSzPts val="11760"/>
              <a:buFont typeface="Arial"/>
              <a:buChar char="•"/>
              <a:defRPr sz="13230" b="0" i="0" u="none" strike="noStrike" cap="none">
                <a:solidFill>
                  <a:schemeClr val="dk1"/>
                </a:solidFill>
                <a:latin typeface="Calibri"/>
                <a:ea typeface="Calibri"/>
                <a:cs typeface="Calibri"/>
                <a:sym typeface="Calibri"/>
              </a:defRPr>
            </a:lvl2pPr>
            <a:lvl3pPr marL="1543050" marR="0" lvl="2" indent="-977265" algn="l">
              <a:lnSpc>
                <a:spcPct val="90000"/>
              </a:lnSpc>
              <a:spcBef>
                <a:spcPts val="2363"/>
              </a:spcBef>
              <a:spcAft>
                <a:spcPts val="0"/>
              </a:spcAft>
              <a:buClr>
                <a:schemeClr val="dk1"/>
              </a:buClr>
              <a:buSzPts val="10080"/>
              <a:buFont typeface="Arial"/>
              <a:buChar char="•"/>
              <a:defRPr sz="11340" b="0" i="0" u="none" strike="noStrike" cap="none">
                <a:solidFill>
                  <a:schemeClr val="dk1"/>
                </a:solidFill>
                <a:latin typeface="Calibri"/>
                <a:ea typeface="Calibri"/>
                <a:cs typeface="Calibri"/>
                <a:sym typeface="Calibri"/>
              </a:defRPr>
            </a:lvl3pPr>
            <a:lvl4pPr marL="2057400" marR="0" lvl="3"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4pPr>
            <a:lvl5pPr marL="2571750" marR="0" lvl="4"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5pPr>
            <a:lvl6pPr marL="3086100" marR="0" lvl="5"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6pPr>
            <a:lvl7pPr marL="3600450" marR="0" lvl="6"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7pPr>
            <a:lvl8pPr marL="4114800" marR="0" lvl="7"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8pPr>
            <a:lvl9pPr marL="4629150" marR="0" lvl="8"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3023236" y="9875520"/>
            <a:ext cx="14155886" cy="18295538"/>
          </a:xfrm>
          <a:prstGeom prst="rect">
            <a:avLst/>
          </a:prstGeom>
          <a:noFill/>
          <a:ln>
            <a:noFill/>
          </a:ln>
        </p:spPr>
        <p:txBody>
          <a:bodyPr spcFirstLastPara="1" wrap="square" lIns="91425" tIns="91425" rIns="91425" bIns="91425" anchor="t" anchorCtr="0"/>
          <a:lstStyle>
            <a:lvl1pPr marL="514350" marR="0" lvl="0" indent="-257175" algn="l">
              <a:lnSpc>
                <a:spcPct val="90000"/>
              </a:lnSpc>
              <a:spcBef>
                <a:spcPts val="4725"/>
              </a:spcBef>
              <a:spcAft>
                <a:spcPts val="0"/>
              </a:spcAft>
              <a:buClr>
                <a:schemeClr val="dk1"/>
              </a:buClr>
              <a:buSzPts val="11760"/>
              <a:buFont typeface="Arial"/>
              <a:buNone/>
              <a:defRPr sz="7559" b="0" i="0" u="none" strike="noStrike" cap="none">
                <a:solidFill>
                  <a:schemeClr val="dk1"/>
                </a:solidFill>
                <a:latin typeface="Calibri"/>
                <a:ea typeface="Calibri"/>
                <a:cs typeface="Calibri"/>
                <a:sym typeface="Calibri"/>
              </a:defRPr>
            </a:lvl1pPr>
            <a:lvl2pPr marL="1028700" marR="0" lvl="1" indent="-257175" algn="l">
              <a:lnSpc>
                <a:spcPct val="90000"/>
              </a:lnSpc>
              <a:spcBef>
                <a:spcPts val="2363"/>
              </a:spcBef>
              <a:spcAft>
                <a:spcPts val="0"/>
              </a:spcAft>
              <a:buClr>
                <a:schemeClr val="dk1"/>
              </a:buClr>
              <a:buSzPts val="10080"/>
              <a:buFont typeface="Arial"/>
              <a:buNone/>
              <a:defRPr sz="6615" b="0" i="0" u="none" strike="noStrike" cap="none">
                <a:solidFill>
                  <a:schemeClr val="dk1"/>
                </a:solidFill>
                <a:latin typeface="Calibri"/>
                <a:ea typeface="Calibri"/>
                <a:cs typeface="Calibri"/>
                <a:sym typeface="Calibri"/>
              </a:defRPr>
            </a:lvl2pPr>
            <a:lvl3pPr marL="1543050" marR="0" lvl="2" indent="-257175" algn="l">
              <a:lnSpc>
                <a:spcPct val="90000"/>
              </a:lnSpc>
              <a:spcBef>
                <a:spcPts val="2363"/>
              </a:spcBef>
              <a:spcAft>
                <a:spcPts val="0"/>
              </a:spcAft>
              <a:buClr>
                <a:schemeClr val="dk1"/>
              </a:buClr>
              <a:buSzPts val="8400"/>
              <a:buFont typeface="Arial"/>
              <a:buNone/>
              <a:defRPr sz="5670" b="0" i="0" u="none" strike="noStrike" cap="none">
                <a:solidFill>
                  <a:schemeClr val="dk1"/>
                </a:solidFill>
                <a:latin typeface="Calibri"/>
                <a:ea typeface="Calibri"/>
                <a:cs typeface="Calibri"/>
                <a:sym typeface="Calibri"/>
              </a:defRPr>
            </a:lvl3pPr>
            <a:lvl4pPr marL="2057400" marR="0" lvl="3"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4pPr>
            <a:lvl5pPr marL="2571750" marR="0" lvl="4"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5pPr>
            <a:lvl6pPr marL="3086100" marR="0" lvl="5"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6pPr>
            <a:lvl7pPr marL="3600450" marR="0" lvl="6"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7pPr>
            <a:lvl8pPr marL="4114800" marR="0" lvl="7"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8pPr>
            <a:lvl9pPr marL="4629150" marR="0" lvl="8"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023236" y="2194560"/>
            <a:ext cx="14155886" cy="7680825"/>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1400"/>
              <a:buFont typeface="Calibri"/>
              <a:buNone/>
              <a:defRPr sz="15119"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63" name="Google Shape;63;p10"/>
          <p:cNvSpPr>
            <a:spLocks noGrp="1"/>
          </p:cNvSpPr>
          <p:nvPr>
            <p:ph type="pic" idx="2"/>
          </p:nvPr>
        </p:nvSpPr>
        <p:spPr>
          <a:xfrm>
            <a:off x="18659476" y="4739648"/>
            <a:ext cx="22219886" cy="23393474"/>
          </a:xfrm>
          <a:prstGeom prst="rect">
            <a:avLst/>
          </a:prstGeom>
          <a:noFill/>
          <a:ln>
            <a:noFill/>
          </a:ln>
        </p:spPr>
        <p:txBody>
          <a:bodyPr spcFirstLastPara="1" wrap="square" lIns="91425" tIns="91425" rIns="91425" bIns="91425" anchor="t" anchorCtr="0"/>
          <a:lstStyle>
            <a:lvl1pPr marR="0" lvl="0" algn="l" rtl="0">
              <a:lnSpc>
                <a:spcPct val="90000"/>
              </a:lnSpc>
              <a:spcBef>
                <a:spcPts val="4725"/>
              </a:spcBef>
              <a:spcAft>
                <a:spcPts val="0"/>
              </a:spcAft>
              <a:buClr>
                <a:schemeClr val="dk1"/>
              </a:buClr>
              <a:buSzPts val="1400"/>
              <a:buFont typeface="Arial"/>
              <a:buNone/>
              <a:defRPr sz="15119" b="0" i="0" u="none" strike="noStrike" cap="none">
                <a:solidFill>
                  <a:schemeClr val="dk1"/>
                </a:solidFill>
                <a:latin typeface="Calibri"/>
                <a:ea typeface="Calibri"/>
                <a:cs typeface="Calibri"/>
                <a:sym typeface="Calibri"/>
              </a:defRPr>
            </a:lvl1pPr>
            <a:lvl2pPr marR="0" lvl="1" algn="l" rtl="0">
              <a:lnSpc>
                <a:spcPct val="90000"/>
              </a:lnSpc>
              <a:spcBef>
                <a:spcPts val="2363"/>
              </a:spcBef>
              <a:spcAft>
                <a:spcPts val="0"/>
              </a:spcAft>
              <a:buClr>
                <a:schemeClr val="dk1"/>
              </a:buClr>
              <a:buSzPts val="1400"/>
              <a:buFont typeface="Arial"/>
              <a:buNone/>
              <a:defRPr sz="13230" b="0" i="0" u="none" strike="noStrike" cap="none">
                <a:solidFill>
                  <a:schemeClr val="dk1"/>
                </a:solidFill>
                <a:latin typeface="Calibri"/>
                <a:ea typeface="Calibri"/>
                <a:cs typeface="Calibri"/>
                <a:sym typeface="Calibri"/>
              </a:defRPr>
            </a:lvl2pPr>
            <a:lvl3pPr marR="0" lvl="2" algn="l" rtl="0">
              <a:lnSpc>
                <a:spcPct val="90000"/>
              </a:lnSpc>
              <a:spcBef>
                <a:spcPts val="2363"/>
              </a:spcBef>
              <a:spcAft>
                <a:spcPts val="0"/>
              </a:spcAft>
              <a:buClr>
                <a:schemeClr val="dk1"/>
              </a:buClr>
              <a:buSzPts val="1400"/>
              <a:buFont typeface="Arial"/>
              <a:buNone/>
              <a:defRPr sz="11340" b="0" i="0" u="none" strike="noStrike" cap="none">
                <a:solidFill>
                  <a:schemeClr val="dk1"/>
                </a:solidFill>
                <a:latin typeface="Calibri"/>
                <a:ea typeface="Calibri"/>
                <a:cs typeface="Calibri"/>
                <a:sym typeface="Calibri"/>
              </a:defRPr>
            </a:lvl3pPr>
            <a:lvl4pPr marR="0" lvl="3" algn="l" rtl="0">
              <a:lnSpc>
                <a:spcPct val="90000"/>
              </a:lnSpc>
              <a:spcBef>
                <a:spcPts val="2363"/>
              </a:spcBef>
              <a:spcAft>
                <a:spcPts val="0"/>
              </a:spcAft>
              <a:buClr>
                <a:schemeClr val="dk1"/>
              </a:buClr>
              <a:buSzPts val="1400"/>
              <a:buFont typeface="Arial"/>
              <a:buNone/>
              <a:defRPr sz="9450" b="0" i="0" u="none" strike="noStrike" cap="none">
                <a:solidFill>
                  <a:schemeClr val="dk1"/>
                </a:solidFill>
                <a:latin typeface="Calibri"/>
                <a:ea typeface="Calibri"/>
                <a:cs typeface="Calibri"/>
                <a:sym typeface="Calibri"/>
              </a:defRPr>
            </a:lvl4pPr>
            <a:lvl5pPr marR="0" lvl="4" algn="l" rtl="0">
              <a:lnSpc>
                <a:spcPct val="90000"/>
              </a:lnSpc>
              <a:spcBef>
                <a:spcPts val="2363"/>
              </a:spcBef>
              <a:spcAft>
                <a:spcPts val="0"/>
              </a:spcAft>
              <a:buClr>
                <a:schemeClr val="dk1"/>
              </a:buClr>
              <a:buSzPts val="1400"/>
              <a:buFont typeface="Arial"/>
              <a:buNone/>
              <a:defRPr sz="9450" b="0" i="0" u="none" strike="noStrike" cap="none">
                <a:solidFill>
                  <a:schemeClr val="dk1"/>
                </a:solidFill>
                <a:latin typeface="Calibri"/>
                <a:ea typeface="Calibri"/>
                <a:cs typeface="Calibri"/>
                <a:sym typeface="Calibri"/>
              </a:defRPr>
            </a:lvl5pPr>
            <a:lvl6pPr marR="0" lvl="5" algn="l" rtl="0">
              <a:lnSpc>
                <a:spcPct val="90000"/>
              </a:lnSpc>
              <a:spcBef>
                <a:spcPts val="2363"/>
              </a:spcBef>
              <a:spcAft>
                <a:spcPts val="0"/>
              </a:spcAft>
              <a:buClr>
                <a:schemeClr val="dk1"/>
              </a:buClr>
              <a:buSzPts val="1400"/>
              <a:buFont typeface="Arial"/>
              <a:buNone/>
              <a:defRPr sz="9450" b="0" i="0" u="none" strike="noStrike" cap="none">
                <a:solidFill>
                  <a:schemeClr val="dk1"/>
                </a:solidFill>
                <a:latin typeface="Calibri"/>
                <a:ea typeface="Calibri"/>
                <a:cs typeface="Calibri"/>
                <a:sym typeface="Calibri"/>
              </a:defRPr>
            </a:lvl6pPr>
            <a:lvl7pPr marR="0" lvl="6" algn="l" rtl="0">
              <a:lnSpc>
                <a:spcPct val="90000"/>
              </a:lnSpc>
              <a:spcBef>
                <a:spcPts val="2363"/>
              </a:spcBef>
              <a:spcAft>
                <a:spcPts val="0"/>
              </a:spcAft>
              <a:buClr>
                <a:schemeClr val="dk1"/>
              </a:buClr>
              <a:buSzPts val="1400"/>
              <a:buFont typeface="Arial"/>
              <a:buNone/>
              <a:defRPr sz="9450" b="0" i="0" u="none" strike="noStrike" cap="none">
                <a:solidFill>
                  <a:schemeClr val="dk1"/>
                </a:solidFill>
                <a:latin typeface="Calibri"/>
                <a:ea typeface="Calibri"/>
                <a:cs typeface="Calibri"/>
                <a:sym typeface="Calibri"/>
              </a:defRPr>
            </a:lvl7pPr>
            <a:lvl8pPr marR="0" lvl="7" algn="l" rtl="0">
              <a:lnSpc>
                <a:spcPct val="90000"/>
              </a:lnSpc>
              <a:spcBef>
                <a:spcPts val="2363"/>
              </a:spcBef>
              <a:spcAft>
                <a:spcPts val="0"/>
              </a:spcAft>
              <a:buClr>
                <a:schemeClr val="dk1"/>
              </a:buClr>
              <a:buSzPts val="1400"/>
              <a:buFont typeface="Arial"/>
              <a:buNone/>
              <a:defRPr sz="9450" b="0" i="0" u="none" strike="noStrike" cap="none">
                <a:solidFill>
                  <a:schemeClr val="dk1"/>
                </a:solidFill>
                <a:latin typeface="Calibri"/>
                <a:ea typeface="Calibri"/>
                <a:cs typeface="Calibri"/>
                <a:sym typeface="Calibri"/>
              </a:defRPr>
            </a:lvl8pPr>
            <a:lvl9pPr marR="0" lvl="8" algn="l" rtl="0">
              <a:lnSpc>
                <a:spcPct val="90000"/>
              </a:lnSpc>
              <a:spcBef>
                <a:spcPts val="2363"/>
              </a:spcBef>
              <a:spcAft>
                <a:spcPts val="0"/>
              </a:spcAft>
              <a:buClr>
                <a:schemeClr val="dk1"/>
              </a:buClr>
              <a:buSzPts val="1400"/>
              <a:buFont typeface="Arial"/>
              <a:buNone/>
              <a:defRPr sz="945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3023236" y="9875520"/>
            <a:ext cx="14155886" cy="18295538"/>
          </a:xfrm>
          <a:prstGeom prst="rect">
            <a:avLst/>
          </a:prstGeom>
          <a:noFill/>
          <a:ln>
            <a:noFill/>
          </a:ln>
        </p:spPr>
        <p:txBody>
          <a:bodyPr spcFirstLastPara="1" wrap="square" lIns="91425" tIns="91425" rIns="91425" bIns="91425" anchor="t" anchorCtr="0"/>
          <a:lstStyle>
            <a:lvl1pPr marL="514350" marR="0" lvl="0" indent="-257175" algn="l">
              <a:lnSpc>
                <a:spcPct val="90000"/>
              </a:lnSpc>
              <a:spcBef>
                <a:spcPts val="4725"/>
              </a:spcBef>
              <a:spcAft>
                <a:spcPts val="0"/>
              </a:spcAft>
              <a:buClr>
                <a:schemeClr val="dk1"/>
              </a:buClr>
              <a:buSzPts val="11760"/>
              <a:buFont typeface="Arial"/>
              <a:buNone/>
              <a:defRPr sz="7559" b="0" i="0" u="none" strike="noStrike" cap="none">
                <a:solidFill>
                  <a:schemeClr val="dk1"/>
                </a:solidFill>
                <a:latin typeface="Calibri"/>
                <a:ea typeface="Calibri"/>
                <a:cs typeface="Calibri"/>
                <a:sym typeface="Calibri"/>
              </a:defRPr>
            </a:lvl1pPr>
            <a:lvl2pPr marL="1028700" marR="0" lvl="1" indent="-257175" algn="l">
              <a:lnSpc>
                <a:spcPct val="90000"/>
              </a:lnSpc>
              <a:spcBef>
                <a:spcPts val="2363"/>
              </a:spcBef>
              <a:spcAft>
                <a:spcPts val="0"/>
              </a:spcAft>
              <a:buClr>
                <a:schemeClr val="dk1"/>
              </a:buClr>
              <a:buSzPts val="10080"/>
              <a:buFont typeface="Arial"/>
              <a:buNone/>
              <a:defRPr sz="6615" b="0" i="0" u="none" strike="noStrike" cap="none">
                <a:solidFill>
                  <a:schemeClr val="dk1"/>
                </a:solidFill>
                <a:latin typeface="Calibri"/>
                <a:ea typeface="Calibri"/>
                <a:cs typeface="Calibri"/>
                <a:sym typeface="Calibri"/>
              </a:defRPr>
            </a:lvl2pPr>
            <a:lvl3pPr marL="1543050" marR="0" lvl="2" indent="-257175" algn="l">
              <a:lnSpc>
                <a:spcPct val="90000"/>
              </a:lnSpc>
              <a:spcBef>
                <a:spcPts val="2363"/>
              </a:spcBef>
              <a:spcAft>
                <a:spcPts val="0"/>
              </a:spcAft>
              <a:buClr>
                <a:schemeClr val="dk1"/>
              </a:buClr>
              <a:buSzPts val="8400"/>
              <a:buFont typeface="Arial"/>
              <a:buNone/>
              <a:defRPr sz="5670" b="0" i="0" u="none" strike="noStrike" cap="none">
                <a:solidFill>
                  <a:schemeClr val="dk1"/>
                </a:solidFill>
                <a:latin typeface="Calibri"/>
                <a:ea typeface="Calibri"/>
                <a:cs typeface="Calibri"/>
                <a:sym typeface="Calibri"/>
              </a:defRPr>
            </a:lvl3pPr>
            <a:lvl4pPr marL="2057400" marR="0" lvl="3"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4pPr>
            <a:lvl5pPr marL="2571750" marR="0" lvl="4"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5pPr>
            <a:lvl6pPr marL="3086100" marR="0" lvl="5"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6pPr>
            <a:lvl7pPr marL="3600450" marR="0" lvl="6"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7pPr>
            <a:lvl8pPr marL="4114800" marR="0" lvl="7"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8pPr>
            <a:lvl9pPr marL="4629150" marR="0" lvl="8" indent="-257175" algn="l">
              <a:lnSpc>
                <a:spcPct val="90000"/>
              </a:lnSpc>
              <a:spcBef>
                <a:spcPts val="2363"/>
              </a:spcBef>
              <a:spcAft>
                <a:spcPts val="0"/>
              </a:spcAft>
              <a:buClr>
                <a:schemeClr val="dk1"/>
              </a:buClr>
              <a:buSzPts val="7560"/>
              <a:buFont typeface="Arial"/>
              <a:buNone/>
              <a:defRPr sz="4725"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017520" y="1752607"/>
            <a:ext cx="37856229" cy="636255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1400"/>
              <a:buFont typeface="Calibri"/>
              <a:buNone/>
              <a:defRPr sz="2079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025"/>
            </a:lvl2pPr>
            <a:lvl3pPr lvl="2" algn="l">
              <a:lnSpc>
                <a:spcPct val="100000"/>
              </a:lnSpc>
              <a:spcBef>
                <a:spcPts val="0"/>
              </a:spcBef>
              <a:spcAft>
                <a:spcPts val="0"/>
              </a:spcAft>
              <a:buSzPts val="1400"/>
              <a:buNone/>
              <a:defRPr sz="2025"/>
            </a:lvl3pPr>
            <a:lvl4pPr lvl="3" algn="l">
              <a:lnSpc>
                <a:spcPct val="100000"/>
              </a:lnSpc>
              <a:spcBef>
                <a:spcPts val="0"/>
              </a:spcBef>
              <a:spcAft>
                <a:spcPts val="0"/>
              </a:spcAft>
              <a:buSzPts val="1400"/>
              <a:buNone/>
              <a:defRPr sz="2025"/>
            </a:lvl4pPr>
            <a:lvl5pPr lvl="4" algn="l">
              <a:lnSpc>
                <a:spcPct val="100000"/>
              </a:lnSpc>
              <a:spcBef>
                <a:spcPts val="0"/>
              </a:spcBef>
              <a:spcAft>
                <a:spcPts val="0"/>
              </a:spcAft>
              <a:buSzPts val="1400"/>
              <a:buNone/>
              <a:defRPr sz="2025"/>
            </a:lvl5pPr>
            <a:lvl6pPr lvl="5" algn="l">
              <a:lnSpc>
                <a:spcPct val="100000"/>
              </a:lnSpc>
              <a:spcBef>
                <a:spcPts val="0"/>
              </a:spcBef>
              <a:spcAft>
                <a:spcPts val="0"/>
              </a:spcAft>
              <a:buSzPts val="1400"/>
              <a:buNone/>
              <a:defRPr sz="2025"/>
            </a:lvl6pPr>
            <a:lvl7pPr lvl="6" algn="l">
              <a:lnSpc>
                <a:spcPct val="100000"/>
              </a:lnSpc>
              <a:spcBef>
                <a:spcPts val="0"/>
              </a:spcBef>
              <a:spcAft>
                <a:spcPts val="0"/>
              </a:spcAft>
              <a:buSzPts val="1400"/>
              <a:buNone/>
              <a:defRPr sz="2025"/>
            </a:lvl7pPr>
            <a:lvl8pPr lvl="7" algn="l">
              <a:lnSpc>
                <a:spcPct val="100000"/>
              </a:lnSpc>
              <a:spcBef>
                <a:spcPts val="0"/>
              </a:spcBef>
              <a:spcAft>
                <a:spcPts val="0"/>
              </a:spcAft>
              <a:buSzPts val="1400"/>
              <a:buNone/>
              <a:defRPr sz="2025"/>
            </a:lvl8pPr>
            <a:lvl9pPr lvl="8" algn="l">
              <a:lnSpc>
                <a:spcPct val="100000"/>
              </a:lnSpc>
              <a:spcBef>
                <a:spcPts val="0"/>
              </a:spcBef>
              <a:spcAft>
                <a:spcPts val="0"/>
              </a:spcAft>
              <a:buSzPts val="1400"/>
              <a:buNone/>
              <a:defRPr sz="2025"/>
            </a:lvl9pPr>
          </a:lstStyle>
          <a:p>
            <a:endParaRPr/>
          </a:p>
        </p:txBody>
      </p:sp>
      <p:sp>
        <p:nvSpPr>
          <p:cNvPr id="70" name="Google Shape;70;p11"/>
          <p:cNvSpPr txBox="1">
            <a:spLocks noGrp="1"/>
          </p:cNvSpPr>
          <p:nvPr>
            <p:ph type="body" idx="1"/>
          </p:nvPr>
        </p:nvSpPr>
        <p:spPr>
          <a:xfrm rot="5400000">
            <a:off x="11502302" y="278148"/>
            <a:ext cx="20886525" cy="37856229"/>
          </a:xfrm>
          <a:prstGeom prst="rect">
            <a:avLst/>
          </a:prstGeom>
          <a:noFill/>
          <a:ln>
            <a:noFill/>
          </a:ln>
        </p:spPr>
        <p:txBody>
          <a:bodyPr spcFirstLastPara="1" wrap="square" lIns="91425" tIns="91425" rIns="91425" bIns="91425" anchor="t" anchorCtr="0"/>
          <a:lstStyle>
            <a:lvl1pPr marL="514350" marR="0" lvl="0" indent="-1097280" algn="l">
              <a:lnSpc>
                <a:spcPct val="90000"/>
              </a:lnSpc>
              <a:spcBef>
                <a:spcPts val="4725"/>
              </a:spcBef>
              <a:spcAft>
                <a:spcPts val="0"/>
              </a:spcAft>
              <a:buClr>
                <a:schemeClr val="dk1"/>
              </a:buClr>
              <a:buSzPts val="11760"/>
              <a:buFont typeface="Arial"/>
              <a:buChar char="•"/>
              <a:defRPr sz="13230" b="0" i="0" u="none" strike="noStrike" cap="none">
                <a:solidFill>
                  <a:schemeClr val="dk1"/>
                </a:solidFill>
                <a:latin typeface="Calibri"/>
                <a:ea typeface="Calibri"/>
                <a:cs typeface="Calibri"/>
                <a:sym typeface="Calibri"/>
              </a:defRPr>
            </a:lvl1pPr>
            <a:lvl2pPr marL="1028700" marR="0" lvl="1" indent="-977265" algn="l">
              <a:lnSpc>
                <a:spcPct val="90000"/>
              </a:lnSpc>
              <a:spcBef>
                <a:spcPts val="2363"/>
              </a:spcBef>
              <a:spcAft>
                <a:spcPts val="0"/>
              </a:spcAft>
              <a:buClr>
                <a:schemeClr val="dk1"/>
              </a:buClr>
              <a:buSzPts val="10080"/>
              <a:buFont typeface="Arial"/>
              <a:buChar char="•"/>
              <a:defRPr sz="11340" b="0" i="0" u="none" strike="noStrike" cap="none">
                <a:solidFill>
                  <a:schemeClr val="dk1"/>
                </a:solidFill>
                <a:latin typeface="Calibri"/>
                <a:ea typeface="Calibri"/>
                <a:cs typeface="Calibri"/>
                <a:sym typeface="Calibri"/>
              </a:defRPr>
            </a:lvl2pPr>
            <a:lvl3pPr marL="1543050" marR="0" lvl="2" indent="-857250" algn="l">
              <a:lnSpc>
                <a:spcPct val="90000"/>
              </a:lnSpc>
              <a:spcBef>
                <a:spcPts val="2363"/>
              </a:spcBef>
              <a:spcAft>
                <a:spcPts val="0"/>
              </a:spcAft>
              <a:buClr>
                <a:schemeClr val="dk1"/>
              </a:buClr>
              <a:buSzPts val="8400"/>
              <a:buFont typeface="Arial"/>
              <a:buChar char="•"/>
              <a:defRPr sz="9450" b="0" i="0" u="none" strike="noStrike" cap="none">
                <a:solidFill>
                  <a:schemeClr val="dk1"/>
                </a:solidFill>
                <a:latin typeface="Calibri"/>
                <a:ea typeface="Calibri"/>
                <a:cs typeface="Calibri"/>
                <a:sym typeface="Calibri"/>
              </a:defRPr>
            </a:lvl3pPr>
            <a:lvl4pPr marL="2057400" marR="0" lvl="3"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4pPr>
            <a:lvl5pPr marL="2571750" marR="0" lvl="4"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5pPr>
            <a:lvl6pPr marL="3086100" marR="0" lvl="5"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6pPr>
            <a:lvl7pPr marL="3600450" marR="0" lvl="6"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7pPr>
            <a:lvl8pPr marL="4114800" marR="0" lvl="7" indent="-797243"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8pPr>
            <a:lvl9pPr marL="4629150" marR="0" lvl="8" indent="-797241" algn="l">
              <a:lnSpc>
                <a:spcPct val="90000"/>
              </a:lnSpc>
              <a:spcBef>
                <a:spcPts val="2363"/>
              </a:spcBef>
              <a:spcAft>
                <a:spcPts val="0"/>
              </a:spcAft>
              <a:buClr>
                <a:schemeClr val="dk1"/>
              </a:buClr>
              <a:buSzPts val="7560"/>
              <a:buFont typeface="Arial"/>
              <a:buChar char="•"/>
              <a:defRPr sz="8505"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567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17520" y="1752607"/>
            <a:ext cx="37856229" cy="636255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1848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017520" y="8763000"/>
            <a:ext cx="37856229" cy="20886525"/>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017520" y="30510488"/>
            <a:ext cx="9875657" cy="1752638"/>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67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4538960" y="30510488"/>
            <a:ext cx="14813143" cy="1752638"/>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67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25"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0998161" y="30510488"/>
            <a:ext cx="9875657" cy="17526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040"/>
              <a:buFont typeface="Arial"/>
              <a:buNone/>
              <a:defRPr sz="567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7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C"/>
        </a:solidFill>
        <a:effectLst/>
      </p:bgPr>
    </p:bg>
    <p:spTree>
      <p:nvGrpSpPr>
        <p:cNvPr id="1" name="Shape 158"/>
        <p:cNvGrpSpPr/>
        <p:nvPr/>
      </p:nvGrpSpPr>
      <p:grpSpPr>
        <a:xfrm>
          <a:off x="0" y="0"/>
          <a:ext cx="0" cy="0"/>
          <a:chOff x="0" y="0"/>
          <a:chExt cx="0" cy="0"/>
        </a:xfrm>
      </p:grpSpPr>
      <p:sp>
        <p:nvSpPr>
          <p:cNvPr id="53" name="Google Shape;162;p25">
            <a:extLst>
              <a:ext uri="{FF2B5EF4-FFF2-40B4-BE49-F238E27FC236}">
                <a16:creationId xmlns:a16="http://schemas.microsoft.com/office/drawing/2014/main" id="{2476AA41-FA4A-C34F-A791-EC58D73BC978}"/>
              </a:ext>
            </a:extLst>
          </p:cNvPr>
          <p:cNvSpPr/>
          <p:nvPr/>
        </p:nvSpPr>
        <p:spPr>
          <a:xfrm>
            <a:off x="397566" y="28606027"/>
            <a:ext cx="25810384" cy="3869658"/>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102853" tIns="102853" rIns="102853" bIns="102853" anchor="ctr" anchorCtr="0">
            <a:noAutofit/>
          </a:bodyPr>
          <a:lstStyle/>
          <a:p>
            <a:pPr>
              <a:buSzPts val="1400"/>
            </a:pPr>
            <a:endParaRPr sz="1575" dirty="0"/>
          </a:p>
        </p:txBody>
      </p:sp>
      <p:sp>
        <p:nvSpPr>
          <p:cNvPr id="164" name="Google Shape;164;p25"/>
          <p:cNvSpPr txBox="1">
            <a:spLocks noGrp="1"/>
          </p:cNvSpPr>
          <p:nvPr>
            <p:ph type="ctrTitle"/>
          </p:nvPr>
        </p:nvSpPr>
        <p:spPr>
          <a:xfrm>
            <a:off x="397565" y="411318"/>
            <a:ext cx="42914287" cy="3869658"/>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102853" tIns="51413" rIns="102853" bIns="51413" anchor="ctr" anchorCtr="0">
            <a:noAutofit/>
          </a:bodyPr>
          <a:lstStyle/>
          <a:p>
            <a:r>
              <a:rPr lang="en-US" sz="9000" b="1" dirty="0">
                <a:solidFill>
                  <a:srgbClr val="000000"/>
                </a:solidFill>
                <a:latin typeface="Average"/>
                <a:ea typeface="Average"/>
                <a:cs typeface="Average"/>
                <a:sym typeface="Average"/>
              </a:rPr>
              <a:t> </a:t>
            </a:r>
            <a:endParaRPr sz="9000" b="1" dirty="0">
              <a:solidFill>
                <a:srgbClr val="000000"/>
              </a:solidFill>
              <a:latin typeface="Average"/>
              <a:ea typeface="Average"/>
              <a:cs typeface="Average"/>
              <a:sym typeface="Average"/>
            </a:endParaRPr>
          </a:p>
        </p:txBody>
      </p:sp>
      <p:sp>
        <p:nvSpPr>
          <p:cNvPr id="162" name="Google Shape;162;p25"/>
          <p:cNvSpPr/>
          <p:nvPr/>
        </p:nvSpPr>
        <p:spPr>
          <a:xfrm>
            <a:off x="397566" y="4673258"/>
            <a:ext cx="25810383" cy="2347643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102853" tIns="102853" rIns="102853" bIns="102853" anchor="ctr" anchorCtr="0">
            <a:noAutofit/>
          </a:bodyPr>
          <a:lstStyle/>
          <a:p>
            <a:pPr>
              <a:buSzPts val="1400"/>
            </a:pPr>
            <a:endParaRPr sz="1575" dirty="0"/>
          </a:p>
        </p:txBody>
      </p:sp>
      <p:sp>
        <p:nvSpPr>
          <p:cNvPr id="43" name="Google Shape;160;p25">
            <a:extLst>
              <a:ext uri="{FF2B5EF4-FFF2-40B4-BE49-F238E27FC236}">
                <a16:creationId xmlns:a16="http://schemas.microsoft.com/office/drawing/2014/main" id="{2D670393-AE94-A846-AE8C-F8C5F56B502B}"/>
              </a:ext>
            </a:extLst>
          </p:cNvPr>
          <p:cNvSpPr/>
          <p:nvPr/>
        </p:nvSpPr>
        <p:spPr>
          <a:xfrm>
            <a:off x="26666990" y="27320613"/>
            <a:ext cx="16644861" cy="5155071"/>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102853" tIns="102853" rIns="102853" bIns="102853" anchor="ctr" anchorCtr="0">
            <a:noAutofit/>
          </a:bodyPr>
          <a:lstStyle/>
          <a:p>
            <a:pPr>
              <a:buSzPts val="1400"/>
            </a:pPr>
            <a:endParaRPr sz="1575" dirty="0"/>
          </a:p>
        </p:txBody>
      </p:sp>
      <p:sp>
        <p:nvSpPr>
          <p:cNvPr id="165" name="Google Shape;165;p25"/>
          <p:cNvSpPr txBox="1"/>
          <p:nvPr/>
        </p:nvSpPr>
        <p:spPr>
          <a:xfrm>
            <a:off x="636864" y="860700"/>
            <a:ext cx="41091441" cy="1261238"/>
          </a:xfrm>
          <a:prstGeom prst="rect">
            <a:avLst/>
          </a:prstGeom>
          <a:noFill/>
          <a:ln>
            <a:noFill/>
          </a:ln>
        </p:spPr>
        <p:txBody>
          <a:bodyPr spcFirstLastPara="1" wrap="square" lIns="102853" tIns="102853" rIns="102853" bIns="102853" anchor="t" anchorCtr="0">
            <a:noAutofit/>
          </a:bodyPr>
          <a:lstStyle/>
          <a:p>
            <a:pPr>
              <a:buSzPts val="4800"/>
            </a:pPr>
            <a:r>
              <a:rPr lang="en-US" sz="9000" b="1" dirty="0">
                <a:latin typeface="Average"/>
                <a:ea typeface="Average"/>
                <a:cs typeface="Average"/>
                <a:sym typeface="Average"/>
              </a:rPr>
              <a:t>Efficacy of Consumer-Based EEG Devices for Conducting Future Research</a:t>
            </a:r>
            <a:endParaRPr lang="en-US" sz="9000" b="1" dirty="0">
              <a:solidFill>
                <a:schemeClr val="dk1"/>
              </a:solidFill>
              <a:latin typeface="Average"/>
              <a:ea typeface="Average"/>
              <a:cs typeface="Arial" panose="020B0604020202020204" pitchFamily="34" charset="0"/>
              <a:sym typeface="Average"/>
            </a:endParaRPr>
          </a:p>
          <a:p>
            <a:pPr>
              <a:buSzPts val="4800"/>
            </a:pPr>
            <a:r>
              <a:rPr lang="en-US" sz="5400" dirty="0">
                <a:solidFill>
                  <a:schemeClr val="dk1"/>
                </a:solidFill>
                <a:latin typeface="Average"/>
                <a:ea typeface="Average"/>
                <a:cs typeface="Arial" panose="020B0604020202020204" pitchFamily="34" charset="0"/>
                <a:sym typeface="Average"/>
              </a:rPr>
              <a:t>Claire Simmons</a:t>
            </a:r>
            <a:r>
              <a:rPr lang="en-US" sz="5400" baseline="30000" dirty="0">
                <a:solidFill>
                  <a:schemeClr val="dk1"/>
                </a:solidFill>
                <a:latin typeface="Average"/>
                <a:ea typeface="Average"/>
                <a:cs typeface="Arial" panose="020B0604020202020204" pitchFamily="34" charset="0"/>
                <a:sym typeface="Average"/>
              </a:rPr>
              <a:t>1</a:t>
            </a:r>
            <a:r>
              <a:rPr lang="en-US" sz="5400" dirty="0">
                <a:solidFill>
                  <a:schemeClr val="dk1"/>
                </a:solidFill>
                <a:latin typeface="Average"/>
                <a:ea typeface="Average"/>
                <a:cs typeface="Arial" panose="020B0604020202020204" pitchFamily="34" charset="0"/>
                <a:sym typeface="Average"/>
              </a:rPr>
              <a:t>, Shenyang Huang</a:t>
            </a:r>
            <a:r>
              <a:rPr lang="en-US" sz="5400" baseline="30000" dirty="0">
                <a:solidFill>
                  <a:schemeClr val="dk1"/>
                </a:solidFill>
                <a:latin typeface="Average"/>
                <a:ea typeface="Average"/>
                <a:cs typeface="Arial" panose="020B0604020202020204" pitchFamily="34" charset="0"/>
                <a:sym typeface="Average"/>
              </a:rPr>
              <a:t>1</a:t>
            </a:r>
            <a:r>
              <a:rPr lang="en-US" sz="5400" dirty="0">
                <a:solidFill>
                  <a:schemeClr val="dk1"/>
                </a:solidFill>
                <a:latin typeface="Average"/>
                <a:ea typeface="Average"/>
                <a:cs typeface="Arial" panose="020B0604020202020204" pitchFamily="34" charset="0"/>
                <a:sym typeface="Average"/>
              </a:rPr>
              <a:t>, William L.D. </a:t>
            </a:r>
            <a:r>
              <a:rPr lang="en-US" sz="5400" dirty="0" err="1">
                <a:solidFill>
                  <a:schemeClr val="dk1"/>
                </a:solidFill>
                <a:latin typeface="Average"/>
                <a:ea typeface="Average"/>
                <a:cs typeface="Arial" panose="020B0604020202020204" pitchFamily="34" charset="0"/>
                <a:sym typeface="Average"/>
              </a:rPr>
              <a:t>Krenzer</a:t>
            </a:r>
            <a:r>
              <a:rPr lang="en-US" sz="5400" dirty="0">
                <a:solidFill>
                  <a:schemeClr val="dk1"/>
                </a:solidFill>
                <a:latin typeface="Average"/>
                <a:ea typeface="Average"/>
                <a:cs typeface="Arial" panose="020B0604020202020204" pitchFamily="34" charset="0"/>
                <a:sym typeface="Average"/>
              </a:rPr>
              <a:t>, PhD</a:t>
            </a:r>
            <a:r>
              <a:rPr lang="en-US" sz="5400" baseline="30000" dirty="0">
                <a:solidFill>
                  <a:schemeClr val="dk1"/>
                </a:solidFill>
                <a:latin typeface="Average"/>
                <a:ea typeface="Average"/>
                <a:cs typeface="Arial" panose="020B0604020202020204" pitchFamily="34" charset="0"/>
                <a:sym typeface="Average"/>
              </a:rPr>
              <a:t>1</a:t>
            </a:r>
            <a:r>
              <a:rPr lang="en-US" sz="5400" dirty="0">
                <a:solidFill>
                  <a:schemeClr val="dk1"/>
                </a:solidFill>
                <a:latin typeface="Average"/>
                <a:ea typeface="Average"/>
                <a:cs typeface="Arial" panose="020B0604020202020204" pitchFamily="34" charset="0"/>
                <a:sym typeface="Average"/>
              </a:rPr>
              <a:t> &amp; Nita A. </a:t>
            </a:r>
            <a:r>
              <a:rPr lang="en-US" sz="5400" dirty="0" err="1">
                <a:solidFill>
                  <a:schemeClr val="dk1"/>
                </a:solidFill>
                <a:latin typeface="Average"/>
                <a:ea typeface="Average"/>
                <a:cs typeface="Arial" panose="020B0604020202020204" pitchFamily="34" charset="0"/>
                <a:sym typeface="Average"/>
              </a:rPr>
              <a:t>Farahany</a:t>
            </a:r>
            <a:r>
              <a:rPr lang="en-US" sz="5400" dirty="0">
                <a:solidFill>
                  <a:schemeClr val="dk1"/>
                </a:solidFill>
                <a:latin typeface="Average"/>
                <a:ea typeface="Average"/>
                <a:cs typeface="Arial" panose="020B0604020202020204" pitchFamily="34" charset="0"/>
                <a:sym typeface="Average"/>
              </a:rPr>
              <a:t>, PhD, JD</a:t>
            </a:r>
            <a:r>
              <a:rPr lang="en-US" sz="5400" baseline="30000" dirty="0">
                <a:solidFill>
                  <a:schemeClr val="dk1"/>
                </a:solidFill>
                <a:latin typeface="Average"/>
                <a:ea typeface="Average"/>
                <a:cs typeface="Arial" panose="020B0604020202020204" pitchFamily="34" charset="0"/>
                <a:sym typeface="Average"/>
              </a:rPr>
              <a:t>1,2</a:t>
            </a:r>
            <a:endParaRPr lang="en-US" sz="2400" baseline="30000" dirty="0">
              <a:solidFill>
                <a:schemeClr val="dk1"/>
              </a:solidFill>
              <a:latin typeface="Average"/>
              <a:ea typeface="Average"/>
              <a:cs typeface="Arial" panose="020B0604020202020204" pitchFamily="34" charset="0"/>
              <a:sym typeface="Average"/>
            </a:endParaRPr>
          </a:p>
          <a:p>
            <a:pPr>
              <a:buSzPts val="4800"/>
            </a:pPr>
            <a:endParaRPr lang="en-US" sz="2000" baseline="30000" dirty="0">
              <a:solidFill>
                <a:schemeClr val="dk1"/>
              </a:solidFill>
              <a:latin typeface="Average"/>
              <a:ea typeface="Average"/>
              <a:cs typeface="Arial" panose="020B0604020202020204" pitchFamily="34" charset="0"/>
              <a:sym typeface="Average"/>
            </a:endParaRPr>
          </a:p>
          <a:p>
            <a:pPr>
              <a:buSzPts val="4800"/>
            </a:pPr>
            <a:r>
              <a:rPr lang="en-US" sz="3200" baseline="30000" dirty="0">
                <a:solidFill>
                  <a:schemeClr val="dk1"/>
                </a:solidFill>
                <a:latin typeface="Average"/>
                <a:ea typeface="Average"/>
                <a:cs typeface="Arial" panose="020B0604020202020204" pitchFamily="34" charset="0"/>
                <a:sym typeface="Average"/>
              </a:rPr>
              <a:t>1 </a:t>
            </a:r>
            <a:r>
              <a:rPr lang="en-US" sz="3200" dirty="0">
                <a:solidFill>
                  <a:schemeClr val="dk1"/>
                </a:solidFill>
                <a:latin typeface="Average"/>
                <a:ea typeface="Average"/>
                <a:cs typeface="Arial" panose="020B0604020202020204" pitchFamily="34" charset="0"/>
                <a:sym typeface="Average"/>
              </a:rPr>
              <a:t>Duke University, </a:t>
            </a:r>
            <a:r>
              <a:rPr lang="en-US" sz="3200" baseline="30000" dirty="0">
                <a:solidFill>
                  <a:schemeClr val="dk1"/>
                </a:solidFill>
                <a:latin typeface="Average"/>
                <a:ea typeface="Average"/>
                <a:cs typeface="Arial" panose="020B0604020202020204" pitchFamily="34" charset="0"/>
                <a:sym typeface="Average"/>
              </a:rPr>
              <a:t>2 </a:t>
            </a:r>
            <a:r>
              <a:rPr lang="en-US" sz="3200" dirty="0">
                <a:solidFill>
                  <a:schemeClr val="dk1"/>
                </a:solidFill>
                <a:latin typeface="Average"/>
                <a:ea typeface="Average"/>
                <a:cs typeface="Arial" panose="020B0604020202020204" pitchFamily="34" charset="0"/>
                <a:sym typeface="Average"/>
              </a:rPr>
              <a:t>Duke University School of Law</a:t>
            </a:r>
            <a:endParaRPr sz="3200" dirty="0">
              <a:solidFill>
                <a:schemeClr val="dk1"/>
              </a:solidFill>
              <a:latin typeface="Average"/>
              <a:ea typeface="Average"/>
              <a:cs typeface="Arial" panose="020B0604020202020204" pitchFamily="34" charset="0"/>
              <a:sym typeface="Average"/>
            </a:endParaRPr>
          </a:p>
          <a:p>
            <a:pPr>
              <a:buSzPts val="5000"/>
            </a:pPr>
            <a:endParaRPr sz="5625" b="1" dirty="0">
              <a:solidFill>
                <a:schemeClr val="dk1"/>
              </a:solidFill>
              <a:latin typeface="Average"/>
              <a:ea typeface="Average"/>
              <a:cs typeface="Arial" panose="020B0604020202020204" pitchFamily="34" charset="0"/>
              <a:sym typeface="Average"/>
            </a:endParaRPr>
          </a:p>
        </p:txBody>
      </p:sp>
      <p:sp>
        <p:nvSpPr>
          <p:cNvPr id="170" name="Google Shape;170;p25"/>
          <p:cNvSpPr txBox="1"/>
          <p:nvPr/>
        </p:nvSpPr>
        <p:spPr>
          <a:xfrm>
            <a:off x="39687236" y="27845887"/>
            <a:ext cx="3130163" cy="1154685"/>
          </a:xfrm>
          <a:prstGeom prst="rect">
            <a:avLst/>
          </a:prstGeom>
          <a:noFill/>
          <a:ln>
            <a:noFill/>
          </a:ln>
        </p:spPr>
        <p:txBody>
          <a:bodyPr spcFirstLastPara="1" wrap="square" lIns="102853" tIns="102853" rIns="102853" bIns="102853" anchor="t" anchorCtr="0">
            <a:noAutofit/>
          </a:bodyPr>
          <a:lstStyle/>
          <a:p>
            <a:r>
              <a:rPr lang="en-US" sz="2000" dirty="0">
                <a:solidFill>
                  <a:schemeClr val="dk1"/>
                </a:solidFill>
                <a:latin typeface="+mn-lt"/>
              </a:rPr>
              <a:t>Contact Claire Simmons at </a:t>
            </a:r>
            <a:r>
              <a:rPr lang="en-US" sz="2000" u="sng" dirty="0">
                <a:solidFill>
                  <a:schemeClr val="hlink"/>
                </a:solidFill>
                <a:latin typeface="+mn-lt"/>
              </a:rPr>
              <a:t>cs568@duke.edu </a:t>
            </a:r>
            <a:r>
              <a:rPr lang="en-US" sz="2000" dirty="0">
                <a:solidFill>
                  <a:schemeClr val="dk1"/>
                </a:solidFill>
                <a:latin typeface="+mn-lt"/>
              </a:rPr>
              <a:t>for questions</a:t>
            </a:r>
            <a:endParaRPr sz="2000" b="1" dirty="0">
              <a:solidFill>
                <a:srgbClr val="1C4587"/>
              </a:solidFill>
              <a:latin typeface="+mn-lt"/>
              <a:ea typeface="Average"/>
              <a:cs typeface="Average"/>
              <a:sym typeface="Average"/>
            </a:endParaRPr>
          </a:p>
          <a:p>
            <a:pPr>
              <a:buSzPts val="4000"/>
            </a:pPr>
            <a:endParaRPr sz="2000" b="1" dirty="0">
              <a:solidFill>
                <a:srgbClr val="1C4587"/>
              </a:solidFill>
              <a:latin typeface="Average"/>
              <a:ea typeface="Average"/>
              <a:cs typeface="Average"/>
              <a:sym typeface="Average"/>
            </a:endParaRPr>
          </a:p>
        </p:txBody>
      </p:sp>
      <p:sp>
        <p:nvSpPr>
          <p:cNvPr id="50" name="Google Shape;159;p25">
            <a:extLst>
              <a:ext uri="{FF2B5EF4-FFF2-40B4-BE49-F238E27FC236}">
                <a16:creationId xmlns:a16="http://schemas.microsoft.com/office/drawing/2014/main" id="{FED3E359-A667-2145-982E-84318C8EB461}"/>
              </a:ext>
            </a:extLst>
          </p:cNvPr>
          <p:cNvSpPr/>
          <p:nvPr/>
        </p:nvSpPr>
        <p:spPr>
          <a:xfrm>
            <a:off x="26650987" y="4673254"/>
            <a:ext cx="16642400" cy="22121501"/>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102853" tIns="102853" rIns="102853" bIns="102853" anchor="ctr" anchorCtr="0">
            <a:noAutofit/>
          </a:bodyPr>
          <a:lstStyle/>
          <a:p>
            <a:pPr>
              <a:buSzPts val="1400"/>
            </a:pPr>
            <a:endParaRPr sz="1575" dirty="0"/>
          </a:p>
        </p:txBody>
      </p:sp>
      <p:sp>
        <p:nvSpPr>
          <p:cNvPr id="5" name="Rectangle 4">
            <a:extLst>
              <a:ext uri="{FF2B5EF4-FFF2-40B4-BE49-F238E27FC236}">
                <a16:creationId xmlns:a16="http://schemas.microsoft.com/office/drawing/2014/main" id="{8AD14848-D879-6443-8C2F-397BB800FB37}"/>
              </a:ext>
            </a:extLst>
          </p:cNvPr>
          <p:cNvSpPr/>
          <p:nvPr/>
        </p:nvSpPr>
        <p:spPr>
          <a:xfrm>
            <a:off x="623383" y="4850062"/>
            <a:ext cx="12621255" cy="4955203"/>
          </a:xfrm>
          <a:prstGeom prst="rect">
            <a:avLst/>
          </a:prstGeom>
        </p:spPr>
        <p:txBody>
          <a:bodyPr wrap="square">
            <a:spAutoFit/>
          </a:bodyPr>
          <a:lstStyle/>
          <a:p>
            <a:pPr lvl="0"/>
            <a:r>
              <a:rPr lang="en-US" sz="6000" b="1" dirty="0">
                <a:solidFill>
                  <a:srgbClr val="1C4587"/>
                </a:solidFill>
                <a:latin typeface="Average"/>
                <a:ea typeface="Average"/>
                <a:cs typeface="Average"/>
                <a:sym typeface="Average"/>
              </a:rPr>
              <a:t>Introduction</a:t>
            </a:r>
            <a:endParaRPr lang="en-US" sz="6000" dirty="0"/>
          </a:p>
          <a:p>
            <a:r>
              <a:rPr lang="en-US" sz="4000" dirty="0">
                <a:latin typeface="Tahoma" panose="020B0604030504040204" pitchFamily="34" charset="0"/>
                <a:ea typeface="Tahoma" panose="020B0604030504040204" pitchFamily="34" charset="0"/>
                <a:cs typeface="Tahoma" panose="020B0604030504040204" pitchFamily="34" charset="0"/>
              </a:rPr>
              <a:t>Numerous electroencephalogram (EEG) studies have been done to detect fluctuations in individuals’ emotions, but few studies have been conducted which use cost effective consumer-based EEG devices to detect these emotions. </a:t>
            </a:r>
          </a:p>
          <a:p>
            <a:endParaRPr lang="en-US" sz="4000" dirty="0">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dk1"/>
                </a:solidFill>
                <a:latin typeface="Tahoma" panose="020B0604030504040204" pitchFamily="34" charset="0"/>
                <a:ea typeface="Tahoma" panose="020B0604030504040204" pitchFamily="34" charset="0"/>
                <a:cs typeface="Tahoma" panose="020B0604030504040204" pitchFamily="34" charset="0"/>
              </a:rPr>
              <a:t>.</a:t>
            </a:r>
          </a:p>
        </p:txBody>
      </p:sp>
      <p:sp>
        <p:nvSpPr>
          <p:cNvPr id="41" name="Google Shape;168;p25">
            <a:extLst>
              <a:ext uri="{FF2B5EF4-FFF2-40B4-BE49-F238E27FC236}">
                <a16:creationId xmlns:a16="http://schemas.microsoft.com/office/drawing/2014/main" id="{98133F28-08F4-0040-B87C-623AF6CDDA67}"/>
              </a:ext>
            </a:extLst>
          </p:cNvPr>
          <p:cNvSpPr txBox="1"/>
          <p:nvPr/>
        </p:nvSpPr>
        <p:spPr>
          <a:xfrm>
            <a:off x="13154272" y="4972027"/>
            <a:ext cx="12658736" cy="2337010"/>
          </a:xfrm>
          <a:prstGeom prst="rect">
            <a:avLst/>
          </a:prstGeom>
          <a:noFill/>
          <a:ln>
            <a:noFill/>
          </a:ln>
        </p:spPr>
        <p:txBody>
          <a:bodyPr spcFirstLastPara="1" wrap="square" lIns="102853" tIns="102853" rIns="102853" bIns="102853" anchor="t" anchorCtr="0">
            <a:noAutofit/>
          </a:bodyPr>
          <a:lstStyle/>
          <a:p>
            <a:pPr>
              <a:buSzPts val="4500"/>
            </a:pPr>
            <a:r>
              <a:rPr lang="en-US" sz="6000" b="1" dirty="0">
                <a:solidFill>
                  <a:srgbClr val="1C4587"/>
                </a:solidFill>
                <a:latin typeface="Average"/>
                <a:ea typeface="Average"/>
                <a:cs typeface="Average"/>
                <a:sym typeface="Average"/>
              </a:rPr>
              <a:t>Objective</a:t>
            </a:r>
            <a:endParaRPr lang="en-US" sz="1600" dirty="0">
              <a:solidFill>
                <a:schemeClr val="dk1"/>
              </a:solidFill>
            </a:endParaRPr>
          </a:p>
          <a:p>
            <a:r>
              <a:rPr lang="en-US" sz="4000" dirty="0">
                <a:solidFill>
                  <a:schemeClr val="dk1"/>
                </a:solidFill>
              </a:rPr>
              <a:t>To evaluate the validity of a consumer-based EEG device, the </a:t>
            </a:r>
            <a:r>
              <a:rPr lang="en-US" sz="4000" dirty="0" err="1">
                <a:solidFill>
                  <a:schemeClr val="dk1"/>
                </a:solidFill>
              </a:rPr>
              <a:t>Emotiv</a:t>
            </a:r>
            <a:r>
              <a:rPr lang="en-US" sz="4000" dirty="0">
                <a:solidFill>
                  <a:schemeClr val="dk1"/>
                </a:solidFill>
              </a:rPr>
              <a:t> Insight, as a research tool.</a:t>
            </a:r>
          </a:p>
        </p:txBody>
      </p:sp>
      <p:sp>
        <p:nvSpPr>
          <p:cNvPr id="42" name="Google Shape;175;p25">
            <a:extLst>
              <a:ext uri="{FF2B5EF4-FFF2-40B4-BE49-F238E27FC236}">
                <a16:creationId xmlns:a16="http://schemas.microsoft.com/office/drawing/2014/main" id="{AE07F64F-8C07-7B40-9C84-E36E0047937C}"/>
              </a:ext>
            </a:extLst>
          </p:cNvPr>
          <p:cNvSpPr txBox="1"/>
          <p:nvPr/>
        </p:nvSpPr>
        <p:spPr>
          <a:xfrm>
            <a:off x="865105" y="12339743"/>
            <a:ext cx="24817735" cy="6710257"/>
          </a:xfrm>
          <a:prstGeom prst="rect">
            <a:avLst/>
          </a:prstGeom>
          <a:noFill/>
          <a:ln>
            <a:noFill/>
          </a:ln>
        </p:spPr>
        <p:txBody>
          <a:bodyPr spcFirstLastPara="1" wrap="square" lIns="102853" tIns="102853" rIns="102853" bIns="102853" anchor="t" anchorCtr="0">
            <a:noAutofit/>
          </a:bodyPr>
          <a:lstStyle/>
          <a:p>
            <a:pPr lvl="0">
              <a:buSzPts val="4500"/>
            </a:pPr>
            <a:r>
              <a:rPr lang="en-US" sz="6000" b="1" dirty="0">
                <a:solidFill>
                  <a:srgbClr val="1C4587"/>
                </a:solidFill>
                <a:latin typeface="Average"/>
                <a:ea typeface="Average"/>
                <a:cs typeface="Average"/>
                <a:sym typeface="Average"/>
              </a:rPr>
              <a:t>Materials and Methods</a:t>
            </a:r>
            <a:endParaRPr lang="en-US" sz="4000" dirty="0"/>
          </a:p>
          <a:p>
            <a:r>
              <a:rPr lang="en-US" sz="4000" dirty="0">
                <a:latin typeface="Tahoma" panose="020B0604030504040204" pitchFamily="34" charset="0"/>
                <a:ea typeface="Tahoma" panose="020B0604030504040204" pitchFamily="34" charset="0"/>
                <a:cs typeface="Tahoma" panose="020B0604030504040204" pitchFamily="34" charset="0"/>
              </a:rPr>
              <a:t>We recorded the brain activity from 29 participants (Female = 10; </a:t>
            </a:r>
            <a:r>
              <a:rPr lang="en-US" sz="4000" i="1" dirty="0">
                <a:latin typeface="Tahoma" panose="020B0604030504040204" pitchFamily="34" charset="0"/>
                <a:ea typeface="Tahoma" panose="020B0604030504040204" pitchFamily="34" charset="0"/>
                <a:cs typeface="Tahoma" panose="020B0604030504040204" pitchFamily="34" charset="0"/>
              </a:rPr>
              <a:t>M</a:t>
            </a:r>
            <a:r>
              <a:rPr lang="en-US" sz="4000" baseline="-25000" dirty="0">
                <a:latin typeface="Tahoma" panose="020B0604030504040204" pitchFamily="34" charset="0"/>
                <a:ea typeface="Tahoma" panose="020B0604030504040204" pitchFamily="34" charset="0"/>
                <a:cs typeface="Tahoma" panose="020B0604030504040204" pitchFamily="34" charset="0"/>
              </a:rPr>
              <a:t>AGE</a:t>
            </a:r>
            <a:r>
              <a:rPr lang="en-US" sz="4000" dirty="0">
                <a:latin typeface="Tahoma" panose="020B0604030504040204" pitchFamily="34" charset="0"/>
                <a:ea typeface="Tahoma" panose="020B0604030504040204" pitchFamily="34" charset="0"/>
                <a:cs typeface="Tahoma" panose="020B0604030504040204" pitchFamily="34" charset="0"/>
              </a:rPr>
              <a:t> = 26.34, </a:t>
            </a:r>
            <a:r>
              <a:rPr lang="en-US" sz="4000" i="1" dirty="0">
                <a:latin typeface="Tahoma" panose="020B0604030504040204" pitchFamily="34" charset="0"/>
                <a:ea typeface="Tahoma" panose="020B0604030504040204" pitchFamily="34" charset="0"/>
                <a:cs typeface="Tahoma" panose="020B0604030504040204" pitchFamily="34" charset="0"/>
              </a:rPr>
              <a:t>SD</a:t>
            </a:r>
            <a:r>
              <a:rPr lang="en-US" sz="4000" baseline="-25000" dirty="0">
                <a:latin typeface="Tahoma" panose="020B0604030504040204" pitchFamily="34" charset="0"/>
                <a:ea typeface="Tahoma" panose="020B0604030504040204" pitchFamily="34" charset="0"/>
                <a:cs typeface="Tahoma" panose="020B0604030504040204" pitchFamily="34" charset="0"/>
              </a:rPr>
              <a:t>AGE</a:t>
            </a:r>
            <a:r>
              <a:rPr lang="en-US" sz="4000" dirty="0">
                <a:latin typeface="Tahoma" panose="020B0604030504040204" pitchFamily="34" charset="0"/>
                <a:ea typeface="Tahoma" panose="020B0604030504040204" pitchFamily="34" charset="0"/>
                <a:cs typeface="Tahoma" panose="020B0604030504040204" pitchFamily="34" charset="0"/>
              </a:rPr>
              <a:t> = 12.93) while they randomly viewed three emotional blocks (positive, negative, and neutral) of 20 images each selected from the International Affective Picture System (IAPS) database, After each block, participants were asked to self-report emotional state (valence, arousal, and dominance) using the Self-Assessment Manikin scale.</a:t>
            </a:r>
          </a:p>
        </p:txBody>
      </p:sp>
      <p:sp>
        <p:nvSpPr>
          <p:cNvPr id="45" name="Google Shape;169;p25">
            <a:extLst>
              <a:ext uri="{FF2B5EF4-FFF2-40B4-BE49-F238E27FC236}">
                <a16:creationId xmlns:a16="http://schemas.microsoft.com/office/drawing/2014/main" id="{DC921349-B368-A04D-BCA4-033B741E1D0F}"/>
              </a:ext>
            </a:extLst>
          </p:cNvPr>
          <p:cNvSpPr txBox="1"/>
          <p:nvPr/>
        </p:nvSpPr>
        <p:spPr>
          <a:xfrm>
            <a:off x="26952991" y="27428522"/>
            <a:ext cx="12547386" cy="3428733"/>
          </a:xfrm>
          <a:prstGeom prst="rect">
            <a:avLst/>
          </a:prstGeom>
          <a:noFill/>
          <a:ln>
            <a:noFill/>
          </a:ln>
        </p:spPr>
        <p:txBody>
          <a:bodyPr spcFirstLastPara="1" wrap="square" lIns="102853" tIns="102853" rIns="102853" bIns="102853" anchor="t" anchorCtr="0">
            <a:noAutofit/>
          </a:bodyPr>
          <a:lstStyle/>
          <a:p>
            <a:pPr>
              <a:buSzPts val="4500"/>
            </a:pPr>
            <a:r>
              <a:rPr lang="en-US" sz="6000" b="1" dirty="0">
                <a:solidFill>
                  <a:srgbClr val="1C4587"/>
                </a:solidFill>
                <a:latin typeface="Average"/>
                <a:ea typeface="Average"/>
                <a:cs typeface="Average"/>
                <a:sym typeface="Average"/>
              </a:rPr>
              <a:t>Conclusions</a:t>
            </a:r>
            <a:endParaRPr sz="1788" dirty="0"/>
          </a:p>
          <a:p>
            <a:pPr marL="85725">
              <a:buSzPts val="2400"/>
            </a:pPr>
            <a:r>
              <a:rPr lang="en-US" sz="4000" dirty="0"/>
              <a:t>Emotion: Self-report survey responses indicate that emotional changes are occurring, EEG results show trending towards significant</a:t>
            </a:r>
          </a:p>
          <a:p>
            <a:pPr marL="85725">
              <a:buSzPts val="2400"/>
            </a:pPr>
            <a:endParaRPr lang="en-US" sz="1200" dirty="0"/>
          </a:p>
          <a:p>
            <a:pPr marL="85725">
              <a:buSzPts val="2400"/>
            </a:pPr>
            <a:r>
              <a:rPr lang="en-US" sz="4000" dirty="0"/>
              <a:t>This specific 5-channel consumer-based EEG device may not accurately detect emotion at a level consistent with use in research.</a:t>
            </a:r>
          </a:p>
        </p:txBody>
      </p:sp>
      <p:sp>
        <p:nvSpPr>
          <p:cNvPr id="47" name="Google Shape;185;p25">
            <a:extLst>
              <a:ext uri="{FF2B5EF4-FFF2-40B4-BE49-F238E27FC236}">
                <a16:creationId xmlns:a16="http://schemas.microsoft.com/office/drawing/2014/main" id="{A96D0F15-E55F-A64B-A0BE-E3CE689501F7}"/>
              </a:ext>
            </a:extLst>
          </p:cNvPr>
          <p:cNvSpPr txBox="1"/>
          <p:nvPr/>
        </p:nvSpPr>
        <p:spPr>
          <a:xfrm>
            <a:off x="26952991" y="4868669"/>
            <a:ext cx="14430793" cy="2123658"/>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102853" tIns="102853" rIns="102853" bIns="102853" anchor="t" anchorCtr="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b="1" dirty="0">
                <a:solidFill>
                  <a:srgbClr val="1C4587"/>
                </a:solidFill>
                <a:latin typeface="Average"/>
                <a:ea typeface="Average"/>
                <a:cs typeface="Average"/>
                <a:sym typeface="Average"/>
              </a:rPr>
              <a:t>Emotion: Self-Report Results</a:t>
            </a:r>
            <a:endParaRPr sz="6000" b="1" dirty="0">
              <a:solidFill>
                <a:srgbClr val="1C4587"/>
              </a:solidFill>
              <a:latin typeface="Average"/>
              <a:ea typeface="Average"/>
              <a:cs typeface="Average"/>
              <a:sym typeface="Average"/>
            </a:endParaRPr>
          </a:p>
        </p:txBody>
      </p:sp>
      <p:sp>
        <p:nvSpPr>
          <p:cNvPr id="25" name="Google Shape;172;p25">
            <a:extLst>
              <a:ext uri="{FF2B5EF4-FFF2-40B4-BE49-F238E27FC236}">
                <a16:creationId xmlns:a16="http://schemas.microsoft.com/office/drawing/2014/main" id="{1D086175-8936-3245-A59E-BC55822CBEB2}"/>
              </a:ext>
            </a:extLst>
          </p:cNvPr>
          <p:cNvSpPr txBox="1"/>
          <p:nvPr/>
        </p:nvSpPr>
        <p:spPr>
          <a:xfrm>
            <a:off x="656437" y="28632560"/>
            <a:ext cx="25551512" cy="3234061"/>
          </a:xfrm>
          <a:prstGeom prst="rect">
            <a:avLst/>
          </a:prstGeom>
          <a:noFill/>
          <a:ln>
            <a:noFill/>
          </a:ln>
        </p:spPr>
        <p:txBody>
          <a:bodyPr spcFirstLastPara="1" wrap="square" lIns="102853" tIns="102853" rIns="102853" bIns="102853" anchor="t" anchorCtr="0">
            <a:noAutofit/>
          </a:bodyPr>
          <a:lstStyle/>
          <a:p>
            <a:pPr hangingPunct="0">
              <a:buSzPts val="900"/>
            </a:pPr>
            <a:r>
              <a:rPr lang="en-US" sz="6000" b="1" dirty="0">
                <a:solidFill>
                  <a:srgbClr val="1C4587"/>
                </a:solidFill>
                <a:highlight>
                  <a:srgbClr val="FFFFFF"/>
                </a:highlight>
                <a:latin typeface="Average"/>
                <a:ea typeface="Average"/>
                <a:cs typeface="Average"/>
                <a:sym typeface="Average"/>
              </a:rPr>
              <a:t>References</a:t>
            </a:r>
            <a:endParaRPr lang="en-US" sz="6000" dirty="0">
              <a:highlight>
                <a:srgbClr val="FFFFFF"/>
              </a:highlight>
            </a:endParaRPr>
          </a:p>
          <a:p>
            <a:pPr hangingPunct="0">
              <a:buSzPts val="900"/>
            </a:pP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Zhang, X., Li, J., Liu, Y., Zhang, Z., Wang, Z., Luo, D., ... &amp; Wang, C. (2017). Design of a fatigue detection system for high-speed trains based on driver vigilance using a wireless wearable EEG. </a:t>
            </a:r>
            <a:r>
              <a:rPr lang="en-US" sz="2400" i="1" dirty="0">
                <a:latin typeface="Tahoma" panose="020B0604030504040204" pitchFamily="34" charset="0"/>
                <a:ea typeface="Tahoma" panose="020B0604030504040204" pitchFamily="34" charset="0"/>
                <a:cs typeface="Tahoma" panose="020B0604030504040204" pitchFamily="34" charset="0"/>
              </a:rPr>
              <a:t>Sensors</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17</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(3), 486.</a:t>
            </a:r>
          </a:p>
          <a:p>
            <a:pPr hangingPunct="0">
              <a:buSzPts val="900"/>
            </a:pP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Loo, S. K., Specter, E., Smolen, A., </a:t>
            </a:r>
            <a:r>
              <a:rPr lang="en-US" sz="2400" dirty="0" err="1">
                <a:highlight>
                  <a:srgbClr val="FFFFFF"/>
                </a:highlight>
                <a:latin typeface="Tahoma" panose="020B0604030504040204" pitchFamily="34" charset="0"/>
                <a:ea typeface="Tahoma" panose="020B0604030504040204" pitchFamily="34" charset="0"/>
                <a:cs typeface="Tahoma" panose="020B0604030504040204" pitchFamily="34" charset="0"/>
              </a:rPr>
              <a:t>Hopfer</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 C., Teale, P. D., &amp; </a:t>
            </a:r>
            <a:r>
              <a:rPr lang="en-US" sz="2400" dirty="0" err="1">
                <a:highlight>
                  <a:srgbClr val="FFFFFF"/>
                </a:highlight>
                <a:latin typeface="Tahoma" panose="020B0604030504040204" pitchFamily="34" charset="0"/>
                <a:ea typeface="Tahoma" panose="020B0604030504040204" pitchFamily="34" charset="0"/>
                <a:cs typeface="Tahoma" panose="020B0604030504040204" pitchFamily="34" charset="0"/>
              </a:rPr>
              <a:t>Reite</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 M. L. (2003). Functional effects of the DAT1 polymorphism on EEG measures in ADHD. </a:t>
            </a:r>
            <a:r>
              <a:rPr lang="en-US" sz="2400" i="1" dirty="0">
                <a:latin typeface="Tahoma" panose="020B0604030504040204" pitchFamily="34" charset="0"/>
                <a:ea typeface="Tahoma" panose="020B0604030504040204" pitchFamily="34" charset="0"/>
                <a:cs typeface="Tahoma" panose="020B0604030504040204" pitchFamily="34" charset="0"/>
              </a:rPr>
              <a:t>Journal of the American Academy of Child &amp; Adolescent Psychiatry</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42</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(8), 986-993.</a:t>
            </a:r>
          </a:p>
          <a:p>
            <a:pPr hangingPunct="0">
              <a:buSzPts val="900"/>
            </a:pP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Lang, P.J., Bradley, M.M., &amp; Cuthbert, B.N. (2008). International affective picture system (IAPS): Affective ratings of pictures and instruction manual. Technical Report A-8. University of Florida, Gainesville, FL.</a:t>
            </a:r>
          </a:p>
          <a:p>
            <a:pPr hangingPunct="0">
              <a:buSzPts val="900"/>
            </a:pP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Bradley, M. M., &amp; Lang, P. J. (1994). Measuring emotion: the self-assessment manikin and the semantic differential. </a:t>
            </a:r>
            <a:r>
              <a:rPr lang="en-US" sz="2400" i="1" dirty="0">
                <a:latin typeface="Tahoma" panose="020B0604030504040204" pitchFamily="34" charset="0"/>
                <a:ea typeface="Tahoma" panose="020B0604030504040204" pitchFamily="34" charset="0"/>
                <a:cs typeface="Tahoma" panose="020B0604030504040204" pitchFamily="34" charset="0"/>
              </a:rPr>
              <a:t>Journal of behavior therapy and experimental psychiatry</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25</a:t>
            </a:r>
            <a:r>
              <a:rPr lang="en-US" sz="2400" dirty="0">
                <a:highlight>
                  <a:srgbClr val="FFFFFF"/>
                </a:highlight>
                <a:latin typeface="Tahoma" panose="020B0604030504040204" pitchFamily="34" charset="0"/>
                <a:ea typeface="Tahoma" panose="020B0604030504040204" pitchFamily="34" charset="0"/>
                <a:cs typeface="Tahoma" panose="020B0604030504040204" pitchFamily="34" charset="0"/>
              </a:rPr>
              <a:t>(1), 49-59.</a:t>
            </a:r>
            <a:endParaRPr sz="4400" dirty="0">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pic>
        <p:nvPicPr>
          <p:cNvPr id="26" name="Picture 25">
            <a:extLst>
              <a:ext uri="{FF2B5EF4-FFF2-40B4-BE49-F238E27FC236}">
                <a16:creationId xmlns:a16="http://schemas.microsoft.com/office/drawing/2014/main" id="{6E5963B5-75FB-D246-93D4-F567132E7DC5}"/>
              </a:ext>
            </a:extLst>
          </p:cNvPr>
          <p:cNvPicPr>
            <a:picLocks noChangeAspect="1"/>
          </p:cNvPicPr>
          <p:nvPr/>
        </p:nvPicPr>
        <p:blipFill>
          <a:blip r:embed="rId3"/>
          <a:stretch>
            <a:fillRect/>
          </a:stretch>
        </p:blipFill>
        <p:spPr>
          <a:xfrm>
            <a:off x="39410034" y="28606027"/>
            <a:ext cx="3684569" cy="3709980"/>
          </a:xfrm>
          <a:prstGeom prst="rect">
            <a:avLst/>
          </a:prstGeom>
        </p:spPr>
      </p:pic>
      <p:pic>
        <p:nvPicPr>
          <p:cNvPr id="3" name="Picture 2">
            <a:extLst>
              <a:ext uri="{FF2B5EF4-FFF2-40B4-BE49-F238E27FC236}">
                <a16:creationId xmlns:a16="http://schemas.microsoft.com/office/drawing/2014/main" id="{A3BECEB9-A198-DE4C-960B-7BFAAA9329AB}"/>
              </a:ext>
            </a:extLst>
          </p:cNvPr>
          <p:cNvPicPr>
            <a:picLocks noChangeAspect="1"/>
          </p:cNvPicPr>
          <p:nvPr/>
        </p:nvPicPr>
        <p:blipFill rotWithShape="1">
          <a:blip r:embed="rId4"/>
          <a:srcRect l="1223" t="6578" r="14893" b="6084"/>
          <a:stretch/>
        </p:blipFill>
        <p:spPr>
          <a:xfrm>
            <a:off x="27130531" y="15415569"/>
            <a:ext cx="14818200" cy="9075434"/>
          </a:xfrm>
          <a:prstGeom prst="rect">
            <a:avLst/>
          </a:prstGeom>
        </p:spPr>
      </p:pic>
      <p:pic>
        <p:nvPicPr>
          <p:cNvPr id="44" name="Google Shape;187;p25">
            <a:extLst>
              <a:ext uri="{FF2B5EF4-FFF2-40B4-BE49-F238E27FC236}">
                <a16:creationId xmlns:a16="http://schemas.microsoft.com/office/drawing/2014/main" id="{E404D1C9-C2EF-B346-A40C-C99A10EAAE2C}"/>
              </a:ext>
            </a:extLst>
          </p:cNvPr>
          <p:cNvPicPr preferRelativeResize="0">
            <a:picLocks noChangeAspect="1"/>
          </p:cNvPicPr>
          <p:nvPr/>
        </p:nvPicPr>
        <p:blipFill>
          <a:blip r:embed="rId5">
            <a:alphaModFix/>
          </a:blip>
          <a:stretch>
            <a:fillRect/>
          </a:stretch>
        </p:blipFill>
        <p:spPr>
          <a:xfrm>
            <a:off x="856607" y="17543205"/>
            <a:ext cx="17118620" cy="10302682"/>
          </a:xfrm>
          <a:prstGeom prst="rect">
            <a:avLst/>
          </a:prstGeom>
          <a:noFill/>
          <a:ln w="28575" cap="flat" cmpd="sng">
            <a:noFill/>
            <a:prstDash val="solid"/>
            <a:round/>
            <a:headEnd type="none" w="sm" len="sm"/>
            <a:tailEnd type="none" w="sm" len="sm"/>
          </a:ln>
        </p:spPr>
      </p:pic>
      <p:pic>
        <p:nvPicPr>
          <p:cNvPr id="7" name="Picture 6">
            <a:extLst>
              <a:ext uri="{FF2B5EF4-FFF2-40B4-BE49-F238E27FC236}">
                <a16:creationId xmlns:a16="http://schemas.microsoft.com/office/drawing/2014/main" id="{A7343454-D52E-004D-B5B2-644047D0B2A5}"/>
              </a:ext>
            </a:extLst>
          </p:cNvPr>
          <p:cNvPicPr>
            <a:picLocks noChangeAspect="1"/>
          </p:cNvPicPr>
          <p:nvPr/>
        </p:nvPicPr>
        <p:blipFill>
          <a:blip r:embed="rId6"/>
          <a:stretch>
            <a:fillRect/>
          </a:stretch>
        </p:blipFill>
        <p:spPr>
          <a:xfrm>
            <a:off x="19949264" y="7875267"/>
            <a:ext cx="5812524" cy="4867989"/>
          </a:xfrm>
          <a:prstGeom prst="rect">
            <a:avLst/>
          </a:prstGeom>
          <a:ln>
            <a:solidFill>
              <a:schemeClr val="dk1"/>
            </a:solidFill>
          </a:ln>
        </p:spPr>
      </p:pic>
      <p:pic>
        <p:nvPicPr>
          <p:cNvPr id="9" name="Picture 8">
            <a:extLst>
              <a:ext uri="{FF2B5EF4-FFF2-40B4-BE49-F238E27FC236}">
                <a16:creationId xmlns:a16="http://schemas.microsoft.com/office/drawing/2014/main" id="{32515533-0FAC-3646-A8FB-14A9E32BBC72}"/>
              </a:ext>
            </a:extLst>
          </p:cNvPr>
          <p:cNvPicPr>
            <a:picLocks noChangeAspect="1"/>
          </p:cNvPicPr>
          <p:nvPr/>
        </p:nvPicPr>
        <p:blipFill rotWithShape="1">
          <a:blip r:embed="rId7"/>
          <a:srcRect l="1713" t="6143" r="14473" b="10278"/>
          <a:stretch/>
        </p:blipFill>
        <p:spPr>
          <a:xfrm>
            <a:off x="27692120" y="5993225"/>
            <a:ext cx="14560134" cy="6232664"/>
          </a:xfrm>
          <a:prstGeom prst="rect">
            <a:avLst/>
          </a:prstGeom>
        </p:spPr>
      </p:pic>
      <p:pic>
        <p:nvPicPr>
          <p:cNvPr id="188" name="Google Shape;188;p25"/>
          <p:cNvPicPr preferRelativeResize="0">
            <a:picLocks noChangeAspect="1"/>
          </p:cNvPicPr>
          <p:nvPr/>
        </p:nvPicPr>
        <p:blipFill rotWithShape="1">
          <a:blip r:embed="rId8">
            <a:alphaModFix/>
          </a:blip>
          <a:srcRect t="10937" b="10408"/>
          <a:stretch/>
        </p:blipFill>
        <p:spPr>
          <a:xfrm rot="5400000">
            <a:off x="18065861" y="20356162"/>
            <a:ext cx="6987430" cy="7168698"/>
          </a:xfrm>
          <a:prstGeom prst="rect">
            <a:avLst/>
          </a:prstGeom>
          <a:noFill/>
          <a:ln w="6350">
            <a:noFill/>
          </a:ln>
        </p:spPr>
      </p:pic>
      <p:grpSp>
        <p:nvGrpSpPr>
          <p:cNvPr id="96" name="Group 95">
            <a:extLst>
              <a:ext uri="{FF2B5EF4-FFF2-40B4-BE49-F238E27FC236}">
                <a16:creationId xmlns:a16="http://schemas.microsoft.com/office/drawing/2014/main" id="{C3D347C0-BF7A-BC4E-95A0-C6B4C4C0D0FE}"/>
              </a:ext>
            </a:extLst>
          </p:cNvPr>
          <p:cNvGrpSpPr>
            <a:grpSpLocks noChangeAspect="1"/>
          </p:cNvGrpSpPr>
          <p:nvPr/>
        </p:nvGrpSpPr>
        <p:grpSpPr>
          <a:xfrm>
            <a:off x="6176320" y="8470097"/>
            <a:ext cx="5008724" cy="3442527"/>
            <a:chOff x="7182864" y="9740823"/>
            <a:chExt cx="6818358" cy="4686300"/>
          </a:xfrm>
        </p:grpSpPr>
        <p:pic>
          <p:nvPicPr>
            <p:cNvPr id="183" name="Google Shape;183;p25"/>
            <p:cNvPicPr>
              <a:picLocks noChangeAspect="1"/>
            </p:cNvPicPr>
            <p:nvPr/>
          </p:nvPicPr>
          <p:blipFill>
            <a:blip r:embed="rId9"/>
            <a:srcRect/>
            <a:stretch/>
          </p:blipFill>
          <p:spPr>
            <a:xfrm>
              <a:off x="7295622" y="9740823"/>
              <a:ext cx="6705600" cy="4686300"/>
            </a:xfrm>
            <a:prstGeom prst="rect">
              <a:avLst/>
            </a:prstGeom>
            <a:noFill/>
            <a:ln w="6350">
              <a:noFill/>
            </a:ln>
          </p:spPr>
        </p:pic>
        <p:pic>
          <p:nvPicPr>
            <p:cNvPr id="31" name="Picture 6" descr="Emotiv Insight sensor tips">
              <a:extLst>
                <a:ext uri="{FF2B5EF4-FFF2-40B4-BE49-F238E27FC236}">
                  <a16:creationId xmlns:a16="http://schemas.microsoft.com/office/drawing/2014/main" id="{5E1D9E83-ED44-C84D-A976-9BF095F952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1226" t="20214" r="29630" b="20869"/>
            <a:stretch/>
          </p:blipFill>
          <p:spPr bwMode="auto">
            <a:xfrm>
              <a:off x="7182864" y="13037359"/>
              <a:ext cx="1327634" cy="1228935"/>
            </a:xfrm>
            <a:prstGeom prst="rect">
              <a:avLst/>
            </a:prstGeom>
            <a:noFill/>
            <a:ln w="6350">
              <a:noFill/>
            </a:ln>
          </p:spPr>
        </p:pic>
      </p:grpSp>
      <p:sp>
        <p:nvSpPr>
          <p:cNvPr id="2" name="TextBox 1">
            <a:extLst>
              <a:ext uri="{FF2B5EF4-FFF2-40B4-BE49-F238E27FC236}">
                <a16:creationId xmlns:a16="http://schemas.microsoft.com/office/drawing/2014/main" id="{E8AB3EB1-E52D-1B41-A45C-48395F098E6B}"/>
              </a:ext>
            </a:extLst>
          </p:cNvPr>
          <p:cNvSpPr txBox="1"/>
          <p:nvPr/>
        </p:nvSpPr>
        <p:spPr>
          <a:xfrm>
            <a:off x="26748383" y="12133422"/>
            <a:ext cx="16346220" cy="1938992"/>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Repeated measures ANOVA looking at the interaction between Emotional stimuli (Positive, Negative, and Neutral) by Assessment (Valence, Arousal, and Dominance) was statistically significant, F (4, 234) = 2.999, p = .019. Specifically we see that the Positive stimuli had significantly higher ratings of valence compared to both Neutral and Negative stimuli (all p ≤ .001). Additionally, both Positive and Neutral stimuli has significantly higher ratings in Arousal and Dominance compared to Negative stimuli (p &lt; .001 and p ≤ .016 respectively).</a:t>
            </a:r>
            <a:endParaRPr lang="en-US" sz="2400" dirty="0"/>
          </a:p>
        </p:txBody>
      </p:sp>
      <p:sp>
        <p:nvSpPr>
          <p:cNvPr id="28" name="TextBox 27">
            <a:extLst>
              <a:ext uri="{FF2B5EF4-FFF2-40B4-BE49-F238E27FC236}">
                <a16:creationId xmlns:a16="http://schemas.microsoft.com/office/drawing/2014/main" id="{4A95BA61-E282-2443-8DEE-471A0DC73499}"/>
              </a:ext>
            </a:extLst>
          </p:cNvPr>
          <p:cNvSpPr txBox="1"/>
          <p:nvPr/>
        </p:nvSpPr>
        <p:spPr>
          <a:xfrm>
            <a:off x="26952991" y="24498921"/>
            <a:ext cx="15948519" cy="2246769"/>
          </a:xfrm>
          <a:prstGeom prst="rect">
            <a:avLst/>
          </a:prstGeom>
          <a:noFill/>
        </p:spPr>
        <p:txBody>
          <a:bodyPr wrap="square" rtlCol="0">
            <a:spAutoFit/>
          </a:bodyPr>
          <a:lstStyle/>
          <a:p>
            <a:pPr>
              <a:buSzPts val="4500"/>
            </a:pPr>
            <a:r>
              <a:rPr lang="en-US" sz="2800" dirty="0">
                <a:latin typeface="Tahoma" panose="020B0604030504040204" pitchFamily="34" charset="0"/>
                <a:ea typeface="Tahoma" panose="020B0604030504040204" pitchFamily="34" charset="0"/>
                <a:cs typeface="Tahoma" panose="020B0604030504040204" pitchFamily="34" charset="0"/>
              </a:rPr>
              <a:t>A Repeated Measures ANOVA with the variables Emotional stimuli (Positive, Negative, and Neutral), Waveform (Alpha, Beta, Delta, Theta), and Electrode (AF3, T7, </a:t>
            </a:r>
            <a:r>
              <a:rPr lang="en-US" sz="2800" dirty="0" err="1">
                <a:latin typeface="Tahoma" panose="020B0604030504040204" pitchFamily="34" charset="0"/>
                <a:ea typeface="Tahoma" panose="020B0604030504040204" pitchFamily="34" charset="0"/>
                <a:cs typeface="Tahoma" panose="020B0604030504040204" pitchFamily="34" charset="0"/>
              </a:rPr>
              <a:t>Pz</a:t>
            </a:r>
            <a:r>
              <a:rPr lang="en-US" sz="2800" dirty="0">
                <a:latin typeface="Tahoma" panose="020B0604030504040204" pitchFamily="34" charset="0"/>
                <a:ea typeface="Tahoma" panose="020B0604030504040204" pitchFamily="34" charset="0"/>
                <a:cs typeface="Tahoma" panose="020B0604030504040204" pitchFamily="34" charset="0"/>
              </a:rPr>
              <a:t>, T8, AF4) showed the interaction between Emotion and Waveform was trending towards significant, F (6, 66) = 1.856, p = .17. This effect is being driven by the difference in Alpha power between the Positive and Neutral stimuli, t(66) = 3.57 , p = .015.</a:t>
            </a:r>
            <a:endParaRPr lang="en-US"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
        <p:nvSpPr>
          <p:cNvPr id="51" name="Google Shape;181;p25">
            <a:extLst>
              <a:ext uri="{FF2B5EF4-FFF2-40B4-BE49-F238E27FC236}">
                <a16:creationId xmlns:a16="http://schemas.microsoft.com/office/drawing/2014/main" id="{F2455E39-CA48-084F-AFBE-BBE284F71B62}"/>
              </a:ext>
            </a:extLst>
          </p:cNvPr>
          <p:cNvSpPr txBox="1"/>
          <p:nvPr/>
        </p:nvSpPr>
        <p:spPr>
          <a:xfrm>
            <a:off x="26863432" y="14342401"/>
            <a:ext cx="14520352" cy="1754058"/>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102853" tIns="102853" rIns="102853" bIns="102853" anchor="t" anchorCtr="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buSzPts val="4500"/>
            </a:pPr>
            <a:r>
              <a:rPr lang="en-US" sz="6000" b="1" dirty="0">
                <a:solidFill>
                  <a:srgbClr val="1C4587"/>
                </a:solidFill>
                <a:latin typeface="Average"/>
                <a:ea typeface="Average"/>
                <a:cs typeface="Average"/>
                <a:sym typeface="Average"/>
              </a:rPr>
              <a:t>Emotion: EEG Results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46" name="Picture 45">
            <a:extLst>
              <a:ext uri="{FF2B5EF4-FFF2-40B4-BE49-F238E27FC236}">
                <a16:creationId xmlns:a16="http://schemas.microsoft.com/office/drawing/2014/main" id="{730A8886-D00F-0745-AEFB-D2A83C48BEDD}"/>
              </a:ext>
            </a:extLst>
          </p:cNvPr>
          <p:cNvPicPr>
            <a:picLocks noChangeAspect="1"/>
          </p:cNvPicPr>
          <p:nvPr/>
        </p:nvPicPr>
        <p:blipFill>
          <a:blip r:embed="rId11"/>
          <a:stretch>
            <a:fillRect/>
          </a:stretch>
        </p:blipFill>
        <p:spPr>
          <a:xfrm>
            <a:off x="13327469" y="7928155"/>
            <a:ext cx="5846174" cy="4921875"/>
          </a:xfrm>
          <a:prstGeom prst="rect">
            <a:avLst/>
          </a:prstGeom>
          <a:ln>
            <a:solidFill>
              <a:schemeClr val="tx1"/>
            </a:solidFill>
          </a:ln>
        </p:spPr>
      </p:pic>
      <p:grpSp>
        <p:nvGrpSpPr>
          <p:cNvPr id="20" name="Group 19">
            <a:extLst>
              <a:ext uri="{FF2B5EF4-FFF2-40B4-BE49-F238E27FC236}">
                <a16:creationId xmlns:a16="http://schemas.microsoft.com/office/drawing/2014/main" id="{570BA2A2-C449-844C-8126-ACA759876CD1}"/>
              </a:ext>
            </a:extLst>
          </p:cNvPr>
          <p:cNvGrpSpPr/>
          <p:nvPr/>
        </p:nvGrpSpPr>
        <p:grpSpPr>
          <a:xfrm>
            <a:off x="11887200" y="16202764"/>
            <a:ext cx="13795640" cy="3657554"/>
            <a:chOff x="12801600" y="16934141"/>
            <a:chExt cx="13795640" cy="3657554"/>
          </a:xfrm>
        </p:grpSpPr>
        <p:grpSp>
          <p:nvGrpSpPr>
            <p:cNvPr id="18" name="Group 17">
              <a:extLst>
                <a:ext uri="{FF2B5EF4-FFF2-40B4-BE49-F238E27FC236}">
                  <a16:creationId xmlns:a16="http://schemas.microsoft.com/office/drawing/2014/main" id="{536A3B9A-B166-A94C-9625-057DD65FB53B}"/>
                </a:ext>
              </a:extLst>
            </p:cNvPr>
            <p:cNvGrpSpPr/>
            <p:nvPr/>
          </p:nvGrpSpPr>
          <p:grpSpPr>
            <a:xfrm>
              <a:off x="13244638" y="17201822"/>
              <a:ext cx="13018948" cy="3389873"/>
              <a:chOff x="-5083065" y="20116599"/>
              <a:chExt cx="13018948" cy="3389873"/>
            </a:xfrm>
          </p:grpSpPr>
          <p:pic>
            <p:nvPicPr>
              <p:cNvPr id="10" name="Picture 9">
                <a:extLst>
                  <a:ext uri="{FF2B5EF4-FFF2-40B4-BE49-F238E27FC236}">
                    <a16:creationId xmlns:a16="http://schemas.microsoft.com/office/drawing/2014/main" id="{43D5C8D1-1AAA-ED45-9631-46EDE9126E42}"/>
                  </a:ext>
                </a:extLst>
              </p:cNvPr>
              <p:cNvPicPr>
                <a:picLocks noChangeAspect="1"/>
              </p:cNvPicPr>
              <p:nvPr/>
            </p:nvPicPr>
            <p:blipFill>
              <a:blip r:embed="rId12"/>
              <a:stretch>
                <a:fillRect/>
              </a:stretch>
            </p:blipFill>
            <p:spPr>
              <a:xfrm>
                <a:off x="-5083065" y="20131946"/>
                <a:ext cx="3941679" cy="2610796"/>
              </a:xfrm>
              <a:prstGeom prst="rect">
                <a:avLst/>
              </a:prstGeom>
              <a:ln>
                <a:solidFill>
                  <a:schemeClr val="tx1"/>
                </a:solidFill>
              </a:ln>
            </p:spPr>
          </p:pic>
          <p:grpSp>
            <p:nvGrpSpPr>
              <p:cNvPr id="12" name="Group 11">
                <a:extLst>
                  <a:ext uri="{FF2B5EF4-FFF2-40B4-BE49-F238E27FC236}">
                    <a16:creationId xmlns:a16="http://schemas.microsoft.com/office/drawing/2014/main" id="{BA185AE0-0041-044D-8B8B-25F1A1F68632}"/>
                  </a:ext>
                </a:extLst>
              </p:cNvPr>
              <p:cNvGrpSpPr/>
              <p:nvPr/>
            </p:nvGrpSpPr>
            <p:grpSpPr>
              <a:xfrm>
                <a:off x="-421178" y="20130171"/>
                <a:ext cx="4204605" cy="2694214"/>
                <a:chOff x="-1417897" y="22377558"/>
                <a:chExt cx="4204605" cy="2694214"/>
              </a:xfrm>
            </p:grpSpPr>
            <p:sp>
              <p:nvSpPr>
                <p:cNvPr id="11" name="Rectangle 10">
                  <a:extLst>
                    <a:ext uri="{FF2B5EF4-FFF2-40B4-BE49-F238E27FC236}">
                      <a16:creationId xmlns:a16="http://schemas.microsoft.com/office/drawing/2014/main" id="{E970DD53-15F4-C64C-A2A8-0526B4C9220E}"/>
                    </a:ext>
                  </a:extLst>
                </p:cNvPr>
                <p:cNvSpPr/>
                <p:nvPr/>
              </p:nvSpPr>
              <p:spPr>
                <a:xfrm>
                  <a:off x="-1417897" y="22377558"/>
                  <a:ext cx="3941679" cy="2612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2A747F-6803-4B4B-9A4D-02650BAC080B}"/>
                    </a:ext>
                  </a:extLst>
                </p:cNvPr>
                <p:cNvPicPr>
                  <a:picLocks noChangeAspect="1"/>
                </p:cNvPicPr>
                <p:nvPr/>
              </p:nvPicPr>
              <p:blipFill rotWithShape="1">
                <a:blip r:embed="rId13"/>
                <a:srcRect l="11977" t="12405" r="10671" b="13163"/>
                <a:stretch/>
              </p:blipFill>
              <p:spPr>
                <a:xfrm>
                  <a:off x="-1417897" y="22622487"/>
                  <a:ext cx="4204605" cy="2449285"/>
                </a:xfrm>
                <a:prstGeom prst="rect">
                  <a:avLst/>
                </a:prstGeom>
              </p:spPr>
            </p:pic>
          </p:grpSp>
          <p:pic>
            <p:nvPicPr>
              <p:cNvPr id="13" name="Picture 12">
                <a:extLst>
                  <a:ext uri="{FF2B5EF4-FFF2-40B4-BE49-F238E27FC236}">
                    <a16:creationId xmlns:a16="http://schemas.microsoft.com/office/drawing/2014/main" id="{FFDD1D77-F1B2-4444-8CBF-1431BCB340B9}"/>
                  </a:ext>
                </a:extLst>
              </p:cNvPr>
              <p:cNvPicPr>
                <a:picLocks noChangeAspect="1"/>
              </p:cNvPicPr>
              <p:nvPr/>
            </p:nvPicPr>
            <p:blipFill>
              <a:blip r:embed="rId14"/>
              <a:stretch>
                <a:fillRect/>
              </a:stretch>
            </p:blipFill>
            <p:spPr>
              <a:xfrm>
                <a:off x="3994204" y="20116599"/>
                <a:ext cx="3941679" cy="2635910"/>
              </a:xfrm>
              <a:prstGeom prst="rect">
                <a:avLst/>
              </a:prstGeom>
              <a:ln>
                <a:solidFill>
                  <a:schemeClr val="tx1"/>
                </a:solidFill>
              </a:ln>
            </p:spPr>
          </p:pic>
          <p:sp>
            <p:nvSpPr>
              <p:cNvPr id="16" name="TextBox 15">
                <a:extLst>
                  <a:ext uri="{FF2B5EF4-FFF2-40B4-BE49-F238E27FC236}">
                    <a16:creationId xmlns:a16="http://schemas.microsoft.com/office/drawing/2014/main" id="{32767757-55E7-C340-9E9C-98971B96C95E}"/>
                  </a:ext>
                </a:extLst>
              </p:cNvPr>
              <p:cNvSpPr txBox="1"/>
              <p:nvPr/>
            </p:nvSpPr>
            <p:spPr>
              <a:xfrm>
                <a:off x="5128916" y="22814580"/>
                <a:ext cx="1672253" cy="646331"/>
              </a:xfrm>
              <a:prstGeom prst="rect">
                <a:avLst/>
              </a:prstGeom>
              <a:noFill/>
            </p:spPr>
            <p:txBody>
              <a:bodyPr wrap="none" rtlCol="0">
                <a:spAutoFit/>
              </a:bodyPr>
              <a:lstStyle/>
              <a:p>
                <a:r>
                  <a:rPr lang="en-US" sz="3600" dirty="0"/>
                  <a:t>Neutral</a:t>
                </a:r>
              </a:p>
            </p:txBody>
          </p:sp>
          <p:sp>
            <p:nvSpPr>
              <p:cNvPr id="38" name="TextBox 37">
                <a:extLst>
                  <a:ext uri="{FF2B5EF4-FFF2-40B4-BE49-F238E27FC236}">
                    <a16:creationId xmlns:a16="http://schemas.microsoft.com/office/drawing/2014/main" id="{F2EE1C3B-94E9-1D49-8AC7-DCB23E698A0D}"/>
                  </a:ext>
                </a:extLst>
              </p:cNvPr>
              <p:cNvSpPr txBox="1"/>
              <p:nvPr/>
            </p:nvSpPr>
            <p:spPr>
              <a:xfrm>
                <a:off x="675451" y="22820213"/>
                <a:ext cx="2005677" cy="646331"/>
              </a:xfrm>
              <a:prstGeom prst="rect">
                <a:avLst/>
              </a:prstGeom>
              <a:noFill/>
            </p:spPr>
            <p:txBody>
              <a:bodyPr wrap="none" rtlCol="0">
                <a:spAutoFit/>
              </a:bodyPr>
              <a:lstStyle/>
              <a:p>
                <a:r>
                  <a:rPr lang="en-US" sz="3600" dirty="0"/>
                  <a:t>Negative</a:t>
                </a:r>
              </a:p>
            </p:txBody>
          </p:sp>
          <p:sp>
            <p:nvSpPr>
              <p:cNvPr id="39" name="TextBox 38">
                <a:extLst>
                  <a:ext uri="{FF2B5EF4-FFF2-40B4-BE49-F238E27FC236}">
                    <a16:creationId xmlns:a16="http://schemas.microsoft.com/office/drawing/2014/main" id="{EC2410D4-5840-7549-A5F8-B165AD736B76}"/>
                  </a:ext>
                </a:extLst>
              </p:cNvPr>
              <p:cNvSpPr txBox="1"/>
              <p:nvPr/>
            </p:nvSpPr>
            <p:spPr>
              <a:xfrm>
                <a:off x="-4012473" y="22860141"/>
                <a:ext cx="1800493" cy="646331"/>
              </a:xfrm>
              <a:prstGeom prst="rect">
                <a:avLst/>
              </a:prstGeom>
              <a:noFill/>
            </p:spPr>
            <p:txBody>
              <a:bodyPr wrap="none" rtlCol="0">
                <a:spAutoFit/>
              </a:bodyPr>
              <a:lstStyle/>
              <a:p>
                <a:r>
                  <a:rPr lang="en-US" sz="3600" dirty="0"/>
                  <a:t>Positive</a:t>
                </a:r>
              </a:p>
            </p:txBody>
          </p:sp>
        </p:grpSp>
        <p:sp>
          <p:nvSpPr>
            <p:cNvPr id="19" name="Rounded Rectangle 18">
              <a:extLst>
                <a:ext uri="{FF2B5EF4-FFF2-40B4-BE49-F238E27FC236}">
                  <a16:creationId xmlns:a16="http://schemas.microsoft.com/office/drawing/2014/main" id="{0DD7440E-C2F4-4D49-AAC4-1DAB7EB89C79}"/>
                </a:ext>
              </a:extLst>
            </p:cNvPr>
            <p:cNvSpPr/>
            <p:nvPr/>
          </p:nvSpPr>
          <p:spPr>
            <a:xfrm>
              <a:off x="12801600" y="16934141"/>
              <a:ext cx="13795640" cy="3619427"/>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a16="http://schemas.microsoft.com/office/drawing/2014/main" id="{36205173-6603-9F4F-828B-C1056A737CAA}"/>
              </a:ext>
            </a:extLst>
          </p:cNvPr>
          <p:cNvCxnSpPr>
            <a:cxnSpLocks/>
          </p:cNvCxnSpPr>
          <p:nvPr/>
        </p:nvCxnSpPr>
        <p:spPr>
          <a:xfrm>
            <a:off x="4987657" y="18479125"/>
            <a:ext cx="6868878" cy="58953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45BBC8-A471-4344-BC56-65E478955526}"/>
              </a:ext>
            </a:extLst>
          </p:cNvPr>
          <p:cNvCxnSpPr>
            <a:cxnSpLocks/>
          </p:cNvCxnSpPr>
          <p:nvPr/>
        </p:nvCxnSpPr>
        <p:spPr>
          <a:xfrm flipV="1">
            <a:off x="4987657" y="16728946"/>
            <a:ext cx="6817472" cy="172364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4" name="Google Shape;194;p25">
            <a:extLst>
              <a:ext uri="{FF2B5EF4-FFF2-40B4-BE49-F238E27FC236}">
                <a16:creationId xmlns:a16="http://schemas.microsoft.com/office/drawing/2014/main" id="{D1248101-5AA7-0E42-8BEB-1E65D149F898}"/>
              </a:ext>
            </a:extLst>
          </p:cNvPr>
          <p:cNvPicPr preferRelativeResize="0">
            <a:picLocks noChangeAspect="1"/>
          </p:cNvPicPr>
          <p:nvPr/>
        </p:nvPicPr>
        <p:blipFill rotWithShape="1">
          <a:blip r:embed="rId15">
            <a:alphaModFix/>
          </a:blip>
          <a:srcRect r="41634"/>
          <a:stretch/>
        </p:blipFill>
        <p:spPr>
          <a:xfrm>
            <a:off x="37468925" y="812617"/>
            <a:ext cx="5044051" cy="2362503"/>
          </a:xfrm>
          <a:prstGeom prst="rect">
            <a:avLst/>
          </a:prstGeom>
          <a:noFill/>
          <a:ln>
            <a:noFill/>
          </a:ln>
        </p:spPr>
      </p:pic>
      <p:pic>
        <p:nvPicPr>
          <p:cNvPr id="55" name="Google Shape;194;p25">
            <a:extLst>
              <a:ext uri="{FF2B5EF4-FFF2-40B4-BE49-F238E27FC236}">
                <a16:creationId xmlns:a16="http://schemas.microsoft.com/office/drawing/2014/main" id="{E1CD3AD6-2427-544C-AEFE-93300B89358F}"/>
              </a:ext>
            </a:extLst>
          </p:cNvPr>
          <p:cNvPicPr preferRelativeResize="0">
            <a:picLocks noChangeAspect="1"/>
          </p:cNvPicPr>
          <p:nvPr/>
        </p:nvPicPr>
        <p:blipFill rotWithShape="1">
          <a:blip r:embed="rId15">
            <a:alphaModFix/>
          </a:blip>
          <a:srcRect l="64716" t="24846" b="24909"/>
          <a:stretch/>
        </p:blipFill>
        <p:spPr>
          <a:xfrm>
            <a:off x="39990951" y="2557342"/>
            <a:ext cx="2998717" cy="11673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11060</TotalTime>
  <Words>577</Words>
  <Application>Microsoft Macintosh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Tahoma</vt:lpstr>
      <vt:lpstr>Average</vt:lpstr>
      <vt:lpstr>Calibri</vt:lpstr>
      <vt:lpstr>Arial</vt:lpstr>
      <vt:lpstr>Office Theme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Claire Simmons</cp:lastModifiedBy>
  <cp:revision>91</cp:revision>
  <cp:lastPrinted>2019-04-10T14:12:24Z</cp:lastPrinted>
  <dcterms:modified xsi:type="dcterms:W3CDTF">2020-03-04T19:51:37Z</dcterms:modified>
</cp:coreProperties>
</file>