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5" autoAdjust="0"/>
    <p:restoredTop sz="94668" autoAdjust="0"/>
  </p:normalViewPr>
  <p:slideViewPr>
    <p:cSldViewPr snapToObjects="1">
      <p:cViewPr>
        <p:scale>
          <a:sx n="87" d="100"/>
          <a:sy n="87" d="100"/>
        </p:scale>
        <p:origin x="-912" y="-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3E59-BD44-E444-A86A-5858296FA16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F636-B169-8847-90A3-27A199F66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8800" y="1581150"/>
            <a:ext cx="3200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Gotham"/>
              </a:rPr>
              <a:t>Get a FREE 30 day TRIAL</a:t>
            </a:r>
          </a:p>
          <a:p>
            <a:pPr algn="ctr">
              <a:spcAft>
                <a:spcPts val="600"/>
              </a:spcAft>
            </a:pPr>
            <a:r>
              <a:rPr lang="en-US" sz="2400" b="1" i="1" u="sng" dirty="0" smtClean="0">
                <a:solidFill>
                  <a:srgbClr val="000000"/>
                </a:solidFill>
                <a:latin typeface="Gotham"/>
              </a:rPr>
              <a:t>PLUS</a:t>
            </a:r>
            <a:r>
              <a:rPr lang="en-US" sz="2400" b="1" dirty="0" smtClean="0">
                <a:solidFill>
                  <a:srgbClr val="000000"/>
                </a:solidFill>
                <a:latin typeface="Gotham"/>
              </a:rPr>
              <a:t> $100 off your setup fee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Gotham"/>
              </a:rPr>
              <a:t>using promo code </a:t>
            </a:r>
          </a:p>
          <a:p>
            <a:pPr algn="ctr">
              <a:spcAft>
                <a:spcPts val="60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Gotham"/>
              </a:rPr>
              <a:t>twelve100</a:t>
            </a:r>
            <a:endParaRPr lang="en-US" sz="2400" b="1" dirty="0">
              <a:solidFill>
                <a:srgbClr val="002060"/>
              </a:solidFill>
              <a:latin typeface="Gotha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9137" y="424815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Gotham"/>
              </a:rPr>
              <a:t>www.churchteams.com</a:t>
            </a:r>
            <a:endParaRPr lang="en-US" sz="2400" b="1" dirty="0">
              <a:solidFill>
                <a:srgbClr val="000000"/>
              </a:solidFill>
              <a:latin typeface="Gotham"/>
            </a:endParaRPr>
          </a:p>
        </p:txBody>
      </p:sp>
      <p:pic>
        <p:nvPicPr>
          <p:cNvPr id="2" name="Picture 1" descr="Churchteams Banner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2" y="1488876"/>
            <a:ext cx="494579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7-Point Star 4"/>
          <p:cNvSpPr/>
          <p:nvPr/>
        </p:nvSpPr>
        <p:spPr>
          <a:xfrm>
            <a:off x="-76200" y="-95250"/>
            <a:ext cx="2095500" cy="1905000"/>
          </a:xfrm>
          <a:prstGeom prst="star7">
            <a:avLst>
              <a:gd name="adj" fmla="val 25092"/>
              <a:gd name="hf" fmla="val 102572"/>
              <a:gd name="vf" fmla="val 1052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844272">
            <a:off x="355086" y="316321"/>
            <a:ext cx="129082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Gotham"/>
              </a:rPr>
              <a:t>30 days FREE!</a:t>
            </a:r>
            <a:endParaRPr lang="en-US" sz="2800" b="1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3666232"/>
            <a:ext cx="1828800" cy="4295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81" y="209550"/>
            <a:ext cx="4978630" cy="871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  <a:latin typeface="Gotham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22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Gant</dc:creator>
  <cp:lastModifiedBy>John Hertogh</cp:lastModifiedBy>
  <cp:revision>86</cp:revision>
  <dcterms:created xsi:type="dcterms:W3CDTF">2013-03-28T22:24:33Z</dcterms:created>
  <dcterms:modified xsi:type="dcterms:W3CDTF">2013-04-04T21:52:48Z</dcterms:modified>
</cp:coreProperties>
</file>