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20"/>
  </p:notesMasterIdLst>
  <p:handoutMasterIdLst>
    <p:handoutMasterId r:id="rId21"/>
  </p:handoutMasterIdLst>
  <p:sldIdLst>
    <p:sldId id="389" r:id="rId5"/>
    <p:sldId id="387" r:id="rId6"/>
    <p:sldId id="264" r:id="rId7"/>
    <p:sldId id="384" r:id="rId8"/>
    <p:sldId id="265" r:id="rId9"/>
    <p:sldId id="325" r:id="rId10"/>
    <p:sldId id="376" r:id="rId11"/>
    <p:sldId id="322" r:id="rId12"/>
    <p:sldId id="380" r:id="rId13"/>
    <p:sldId id="323" r:id="rId14"/>
    <p:sldId id="328" r:id="rId15"/>
    <p:sldId id="379" r:id="rId16"/>
    <p:sldId id="321" r:id="rId17"/>
    <p:sldId id="327" r:id="rId18"/>
    <p:sldId id="39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7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45E872-1A40-4FE7-986C-59F628C1EA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9F5374-08E9-4C85-B7A7-3F19604B53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A06F1-B57D-406B-8F09-B1FDC0D0B1F3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7FACC5-BCFD-4649-8006-C71939BACE6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46B17-7076-4944-A4A2-FD49936A33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7EDE44-B1FC-494A-A972-62DC7CABB27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68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37F2BD-238E-42D0-B670-F788A50DBDE8}" type="datetimeFigureOut">
              <a:rPr lang="en-US" smtClean="0"/>
              <a:t>4/13/2020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8DF69-FFB1-4D3A-9D8C-5887E79674D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76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3680" y="211014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Click to edit Master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AB3A824-1A51-4B26-AD58-A6D8E14F6C04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" y="388826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1452" y="3758313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49148" y="5518326"/>
            <a:ext cx="4717774" cy="1070627"/>
          </a:xfrm>
        </p:spPr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22F4F9-E86D-4D12-B2AC-253D027A4E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65177" y="5312762"/>
            <a:ext cx="3285715" cy="127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CBC1C18-307B-4F68-A007-B5B542270E8D}" type="datetimeFigureOut">
              <a:rPr lang="en-US" noProof="0" smtClean="0"/>
              <a:t>4/13/2020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noProof="0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000" b="1" dirty="0">
                <a:solidFill>
                  <a:schemeClr val="tx1"/>
                </a:solidFill>
              </a:rPr>
              <a:t>13-week fall programs offering Carleton College academic credit equivalent to 16 semester credits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Buddhist Studies in India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Women’s and Gender Studies in Europe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Ecology and Anthropology in Tanzania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260092" y="552641"/>
            <a:ext cx="7671816" cy="575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apps.carleton.edu/reason_package/reason_4.0/www/images_local/1498921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8892"/>
            <a:ext cx="4590161" cy="612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apps.carleton.edu/reason_package/reason_4.0/www/images_local/1498936_orig.jpg">
            <a:extLst>
              <a:ext uri="{FF2B5EF4-FFF2-40B4-BE49-F238E27FC236}">
                <a16:creationId xmlns:a16="http://schemas.microsoft.com/office/drawing/2014/main" id="{20263BFA-EE44-4CB7-83A1-1E32C6B3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32" y="368892"/>
            <a:ext cx="4096385" cy="6148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00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E36F3D-9B9F-4A0F-8DBC-486D3DCB9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580" y="426720"/>
            <a:ext cx="9006840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6A997D-9B9B-4317-AA74-56008F840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312" y="285496"/>
            <a:ext cx="9171432" cy="611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apps.carleton.edu/reason_package/reason_4.0/www/images_local/1498923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110" y="429768"/>
            <a:ext cx="7946983" cy="596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6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70FAE-A2EB-4C7E-BCF8-DF07CF118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" y="388826"/>
            <a:ext cx="10991088" cy="2125774"/>
          </a:xfrm>
        </p:spPr>
        <p:txBody>
          <a:bodyPr/>
          <a:lstStyle/>
          <a:p>
            <a:r>
              <a:rPr lang="en-US" sz="6600" b="1" dirty="0">
                <a:solidFill>
                  <a:srgbClr val="0374AD"/>
                </a:solidFill>
              </a:rPr>
              <a:t>CARLETON GLOBAL ENGAGEMENT PROGRAMS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5C58A7-E87D-48BD-9FC4-4D68FC3E1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99032" y="2606040"/>
            <a:ext cx="9390888" cy="288950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tx1"/>
                </a:solidFill>
              </a:rPr>
              <a:t>go.Carleton.edu/engage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507-222-4435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Carleton College</a:t>
            </a:r>
          </a:p>
          <a:p>
            <a:pPr>
              <a:spcBef>
                <a:spcPts val="0"/>
              </a:spcBef>
            </a:pPr>
            <a:r>
              <a:rPr lang="en-US" sz="4800" b="1" dirty="0">
                <a:solidFill>
                  <a:schemeClr val="tx1"/>
                </a:solidFill>
              </a:rPr>
              <a:t>Northfield, Minnesota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39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A5CFC-DD10-4822-A129-9A8F9F7D9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502920"/>
            <a:ext cx="10268712" cy="2231136"/>
          </a:xfrm>
        </p:spPr>
        <p:txBody>
          <a:bodyPr anchor="ctr"/>
          <a:lstStyle/>
          <a:p>
            <a:r>
              <a:rPr lang="en-US" b="1" dirty="0">
                <a:solidFill>
                  <a:srgbClr val="0374AD"/>
                </a:solidFill>
              </a:rPr>
              <a:t>Women’s and gender studies In </a:t>
            </a:r>
            <a:r>
              <a:rPr lang="en-US" b="1" dirty="0" err="1">
                <a:solidFill>
                  <a:srgbClr val="0374AD"/>
                </a:solidFill>
              </a:rPr>
              <a:t>europe</a:t>
            </a:r>
            <a:endParaRPr lang="en-US" b="1" dirty="0">
              <a:solidFill>
                <a:srgbClr val="0374AD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E0CF98-709A-4E57-B271-4E38D6FA2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11452" y="2496312"/>
            <a:ext cx="8769096" cy="2862072"/>
          </a:xfrm>
        </p:spPr>
        <p:txBody>
          <a:bodyPr>
            <a:noAutofit/>
          </a:bodyPr>
          <a:lstStyle/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Utrecht, the Netherlands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Berlin, Germany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Krakow, Poland</a:t>
            </a:r>
          </a:p>
          <a:p>
            <a:pPr marL="571500" indent="-5715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tx1"/>
                </a:solidFill>
              </a:rPr>
              <a:t>Prague, the Czech Republic</a:t>
            </a:r>
          </a:p>
          <a:p>
            <a:pPr>
              <a:spcBef>
                <a:spcPts val="1200"/>
              </a:spcBef>
            </a:pPr>
            <a:r>
              <a:rPr lang="en-US" sz="3200" b="1" dirty="0">
                <a:solidFill>
                  <a:schemeClr val="tx1"/>
                </a:solidFill>
              </a:rPr>
              <a:t>Early September to late November</a:t>
            </a:r>
          </a:p>
        </p:txBody>
      </p:sp>
    </p:spTree>
    <p:extLst>
      <p:ext uri="{BB962C8B-B14F-4D97-AF65-F5344CB8AC3E}">
        <p14:creationId xmlns:p14="http://schemas.microsoft.com/office/powerpoint/2010/main" val="239798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26" y="1132114"/>
            <a:ext cx="10081353" cy="468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90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91" y="377110"/>
            <a:ext cx="10477041" cy="2435497"/>
          </a:xfrm>
        </p:spPr>
        <p:txBody>
          <a:bodyPr anchor="t"/>
          <a:lstStyle/>
          <a:p>
            <a:r>
              <a:rPr lang="en-US" b="1" dirty="0">
                <a:solidFill>
                  <a:srgbClr val="0374AD"/>
                </a:solidFill>
              </a:rPr>
              <a:t>Dr. Iveta </a:t>
            </a:r>
            <a:r>
              <a:rPr lang="en-US" b="1" dirty="0" err="1">
                <a:solidFill>
                  <a:srgbClr val="0374AD"/>
                </a:solidFill>
              </a:rPr>
              <a:t>Jusová</a:t>
            </a:r>
            <a:br>
              <a:rPr lang="en-US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Director, Women's and Gender Studies Program in Europe</a:t>
            </a:r>
            <a:br>
              <a:rPr lang="en-US" sz="3200" b="1" dirty="0">
                <a:solidFill>
                  <a:srgbClr val="0374AD"/>
                </a:solidFill>
              </a:rPr>
            </a:br>
            <a:r>
              <a:rPr lang="en-US" sz="3200" b="1" dirty="0">
                <a:solidFill>
                  <a:srgbClr val="0374AD"/>
                </a:solidFill>
              </a:rPr>
              <a:t>Professor of Women's and Gender Studies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42"/>
          <a:stretch/>
        </p:blipFill>
        <p:spPr>
          <a:xfrm>
            <a:off x="6320989" y="2093205"/>
            <a:ext cx="5441352" cy="4090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B3161-0203-4573-A212-E215E7BA69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3" t="6966" r="5154" b="410"/>
          <a:stretch/>
        </p:blipFill>
        <p:spPr>
          <a:xfrm>
            <a:off x="692106" y="2093205"/>
            <a:ext cx="5178906" cy="409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3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9C90B0-8169-456B-8A44-BFCF0F3A8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082" y="564388"/>
            <a:ext cx="8593836" cy="572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138382" y="722217"/>
            <a:ext cx="8120348" cy="54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9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256" y="405892"/>
            <a:ext cx="4534662" cy="6046216"/>
          </a:xfrm>
          <a:prstGeom prst="rect">
            <a:avLst/>
          </a:prstGeom>
        </p:spPr>
      </p:pic>
      <p:pic>
        <p:nvPicPr>
          <p:cNvPr id="3" name="Picture 2" descr="https://apps.carleton.edu/reason_package/reason_4.0/www/images_local/1498938_orig.jpg">
            <a:extLst>
              <a:ext uri="{FF2B5EF4-FFF2-40B4-BE49-F238E27FC236}">
                <a16:creationId xmlns:a16="http://schemas.microsoft.com/office/drawing/2014/main" id="{D481B1D0-F215-49A4-8384-41B3FED32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083" y="405891"/>
            <a:ext cx="4534662" cy="604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8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1864455" y="521101"/>
            <a:ext cx="8463090" cy="581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20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184" y="269748"/>
            <a:ext cx="8369808" cy="6277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57C456-CC1D-4991-B397-26B0CCF834E5}">
  <ds:schemaRefs>
    <ds:schemaRef ds:uri="http://purl.org/dc/elements/1.1/"/>
    <ds:schemaRef ds:uri="http://purl.org/dc/terms/"/>
    <ds:schemaRef ds:uri="http://schemas.microsoft.com/office/infopath/2007/PartnerControls"/>
    <ds:schemaRef ds:uri="71af3243-3dd4-4a8d-8c0d-dd76da1f02a5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16c05727-aa75-4e4a-9b5f-8a80a1165891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5AD055F-6A08-4727-8DB8-D3FD1D1AA7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0FAE8E-18A7-4D4B-B1D5-F068BB36F4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Tourism design</Template>
  <TotalTime>0</TotalTime>
  <Words>96</Words>
  <Application>Microsoft Office PowerPoint</Application>
  <PresentationFormat>Widescreen</PresentationFormat>
  <Paragraphs>17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Corbel</vt:lpstr>
      <vt:lpstr>Basis</vt:lpstr>
      <vt:lpstr>CARLETON GLOBAL ENGAGEMENT PROGRAMS</vt:lpstr>
      <vt:lpstr>Women’s and gender studies In europe</vt:lpstr>
      <vt:lpstr>PowerPoint Presentation</vt:lpstr>
      <vt:lpstr>Dr. Iveta Jusová Director, Women's and Gender Studies Program in Europe Professor of Women's and Gender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CARLETON GLOBAL ENGAGEMENT PROGRAMS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2020-01-15T18:19:54Z</dcterms:created>
  <dcterms:modified xsi:type="dcterms:W3CDTF">2020-04-14T00:23:16Z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