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4"/>
  </p:notesMasterIdLst>
  <p:handoutMasterIdLst>
    <p:handoutMasterId r:id="rId25"/>
  </p:handoutMasterIdLst>
  <p:sldIdLst>
    <p:sldId id="389" r:id="rId5"/>
    <p:sldId id="388" r:id="rId6"/>
    <p:sldId id="266" r:id="rId7"/>
    <p:sldId id="391" r:id="rId8"/>
    <p:sldId id="332" r:id="rId9"/>
    <p:sldId id="333" r:id="rId10"/>
    <p:sldId id="355" r:id="rId11"/>
    <p:sldId id="390" r:id="rId12"/>
    <p:sldId id="348" r:id="rId13"/>
    <p:sldId id="344" r:id="rId14"/>
    <p:sldId id="346" r:id="rId15"/>
    <p:sldId id="363" r:id="rId16"/>
    <p:sldId id="345" r:id="rId17"/>
    <p:sldId id="356" r:id="rId18"/>
    <p:sldId id="370" r:id="rId19"/>
    <p:sldId id="369" r:id="rId20"/>
    <p:sldId id="368" r:id="rId21"/>
    <p:sldId id="373" r:id="rId22"/>
    <p:sldId id="39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3680" y="211014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Click 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1452" y="3758313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5518326"/>
            <a:ext cx="4717774" cy="1070627"/>
          </a:xfr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2F4F9-E86D-4D12-B2AC-253D027A4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5177" y="5312762"/>
            <a:ext cx="3285715" cy="12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13-week fall programs offering Carleton College academic credit equivalent to 16 semester credits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Buddhist Studies in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Women’s and Gender Studies in Europe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Ecology and Anthropology in Tanzania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apps.carleton.edu/reason_package/reason_4.0/www/images_local/183836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30" y="446500"/>
            <a:ext cx="8010017" cy="600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apps.carleton.edu/reason_package/reason_4.0/www/images_local/1000023896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02" y="420397"/>
            <a:ext cx="9153017" cy="606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2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apps.carleton.edu/reason_package/reason_4.0/www/images_local/100002390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58" y="382492"/>
            <a:ext cx="8156321" cy="611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31DEB-E0EB-438E-BB40-4FB68BF7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3" r="2639" b="17050"/>
          <a:stretch/>
        </p:blipFill>
        <p:spPr>
          <a:xfrm>
            <a:off x="929571" y="585489"/>
            <a:ext cx="10332858" cy="56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6E10F-147B-4ED1-82E9-51F560EBE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0" r="200" b="9467"/>
          <a:stretch/>
        </p:blipFill>
        <p:spPr>
          <a:xfrm>
            <a:off x="1533144" y="585216"/>
            <a:ext cx="9125712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apps.carleton.edu/reason_package/reason_4.0/www/images_local/177110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58" y="420624"/>
            <a:ext cx="7959175" cy="59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apps.carleton.edu/reason_package/reason_4.0/www/images_local/183843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19" y="402971"/>
            <a:ext cx="76962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apps.carleton.edu/reason_package/reason_4.0/www/images_local/183842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6" y="448056"/>
            <a:ext cx="8942755" cy="59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8BB79-2C8E-4855-8BD6-7D298FF46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3" r="1912"/>
          <a:stretch/>
        </p:blipFill>
        <p:spPr>
          <a:xfrm>
            <a:off x="1533143" y="557784"/>
            <a:ext cx="8565717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go.Carleton.edu/engage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507-222-4435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Carleton College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Northfield, Minnesota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8C7D-3903-43BC-A3FB-9FFF36D8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74AD"/>
                </a:solidFill>
              </a:rPr>
              <a:t>Ecology and anthropology in Tanzania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D6B47-2125-4F14-BDB3-09A06D05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544" y="3314906"/>
            <a:ext cx="10699251" cy="1938244"/>
          </a:xfrm>
        </p:spPr>
        <p:txBody>
          <a:bodyPr>
            <a:normAutofit fontScale="925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Arusha and </a:t>
            </a:r>
            <a:r>
              <a:rPr lang="en-US" sz="4000" b="1" dirty="0" err="1">
                <a:solidFill>
                  <a:schemeClr val="tx1"/>
                </a:solidFill>
              </a:rPr>
              <a:t>Usa</a:t>
            </a:r>
            <a:r>
              <a:rPr lang="en-US" sz="4000" b="1" dirty="0">
                <a:solidFill>
                  <a:schemeClr val="tx1"/>
                </a:solidFill>
              </a:rPr>
              <a:t> River, Tanzania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National Parks of Northern Tanzania (excursions)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Early September to Mid-December</a:t>
            </a:r>
          </a:p>
        </p:txBody>
      </p:sp>
    </p:spTree>
    <p:extLst>
      <p:ext uri="{BB962C8B-B14F-4D97-AF65-F5344CB8AC3E}">
        <p14:creationId xmlns:p14="http://schemas.microsoft.com/office/powerpoint/2010/main" val="3119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6" y="435430"/>
            <a:ext cx="8088273" cy="59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17" y="370166"/>
            <a:ext cx="11063690" cy="1737360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Anna Estes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Ecology and Anthropology in Tanzania</a:t>
            </a:r>
            <a:br>
              <a:rPr lang="en-US" sz="3200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Assistant Professor of Environmental Studies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6" name="Picture 2" descr="https://apps.carleton.edu/reason_package/reason_4.0/www/images_local/1000026723_orig.jpg">
            <a:extLst>
              <a:ext uri="{FF2B5EF4-FFF2-40B4-BE49-F238E27FC236}">
                <a16:creationId xmlns:a16="http://schemas.microsoft.com/office/drawing/2014/main" id="{EAC986FF-AD4C-478C-8556-E7C8EBECF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r="23879"/>
          <a:stretch/>
        </p:blipFill>
        <p:spPr bwMode="auto">
          <a:xfrm>
            <a:off x="378318" y="1865376"/>
            <a:ext cx="4386939" cy="4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633BE-9EB7-4D77-BF90-A87CBBB1D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89" t="16521" r="7130"/>
          <a:stretch/>
        </p:blipFill>
        <p:spPr>
          <a:xfrm>
            <a:off x="5000004" y="1865376"/>
            <a:ext cx="6369403" cy="45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apps.carleton.edu/reason_package/reason_4.0/www/images_local/100002670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42" y="323056"/>
            <a:ext cx="8247761" cy="61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8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apps.carleton.edu/reason_package/reason_4.0/www/images_local/1000026710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23" y="402337"/>
            <a:ext cx="10242656" cy="600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apps.carleton.edu/reason_package/reason_4.0/www/images_local/1000023904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86" y="295624"/>
            <a:ext cx="8320913" cy="62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D2986-F065-4518-92DC-44AE1413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416" y="496062"/>
            <a:ext cx="7821168" cy="58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7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apps.carleton.edu/reason_package/reason_4.0/www/images_local/1838350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98" y="362964"/>
            <a:ext cx="9207881" cy="61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4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7C456-CC1D-4991-B397-26B0CCF834E5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0FAE8E-18A7-4D4B-B1D5-F068BB36F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design</Template>
  <TotalTime>0</TotalTime>
  <Words>92</Words>
  <Application>Microsoft Office PowerPoint</Application>
  <PresentationFormat>Widescreen</PresentationFormat>
  <Paragraphs>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Corbel</vt:lpstr>
      <vt:lpstr>Basis</vt:lpstr>
      <vt:lpstr>CARLETON GLOBAL ENGAGEMENT PROGRAMS</vt:lpstr>
      <vt:lpstr>Ecology and anthropology in Tanzania</vt:lpstr>
      <vt:lpstr>PowerPoint Presentation</vt:lpstr>
      <vt:lpstr>Dr. Anna Estes Director, Ecology and Anthropology in Tanzania Assistant Professor of Environmental Studies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CARLETON GLOBAL ENGAGEMENT PROGRAMS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2020-01-15T18:19:54Z</dcterms:created>
  <dcterms:modified xsi:type="dcterms:W3CDTF">2020-04-14T00:18:23Z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