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76" r:id="rId4"/>
  </p:sldMasterIdLst>
  <p:notesMasterIdLst>
    <p:notesMasterId r:id="rId20"/>
  </p:notesMasterIdLst>
  <p:handoutMasterIdLst>
    <p:handoutMasterId r:id="rId21"/>
  </p:handoutMasterIdLst>
  <p:sldIdLst>
    <p:sldId id="389" r:id="rId5"/>
    <p:sldId id="386" r:id="rId6"/>
    <p:sldId id="272" r:id="rId7"/>
    <p:sldId id="383" r:id="rId8"/>
    <p:sldId id="273" r:id="rId9"/>
    <p:sldId id="284" r:id="rId10"/>
    <p:sldId id="392" r:id="rId11"/>
    <p:sldId id="294" r:id="rId12"/>
    <p:sldId id="286" r:id="rId13"/>
    <p:sldId id="274" r:id="rId14"/>
    <p:sldId id="393" r:id="rId15"/>
    <p:sldId id="314" r:id="rId16"/>
    <p:sldId id="280" r:id="rId17"/>
    <p:sldId id="288" r:id="rId18"/>
    <p:sldId id="39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7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32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45E872-1A40-4FE7-986C-59F628C1EA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F5374-08E9-4C85-B7A7-3F19604B53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06F1-B57D-406B-8F09-B1FDC0D0B1F3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FACC5-BCFD-4649-8006-C71939BACE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46B17-7076-4944-A4A2-FD49936A33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EDE44-B1FC-494A-A972-62DC7CABB2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89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7F2BD-238E-42D0-B670-F788A50DBDE8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8DF69-FFB1-4D3A-9D8C-5887E79674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7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3680" y="211014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Click to edit Master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AB3A824-1A51-4B26-AD58-A6D8E14F6C04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" y="388826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1452" y="3758313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5518326"/>
            <a:ext cx="4717774" cy="1070627"/>
          </a:xfrm>
        </p:spPr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22F4F9-E86D-4D12-B2AC-253D027A4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5177" y="5312762"/>
            <a:ext cx="3285715" cy="12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CBC1C18-307B-4F68-A007-B5B542270E8D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0FAE-A2EB-4C7E-BCF8-DF07CF11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88826"/>
            <a:ext cx="10991088" cy="2125774"/>
          </a:xfrm>
        </p:spPr>
        <p:txBody>
          <a:bodyPr/>
          <a:lstStyle/>
          <a:p>
            <a:r>
              <a:rPr lang="en-US" sz="6600" b="1" dirty="0">
                <a:solidFill>
                  <a:srgbClr val="0374AD"/>
                </a:solidFill>
              </a:rPr>
              <a:t>CARLETON GLOBAL ENGAGEMENT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C58A7-E87D-48BD-9FC4-4D68FC3E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032" y="2606040"/>
            <a:ext cx="9390888" cy="2889504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</a:rPr>
              <a:t>13-week fall programs offering Carleton College academic credit equivalent to 16 semester credits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Buddhist Studies in India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Women’s and Gender Studies in Europe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Ecology and Anthropology in Tanzania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1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pps.carleton.edu/reason_package/reason_4.0/www/images_local/1526959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01" y="492301"/>
            <a:ext cx="4405048" cy="587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226EBF-1C3B-452B-9549-409071D57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7179" r="533" b="7179"/>
          <a:stretch/>
        </p:blipFill>
        <p:spPr>
          <a:xfrm>
            <a:off x="993648" y="492301"/>
            <a:ext cx="4547616" cy="587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2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DE8F4-E760-4556-A6F9-7611A1F8A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2" t="12113"/>
          <a:stretch/>
        </p:blipFill>
        <p:spPr>
          <a:xfrm>
            <a:off x="1417319" y="512064"/>
            <a:ext cx="9496513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0A83EF-3AB5-470D-B67B-36A75827E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56" r="1539" b="4070"/>
          <a:stretch/>
        </p:blipFill>
        <p:spPr>
          <a:xfrm>
            <a:off x="952500" y="548640"/>
            <a:ext cx="9841634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7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A52F78-8F95-4F71-8686-7F208A952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55" r="12598"/>
          <a:stretch/>
        </p:blipFill>
        <p:spPr>
          <a:xfrm>
            <a:off x="1279369" y="530352"/>
            <a:ext cx="9471598" cy="57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D1DEA6-0FC7-4816-9FD3-E21785AA9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0" t="15467" r="-608"/>
          <a:stretch/>
        </p:blipFill>
        <p:spPr>
          <a:xfrm>
            <a:off x="1231392" y="530352"/>
            <a:ext cx="9729216" cy="57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7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0FAE-A2EB-4C7E-BCF8-DF07CF11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88826"/>
            <a:ext cx="10991088" cy="2125774"/>
          </a:xfrm>
        </p:spPr>
        <p:txBody>
          <a:bodyPr/>
          <a:lstStyle/>
          <a:p>
            <a:r>
              <a:rPr lang="en-US" sz="6600" b="1" dirty="0">
                <a:solidFill>
                  <a:srgbClr val="0374AD"/>
                </a:solidFill>
              </a:rPr>
              <a:t>CARLETON GLOBAL ENGAGEMENT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C58A7-E87D-48BD-9FC4-4D68FC3E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032" y="2606040"/>
            <a:ext cx="9390888" cy="2889504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go.Carleton.edu/engage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507-222-4435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Carleton College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Northfield, Minnesota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39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B3668-5388-4FCE-88E8-97B474EA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544" y="388826"/>
            <a:ext cx="9966960" cy="2288273"/>
          </a:xfrm>
          <a:ln>
            <a:noFill/>
          </a:ln>
        </p:spPr>
        <p:txBody>
          <a:bodyPr/>
          <a:lstStyle/>
          <a:p>
            <a:r>
              <a:rPr lang="en-US" b="1" dirty="0">
                <a:solidFill>
                  <a:srgbClr val="0374AD"/>
                </a:solidFill>
              </a:rPr>
              <a:t>BUDDHIST STUDIES IN INDIA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59E7B-0D3E-4DE6-B225-BAB9C7CBF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657" y="2544897"/>
            <a:ext cx="11109960" cy="2765234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London and Delhi (orientation)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Bodh Gaya, India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Various locations in South Asia (ISP)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Early September to Mid-December</a:t>
            </a:r>
          </a:p>
        </p:txBody>
      </p:sp>
    </p:spTree>
    <p:extLst>
      <p:ext uri="{BB962C8B-B14F-4D97-AF65-F5344CB8AC3E}">
        <p14:creationId xmlns:p14="http://schemas.microsoft.com/office/powerpoint/2010/main" val="17449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reviews.dropbox.com/p/thumb/AApzFAIYu9DzrqrlM86l40EL-ipMhFyajYFEcitDjufeJRopsYootbGNay1qAatS433jl_9f9V0fnqRDbOgJ6nxl9dy46AvHyQ_5Q7__bsQ4WyavN_B2F7ur_xiT1wLWleqb_QQaRsszre19jEIBo9XtGwtxFGMz8mCMImFEmgS2zdscDlVeq8-Fmw0npWBBgP4JwTupPzNb-yMu1GRUZPl6AwFsNwB29KBE7QAQbuZRwFLi_WPMDmDDNMyh84UiyLSsbulKzIQ-oDqtwdRmW8rj2qkptFOBoECGSURoEIfP09YyPsz4A1DN2KNTyT9fG1UTwTVjRAFRnxTCeLSEnFIj7qYK5mQ_a6wS7saeqdlq9Q/p.png?fv_content=true&amp;size_mode=5"/>
          <p:cNvSpPr>
            <a:spLocks noChangeAspect="1" noChangeArrowheads="1"/>
          </p:cNvSpPr>
          <p:nvPr/>
        </p:nvSpPr>
        <p:spPr bwMode="auto">
          <a:xfrm>
            <a:off x="4217212" y="-1768086"/>
            <a:ext cx="5160704" cy="516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24" y="313210"/>
            <a:ext cx="9388206" cy="622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374904"/>
            <a:ext cx="8375904" cy="1618488"/>
          </a:xfrm>
        </p:spPr>
        <p:txBody>
          <a:bodyPr anchor="t"/>
          <a:lstStyle/>
          <a:p>
            <a:r>
              <a:rPr lang="en-US" b="1" dirty="0">
                <a:solidFill>
                  <a:srgbClr val="0374AD"/>
                </a:solidFill>
              </a:rPr>
              <a:t>Dr. Arthur McKeown</a:t>
            </a:r>
            <a:br>
              <a:rPr lang="en-US" b="1" dirty="0">
                <a:solidFill>
                  <a:srgbClr val="0374AD"/>
                </a:solidFill>
              </a:rPr>
            </a:br>
            <a:r>
              <a:rPr lang="en-US" sz="3200" b="1" dirty="0">
                <a:solidFill>
                  <a:srgbClr val="0374AD"/>
                </a:solidFill>
              </a:rPr>
              <a:t>Director, Buddhist Studies Program in India Associate Professor of Asian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E626C8-CC8A-49AA-879B-1B2392EB8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9" t="16037" r="15354"/>
          <a:stretch/>
        </p:blipFill>
        <p:spPr>
          <a:xfrm>
            <a:off x="786384" y="1992911"/>
            <a:ext cx="6099048" cy="41564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AE9102-6558-4A3F-8816-3B50CA96A4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55"/>
          <a:stretch/>
        </p:blipFill>
        <p:spPr>
          <a:xfrm>
            <a:off x="7581108" y="1426464"/>
            <a:ext cx="3978432" cy="472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4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" r="122"/>
          <a:stretch/>
        </p:blipFill>
        <p:spPr>
          <a:xfrm>
            <a:off x="1024589" y="432480"/>
            <a:ext cx="4306306" cy="5993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D1C18B-3942-42E8-A9ED-9D5D3C1D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980" y="432480"/>
            <a:ext cx="4523624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pps.carleton.edu/reason_package/reason_4.0/www/images_local/1526981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814" y="365760"/>
            <a:ext cx="8166439" cy="61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0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DDD5D-DACD-4B2B-8D06-74D9FEA0E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40" y="543560"/>
            <a:ext cx="8732520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1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F56583-79B7-4A32-9829-9387BABBF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96" r="594"/>
          <a:stretch/>
        </p:blipFill>
        <p:spPr>
          <a:xfrm>
            <a:off x="1318260" y="612648"/>
            <a:ext cx="9169908" cy="577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8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apps.carleton.edu/reason_package/reason_4.0/www/images_local/1526972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78" y="313912"/>
            <a:ext cx="8284337" cy="621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06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b385d60f68dd989dca1fdc827799d85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11b479caf7b199da365455750e457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Props1.xml><?xml version="1.0" encoding="utf-8"?>
<ds:datastoreItem xmlns:ds="http://schemas.openxmlformats.org/officeDocument/2006/customXml" ds:itemID="{05AD055F-6A08-4727-8DB8-D3FD1D1AA7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0FAE8E-18A7-4D4B-B1D5-F068BB36F4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57C456-CC1D-4991-B397-26B0CCF834E5}">
  <ds:schemaRefs>
    <ds:schemaRef ds:uri="http://purl.org/dc/terms/"/>
    <ds:schemaRef ds:uri="http://purl.org/dc/elements/1.1/"/>
    <ds:schemaRef ds:uri="http://schemas.microsoft.com/office/2006/documentManagement/types"/>
    <ds:schemaRef ds:uri="16c05727-aa75-4e4a-9b5f-8a80a1165891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www.w3.org/XML/1998/namespace"/>
    <ds:schemaRef ds:uri="71af3243-3dd4-4a8d-8c0d-dd76da1f02a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Tourism design</Template>
  <TotalTime>0</TotalTime>
  <Words>92</Words>
  <Application>Microsoft Office PowerPoint</Application>
  <PresentationFormat>Widescreen</PresentationFormat>
  <Paragraphs>16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Corbel</vt:lpstr>
      <vt:lpstr>Basis</vt:lpstr>
      <vt:lpstr>CARLETON GLOBAL ENGAGEMENT PROGRAMS</vt:lpstr>
      <vt:lpstr>BUDDHIST STUDIES IN INDIA</vt:lpstr>
      <vt:lpstr>PowerPoint Presentation</vt:lpstr>
      <vt:lpstr>Dr. Arthur McKeown Director, Buddhist Studies Program in India Associate Professor of Asian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CARLETON GLOBAL ENGAGEMENT PROGRAMS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2020-01-15T18:19:54Z</dcterms:created>
  <dcterms:modified xsi:type="dcterms:W3CDTF">2020-04-14T00:16:48Z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