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handoutMasterIdLst>
    <p:handoutMasterId r:id="rId4"/>
  </p:handoutMasterIdLst>
  <p:sldIdLst>
    <p:sldId id="264" r:id="rId2"/>
  </p:sldIdLst>
  <p:sldSz cx="51206400" cy="32918400"/>
  <p:notesSz cx="6888163" cy="100203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MS PGothic" charset="-128"/>
        <a:cs typeface="+mn-cs"/>
      </a:defRPr>
    </a:lvl1pPr>
    <a:lvl2pPr marL="457200" algn="l" rtl="0" eaLnBrk="0" fontAlgn="base" hangingPunct="0">
      <a:spcBef>
        <a:spcPct val="0"/>
      </a:spcBef>
      <a:spcAft>
        <a:spcPct val="0"/>
      </a:spcAft>
      <a:defRPr sz="2400" kern="1200">
        <a:solidFill>
          <a:schemeClr val="tx1"/>
        </a:solidFill>
        <a:latin typeface="Times New Roman" charset="0"/>
        <a:ea typeface="MS PGothic" charset="-128"/>
        <a:cs typeface="+mn-cs"/>
      </a:defRPr>
    </a:lvl2pPr>
    <a:lvl3pPr marL="914400" algn="l" rtl="0" eaLnBrk="0" fontAlgn="base" hangingPunct="0">
      <a:spcBef>
        <a:spcPct val="0"/>
      </a:spcBef>
      <a:spcAft>
        <a:spcPct val="0"/>
      </a:spcAft>
      <a:defRPr sz="2400" kern="1200">
        <a:solidFill>
          <a:schemeClr val="tx1"/>
        </a:solidFill>
        <a:latin typeface="Times New Roman" charset="0"/>
        <a:ea typeface="MS PGothic" charset="-128"/>
        <a:cs typeface="+mn-cs"/>
      </a:defRPr>
    </a:lvl3pPr>
    <a:lvl4pPr marL="1371600" algn="l" rtl="0" eaLnBrk="0" fontAlgn="base" hangingPunct="0">
      <a:spcBef>
        <a:spcPct val="0"/>
      </a:spcBef>
      <a:spcAft>
        <a:spcPct val="0"/>
      </a:spcAft>
      <a:defRPr sz="2400" kern="1200">
        <a:solidFill>
          <a:schemeClr val="tx1"/>
        </a:solidFill>
        <a:latin typeface="Times New Roman" charset="0"/>
        <a:ea typeface="MS PGothic" charset="-128"/>
        <a:cs typeface="+mn-cs"/>
      </a:defRPr>
    </a:lvl4pPr>
    <a:lvl5pPr marL="1828800" algn="l" rtl="0" eaLnBrk="0" fontAlgn="base" hangingPunct="0">
      <a:spcBef>
        <a:spcPct val="0"/>
      </a:spcBef>
      <a:spcAft>
        <a:spcPct val="0"/>
      </a:spcAft>
      <a:defRPr sz="2400" kern="1200">
        <a:solidFill>
          <a:schemeClr val="tx1"/>
        </a:solidFill>
        <a:latin typeface="Times New Roman" charset="0"/>
        <a:ea typeface="MS PGothic" charset="-128"/>
        <a:cs typeface="+mn-cs"/>
      </a:defRPr>
    </a:lvl5pPr>
    <a:lvl6pPr marL="2286000" algn="l" defTabSz="914400" rtl="0" eaLnBrk="1" latinLnBrk="0" hangingPunct="1">
      <a:defRPr sz="2400" kern="1200">
        <a:solidFill>
          <a:schemeClr val="tx1"/>
        </a:solidFill>
        <a:latin typeface="Times New Roman" charset="0"/>
        <a:ea typeface="MS PGothic" charset="-128"/>
        <a:cs typeface="+mn-cs"/>
      </a:defRPr>
    </a:lvl6pPr>
    <a:lvl7pPr marL="2743200" algn="l" defTabSz="914400" rtl="0" eaLnBrk="1" latinLnBrk="0" hangingPunct="1">
      <a:defRPr sz="2400" kern="1200">
        <a:solidFill>
          <a:schemeClr val="tx1"/>
        </a:solidFill>
        <a:latin typeface="Times New Roman" charset="0"/>
        <a:ea typeface="MS PGothic" charset="-128"/>
        <a:cs typeface="+mn-cs"/>
      </a:defRPr>
    </a:lvl7pPr>
    <a:lvl8pPr marL="3200400" algn="l" defTabSz="914400" rtl="0" eaLnBrk="1" latinLnBrk="0" hangingPunct="1">
      <a:defRPr sz="2400" kern="1200">
        <a:solidFill>
          <a:schemeClr val="tx1"/>
        </a:solidFill>
        <a:latin typeface="Times New Roman" charset="0"/>
        <a:ea typeface="MS PGothic" charset="-128"/>
        <a:cs typeface="+mn-cs"/>
      </a:defRPr>
    </a:lvl8pPr>
    <a:lvl9pPr marL="3657600" algn="l" defTabSz="914400" rtl="0" eaLnBrk="1" latinLnBrk="0" hangingPunct="1">
      <a:defRPr sz="2400" kern="1200">
        <a:solidFill>
          <a:schemeClr val="tx1"/>
        </a:solidFill>
        <a:latin typeface="Times New Roman" charset="0"/>
        <a:ea typeface="MS PGothic" charset="-128"/>
        <a:cs typeface="+mn-cs"/>
      </a:defRPr>
    </a:lvl9pPr>
  </p:defaultTextStyle>
  <p:extLst>
    <p:ext uri="{EFAFB233-063F-42B5-8137-9DF3F51BA10A}">
      <p15:sldGuideLst xmlns:p15="http://schemas.microsoft.com/office/powerpoint/2012/main">
        <p15:guide id="1" orient="horz" pos="19368">
          <p15:clr>
            <a:srgbClr val="A4A3A4"/>
          </p15:clr>
        </p15:guide>
        <p15:guide id="2" orient="horz" pos="5928">
          <p15:clr>
            <a:srgbClr val="A4A3A4"/>
          </p15:clr>
        </p15:guide>
        <p15:guide id="3" orient="horz" pos="3960">
          <p15:clr>
            <a:srgbClr val="A4A3A4"/>
          </p15:clr>
        </p15:guide>
        <p15:guide id="4" orient="horz" pos="6504">
          <p15:clr>
            <a:srgbClr val="A4A3A4"/>
          </p15:clr>
        </p15:guide>
        <p15:guide id="5" pos="3024">
          <p15:clr>
            <a:srgbClr val="A4A3A4"/>
          </p15:clr>
        </p15:guide>
        <p15:guide id="6" pos="9216">
          <p15:clr>
            <a:srgbClr val="A4A3A4"/>
          </p15:clr>
        </p15:guide>
        <p15:guide id="7" pos="9696">
          <p15:clr>
            <a:srgbClr val="A4A3A4"/>
          </p15:clr>
        </p15:guide>
        <p15:guide id="8" pos="15888">
          <p15:clr>
            <a:srgbClr val="A4A3A4"/>
          </p15:clr>
        </p15:guide>
        <p15:guide id="9" pos="16368">
          <p15:clr>
            <a:srgbClr val="A4A3A4"/>
          </p15:clr>
        </p15:guide>
        <p15:guide id="10" pos="22560">
          <p15:clr>
            <a:srgbClr val="A4A3A4"/>
          </p15:clr>
        </p15:guide>
        <p15:guide id="11" pos="23040">
          <p15:clr>
            <a:srgbClr val="A4A3A4"/>
          </p15:clr>
        </p15:guide>
        <p15:guide id="12" pos="292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CC99"/>
    <a:srgbClr val="FF9933"/>
    <a:srgbClr val="0C55FF"/>
    <a:srgbClr val="1429FF"/>
    <a:srgbClr val="3247FF"/>
    <a:srgbClr val="006699"/>
    <a:srgbClr val="CC33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50" autoAdjust="0"/>
    <p:restoredTop sz="86379" autoAdjust="0"/>
  </p:normalViewPr>
  <p:slideViewPr>
    <p:cSldViewPr>
      <p:cViewPr varScale="1">
        <p:scale>
          <a:sx n="17" d="100"/>
          <a:sy n="17" d="100"/>
        </p:scale>
        <p:origin x="824" y="272"/>
      </p:cViewPr>
      <p:guideLst>
        <p:guide orient="horz" pos="19368"/>
        <p:guide orient="horz" pos="5928"/>
        <p:guide orient="horz" pos="3960"/>
        <p:guide orient="horz" pos="6504"/>
        <p:guide pos="3024"/>
        <p:guide pos="9216"/>
        <p:guide pos="9696"/>
        <p:guide pos="15888"/>
        <p:guide pos="16368"/>
        <p:guide pos="22560"/>
        <p:guide pos="23040"/>
        <p:guide pos="29232"/>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33" d="100"/>
        <a:sy n="3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4975" cy="525463"/>
          </a:xfrm>
          <a:prstGeom prst="rect">
            <a:avLst/>
          </a:prstGeom>
          <a:noFill/>
          <a:ln>
            <a:noFill/>
          </a:ln>
          <a:effectLst/>
        </p:spPr>
        <p:txBody>
          <a:bodyPr vert="horz" wrap="square" lIns="89569" tIns="44785" rIns="89569" bIns="44785" numCol="1" anchor="t" anchorCtr="0" compatLnSpc="1">
            <a:prstTxWarp prst="textNoShape">
              <a:avLst/>
            </a:prstTxWarp>
          </a:bodyPr>
          <a:lstStyle>
            <a:lvl1pPr defTabSz="896938">
              <a:defRPr sz="1200">
                <a:latin typeface="Times New Roman" panose="02020603050405020304" pitchFamily="18" charset="0"/>
                <a:ea typeface="MS PGothic" panose="020B0600070205080204" pitchFamily="34" charset="-128"/>
              </a:defRPr>
            </a:lvl1pPr>
          </a:lstStyle>
          <a:p>
            <a:pPr>
              <a:defRPr/>
            </a:pPr>
            <a:endParaRPr lang="en-AU" altLang="en-US"/>
          </a:p>
        </p:txBody>
      </p:sp>
      <p:sp>
        <p:nvSpPr>
          <p:cNvPr id="4099" name="Rectangle 3"/>
          <p:cNvSpPr>
            <a:spLocks noGrp="1" noChangeArrowheads="1"/>
          </p:cNvSpPr>
          <p:nvPr>
            <p:ph type="dt" sz="quarter" idx="1"/>
          </p:nvPr>
        </p:nvSpPr>
        <p:spPr bwMode="auto">
          <a:xfrm>
            <a:off x="3867150" y="0"/>
            <a:ext cx="3048000" cy="525463"/>
          </a:xfrm>
          <a:prstGeom prst="rect">
            <a:avLst/>
          </a:prstGeom>
          <a:noFill/>
          <a:ln>
            <a:noFill/>
          </a:ln>
          <a:effectLst/>
        </p:spPr>
        <p:txBody>
          <a:bodyPr vert="horz" wrap="square" lIns="89569" tIns="44785" rIns="89569" bIns="44785" numCol="1" anchor="t" anchorCtr="0" compatLnSpc="1">
            <a:prstTxWarp prst="textNoShape">
              <a:avLst/>
            </a:prstTxWarp>
          </a:bodyPr>
          <a:lstStyle>
            <a:lvl1pPr algn="r" defTabSz="896938">
              <a:defRPr sz="1200">
                <a:latin typeface="Times New Roman" panose="02020603050405020304" pitchFamily="18" charset="0"/>
                <a:ea typeface="MS PGothic" panose="020B0600070205080204" pitchFamily="34" charset="-128"/>
              </a:defRPr>
            </a:lvl1pPr>
          </a:lstStyle>
          <a:p>
            <a:pPr>
              <a:defRPr/>
            </a:pPr>
            <a:endParaRPr lang="en-AU" altLang="en-US"/>
          </a:p>
        </p:txBody>
      </p:sp>
      <p:sp>
        <p:nvSpPr>
          <p:cNvPr id="4100" name="Rectangle 4"/>
          <p:cNvSpPr>
            <a:spLocks noGrp="1" noChangeArrowheads="1"/>
          </p:cNvSpPr>
          <p:nvPr>
            <p:ph type="ftr" sz="quarter" idx="2"/>
          </p:nvPr>
        </p:nvSpPr>
        <p:spPr bwMode="auto">
          <a:xfrm>
            <a:off x="0" y="9520238"/>
            <a:ext cx="2974975" cy="523875"/>
          </a:xfrm>
          <a:prstGeom prst="rect">
            <a:avLst/>
          </a:prstGeom>
          <a:noFill/>
          <a:ln>
            <a:noFill/>
          </a:ln>
          <a:effectLst/>
        </p:spPr>
        <p:txBody>
          <a:bodyPr vert="horz" wrap="square" lIns="89569" tIns="44785" rIns="89569" bIns="44785" numCol="1" anchor="b" anchorCtr="0" compatLnSpc="1">
            <a:prstTxWarp prst="textNoShape">
              <a:avLst/>
            </a:prstTxWarp>
          </a:bodyPr>
          <a:lstStyle>
            <a:lvl1pPr defTabSz="896938">
              <a:defRPr sz="1200">
                <a:latin typeface="Times New Roman" panose="02020603050405020304" pitchFamily="18" charset="0"/>
                <a:ea typeface="MS PGothic" panose="020B0600070205080204" pitchFamily="34" charset="-128"/>
              </a:defRPr>
            </a:lvl1pPr>
          </a:lstStyle>
          <a:p>
            <a:pPr>
              <a:defRPr/>
            </a:pPr>
            <a:endParaRPr lang="en-AU" altLang="en-US"/>
          </a:p>
        </p:txBody>
      </p:sp>
      <p:sp>
        <p:nvSpPr>
          <p:cNvPr id="4101" name="Rectangle 5"/>
          <p:cNvSpPr>
            <a:spLocks noGrp="1" noChangeArrowheads="1"/>
          </p:cNvSpPr>
          <p:nvPr>
            <p:ph type="sldNum" sz="quarter" idx="3"/>
          </p:nvPr>
        </p:nvSpPr>
        <p:spPr bwMode="auto">
          <a:xfrm>
            <a:off x="3867150" y="9520238"/>
            <a:ext cx="3048000" cy="523875"/>
          </a:xfrm>
          <a:prstGeom prst="rect">
            <a:avLst/>
          </a:prstGeom>
          <a:noFill/>
          <a:ln>
            <a:noFill/>
          </a:ln>
          <a:effectLst/>
        </p:spPr>
        <p:txBody>
          <a:bodyPr vert="horz" wrap="square" lIns="89569" tIns="44785" rIns="89569" bIns="44785" numCol="1" anchor="b" anchorCtr="0" compatLnSpc="1">
            <a:prstTxWarp prst="textNoShape">
              <a:avLst/>
            </a:prstTxWarp>
          </a:bodyPr>
          <a:lstStyle>
            <a:lvl1pPr algn="r" defTabSz="896938">
              <a:defRPr sz="1200">
                <a:latin typeface="Times New Roman" panose="02020603050405020304" pitchFamily="18" charset="0"/>
                <a:ea typeface="MS PGothic" panose="020B0600070205080204" pitchFamily="34" charset="-128"/>
              </a:defRPr>
            </a:lvl1pPr>
          </a:lstStyle>
          <a:p>
            <a:pPr>
              <a:defRPr/>
            </a:pPr>
            <a:fld id="{FAF455DB-57DA-9C4B-8103-C6229E66B137}" type="slidenum">
              <a:rPr lang="en-AU" altLang="en-US"/>
              <a:pPr>
                <a:defRPr/>
              </a:pPr>
              <a:t>‹#›</a:t>
            </a:fld>
            <a:endParaRPr lang="en-AU" altLang="en-US"/>
          </a:p>
        </p:txBody>
      </p:sp>
    </p:spTree>
    <p:extLst>
      <p:ext uri="{BB962C8B-B14F-4D97-AF65-F5344CB8AC3E}">
        <p14:creationId xmlns:p14="http://schemas.microsoft.com/office/powerpoint/2010/main" val="20391700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4975" cy="525463"/>
          </a:xfrm>
          <a:prstGeom prst="rect">
            <a:avLst/>
          </a:prstGeom>
          <a:noFill/>
          <a:ln>
            <a:noFill/>
          </a:ln>
          <a:effectLst/>
        </p:spPr>
        <p:txBody>
          <a:bodyPr vert="horz" wrap="square" lIns="89569" tIns="44785" rIns="89569" bIns="44785" numCol="1" anchor="t" anchorCtr="0" compatLnSpc="1">
            <a:prstTxWarp prst="textNoShape">
              <a:avLst/>
            </a:prstTxWarp>
          </a:bodyPr>
          <a:lstStyle>
            <a:lvl1pPr defTabSz="896938">
              <a:defRPr sz="1200">
                <a:latin typeface="Times New Roman" panose="02020603050405020304" pitchFamily="18" charset="0"/>
                <a:ea typeface="MS PGothic" panose="020B0600070205080204" pitchFamily="34" charset="-128"/>
              </a:defRPr>
            </a:lvl1pPr>
          </a:lstStyle>
          <a:p>
            <a:pPr>
              <a:defRPr/>
            </a:pPr>
            <a:endParaRPr lang="en-AU" altLang="en-US"/>
          </a:p>
        </p:txBody>
      </p:sp>
      <p:sp>
        <p:nvSpPr>
          <p:cNvPr id="3075" name="Rectangle 3"/>
          <p:cNvSpPr>
            <a:spLocks noGrp="1" noChangeArrowheads="1"/>
          </p:cNvSpPr>
          <p:nvPr>
            <p:ph type="dt" idx="1"/>
          </p:nvPr>
        </p:nvSpPr>
        <p:spPr bwMode="auto">
          <a:xfrm>
            <a:off x="3867150" y="0"/>
            <a:ext cx="3048000" cy="525463"/>
          </a:xfrm>
          <a:prstGeom prst="rect">
            <a:avLst/>
          </a:prstGeom>
          <a:noFill/>
          <a:ln>
            <a:noFill/>
          </a:ln>
          <a:effectLst/>
        </p:spPr>
        <p:txBody>
          <a:bodyPr vert="horz" wrap="square" lIns="89569" tIns="44785" rIns="89569" bIns="44785" numCol="1" anchor="t" anchorCtr="0" compatLnSpc="1">
            <a:prstTxWarp prst="textNoShape">
              <a:avLst/>
            </a:prstTxWarp>
          </a:bodyPr>
          <a:lstStyle>
            <a:lvl1pPr algn="r" defTabSz="896938">
              <a:defRPr sz="1200">
                <a:latin typeface="Times New Roman" panose="02020603050405020304" pitchFamily="18" charset="0"/>
                <a:ea typeface="MS PGothic" panose="020B0600070205080204" pitchFamily="34" charset="-128"/>
              </a:defRPr>
            </a:lvl1pPr>
          </a:lstStyle>
          <a:p>
            <a:pPr>
              <a:defRPr/>
            </a:pPr>
            <a:endParaRPr lang="en-AU" altLang="en-US"/>
          </a:p>
        </p:txBody>
      </p:sp>
      <p:sp>
        <p:nvSpPr>
          <p:cNvPr id="2052" name="Rectangle 4"/>
          <p:cNvSpPr>
            <a:spLocks noGrp="1" noRot="1" noChangeAspect="1" noChangeArrowheads="1" noTextEdit="1"/>
          </p:cNvSpPr>
          <p:nvPr>
            <p:ph type="sldImg" idx="2"/>
          </p:nvPr>
        </p:nvSpPr>
        <p:spPr bwMode="auto">
          <a:xfrm>
            <a:off x="508000" y="749300"/>
            <a:ext cx="5829300" cy="37480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077" name="Rectangle 5"/>
          <p:cNvSpPr>
            <a:spLocks noGrp="1" noChangeArrowheads="1"/>
          </p:cNvSpPr>
          <p:nvPr>
            <p:ph type="body" sz="quarter" idx="3"/>
          </p:nvPr>
        </p:nvSpPr>
        <p:spPr bwMode="auto">
          <a:xfrm>
            <a:off x="892175" y="4797425"/>
            <a:ext cx="5056188" cy="4497388"/>
          </a:xfrm>
          <a:prstGeom prst="rect">
            <a:avLst/>
          </a:prstGeom>
          <a:noFill/>
          <a:ln>
            <a:noFill/>
          </a:ln>
          <a:effectLst/>
        </p:spPr>
        <p:txBody>
          <a:bodyPr vert="horz" wrap="square" lIns="89569" tIns="44785" rIns="89569" bIns="44785"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3078" name="Rectangle 6"/>
          <p:cNvSpPr>
            <a:spLocks noGrp="1" noChangeArrowheads="1"/>
          </p:cNvSpPr>
          <p:nvPr>
            <p:ph type="ftr" sz="quarter" idx="4"/>
          </p:nvPr>
        </p:nvSpPr>
        <p:spPr bwMode="auto">
          <a:xfrm>
            <a:off x="0" y="9520238"/>
            <a:ext cx="2974975" cy="523875"/>
          </a:xfrm>
          <a:prstGeom prst="rect">
            <a:avLst/>
          </a:prstGeom>
          <a:noFill/>
          <a:ln>
            <a:noFill/>
          </a:ln>
          <a:effectLst/>
        </p:spPr>
        <p:txBody>
          <a:bodyPr vert="horz" wrap="square" lIns="89569" tIns="44785" rIns="89569" bIns="44785" numCol="1" anchor="b" anchorCtr="0" compatLnSpc="1">
            <a:prstTxWarp prst="textNoShape">
              <a:avLst/>
            </a:prstTxWarp>
          </a:bodyPr>
          <a:lstStyle>
            <a:lvl1pPr defTabSz="896938">
              <a:defRPr sz="1200">
                <a:latin typeface="Times New Roman" panose="02020603050405020304" pitchFamily="18" charset="0"/>
                <a:ea typeface="MS PGothic" panose="020B0600070205080204" pitchFamily="34" charset="-128"/>
              </a:defRPr>
            </a:lvl1pPr>
          </a:lstStyle>
          <a:p>
            <a:pPr>
              <a:defRPr/>
            </a:pPr>
            <a:endParaRPr lang="en-AU" altLang="en-US"/>
          </a:p>
        </p:txBody>
      </p:sp>
      <p:sp>
        <p:nvSpPr>
          <p:cNvPr id="3079" name="Rectangle 7"/>
          <p:cNvSpPr>
            <a:spLocks noGrp="1" noChangeArrowheads="1"/>
          </p:cNvSpPr>
          <p:nvPr>
            <p:ph type="sldNum" sz="quarter" idx="5"/>
          </p:nvPr>
        </p:nvSpPr>
        <p:spPr bwMode="auto">
          <a:xfrm>
            <a:off x="3867150" y="9520238"/>
            <a:ext cx="3048000" cy="523875"/>
          </a:xfrm>
          <a:prstGeom prst="rect">
            <a:avLst/>
          </a:prstGeom>
          <a:noFill/>
          <a:ln>
            <a:noFill/>
          </a:ln>
          <a:effectLst/>
        </p:spPr>
        <p:txBody>
          <a:bodyPr vert="horz" wrap="square" lIns="89569" tIns="44785" rIns="89569" bIns="44785" numCol="1" anchor="b" anchorCtr="0" compatLnSpc="1">
            <a:prstTxWarp prst="textNoShape">
              <a:avLst/>
            </a:prstTxWarp>
          </a:bodyPr>
          <a:lstStyle>
            <a:lvl1pPr algn="r" defTabSz="896938">
              <a:defRPr sz="1200">
                <a:latin typeface="Times New Roman" panose="02020603050405020304" pitchFamily="18" charset="0"/>
                <a:ea typeface="MS PGothic" panose="020B0600070205080204" pitchFamily="34" charset="-128"/>
              </a:defRPr>
            </a:lvl1pPr>
          </a:lstStyle>
          <a:p>
            <a:pPr>
              <a:defRPr/>
            </a:pPr>
            <a:fld id="{DAC2711C-C0F9-4744-AAF4-4A2CE7FA7D81}" type="slidenum">
              <a:rPr lang="en-AU" altLang="en-US"/>
              <a:pPr>
                <a:defRPr/>
              </a:pPr>
              <a:t>‹#›</a:t>
            </a:fld>
            <a:endParaRPr lang="en-AU" altLang="en-US"/>
          </a:p>
        </p:txBody>
      </p:sp>
    </p:spTree>
    <p:extLst>
      <p:ext uri="{BB962C8B-B14F-4D97-AF65-F5344CB8AC3E}">
        <p14:creationId xmlns:p14="http://schemas.microsoft.com/office/powerpoint/2010/main" val="2535715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ln/>
        </p:spPr>
      </p:sp>
      <p:sp>
        <p:nvSpPr>
          <p:cNvPr id="51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ea typeface="MS PGothic" charset="-128"/>
            </a:endParaRPr>
          </a:p>
        </p:txBody>
      </p:sp>
      <p:sp>
        <p:nvSpPr>
          <p:cNvPr id="51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6938">
              <a:defRPr sz="2400">
                <a:solidFill>
                  <a:schemeClr val="tx1"/>
                </a:solidFill>
                <a:latin typeface="Times New Roman" charset="0"/>
                <a:ea typeface="MS PGothic" charset="-128"/>
              </a:defRPr>
            </a:lvl1pPr>
            <a:lvl2pPr marL="742950" indent="-285750" defTabSz="896938">
              <a:defRPr sz="2400">
                <a:solidFill>
                  <a:schemeClr val="tx1"/>
                </a:solidFill>
                <a:latin typeface="Times New Roman" charset="0"/>
                <a:ea typeface="MS PGothic" charset="-128"/>
              </a:defRPr>
            </a:lvl2pPr>
            <a:lvl3pPr marL="1143000" indent="-228600" defTabSz="896938">
              <a:defRPr sz="2400">
                <a:solidFill>
                  <a:schemeClr val="tx1"/>
                </a:solidFill>
                <a:latin typeface="Times New Roman" charset="0"/>
                <a:ea typeface="MS PGothic" charset="-128"/>
              </a:defRPr>
            </a:lvl3pPr>
            <a:lvl4pPr marL="1600200" indent="-228600" defTabSz="896938">
              <a:defRPr sz="2400">
                <a:solidFill>
                  <a:schemeClr val="tx1"/>
                </a:solidFill>
                <a:latin typeface="Times New Roman" charset="0"/>
                <a:ea typeface="MS PGothic" charset="-128"/>
              </a:defRPr>
            </a:lvl4pPr>
            <a:lvl5pPr marL="2057400" indent="-228600" defTabSz="896938">
              <a:defRPr sz="2400">
                <a:solidFill>
                  <a:schemeClr val="tx1"/>
                </a:solidFill>
                <a:latin typeface="Times New Roman" charset="0"/>
                <a:ea typeface="MS PGothic" charset="-128"/>
              </a:defRPr>
            </a:lvl5pPr>
            <a:lvl6pPr marL="2514600" indent="-228600" defTabSz="896938" eaLnBrk="0" fontAlgn="base" hangingPunct="0">
              <a:spcBef>
                <a:spcPct val="0"/>
              </a:spcBef>
              <a:spcAft>
                <a:spcPct val="0"/>
              </a:spcAft>
              <a:defRPr sz="2400">
                <a:solidFill>
                  <a:schemeClr val="tx1"/>
                </a:solidFill>
                <a:latin typeface="Times New Roman" charset="0"/>
                <a:ea typeface="MS PGothic" charset="-128"/>
              </a:defRPr>
            </a:lvl6pPr>
            <a:lvl7pPr marL="2971800" indent="-228600" defTabSz="896938" eaLnBrk="0" fontAlgn="base" hangingPunct="0">
              <a:spcBef>
                <a:spcPct val="0"/>
              </a:spcBef>
              <a:spcAft>
                <a:spcPct val="0"/>
              </a:spcAft>
              <a:defRPr sz="2400">
                <a:solidFill>
                  <a:schemeClr val="tx1"/>
                </a:solidFill>
                <a:latin typeface="Times New Roman" charset="0"/>
                <a:ea typeface="MS PGothic" charset="-128"/>
              </a:defRPr>
            </a:lvl7pPr>
            <a:lvl8pPr marL="3429000" indent="-228600" defTabSz="896938" eaLnBrk="0" fontAlgn="base" hangingPunct="0">
              <a:spcBef>
                <a:spcPct val="0"/>
              </a:spcBef>
              <a:spcAft>
                <a:spcPct val="0"/>
              </a:spcAft>
              <a:defRPr sz="2400">
                <a:solidFill>
                  <a:schemeClr val="tx1"/>
                </a:solidFill>
                <a:latin typeface="Times New Roman" charset="0"/>
                <a:ea typeface="MS PGothic" charset="-128"/>
              </a:defRPr>
            </a:lvl8pPr>
            <a:lvl9pPr marL="3886200" indent="-228600" defTabSz="896938" eaLnBrk="0" fontAlgn="base" hangingPunct="0">
              <a:spcBef>
                <a:spcPct val="0"/>
              </a:spcBef>
              <a:spcAft>
                <a:spcPct val="0"/>
              </a:spcAft>
              <a:defRPr sz="2400">
                <a:solidFill>
                  <a:schemeClr val="tx1"/>
                </a:solidFill>
                <a:latin typeface="Times New Roman" charset="0"/>
                <a:ea typeface="MS PGothic" charset="-128"/>
              </a:defRPr>
            </a:lvl9pPr>
          </a:lstStyle>
          <a:p>
            <a:fld id="{2D89C90B-E761-A542-A002-1993FE1EB3E7}" type="slidenum">
              <a:rPr lang="en-AU" altLang="en-US" sz="1200"/>
              <a:pPr/>
              <a:t>1</a:t>
            </a:fld>
            <a:endParaRPr lang="en-AU" altLang="en-US" sz="1200"/>
          </a:p>
        </p:txBody>
      </p:sp>
    </p:spTree>
    <p:extLst>
      <p:ext uri="{BB962C8B-B14F-4D97-AF65-F5344CB8AC3E}">
        <p14:creationId xmlns:p14="http://schemas.microsoft.com/office/powerpoint/2010/main" val="3847329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163" y="10226675"/>
            <a:ext cx="43526075" cy="7054850"/>
          </a:xfrm>
        </p:spPr>
        <p:txBody>
          <a:bodyPr/>
          <a:lstStyle/>
          <a:p>
            <a:r>
              <a:rPr lang="en-US"/>
              <a:t>Click to edit Master title style</a:t>
            </a:r>
          </a:p>
        </p:txBody>
      </p:sp>
      <p:sp>
        <p:nvSpPr>
          <p:cNvPr id="3" name="Subtitle 2"/>
          <p:cNvSpPr>
            <a:spLocks noGrp="1"/>
          </p:cNvSpPr>
          <p:nvPr>
            <p:ph type="subTitle" idx="1"/>
          </p:nvPr>
        </p:nvSpPr>
        <p:spPr>
          <a:xfrm>
            <a:off x="7680325" y="18653125"/>
            <a:ext cx="35845750"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BAACCFA-2414-AA4A-BFA7-5D42B0BBA2B0}" type="slidenum">
              <a:rPr lang="en-US" altLang="en-US"/>
              <a:pPr>
                <a:defRPr/>
              </a:pPr>
              <a:t>‹#›</a:t>
            </a:fld>
            <a:endParaRPr lang="en-US" altLang="en-US"/>
          </a:p>
        </p:txBody>
      </p:sp>
    </p:spTree>
    <p:extLst>
      <p:ext uri="{BB962C8B-B14F-4D97-AF65-F5344CB8AC3E}">
        <p14:creationId xmlns:p14="http://schemas.microsoft.com/office/powerpoint/2010/main" val="1165447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C186208-7C2D-AE4D-A4D3-C02DB37AE7D5}" type="slidenum">
              <a:rPr lang="en-US" altLang="en-US"/>
              <a:pPr>
                <a:defRPr/>
              </a:pPr>
              <a:t>‹#›</a:t>
            </a:fld>
            <a:endParaRPr lang="en-US" altLang="en-US"/>
          </a:p>
        </p:txBody>
      </p:sp>
    </p:spTree>
    <p:extLst>
      <p:ext uri="{BB962C8B-B14F-4D97-AF65-F5344CB8AC3E}">
        <p14:creationId xmlns:p14="http://schemas.microsoft.com/office/powerpoint/2010/main" val="696307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483925" y="2925763"/>
            <a:ext cx="10880725" cy="263350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41750" y="2925763"/>
            <a:ext cx="32489775" cy="263350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44484D8-4AE6-9C4E-8E01-9ACE993CEBD2}" type="slidenum">
              <a:rPr lang="en-US" altLang="en-US"/>
              <a:pPr>
                <a:defRPr/>
              </a:pPr>
              <a:t>‹#›</a:t>
            </a:fld>
            <a:endParaRPr lang="en-US" altLang="en-US"/>
          </a:p>
        </p:txBody>
      </p:sp>
    </p:spTree>
    <p:extLst>
      <p:ext uri="{BB962C8B-B14F-4D97-AF65-F5344CB8AC3E}">
        <p14:creationId xmlns:p14="http://schemas.microsoft.com/office/powerpoint/2010/main" val="1202365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2D8E9D7-A232-DE46-AE30-6EFE7037A35E}" type="slidenum">
              <a:rPr lang="en-US" altLang="en-US"/>
              <a:pPr>
                <a:defRPr/>
              </a:pPr>
              <a:t>‹#›</a:t>
            </a:fld>
            <a:endParaRPr lang="en-US" altLang="en-US"/>
          </a:p>
        </p:txBody>
      </p:sp>
    </p:spTree>
    <p:extLst>
      <p:ext uri="{BB962C8B-B14F-4D97-AF65-F5344CB8AC3E}">
        <p14:creationId xmlns:p14="http://schemas.microsoft.com/office/powerpoint/2010/main" val="485838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0" y="21153438"/>
            <a:ext cx="43526075" cy="653732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4044950" y="13952538"/>
            <a:ext cx="43526075"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6E38C4A-6613-684F-9C9E-E4A29ADF94B0}" type="slidenum">
              <a:rPr lang="en-US" altLang="en-US"/>
              <a:pPr>
                <a:defRPr/>
              </a:pPr>
              <a:t>‹#›</a:t>
            </a:fld>
            <a:endParaRPr lang="en-US" altLang="en-US"/>
          </a:p>
        </p:txBody>
      </p:sp>
    </p:spTree>
    <p:extLst>
      <p:ext uri="{BB962C8B-B14F-4D97-AF65-F5344CB8AC3E}">
        <p14:creationId xmlns:p14="http://schemas.microsoft.com/office/powerpoint/2010/main" val="759314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41750" y="9509125"/>
            <a:ext cx="21685250" cy="1975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5679400" y="9509125"/>
            <a:ext cx="21685250" cy="1975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8F8A692-235A-1340-980D-00F3BC209EF4}" type="slidenum">
              <a:rPr lang="en-US" altLang="en-US"/>
              <a:pPr>
                <a:defRPr/>
              </a:pPr>
              <a:t>‹#›</a:t>
            </a:fld>
            <a:endParaRPr lang="en-US" altLang="en-US"/>
          </a:p>
        </p:txBody>
      </p:sp>
    </p:spTree>
    <p:extLst>
      <p:ext uri="{BB962C8B-B14F-4D97-AF65-F5344CB8AC3E}">
        <p14:creationId xmlns:p14="http://schemas.microsoft.com/office/powerpoint/2010/main" val="1447071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638" y="1317625"/>
            <a:ext cx="46085125"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60638" y="7369175"/>
            <a:ext cx="2262505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60638" y="10439400"/>
            <a:ext cx="2262505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6012775" y="7369175"/>
            <a:ext cx="22632988"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6012775" y="10439400"/>
            <a:ext cx="22632988"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6F15CDC2-F874-EF45-838D-CFE789FD69AA}" type="slidenum">
              <a:rPr lang="en-US" altLang="en-US"/>
              <a:pPr>
                <a:defRPr/>
              </a:pPr>
              <a:t>‹#›</a:t>
            </a:fld>
            <a:endParaRPr lang="en-US" altLang="en-US"/>
          </a:p>
        </p:txBody>
      </p:sp>
    </p:spTree>
    <p:extLst>
      <p:ext uri="{BB962C8B-B14F-4D97-AF65-F5344CB8AC3E}">
        <p14:creationId xmlns:p14="http://schemas.microsoft.com/office/powerpoint/2010/main" val="683473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F7C4DAE9-6AB0-2442-AE15-5E02D0A23523}" type="slidenum">
              <a:rPr lang="en-US" altLang="en-US"/>
              <a:pPr>
                <a:defRPr/>
              </a:pPr>
              <a:t>‹#›</a:t>
            </a:fld>
            <a:endParaRPr lang="en-US" altLang="en-US"/>
          </a:p>
        </p:txBody>
      </p:sp>
    </p:spTree>
    <p:extLst>
      <p:ext uri="{BB962C8B-B14F-4D97-AF65-F5344CB8AC3E}">
        <p14:creationId xmlns:p14="http://schemas.microsoft.com/office/powerpoint/2010/main" val="256464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B94CF74A-50BD-1A42-A076-C00A2D9824B8}" type="slidenum">
              <a:rPr lang="en-US" altLang="en-US"/>
              <a:pPr>
                <a:defRPr/>
              </a:pPr>
              <a:t>‹#›</a:t>
            </a:fld>
            <a:endParaRPr lang="en-US" altLang="en-US"/>
          </a:p>
        </p:txBody>
      </p:sp>
    </p:spTree>
    <p:extLst>
      <p:ext uri="{BB962C8B-B14F-4D97-AF65-F5344CB8AC3E}">
        <p14:creationId xmlns:p14="http://schemas.microsoft.com/office/powerpoint/2010/main" val="407071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638" y="1311275"/>
            <a:ext cx="16846550" cy="557688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0019963" y="1311275"/>
            <a:ext cx="286258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638" y="6888163"/>
            <a:ext cx="1684655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A111DAA-20E0-EF46-B7A3-D7345207EA12}" type="slidenum">
              <a:rPr lang="en-US" altLang="en-US"/>
              <a:pPr>
                <a:defRPr/>
              </a:pPr>
              <a:t>‹#›</a:t>
            </a:fld>
            <a:endParaRPr lang="en-US" altLang="en-US"/>
          </a:p>
        </p:txBody>
      </p:sp>
    </p:spTree>
    <p:extLst>
      <p:ext uri="{BB962C8B-B14F-4D97-AF65-F5344CB8AC3E}">
        <p14:creationId xmlns:p14="http://schemas.microsoft.com/office/powerpoint/2010/main" val="1911267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175" y="23042563"/>
            <a:ext cx="30724475" cy="27209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0036175" y="2941638"/>
            <a:ext cx="30724475"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0036175" y="25763538"/>
            <a:ext cx="30724475"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AF954E7-7927-CE4C-867A-EF0021E09D02}" type="slidenum">
              <a:rPr lang="en-US" altLang="en-US"/>
              <a:pPr>
                <a:defRPr/>
              </a:pPr>
              <a:t>‹#›</a:t>
            </a:fld>
            <a:endParaRPr lang="en-US" altLang="en-US"/>
          </a:p>
        </p:txBody>
      </p:sp>
    </p:spTree>
    <p:extLst>
      <p:ext uri="{BB962C8B-B14F-4D97-AF65-F5344CB8AC3E}">
        <p14:creationId xmlns:p14="http://schemas.microsoft.com/office/powerpoint/2010/main" val="619741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41750" y="2925763"/>
            <a:ext cx="435229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480181" tIns="240091" rIns="480181" bIns="240091"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3841750" y="9509125"/>
            <a:ext cx="43522900" cy="1975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480181" tIns="240091" rIns="480181" bIns="24009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3841750" y="29992638"/>
            <a:ext cx="10668000" cy="2193925"/>
          </a:xfrm>
          <a:prstGeom prst="rect">
            <a:avLst/>
          </a:prstGeom>
          <a:noFill/>
          <a:ln>
            <a:noFill/>
          </a:ln>
          <a:effectLst/>
        </p:spPr>
        <p:txBody>
          <a:bodyPr vert="horz" wrap="square" lIns="480181" tIns="240091" rIns="480181" bIns="240091" numCol="1" anchor="t" anchorCtr="0" compatLnSpc="1">
            <a:prstTxWarp prst="textNoShape">
              <a:avLst/>
            </a:prstTxWarp>
          </a:bodyPr>
          <a:lstStyle>
            <a:lvl1pPr defTabSz="4802188">
              <a:defRPr sz="7300">
                <a:latin typeface="Times New Roman" panose="02020603050405020304" pitchFamily="18" charset="0"/>
                <a:ea typeface="MS PGothic" panose="020B0600070205080204" pitchFamily="34" charset="-128"/>
              </a:defRPr>
            </a:lvl1pPr>
          </a:lstStyle>
          <a:p>
            <a:pPr>
              <a:defRPr/>
            </a:pPr>
            <a:endParaRPr lang="en-US" altLang="en-US"/>
          </a:p>
        </p:txBody>
      </p:sp>
      <p:sp>
        <p:nvSpPr>
          <p:cNvPr id="1029" name="Rectangle 5"/>
          <p:cNvSpPr>
            <a:spLocks noGrp="1" noChangeArrowheads="1"/>
          </p:cNvSpPr>
          <p:nvPr>
            <p:ph type="ftr" sz="quarter" idx="3"/>
          </p:nvPr>
        </p:nvSpPr>
        <p:spPr bwMode="auto">
          <a:xfrm>
            <a:off x="17494250" y="29992638"/>
            <a:ext cx="16217900" cy="2193925"/>
          </a:xfrm>
          <a:prstGeom prst="rect">
            <a:avLst/>
          </a:prstGeom>
          <a:noFill/>
          <a:ln>
            <a:noFill/>
          </a:ln>
          <a:effectLst/>
        </p:spPr>
        <p:txBody>
          <a:bodyPr vert="horz" wrap="square" lIns="480181" tIns="240091" rIns="480181" bIns="240091" numCol="1" anchor="t" anchorCtr="0" compatLnSpc="1">
            <a:prstTxWarp prst="textNoShape">
              <a:avLst/>
            </a:prstTxWarp>
          </a:bodyPr>
          <a:lstStyle>
            <a:lvl1pPr algn="ctr" defTabSz="4802188">
              <a:defRPr sz="7300">
                <a:latin typeface="Times New Roman" panose="02020603050405020304" pitchFamily="18" charset="0"/>
                <a:ea typeface="MS PGothic" panose="020B0600070205080204" pitchFamily="34" charset="-128"/>
              </a:defRPr>
            </a:lvl1pPr>
          </a:lstStyle>
          <a:p>
            <a:pPr>
              <a:defRPr/>
            </a:pPr>
            <a:endParaRPr lang="en-US" altLang="en-US"/>
          </a:p>
        </p:txBody>
      </p:sp>
      <p:sp>
        <p:nvSpPr>
          <p:cNvPr id="1030" name="Rectangle 6"/>
          <p:cNvSpPr>
            <a:spLocks noGrp="1" noChangeArrowheads="1"/>
          </p:cNvSpPr>
          <p:nvPr>
            <p:ph type="sldNum" sz="quarter" idx="4"/>
          </p:nvPr>
        </p:nvSpPr>
        <p:spPr bwMode="auto">
          <a:xfrm>
            <a:off x="36696650" y="29992638"/>
            <a:ext cx="10668000" cy="2193925"/>
          </a:xfrm>
          <a:prstGeom prst="rect">
            <a:avLst/>
          </a:prstGeom>
          <a:noFill/>
          <a:ln>
            <a:noFill/>
          </a:ln>
          <a:effectLst/>
        </p:spPr>
        <p:txBody>
          <a:bodyPr vert="horz" wrap="square" lIns="480181" tIns="240091" rIns="480181" bIns="240091" numCol="1" anchor="t" anchorCtr="0" compatLnSpc="1">
            <a:prstTxWarp prst="textNoShape">
              <a:avLst/>
            </a:prstTxWarp>
          </a:bodyPr>
          <a:lstStyle>
            <a:lvl1pPr algn="r" defTabSz="4802188">
              <a:defRPr sz="7300">
                <a:latin typeface="Times New Roman" panose="02020603050405020304" pitchFamily="18" charset="0"/>
                <a:ea typeface="MS PGothic" panose="020B0600070205080204" pitchFamily="34" charset="-128"/>
              </a:defRPr>
            </a:lvl1pPr>
          </a:lstStyle>
          <a:p>
            <a:pPr>
              <a:defRPr/>
            </a:pPr>
            <a:fld id="{951929FF-0F2B-4847-97F1-185A650C9507}" type="slidenum">
              <a:rPr lang="en-US" altLang="en-US"/>
              <a:pPr>
                <a:defRPr/>
              </a:pPr>
              <a:t>‹#›</a:t>
            </a:fld>
            <a:endParaRPr lang="en-US" altLang="en-US"/>
          </a:p>
        </p:txBody>
      </p:sp>
      <p:sp>
        <p:nvSpPr>
          <p:cNvPr id="1031" name="Rectangle 11"/>
          <p:cNvSpPr>
            <a:spLocks noChangeArrowheads="1"/>
          </p:cNvSpPr>
          <p:nvPr userDrawn="1"/>
        </p:nvSpPr>
        <p:spPr bwMode="auto">
          <a:xfrm>
            <a:off x="0" y="0"/>
            <a:ext cx="51206400" cy="32918400"/>
          </a:xfrm>
          <a:prstGeom prst="rect">
            <a:avLst/>
          </a:prstGeom>
          <a:noFill/>
          <a:ln w="25400">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802188" rtl="0" eaLnBrk="0" fontAlgn="base" hangingPunct="0">
        <a:spcBef>
          <a:spcPct val="0"/>
        </a:spcBef>
        <a:spcAft>
          <a:spcPct val="0"/>
        </a:spcAft>
        <a:defRPr sz="23100">
          <a:solidFill>
            <a:schemeClr val="tx2"/>
          </a:solidFill>
          <a:latin typeface="+mj-lt"/>
          <a:ea typeface="MS PGothic" panose="020B0600070205080204" pitchFamily="34" charset="-128"/>
          <a:cs typeface="MS PGothic" charset="0"/>
        </a:defRPr>
      </a:lvl1pPr>
      <a:lvl2pPr algn="ctr" defTabSz="4802188" rtl="0" eaLnBrk="0" fontAlgn="base" hangingPunct="0">
        <a:spcBef>
          <a:spcPct val="0"/>
        </a:spcBef>
        <a:spcAft>
          <a:spcPct val="0"/>
        </a:spcAft>
        <a:defRPr sz="23100">
          <a:solidFill>
            <a:schemeClr val="tx2"/>
          </a:solidFill>
          <a:latin typeface="Times New Roman" charset="0"/>
          <a:ea typeface="MS PGothic" panose="020B0600070205080204" pitchFamily="34" charset="-128"/>
          <a:cs typeface="MS PGothic" charset="0"/>
        </a:defRPr>
      </a:lvl2pPr>
      <a:lvl3pPr algn="ctr" defTabSz="4802188" rtl="0" eaLnBrk="0" fontAlgn="base" hangingPunct="0">
        <a:spcBef>
          <a:spcPct val="0"/>
        </a:spcBef>
        <a:spcAft>
          <a:spcPct val="0"/>
        </a:spcAft>
        <a:defRPr sz="23100">
          <a:solidFill>
            <a:schemeClr val="tx2"/>
          </a:solidFill>
          <a:latin typeface="Times New Roman" charset="0"/>
          <a:ea typeface="MS PGothic" panose="020B0600070205080204" pitchFamily="34" charset="-128"/>
          <a:cs typeface="MS PGothic" charset="0"/>
        </a:defRPr>
      </a:lvl3pPr>
      <a:lvl4pPr algn="ctr" defTabSz="4802188" rtl="0" eaLnBrk="0" fontAlgn="base" hangingPunct="0">
        <a:spcBef>
          <a:spcPct val="0"/>
        </a:spcBef>
        <a:spcAft>
          <a:spcPct val="0"/>
        </a:spcAft>
        <a:defRPr sz="23100">
          <a:solidFill>
            <a:schemeClr val="tx2"/>
          </a:solidFill>
          <a:latin typeface="Times New Roman" charset="0"/>
          <a:ea typeface="MS PGothic" panose="020B0600070205080204" pitchFamily="34" charset="-128"/>
          <a:cs typeface="MS PGothic" charset="0"/>
        </a:defRPr>
      </a:lvl4pPr>
      <a:lvl5pPr algn="ctr" defTabSz="4802188" rtl="0" eaLnBrk="0" fontAlgn="base" hangingPunct="0">
        <a:spcBef>
          <a:spcPct val="0"/>
        </a:spcBef>
        <a:spcAft>
          <a:spcPct val="0"/>
        </a:spcAft>
        <a:defRPr sz="23100">
          <a:solidFill>
            <a:schemeClr val="tx2"/>
          </a:solidFill>
          <a:latin typeface="Times New Roman" charset="0"/>
          <a:ea typeface="MS PGothic" panose="020B0600070205080204" pitchFamily="34" charset="-128"/>
          <a:cs typeface="MS PGothic" charset="0"/>
        </a:defRPr>
      </a:lvl5pPr>
      <a:lvl6pPr marL="457200" algn="ctr" defTabSz="4802188" rtl="0" eaLnBrk="0" fontAlgn="base" hangingPunct="0">
        <a:spcBef>
          <a:spcPct val="0"/>
        </a:spcBef>
        <a:spcAft>
          <a:spcPct val="0"/>
        </a:spcAft>
        <a:defRPr sz="23100">
          <a:solidFill>
            <a:schemeClr val="tx2"/>
          </a:solidFill>
          <a:latin typeface="Times New Roman" charset="0"/>
          <a:ea typeface="ＭＳ Ｐゴシック" charset="0"/>
        </a:defRPr>
      </a:lvl6pPr>
      <a:lvl7pPr marL="914400" algn="ctr" defTabSz="4802188" rtl="0" eaLnBrk="0" fontAlgn="base" hangingPunct="0">
        <a:spcBef>
          <a:spcPct val="0"/>
        </a:spcBef>
        <a:spcAft>
          <a:spcPct val="0"/>
        </a:spcAft>
        <a:defRPr sz="23100">
          <a:solidFill>
            <a:schemeClr val="tx2"/>
          </a:solidFill>
          <a:latin typeface="Times New Roman" charset="0"/>
          <a:ea typeface="ＭＳ Ｐゴシック" charset="0"/>
        </a:defRPr>
      </a:lvl7pPr>
      <a:lvl8pPr marL="1371600" algn="ctr" defTabSz="4802188" rtl="0" eaLnBrk="0" fontAlgn="base" hangingPunct="0">
        <a:spcBef>
          <a:spcPct val="0"/>
        </a:spcBef>
        <a:spcAft>
          <a:spcPct val="0"/>
        </a:spcAft>
        <a:defRPr sz="23100">
          <a:solidFill>
            <a:schemeClr val="tx2"/>
          </a:solidFill>
          <a:latin typeface="Times New Roman" charset="0"/>
          <a:ea typeface="ＭＳ Ｐゴシック" charset="0"/>
        </a:defRPr>
      </a:lvl8pPr>
      <a:lvl9pPr marL="1828800" algn="ctr" defTabSz="4802188" rtl="0" eaLnBrk="0" fontAlgn="base" hangingPunct="0">
        <a:spcBef>
          <a:spcPct val="0"/>
        </a:spcBef>
        <a:spcAft>
          <a:spcPct val="0"/>
        </a:spcAft>
        <a:defRPr sz="23100">
          <a:solidFill>
            <a:schemeClr val="tx2"/>
          </a:solidFill>
          <a:latin typeface="Times New Roman" charset="0"/>
          <a:ea typeface="ＭＳ Ｐゴシック" charset="0"/>
        </a:defRPr>
      </a:lvl9pPr>
    </p:titleStyle>
    <p:bodyStyle>
      <a:lvl1pPr marL="1800225" indent="-1800225" algn="l" defTabSz="4802188" rtl="0" eaLnBrk="0" fontAlgn="base" hangingPunct="0">
        <a:spcBef>
          <a:spcPct val="20000"/>
        </a:spcBef>
        <a:spcAft>
          <a:spcPct val="0"/>
        </a:spcAft>
        <a:buChar char="•"/>
        <a:defRPr sz="16800">
          <a:solidFill>
            <a:schemeClr val="tx1"/>
          </a:solidFill>
          <a:latin typeface="+mn-lt"/>
          <a:ea typeface="MS PGothic" panose="020B0600070205080204" pitchFamily="34" charset="-128"/>
          <a:cs typeface="MS PGothic" charset="0"/>
        </a:defRPr>
      </a:lvl1pPr>
      <a:lvl2pPr marL="3902075" indent="-1501775" algn="l" defTabSz="4802188" rtl="0" eaLnBrk="0" fontAlgn="base" hangingPunct="0">
        <a:spcBef>
          <a:spcPct val="20000"/>
        </a:spcBef>
        <a:spcAft>
          <a:spcPct val="0"/>
        </a:spcAft>
        <a:buChar char="–"/>
        <a:defRPr sz="14700">
          <a:solidFill>
            <a:schemeClr val="tx1"/>
          </a:solidFill>
          <a:latin typeface="+mn-lt"/>
          <a:ea typeface="MS PGothic" panose="020B0600070205080204" pitchFamily="34" charset="-128"/>
          <a:cs typeface="MS PGothic" charset="0"/>
        </a:defRPr>
      </a:lvl2pPr>
      <a:lvl3pPr marL="6002338" indent="-1200150" algn="l" defTabSz="4802188" rtl="0" eaLnBrk="0" fontAlgn="base" hangingPunct="0">
        <a:spcBef>
          <a:spcPct val="20000"/>
        </a:spcBef>
        <a:spcAft>
          <a:spcPct val="0"/>
        </a:spcAft>
        <a:buChar char="•"/>
        <a:defRPr sz="12600">
          <a:solidFill>
            <a:schemeClr val="tx1"/>
          </a:solidFill>
          <a:latin typeface="+mn-lt"/>
          <a:ea typeface="MS PGothic" panose="020B0600070205080204" pitchFamily="34" charset="-128"/>
          <a:cs typeface="MS PGothic" charset="0"/>
        </a:defRPr>
      </a:lvl3pPr>
      <a:lvl4pPr marL="8402638" indent="-1200150" algn="l" defTabSz="4802188" rtl="0" eaLnBrk="0" fontAlgn="base" hangingPunct="0">
        <a:spcBef>
          <a:spcPct val="20000"/>
        </a:spcBef>
        <a:spcAft>
          <a:spcPct val="0"/>
        </a:spcAft>
        <a:buChar char="–"/>
        <a:defRPr sz="10500">
          <a:solidFill>
            <a:schemeClr val="tx1"/>
          </a:solidFill>
          <a:latin typeface="+mn-lt"/>
          <a:ea typeface="MS PGothic" panose="020B0600070205080204" pitchFamily="34" charset="-128"/>
          <a:cs typeface="MS PGothic" charset="0"/>
        </a:defRPr>
      </a:lvl4pPr>
      <a:lvl5pPr marL="10804525" indent="-1200150" algn="l" defTabSz="4802188" rtl="0" eaLnBrk="0" fontAlgn="base" hangingPunct="0">
        <a:spcBef>
          <a:spcPct val="20000"/>
        </a:spcBef>
        <a:spcAft>
          <a:spcPct val="0"/>
        </a:spcAft>
        <a:buChar char="»"/>
        <a:defRPr sz="10500">
          <a:solidFill>
            <a:schemeClr val="tx1"/>
          </a:solidFill>
          <a:latin typeface="+mn-lt"/>
          <a:ea typeface="MS PGothic" panose="020B0600070205080204" pitchFamily="34" charset="-128"/>
          <a:cs typeface="MS PGothic" charset="0"/>
        </a:defRPr>
      </a:lvl5pPr>
      <a:lvl6pPr marL="11261725" indent="-1200150" algn="l" defTabSz="4802188" rtl="0" eaLnBrk="0" fontAlgn="base" hangingPunct="0">
        <a:spcBef>
          <a:spcPct val="20000"/>
        </a:spcBef>
        <a:spcAft>
          <a:spcPct val="0"/>
        </a:spcAft>
        <a:buChar char="»"/>
        <a:defRPr sz="10500">
          <a:solidFill>
            <a:schemeClr val="tx1"/>
          </a:solidFill>
          <a:latin typeface="+mn-lt"/>
          <a:ea typeface="+mn-ea"/>
        </a:defRPr>
      </a:lvl6pPr>
      <a:lvl7pPr marL="11718925" indent="-1200150" algn="l" defTabSz="4802188" rtl="0" eaLnBrk="0" fontAlgn="base" hangingPunct="0">
        <a:spcBef>
          <a:spcPct val="20000"/>
        </a:spcBef>
        <a:spcAft>
          <a:spcPct val="0"/>
        </a:spcAft>
        <a:buChar char="»"/>
        <a:defRPr sz="10500">
          <a:solidFill>
            <a:schemeClr val="tx1"/>
          </a:solidFill>
          <a:latin typeface="+mn-lt"/>
          <a:ea typeface="+mn-ea"/>
        </a:defRPr>
      </a:lvl7pPr>
      <a:lvl8pPr marL="12176125" indent="-1200150" algn="l" defTabSz="4802188" rtl="0" eaLnBrk="0" fontAlgn="base" hangingPunct="0">
        <a:spcBef>
          <a:spcPct val="20000"/>
        </a:spcBef>
        <a:spcAft>
          <a:spcPct val="0"/>
        </a:spcAft>
        <a:buChar char="»"/>
        <a:defRPr sz="10500">
          <a:solidFill>
            <a:schemeClr val="tx1"/>
          </a:solidFill>
          <a:latin typeface="+mn-lt"/>
          <a:ea typeface="+mn-ea"/>
        </a:defRPr>
      </a:lvl8pPr>
      <a:lvl9pPr marL="12633325" indent="-1200150" algn="l" defTabSz="4802188" rtl="0" eaLnBrk="0" fontAlgn="base" hangingPunct="0">
        <a:spcBef>
          <a:spcPct val="20000"/>
        </a:spcBef>
        <a:spcAft>
          <a:spcPct val="0"/>
        </a:spcAft>
        <a:buChar char="»"/>
        <a:defRPr sz="105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tiff"/><Relationship Id="rId3" Type="http://schemas.openxmlformats.org/officeDocument/2006/relationships/image" Target="../media/image1.png"/><Relationship Id="rId7" Type="http://schemas.openxmlformats.org/officeDocument/2006/relationships/image" Target="../media/image5.tif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tiff"/><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tif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C55FF"/>
        </a:solidFill>
        <a:effectLst/>
      </p:bgPr>
    </p:bg>
    <p:spTree>
      <p:nvGrpSpPr>
        <p:cNvPr id="1" name=""/>
        <p:cNvGrpSpPr/>
        <p:nvPr/>
      </p:nvGrpSpPr>
      <p:grpSpPr>
        <a:xfrm>
          <a:off x="0" y="0"/>
          <a:ext cx="0" cy="0"/>
          <a:chOff x="0" y="0"/>
          <a:chExt cx="0" cy="0"/>
        </a:xfrm>
      </p:grpSpPr>
      <p:sp>
        <p:nvSpPr>
          <p:cNvPr id="146" name="Rectangle 5"/>
          <p:cNvSpPr>
            <a:spLocks noChangeArrowheads="1"/>
          </p:cNvSpPr>
          <p:nvPr/>
        </p:nvSpPr>
        <p:spPr bwMode="auto">
          <a:xfrm>
            <a:off x="31089600" y="6853237"/>
            <a:ext cx="19202400" cy="17886541"/>
          </a:xfrm>
          <a:prstGeom prst="rect">
            <a:avLst/>
          </a:prstGeom>
          <a:solidFill>
            <a:schemeClr val="bg1"/>
          </a:solidFill>
          <a:ln w="203200">
            <a:solidFill>
              <a:schemeClr val="tx1"/>
            </a:solidFill>
            <a:miter lim="800000"/>
            <a:headEnd/>
            <a:tailEnd/>
          </a:ln>
        </p:spPr>
        <p:txBody>
          <a:bodyPr lIns="274320" tIns="405108" rIns="405108" bIns="405108"/>
          <a:lstStyle>
            <a:lvl1pPr defTabSz="1028700">
              <a:defRPr sz="2400">
                <a:solidFill>
                  <a:schemeClr val="tx1"/>
                </a:solidFill>
                <a:latin typeface="Times New Roman" charset="0"/>
                <a:ea typeface="MS PGothic" charset="-128"/>
              </a:defRPr>
            </a:lvl1pPr>
            <a:lvl2pPr marL="914400" indent="-457200" defTabSz="1028700">
              <a:defRPr sz="2400">
                <a:solidFill>
                  <a:schemeClr val="tx1"/>
                </a:solidFill>
                <a:latin typeface="Times New Roman" charset="0"/>
                <a:ea typeface="MS PGothic" charset="-128"/>
              </a:defRPr>
            </a:lvl2pPr>
            <a:lvl3pPr marL="1371600" indent="-457200" defTabSz="1028700">
              <a:defRPr sz="2400">
                <a:solidFill>
                  <a:schemeClr val="tx1"/>
                </a:solidFill>
                <a:latin typeface="Times New Roman" charset="0"/>
                <a:ea typeface="MS PGothic" charset="-128"/>
              </a:defRPr>
            </a:lvl3pPr>
            <a:lvl4pPr marL="1600200" indent="-228600" defTabSz="1028700">
              <a:defRPr sz="2400">
                <a:solidFill>
                  <a:schemeClr val="tx1"/>
                </a:solidFill>
                <a:latin typeface="Times New Roman" charset="0"/>
                <a:ea typeface="MS PGothic" charset="-128"/>
              </a:defRPr>
            </a:lvl4pPr>
            <a:lvl5pPr marL="2057400" indent="-228600" defTabSz="1028700">
              <a:defRPr sz="2400">
                <a:solidFill>
                  <a:schemeClr val="tx1"/>
                </a:solidFill>
                <a:latin typeface="Times New Roman" charset="0"/>
                <a:ea typeface="MS PGothic" charset="-128"/>
              </a:defRPr>
            </a:lvl5pPr>
            <a:lvl6pPr marL="2514600" indent="-228600" defTabSz="1028700" eaLnBrk="0" fontAlgn="base" hangingPunct="0">
              <a:spcBef>
                <a:spcPct val="0"/>
              </a:spcBef>
              <a:spcAft>
                <a:spcPct val="0"/>
              </a:spcAft>
              <a:defRPr sz="2400">
                <a:solidFill>
                  <a:schemeClr val="tx1"/>
                </a:solidFill>
                <a:latin typeface="Times New Roman" charset="0"/>
                <a:ea typeface="MS PGothic" charset="-128"/>
              </a:defRPr>
            </a:lvl6pPr>
            <a:lvl7pPr marL="2971800" indent="-228600" defTabSz="1028700" eaLnBrk="0" fontAlgn="base" hangingPunct="0">
              <a:spcBef>
                <a:spcPct val="0"/>
              </a:spcBef>
              <a:spcAft>
                <a:spcPct val="0"/>
              </a:spcAft>
              <a:defRPr sz="2400">
                <a:solidFill>
                  <a:schemeClr val="tx1"/>
                </a:solidFill>
                <a:latin typeface="Times New Roman" charset="0"/>
                <a:ea typeface="MS PGothic" charset="-128"/>
              </a:defRPr>
            </a:lvl7pPr>
            <a:lvl8pPr marL="3429000" indent="-228600" defTabSz="1028700" eaLnBrk="0" fontAlgn="base" hangingPunct="0">
              <a:spcBef>
                <a:spcPct val="0"/>
              </a:spcBef>
              <a:spcAft>
                <a:spcPct val="0"/>
              </a:spcAft>
              <a:defRPr sz="2400">
                <a:solidFill>
                  <a:schemeClr val="tx1"/>
                </a:solidFill>
                <a:latin typeface="Times New Roman" charset="0"/>
                <a:ea typeface="MS PGothic" charset="-128"/>
              </a:defRPr>
            </a:lvl8pPr>
            <a:lvl9pPr marL="3886200" indent="-228600" defTabSz="1028700" eaLnBrk="0" fontAlgn="base" hangingPunct="0">
              <a:spcBef>
                <a:spcPct val="0"/>
              </a:spcBef>
              <a:spcAft>
                <a:spcPct val="0"/>
              </a:spcAft>
              <a:defRPr sz="2400">
                <a:solidFill>
                  <a:schemeClr val="tx1"/>
                </a:solidFill>
                <a:latin typeface="Times New Roman" charset="0"/>
                <a:ea typeface="MS PGothic" charset="-128"/>
              </a:defRPr>
            </a:lvl9pPr>
          </a:lstStyle>
          <a:p>
            <a:pPr algn="ctr">
              <a:spcBef>
                <a:spcPct val="50000"/>
              </a:spcBef>
              <a:spcAft>
                <a:spcPts val="600"/>
              </a:spcAft>
              <a:defRPr/>
            </a:pPr>
            <a:r>
              <a:rPr lang="en-US" altLang="en-US" sz="5000" b="1" dirty="0">
                <a:solidFill>
                  <a:srgbClr val="000000"/>
                </a:solidFill>
                <a:latin typeface="Arial" charset="0"/>
              </a:rPr>
              <a:t>Results</a:t>
            </a:r>
          </a:p>
          <a:p>
            <a:pPr algn="ctr">
              <a:spcBef>
                <a:spcPct val="50000"/>
              </a:spcBef>
              <a:spcAft>
                <a:spcPts val="600"/>
              </a:spcAft>
              <a:defRPr/>
            </a:pPr>
            <a:endParaRPr lang="en-US" altLang="en-US" sz="5000" b="1" dirty="0">
              <a:solidFill>
                <a:srgbClr val="000000"/>
              </a:solidFill>
              <a:latin typeface="Arial" charset="0"/>
            </a:endParaRPr>
          </a:p>
          <a:p>
            <a:pPr marL="571500" indent="-571500">
              <a:spcBef>
                <a:spcPts val="960"/>
              </a:spcBef>
              <a:buFont typeface="Arial" charset="0"/>
              <a:buChar char="•"/>
              <a:defRPr/>
            </a:pPr>
            <a:endParaRPr lang="en-US" sz="3600" dirty="0">
              <a:latin typeface="Arial" panose="020B0604020202020204" pitchFamily="34" charset="0"/>
              <a:ea typeface="Arial" charset="0"/>
              <a:cs typeface="Arial" panose="020B0604020202020204" pitchFamily="34" charset="0"/>
            </a:endParaRPr>
          </a:p>
          <a:p>
            <a:pPr marL="571500" indent="-571500">
              <a:spcBef>
                <a:spcPts val="960"/>
              </a:spcBef>
              <a:buFont typeface="Arial" charset="0"/>
              <a:buChar char="•"/>
              <a:defRPr/>
            </a:pPr>
            <a:endParaRPr lang="en-US" sz="3600" dirty="0">
              <a:latin typeface="Arial" panose="020B0604020202020204" pitchFamily="34" charset="0"/>
              <a:ea typeface="Arial" charset="0"/>
              <a:cs typeface="Arial" panose="020B0604020202020204" pitchFamily="34" charset="0"/>
            </a:endParaRPr>
          </a:p>
          <a:p>
            <a:pPr marL="571500" indent="-571500">
              <a:spcBef>
                <a:spcPts val="960"/>
              </a:spcBef>
              <a:buFont typeface="Arial" charset="0"/>
              <a:buChar char="•"/>
              <a:defRPr/>
            </a:pPr>
            <a:endParaRPr lang="en-US" sz="3600" dirty="0">
              <a:latin typeface="Arial" panose="020B0604020202020204" pitchFamily="34" charset="0"/>
              <a:ea typeface="Arial" charset="0"/>
              <a:cs typeface="Arial" panose="020B0604020202020204" pitchFamily="34" charset="0"/>
            </a:endParaRPr>
          </a:p>
          <a:p>
            <a:pPr marL="571500" indent="-571500">
              <a:spcBef>
                <a:spcPts val="960"/>
              </a:spcBef>
              <a:buFont typeface="Arial" charset="0"/>
              <a:buChar char="•"/>
              <a:defRPr/>
            </a:pPr>
            <a:endParaRPr lang="en-US" sz="3600" dirty="0">
              <a:latin typeface="Arial" panose="020B0604020202020204" pitchFamily="34" charset="0"/>
              <a:ea typeface="Arial" charset="0"/>
              <a:cs typeface="Arial" panose="020B0604020202020204" pitchFamily="34" charset="0"/>
            </a:endParaRPr>
          </a:p>
          <a:p>
            <a:pPr marL="571500" indent="-571500">
              <a:spcBef>
                <a:spcPts val="960"/>
              </a:spcBef>
              <a:buFont typeface="Arial" charset="0"/>
              <a:buChar char="•"/>
              <a:defRPr/>
            </a:pPr>
            <a:endParaRPr lang="en-US" sz="3600" dirty="0">
              <a:latin typeface="Arial" panose="020B0604020202020204" pitchFamily="34" charset="0"/>
              <a:ea typeface="Arial" charset="0"/>
              <a:cs typeface="Arial" panose="020B0604020202020204" pitchFamily="34" charset="0"/>
            </a:endParaRPr>
          </a:p>
          <a:p>
            <a:pPr marL="571500" indent="-571500">
              <a:spcBef>
                <a:spcPts val="960"/>
              </a:spcBef>
              <a:buFont typeface="Arial" charset="0"/>
              <a:buChar char="•"/>
              <a:defRPr/>
            </a:pPr>
            <a:endParaRPr lang="en-US" sz="3600" dirty="0">
              <a:latin typeface="Arial" panose="020B0604020202020204" pitchFamily="34" charset="0"/>
              <a:ea typeface="Arial" charset="0"/>
              <a:cs typeface="Arial" panose="020B0604020202020204" pitchFamily="34" charset="0"/>
            </a:endParaRPr>
          </a:p>
          <a:p>
            <a:pPr>
              <a:spcBef>
                <a:spcPts val="960"/>
              </a:spcBef>
              <a:defRPr/>
            </a:pPr>
            <a:endParaRPr lang="en-US" sz="3600" dirty="0">
              <a:latin typeface="Arial" panose="020B0604020202020204" pitchFamily="34" charset="0"/>
              <a:ea typeface="Arial" charset="0"/>
              <a:cs typeface="Arial" panose="020B0604020202020204" pitchFamily="34" charset="0"/>
            </a:endParaRPr>
          </a:p>
          <a:p>
            <a:pPr>
              <a:spcBef>
                <a:spcPts val="960"/>
              </a:spcBef>
              <a:defRPr/>
            </a:pPr>
            <a:endParaRPr lang="en-US" sz="2000" dirty="0">
              <a:latin typeface="Arial" panose="020B0604020202020204" pitchFamily="34" charset="0"/>
              <a:ea typeface="Arial" charset="0"/>
              <a:cs typeface="Arial" panose="020B0604020202020204" pitchFamily="34" charset="0"/>
            </a:endParaRPr>
          </a:p>
        </p:txBody>
      </p:sp>
      <p:sp>
        <p:nvSpPr>
          <p:cNvPr id="75" name="Rectangle 5"/>
          <p:cNvSpPr>
            <a:spLocks noChangeArrowheads="1"/>
          </p:cNvSpPr>
          <p:nvPr/>
        </p:nvSpPr>
        <p:spPr bwMode="auto">
          <a:xfrm>
            <a:off x="14859000" y="6853236"/>
            <a:ext cx="15697200" cy="25763412"/>
          </a:xfrm>
          <a:prstGeom prst="rect">
            <a:avLst/>
          </a:prstGeom>
          <a:solidFill>
            <a:schemeClr val="bg1"/>
          </a:solidFill>
          <a:ln w="203200">
            <a:solidFill>
              <a:schemeClr val="tx1"/>
            </a:solidFill>
            <a:miter lim="800000"/>
            <a:headEnd/>
            <a:tailEnd/>
          </a:ln>
        </p:spPr>
        <p:txBody>
          <a:bodyPr lIns="274320" tIns="405108" rIns="405108" bIns="405108" anchor="t"/>
          <a:lstStyle>
            <a:lvl1pPr defTabSz="1028700">
              <a:defRPr sz="2400">
                <a:solidFill>
                  <a:schemeClr val="tx1"/>
                </a:solidFill>
                <a:latin typeface="Times New Roman" charset="0"/>
                <a:ea typeface="MS PGothic" charset="-128"/>
              </a:defRPr>
            </a:lvl1pPr>
            <a:lvl2pPr marL="914400" indent="-457200" defTabSz="1028700">
              <a:defRPr sz="2400">
                <a:solidFill>
                  <a:schemeClr val="tx1"/>
                </a:solidFill>
                <a:latin typeface="Times New Roman" charset="0"/>
                <a:ea typeface="MS PGothic" charset="-128"/>
              </a:defRPr>
            </a:lvl2pPr>
            <a:lvl3pPr marL="1371600" indent="-457200" defTabSz="1028700">
              <a:defRPr sz="2400">
                <a:solidFill>
                  <a:schemeClr val="tx1"/>
                </a:solidFill>
                <a:latin typeface="Times New Roman" charset="0"/>
                <a:ea typeface="MS PGothic" charset="-128"/>
              </a:defRPr>
            </a:lvl3pPr>
            <a:lvl4pPr marL="1600200" indent="-228600" defTabSz="1028700">
              <a:defRPr sz="2400">
                <a:solidFill>
                  <a:schemeClr val="tx1"/>
                </a:solidFill>
                <a:latin typeface="Times New Roman" charset="0"/>
                <a:ea typeface="MS PGothic" charset="-128"/>
              </a:defRPr>
            </a:lvl4pPr>
            <a:lvl5pPr marL="2057400" indent="-228600" defTabSz="1028700">
              <a:defRPr sz="2400">
                <a:solidFill>
                  <a:schemeClr val="tx1"/>
                </a:solidFill>
                <a:latin typeface="Times New Roman" charset="0"/>
                <a:ea typeface="MS PGothic" charset="-128"/>
              </a:defRPr>
            </a:lvl5pPr>
            <a:lvl6pPr marL="2514600" indent="-228600" defTabSz="1028700" eaLnBrk="0" fontAlgn="base" hangingPunct="0">
              <a:spcBef>
                <a:spcPct val="0"/>
              </a:spcBef>
              <a:spcAft>
                <a:spcPct val="0"/>
              </a:spcAft>
              <a:defRPr sz="2400">
                <a:solidFill>
                  <a:schemeClr val="tx1"/>
                </a:solidFill>
                <a:latin typeface="Times New Roman" charset="0"/>
                <a:ea typeface="MS PGothic" charset="-128"/>
              </a:defRPr>
            </a:lvl6pPr>
            <a:lvl7pPr marL="2971800" indent="-228600" defTabSz="1028700" eaLnBrk="0" fontAlgn="base" hangingPunct="0">
              <a:spcBef>
                <a:spcPct val="0"/>
              </a:spcBef>
              <a:spcAft>
                <a:spcPct val="0"/>
              </a:spcAft>
              <a:defRPr sz="2400">
                <a:solidFill>
                  <a:schemeClr val="tx1"/>
                </a:solidFill>
                <a:latin typeface="Times New Roman" charset="0"/>
                <a:ea typeface="MS PGothic" charset="-128"/>
              </a:defRPr>
            </a:lvl7pPr>
            <a:lvl8pPr marL="3429000" indent="-228600" defTabSz="1028700" eaLnBrk="0" fontAlgn="base" hangingPunct="0">
              <a:spcBef>
                <a:spcPct val="0"/>
              </a:spcBef>
              <a:spcAft>
                <a:spcPct val="0"/>
              </a:spcAft>
              <a:defRPr sz="2400">
                <a:solidFill>
                  <a:schemeClr val="tx1"/>
                </a:solidFill>
                <a:latin typeface="Times New Roman" charset="0"/>
                <a:ea typeface="MS PGothic" charset="-128"/>
              </a:defRPr>
            </a:lvl8pPr>
            <a:lvl9pPr marL="3886200" indent="-228600" defTabSz="1028700" eaLnBrk="0" fontAlgn="base" hangingPunct="0">
              <a:spcBef>
                <a:spcPct val="0"/>
              </a:spcBef>
              <a:spcAft>
                <a:spcPct val="0"/>
              </a:spcAft>
              <a:defRPr sz="2400">
                <a:solidFill>
                  <a:schemeClr val="tx1"/>
                </a:solidFill>
                <a:latin typeface="Times New Roman" charset="0"/>
                <a:ea typeface="MS PGothic" charset="-128"/>
              </a:defRPr>
            </a:lvl9pPr>
          </a:lstStyle>
          <a:p>
            <a:pPr lvl="0" algn="ctr" defTabSz="914400">
              <a:spcBef>
                <a:spcPct val="50000"/>
              </a:spcBef>
              <a:spcAft>
                <a:spcPts val="0"/>
              </a:spcAft>
              <a:defRPr/>
            </a:pPr>
            <a:r>
              <a:rPr lang="en-US" altLang="en-US" sz="5000" b="1" dirty="0">
                <a:solidFill>
                  <a:srgbClr val="000000"/>
                </a:solidFill>
                <a:latin typeface="Arial" charset="0"/>
              </a:rPr>
              <a:t> Factorial Mass Univariate ERP</a:t>
            </a:r>
          </a:p>
          <a:p>
            <a:pPr lvl="0" defTabSz="914400">
              <a:spcBef>
                <a:spcPts val="0"/>
              </a:spcBef>
              <a:spcAft>
                <a:spcPts val="600"/>
              </a:spcAft>
              <a:defRPr/>
            </a:pPr>
            <a:r>
              <a:rPr lang="en-US" sz="3600" dirty="0">
                <a:latin typeface="Calibri" panose="020F0502020204030204" pitchFamily="34" charset="0"/>
              </a:rPr>
              <a:t>We used a mass univariate analysis that conducts statistical tests at each electrode and time point, applying multiple comparison corrections.</a:t>
            </a:r>
            <a:r>
              <a:rPr lang="en-AU" sz="3600" dirty="0">
                <a:latin typeface="Calibri" panose="020F0502020204030204" pitchFamily="34" charset="0"/>
              </a:rPr>
              <a:t> </a:t>
            </a:r>
            <a:r>
              <a:rPr lang="en-US" sz="3600" dirty="0">
                <a:latin typeface="Calibri" panose="020F0502020204030204" pitchFamily="34" charset="0"/>
              </a:rPr>
              <a:t>Significant main effects of culture and spatial frequency emerged, with East Asians exhibiting a larger P3a component over frontal channels compared to Americans, and LSF evoking widespread effects between 200-300 msec compared to HSF, and indexing allocation of attention and expectations.</a:t>
            </a:r>
          </a:p>
          <a:p>
            <a:pPr defTabSz="914400">
              <a:spcBef>
                <a:spcPct val="50000"/>
              </a:spcBef>
              <a:spcAft>
                <a:spcPts val="600"/>
              </a:spcAft>
              <a:defRPr/>
            </a:pPr>
            <a:endParaRPr lang="en-US" sz="3600" dirty="0"/>
          </a:p>
          <a:p>
            <a:pPr lvl="0" algn="ctr" defTabSz="914400">
              <a:spcBef>
                <a:spcPct val="50000"/>
              </a:spcBef>
              <a:spcAft>
                <a:spcPts val="600"/>
              </a:spcAft>
              <a:defRPr/>
            </a:pPr>
            <a:r>
              <a:rPr lang="en-US" altLang="en-US" sz="3600" b="1" dirty="0">
                <a:solidFill>
                  <a:srgbClr val="000000"/>
                </a:solidFill>
                <a:latin typeface="Arial" charset="0"/>
              </a:rPr>
              <a:t> </a:t>
            </a:r>
            <a:endParaRPr lang="en-US" sz="3600" dirty="0">
              <a:latin typeface="Arial" panose="020B0604020202020204" pitchFamily="34" charset="0"/>
              <a:cs typeface="Arial" panose="020B0604020202020204" pitchFamily="34" charset="0"/>
            </a:endParaRPr>
          </a:p>
        </p:txBody>
      </p:sp>
      <p:sp>
        <p:nvSpPr>
          <p:cNvPr id="68" name="Rectangle 5"/>
          <p:cNvSpPr>
            <a:spLocks noChangeArrowheads="1"/>
          </p:cNvSpPr>
          <p:nvPr/>
        </p:nvSpPr>
        <p:spPr bwMode="auto">
          <a:xfrm>
            <a:off x="914400" y="19801160"/>
            <a:ext cx="13560425" cy="12815487"/>
          </a:xfrm>
          <a:prstGeom prst="rect">
            <a:avLst/>
          </a:prstGeom>
          <a:solidFill>
            <a:schemeClr val="bg1"/>
          </a:solidFill>
          <a:ln w="203200">
            <a:solidFill>
              <a:schemeClr val="tx1"/>
            </a:solidFill>
            <a:miter lim="800000"/>
            <a:headEnd/>
            <a:tailEnd/>
          </a:ln>
          <a:effectLst/>
        </p:spPr>
        <p:txBody>
          <a:bodyPr lIns="274320" tIns="405108" rIns="365760" bIns="405108"/>
          <a:lstStyle>
            <a:lvl1pPr defTabSz="1028700">
              <a:defRPr sz="2400">
                <a:solidFill>
                  <a:schemeClr val="tx1"/>
                </a:solidFill>
                <a:latin typeface="Times New Roman" panose="02020603050405020304" pitchFamily="18" charset="0"/>
                <a:ea typeface="MS PGothic" panose="020B0600070205080204" pitchFamily="34" charset="-128"/>
              </a:defRPr>
            </a:lvl1pPr>
            <a:lvl2pPr indent="-457200" defTabSz="1028700">
              <a:defRPr sz="2400">
                <a:solidFill>
                  <a:schemeClr val="tx1"/>
                </a:solidFill>
                <a:latin typeface="Times New Roman" panose="02020603050405020304" pitchFamily="18" charset="0"/>
                <a:ea typeface="MS PGothic" panose="020B0600070205080204" pitchFamily="34" charset="-128"/>
              </a:defRPr>
            </a:lvl2pPr>
            <a:lvl3pPr marL="1143000" indent="-228600" defTabSz="1028700">
              <a:defRPr sz="2400">
                <a:solidFill>
                  <a:schemeClr val="tx1"/>
                </a:solidFill>
                <a:latin typeface="Times New Roman" panose="02020603050405020304" pitchFamily="18" charset="0"/>
                <a:ea typeface="MS PGothic" panose="020B0600070205080204" pitchFamily="34" charset="-128"/>
              </a:defRPr>
            </a:lvl3pPr>
            <a:lvl4pPr marL="1600200" indent="-228600" defTabSz="1028700">
              <a:defRPr sz="2400">
                <a:solidFill>
                  <a:schemeClr val="tx1"/>
                </a:solidFill>
                <a:latin typeface="Times New Roman" panose="02020603050405020304" pitchFamily="18" charset="0"/>
                <a:ea typeface="MS PGothic" panose="020B0600070205080204" pitchFamily="34" charset="-128"/>
              </a:defRPr>
            </a:lvl4pPr>
            <a:lvl5pPr marL="2057400" indent="-228600" defTabSz="1028700">
              <a:defRPr sz="2400">
                <a:solidFill>
                  <a:schemeClr val="tx1"/>
                </a:solidFill>
                <a:latin typeface="Times New Roman" panose="02020603050405020304" pitchFamily="18" charset="0"/>
                <a:ea typeface="MS PGothic" panose="020B0600070205080204" pitchFamily="34" charset="-128"/>
              </a:defRPr>
            </a:lvl5pPr>
            <a:lvl6pPr marL="2514600" indent="-228600" defTabSz="10287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10287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10287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10287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spcBef>
                <a:spcPct val="50000"/>
              </a:spcBef>
              <a:spcAft>
                <a:spcPts val="600"/>
              </a:spcAft>
              <a:defRPr/>
            </a:pPr>
            <a:r>
              <a:rPr lang="en-GB" altLang="en-US" sz="5000" b="1" dirty="0">
                <a:solidFill>
                  <a:srgbClr val="000000"/>
                </a:solidFill>
                <a:latin typeface="Arial" panose="020B0604020202020204" pitchFamily="34" charset="0"/>
              </a:rPr>
              <a:t>Methods</a:t>
            </a:r>
          </a:p>
          <a:p>
            <a:pPr>
              <a:spcBef>
                <a:spcPts val="1563"/>
              </a:spcBef>
              <a:defRPr/>
            </a:pPr>
            <a:r>
              <a:rPr lang="en-AU" altLang="en-US" sz="3600" b="1" dirty="0">
                <a:latin typeface="Arial" panose="020B0604020202020204" pitchFamily="34" charset="0"/>
              </a:rPr>
              <a:t>Participants</a:t>
            </a:r>
          </a:p>
          <a:p>
            <a:pPr>
              <a:spcBef>
                <a:spcPct val="50000"/>
              </a:spcBef>
              <a:defRPr/>
            </a:pPr>
            <a:r>
              <a:rPr lang="en-US" sz="3600" dirty="0">
                <a:latin typeface="Calibri" panose="020F0502020204030204" pitchFamily="34" charset="0"/>
              </a:rPr>
              <a:t>24 Americans and 35 East Asians, recruited from Brandeis University.</a:t>
            </a:r>
            <a:endParaRPr lang="en-AU" altLang="en-US" sz="3600" b="1" dirty="0">
              <a:latin typeface="Calibri" panose="020F0502020204030204" pitchFamily="34" charset="0"/>
            </a:endParaRPr>
          </a:p>
          <a:p>
            <a:pPr>
              <a:spcBef>
                <a:spcPct val="50000"/>
              </a:spcBef>
              <a:defRPr/>
            </a:pPr>
            <a:r>
              <a:rPr lang="en-AU" altLang="en-US" sz="3600" b="1" dirty="0">
                <a:latin typeface="Arial" panose="020B0604020202020204" pitchFamily="34" charset="0"/>
              </a:rPr>
              <a:t>Stimuli</a:t>
            </a:r>
          </a:p>
          <a:p>
            <a:pPr marL="0" lvl="1" indent="0">
              <a:spcBef>
                <a:spcPts val="963"/>
              </a:spcBef>
              <a:defRPr/>
            </a:pPr>
            <a:r>
              <a:rPr lang="en-US" sz="3600" dirty="0">
                <a:latin typeface="Calibri" panose="020F0502020204030204" pitchFamily="34" charset="0"/>
              </a:rPr>
              <a:t>Stimuli were Gabor patches of 4-degree angular size, with spatial frequencies ranging from 0.5 cycle per degree to 4 cpd.</a:t>
            </a:r>
            <a:endParaRPr lang="en-AU" altLang="en-US" sz="3600" dirty="0">
              <a:latin typeface="Calibri" panose="020F0502020204030204" pitchFamily="34" charset="0"/>
            </a:endParaRPr>
          </a:p>
          <a:p>
            <a:pPr>
              <a:spcBef>
                <a:spcPct val="50000"/>
              </a:spcBef>
              <a:defRPr/>
            </a:pPr>
            <a:r>
              <a:rPr lang="en-AU" altLang="en-US" sz="3600" b="1" dirty="0">
                <a:latin typeface="Arial" panose="020B0604020202020204" pitchFamily="34" charset="0"/>
              </a:rPr>
              <a:t>Procedure</a:t>
            </a:r>
          </a:p>
          <a:p>
            <a:pPr>
              <a:spcBef>
                <a:spcPct val="50000"/>
              </a:spcBef>
              <a:defRPr/>
            </a:pPr>
            <a:r>
              <a:rPr lang="en-US" sz="3600" dirty="0">
                <a:latin typeface="Calibri" panose="020F0502020204030204" pitchFamily="34" charset="0"/>
              </a:rPr>
              <a:t>Participants fixated centrally, and Gabor patches (of varying spatial frequencies) were presented on either the left or right side of the screen for 100ms. To ensure participants were on task, participants were instructed to use peripheral vision to monitor onset of an intermittent red dot slightly below the fixation cross, and to press a button as soon as it appeared.</a:t>
            </a:r>
          </a:p>
          <a:p>
            <a:pPr>
              <a:spcBef>
                <a:spcPct val="50000"/>
              </a:spcBef>
              <a:defRPr/>
            </a:pPr>
            <a:r>
              <a:rPr lang="en-AU" altLang="en-US" sz="3600" b="1" dirty="0">
                <a:latin typeface="Arial" panose="020B0604020202020204" pitchFamily="34" charset="0"/>
              </a:rPr>
              <a:t>Analysis</a:t>
            </a:r>
            <a:endParaRPr lang="en-US" sz="3600" dirty="0">
              <a:latin typeface="Calibri" panose="020F0502020204030204" pitchFamily="34" charset="0"/>
            </a:endParaRPr>
          </a:p>
          <a:p>
            <a:pPr>
              <a:spcBef>
                <a:spcPct val="50000"/>
              </a:spcBef>
              <a:defRPr/>
            </a:pPr>
            <a:r>
              <a:rPr lang="en-US" sz="3600" dirty="0">
                <a:latin typeface="Calibri" panose="020F0502020204030204" pitchFamily="34" charset="0"/>
              </a:rPr>
              <a:t>We tested the effects of cultural background (Easterners, Westerners),spatial frequency (LSF, HSF), and lateralization (Left, Right) in a 2 x 2 x 2 ANOVA. </a:t>
            </a:r>
            <a:endParaRPr lang="en-AU" altLang="en-US" sz="3600" dirty="0">
              <a:latin typeface="Calibri" panose="020F0502020204030204" pitchFamily="34" charset="0"/>
            </a:endParaRPr>
          </a:p>
          <a:p>
            <a:pPr>
              <a:spcBef>
                <a:spcPts val="963"/>
              </a:spcBef>
              <a:buFont typeface="Arial" panose="020B0604020202020204" pitchFamily="34" charset="0"/>
              <a:buChar char="•"/>
              <a:defRPr/>
            </a:pPr>
            <a:endParaRPr lang="en-AU" altLang="en-US" sz="2600" dirty="0">
              <a:latin typeface="Arial" panose="020B0604020202020204" pitchFamily="34" charset="0"/>
            </a:endParaRPr>
          </a:p>
          <a:p>
            <a:pPr>
              <a:spcBef>
                <a:spcPts val="963"/>
              </a:spcBef>
              <a:buFont typeface="Arial" panose="020B0604020202020204" pitchFamily="34" charset="0"/>
              <a:buChar char="•"/>
              <a:defRPr/>
            </a:pPr>
            <a:endParaRPr lang="en-AU" altLang="en-US" sz="2600" dirty="0">
              <a:latin typeface="Arial" panose="020B0604020202020204" pitchFamily="34" charset="0"/>
            </a:endParaRPr>
          </a:p>
          <a:p>
            <a:pPr>
              <a:spcBef>
                <a:spcPts val="963"/>
              </a:spcBef>
              <a:buFont typeface="Arial" panose="020B0604020202020204" pitchFamily="34" charset="0"/>
              <a:buChar char="•"/>
              <a:defRPr/>
            </a:pPr>
            <a:endParaRPr lang="en-AU" altLang="en-US" sz="2600" dirty="0">
              <a:latin typeface="Arial" panose="020B0604020202020204" pitchFamily="34" charset="0"/>
            </a:endParaRPr>
          </a:p>
          <a:p>
            <a:pPr>
              <a:spcBef>
                <a:spcPts val="963"/>
              </a:spcBef>
              <a:buFont typeface="Arial" panose="020B0604020202020204" pitchFamily="34" charset="0"/>
              <a:buChar char="•"/>
              <a:defRPr/>
            </a:pPr>
            <a:endParaRPr lang="en-AU" altLang="en-US" sz="2600" dirty="0">
              <a:latin typeface="Arial" panose="020B0604020202020204" pitchFamily="34" charset="0"/>
            </a:endParaRPr>
          </a:p>
          <a:p>
            <a:pPr>
              <a:spcBef>
                <a:spcPts val="963"/>
              </a:spcBef>
              <a:defRPr/>
            </a:pPr>
            <a:endParaRPr lang="en-AU" altLang="en-US" sz="2600" dirty="0">
              <a:latin typeface="Arial" panose="020B0604020202020204" pitchFamily="34" charset="0"/>
            </a:endParaRPr>
          </a:p>
          <a:p>
            <a:pPr>
              <a:spcBef>
                <a:spcPts val="963"/>
              </a:spcBef>
              <a:defRPr/>
            </a:pPr>
            <a:endParaRPr lang="en-AU" altLang="en-US" sz="2600" dirty="0">
              <a:latin typeface="Arial" panose="020B0604020202020204" pitchFamily="34" charset="0"/>
            </a:endParaRPr>
          </a:p>
        </p:txBody>
      </p:sp>
      <p:sp>
        <p:nvSpPr>
          <p:cNvPr id="2" name="Rectangle 5"/>
          <p:cNvSpPr>
            <a:spLocks noChangeArrowheads="1"/>
          </p:cNvSpPr>
          <p:nvPr/>
        </p:nvSpPr>
        <p:spPr bwMode="auto">
          <a:xfrm>
            <a:off x="914400" y="6853236"/>
            <a:ext cx="13563600" cy="8326343"/>
          </a:xfrm>
          <a:prstGeom prst="rect">
            <a:avLst/>
          </a:prstGeom>
          <a:solidFill>
            <a:schemeClr val="bg1"/>
          </a:solidFill>
          <a:ln w="203200">
            <a:solidFill>
              <a:schemeClr val="tx1"/>
            </a:solidFill>
            <a:miter lim="800000"/>
            <a:headEnd/>
            <a:tailEnd/>
          </a:ln>
        </p:spPr>
        <p:txBody>
          <a:bodyPr lIns="274320" tIns="405108" rIns="405108" bIns="405108"/>
          <a:lstStyle>
            <a:lvl1pPr defTabSz="1028700">
              <a:defRPr sz="2400">
                <a:solidFill>
                  <a:schemeClr val="tx1"/>
                </a:solidFill>
                <a:latin typeface="Times New Roman" charset="0"/>
                <a:ea typeface="MS PGothic" charset="-128"/>
              </a:defRPr>
            </a:lvl1pPr>
            <a:lvl2pPr marL="914400" indent="-457200" defTabSz="1028700">
              <a:defRPr sz="2400">
                <a:solidFill>
                  <a:schemeClr val="tx1"/>
                </a:solidFill>
                <a:latin typeface="Times New Roman" charset="0"/>
                <a:ea typeface="MS PGothic" charset="-128"/>
              </a:defRPr>
            </a:lvl2pPr>
            <a:lvl3pPr marL="1371600" indent="-457200" defTabSz="1028700">
              <a:defRPr sz="2400">
                <a:solidFill>
                  <a:schemeClr val="tx1"/>
                </a:solidFill>
                <a:latin typeface="Times New Roman" charset="0"/>
                <a:ea typeface="MS PGothic" charset="-128"/>
              </a:defRPr>
            </a:lvl3pPr>
            <a:lvl4pPr marL="1600200" indent="-228600" defTabSz="1028700">
              <a:defRPr sz="2400">
                <a:solidFill>
                  <a:schemeClr val="tx1"/>
                </a:solidFill>
                <a:latin typeface="Times New Roman" charset="0"/>
                <a:ea typeface="MS PGothic" charset="-128"/>
              </a:defRPr>
            </a:lvl4pPr>
            <a:lvl5pPr marL="2057400" indent="-228600" defTabSz="1028700">
              <a:defRPr sz="2400">
                <a:solidFill>
                  <a:schemeClr val="tx1"/>
                </a:solidFill>
                <a:latin typeface="Times New Roman" charset="0"/>
                <a:ea typeface="MS PGothic" charset="-128"/>
              </a:defRPr>
            </a:lvl5pPr>
            <a:lvl6pPr marL="2514600" indent="-228600" defTabSz="1028700" eaLnBrk="0" fontAlgn="base" hangingPunct="0">
              <a:spcBef>
                <a:spcPct val="0"/>
              </a:spcBef>
              <a:spcAft>
                <a:spcPct val="0"/>
              </a:spcAft>
              <a:defRPr sz="2400">
                <a:solidFill>
                  <a:schemeClr val="tx1"/>
                </a:solidFill>
                <a:latin typeface="Times New Roman" charset="0"/>
                <a:ea typeface="MS PGothic" charset="-128"/>
              </a:defRPr>
            </a:lvl6pPr>
            <a:lvl7pPr marL="2971800" indent="-228600" defTabSz="1028700" eaLnBrk="0" fontAlgn="base" hangingPunct="0">
              <a:spcBef>
                <a:spcPct val="0"/>
              </a:spcBef>
              <a:spcAft>
                <a:spcPct val="0"/>
              </a:spcAft>
              <a:defRPr sz="2400">
                <a:solidFill>
                  <a:schemeClr val="tx1"/>
                </a:solidFill>
                <a:latin typeface="Times New Roman" charset="0"/>
                <a:ea typeface="MS PGothic" charset="-128"/>
              </a:defRPr>
            </a:lvl7pPr>
            <a:lvl8pPr marL="3429000" indent="-228600" defTabSz="1028700" eaLnBrk="0" fontAlgn="base" hangingPunct="0">
              <a:spcBef>
                <a:spcPct val="0"/>
              </a:spcBef>
              <a:spcAft>
                <a:spcPct val="0"/>
              </a:spcAft>
              <a:defRPr sz="2400">
                <a:solidFill>
                  <a:schemeClr val="tx1"/>
                </a:solidFill>
                <a:latin typeface="Times New Roman" charset="0"/>
                <a:ea typeface="MS PGothic" charset="-128"/>
              </a:defRPr>
            </a:lvl8pPr>
            <a:lvl9pPr marL="3886200" indent="-228600" defTabSz="1028700" eaLnBrk="0" fontAlgn="base" hangingPunct="0">
              <a:spcBef>
                <a:spcPct val="0"/>
              </a:spcBef>
              <a:spcAft>
                <a:spcPct val="0"/>
              </a:spcAft>
              <a:defRPr sz="2400">
                <a:solidFill>
                  <a:schemeClr val="tx1"/>
                </a:solidFill>
                <a:latin typeface="Times New Roman" charset="0"/>
                <a:ea typeface="MS PGothic" charset="-128"/>
              </a:defRPr>
            </a:lvl9pPr>
          </a:lstStyle>
          <a:p>
            <a:pPr algn="ctr">
              <a:spcBef>
                <a:spcPct val="50000"/>
              </a:spcBef>
              <a:spcAft>
                <a:spcPts val="600"/>
              </a:spcAft>
              <a:defRPr/>
            </a:pPr>
            <a:r>
              <a:rPr lang="en-GB" altLang="en-US" sz="5000" b="1" dirty="0">
                <a:solidFill>
                  <a:srgbClr val="000000"/>
                </a:solidFill>
                <a:latin typeface="Arial" charset="0"/>
              </a:rPr>
              <a:t>Introduction</a:t>
            </a:r>
          </a:p>
        </p:txBody>
      </p:sp>
      <p:sp>
        <p:nvSpPr>
          <p:cNvPr id="4103" name="Text Box 9"/>
          <p:cNvSpPr txBox="1">
            <a:spLocks noChangeArrowheads="1"/>
          </p:cNvSpPr>
          <p:nvPr/>
        </p:nvSpPr>
        <p:spPr bwMode="auto">
          <a:xfrm>
            <a:off x="914400" y="457199"/>
            <a:ext cx="49377600" cy="6074473"/>
          </a:xfrm>
          <a:prstGeom prst="rect">
            <a:avLst/>
          </a:prstGeom>
          <a:solidFill>
            <a:schemeClr val="bg1"/>
          </a:solidFill>
          <a:ln w="203200">
            <a:solidFill>
              <a:schemeClr val="tx1"/>
            </a:solidFill>
            <a:miter lim="800000"/>
            <a:headEnd/>
            <a:tailEnd/>
          </a:ln>
        </p:spPr>
        <p:txBody>
          <a:bodyPr lIns="607662" tIns="640080" rIns="607662" bIns="607662"/>
          <a:lstStyle>
            <a:lvl1pPr defTabSz="1028700">
              <a:defRPr sz="2400">
                <a:solidFill>
                  <a:schemeClr val="tx1"/>
                </a:solidFill>
                <a:latin typeface="Times New Roman" charset="0"/>
                <a:ea typeface="MS PGothic" charset="-128"/>
              </a:defRPr>
            </a:lvl1pPr>
            <a:lvl2pPr marL="742950" indent="-285750" defTabSz="1028700">
              <a:defRPr sz="2400">
                <a:solidFill>
                  <a:schemeClr val="tx1"/>
                </a:solidFill>
                <a:latin typeface="Times New Roman" charset="0"/>
                <a:ea typeface="MS PGothic" charset="-128"/>
              </a:defRPr>
            </a:lvl2pPr>
            <a:lvl3pPr marL="1143000" indent="-228600" defTabSz="1028700">
              <a:defRPr sz="2400">
                <a:solidFill>
                  <a:schemeClr val="tx1"/>
                </a:solidFill>
                <a:latin typeface="Times New Roman" charset="0"/>
                <a:ea typeface="MS PGothic" charset="-128"/>
              </a:defRPr>
            </a:lvl3pPr>
            <a:lvl4pPr marL="1600200" indent="-228600" defTabSz="1028700">
              <a:defRPr sz="2400">
                <a:solidFill>
                  <a:schemeClr val="tx1"/>
                </a:solidFill>
                <a:latin typeface="Times New Roman" charset="0"/>
                <a:ea typeface="MS PGothic" charset="-128"/>
              </a:defRPr>
            </a:lvl4pPr>
            <a:lvl5pPr marL="2057400" indent="-228600" defTabSz="1028700">
              <a:defRPr sz="2400">
                <a:solidFill>
                  <a:schemeClr val="tx1"/>
                </a:solidFill>
                <a:latin typeface="Times New Roman" charset="0"/>
                <a:ea typeface="MS PGothic" charset="-128"/>
              </a:defRPr>
            </a:lvl5pPr>
            <a:lvl6pPr marL="2514600" indent="-228600" defTabSz="1028700" eaLnBrk="0" fontAlgn="base" hangingPunct="0">
              <a:spcBef>
                <a:spcPct val="0"/>
              </a:spcBef>
              <a:spcAft>
                <a:spcPct val="0"/>
              </a:spcAft>
              <a:defRPr sz="2400">
                <a:solidFill>
                  <a:schemeClr val="tx1"/>
                </a:solidFill>
                <a:latin typeface="Times New Roman" charset="0"/>
                <a:ea typeface="MS PGothic" charset="-128"/>
              </a:defRPr>
            </a:lvl6pPr>
            <a:lvl7pPr marL="2971800" indent="-228600" defTabSz="1028700" eaLnBrk="0" fontAlgn="base" hangingPunct="0">
              <a:spcBef>
                <a:spcPct val="0"/>
              </a:spcBef>
              <a:spcAft>
                <a:spcPct val="0"/>
              </a:spcAft>
              <a:defRPr sz="2400">
                <a:solidFill>
                  <a:schemeClr val="tx1"/>
                </a:solidFill>
                <a:latin typeface="Times New Roman" charset="0"/>
                <a:ea typeface="MS PGothic" charset="-128"/>
              </a:defRPr>
            </a:lvl7pPr>
            <a:lvl8pPr marL="3429000" indent="-228600" defTabSz="1028700" eaLnBrk="0" fontAlgn="base" hangingPunct="0">
              <a:spcBef>
                <a:spcPct val="0"/>
              </a:spcBef>
              <a:spcAft>
                <a:spcPct val="0"/>
              </a:spcAft>
              <a:defRPr sz="2400">
                <a:solidFill>
                  <a:schemeClr val="tx1"/>
                </a:solidFill>
                <a:latin typeface="Times New Roman" charset="0"/>
                <a:ea typeface="MS PGothic" charset="-128"/>
              </a:defRPr>
            </a:lvl8pPr>
            <a:lvl9pPr marL="3886200" indent="-228600" defTabSz="1028700" eaLnBrk="0" fontAlgn="base" hangingPunct="0">
              <a:spcBef>
                <a:spcPct val="0"/>
              </a:spcBef>
              <a:spcAft>
                <a:spcPct val="0"/>
              </a:spcAft>
              <a:defRPr sz="2400">
                <a:solidFill>
                  <a:schemeClr val="tx1"/>
                </a:solidFill>
                <a:latin typeface="Times New Roman" charset="0"/>
                <a:ea typeface="MS PGothic" charset="-128"/>
              </a:defRPr>
            </a:lvl9pPr>
          </a:lstStyle>
          <a:p>
            <a:pPr algn="ctr"/>
            <a:r>
              <a:rPr lang="en-US" altLang="en-US" sz="9600" b="1" dirty="0">
                <a:latin typeface="Arial" charset="0"/>
              </a:rPr>
              <a:t> Culture and Spatial Frequency Impact </a:t>
            </a:r>
          </a:p>
          <a:p>
            <a:pPr algn="ctr"/>
            <a:r>
              <a:rPr lang="en-US" altLang="en-US" sz="9600" b="1" dirty="0">
                <a:latin typeface="Arial" charset="0"/>
              </a:rPr>
              <a:t>Perceptual and Attentional ERP Components</a:t>
            </a:r>
            <a:endParaRPr lang="en-GB" altLang="en-US" sz="4000" dirty="0">
              <a:latin typeface="Arial" charset="0"/>
            </a:endParaRPr>
          </a:p>
          <a:p>
            <a:pPr algn="ctr">
              <a:spcBef>
                <a:spcPct val="20000"/>
              </a:spcBef>
            </a:pPr>
            <a:r>
              <a:rPr lang="en-US" sz="5600" dirty="0">
                <a:latin typeface="Arial" panose="020B0604020202020204" pitchFamily="34" charset="0"/>
                <a:cs typeface="Arial" panose="020B0604020202020204" pitchFamily="34" charset="0"/>
              </a:rPr>
              <a:t>Tong Lin, Xin Zhang, Eric Fields, Robert Sekuler, &amp; Angela Gutchess </a:t>
            </a:r>
          </a:p>
          <a:p>
            <a:pPr algn="ctr">
              <a:spcBef>
                <a:spcPct val="20000"/>
              </a:spcBef>
            </a:pPr>
            <a:r>
              <a:rPr lang="en-GB" altLang="en-US" sz="5600" dirty="0">
                <a:latin typeface="Arial" charset="0"/>
              </a:rPr>
              <a:t>Brandeis University, Waltham, Massachusetts</a:t>
            </a:r>
            <a:endParaRPr lang="en-AU" altLang="en-US" sz="5600" baseline="30000" dirty="0">
              <a:latin typeface="Arial" charset="0"/>
            </a:endParaRPr>
          </a:p>
        </p:txBody>
      </p:sp>
      <p:sp>
        <p:nvSpPr>
          <p:cNvPr id="33" name="TextBox 32"/>
          <p:cNvSpPr txBox="1">
            <a:spLocks noChangeArrowheads="1"/>
          </p:cNvSpPr>
          <p:nvPr/>
        </p:nvSpPr>
        <p:spPr bwMode="auto">
          <a:xfrm>
            <a:off x="542925" y="2284413"/>
            <a:ext cx="5540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MS PGothic" charset="-128"/>
              </a:defRPr>
            </a:lvl1pPr>
            <a:lvl2pPr marL="742950" indent="-285750">
              <a:defRPr sz="2400">
                <a:solidFill>
                  <a:schemeClr val="tx1"/>
                </a:solidFill>
                <a:latin typeface="Times New Roman" charset="0"/>
                <a:ea typeface="MS PGothic" charset="-128"/>
              </a:defRPr>
            </a:lvl2pPr>
            <a:lvl3pPr marL="1143000" indent="-228600">
              <a:defRPr sz="2400">
                <a:solidFill>
                  <a:schemeClr val="tx1"/>
                </a:solidFill>
                <a:latin typeface="Times New Roman" charset="0"/>
                <a:ea typeface="MS PGothic" charset="-128"/>
              </a:defRPr>
            </a:lvl3pPr>
            <a:lvl4pPr marL="1600200" indent="-228600">
              <a:defRPr sz="2400">
                <a:solidFill>
                  <a:schemeClr val="tx1"/>
                </a:solidFill>
                <a:latin typeface="Times New Roman" charset="0"/>
                <a:ea typeface="MS PGothic" charset="-128"/>
              </a:defRPr>
            </a:lvl4pPr>
            <a:lvl5pPr marL="2057400" indent="-228600">
              <a:defRPr sz="2400">
                <a:solidFill>
                  <a:schemeClr val="tx1"/>
                </a:solidFill>
                <a:latin typeface="Times New Roman" charset="0"/>
                <a:ea typeface="MS PGothic" charset="-128"/>
              </a:defRPr>
            </a:lvl5pPr>
            <a:lvl6pPr marL="2514600" indent="-228600" eaLnBrk="0" fontAlgn="base" hangingPunct="0">
              <a:spcBef>
                <a:spcPct val="0"/>
              </a:spcBef>
              <a:spcAft>
                <a:spcPct val="0"/>
              </a:spcAft>
              <a:defRPr sz="2400">
                <a:solidFill>
                  <a:schemeClr val="tx1"/>
                </a:solidFill>
                <a:latin typeface="Times New Roman" charset="0"/>
                <a:ea typeface="MS PGothic" charset="-128"/>
              </a:defRPr>
            </a:lvl6pPr>
            <a:lvl7pPr marL="2971800" indent="-228600" eaLnBrk="0" fontAlgn="base" hangingPunct="0">
              <a:spcBef>
                <a:spcPct val="0"/>
              </a:spcBef>
              <a:spcAft>
                <a:spcPct val="0"/>
              </a:spcAft>
              <a:defRPr sz="2400">
                <a:solidFill>
                  <a:schemeClr val="tx1"/>
                </a:solidFill>
                <a:latin typeface="Times New Roman" charset="0"/>
                <a:ea typeface="MS PGothic" charset="-128"/>
              </a:defRPr>
            </a:lvl7pPr>
            <a:lvl8pPr marL="3429000" indent="-228600" eaLnBrk="0" fontAlgn="base" hangingPunct="0">
              <a:spcBef>
                <a:spcPct val="0"/>
              </a:spcBef>
              <a:spcAft>
                <a:spcPct val="0"/>
              </a:spcAft>
              <a:defRPr sz="2400">
                <a:solidFill>
                  <a:schemeClr val="tx1"/>
                </a:solidFill>
                <a:latin typeface="Times New Roman" charset="0"/>
                <a:ea typeface="MS PGothic" charset="-128"/>
              </a:defRPr>
            </a:lvl8pPr>
            <a:lvl9pPr marL="3886200" indent="-228600" eaLnBrk="0" fontAlgn="base" hangingPunct="0">
              <a:spcBef>
                <a:spcPct val="0"/>
              </a:spcBef>
              <a:spcAft>
                <a:spcPct val="0"/>
              </a:spcAft>
              <a:defRPr sz="2400">
                <a:solidFill>
                  <a:schemeClr val="tx1"/>
                </a:solidFill>
                <a:latin typeface="Times New Roman" charset="0"/>
                <a:ea typeface="MS PGothic" charset="-128"/>
              </a:defRPr>
            </a:lvl9pPr>
          </a:lstStyle>
          <a:p>
            <a:endParaRPr lang="en-US" altLang="en-US" sz="2800">
              <a:solidFill>
                <a:srgbClr val="008000"/>
              </a:solidFill>
            </a:endParaRPr>
          </a:p>
        </p:txBody>
      </p:sp>
      <p:pic>
        <p:nvPicPr>
          <p:cNvPr id="4105" name="Picture 2" descr="BrandeisUnivSeal.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795338"/>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67" descr="BrandeisUnivSeal.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805600" y="795338"/>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7" name="Rectangle 2"/>
          <p:cNvSpPr>
            <a:spLocks noChangeArrowheads="1"/>
          </p:cNvSpPr>
          <p:nvPr/>
        </p:nvSpPr>
        <p:spPr bwMode="auto">
          <a:xfrm>
            <a:off x="31318200" y="30175200"/>
            <a:ext cx="19001874" cy="2441448"/>
          </a:xfrm>
          <a:prstGeom prst="rect">
            <a:avLst/>
          </a:prstGeom>
          <a:solidFill>
            <a:schemeClr val="bg1"/>
          </a:solidFill>
          <a:ln w="203200">
            <a:solidFill>
              <a:schemeClr val="tx1"/>
            </a:solidFill>
            <a:miter lim="800000"/>
            <a:headEnd/>
            <a:tailEnd/>
          </a:ln>
        </p:spPr>
        <p:txBody>
          <a:bodyPr lIns="405108" tIns="405108" rIns="405108" bIns="405108"/>
          <a:lstStyle>
            <a:lvl1pPr defTabSz="1028700">
              <a:defRPr sz="2400">
                <a:solidFill>
                  <a:schemeClr val="tx1"/>
                </a:solidFill>
                <a:latin typeface="Times New Roman" charset="0"/>
                <a:ea typeface="MS PGothic" charset="-128"/>
              </a:defRPr>
            </a:lvl1pPr>
            <a:lvl2pPr marL="742950" indent="-285750" defTabSz="1028700">
              <a:defRPr sz="2400">
                <a:solidFill>
                  <a:schemeClr val="tx1"/>
                </a:solidFill>
                <a:latin typeface="Times New Roman" charset="0"/>
                <a:ea typeface="MS PGothic" charset="-128"/>
              </a:defRPr>
            </a:lvl2pPr>
            <a:lvl3pPr marL="1143000" indent="-228600" defTabSz="1028700">
              <a:defRPr sz="2400">
                <a:solidFill>
                  <a:schemeClr val="tx1"/>
                </a:solidFill>
                <a:latin typeface="Times New Roman" charset="0"/>
                <a:ea typeface="MS PGothic" charset="-128"/>
              </a:defRPr>
            </a:lvl3pPr>
            <a:lvl4pPr marL="1600200" indent="-228600" defTabSz="1028700">
              <a:defRPr sz="2400">
                <a:solidFill>
                  <a:schemeClr val="tx1"/>
                </a:solidFill>
                <a:latin typeface="Times New Roman" charset="0"/>
                <a:ea typeface="MS PGothic" charset="-128"/>
              </a:defRPr>
            </a:lvl4pPr>
            <a:lvl5pPr marL="2057400" indent="-228600" defTabSz="1028700">
              <a:defRPr sz="2400">
                <a:solidFill>
                  <a:schemeClr val="tx1"/>
                </a:solidFill>
                <a:latin typeface="Times New Roman" charset="0"/>
                <a:ea typeface="MS PGothic" charset="-128"/>
              </a:defRPr>
            </a:lvl5pPr>
            <a:lvl6pPr marL="2514600" indent="-228600" defTabSz="1028700" eaLnBrk="0" fontAlgn="base" hangingPunct="0">
              <a:spcBef>
                <a:spcPct val="0"/>
              </a:spcBef>
              <a:spcAft>
                <a:spcPct val="0"/>
              </a:spcAft>
              <a:defRPr sz="2400">
                <a:solidFill>
                  <a:schemeClr val="tx1"/>
                </a:solidFill>
                <a:latin typeface="Times New Roman" charset="0"/>
                <a:ea typeface="MS PGothic" charset="-128"/>
              </a:defRPr>
            </a:lvl6pPr>
            <a:lvl7pPr marL="2971800" indent="-228600" defTabSz="1028700" eaLnBrk="0" fontAlgn="base" hangingPunct="0">
              <a:spcBef>
                <a:spcPct val="0"/>
              </a:spcBef>
              <a:spcAft>
                <a:spcPct val="0"/>
              </a:spcAft>
              <a:defRPr sz="2400">
                <a:solidFill>
                  <a:schemeClr val="tx1"/>
                </a:solidFill>
                <a:latin typeface="Times New Roman" charset="0"/>
                <a:ea typeface="MS PGothic" charset="-128"/>
              </a:defRPr>
            </a:lvl7pPr>
            <a:lvl8pPr marL="3429000" indent="-228600" defTabSz="1028700" eaLnBrk="0" fontAlgn="base" hangingPunct="0">
              <a:spcBef>
                <a:spcPct val="0"/>
              </a:spcBef>
              <a:spcAft>
                <a:spcPct val="0"/>
              </a:spcAft>
              <a:defRPr sz="2400">
                <a:solidFill>
                  <a:schemeClr val="tx1"/>
                </a:solidFill>
                <a:latin typeface="Times New Roman" charset="0"/>
                <a:ea typeface="MS PGothic" charset="-128"/>
              </a:defRPr>
            </a:lvl8pPr>
            <a:lvl9pPr marL="3886200" indent="-228600" defTabSz="1028700" eaLnBrk="0" fontAlgn="base" hangingPunct="0">
              <a:spcBef>
                <a:spcPct val="0"/>
              </a:spcBef>
              <a:spcAft>
                <a:spcPct val="0"/>
              </a:spcAft>
              <a:defRPr sz="2400">
                <a:solidFill>
                  <a:schemeClr val="tx1"/>
                </a:solidFill>
                <a:latin typeface="Times New Roman" charset="0"/>
                <a:ea typeface="MS PGothic" charset="-128"/>
              </a:defRPr>
            </a:lvl9pPr>
          </a:lstStyle>
          <a:p>
            <a:pPr algn="ctr"/>
            <a:r>
              <a:rPr lang="en-GB" altLang="en-US" sz="4500" b="1" dirty="0">
                <a:latin typeface="Arial" charset="0"/>
                <a:sym typeface="Wingdings" charset="2"/>
              </a:rPr>
              <a:t>Funding</a:t>
            </a:r>
          </a:p>
          <a:p>
            <a:r>
              <a:rPr lang="en-AU" altLang="en-US" sz="3600" dirty="0">
                <a:latin typeface="Calibri" panose="020F0502020204030204" pitchFamily="34" charset="0"/>
                <a:sym typeface="Wingdings" charset="2"/>
              </a:rPr>
              <a:t>This research was made possible with support from the National Science Foundation (BCS - 1921644).</a:t>
            </a:r>
            <a:endParaRPr lang="en-AU" altLang="en-US" sz="3400" dirty="0">
              <a:latin typeface="Calibri" panose="020F0502020204030204" pitchFamily="34" charset="0"/>
              <a:sym typeface="Wingdings" charset="2"/>
            </a:endParaRPr>
          </a:p>
        </p:txBody>
      </p:sp>
      <p:sp>
        <p:nvSpPr>
          <p:cNvPr id="111" name="Rectangle 5"/>
          <p:cNvSpPr>
            <a:spLocks noChangeArrowheads="1"/>
          </p:cNvSpPr>
          <p:nvPr/>
        </p:nvSpPr>
        <p:spPr bwMode="auto">
          <a:xfrm>
            <a:off x="914400" y="15549739"/>
            <a:ext cx="13563600" cy="3881261"/>
          </a:xfrm>
          <a:prstGeom prst="rect">
            <a:avLst/>
          </a:prstGeom>
          <a:solidFill>
            <a:schemeClr val="bg1"/>
          </a:solidFill>
          <a:ln w="203200">
            <a:solidFill>
              <a:schemeClr val="tx1"/>
            </a:solidFill>
            <a:miter lim="800000"/>
            <a:headEnd/>
            <a:tailEnd/>
          </a:ln>
        </p:spPr>
        <p:txBody>
          <a:bodyPr lIns="274320" tIns="405108" rIns="405108" bIns="405108"/>
          <a:lstStyle>
            <a:lvl1pPr defTabSz="1028700">
              <a:defRPr sz="2400">
                <a:solidFill>
                  <a:schemeClr val="tx1"/>
                </a:solidFill>
                <a:latin typeface="Times New Roman" charset="0"/>
                <a:ea typeface="MS PGothic" charset="-128"/>
              </a:defRPr>
            </a:lvl1pPr>
            <a:lvl2pPr marL="914400" indent="-457200" defTabSz="1028700">
              <a:defRPr sz="2400">
                <a:solidFill>
                  <a:schemeClr val="tx1"/>
                </a:solidFill>
                <a:latin typeface="Times New Roman" charset="0"/>
                <a:ea typeface="MS PGothic" charset="-128"/>
              </a:defRPr>
            </a:lvl2pPr>
            <a:lvl3pPr marL="1371600" indent="-457200" defTabSz="1028700">
              <a:defRPr sz="2400">
                <a:solidFill>
                  <a:schemeClr val="tx1"/>
                </a:solidFill>
                <a:latin typeface="Times New Roman" charset="0"/>
                <a:ea typeface="MS PGothic" charset="-128"/>
              </a:defRPr>
            </a:lvl3pPr>
            <a:lvl4pPr marL="1600200" indent="-228600" defTabSz="1028700">
              <a:defRPr sz="2400">
                <a:solidFill>
                  <a:schemeClr val="tx1"/>
                </a:solidFill>
                <a:latin typeface="Times New Roman" charset="0"/>
                <a:ea typeface="MS PGothic" charset="-128"/>
              </a:defRPr>
            </a:lvl4pPr>
            <a:lvl5pPr marL="2057400" indent="-228600" defTabSz="1028700">
              <a:defRPr sz="2400">
                <a:solidFill>
                  <a:schemeClr val="tx1"/>
                </a:solidFill>
                <a:latin typeface="Times New Roman" charset="0"/>
                <a:ea typeface="MS PGothic" charset="-128"/>
              </a:defRPr>
            </a:lvl5pPr>
            <a:lvl6pPr marL="2514600" indent="-228600" defTabSz="1028700" eaLnBrk="0" fontAlgn="base" hangingPunct="0">
              <a:spcBef>
                <a:spcPct val="0"/>
              </a:spcBef>
              <a:spcAft>
                <a:spcPct val="0"/>
              </a:spcAft>
              <a:defRPr sz="2400">
                <a:solidFill>
                  <a:schemeClr val="tx1"/>
                </a:solidFill>
                <a:latin typeface="Times New Roman" charset="0"/>
                <a:ea typeface="MS PGothic" charset="-128"/>
              </a:defRPr>
            </a:lvl6pPr>
            <a:lvl7pPr marL="2971800" indent="-228600" defTabSz="1028700" eaLnBrk="0" fontAlgn="base" hangingPunct="0">
              <a:spcBef>
                <a:spcPct val="0"/>
              </a:spcBef>
              <a:spcAft>
                <a:spcPct val="0"/>
              </a:spcAft>
              <a:defRPr sz="2400">
                <a:solidFill>
                  <a:schemeClr val="tx1"/>
                </a:solidFill>
                <a:latin typeface="Times New Roman" charset="0"/>
                <a:ea typeface="MS PGothic" charset="-128"/>
              </a:defRPr>
            </a:lvl7pPr>
            <a:lvl8pPr marL="3429000" indent="-228600" defTabSz="1028700" eaLnBrk="0" fontAlgn="base" hangingPunct="0">
              <a:spcBef>
                <a:spcPct val="0"/>
              </a:spcBef>
              <a:spcAft>
                <a:spcPct val="0"/>
              </a:spcAft>
              <a:defRPr sz="2400">
                <a:solidFill>
                  <a:schemeClr val="tx1"/>
                </a:solidFill>
                <a:latin typeface="Times New Roman" charset="0"/>
                <a:ea typeface="MS PGothic" charset="-128"/>
              </a:defRPr>
            </a:lvl8pPr>
            <a:lvl9pPr marL="3886200" indent="-228600" defTabSz="1028700" eaLnBrk="0" fontAlgn="base" hangingPunct="0">
              <a:spcBef>
                <a:spcPct val="0"/>
              </a:spcBef>
              <a:spcAft>
                <a:spcPct val="0"/>
              </a:spcAft>
              <a:defRPr sz="2400">
                <a:solidFill>
                  <a:schemeClr val="tx1"/>
                </a:solidFill>
                <a:latin typeface="Times New Roman" charset="0"/>
                <a:ea typeface="MS PGothic" charset="-128"/>
              </a:defRPr>
            </a:lvl9pPr>
          </a:lstStyle>
          <a:p>
            <a:pPr algn="ctr">
              <a:spcBef>
                <a:spcPct val="50000"/>
              </a:spcBef>
              <a:spcAft>
                <a:spcPts val="600"/>
              </a:spcAft>
              <a:defRPr/>
            </a:pPr>
            <a:r>
              <a:rPr lang="en-GB" altLang="en-US" sz="5000" b="1" dirty="0">
                <a:solidFill>
                  <a:srgbClr val="000000"/>
                </a:solidFill>
                <a:latin typeface="Arial" charset="0"/>
              </a:rPr>
              <a:t>Goal of Present Study</a:t>
            </a:r>
          </a:p>
          <a:p>
            <a:pPr algn="ctr">
              <a:spcBef>
                <a:spcPct val="50000"/>
              </a:spcBef>
              <a:spcAft>
                <a:spcPts val="600"/>
              </a:spcAft>
              <a:defRPr/>
            </a:pPr>
            <a:endParaRPr lang="en-GB" altLang="en-US" sz="5000" b="1" dirty="0">
              <a:solidFill>
                <a:srgbClr val="000000"/>
              </a:solidFill>
              <a:latin typeface="Arial" charset="0"/>
            </a:endParaRPr>
          </a:p>
        </p:txBody>
      </p:sp>
      <p:sp>
        <p:nvSpPr>
          <p:cNvPr id="4131" name="Rectangle 13"/>
          <p:cNvSpPr>
            <a:spLocks noChangeArrowheads="1"/>
          </p:cNvSpPr>
          <p:nvPr/>
        </p:nvSpPr>
        <p:spPr bwMode="auto">
          <a:xfrm>
            <a:off x="15184438" y="22205950"/>
            <a:ext cx="13020675" cy="944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128"/>
              </a:defRPr>
            </a:lvl1pPr>
            <a:lvl2pPr marL="742950" indent="-285750">
              <a:defRPr sz="2400">
                <a:solidFill>
                  <a:schemeClr val="tx1"/>
                </a:solidFill>
                <a:latin typeface="Times New Roman" charset="0"/>
                <a:ea typeface="MS PGothic" charset="-128"/>
              </a:defRPr>
            </a:lvl2pPr>
            <a:lvl3pPr marL="1143000" indent="-228600">
              <a:defRPr sz="2400">
                <a:solidFill>
                  <a:schemeClr val="tx1"/>
                </a:solidFill>
                <a:latin typeface="Times New Roman" charset="0"/>
                <a:ea typeface="MS PGothic" charset="-128"/>
              </a:defRPr>
            </a:lvl3pPr>
            <a:lvl4pPr marL="1600200" indent="-228600">
              <a:defRPr sz="2400">
                <a:solidFill>
                  <a:schemeClr val="tx1"/>
                </a:solidFill>
                <a:latin typeface="Times New Roman" charset="0"/>
                <a:ea typeface="MS PGothic" charset="-128"/>
              </a:defRPr>
            </a:lvl4pPr>
            <a:lvl5pPr marL="2057400" indent="-228600">
              <a:defRPr sz="2400">
                <a:solidFill>
                  <a:schemeClr val="tx1"/>
                </a:solidFill>
                <a:latin typeface="Times New Roman" charset="0"/>
                <a:ea typeface="MS PGothic" charset="-128"/>
              </a:defRPr>
            </a:lvl5pPr>
            <a:lvl6pPr marL="2514600" indent="-228600" eaLnBrk="0" fontAlgn="base" hangingPunct="0">
              <a:spcBef>
                <a:spcPct val="0"/>
              </a:spcBef>
              <a:spcAft>
                <a:spcPct val="0"/>
              </a:spcAft>
              <a:defRPr sz="2400">
                <a:solidFill>
                  <a:schemeClr val="tx1"/>
                </a:solidFill>
                <a:latin typeface="Times New Roman" charset="0"/>
                <a:ea typeface="MS PGothic" charset="-128"/>
              </a:defRPr>
            </a:lvl6pPr>
            <a:lvl7pPr marL="2971800" indent="-228600" eaLnBrk="0" fontAlgn="base" hangingPunct="0">
              <a:spcBef>
                <a:spcPct val="0"/>
              </a:spcBef>
              <a:spcAft>
                <a:spcPct val="0"/>
              </a:spcAft>
              <a:defRPr sz="2400">
                <a:solidFill>
                  <a:schemeClr val="tx1"/>
                </a:solidFill>
                <a:latin typeface="Times New Roman" charset="0"/>
                <a:ea typeface="MS PGothic" charset="-128"/>
              </a:defRPr>
            </a:lvl7pPr>
            <a:lvl8pPr marL="3429000" indent="-228600" eaLnBrk="0" fontAlgn="base" hangingPunct="0">
              <a:spcBef>
                <a:spcPct val="0"/>
              </a:spcBef>
              <a:spcAft>
                <a:spcPct val="0"/>
              </a:spcAft>
              <a:defRPr sz="2400">
                <a:solidFill>
                  <a:schemeClr val="tx1"/>
                </a:solidFill>
                <a:latin typeface="Times New Roman" charset="0"/>
                <a:ea typeface="MS PGothic" charset="-128"/>
              </a:defRPr>
            </a:lvl8pPr>
            <a:lvl9pPr marL="3886200" indent="-228600" eaLnBrk="0" fontAlgn="base" hangingPunct="0">
              <a:spcBef>
                <a:spcPct val="0"/>
              </a:spcBef>
              <a:spcAft>
                <a:spcPct val="0"/>
              </a:spcAft>
              <a:defRPr sz="2400">
                <a:solidFill>
                  <a:schemeClr val="tx1"/>
                </a:solidFill>
                <a:latin typeface="Times New Roman" charset="0"/>
                <a:ea typeface="MS PGothic" charset="-128"/>
              </a:defRPr>
            </a:lvl9pPr>
          </a:lstStyle>
          <a:p>
            <a:endParaRPr lang="en-US" altLang="en-US"/>
          </a:p>
        </p:txBody>
      </p:sp>
      <p:sp>
        <p:nvSpPr>
          <p:cNvPr id="159" name="Rectangle 158"/>
          <p:cNvSpPr/>
          <p:nvPr/>
        </p:nvSpPr>
        <p:spPr bwMode="auto">
          <a:xfrm>
            <a:off x="31113983" y="17360697"/>
            <a:ext cx="19129891" cy="7379081"/>
          </a:xfrm>
          <a:prstGeom prst="rect">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spcBef>
                <a:spcPts val="0"/>
              </a:spcBef>
              <a:defRPr/>
            </a:pPr>
            <a:endParaRPr lang="en-US" altLang="en-US" sz="1200" b="1" dirty="0">
              <a:solidFill>
                <a:srgbClr val="000000"/>
              </a:solidFill>
              <a:latin typeface="Arial" panose="020B0604020202020204" pitchFamily="34" charset="0"/>
              <a:cs typeface="Arial" panose="020B0604020202020204" pitchFamily="34" charset="0"/>
            </a:endParaRPr>
          </a:p>
          <a:p>
            <a:r>
              <a:rPr lang="en-US" sz="2800" dirty="0">
                <a:latin typeface="Calibri" panose="020F0502020204030204" pitchFamily="34" charset="0"/>
                <a:cs typeface="Calibri" panose="020F0502020204030204" pitchFamily="34" charset="0"/>
              </a:rPr>
              <a:t>                     The Effect of Culture (Easterners &gt; Westerner)</a:t>
            </a:r>
          </a:p>
          <a:p>
            <a:r>
              <a:rPr lang="en-US" sz="2800" dirty="0">
                <a:latin typeface="Calibri" panose="020F0502020204030204" pitchFamily="34" charset="0"/>
                <a:cs typeface="Calibri" panose="020F0502020204030204" pitchFamily="34" charset="0"/>
              </a:rPr>
              <a:t>                                                     on Fz</a:t>
            </a:r>
          </a:p>
          <a:p>
            <a:pPr algn="ctr">
              <a:spcBef>
                <a:spcPts val="0"/>
              </a:spcBef>
              <a:defRPr/>
            </a:pPr>
            <a:endParaRPr lang="en-US" altLang="en-US" sz="1200" b="1" dirty="0">
              <a:solidFill>
                <a:srgbClr val="000000"/>
              </a:solidFill>
              <a:latin typeface="Arial" panose="020B0604020202020204" pitchFamily="34" charset="0"/>
              <a:cs typeface="Arial" panose="020B0604020202020204" pitchFamily="34" charset="0"/>
            </a:endParaRPr>
          </a:p>
          <a:p>
            <a:pPr marL="571500" indent="-571500">
              <a:spcBef>
                <a:spcPts val="0"/>
              </a:spcBef>
              <a:buFont typeface="Arial" panose="020B0604020202020204" pitchFamily="34" charset="0"/>
              <a:buChar char="•"/>
              <a:defRPr/>
            </a:pPr>
            <a:endParaRPr lang="en-US" altLang="en-US" sz="3600" dirty="0">
              <a:solidFill>
                <a:srgbClr val="000000"/>
              </a:solidFill>
              <a:latin typeface="Arial" panose="020B0604020202020204" pitchFamily="34" charset="0"/>
              <a:cs typeface="Arial" panose="020B0604020202020204" pitchFamily="34" charset="0"/>
            </a:endParaRPr>
          </a:p>
          <a:p>
            <a:pPr marL="571500" indent="-571500">
              <a:spcBef>
                <a:spcPts val="0"/>
              </a:spcBef>
              <a:buFont typeface="Arial" panose="020B0604020202020204" pitchFamily="34" charset="0"/>
              <a:buChar char="•"/>
              <a:defRPr/>
            </a:pPr>
            <a:endParaRPr lang="en-US" altLang="en-US" sz="3600" dirty="0">
              <a:solidFill>
                <a:srgbClr val="000000"/>
              </a:solidFill>
              <a:latin typeface="Arial" panose="020B0604020202020204" pitchFamily="34" charset="0"/>
              <a:cs typeface="Arial" panose="020B0604020202020204" pitchFamily="34" charset="0"/>
            </a:endParaRPr>
          </a:p>
          <a:p>
            <a:pPr marL="571500" indent="-571500">
              <a:spcBef>
                <a:spcPts val="0"/>
              </a:spcBef>
              <a:buFont typeface="Arial" panose="020B0604020202020204" pitchFamily="34" charset="0"/>
              <a:buChar char="•"/>
              <a:defRPr/>
            </a:pPr>
            <a:endParaRPr lang="en-US" altLang="en-US" sz="3600" dirty="0">
              <a:solidFill>
                <a:srgbClr val="000000"/>
              </a:solidFill>
              <a:latin typeface="Arial" panose="020B0604020202020204" pitchFamily="34" charset="0"/>
              <a:cs typeface="Arial" panose="020B0604020202020204" pitchFamily="34" charset="0"/>
            </a:endParaRPr>
          </a:p>
          <a:p>
            <a:pPr marL="571500" indent="-571500">
              <a:spcBef>
                <a:spcPts val="0"/>
              </a:spcBef>
              <a:buFont typeface="Arial" panose="020B0604020202020204" pitchFamily="34" charset="0"/>
              <a:buChar char="•"/>
              <a:defRPr/>
            </a:pPr>
            <a:endParaRPr lang="en-US" altLang="en-US" sz="3600" dirty="0">
              <a:solidFill>
                <a:srgbClr val="000000"/>
              </a:solidFill>
              <a:latin typeface="Arial" panose="020B0604020202020204" pitchFamily="34" charset="0"/>
              <a:cs typeface="Arial" panose="020B0604020202020204" pitchFamily="34" charset="0"/>
            </a:endParaRPr>
          </a:p>
          <a:p>
            <a:pPr marL="571500" indent="-571500">
              <a:spcBef>
                <a:spcPts val="0"/>
              </a:spcBef>
              <a:buFont typeface="Arial" panose="020B0604020202020204" pitchFamily="34" charset="0"/>
              <a:buChar char="•"/>
              <a:defRPr/>
            </a:pPr>
            <a:endParaRPr lang="en-US" altLang="en-US" sz="3600" dirty="0">
              <a:solidFill>
                <a:srgbClr val="000000"/>
              </a:solidFill>
              <a:latin typeface="Arial" panose="020B0604020202020204" pitchFamily="34" charset="0"/>
              <a:cs typeface="Arial" panose="020B0604020202020204" pitchFamily="34" charset="0"/>
            </a:endParaRPr>
          </a:p>
          <a:p>
            <a:pPr marL="571500" indent="-571500">
              <a:spcBef>
                <a:spcPts val="0"/>
              </a:spcBef>
              <a:buFont typeface="Arial" panose="020B0604020202020204" pitchFamily="34" charset="0"/>
              <a:buChar char="•"/>
              <a:defRPr/>
            </a:pPr>
            <a:endParaRPr lang="en-US" altLang="en-US" sz="3600" dirty="0">
              <a:solidFill>
                <a:srgbClr val="000000"/>
              </a:solidFill>
              <a:latin typeface="Arial" panose="020B0604020202020204" pitchFamily="34" charset="0"/>
              <a:cs typeface="Arial" panose="020B0604020202020204" pitchFamily="34" charset="0"/>
            </a:endParaRPr>
          </a:p>
          <a:p>
            <a:pPr marL="571500" indent="-571500">
              <a:spcBef>
                <a:spcPts val="0"/>
              </a:spcBef>
              <a:buFont typeface="Arial" panose="020B0604020202020204" pitchFamily="34" charset="0"/>
              <a:buChar char="•"/>
              <a:defRPr/>
            </a:pPr>
            <a:endParaRPr lang="en-US" altLang="en-US" sz="3600" dirty="0">
              <a:solidFill>
                <a:srgbClr val="000000"/>
              </a:solidFill>
              <a:latin typeface="Arial" panose="020B0604020202020204" pitchFamily="34" charset="0"/>
              <a:cs typeface="Arial" panose="020B0604020202020204" pitchFamily="34" charset="0"/>
            </a:endParaRPr>
          </a:p>
          <a:p>
            <a:pPr marL="571500" indent="-571500">
              <a:spcBef>
                <a:spcPts val="0"/>
              </a:spcBef>
              <a:buFont typeface="Arial" panose="020B0604020202020204" pitchFamily="34" charset="0"/>
              <a:buChar char="•"/>
              <a:defRPr/>
            </a:pPr>
            <a:endParaRPr lang="en-US" altLang="en-US" sz="3600" dirty="0">
              <a:solidFill>
                <a:srgbClr val="000000"/>
              </a:solidFill>
              <a:latin typeface="Arial" panose="020B0604020202020204" pitchFamily="34" charset="0"/>
              <a:cs typeface="Arial" panose="020B0604020202020204" pitchFamily="34" charset="0"/>
            </a:endParaRPr>
          </a:p>
          <a:p>
            <a:pPr marL="571500" indent="-571500">
              <a:spcBef>
                <a:spcPts val="0"/>
              </a:spcBef>
              <a:buFont typeface="Arial" panose="020B0604020202020204" pitchFamily="34" charset="0"/>
              <a:buChar char="•"/>
              <a:defRPr/>
            </a:pPr>
            <a:endParaRPr lang="en-US" altLang="en-US" sz="3600" dirty="0">
              <a:solidFill>
                <a:srgbClr val="000000"/>
              </a:solidFill>
              <a:latin typeface="Arial" panose="020B0604020202020204" pitchFamily="34" charset="0"/>
              <a:cs typeface="Arial" panose="020B0604020202020204" pitchFamily="34" charset="0"/>
            </a:endParaRPr>
          </a:p>
          <a:p>
            <a:pPr marL="571500" indent="-571500">
              <a:spcBef>
                <a:spcPts val="0"/>
              </a:spcBef>
              <a:buFont typeface="Arial" panose="020B0604020202020204" pitchFamily="34" charset="0"/>
              <a:buChar char="•"/>
              <a:defRPr/>
            </a:pPr>
            <a:endParaRPr lang="en-US" altLang="en-US" sz="3600" dirty="0">
              <a:solidFill>
                <a:srgbClr val="000000"/>
              </a:solidFill>
              <a:latin typeface="Arial" panose="020B0604020202020204" pitchFamily="34" charset="0"/>
              <a:cs typeface="Arial" panose="020B0604020202020204" pitchFamily="34" charset="0"/>
            </a:endParaRPr>
          </a:p>
          <a:p>
            <a:pPr>
              <a:spcBef>
                <a:spcPts val="0"/>
              </a:spcBef>
              <a:defRPr/>
            </a:pPr>
            <a:endParaRPr lang="en-US" altLang="en-US" sz="3600" dirty="0">
              <a:solidFill>
                <a:srgbClr val="000000"/>
              </a:solidFill>
              <a:latin typeface="Arial" panose="020B0604020202020204" pitchFamily="34" charset="0"/>
              <a:cs typeface="Arial" panose="020B0604020202020204" pitchFamily="34" charset="0"/>
            </a:endParaRPr>
          </a:p>
          <a:p>
            <a:pPr marL="571500" indent="-571500">
              <a:spcBef>
                <a:spcPts val="0"/>
              </a:spcBef>
              <a:buFont typeface="Arial" panose="020B0604020202020204" pitchFamily="34" charset="0"/>
              <a:buChar char="•"/>
              <a:defRPr/>
            </a:pPr>
            <a:endParaRPr lang="en-US" altLang="en-US" sz="3600" dirty="0">
              <a:solidFill>
                <a:srgbClr val="000000"/>
              </a:solidFill>
              <a:latin typeface="Arial" panose="020B0604020202020204" pitchFamily="34" charset="0"/>
              <a:cs typeface="Arial" panose="020B0604020202020204" pitchFamily="34" charset="0"/>
            </a:endParaRPr>
          </a:p>
          <a:p>
            <a:pPr>
              <a:spcBef>
                <a:spcPts val="0"/>
              </a:spcBef>
              <a:defRPr/>
            </a:pPr>
            <a:endParaRPr lang="en-US" altLang="en-US" sz="3600" dirty="0">
              <a:solidFill>
                <a:srgbClr val="000000"/>
              </a:solidFill>
              <a:latin typeface="Arial" panose="020B0604020202020204" pitchFamily="34" charset="0"/>
              <a:cs typeface="Arial" panose="020B0604020202020204" pitchFamily="34" charset="0"/>
            </a:endParaRPr>
          </a:p>
          <a:p>
            <a:pPr>
              <a:spcBef>
                <a:spcPts val="0"/>
              </a:spcBef>
              <a:defRPr/>
            </a:pPr>
            <a:endParaRPr lang="en-US" altLang="en-US" sz="3600" dirty="0">
              <a:solidFill>
                <a:srgbClr val="000000"/>
              </a:solidFill>
              <a:latin typeface="Arial" panose="020B0604020202020204" pitchFamily="34" charset="0"/>
              <a:cs typeface="Arial" panose="020B0604020202020204" pitchFamily="34" charset="0"/>
            </a:endParaRPr>
          </a:p>
          <a:p>
            <a:pPr>
              <a:spcBef>
                <a:spcPts val="0"/>
              </a:spcBef>
              <a:defRPr/>
            </a:pPr>
            <a:endParaRPr lang="en-US" altLang="en-US" sz="2000" dirty="0">
              <a:solidFill>
                <a:srgbClr val="000000"/>
              </a:solidFill>
              <a:latin typeface="Arial" panose="020B0604020202020204" pitchFamily="34" charset="0"/>
              <a:cs typeface="Arial" panose="020B0604020202020204" pitchFamily="34" charset="0"/>
            </a:endParaRPr>
          </a:p>
          <a:p>
            <a:pPr>
              <a:spcBef>
                <a:spcPts val="0"/>
              </a:spcBef>
              <a:defRPr/>
            </a:pPr>
            <a:endParaRPr lang="en-US" altLang="en-US" sz="2000" dirty="0">
              <a:solidFill>
                <a:srgbClr val="000000"/>
              </a:solidFill>
              <a:latin typeface="Arial" panose="020B0604020202020204" pitchFamily="34" charset="0"/>
              <a:cs typeface="Arial" panose="020B0604020202020204" pitchFamily="34" charset="0"/>
            </a:endParaRPr>
          </a:p>
          <a:p>
            <a:pPr>
              <a:spcBef>
                <a:spcPts val="0"/>
              </a:spcBef>
              <a:defRPr/>
            </a:pPr>
            <a:endParaRPr lang="en-US" altLang="en-US" sz="2000" dirty="0">
              <a:solidFill>
                <a:srgbClr val="000000"/>
              </a:solidFill>
              <a:latin typeface="Arial" panose="020B0604020202020204" pitchFamily="34" charset="0"/>
              <a:cs typeface="Arial" panose="020B0604020202020204" pitchFamily="34" charset="0"/>
            </a:endParaRPr>
          </a:p>
          <a:p>
            <a:pPr>
              <a:spcBef>
                <a:spcPts val="0"/>
              </a:spcBef>
              <a:defRPr/>
            </a:pPr>
            <a:endParaRPr lang="en-US" altLang="en-US" sz="2000" dirty="0">
              <a:solidFill>
                <a:srgbClr val="000000"/>
              </a:solidFill>
              <a:latin typeface="Arial" panose="020B0604020202020204" pitchFamily="34" charset="0"/>
              <a:cs typeface="Arial" panose="020B0604020202020204" pitchFamily="34" charset="0"/>
            </a:endParaRPr>
          </a:p>
        </p:txBody>
      </p:sp>
      <p:sp>
        <p:nvSpPr>
          <p:cNvPr id="88" name="Rectangle 5"/>
          <p:cNvSpPr>
            <a:spLocks noChangeArrowheads="1"/>
          </p:cNvSpPr>
          <p:nvPr/>
        </p:nvSpPr>
        <p:spPr bwMode="auto">
          <a:xfrm>
            <a:off x="31346274" y="25442148"/>
            <a:ext cx="18973800" cy="4314146"/>
          </a:xfrm>
          <a:prstGeom prst="rect">
            <a:avLst/>
          </a:prstGeom>
          <a:solidFill>
            <a:schemeClr val="bg1"/>
          </a:solidFill>
          <a:ln w="203200">
            <a:solidFill>
              <a:schemeClr val="tx1"/>
            </a:solidFill>
            <a:miter lim="800000"/>
            <a:headEnd/>
            <a:tailEnd/>
          </a:ln>
        </p:spPr>
        <p:txBody>
          <a:bodyPr lIns="274320" tIns="405108" rIns="405108" bIns="405108"/>
          <a:lstStyle>
            <a:lvl1pPr defTabSz="1028700">
              <a:defRPr sz="2400">
                <a:solidFill>
                  <a:schemeClr val="tx1"/>
                </a:solidFill>
                <a:latin typeface="Times New Roman" charset="0"/>
                <a:ea typeface="MS PGothic" charset="-128"/>
              </a:defRPr>
            </a:lvl1pPr>
            <a:lvl2pPr marL="914400" indent="-457200" defTabSz="1028700">
              <a:defRPr sz="2400">
                <a:solidFill>
                  <a:schemeClr val="tx1"/>
                </a:solidFill>
                <a:latin typeface="Times New Roman" charset="0"/>
                <a:ea typeface="MS PGothic" charset="-128"/>
              </a:defRPr>
            </a:lvl2pPr>
            <a:lvl3pPr marL="1371600" indent="-457200" defTabSz="1028700">
              <a:defRPr sz="2400">
                <a:solidFill>
                  <a:schemeClr val="tx1"/>
                </a:solidFill>
                <a:latin typeface="Times New Roman" charset="0"/>
                <a:ea typeface="MS PGothic" charset="-128"/>
              </a:defRPr>
            </a:lvl3pPr>
            <a:lvl4pPr marL="1600200" indent="-228600" defTabSz="1028700">
              <a:defRPr sz="2400">
                <a:solidFill>
                  <a:schemeClr val="tx1"/>
                </a:solidFill>
                <a:latin typeface="Times New Roman" charset="0"/>
                <a:ea typeface="MS PGothic" charset="-128"/>
              </a:defRPr>
            </a:lvl4pPr>
            <a:lvl5pPr marL="2057400" indent="-228600" defTabSz="1028700">
              <a:defRPr sz="2400">
                <a:solidFill>
                  <a:schemeClr val="tx1"/>
                </a:solidFill>
                <a:latin typeface="Times New Roman" charset="0"/>
                <a:ea typeface="MS PGothic" charset="-128"/>
              </a:defRPr>
            </a:lvl5pPr>
            <a:lvl6pPr marL="2514600" indent="-228600" defTabSz="1028700" eaLnBrk="0" fontAlgn="base" hangingPunct="0">
              <a:spcBef>
                <a:spcPct val="0"/>
              </a:spcBef>
              <a:spcAft>
                <a:spcPct val="0"/>
              </a:spcAft>
              <a:defRPr sz="2400">
                <a:solidFill>
                  <a:schemeClr val="tx1"/>
                </a:solidFill>
                <a:latin typeface="Times New Roman" charset="0"/>
                <a:ea typeface="MS PGothic" charset="-128"/>
              </a:defRPr>
            </a:lvl6pPr>
            <a:lvl7pPr marL="2971800" indent="-228600" defTabSz="1028700" eaLnBrk="0" fontAlgn="base" hangingPunct="0">
              <a:spcBef>
                <a:spcPct val="0"/>
              </a:spcBef>
              <a:spcAft>
                <a:spcPct val="0"/>
              </a:spcAft>
              <a:defRPr sz="2400">
                <a:solidFill>
                  <a:schemeClr val="tx1"/>
                </a:solidFill>
                <a:latin typeface="Times New Roman" charset="0"/>
                <a:ea typeface="MS PGothic" charset="-128"/>
              </a:defRPr>
            </a:lvl7pPr>
            <a:lvl8pPr marL="3429000" indent="-228600" defTabSz="1028700" eaLnBrk="0" fontAlgn="base" hangingPunct="0">
              <a:spcBef>
                <a:spcPct val="0"/>
              </a:spcBef>
              <a:spcAft>
                <a:spcPct val="0"/>
              </a:spcAft>
              <a:defRPr sz="2400">
                <a:solidFill>
                  <a:schemeClr val="tx1"/>
                </a:solidFill>
                <a:latin typeface="Times New Roman" charset="0"/>
                <a:ea typeface="MS PGothic" charset="-128"/>
              </a:defRPr>
            </a:lvl8pPr>
            <a:lvl9pPr marL="3886200" indent="-228600" defTabSz="1028700" eaLnBrk="0" fontAlgn="base" hangingPunct="0">
              <a:spcBef>
                <a:spcPct val="0"/>
              </a:spcBef>
              <a:spcAft>
                <a:spcPct val="0"/>
              </a:spcAft>
              <a:defRPr sz="2400">
                <a:solidFill>
                  <a:schemeClr val="tx1"/>
                </a:solidFill>
                <a:latin typeface="Times New Roman" charset="0"/>
                <a:ea typeface="MS PGothic" charset="-128"/>
              </a:defRPr>
            </a:lvl9pPr>
          </a:lstStyle>
          <a:p>
            <a:pPr algn="ctr">
              <a:spcBef>
                <a:spcPct val="50000"/>
              </a:spcBef>
              <a:spcAft>
                <a:spcPts val="600"/>
              </a:spcAft>
              <a:defRPr/>
            </a:pPr>
            <a:r>
              <a:rPr lang="en-US" altLang="en-US" sz="5000" b="1" dirty="0">
                <a:solidFill>
                  <a:srgbClr val="000000"/>
                </a:solidFill>
                <a:latin typeface="Arial" charset="0"/>
              </a:rPr>
              <a:t>Discussion</a:t>
            </a:r>
          </a:p>
          <a:p>
            <a:pPr marL="228600" lvl="0" indent="-228600" defTabSz="914400" eaLnBrk="1" fontAlgn="auto" hangingPunct="1">
              <a:lnSpc>
                <a:spcPct val="90000"/>
              </a:lnSpc>
              <a:spcBef>
                <a:spcPts val="1000"/>
              </a:spcBef>
              <a:spcAft>
                <a:spcPts val="0"/>
              </a:spcAft>
              <a:buFont typeface="Arial" panose="020B0604020202020204" pitchFamily="34" charset="0"/>
              <a:buChar char="•"/>
            </a:pPr>
            <a:r>
              <a:rPr lang="en-US" sz="3600" dirty="0">
                <a:solidFill>
                  <a:prstClr val="black"/>
                </a:solidFill>
                <a:latin typeface="Calibri" panose="020F0502020204030204"/>
                <a:ea typeface="+mn-ea"/>
              </a:rPr>
              <a:t>Culture influences attentional processes regarding expectation, although the differences were not found to be modulated by spatial frequency, as predicted.</a:t>
            </a:r>
          </a:p>
          <a:p>
            <a:pPr marL="228600" lvl="0" indent="-228600" defTabSz="914400" eaLnBrk="1" fontAlgn="auto" hangingPunct="1">
              <a:lnSpc>
                <a:spcPct val="90000"/>
              </a:lnSpc>
              <a:spcBef>
                <a:spcPts val="1000"/>
              </a:spcBef>
              <a:spcAft>
                <a:spcPts val="0"/>
              </a:spcAft>
              <a:buFont typeface="Arial" panose="020B0604020202020204" pitchFamily="34" charset="0"/>
              <a:buChar char="•"/>
            </a:pPr>
            <a:r>
              <a:rPr lang="en-US" sz="3600" dirty="0">
                <a:solidFill>
                  <a:prstClr val="black"/>
                </a:solidFill>
                <a:latin typeface="Calibri" panose="020F0502020204030204"/>
                <a:ea typeface="+mn-ea"/>
              </a:rPr>
              <a:t>The paradigm was sensitive to the effects of spatial frequency, with low spatial frequencies inducing a greater P3a than high spatial frequency over widespread channels, including Fz and Pz.</a:t>
            </a:r>
          </a:p>
          <a:p>
            <a:pPr marL="228600" lvl="0" indent="-228600" defTabSz="914400" eaLnBrk="1" fontAlgn="auto" hangingPunct="1">
              <a:lnSpc>
                <a:spcPct val="90000"/>
              </a:lnSpc>
              <a:spcBef>
                <a:spcPts val="1000"/>
              </a:spcBef>
              <a:spcAft>
                <a:spcPts val="0"/>
              </a:spcAft>
              <a:buFont typeface="Arial" panose="020B0604020202020204" pitchFamily="34" charset="0"/>
              <a:buChar char="•"/>
            </a:pPr>
            <a:r>
              <a:rPr lang="en-US" altLang="en-US" sz="3600" dirty="0">
                <a:solidFill>
                  <a:prstClr val="black"/>
                </a:solidFill>
                <a:latin typeface="Calibri" panose="020F0502020204030204"/>
                <a:ea typeface="+mn-ea"/>
              </a:rPr>
              <a:t>Results provide some evidence of heightened attentional processing by East Asians. </a:t>
            </a:r>
            <a:endParaRPr lang="en-US" altLang="en-US" sz="5000" dirty="0">
              <a:solidFill>
                <a:srgbClr val="000000"/>
              </a:solidFill>
              <a:latin typeface="Arial" charset="0"/>
            </a:endParaRPr>
          </a:p>
          <a:p>
            <a:pPr>
              <a:spcBef>
                <a:spcPts val="960"/>
              </a:spcBef>
              <a:defRPr/>
            </a:pPr>
            <a:endParaRPr lang="en-US" sz="3600" dirty="0">
              <a:latin typeface="Arial" panose="020B0604020202020204" pitchFamily="34" charset="0"/>
              <a:ea typeface="Arial" charset="0"/>
              <a:cs typeface="Arial" panose="020B0604020202020204" pitchFamily="34" charset="0"/>
            </a:endParaRPr>
          </a:p>
          <a:p>
            <a:pPr>
              <a:spcBef>
                <a:spcPts val="960"/>
              </a:spcBef>
              <a:defRPr/>
            </a:pPr>
            <a:endParaRPr lang="en-US" sz="2000" dirty="0">
              <a:latin typeface="Arial" panose="020B0604020202020204" pitchFamily="34" charset="0"/>
              <a:ea typeface="Arial" charset="0"/>
              <a:cs typeface="Arial" panose="020B0604020202020204" pitchFamily="34" charset="0"/>
            </a:endParaRPr>
          </a:p>
        </p:txBody>
      </p:sp>
      <p:sp>
        <p:nvSpPr>
          <p:cNvPr id="3" name="TextBox 2"/>
          <p:cNvSpPr txBox="1"/>
          <p:nvPr/>
        </p:nvSpPr>
        <p:spPr>
          <a:xfrm>
            <a:off x="1150852" y="7885274"/>
            <a:ext cx="13213080" cy="7294305"/>
          </a:xfrm>
          <a:prstGeom prst="rect">
            <a:avLst/>
          </a:prstGeom>
          <a:noFill/>
        </p:spPr>
        <p:txBody>
          <a:bodyPr wrap="square" rtlCol="0">
            <a:spAutoFit/>
          </a:bodyPr>
          <a:lstStyle/>
          <a:p>
            <a:pPr marL="0" indent="0">
              <a:lnSpc>
                <a:spcPct val="100000"/>
              </a:lnSpc>
              <a:buNone/>
            </a:pPr>
            <a:r>
              <a:rPr lang="en-US" sz="3600" dirty="0">
                <a:latin typeface="Calibri" panose="020F0502020204030204" pitchFamily="34" charset="0"/>
              </a:rPr>
              <a:t>Although cross-cultural differences in 'higher-level' processes have been repeatedly demonstrated, recent work suggests that culture also may influence 'lower-level' perceptual processes, such as sensitivity to different spatial frequencies. </a:t>
            </a:r>
            <a:r>
              <a:rPr lang="en-US" sz="3600" dirty="0">
                <a:latin typeface="Calibri" panose="020F0502020204030204" pitchFamily="34" charset="0"/>
                <a:cs typeface="Calibri" panose="020F0502020204030204" pitchFamily="34" charset="0"/>
              </a:rPr>
              <a:t>The holistic processes utilized by Easterners and the analytical processes utilized by Westerners may influence how Easterners and Westerners attend to their visual world. </a:t>
            </a:r>
          </a:p>
          <a:p>
            <a:pPr marL="571500" indent="-571500">
              <a:buFont typeface="Arial" panose="020B0604020202020204" pitchFamily="34" charset="0"/>
              <a:buChar char="•"/>
            </a:pPr>
            <a:r>
              <a:rPr lang="en-US" sz="3600" dirty="0">
                <a:latin typeface="Calibri" panose="020F0502020204030204" pitchFamily="34" charset="0"/>
                <a:cs typeface="Calibri" panose="020F0502020204030204" pitchFamily="34" charset="0"/>
              </a:rPr>
              <a:t>Visual scenes can be decomposed into global and local information. East Asians have a strong global preference relative to Caucasian Westerners.  </a:t>
            </a:r>
          </a:p>
          <a:p>
            <a:pPr marL="0" indent="0">
              <a:lnSpc>
                <a:spcPct val="100000"/>
              </a:lnSpc>
              <a:buNone/>
            </a:pPr>
            <a:r>
              <a:rPr lang="en-US" sz="3600" dirty="0">
                <a:latin typeface="Calibri" panose="020F0502020204030204" pitchFamily="34" charset="0"/>
                <a:cs typeface="Calibri" panose="020F0502020204030204" pitchFamily="34" charset="0"/>
              </a:rPr>
              <a:t>	</a:t>
            </a:r>
            <a:r>
              <a:rPr lang="en-US" sz="2600" dirty="0">
                <a:latin typeface="Calibri" panose="020F0502020204030204" pitchFamily="34" charset="0"/>
                <a:cs typeface="Calibri" panose="020F0502020204030204" pitchFamily="34" charset="0"/>
              </a:rPr>
              <a:t>(</a:t>
            </a:r>
            <a:r>
              <a:rPr lang="en-US" sz="2600" dirty="0" err="1">
                <a:latin typeface="Calibri" panose="020F0502020204030204" pitchFamily="34" charset="0"/>
                <a:cs typeface="Calibri" panose="020F0502020204030204" pitchFamily="34" charset="0"/>
              </a:rPr>
              <a:t>McKone</a:t>
            </a:r>
            <a:r>
              <a:rPr lang="en-US" sz="2600" dirty="0">
                <a:latin typeface="Calibri" panose="020F0502020204030204" pitchFamily="34" charset="0"/>
                <a:cs typeface="Calibri" panose="020F0502020204030204" pitchFamily="34" charset="0"/>
              </a:rPr>
              <a:t> et al., 2010).</a:t>
            </a:r>
          </a:p>
          <a:p>
            <a:pPr marL="571500" indent="-571500">
              <a:lnSpc>
                <a:spcPct val="100000"/>
              </a:lnSpc>
              <a:buFont typeface="Arial" panose="020B0604020202020204" pitchFamily="34" charset="0"/>
              <a:buChar char="•"/>
            </a:pPr>
            <a:r>
              <a:rPr lang="en-US" sz="3600" dirty="0">
                <a:latin typeface="Calibri" panose="020F0502020204030204" pitchFamily="34" charset="0"/>
                <a:cs typeface="Calibri" panose="020F0502020204030204" pitchFamily="34" charset="0"/>
              </a:rPr>
              <a:t>Easterners were tuned toward lower spatial frequencies than Westerners during face recognition tasks </a:t>
            </a:r>
          </a:p>
          <a:p>
            <a:pPr lvl="1"/>
            <a:r>
              <a:rPr lang="en-US" sz="2600" dirty="0">
                <a:latin typeface="Calibri" panose="020F0502020204030204" pitchFamily="34" charset="0"/>
                <a:cs typeface="Calibri" panose="020F0502020204030204" pitchFamily="34" charset="0"/>
              </a:rPr>
              <a:t>      (Tardif et al., 2017)</a:t>
            </a:r>
            <a:r>
              <a:rPr lang="en-US" sz="3600" dirty="0">
                <a:latin typeface="Calibri" panose="020F0502020204030204" pitchFamily="34" charset="0"/>
                <a:cs typeface="Calibri" panose="020F0502020204030204" pitchFamily="34" charset="0"/>
              </a:rPr>
              <a:t>	</a:t>
            </a:r>
            <a:endParaRPr lang="en-US" sz="2600" dirty="0">
              <a:latin typeface="Calibri" panose="020F0502020204030204" pitchFamily="34" charset="0"/>
              <a:cs typeface="Calibri" panose="020F0502020204030204" pitchFamily="34" charset="0"/>
            </a:endParaRPr>
          </a:p>
        </p:txBody>
      </p:sp>
      <p:sp>
        <p:nvSpPr>
          <p:cNvPr id="42" name="Content Placeholder 2"/>
          <p:cNvSpPr txBox="1">
            <a:spLocks/>
          </p:cNvSpPr>
          <p:nvPr/>
        </p:nvSpPr>
        <p:spPr>
          <a:xfrm>
            <a:off x="1205957" y="16797023"/>
            <a:ext cx="12781051" cy="1889463"/>
          </a:xfrm>
          <a:prstGeom prst="rect">
            <a:avLst/>
          </a:prstGeom>
        </p:spPr>
        <p:txBody>
          <a:bodyPr>
            <a:noAutofit/>
          </a:bodyPr>
          <a:lstStyle>
            <a:lvl1pPr marL="1800225" indent="-1800225" algn="l" defTabSz="4802188" rtl="0" eaLnBrk="0" fontAlgn="base" hangingPunct="0">
              <a:spcBef>
                <a:spcPct val="20000"/>
              </a:spcBef>
              <a:spcAft>
                <a:spcPct val="0"/>
              </a:spcAft>
              <a:buChar char="•"/>
              <a:defRPr sz="16800">
                <a:solidFill>
                  <a:schemeClr val="tx1"/>
                </a:solidFill>
                <a:latin typeface="+mn-lt"/>
                <a:ea typeface="MS PGothic" panose="020B0600070205080204" pitchFamily="34" charset="-128"/>
                <a:cs typeface="MS PGothic" charset="0"/>
              </a:defRPr>
            </a:lvl1pPr>
            <a:lvl2pPr marL="3902075" indent="-1501775" algn="l" defTabSz="4802188" rtl="0" eaLnBrk="0" fontAlgn="base" hangingPunct="0">
              <a:spcBef>
                <a:spcPct val="20000"/>
              </a:spcBef>
              <a:spcAft>
                <a:spcPct val="0"/>
              </a:spcAft>
              <a:buChar char="–"/>
              <a:defRPr sz="14700">
                <a:solidFill>
                  <a:schemeClr val="tx1"/>
                </a:solidFill>
                <a:latin typeface="+mn-lt"/>
                <a:ea typeface="MS PGothic" panose="020B0600070205080204" pitchFamily="34" charset="-128"/>
                <a:cs typeface="MS PGothic" charset="0"/>
              </a:defRPr>
            </a:lvl2pPr>
            <a:lvl3pPr marL="6002338" indent="-1200150" algn="l" defTabSz="4802188" rtl="0" eaLnBrk="0" fontAlgn="base" hangingPunct="0">
              <a:spcBef>
                <a:spcPct val="20000"/>
              </a:spcBef>
              <a:spcAft>
                <a:spcPct val="0"/>
              </a:spcAft>
              <a:buChar char="•"/>
              <a:defRPr sz="12600">
                <a:solidFill>
                  <a:schemeClr val="tx1"/>
                </a:solidFill>
                <a:latin typeface="+mn-lt"/>
                <a:ea typeface="MS PGothic" panose="020B0600070205080204" pitchFamily="34" charset="-128"/>
                <a:cs typeface="MS PGothic" charset="0"/>
              </a:defRPr>
            </a:lvl3pPr>
            <a:lvl4pPr marL="8402638" indent="-1200150" algn="l" defTabSz="4802188" rtl="0" eaLnBrk="0" fontAlgn="base" hangingPunct="0">
              <a:spcBef>
                <a:spcPct val="20000"/>
              </a:spcBef>
              <a:spcAft>
                <a:spcPct val="0"/>
              </a:spcAft>
              <a:buChar char="–"/>
              <a:defRPr sz="10500">
                <a:solidFill>
                  <a:schemeClr val="tx1"/>
                </a:solidFill>
                <a:latin typeface="+mn-lt"/>
                <a:ea typeface="MS PGothic" panose="020B0600070205080204" pitchFamily="34" charset="-128"/>
                <a:cs typeface="MS PGothic" charset="0"/>
              </a:defRPr>
            </a:lvl4pPr>
            <a:lvl5pPr marL="10804525" indent="-1200150" algn="l" defTabSz="4802188" rtl="0" eaLnBrk="0" fontAlgn="base" hangingPunct="0">
              <a:spcBef>
                <a:spcPct val="20000"/>
              </a:spcBef>
              <a:spcAft>
                <a:spcPct val="0"/>
              </a:spcAft>
              <a:buChar char="»"/>
              <a:defRPr sz="10500">
                <a:solidFill>
                  <a:schemeClr val="tx1"/>
                </a:solidFill>
                <a:latin typeface="+mn-lt"/>
                <a:ea typeface="MS PGothic" panose="020B0600070205080204" pitchFamily="34" charset="-128"/>
                <a:cs typeface="MS PGothic" charset="0"/>
              </a:defRPr>
            </a:lvl5pPr>
            <a:lvl6pPr marL="11261725" indent="-1200150" algn="l" defTabSz="4802188" rtl="0" eaLnBrk="0" fontAlgn="base" hangingPunct="0">
              <a:spcBef>
                <a:spcPct val="20000"/>
              </a:spcBef>
              <a:spcAft>
                <a:spcPct val="0"/>
              </a:spcAft>
              <a:buChar char="»"/>
              <a:defRPr sz="10500">
                <a:solidFill>
                  <a:schemeClr val="tx1"/>
                </a:solidFill>
                <a:latin typeface="+mn-lt"/>
                <a:ea typeface="+mn-ea"/>
              </a:defRPr>
            </a:lvl6pPr>
            <a:lvl7pPr marL="11718925" indent="-1200150" algn="l" defTabSz="4802188" rtl="0" eaLnBrk="0" fontAlgn="base" hangingPunct="0">
              <a:spcBef>
                <a:spcPct val="20000"/>
              </a:spcBef>
              <a:spcAft>
                <a:spcPct val="0"/>
              </a:spcAft>
              <a:buChar char="»"/>
              <a:defRPr sz="10500">
                <a:solidFill>
                  <a:schemeClr val="tx1"/>
                </a:solidFill>
                <a:latin typeface="+mn-lt"/>
                <a:ea typeface="+mn-ea"/>
              </a:defRPr>
            </a:lvl7pPr>
            <a:lvl8pPr marL="12176125" indent="-1200150" algn="l" defTabSz="4802188" rtl="0" eaLnBrk="0" fontAlgn="base" hangingPunct="0">
              <a:spcBef>
                <a:spcPct val="20000"/>
              </a:spcBef>
              <a:spcAft>
                <a:spcPct val="0"/>
              </a:spcAft>
              <a:buChar char="»"/>
              <a:defRPr sz="10500">
                <a:solidFill>
                  <a:schemeClr val="tx1"/>
                </a:solidFill>
                <a:latin typeface="+mn-lt"/>
                <a:ea typeface="+mn-ea"/>
              </a:defRPr>
            </a:lvl8pPr>
            <a:lvl9pPr marL="12633325" indent="-1200150" algn="l" defTabSz="4802188" rtl="0" eaLnBrk="0" fontAlgn="base" hangingPunct="0">
              <a:spcBef>
                <a:spcPct val="20000"/>
              </a:spcBef>
              <a:spcAft>
                <a:spcPct val="0"/>
              </a:spcAft>
              <a:buChar char="»"/>
              <a:defRPr sz="10500">
                <a:solidFill>
                  <a:schemeClr val="tx1"/>
                </a:solidFill>
                <a:latin typeface="+mn-lt"/>
                <a:ea typeface="+mn-ea"/>
              </a:defRPr>
            </a:lvl9pPr>
          </a:lstStyle>
          <a:p>
            <a:pPr marL="742950" indent="-742950">
              <a:buFontTx/>
              <a:buAutoNum type="arabicParenR"/>
            </a:pPr>
            <a:r>
              <a:rPr lang="en-US" sz="3600" kern="0" dirty="0">
                <a:latin typeface="Calibri" panose="020F0502020204030204" pitchFamily="34" charset="0"/>
              </a:rPr>
              <a:t>Americans will prioritize HSF information and East Asians will prioritize LSF information</a:t>
            </a:r>
          </a:p>
          <a:p>
            <a:pPr marL="742950" indent="-742950">
              <a:buFontTx/>
              <a:buAutoNum type="arabicParenR"/>
            </a:pPr>
            <a:r>
              <a:rPr lang="en-US" sz="3600" kern="0" dirty="0">
                <a:latin typeface="Calibri" panose="020F0502020204030204" pitchFamily="34" charset="0"/>
              </a:rPr>
              <a:t>This may be reflected in ERP components related to perception (P1, N1) and expectation (P3)</a:t>
            </a:r>
          </a:p>
        </p:txBody>
      </p:sp>
      <p:sp>
        <p:nvSpPr>
          <p:cNvPr id="10" name="TextBox 9"/>
          <p:cNvSpPr txBox="1"/>
          <p:nvPr/>
        </p:nvSpPr>
        <p:spPr>
          <a:xfrm>
            <a:off x="44207058" y="8326407"/>
            <a:ext cx="5186584" cy="7848302"/>
          </a:xfrm>
          <a:prstGeom prst="rect">
            <a:avLst/>
          </a:prstGeom>
          <a:noFill/>
        </p:spPr>
        <p:txBody>
          <a:bodyPr wrap="square" rtlCol="0">
            <a:spAutoFit/>
          </a:bodyPr>
          <a:lstStyle/>
          <a:p>
            <a:pPr marL="571500" indent="-571500">
              <a:buFont typeface="Arial" panose="020B0604020202020204" pitchFamily="34" charset="0"/>
              <a:buChar char="•"/>
            </a:pPr>
            <a:r>
              <a:rPr lang="en-US" sz="3600" dirty="0">
                <a:latin typeface="Calibri" panose="020F0502020204030204" pitchFamily="34" charset="0"/>
              </a:rPr>
              <a:t>Grand averaged ERPs from 13 electrodes that showed a main effect of culture from the mass univariate analysis (Fp1, AF3, F7, F3, FC1, Fz, Cz, Fp2, AF4, F8, F4, FC6,FC2). </a:t>
            </a:r>
          </a:p>
          <a:p>
            <a:pPr marL="571500" indent="-571500">
              <a:buFont typeface="Arial" panose="020B0604020202020204" pitchFamily="34" charset="0"/>
              <a:buChar char="•"/>
            </a:pPr>
            <a:r>
              <a:rPr lang="en-US" sz="3600" dirty="0">
                <a:latin typeface="Calibri" panose="020F0502020204030204" pitchFamily="34" charset="0"/>
              </a:rPr>
              <a:t>The topographic maps depict the distribution of voltage differences from 0 ms to 600 ms post </a:t>
            </a:r>
            <a:r>
              <a:rPr lang="en-US" sz="3600">
                <a:latin typeface="Calibri" panose="020F0502020204030204" pitchFamily="34" charset="0"/>
              </a:rPr>
              <a:t>stimulus onset.</a:t>
            </a:r>
            <a:endParaRPr lang="en-US" sz="3600" dirty="0">
              <a:latin typeface="Calibri" panose="020F0502020204030204" pitchFamily="34" charset="0"/>
            </a:endParaRPr>
          </a:p>
          <a:p>
            <a:endParaRPr lang="en-US" sz="3600" dirty="0">
              <a:latin typeface="Calibri" panose="020F0502020204030204" pitchFamily="34" charset="0"/>
            </a:endParaRPr>
          </a:p>
        </p:txBody>
      </p:sp>
      <p:pic>
        <p:nvPicPr>
          <p:cNvPr id="23" name="Picture 22">
            <a:extLst>
              <a:ext uri="{FF2B5EF4-FFF2-40B4-BE49-F238E27FC236}">
                <a16:creationId xmlns:a16="http://schemas.microsoft.com/office/drawing/2014/main" id="{E47B1E5E-25ED-DE41-8A69-73F5CE9B9BF9}"/>
              </a:ext>
            </a:extLst>
          </p:cNvPr>
          <p:cNvPicPr>
            <a:picLocks noChangeAspect="1"/>
          </p:cNvPicPr>
          <p:nvPr/>
        </p:nvPicPr>
        <p:blipFill>
          <a:blip r:embed="rId4"/>
          <a:stretch>
            <a:fillRect/>
          </a:stretch>
        </p:blipFill>
        <p:spPr>
          <a:xfrm>
            <a:off x="15019743" y="11471362"/>
            <a:ext cx="14477040" cy="6871332"/>
          </a:xfrm>
          <a:prstGeom prst="rect">
            <a:avLst/>
          </a:prstGeom>
        </p:spPr>
      </p:pic>
      <p:sp>
        <p:nvSpPr>
          <p:cNvPr id="24" name="TextBox 23">
            <a:extLst>
              <a:ext uri="{FF2B5EF4-FFF2-40B4-BE49-F238E27FC236}">
                <a16:creationId xmlns:a16="http://schemas.microsoft.com/office/drawing/2014/main" id="{7EE45ED5-35CC-1D4C-92F2-AF210122CA11}"/>
              </a:ext>
            </a:extLst>
          </p:cNvPr>
          <p:cNvSpPr txBox="1"/>
          <p:nvPr/>
        </p:nvSpPr>
        <p:spPr>
          <a:xfrm>
            <a:off x="18400772" y="11244378"/>
            <a:ext cx="8912612" cy="646331"/>
          </a:xfrm>
          <a:prstGeom prst="rect">
            <a:avLst/>
          </a:prstGeom>
          <a:solidFill>
            <a:schemeClr val="bg1"/>
          </a:solidFill>
        </p:spPr>
        <p:txBody>
          <a:bodyPr wrap="square" rtlCol="0">
            <a:spAutoFit/>
          </a:bodyPr>
          <a:lstStyle/>
          <a:p>
            <a:r>
              <a:rPr lang="en-US" sz="3600" dirty="0">
                <a:latin typeface="Calibri" panose="020F0502020204030204" pitchFamily="34" charset="0"/>
                <a:cs typeface="Calibri" panose="020F0502020204030204" pitchFamily="34" charset="0"/>
              </a:rPr>
              <a:t>The Effect of Culture (Eastern &gt; Western)</a:t>
            </a:r>
          </a:p>
        </p:txBody>
      </p:sp>
      <p:sp>
        <p:nvSpPr>
          <p:cNvPr id="25" name="TextBox 24">
            <a:extLst>
              <a:ext uri="{FF2B5EF4-FFF2-40B4-BE49-F238E27FC236}">
                <a16:creationId xmlns:a16="http://schemas.microsoft.com/office/drawing/2014/main" id="{0BDE68B7-F054-A141-8F2D-8B6329C5698F}"/>
              </a:ext>
            </a:extLst>
          </p:cNvPr>
          <p:cNvSpPr txBox="1"/>
          <p:nvPr/>
        </p:nvSpPr>
        <p:spPr>
          <a:xfrm>
            <a:off x="14929176" y="18874892"/>
            <a:ext cx="15449875" cy="3046988"/>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Fig. 1. ERP results using mass univariate analysis to look at nine electrodes of interest chosen based on existing literature about P3a. The raster plots presented here show a graphic representation of results, where the warmer the colors, the larger the F-value is at a given time point in the electrode. Within the 0–500 ms time window post stimulus onset, response from Easterners was more positive than response from Westerners at F3, Fz and F4 towards the end of the selected time window (∼450 ms). </a:t>
            </a:r>
          </a:p>
        </p:txBody>
      </p:sp>
      <p:pic>
        <p:nvPicPr>
          <p:cNvPr id="26" name="Picture 25">
            <a:extLst>
              <a:ext uri="{FF2B5EF4-FFF2-40B4-BE49-F238E27FC236}">
                <a16:creationId xmlns:a16="http://schemas.microsoft.com/office/drawing/2014/main" id="{F75A239A-213A-444F-94C0-90A410B56446}"/>
              </a:ext>
            </a:extLst>
          </p:cNvPr>
          <p:cNvPicPr>
            <a:picLocks noChangeAspect="1"/>
          </p:cNvPicPr>
          <p:nvPr/>
        </p:nvPicPr>
        <p:blipFill>
          <a:blip r:embed="rId5"/>
          <a:stretch>
            <a:fillRect/>
          </a:stretch>
        </p:blipFill>
        <p:spPr>
          <a:xfrm>
            <a:off x="15004823" y="21983797"/>
            <a:ext cx="15385638" cy="7604947"/>
          </a:xfrm>
          <a:prstGeom prst="rect">
            <a:avLst/>
          </a:prstGeom>
          <a:noFill/>
          <a:ln w="9525" cap="flat" cmpd="sng" algn="ctr">
            <a:solidFill>
              <a:schemeClr val="bg1"/>
            </a:solidFill>
            <a:prstDash val="solid"/>
            <a:round/>
            <a:headEnd type="none" w="med" len="med"/>
            <a:tailEnd type="none" w="med" len="med"/>
          </a:ln>
          <a:effectLst/>
        </p:spPr>
      </p:pic>
      <p:sp>
        <p:nvSpPr>
          <p:cNvPr id="27" name="TextBox 26">
            <a:extLst>
              <a:ext uri="{FF2B5EF4-FFF2-40B4-BE49-F238E27FC236}">
                <a16:creationId xmlns:a16="http://schemas.microsoft.com/office/drawing/2014/main" id="{D8002159-2802-3F43-9E19-A17BDFE375F9}"/>
              </a:ext>
            </a:extLst>
          </p:cNvPr>
          <p:cNvSpPr txBox="1"/>
          <p:nvPr/>
        </p:nvSpPr>
        <p:spPr>
          <a:xfrm>
            <a:off x="29675537" y="15358735"/>
            <a:ext cx="484008" cy="646331"/>
          </a:xfrm>
          <a:prstGeom prst="rect">
            <a:avLst/>
          </a:prstGeom>
          <a:noFill/>
        </p:spPr>
        <p:txBody>
          <a:bodyPr wrap="square" rtlCol="0">
            <a:spAutoFit/>
          </a:bodyPr>
          <a:lstStyle/>
          <a:p>
            <a:r>
              <a:rPr lang="en-US" sz="3600" dirty="0">
                <a:solidFill>
                  <a:schemeClr val="bg2">
                    <a:lumMod val="25000"/>
                  </a:schemeClr>
                </a:solidFill>
                <a:latin typeface="Arial" panose="020B0604020202020204" pitchFamily="34" charset="0"/>
                <a:cs typeface="Arial" panose="020B0604020202020204" pitchFamily="34" charset="0"/>
              </a:rPr>
              <a:t>F</a:t>
            </a:r>
          </a:p>
        </p:txBody>
      </p:sp>
      <p:sp>
        <p:nvSpPr>
          <p:cNvPr id="29" name="TextBox 28">
            <a:extLst>
              <a:ext uri="{FF2B5EF4-FFF2-40B4-BE49-F238E27FC236}">
                <a16:creationId xmlns:a16="http://schemas.microsoft.com/office/drawing/2014/main" id="{5A066346-889F-454B-BE80-D6B6654132FA}"/>
              </a:ext>
            </a:extLst>
          </p:cNvPr>
          <p:cNvSpPr txBox="1"/>
          <p:nvPr/>
        </p:nvSpPr>
        <p:spPr>
          <a:xfrm>
            <a:off x="19209071" y="21827856"/>
            <a:ext cx="7258565" cy="646331"/>
          </a:xfrm>
          <a:prstGeom prst="rect">
            <a:avLst/>
          </a:prstGeom>
          <a:solidFill>
            <a:schemeClr val="bg1"/>
          </a:solidFill>
        </p:spPr>
        <p:txBody>
          <a:bodyPr wrap="square" rtlCol="0">
            <a:spAutoFit/>
          </a:bodyPr>
          <a:lstStyle/>
          <a:p>
            <a:r>
              <a:rPr lang="en-US" sz="3600" dirty="0"/>
              <a:t>The Effect of Frequency (LSF &gt; HSF </a:t>
            </a:r>
            <a:r>
              <a:rPr lang="en-US" dirty="0"/>
              <a:t>)</a:t>
            </a:r>
          </a:p>
        </p:txBody>
      </p:sp>
      <p:sp>
        <p:nvSpPr>
          <p:cNvPr id="8" name="Rectangle 7">
            <a:extLst>
              <a:ext uri="{FF2B5EF4-FFF2-40B4-BE49-F238E27FC236}">
                <a16:creationId xmlns:a16="http://schemas.microsoft.com/office/drawing/2014/main" id="{00404DA8-A758-AE43-AC28-3053D87EE425}"/>
              </a:ext>
            </a:extLst>
          </p:cNvPr>
          <p:cNvSpPr/>
          <p:nvPr/>
        </p:nvSpPr>
        <p:spPr bwMode="auto">
          <a:xfrm>
            <a:off x="29758724" y="22428262"/>
            <a:ext cx="607086" cy="6871332"/>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effectLst/>
              <a:latin typeface="Calibri" panose="020F0502020204030204" pitchFamily="34" charset="0"/>
              <a:ea typeface="ＭＳ Ｐゴシック" charset="0"/>
              <a:cs typeface="Calibri" panose="020F0502020204030204"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effectLst/>
              <a:latin typeface="Calibri" panose="020F0502020204030204" pitchFamily="34" charset="0"/>
              <a:ea typeface="ＭＳ Ｐゴシック" charset="0"/>
              <a:cs typeface="Calibri" panose="020F0502020204030204"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sz="3600" dirty="0">
              <a:latin typeface="Calibri" panose="020F0502020204030204" pitchFamily="34" charset="0"/>
              <a:ea typeface="ＭＳ Ｐゴシック" charset="0"/>
              <a:cs typeface="Calibri" panose="020F0502020204030204"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effectLst/>
              <a:latin typeface="Calibri" panose="020F0502020204030204" pitchFamily="34" charset="0"/>
              <a:ea typeface="ＭＳ Ｐゴシック" charset="0"/>
              <a:cs typeface="Calibri" panose="020F0502020204030204"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effectLst/>
              <a:latin typeface="Calibri" panose="020F0502020204030204" pitchFamily="34" charset="0"/>
              <a:ea typeface="ＭＳ Ｐゴシック" charset="0"/>
              <a:cs typeface="Calibri" panose="020F0502020204030204"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r>
              <a:rPr lang="en-US" sz="3600" dirty="0">
                <a:latin typeface="Calibri" panose="020F0502020204030204" pitchFamily="34" charset="0"/>
                <a:ea typeface="ＭＳ Ｐゴシック" charset="0"/>
                <a:cs typeface="Calibri" panose="020F0502020204030204" pitchFamily="34" charset="0"/>
              </a:rPr>
              <a:t>F</a:t>
            </a:r>
            <a:endParaRPr kumimoji="0" lang="en-US" sz="3600" b="0" i="0" u="none" strike="noStrike" cap="none" normalizeH="0" baseline="0" dirty="0">
              <a:ln>
                <a:noFill/>
              </a:ln>
              <a:effectLst/>
              <a:latin typeface="Calibri" panose="020F0502020204030204" pitchFamily="34" charset="0"/>
              <a:ea typeface="ＭＳ Ｐゴシック" charset="0"/>
              <a:cs typeface="Calibri" panose="020F0502020204030204" pitchFamily="34" charset="0"/>
            </a:endParaRPr>
          </a:p>
        </p:txBody>
      </p:sp>
      <p:sp>
        <p:nvSpPr>
          <p:cNvPr id="32" name="TextBox 31">
            <a:extLst>
              <a:ext uri="{FF2B5EF4-FFF2-40B4-BE49-F238E27FC236}">
                <a16:creationId xmlns:a16="http://schemas.microsoft.com/office/drawing/2014/main" id="{07DE5ACD-3974-1541-A822-AA8B43C758E3}"/>
              </a:ext>
            </a:extLst>
          </p:cNvPr>
          <p:cNvSpPr txBox="1"/>
          <p:nvPr/>
        </p:nvSpPr>
        <p:spPr>
          <a:xfrm>
            <a:off x="15184438" y="29999618"/>
            <a:ext cx="14922720" cy="2554545"/>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Fig. 2. ERP results using mass univariate analysis to look at nine electrodes of interest using a raster plots, where the warmer the colors, the larger the F-value is at a given time point in the electrode. Within the 0–500 ms time window post stimulus onset, response to LSF was more positive than response to HSF at all the tested electrodes from ∼150 ms to ∼400 ms.</a:t>
            </a:r>
          </a:p>
        </p:txBody>
      </p:sp>
      <p:pic>
        <p:nvPicPr>
          <p:cNvPr id="9" name="Picture 8">
            <a:extLst>
              <a:ext uri="{FF2B5EF4-FFF2-40B4-BE49-F238E27FC236}">
                <a16:creationId xmlns:a16="http://schemas.microsoft.com/office/drawing/2014/main" id="{71360912-EF47-424D-8441-5A9790AE0ADB}"/>
              </a:ext>
            </a:extLst>
          </p:cNvPr>
          <p:cNvPicPr>
            <a:picLocks noChangeAspect="1"/>
          </p:cNvPicPr>
          <p:nvPr/>
        </p:nvPicPr>
        <p:blipFill>
          <a:blip r:embed="rId6"/>
          <a:stretch>
            <a:fillRect/>
          </a:stretch>
        </p:blipFill>
        <p:spPr>
          <a:xfrm>
            <a:off x="31346274" y="8726666"/>
            <a:ext cx="12946409" cy="8424578"/>
          </a:xfrm>
          <a:prstGeom prst="rect">
            <a:avLst/>
          </a:prstGeom>
        </p:spPr>
      </p:pic>
      <p:pic>
        <p:nvPicPr>
          <p:cNvPr id="13" name="Picture 12">
            <a:extLst>
              <a:ext uri="{FF2B5EF4-FFF2-40B4-BE49-F238E27FC236}">
                <a16:creationId xmlns:a16="http://schemas.microsoft.com/office/drawing/2014/main" id="{327746DE-2F6E-FD4C-948C-28B165FF2E1B}"/>
              </a:ext>
            </a:extLst>
          </p:cNvPr>
          <p:cNvPicPr>
            <a:picLocks noChangeAspect="1"/>
          </p:cNvPicPr>
          <p:nvPr/>
        </p:nvPicPr>
        <p:blipFill>
          <a:blip r:embed="rId7"/>
          <a:stretch>
            <a:fillRect/>
          </a:stretch>
        </p:blipFill>
        <p:spPr>
          <a:xfrm>
            <a:off x="41072832" y="8726666"/>
            <a:ext cx="3134226" cy="1381385"/>
          </a:xfrm>
          <a:prstGeom prst="rect">
            <a:avLst/>
          </a:prstGeom>
        </p:spPr>
      </p:pic>
      <p:sp>
        <p:nvSpPr>
          <p:cNvPr id="35" name="TextBox 34">
            <a:extLst>
              <a:ext uri="{FF2B5EF4-FFF2-40B4-BE49-F238E27FC236}">
                <a16:creationId xmlns:a16="http://schemas.microsoft.com/office/drawing/2014/main" id="{941D3F6D-33C0-FB4B-B528-D78F31038AF2}"/>
              </a:ext>
            </a:extLst>
          </p:cNvPr>
          <p:cNvSpPr txBox="1"/>
          <p:nvPr/>
        </p:nvSpPr>
        <p:spPr>
          <a:xfrm>
            <a:off x="32766000" y="8178622"/>
            <a:ext cx="8991600" cy="646331"/>
          </a:xfrm>
          <a:prstGeom prst="rect">
            <a:avLst/>
          </a:prstGeom>
          <a:noFill/>
        </p:spPr>
        <p:txBody>
          <a:bodyPr wrap="square" rtlCol="0">
            <a:spAutoFit/>
          </a:bodyPr>
          <a:lstStyle/>
          <a:p>
            <a:r>
              <a:rPr lang="en-US" sz="3600" dirty="0">
                <a:latin typeface="Calibri" panose="020F0502020204030204" pitchFamily="34" charset="0"/>
                <a:cs typeface="Calibri" panose="020F0502020204030204" pitchFamily="34" charset="0"/>
              </a:rPr>
              <a:t>Main effects of Spatial Frequency and Culture</a:t>
            </a:r>
          </a:p>
        </p:txBody>
      </p:sp>
      <p:pic>
        <p:nvPicPr>
          <p:cNvPr id="17" name="Picture 16">
            <a:extLst>
              <a:ext uri="{FF2B5EF4-FFF2-40B4-BE49-F238E27FC236}">
                <a16:creationId xmlns:a16="http://schemas.microsoft.com/office/drawing/2014/main" id="{748C8C0A-034F-0540-BE16-EC21625257BE}"/>
              </a:ext>
            </a:extLst>
          </p:cNvPr>
          <p:cNvPicPr>
            <a:picLocks noChangeAspect="1"/>
          </p:cNvPicPr>
          <p:nvPr/>
        </p:nvPicPr>
        <p:blipFill>
          <a:blip r:embed="rId8"/>
          <a:stretch>
            <a:fillRect/>
          </a:stretch>
        </p:blipFill>
        <p:spPr>
          <a:xfrm>
            <a:off x="31511819" y="18936809"/>
            <a:ext cx="9194800" cy="4533900"/>
          </a:xfrm>
          <a:prstGeom prst="rect">
            <a:avLst/>
          </a:prstGeom>
        </p:spPr>
      </p:pic>
      <p:pic>
        <p:nvPicPr>
          <p:cNvPr id="18" name="Picture 17">
            <a:extLst>
              <a:ext uri="{FF2B5EF4-FFF2-40B4-BE49-F238E27FC236}">
                <a16:creationId xmlns:a16="http://schemas.microsoft.com/office/drawing/2014/main" id="{824C1F49-9495-8E49-B27C-725802D76DE1}"/>
              </a:ext>
            </a:extLst>
          </p:cNvPr>
          <p:cNvPicPr>
            <a:picLocks noChangeAspect="1"/>
          </p:cNvPicPr>
          <p:nvPr/>
        </p:nvPicPr>
        <p:blipFill>
          <a:blip r:embed="rId9"/>
          <a:stretch>
            <a:fillRect/>
          </a:stretch>
        </p:blipFill>
        <p:spPr>
          <a:xfrm>
            <a:off x="41192227" y="18673883"/>
            <a:ext cx="8808216" cy="4796826"/>
          </a:xfrm>
          <a:prstGeom prst="rect">
            <a:avLst/>
          </a:prstGeom>
        </p:spPr>
      </p:pic>
      <p:sp>
        <p:nvSpPr>
          <p:cNvPr id="19" name="TextBox 18">
            <a:extLst>
              <a:ext uri="{FF2B5EF4-FFF2-40B4-BE49-F238E27FC236}">
                <a16:creationId xmlns:a16="http://schemas.microsoft.com/office/drawing/2014/main" id="{80638BBF-7513-6B47-A4E8-739A33639960}"/>
              </a:ext>
            </a:extLst>
          </p:cNvPr>
          <p:cNvSpPr txBox="1"/>
          <p:nvPr/>
        </p:nvSpPr>
        <p:spPr>
          <a:xfrm>
            <a:off x="31160875" y="18787713"/>
            <a:ext cx="838200" cy="4832092"/>
          </a:xfrm>
          <a:prstGeom prst="rect">
            <a:avLst/>
          </a:prstGeom>
          <a:noFill/>
        </p:spPr>
        <p:txBody>
          <a:bodyPr wrap="square" rtlCol="0">
            <a:spAutoFit/>
          </a:bodyPr>
          <a:lstStyle/>
          <a:p>
            <a:r>
              <a:rPr lang="en-US" sz="2800" dirty="0"/>
              <a:t>-2</a:t>
            </a:r>
          </a:p>
          <a:p>
            <a:endParaRPr lang="en-US" sz="2800" dirty="0"/>
          </a:p>
          <a:p>
            <a:r>
              <a:rPr lang="en-US" sz="2800" dirty="0"/>
              <a:t>0</a:t>
            </a:r>
          </a:p>
          <a:p>
            <a:endParaRPr lang="en-US" sz="2800" dirty="0"/>
          </a:p>
          <a:p>
            <a:r>
              <a:rPr lang="en-US" sz="2800" dirty="0"/>
              <a:t>2</a:t>
            </a:r>
          </a:p>
          <a:p>
            <a:endParaRPr lang="en-US" sz="2800" dirty="0"/>
          </a:p>
          <a:p>
            <a:r>
              <a:rPr lang="en-US" sz="2800" dirty="0"/>
              <a:t>4</a:t>
            </a:r>
          </a:p>
          <a:p>
            <a:endParaRPr lang="en-US" sz="2800" dirty="0"/>
          </a:p>
          <a:p>
            <a:r>
              <a:rPr lang="en-US" sz="2800" dirty="0"/>
              <a:t>6</a:t>
            </a:r>
          </a:p>
          <a:p>
            <a:endParaRPr lang="en-US" sz="2800" dirty="0"/>
          </a:p>
          <a:p>
            <a:r>
              <a:rPr lang="en-US" sz="2800" dirty="0"/>
              <a:t>8</a:t>
            </a:r>
          </a:p>
        </p:txBody>
      </p:sp>
      <p:sp>
        <p:nvSpPr>
          <p:cNvPr id="20" name="TextBox 19">
            <a:extLst>
              <a:ext uri="{FF2B5EF4-FFF2-40B4-BE49-F238E27FC236}">
                <a16:creationId xmlns:a16="http://schemas.microsoft.com/office/drawing/2014/main" id="{B9C95C04-91F7-D647-8EFB-32CEC1C88CB1}"/>
              </a:ext>
            </a:extLst>
          </p:cNvPr>
          <p:cNvSpPr txBox="1"/>
          <p:nvPr/>
        </p:nvSpPr>
        <p:spPr>
          <a:xfrm>
            <a:off x="31318200" y="23515491"/>
            <a:ext cx="9690905" cy="523220"/>
          </a:xfrm>
          <a:prstGeom prst="rect">
            <a:avLst/>
          </a:prstGeom>
          <a:noFill/>
        </p:spPr>
        <p:txBody>
          <a:bodyPr wrap="square" rtlCol="0">
            <a:spAutoFit/>
          </a:bodyPr>
          <a:lstStyle/>
          <a:p>
            <a:r>
              <a:rPr lang="en-US" sz="2800" dirty="0"/>
              <a:t>-100      0       100     200      300      400     500     600      700</a:t>
            </a:r>
          </a:p>
        </p:txBody>
      </p:sp>
      <p:sp>
        <p:nvSpPr>
          <p:cNvPr id="47" name="TextBox 46">
            <a:extLst>
              <a:ext uri="{FF2B5EF4-FFF2-40B4-BE49-F238E27FC236}">
                <a16:creationId xmlns:a16="http://schemas.microsoft.com/office/drawing/2014/main" id="{EFF64502-B816-4D40-9107-920BD607C9A1}"/>
              </a:ext>
            </a:extLst>
          </p:cNvPr>
          <p:cNvSpPr txBox="1"/>
          <p:nvPr/>
        </p:nvSpPr>
        <p:spPr>
          <a:xfrm>
            <a:off x="40899656" y="23448140"/>
            <a:ext cx="9690905" cy="523220"/>
          </a:xfrm>
          <a:prstGeom prst="rect">
            <a:avLst/>
          </a:prstGeom>
          <a:noFill/>
        </p:spPr>
        <p:txBody>
          <a:bodyPr wrap="square" rtlCol="0">
            <a:spAutoFit/>
          </a:bodyPr>
          <a:lstStyle/>
          <a:p>
            <a:r>
              <a:rPr lang="en-US" sz="2800" dirty="0"/>
              <a:t>-100      0       100     200      300      400     500     600    700</a:t>
            </a:r>
          </a:p>
        </p:txBody>
      </p:sp>
      <p:pic>
        <p:nvPicPr>
          <p:cNvPr id="48" name="Picture 47">
            <a:extLst>
              <a:ext uri="{FF2B5EF4-FFF2-40B4-BE49-F238E27FC236}">
                <a16:creationId xmlns:a16="http://schemas.microsoft.com/office/drawing/2014/main" id="{AED2788E-22C3-3E45-92D1-90FE7A3CEB6A}"/>
              </a:ext>
            </a:extLst>
          </p:cNvPr>
          <p:cNvPicPr>
            <a:picLocks noChangeAspect="1"/>
          </p:cNvPicPr>
          <p:nvPr/>
        </p:nvPicPr>
        <p:blipFill>
          <a:blip r:embed="rId10"/>
          <a:stretch>
            <a:fillRect/>
          </a:stretch>
        </p:blipFill>
        <p:spPr>
          <a:xfrm>
            <a:off x="38181313" y="18319373"/>
            <a:ext cx="2156371" cy="1406329"/>
          </a:xfrm>
          <a:prstGeom prst="rect">
            <a:avLst/>
          </a:prstGeom>
        </p:spPr>
      </p:pic>
      <p:pic>
        <p:nvPicPr>
          <p:cNvPr id="49" name="Picture 48">
            <a:extLst>
              <a:ext uri="{FF2B5EF4-FFF2-40B4-BE49-F238E27FC236}">
                <a16:creationId xmlns:a16="http://schemas.microsoft.com/office/drawing/2014/main" id="{4E39C193-1EDA-884D-AEEA-264B7EEA0CAF}"/>
              </a:ext>
            </a:extLst>
          </p:cNvPr>
          <p:cNvPicPr>
            <a:picLocks noChangeAspect="1"/>
          </p:cNvPicPr>
          <p:nvPr/>
        </p:nvPicPr>
        <p:blipFill>
          <a:blip r:embed="rId10"/>
          <a:stretch>
            <a:fillRect/>
          </a:stretch>
        </p:blipFill>
        <p:spPr>
          <a:xfrm>
            <a:off x="47287804" y="18281685"/>
            <a:ext cx="2156371" cy="1406329"/>
          </a:xfrm>
          <a:prstGeom prst="rect">
            <a:avLst/>
          </a:prstGeom>
        </p:spPr>
      </p:pic>
      <p:sp>
        <p:nvSpPr>
          <p:cNvPr id="50" name="TextBox 49">
            <a:extLst>
              <a:ext uri="{FF2B5EF4-FFF2-40B4-BE49-F238E27FC236}">
                <a16:creationId xmlns:a16="http://schemas.microsoft.com/office/drawing/2014/main" id="{20B1F2D4-3460-B943-87CA-FF103F140DCB}"/>
              </a:ext>
            </a:extLst>
          </p:cNvPr>
          <p:cNvSpPr txBox="1"/>
          <p:nvPr/>
        </p:nvSpPr>
        <p:spPr>
          <a:xfrm rot="5400000">
            <a:off x="32037121" y="17439718"/>
            <a:ext cx="553998" cy="2156371"/>
          </a:xfrm>
          <a:prstGeom prst="rect">
            <a:avLst/>
          </a:prstGeom>
          <a:noFill/>
        </p:spPr>
        <p:txBody>
          <a:bodyPr vert="vert270" wrap="square" rtlCol="0">
            <a:spAutoFit/>
          </a:bodyPr>
          <a:lstStyle/>
          <a:p>
            <a:r>
              <a:rPr lang="en-US" dirty="0"/>
              <a:t>Potential (µv)</a:t>
            </a:r>
          </a:p>
        </p:txBody>
      </p:sp>
      <p:sp>
        <p:nvSpPr>
          <p:cNvPr id="51" name="TextBox 50">
            <a:extLst>
              <a:ext uri="{FF2B5EF4-FFF2-40B4-BE49-F238E27FC236}">
                <a16:creationId xmlns:a16="http://schemas.microsoft.com/office/drawing/2014/main" id="{9997E0E6-13B2-0642-AB54-A91E96BDB8A9}"/>
              </a:ext>
            </a:extLst>
          </p:cNvPr>
          <p:cNvSpPr txBox="1"/>
          <p:nvPr/>
        </p:nvSpPr>
        <p:spPr>
          <a:xfrm rot="5400000">
            <a:off x="41565100" y="17352975"/>
            <a:ext cx="553998" cy="2156371"/>
          </a:xfrm>
          <a:prstGeom prst="rect">
            <a:avLst/>
          </a:prstGeom>
          <a:noFill/>
        </p:spPr>
        <p:txBody>
          <a:bodyPr vert="vert270" wrap="square" rtlCol="0">
            <a:spAutoFit/>
          </a:bodyPr>
          <a:lstStyle/>
          <a:p>
            <a:r>
              <a:rPr lang="en-US" dirty="0"/>
              <a:t>Potential (µv)</a:t>
            </a:r>
          </a:p>
        </p:txBody>
      </p:sp>
      <p:sp>
        <p:nvSpPr>
          <p:cNvPr id="52" name="TextBox 51">
            <a:extLst>
              <a:ext uri="{FF2B5EF4-FFF2-40B4-BE49-F238E27FC236}">
                <a16:creationId xmlns:a16="http://schemas.microsoft.com/office/drawing/2014/main" id="{440D68DC-DF85-1C40-9764-F8A483433BFA}"/>
              </a:ext>
            </a:extLst>
          </p:cNvPr>
          <p:cNvSpPr txBox="1"/>
          <p:nvPr/>
        </p:nvSpPr>
        <p:spPr>
          <a:xfrm>
            <a:off x="35585400" y="23971360"/>
            <a:ext cx="1999884" cy="461665"/>
          </a:xfrm>
          <a:prstGeom prst="rect">
            <a:avLst/>
          </a:prstGeom>
          <a:noFill/>
        </p:spPr>
        <p:txBody>
          <a:bodyPr wrap="square" rtlCol="0">
            <a:spAutoFit/>
          </a:bodyPr>
          <a:lstStyle/>
          <a:p>
            <a:r>
              <a:rPr lang="en-US" dirty="0"/>
              <a:t>Time (ms)</a:t>
            </a:r>
          </a:p>
        </p:txBody>
      </p:sp>
      <p:sp>
        <p:nvSpPr>
          <p:cNvPr id="53" name="TextBox 52">
            <a:extLst>
              <a:ext uri="{FF2B5EF4-FFF2-40B4-BE49-F238E27FC236}">
                <a16:creationId xmlns:a16="http://schemas.microsoft.com/office/drawing/2014/main" id="{41A9AC14-18C7-5040-82CF-F5FCAF68CFCB}"/>
              </a:ext>
            </a:extLst>
          </p:cNvPr>
          <p:cNvSpPr txBox="1"/>
          <p:nvPr/>
        </p:nvSpPr>
        <p:spPr>
          <a:xfrm>
            <a:off x="45166856" y="23912120"/>
            <a:ext cx="1999884" cy="461665"/>
          </a:xfrm>
          <a:prstGeom prst="rect">
            <a:avLst/>
          </a:prstGeom>
          <a:noFill/>
        </p:spPr>
        <p:txBody>
          <a:bodyPr wrap="square" rtlCol="0">
            <a:spAutoFit/>
          </a:bodyPr>
          <a:lstStyle/>
          <a:p>
            <a:r>
              <a:rPr lang="en-US" dirty="0"/>
              <a:t>Time (ms)</a:t>
            </a:r>
          </a:p>
        </p:txBody>
      </p:sp>
      <p:sp>
        <p:nvSpPr>
          <p:cNvPr id="21" name="TextBox 20">
            <a:extLst>
              <a:ext uri="{FF2B5EF4-FFF2-40B4-BE49-F238E27FC236}">
                <a16:creationId xmlns:a16="http://schemas.microsoft.com/office/drawing/2014/main" id="{50652F59-608F-EE4C-B884-0777AAF01A1E}"/>
              </a:ext>
            </a:extLst>
          </p:cNvPr>
          <p:cNvSpPr txBox="1"/>
          <p:nvPr/>
        </p:nvSpPr>
        <p:spPr>
          <a:xfrm>
            <a:off x="40678928" y="17440705"/>
            <a:ext cx="9521470" cy="1323439"/>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                                  The Effect of SF (LSF &gt; HSF) </a:t>
            </a:r>
          </a:p>
          <a:p>
            <a:r>
              <a:rPr lang="en-US" sz="2800" dirty="0">
                <a:latin typeface="Calibri" panose="020F0502020204030204" pitchFamily="34" charset="0"/>
                <a:cs typeface="Calibri" panose="020F0502020204030204" pitchFamily="34" charset="0"/>
              </a:rPr>
              <a:t>                                                       on Pz</a:t>
            </a:r>
          </a:p>
          <a:p>
            <a:endParaRPr lang="en-US" dirty="0"/>
          </a:p>
        </p:txBody>
      </p:sp>
      <p:sp>
        <p:nvSpPr>
          <p:cNvPr id="22" name="TextBox 21">
            <a:extLst>
              <a:ext uri="{FF2B5EF4-FFF2-40B4-BE49-F238E27FC236}">
                <a16:creationId xmlns:a16="http://schemas.microsoft.com/office/drawing/2014/main" id="{9830F6B0-6DF7-4B44-BAFF-F71720E81341}"/>
              </a:ext>
            </a:extLst>
          </p:cNvPr>
          <p:cNvSpPr txBox="1"/>
          <p:nvPr/>
        </p:nvSpPr>
        <p:spPr>
          <a:xfrm>
            <a:off x="38624702" y="18278934"/>
            <a:ext cx="2077672" cy="1446550"/>
          </a:xfrm>
          <a:prstGeom prst="rect">
            <a:avLst/>
          </a:prstGeom>
          <a:solidFill>
            <a:schemeClr val="bg1"/>
          </a:solidFill>
        </p:spPr>
        <p:txBody>
          <a:bodyPr wrap="square" rtlCol="0">
            <a:spAutoFit/>
          </a:bodyPr>
          <a:lstStyle/>
          <a:p>
            <a:r>
              <a:rPr lang="en-US" sz="2200" dirty="0">
                <a:latin typeface="Calibri" panose="020F0502020204030204" pitchFamily="34" charset="0"/>
                <a:cs typeface="Calibri" panose="020F0502020204030204" pitchFamily="34" charset="0"/>
              </a:rPr>
              <a:t>Westerners LSF</a:t>
            </a:r>
          </a:p>
          <a:p>
            <a:r>
              <a:rPr lang="en-US" sz="2200" dirty="0">
                <a:latin typeface="Calibri" panose="020F0502020204030204" pitchFamily="34" charset="0"/>
                <a:cs typeface="Calibri" panose="020F0502020204030204" pitchFamily="34" charset="0"/>
              </a:rPr>
              <a:t>Westerners HSF</a:t>
            </a:r>
          </a:p>
          <a:p>
            <a:r>
              <a:rPr lang="en-US" sz="2200" dirty="0">
                <a:latin typeface="Calibri" panose="020F0502020204030204" pitchFamily="34" charset="0"/>
                <a:cs typeface="Calibri" panose="020F0502020204030204" pitchFamily="34" charset="0"/>
              </a:rPr>
              <a:t>Easterners LSF</a:t>
            </a:r>
          </a:p>
          <a:p>
            <a:r>
              <a:rPr lang="en-US" sz="2200" dirty="0">
                <a:latin typeface="Calibri" panose="020F0502020204030204" pitchFamily="34" charset="0"/>
                <a:cs typeface="Calibri" panose="020F0502020204030204" pitchFamily="34" charset="0"/>
              </a:rPr>
              <a:t>Easterners HSF</a:t>
            </a:r>
          </a:p>
        </p:txBody>
      </p:sp>
      <p:sp>
        <p:nvSpPr>
          <p:cNvPr id="45" name="TextBox 44">
            <a:extLst>
              <a:ext uri="{FF2B5EF4-FFF2-40B4-BE49-F238E27FC236}">
                <a16:creationId xmlns:a16="http://schemas.microsoft.com/office/drawing/2014/main" id="{A08BE228-D596-6449-993A-0F86ECE81141}"/>
              </a:ext>
            </a:extLst>
          </p:cNvPr>
          <p:cNvSpPr txBox="1"/>
          <p:nvPr/>
        </p:nvSpPr>
        <p:spPr>
          <a:xfrm>
            <a:off x="40702374" y="18742435"/>
            <a:ext cx="838200" cy="4832092"/>
          </a:xfrm>
          <a:prstGeom prst="rect">
            <a:avLst/>
          </a:prstGeom>
          <a:noFill/>
        </p:spPr>
        <p:txBody>
          <a:bodyPr wrap="square" rtlCol="0">
            <a:spAutoFit/>
          </a:bodyPr>
          <a:lstStyle/>
          <a:p>
            <a:r>
              <a:rPr lang="en-US" sz="2800" dirty="0"/>
              <a:t>-2</a:t>
            </a:r>
          </a:p>
          <a:p>
            <a:endParaRPr lang="en-US" sz="2800" dirty="0"/>
          </a:p>
          <a:p>
            <a:r>
              <a:rPr lang="en-US" sz="2800" dirty="0"/>
              <a:t>0</a:t>
            </a:r>
          </a:p>
          <a:p>
            <a:endParaRPr lang="en-US" sz="2800" dirty="0"/>
          </a:p>
          <a:p>
            <a:r>
              <a:rPr lang="en-US" sz="2800" dirty="0"/>
              <a:t>2</a:t>
            </a:r>
          </a:p>
          <a:p>
            <a:endParaRPr lang="en-US" sz="2800" dirty="0"/>
          </a:p>
          <a:p>
            <a:r>
              <a:rPr lang="en-US" sz="2800" dirty="0"/>
              <a:t>4</a:t>
            </a:r>
          </a:p>
          <a:p>
            <a:endParaRPr lang="en-US" sz="2800" dirty="0"/>
          </a:p>
          <a:p>
            <a:r>
              <a:rPr lang="en-US" sz="2800" dirty="0"/>
              <a:t>6</a:t>
            </a:r>
          </a:p>
          <a:p>
            <a:endParaRPr lang="en-US" sz="2800" dirty="0"/>
          </a:p>
          <a:p>
            <a:r>
              <a:rPr lang="en-US" sz="2800" dirty="0"/>
              <a:t>8</a:t>
            </a:r>
          </a:p>
        </p:txBody>
      </p:sp>
      <p:sp>
        <p:nvSpPr>
          <p:cNvPr id="56" name="TextBox 55">
            <a:extLst>
              <a:ext uri="{FF2B5EF4-FFF2-40B4-BE49-F238E27FC236}">
                <a16:creationId xmlns:a16="http://schemas.microsoft.com/office/drawing/2014/main" id="{17BD9FEC-9EE0-974E-AAEA-F7C6F7C8B04F}"/>
              </a:ext>
            </a:extLst>
          </p:cNvPr>
          <p:cNvSpPr txBox="1"/>
          <p:nvPr/>
        </p:nvSpPr>
        <p:spPr>
          <a:xfrm>
            <a:off x="47788360" y="18223939"/>
            <a:ext cx="2077672" cy="1446550"/>
          </a:xfrm>
          <a:prstGeom prst="rect">
            <a:avLst/>
          </a:prstGeom>
          <a:solidFill>
            <a:schemeClr val="bg1"/>
          </a:solidFill>
        </p:spPr>
        <p:txBody>
          <a:bodyPr wrap="square" rtlCol="0">
            <a:spAutoFit/>
          </a:bodyPr>
          <a:lstStyle/>
          <a:p>
            <a:r>
              <a:rPr lang="en-US" sz="2200" dirty="0">
                <a:latin typeface="Calibri" panose="020F0502020204030204" pitchFamily="34" charset="0"/>
                <a:cs typeface="Calibri" panose="020F0502020204030204" pitchFamily="34" charset="0"/>
              </a:rPr>
              <a:t>Westerners LSF</a:t>
            </a:r>
          </a:p>
          <a:p>
            <a:r>
              <a:rPr lang="en-US" sz="2200" dirty="0">
                <a:latin typeface="Calibri" panose="020F0502020204030204" pitchFamily="34" charset="0"/>
                <a:cs typeface="Calibri" panose="020F0502020204030204" pitchFamily="34" charset="0"/>
              </a:rPr>
              <a:t>Westerners HSF</a:t>
            </a:r>
          </a:p>
          <a:p>
            <a:r>
              <a:rPr lang="en-US" sz="2200" dirty="0">
                <a:latin typeface="Calibri" panose="020F0502020204030204" pitchFamily="34" charset="0"/>
                <a:cs typeface="Calibri" panose="020F0502020204030204" pitchFamily="34" charset="0"/>
              </a:rPr>
              <a:t>Easterners LSF</a:t>
            </a:r>
          </a:p>
          <a:p>
            <a:r>
              <a:rPr lang="en-US" sz="2200" dirty="0">
                <a:latin typeface="Calibri" panose="020F0502020204030204" pitchFamily="34" charset="0"/>
                <a:cs typeface="Calibri" panose="020F0502020204030204" pitchFamily="34" charset="0"/>
              </a:rPr>
              <a:t>Easterners HSF</a:t>
            </a:r>
          </a:p>
        </p:txBody>
      </p:sp>
      <p:sp>
        <p:nvSpPr>
          <p:cNvPr id="57" name="TextBox 56">
            <a:extLst>
              <a:ext uri="{FF2B5EF4-FFF2-40B4-BE49-F238E27FC236}">
                <a16:creationId xmlns:a16="http://schemas.microsoft.com/office/drawing/2014/main" id="{AACCBBF5-ACE6-5845-A232-99CE161D1C54}"/>
              </a:ext>
            </a:extLst>
          </p:cNvPr>
          <p:cNvSpPr txBox="1"/>
          <p:nvPr/>
        </p:nvSpPr>
        <p:spPr>
          <a:xfrm>
            <a:off x="42006073" y="8747834"/>
            <a:ext cx="2077672" cy="1446550"/>
          </a:xfrm>
          <a:prstGeom prst="rect">
            <a:avLst/>
          </a:prstGeom>
          <a:solidFill>
            <a:schemeClr val="bg1"/>
          </a:solidFill>
        </p:spPr>
        <p:txBody>
          <a:bodyPr wrap="square" rtlCol="0">
            <a:spAutoFit/>
          </a:bodyPr>
          <a:lstStyle/>
          <a:p>
            <a:r>
              <a:rPr lang="en-US" sz="2200" dirty="0">
                <a:latin typeface="Calibri" panose="020F0502020204030204" pitchFamily="34" charset="0"/>
                <a:cs typeface="Calibri" panose="020F0502020204030204" pitchFamily="34" charset="0"/>
              </a:rPr>
              <a:t>Westerners LSF</a:t>
            </a:r>
          </a:p>
          <a:p>
            <a:r>
              <a:rPr lang="en-US" sz="2200" dirty="0">
                <a:latin typeface="Calibri" panose="020F0502020204030204" pitchFamily="34" charset="0"/>
                <a:cs typeface="Calibri" panose="020F0502020204030204" pitchFamily="34" charset="0"/>
              </a:rPr>
              <a:t>Westerners HSF</a:t>
            </a:r>
          </a:p>
          <a:p>
            <a:r>
              <a:rPr lang="en-US" sz="2200" dirty="0">
                <a:latin typeface="Calibri" panose="020F0502020204030204" pitchFamily="34" charset="0"/>
                <a:cs typeface="Calibri" panose="020F0502020204030204" pitchFamily="34" charset="0"/>
              </a:rPr>
              <a:t>Easterners LSF</a:t>
            </a:r>
          </a:p>
          <a:p>
            <a:r>
              <a:rPr lang="en-US" sz="2200" dirty="0">
                <a:latin typeface="Calibri" panose="020F0502020204030204" pitchFamily="34" charset="0"/>
                <a:cs typeface="Calibri" panose="020F0502020204030204" pitchFamily="34" charset="0"/>
              </a:rPr>
              <a:t>Easterners HSF</a:t>
            </a:r>
          </a:p>
        </p:txBody>
      </p:sp>
      <p:sp>
        <p:nvSpPr>
          <p:cNvPr id="46" name="Subtitle 2">
            <a:extLst>
              <a:ext uri="{FF2B5EF4-FFF2-40B4-BE49-F238E27FC236}">
                <a16:creationId xmlns:a16="http://schemas.microsoft.com/office/drawing/2014/main" id="{ABCFAB7E-C0B2-C34B-80FE-B985D4378A2A}"/>
              </a:ext>
            </a:extLst>
          </p:cNvPr>
          <p:cNvSpPr txBox="1">
            <a:spLocks/>
          </p:cNvSpPr>
          <p:nvPr/>
        </p:nvSpPr>
        <p:spPr>
          <a:xfrm>
            <a:off x="15985248" y="18217874"/>
            <a:ext cx="13592722" cy="897636"/>
          </a:xfrm>
          <a:prstGeom prst="rect">
            <a:avLst/>
          </a:prstGeom>
        </p:spPr>
        <p:txBody>
          <a:bodyPr>
            <a:normAutofit fontScale="92500" lnSpcReduction="20000"/>
          </a:bodyPr>
          <a:lstStyle>
            <a:lvl1pPr marL="1800225" indent="-1800225" algn="l" defTabSz="4802188" rtl="0" eaLnBrk="0" fontAlgn="base" hangingPunct="0">
              <a:spcBef>
                <a:spcPct val="20000"/>
              </a:spcBef>
              <a:spcAft>
                <a:spcPct val="0"/>
              </a:spcAft>
              <a:buChar char="•"/>
              <a:defRPr sz="16800">
                <a:solidFill>
                  <a:schemeClr val="tx1"/>
                </a:solidFill>
                <a:latin typeface="+mn-lt"/>
                <a:ea typeface="MS PGothic" panose="020B0600070205080204" pitchFamily="34" charset="-128"/>
                <a:cs typeface="MS PGothic" charset="0"/>
              </a:defRPr>
            </a:lvl1pPr>
            <a:lvl2pPr marL="3902075" indent="-1501775" algn="l" defTabSz="4802188" rtl="0" eaLnBrk="0" fontAlgn="base" hangingPunct="0">
              <a:spcBef>
                <a:spcPct val="20000"/>
              </a:spcBef>
              <a:spcAft>
                <a:spcPct val="0"/>
              </a:spcAft>
              <a:buChar char="–"/>
              <a:defRPr sz="14700">
                <a:solidFill>
                  <a:schemeClr val="tx1"/>
                </a:solidFill>
                <a:latin typeface="+mn-lt"/>
                <a:ea typeface="MS PGothic" panose="020B0600070205080204" pitchFamily="34" charset="-128"/>
                <a:cs typeface="MS PGothic" charset="0"/>
              </a:defRPr>
            </a:lvl2pPr>
            <a:lvl3pPr marL="6002338" indent="-1200150" algn="l" defTabSz="4802188" rtl="0" eaLnBrk="0" fontAlgn="base" hangingPunct="0">
              <a:spcBef>
                <a:spcPct val="20000"/>
              </a:spcBef>
              <a:spcAft>
                <a:spcPct val="0"/>
              </a:spcAft>
              <a:buChar char="•"/>
              <a:defRPr sz="12600">
                <a:solidFill>
                  <a:schemeClr val="tx1"/>
                </a:solidFill>
                <a:latin typeface="+mn-lt"/>
                <a:ea typeface="MS PGothic" panose="020B0600070205080204" pitchFamily="34" charset="-128"/>
                <a:cs typeface="MS PGothic" charset="0"/>
              </a:defRPr>
            </a:lvl3pPr>
            <a:lvl4pPr marL="8402638" indent="-1200150" algn="l" defTabSz="4802188" rtl="0" eaLnBrk="0" fontAlgn="base" hangingPunct="0">
              <a:spcBef>
                <a:spcPct val="20000"/>
              </a:spcBef>
              <a:spcAft>
                <a:spcPct val="0"/>
              </a:spcAft>
              <a:buChar char="–"/>
              <a:defRPr sz="10500">
                <a:solidFill>
                  <a:schemeClr val="tx1"/>
                </a:solidFill>
                <a:latin typeface="+mn-lt"/>
                <a:ea typeface="MS PGothic" panose="020B0600070205080204" pitchFamily="34" charset="-128"/>
                <a:cs typeface="MS PGothic" charset="0"/>
              </a:defRPr>
            </a:lvl4pPr>
            <a:lvl5pPr marL="10804525" indent="-1200150" algn="l" defTabSz="4802188" rtl="0" eaLnBrk="0" fontAlgn="base" hangingPunct="0">
              <a:spcBef>
                <a:spcPct val="20000"/>
              </a:spcBef>
              <a:spcAft>
                <a:spcPct val="0"/>
              </a:spcAft>
              <a:buChar char="»"/>
              <a:defRPr sz="10500">
                <a:solidFill>
                  <a:schemeClr val="tx1"/>
                </a:solidFill>
                <a:latin typeface="+mn-lt"/>
                <a:ea typeface="MS PGothic" panose="020B0600070205080204" pitchFamily="34" charset="-128"/>
                <a:cs typeface="MS PGothic" charset="0"/>
              </a:defRPr>
            </a:lvl5pPr>
            <a:lvl6pPr marL="11261725" indent="-1200150" algn="l" defTabSz="4802188" rtl="0" eaLnBrk="0" fontAlgn="base" hangingPunct="0">
              <a:spcBef>
                <a:spcPct val="20000"/>
              </a:spcBef>
              <a:spcAft>
                <a:spcPct val="0"/>
              </a:spcAft>
              <a:buChar char="»"/>
              <a:defRPr sz="10500">
                <a:solidFill>
                  <a:schemeClr val="tx1"/>
                </a:solidFill>
                <a:latin typeface="+mn-lt"/>
                <a:ea typeface="+mn-ea"/>
              </a:defRPr>
            </a:lvl6pPr>
            <a:lvl7pPr marL="11718925" indent="-1200150" algn="l" defTabSz="4802188" rtl="0" eaLnBrk="0" fontAlgn="base" hangingPunct="0">
              <a:spcBef>
                <a:spcPct val="20000"/>
              </a:spcBef>
              <a:spcAft>
                <a:spcPct val="0"/>
              </a:spcAft>
              <a:buChar char="»"/>
              <a:defRPr sz="10500">
                <a:solidFill>
                  <a:schemeClr val="tx1"/>
                </a:solidFill>
                <a:latin typeface="+mn-lt"/>
                <a:ea typeface="+mn-ea"/>
              </a:defRPr>
            </a:lvl7pPr>
            <a:lvl8pPr marL="12176125" indent="-1200150" algn="l" defTabSz="4802188" rtl="0" eaLnBrk="0" fontAlgn="base" hangingPunct="0">
              <a:spcBef>
                <a:spcPct val="20000"/>
              </a:spcBef>
              <a:spcAft>
                <a:spcPct val="0"/>
              </a:spcAft>
              <a:buChar char="»"/>
              <a:defRPr sz="10500">
                <a:solidFill>
                  <a:schemeClr val="tx1"/>
                </a:solidFill>
                <a:latin typeface="+mn-lt"/>
                <a:ea typeface="+mn-ea"/>
              </a:defRPr>
            </a:lvl8pPr>
            <a:lvl9pPr marL="12633325" indent="-1200150" algn="l" defTabSz="4802188" rtl="0" eaLnBrk="0" fontAlgn="base" hangingPunct="0">
              <a:spcBef>
                <a:spcPct val="20000"/>
              </a:spcBef>
              <a:spcAft>
                <a:spcPct val="0"/>
              </a:spcAft>
              <a:buChar char="»"/>
              <a:defRPr sz="10500">
                <a:solidFill>
                  <a:schemeClr val="tx1"/>
                </a:solidFill>
                <a:latin typeface="+mn-lt"/>
                <a:ea typeface="+mn-ea"/>
              </a:defRPr>
            </a:lvl9pPr>
          </a:lstStyle>
          <a:p>
            <a:pPr marL="0" indent="0">
              <a:buNone/>
            </a:pPr>
            <a:r>
              <a:rPr lang="en-US" sz="3000" kern="0" dirty="0">
                <a:solidFill>
                  <a:schemeClr val="bg2">
                    <a:lumMod val="50000"/>
                  </a:schemeClr>
                </a:solidFill>
                <a:latin typeface="Times New Roman" panose="02020603050405020304" pitchFamily="18" charset="0"/>
                <a:cs typeface="Times New Roman" panose="02020603050405020304" pitchFamily="18" charset="0"/>
              </a:rPr>
              <a:t>0                          100	 200                      300 	    400                    500</a:t>
            </a:r>
          </a:p>
          <a:p>
            <a:pPr marL="0" indent="0">
              <a:spcBef>
                <a:spcPts val="0"/>
              </a:spcBef>
              <a:buNone/>
            </a:pPr>
            <a:r>
              <a:rPr lang="en-US" sz="1800" kern="0" dirty="0">
                <a:solidFill>
                  <a:schemeClr val="bg2">
                    <a:lumMod val="25000"/>
                  </a:schemeClr>
                </a:solidFill>
                <a:latin typeface="Times New Roman" panose="02020603050405020304" pitchFamily="18" charset="0"/>
                <a:cs typeface="Times New Roman" panose="02020603050405020304" pitchFamily="18" charset="0"/>
              </a:rPr>
              <a:t>	</a:t>
            </a:r>
            <a:r>
              <a:rPr lang="en-US" sz="3500" kern="0" dirty="0">
                <a:solidFill>
                  <a:schemeClr val="bg2">
                    <a:lumMod val="25000"/>
                  </a:schemeClr>
                </a:solidFill>
                <a:latin typeface="Times New Roman" panose="02020603050405020304" pitchFamily="18" charset="0"/>
                <a:cs typeface="Times New Roman" panose="02020603050405020304" pitchFamily="18" charset="0"/>
              </a:rPr>
              <a:t>         </a:t>
            </a:r>
            <a:r>
              <a:rPr lang="en-US" sz="3000" kern="0" dirty="0">
                <a:solidFill>
                  <a:schemeClr val="bg2">
                    <a:lumMod val="25000"/>
                  </a:schemeClr>
                </a:solidFill>
                <a:latin typeface="Calibri" panose="020F0502020204030204" pitchFamily="34" charset="0"/>
                <a:cs typeface="Calibri" panose="020F0502020204030204" pitchFamily="34" charset="0"/>
              </a:rPr>
              <a:t> </a:t>
            </a:r>
            <a:r>
              <a:rPr lang="en-US" sz="3000" b="1" kern="0" dirty="0">
                <a:solidFill>
                  <a:schemeClr val="bg2">
                    <a:lumMod val="25000"/>
                  </a:schemeClr>
                </a:solidFill>
                <a:latin typeface="Calibri" panose="020F0502020204030204" pitchFamily="34" charset="0"/>
                <a:cs typeface="Calibri" panose="020F0502020204030204" pitchFamily="34" charset="0"/>
              </a:rPr>
              <a:t>Time (ms)</a:t>
            </a:r>
          </a:p>
        </p:txBody>
      </p:sp>
      <p:sp>
        <p:nvSpPr>
          <p:cNvPr id="54" name="Subtitle 2">
            <a:extLst>
              <a:ext uri="{FF2B5EF4-FFF2-40B4-BE49-F238E27FC236}">
                <a16:creationId xmlns:a16="http://schemas.microsoft.com/office/drawing/2014/main" id="{6EC356BB-188F-5049-B8C8-71E8505EE513}"/>
              </a:ext>
            </a:extLst>
          </p:cNvPr>
          <p:cNvSpPr txBox="1">
            <a:spLocks/>
          </p:cNvSpPr>
          <p:nvPr/>
        </p:nvSpPr>
        <p:spPr>
          <a:xfrm>
            <a:off x="16224757" y="29362079"/>
            <a:ext cx="13592722" cy="897636"/>
          </a:xfrm>
          <a:prstGeom prst="rect">
            <a:avLst/>
          </a:prstGeom>
        </p:spPr>
        <p:txBody>
          <a:bodyPr>
            <a:normAutofit fontScale="92500" lnSpcReduction="20000"/>
          </a:bodyPr>
          <a:lstStyle>
            <a:lvl1pPr marL="1800225" indent="-1800225" algn="l" defTabSz="4802188" rtl="0" eaLnBrk="0" fontAlgn="base" hangingPunct="0">
              <a:spcBef>
                <a:spcPct val="20000"/>
              </a:spcBef>
              <a:spcAft>
                <a:spcPct val="0"/>
              </a:spcAft>
              <a:buChar char="•"/>
              <a:defRPr sz="16800">
                <a:solidFill>
                  <a:schemeClr val="tx1"/>
                </a:solidFill>
                <a:latin typeface="+mn-lt"/>
                <a:ea typeface="MS PGothic" panose="020B0600070205080204" pitchFamily="34" charset="-128"/>
                <a:cs typeface="MS PGothic" charset="0"/>
              </a:defRPr>
            </a:lvl1pPr>
            <a:lvl2pPr marL="3902075" indent="-1501775" algn="l" defTabSz="4802188" rtl="0" eaLnBrk="0" fontAlgn="base" hangingPunct="0">
              <a:spcBef>
                <a:spcPct val="20000"/>
              </a:spcBef>
              <a:spcAft>
                <a:spcPct val="0"/>
              </a:spcAft>
              <a:buChar char="–"/>
              <a:defRPr sz="14700">
                <a:solidFill>
                  <a:schemeClr val="tx1"/>
                </a:solidFill>
                <a:latin typeface="+mn-lt"/>
                <a:ea typeface="MS PGothic" panose="020B0600070205080204" pitchFamily="34" charset="-128"/>
                <a:cs typeface="MS PGothic" charset="0"/>
              </a:defRPr>
            </a:lvl2pPr>
            <a:lvl3pPr marL="6002338" indent="-1200150" algn="l" defTabSz="4802188" rtl="0" eaLnBrk="0" fontAlgn="base" hangingPunct="0">
              <a:spcBef>
                <a:spcPct val="20000"/>
              </a:spcBef>
              <a:spcAft>
                <a:spcPct val="0"/>
              </a:spcAft>
              <a:buChar char="•"/>
              <a:defRPr sz="12600">
                <a:solidFill>
                  <a:schemeClr val="tx1"/>
                </a:solidFill>
                <a:latin typeface="+mn-lt"/>
                <a:ea typeface="MS PGothic" panose="020B0600070205080204" pitchFamily="34" charset="-128"/>
                <a:cs typeface="MS PGothic" charset="0"/>
              </a:defRPr>
            </a:lvl3pPr>
            <a:lvl4pPr marL="8402638" indent="-1200150" algn="l" defTabSz="4802188" rtl="0" eaLnBrk="0" fontAlgn="base" hangingPunct="0">
              <a:spcBef>
                <a:spcPct val="20000"/>
              </a:spcBef>
              <a:spcAft>
                <a:spcPct val="0"/>
              </a:spcAft>
              <a:buChar char="–"/>
              <a:defRPr sz="10500">
                <a:solidFill>
                  <a:schemeClr val="tx1"/>
                </a:solidFill>
                <a:latin typeface="+mn-lt"/>
                <a:ea typeface="MS PGothic" panose="020B0600070205080204" pitchFamily="34" charset="-128"/>
                <a:cs typeface="MS PGothic" charset="0"/>
              </a:defRPr>
            </a:lvl4pPr>
            <a:lvl5pPr marL="10804525" indent="-1200150" algn="l" defTabSz="4802188" rtl="0" eaLnBrk="0" fontAlgn="base" hangingPunct="0">
              <a:spcBef>
                <a:spcPct val="20000"/>
              </a:spcBef>
              <a:spcAft>
                <a:spcPct val="0"/>
              </a:spcAft>
              <a:buChar char="»"/>
              <a:defRPr sz="10500">
                <a:solidFill>
                  <a:schemeClr val="tx1"/>
                </a:solidFill>
                <a:latin typeface="+mn-lt"/>
                <a:ea typeface="MS PGothic" panose="020B0600070205080204" pitchFamily="34" charset="-128"/>
                <a:cs typeface="MS PGothic" charset="0"/>
              </a:defRPr>
            </a:lvl5pPr>
            <a:lvl6pPr marL="11261725" indent="-1200150" algn="l" defTabSz="4802188" rtl="0" eaLnBrk="0" fontAlgn="base" hangingPunct="0">
              <a:spcBef>
                <a:spcPct val="20000"/>
              </a:spcBef>
              <a:spcAft>
                <a:spcPct val="0"/>
              </a:spcAft>
              <a:buChar char="»"/>
              <a:defRPr sz="10500">
                <a:solidFill>
                  <a:schemeClr val="tx1"/>
                </a:solidFill>
                <a:latin typeface="+mn-lt"/>
                <a:ea typeface="+mn-ea"/>
              </a:defRPr>
            </a:lvl6pPr>
            <a:lvl7pPr marL="11718925" indent="-1200150" algn="l" defTabSz="4802188" rtl="0" eaLnBrk="0" fontAlgn="base" hangingPunct="0">
              <a:spcBef>
                <a:spcPct val="20000"/>
              </a:spcBef>
              <a:spcAft>
                <a:spcPct val="0"/>
              </a:spcAft>
              <a:buChar char="»"/>
              <a:defRPr sz="10500">
                <a:solidFill>
                  <a:schemeClr val="tx1"/>
                </a:solidFill>
                <a:latin typeface="+mn-lt"/>
                <a:ea typeface="+mn-ea"/>
              </a:defRPr>
            </a:lvl7pPr>
            <a:lvl8pPr marL="12176125" indent="-1200150" algn="l" defTabSz="4802188" rtl="0" eaLnBrk="0" fontAlgn="base" hangingPunct="0">
              <a:spcBef>
                <a:spcPct val="20000"/>
              </a:spcBef>
              <a:spcAft>
                <a:spcPct val="0"/>
              </a:spcAft>
              <a:buChar char="»"/>
              <a:defRPr sz="10500">
                <a:solidFill>
                  <a:schemeClr val="tx1"/>
                </a:solidFill>
                <a:latin typeface="+mn-lt"/>
                <a:ea typeface="+mn-ea"/>
              </a:defRPr>
            </a:lvl8pPr>
            <a:lvl9pPr marL="12633325" indent="-1200150" algn="l" defTabSz="4802188" rtl="0" eaLnBrk="0" fontAlgn="base" hangingPunct="0">
              <a:spcBef>
                <a:spcPct val="20000"/>
              </a:spcBef>
              <a:spcAft>
                <a:spcPct val="0"/>
              </a:spcAft>
              <a:buChar char="»"/>
              <a:defRPr sz="10500">
                <a:solidFill>
                  <a:schemeClr val="tx1"/>
                </a:solidFill>
                <a:latin typeface="+mn-lt"/>
                <a:ea typeface="+mn-ea"/>
              </a:defRPr>
            </a:lvl9pPr>
          </a:lstStyle>
          <a:p>
            <a:pPr marL="0" indent="0">
              <a:buNone/>
            </a:pPr>
            <a:r>
              <a:rPr lang="en-US" sz="3000" kern="0" dirty="0">
                <a:solidFill>
                  <a:schemeClr val="bg2">
                    <a:lumMod val="50000"/>
                  </a:schemeClr>
                </a:solidFill>
                <a:latin typeface="Times New Roman" panose="02020603050405020304" pitchFamily="18" charset="0"/>
                <a:cs typeface="Times New Roman" panose="02020603050405020304" pitchFamily="18" charset="0"/>
              </a:rPr>
              <a:t>0                          100	 200                      300 	    400                    500</a:t>
            </a:r>
          </a:p>
          <a:p>
            <a:pPr marL="0" indent="0">
              <a:spcBef>
                <a:spcPts val="0"/>
              </a:spcBef>
              <a:buNone/>
            </a:pPr>
            <a:r>
              <a:rPr lang="en-US" sz="1800" kern="0" dirty="0">
                <a:solidFill>
                  <a:schemeClr val="bg2">
                    <a:lumMod val="25000"/>
                  </a:schemeClr>
                </a:solidFill>
                <a:latin typeface="Times New Roman" panose="02020603050405020304" pitchFamily="18" charset="0"/>
                <a:cs typeface="Times New Roman" panose="02020603050405020304" pitchFamily="18" charset="0"/>
              </a:rPr>
              <a:t>	</a:t>
            </a:r>
            <a:r>
              <a:rPr lang="en-US" sz="3500" kern="0" dirty="0">
                <a:solidFill>
                  <a:schemeClr val="bg2">
                    <a:lumMod val="25000"/>
                  </a:schemeClr>
                </a:solidFill>
                <a:latin typeface="Times New Roman" panose="02020603050405020304" pitchFamily="18" charset="0"/>
                <a:cs typeface="Times New Roman" panose="02020603050405020304" pitchFamily="18" charset="0"/>
              </a:rPr>
              <a:t>         </a:t>
            </a:r>
            <a:r>
              <a:rPr lang="en-US" sz="3000" kern="0" dirty="0">
                <a:solidFill>
                  <a:schemeClr val="bg2">
                    <a:lumMod val="25000"/>
                  </a:schemeClr>
                </a:solidFill>
                <a:latin typeface="Calibri" panose="020F0502020204030204" pitchFamily="34" charset="0"/>
                <a:cs typeface="Calibri" panose="020F0502020204030204" pitchFamily="34" charset="0"/>
              </a:rPr>
              <a:t> </a:t>
            </a:r>
            <a:r>
              <a:rPr lang="en-US" sz="3000" b="1" kern="0" dirty="0">
                <a:solidFill>
                  <a:schemeClr val="bg2">
                    <a:lumMod val="25000"/>
                  </a:schemeClr>
                </a:solidFill>
                <a:latin typeface="Calibri" panose="020F0502020204030204" pitchFamily="34" charset="0"/>
                <a:cs typeface="Calibri" panose="020F0502020204030204" pitchFamily="34" charset="0"/>
              </a:rPr>
              <a:t>Time (ms)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8583</TotalTime>
  <Words>873</Words>
  <Application>Microsoft Macintosh PowerPoint</Application>
  <PresentationFormat>Custom</PresentationFormat>
  <Paragraphs>125</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Blank Presentation</vt:lpstr>
      <vt:lpstr>PowerPoint Presentation</vt:lpstr>
    </vt:vector>
  </TitlesOfParts>
  <Company>UNSW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Medical Illustration Unit</dc:creator>
  <cp:lastModifiedBy>Microsoft Office User</cp:lastModifiedBy>
  <cp:revision>587</cp:revision>
  <cp:lastPrinted>2020-01-23T03:04:53Z</cp:lastPrinted>
  <dcterms:created xsi:type="dcterms:W3CDTF">1997-10-24T05:44:18Z</dcterms:created>
  <dcterms:modified xsi:type="dcterms:W3CDTF">2020-05-01T00:16:25Z</dcterms:modified>
</cp:coreProperties>
</file>