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9282113" cy="6999288"/>
  <p:defaultTextStyle>
    <a:defPPr>
      <a:defRPr lang="en-US"/>
    </a:defPPr>
    <a:lvl1pPr algn="ctr" rtl="0" eaLnBrk="0" fontAlgn="base" hangingPunct="0">
      <a:spcBef>
        <a:spcPct val="50000"/>
      </a:spcBef>
      <a:spcAft>
        <a:spcPct val="0"/>
      </a:spcAft>
      <a:defRPr sz="4800" kern="1200">
        <a:solidFill>
          <a:schemeClr val="tx1"/>
        </a:solidFill>
        <a:latin typeface="Times New Roman" pitchFamily="18" charset="0"/>
        <a:ea typeface="+mn-ea"/>
        <a:cs typeface="+mn-cs"/>
      </a:defRPr>
    </a:lvl1pPr>
    <a:lvl2pPr marL="457200" algn="ctr" rtl="0" eaLnBrk="0" fontAlgn="base" hangingPunct="0">
      <a:spcBef>
        <a:spcPct val="50000"/>
      </a:spcBef>
      <a:spcAft>
        <a:spcPct val="0"/>
      </a:spcAft>
      <a:defRPr sz="4800" kern="1200">
        <a:solidFill>
          <a:schemeClr val="tx1"/>
        </a:solidFill>
        <a:latin typeface="Times New Roman" pitchFamily="18" charset="0"/>
        <a:ea typeface="+mn-ea"/>
        <a:cs typeface="+mn-cs"/>
      </a:defRPr>
    </a:lvl2pPr>
    <a:lvl3pPr marL="914400" algn="ctr" rtl="0" eaLnBrk="0" fontAlgn="base" hangingPunct="0">
      <a:spcBef>
        <a:spcPct val="50000"/>
      </a:spcBef>
      <a:spcAft>
        <a:spcPct val="0"/>
      </a:spcAft>
      <a:defRPr sz="4800" kern="1200">
        <a:solidFill>
          <a:schemeClr val="tx1"/>
        </a:solidFill>
        <a:latin typeface="Times New Roman" pitchFamily="18" charset="0"/>
        <a:ea typeface="+mn-ea"/>
        <a:cs typeface="+mn-cs"/>
      </a:defRPr>
    </a:lvl3pPr>
    <a:lvl4pPr marL="1371600" algn="ctr" rtl="0" eaLnBrk="0" fontAlgn="base" hangingPunct="0">
      <a:spcBef>
        <a:spcPct val="50000"/>
      </a:spcBef>
      <a:spcAft>
        <a:spcPct val="0"/>
      </a:spcAft>
      <a:defRPr sz="4800" kern="1200">
        <a:solidFill>
          <a:schemeClr val="tx1"/>
        </a:solidFill>
        <a:latin typeface="Times New Roman" pitchFamily="18" charset="0"/>
        <a:ea typeface="+mn-ea"/>
        <a:cs typeface="+mn-cs"/>
      </a:defRPr>
    </a:lvl4pPr>
    <a:lvl5pPr marL="1828800" algn="ctr" rtl="0" eaLnBrk="0" fontAlgn="base" hangingPunct="0">
      <a:spcBef>
        <a:spcPct val="50000"/>
      </a:spcBef>
      <a:spcAft>
        <a:spcPct val="0"/>
      </a:spcAft>
      <a:defRPr sz="4800" kern="1200">
        <a:solidFill>
          <a:schemeClr val="tx1"/>
        </a:solidFill>
        <a:latin typeface="Times New Roman" pitchFamily="18" charset="0"/>
        <a:ea typeface="+mn-ea"/>
        <a:cs typeface="+mn-cs"/>
      </a:defRPr>
    </a:lvl5pPr>
    <a:lvl6pPr marL="2286000" algn="l" defTabSz="914400" rtl="0" eaLnBrk="1" latinLnBrk="0" hangingPunct="1">
      <a:defRPr sz="4800" kern="1200">
        <a:solidFill>
          <a:schemeClr val="tx1"/>
        </a:solidFill>
        <a:latin typeface="Times New Roman" pitchFamily="18" charset="0"/>
        <a:ea typeface="+mn-ea"/>
        <a:cs typeface="+mn-cs"/>
      </a:defRPr>
    </a:lvl6pPr>
    <a:lvl7pPr marL="2743200" algn="l" defTabSz="914400" rtl="0" eaLnBrk="1" latinLnBrk="0" hangingPunct="1">
      <a:defRPr sz="4800" kern="1200">
        <a:solidFill>
          <a:schemeClr val="tx1"/>
        </a:solidFill>
        <a:latin typeface="Times New Roman" pitchFamily="18" charset="0"/>
        <a:ea typeface="+mn-ea"/>
        <a:cs typeface="+mn-cs"/>
      </a:defRPr>
    </a:lvl7pPr>
    <a:lvl8pPr marL="3200400" algn="l" defTabSz="914400" rtl="0" eaLnBrk="1" latinLnBrk="0" hangingPunct="1">
      <a:defRPr sz="4800" kern="1200">
        <a:solidFill>
          <a:schemeClr val="tx1"/>
        </a:solidFill>
        <a:latin typeface="Times New Roman" pitchFamily="18" charset="0"/>
        <a:ea typeface="+mn-ea"/>
        <a:cs typeface="+mn-cs"/>
      </a:defRPr>
    </a:lvl8pPr>
    <a:lvl9pPr marL="3657600" algn="l" defTabSz="914400" rtl="0" eaLnBrk="1" latinLnBrk="0" hangingPunct="1">
      <a:defRPr sz="4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E8"/>
    <a:srgbClr val="00CB9C"/>
    <a:srgbClr val="FA4616"/>
    <a:srgbClr val="FF9300"/>
    <a:srgbClr val="0021A5"/>
    <a:srgbClr val="00539D"/>
    <a:srgbClr val="005493"/>
    <a:srgbClr val="FFD579"/>
    <a:srgbClr val="008F00"/>
    <a:srgbClr val="9CC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470"/>
    <p:restoredTop sz="97826" autoAdjust="0"/>
  </p:normalViewPr>
  <p:slideViewPr>
    <p:cSldViewPr>
      <p:cViewPr>
        <p:scale>
          <a:sx n="26" d="100"/>
          <a:sy n="26" d="100"/>
        </p:scale>
        <p:origin x="1024" y="360"/>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195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6" tIns="45853" rIns="91706" bIns="45853" numCol="1" anchor="t" anchorCtr="0" compatLnSpc="1">
            <a:prstTxWarp prst="textNoShape">
              <a:avLst/>
            </a:prstTxWarp>
          </a:bodyPr>
          <a:lstStyle>
            <a:lvl1pPr algn="l" defTabSz="915988">
              <a:spcBef>
                <a:spcPct val="0"/>
              </a:spcBef>
              <a:defRPr sz="1300"/>
            </a:lvl1pPr>
          </a:lstStyle>
          <a:p>
            <a:endParaRPr lang="en-US"/>
          </a:p>
        </p:txBody>
      </p:sp>
      <p:sp>
        <p:nvSpPr>
          <p:cNvPr id="4099" name="Rectangle 3"/>
          <p:cNvSpPr>
            <a:spLocks noGrp="1" noChangeArrowheads="1"/>
          </p:cNvSpPr>
          <p:nvPr>
            <p:ph type="dt" sz="quarter" idx="1"/>
          </p:nvPr>
        </p:nvSpPr>
        <p:spPr bwMode="auto">
          <a:xfrm>
            <a:off x="5229225" y="0"/>
            <a:ext cx="40195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6" tIns="45853" rIns="91706" bIns="45853" numCol="1" anchor="t" anchorCtr="0" compatLnSpc="1">
            <a:prstTxWarp prst="textNoShape">
              <a:avLst/>
            </a:prstTxWarp>
          </a:bodyPr>
          <a:lstStyle>
            <a:lvl1pPr algn="r" defTabSz="915988">
              <a:spcBef>
                <a:spcPct val="0"/>
              </a:spcBef>
              <a:defRPr sz="1300"/>
            </a:lvl1pPr>
          </a:lstStyle>
          <a:p>
            <a:endParaRPr lang="en-US"/>
          </a:p>
        </p:txBody>
      </p:sp>
      <p:sp>
        <p:nvSpPr>
          <p:cNvPr id="4100" name="Rectangle 4"/>
          <p:cNvSpPr>
            <a:spLocks noGrp="1" noChangeArrowheads="1"/>
          </p:cNvSpPr>
          <p:nvPr>
            <p:ph type="ftr" sz="quarter" idx="2"/>
          </p:nvPr>
        </p:nvSpPr>
        <p:spPr bwMode="auto">
          <a:xfrm>
            <a:off x="0" y="6670675"/>
            <a:ext cx="40195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6" tIns="45853" rIns="91706" bIns="45853" numCol="1" anchor="b" anchorCtr="0" compatLnSpc="1">
            <a:prstTxWarp prst="textNoShape">
              <a:avLst/>
            </a:prstTxWarp>
          </a:bodyPr>
          <a:lstStyle>
            <a:lvl1pPr algn="l" defTabSz="915988">
              <a:spcBef>
                <a:spcPct val="0"/>
              </a:spcBef>
              <a:defRPr sz="1300"/>
            </a:lvl1pPr>
          </a:lstStyle>
          <a:p>
            <a:endParaRPr lang="en-US"/>
          </a:p>
        </p:txBody>
      </p:sp>
      <p:sp>
        <p:nvSpPr>
          <p:cNvPr id="4101" name="Rectangle 5"/>
          <p:cNvSpPr>
            <a:spLocks noGrp="1" noChangeArrowheads="1"/>
          </p:cNvSpPr>
          <p:nvPr>
            <p:ph type="sldNum" sz="quarter" idx="3"/>
          </p:nvPr>
        </p:nvSpPr>
        <p:spPr bwMode="auto">
          <a:xfrm>
            <a:off x="5229225" y="6670675"/>
            <a:ext cx="40195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6" tIns="45853" rIns="91706" bIns="45853" numCol="1" anchor="b" anchorCtr="0" compatLnSpc="1">
            <a:prstTxWarp prst="textNoShape">
              <a:avLst/>
            </a:prstTxWarp>
          </a:bodyPr>
          <a:lstStyle>
            <a:lvl1pPr algn="r" defTabSz="915988">
              <a:spcBef>
                <a:spcPct val="0"/>
              </a:spcBef>
              <a:defRPr sz="1300"/>
            </a:lvl1pPr>
          </a:lstStyle>
          <a:p>
            <a:fld id="{725C9B01-7427-47B8-88CF-20530B5D222B}" type="slidenum">
              <a:rPr lang="en-US"/>
              <a:pPr/>
              <a:t>‹#›</a:t>
            </a:fld>
            <a:endParaRPr lang="en-US"/>
          </a:p>
        </p:txBody>
      </p:sp>
    </p:spTree>
    <p:extLst>
      <p:ext uri="{BB962C8B-B14F-4D97-AF65-F5344CB8AC3E}">
        <p14:creationId xmlns:p14="http://schemas.microsoft.com/office/powerpoint/2010/main" val="56442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725" cy="3492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7800" y="0"/>
            <a:ext cx="4022725" cy="349250"/>
          </a:xfrm>
          <a:prstGeom prst="rect">
            <a:avLst/>
          </a:prstGeom>
        </p:spPr>
        <p:txBody>
          <a:bodyPr vert="horz" lIns="91440" tIns="45720" rIns="91440" bIns="45720" rtlCol="0"/>
          <a:lstStyle>
            <a:lvl1pPr algn="r">
              <a:defRPr sz="1200"/>
            </a:lvl1pPr>
          </a:lstStyle>
          <a:p>
            <a:fld id="{A791E98A-DDEA-5946-9318-439A8C59FC90}" type="datetimeFigureOut">
              <a:rPr lang="en-US" smtClean="0"/>
              <a:pPr/>
              <a:t>4/27/20</a:t>
            </a:fld>
            <a:endParaRPr lang="en-US"/>
          </a:p>
        </p:txBody>
      </p:sp>
      <p:sp>
        <p:nvSpPr>
          <p:cNvPr id="4" name="Slide Image Placeholder 3"/>
          <p:cNvSpPr>
            <a:spLocks noGrp="1" noRot="1" noChangeAspect="1"/>
          </p:cNvSpPr>
          <p:nvPr>
            <p:ph type="sldImg" idx="2"/>
          </p:nvPr>
        </p:nvSpPr>
        <p:spPr>
          <a:xfrm>
            <a:off x="3657600" y="525463"/>
            <a:ext cx="1968500" cy="2624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8688" y="3324225"/>
            <a:ext cx="7424737" cy="314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48450"/>
            <a:ext cx="4022725" cy="349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7800" y="6648450"/>
            <a:ext cx="4022725" cy="349250"/>
          </a:xfrm>
          <a:prstGeom prst="rect">
            <a:avLst/>
          </a:prstGeom>
        </p:spPr>
        <p:txBody>
          <a:bodyPr vert="horz" lIns="91440" tIns="45720" rIns="91440" bIns="45720" rtlCol="0" anchor="b"/>
          <a:lstStyle>
            <a:lvl1pPr algn="r">
              <a:defRPr sz="1200"/>
            </a:lvl1pPr>
          </a:lstStyle>
          <a:p>
            <a:fld id="{B7E51163-AEFC-6643-B618-36862D98C555}" type="slidenum">
              <a:rPr lang="en-US" smtClean="0"/>
              <a:pPr/>
              <a:t>‹#›</a:t>
            </a:fld>
            <a:endParaRPr lang="en-US"/>
          </a:p>
        </p:txBody>
      </p:sp>
    </p:spTree>
    <p:extLst>
      <p:ext uri="{BB962C8B-B14F-4D97-AF65-F5344CB8AC3E}">
        <p14:creationId xmlns:p14="http://schemas.microsoft.com/office/powerpoint/2010/main" val="1389164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7600" y="525463"/>
            <a:ext cx="1968500" cy="2624137"/>
          </a:xfrm>
        </p:spPr>
      </p:sp>
      <p:sp>
        <p:nvSpPr>
          <p:cNvPr id="3" name="Notes Placeholder 2"/>
          <p:cNvSpPr>
            <a:spLocks noGrp="1"/>
          </p:cNvSpPr>
          <p:nvPr>
            <p:ph type="body" idx="1"/>
          </p:nvPr>
        </p:nvSpPr>
        <p:spPr/>
        <p:txBody>
          <a:bodyPr>
            <a:normAutofit lnSpcReduction="10000"/>
          </a:bodyPr>
          <a:lstStyle/>
          <a:p>
            <a:pPr>
              <a:spcBef>
                <a:spcPts val="0"/>
              </a:spcBef>
            </a:pPr>
            <a:r>
              <a:rPr lang="en-US" sz="1200" b="1" dirty="0">
                <a:latin typeface="Arial" panose="020B0604020202020204" pitchFamily="34" charset="0"/>
                <a:cs typeface="Arial" panose="020B0604020202020204" pitchFamily="34" charset="0"/>
              </a:rPr>
              <a:t>Assessing the relationship between alpha power and hemodynamic activation during mental imagery</a:t>
            </a:r>
          </a:p>
          <a:p>
            <a:pPr>
              <a:spcBef>
                <a:spcPts val="0"/>
              </a:spcBef>
            </a:pPr>
            <a:r>
              <a:rPr lang="en-US" sz="800" dirty="0">
                <a:latin typeface="Arial" panose="020B0604020202020204" pitchFamily="34" charset="0"/>
                <a:cs typeface="Arial" panose="020B0604020202020204" pitchFamily="34" charset="0"/>
              </a:rPr>
              <a:t>Maeve R Boylan, WM </a:t>
            </a:r>
            <a:r>
              <a:rPr lang="en-US" sz="800" dirty="0" err="1">
                <a:latin typeface="Arial" panose="020B0604020202020204" pitchFamily="34" charset="0"/>
                <a:cs typeface="Arial" panose="020B0604020202020204" pitchFamily="34" charset="0"/>
              </a:rPr>
              <a:t>Friedl</a:t>
            </a:r>
            <a:r>
              <a:rPr lang="en-US" sz="800" dirty="0">
                <a:latin typeface="Arial" panose="020B0604020202020204" pitchFamily="34" charset="0"/>
                <a:cs typeface="Arial" panose="020B0604020202020204" pitchFamily="34" charset="0"/>
              </a:rPr>
              <a:t>, Harold A Rocha, &amp; Andreas Keil</a:t>
            </a:r>
          </a:p>
          <a:p>
            <a:pPr>
              <a:lnSpc>
                <a:spcPct val="60000"/>
              </a:lnSpc>
            </a:pPr>
            <a:r>
              <a:rPr lang="en-US" sz="800" dirty="0">
                <a:latin typeface="Arial" panose="020B0604020202020204" pitchFamily="34" charset="0"/>
                <a:cs typeface="Arial" panose="020B0604020202020204" pitchFamily="34" charset="0"/>
              </a:rPr>
              <a:t>University of Florida</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Abstract</a:t>
            </a:r>
          </a:p>
          <a:p>
            <a:r>
              <a:rPr lang="en-US" sz="1200" kern="1200" dirty="0">
                <a:solidFill>
                  <a:schemeClr val="tx1"/>
                </a:solidFill>
                <a:effectLst/>
                <a:latin typeface="+mn-lt"/>
                <a:ea typeface="+mn-ea"/>
                <a:cs typeface="+mn-cs"/>
              </a:rPr>
              <a:t>Mental imagery is a critical factor in the etiology and maintenance of many psychiatric disorders, as well as a component in gold-standard treatment options. The neural underpinnings of mental imagery are however poorly understood. At the level of hemodynamics, research has demonstrated that mental imagery activates emotion networks of the brain. Scalp-recorded EEG has also shown an increase in endogenous activity in the alpha band during mental imagery tasks. To define the neurophysiology of mental imagery, we combined the information from blood oxygen level-dependent (BOLD) signals with concurrently recorded EEG alpha-band power during a visual script-driven mental imagery task in a sample of 20 healthy participants. Ongoing analyses demonstrate that established BOLD activation patterns during mental imagery were replicated with the addition of EEG recordings: BOLD was selectively enhanced during emotional, compared to neutral imagery, in medial prefrontal cortex, precuneus, thalamus, and hippocampus. These changes were associated with alpha-power changes, assessed on a trial-by-trial basis, as well as related to the level of alpha-power change across trials. Together, findings suggest that alpha-power changes in the scalp-recorded EEG may represent a sensitive index of emotional imagery.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7E51163-AEFC-6643-B618-36862D98C555}" type="slidenum">
              <a:rPr lang="en-US" smtClean="0"/>
              <a:pPr/>
              <a:t>1</a:t>
            </a:fld>
            <a:endParaRPr lang="en-US"/>
          </a:p>
        </p:txBody>
      </p:sp>
    </p:spTree>
    <p:extLst>
      <p:ext uri="{BB962C8B-B14F-4D97-AF65-F5344CB8AC3E}">
        <p14:creationId xmlns:p14="http://schemas.microsoft.com/office/powerpoint/2010/main" val="24451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9" y="13635576"/>
            <a:ext cx="27979688" cy="9406467"/>
          </a:xfrm>
        </p:spPr>
        <p:txBody>
          <a:bodyPr/>
          <a:lstStyle/>
          <a:p>
            <a:r>
              <a:rPr lang="en-US"/>
              <a:t>Click to edit Master title style</a:t>
            </a:r>
          </a:p>
        </p:txBody>
      </p:sp>
      <p:sp>
        <p:nvSpPr>
          <p:cNvPr id="3" name="Subtitle 2"/>
          <p:cNvSpPr>
            <a:spLocks noGrp="1"/>
          </p:cNvSpPr>
          <p:nvPr>
            <p:ph type="subTitle" idx="1"/>
          </p:nvPr>
        </p:nvSpPr>
        <p:spPr>
          <a:xfrm>
            <a:off x="4937527" y="24870840"/>
            <a:ext cx="23043357" cy="11218333"/>
          </a:xfrm>
        </p:spPr>
        <p:txBody>
          <a:bodyPr/>
          <a:lstStyle>
            <a:lvl1pPr marL="0" indent="0" algn="ctr">
              <a:buNone/>
              <a:defRPr/>
            </a:lvl1pPr>
            <a:lvl2pPr marL="400030" indent="0" algn="ctr">
              <a:buNone/>
              <a:defRPr/>
            </a:lvl2pPr>
            <a:lvl3pPr marL="800059" indent="0" algn="ctr">
              <a:buNone/>
              <a:defRPr/>
            </a:lvl3pPr>
            <a:lvl4pPr marL="1200089" indent="0" algn="ctr">
              <a:buNone/>
              <a:defRPr/>
            </a:lvl4pPr>
            <a:lvl5pPr marL="1600116" indent="0" algn="ctr">
              <a:buNone/>
              <a:defRPr/>
            </a:lvl5pPr>
            <a:lvl6pPr marL="2000146" indent="0" algn="ctr">
              <a:buNone/>
              <a:defRPr/>
            </a:lvl6pPr>
            <a:lvl7pPr marL="2400176" indent="0" algn="ctr">
              <a:buNone/>
              <a:defRPr/>
            </a:lvl7pPr>
            <a:lvl8pPr marL="2800206" indent="0" algn="ctr">
              <a:buNone/>
              <a:defRPr/>
            </a:lvl8pPr>
            <a:lvl9pPr marL="320023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AF122-DB5E-4757-9C3C-EA0D4C9DF13E}" type="slidenum">
              <a:rPr lang="en-US"/>
              <a:pPr/>
              <a:t>‹#›</a:t>
            </a:fld>
            <a:endParaRPr lang="en-US"/>
          </a:p>
        </p:txBody>
      </p:sp>
    </p:spTree>
    <p:extLst>
      <p:ext uri="{BB962C8B-B14F-4D97-AF65-F5344CB8AC3E}">
        <p14:creationId xmlns:p14="http://schemas.microsoft.com/office/powerpoint/2010/main" val="28671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6BE991-D668-4CCD-8F61-4354911F4C04}" type="slidenum">
              <a:rPr lang="en-US"/>
              <a:pPr/>
              <a:t>‹#›</a:t>
            </a:fld>
            <a:endParaRPr lang="en-US"/>
          </a:p>
        </p:txBody>
      </p:sp>
    </p:spTree>
    <p:extLst>
      <p:ext uri="{BB962C8B-B14F-4D97-AF65-F5344CB8AC3E}">
        <p14:creationId xmlns:p14="http://schemas.microsoft.com/office/powerpoint/2010/main" val="19345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6" y="3901028"/>
            <a:ext cx="6994923" cy="351133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166" y="3901028"/>
            <a:ext cx="20872846" cy="351133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F729CF-436A-4F7A-88A6-4CDDAE178A03}" type="slidenum">
              <a:rPr lang="en-US"/>
              <a:pPr/>
              <a:t>‹#›</a:t>
            </a:fld>
            <a:endParaRPr lang="en-US"/>
          </a:p>
        </p:txBody>
      </p:sp>
    </p:spTree>
    <p:extLst>
      <p:ext uri="{BB962C8B-B14F-4D97-AF65-F5344CB8AC3E}">
        <p14:creationId xmlns:p14="http://schemas.microsoft.com/office/powerpoint/2010/main" val="25782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095588-1174-444F-B58D-31436178AC0D}" type="slidenum">
              <a:rPr lang="en-US"/>
              <a:pPr/>
              <a:t>‹#›</a:t>
            </a:fld>
            <a:endParaRPr lang="en-US"/>
          </a:p>
        </p:txBody>
      </p:sp>
    </p:spTree>
    <p:extLst>
      <p:ext uri="{BB962C8B-B14F-4D97-AF65-F5344CB8AC3E}">
        <p14:creationId xmlns:p14="http://schemas.microsoft.com/office/powerpoint/2010/main" val="323587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592"/>
            <a:ext cx="27980878" cy="8716433"/>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2600326" y="18603384"/>
            <a:ext cx="27980878" cy="9601200"/>
          </a:xfrm>
        </p:spPr>
        <p:txBody>
          <a:bodyPr anchor="b"/>
          <a:lstStyle>
            <a:lvl1pPr marL="0" indent="0">
              <a:buNone/>
              <a:defRPr sz="1750"/>
            </a:lvl1pPr>
            <a:lvl2pPr marL="400030" indent="0">
              <a:buNone/>
              <a:defRPr sz="1575"/>
            </a:lvl2pPr>
            <a:lvl3pPr marL="800059" indent="0">
              <a:buNone/>
              <a:defRPr sz="1400"/>
            </a:lvl3pPr>
            <a:lvl4pPr marL="1200089" indent="0">
              <a:buNone/>
              <a:defRPr sz="1225"/>
            </a:lvl4pPr>
            <a:lvl5pPr marL="1600116" indent="0">
              <a:buNone/>
              <a:defRPr sz="1225"/>
            </a:lvl5pPr>
            <a:lvl6pPr marL="2000146" indent="0">
              <a:buNone/>
              <a:defRPr sz="1225"/>
            </a:lvl6pPr>
            <a:lvl7pPr marL="2400176" indent="0">
              <a:buNone/>
              <a:defRPr sz="1225"/>
            </a:lvl7pPr>
            <a:lvl8pPr marL="2800206" indent="0">
              <a:buNone/>
              <a:defRPr sz="1225"/>
            </a:lvl8pPr>
            <a:lvl9pPr marL="3200236" indent="0">
              <a:buNone/>
              <a:defRPr sz="1225"/>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09DC1B-FD5A-4CC4-8029-A21896A5EAAC}" type="slidenum">
              <a:rPr lang="en-US"/>
              <a:pPr/>
              <a:t>‹#›</a:t>
            </a:fld>
            <a:endParaRPr lang="en-US"/>
          </a:p>
        </p:txBody>
      </p:sp>
    </p:spTree>
    <p:extLst>
      <p:ext uri="{BB962C8B-B14F-4D97-AF65-F5344CB8AC3E}">
        <p14:creationId xmlns:p14="http://schemas.microsoft.com/office/powerpoint/2010/main" val="135209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166" y="12678842"/>
            <a:ext cx="13933884" cy="26335567"/>
          </a:xfrm>
        </p:spPr>
        <p:txBody>
          <a:bodyPr/>
          <a:lstStyle>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5" y="12678842"/>
            <a:ext cx="13933885" cy="26335567"/>
          </a:xfrm>
        </p:spPr>
        <p:txBody>
          <a:bodyPr/>
          <a:lstStyle>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44BF2B-585D-452E-B794-F9222DE715E9}" type="slidenum">
              <a:rPr lang="en-US"/>
              <a:pPr/>
              <a:t>‹#›</a:t>
            </a:fld>
            <a:endParaRPr lang="en-US"/>
          </a:p>
        </p:txBody>
      </p:sp>
    </p:spTree>
    <p:extLst>
      <p:ext uri="{BB962C8B-B14F-4D97-AF65-F5344CB8AC3E}">
        <p14:creationId xmlns:p14="http://schemas.microsoft.com/office/powerpoint/2010/main" val="36580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7" y="1756833"/>
            <a:ext cx="29627512"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8" y="9825576"/>
            <a:ext cx="14544675" cy="4093633"/>
          </a:xfrm>
        </p:spPr>
        <p:txBody>
          <a:bodyPr anchor="b"/>
          <a:lstStyle>
            <a:lvl1pPr marL="0" indent="0">
              <a:buNone/>
              <a:defRPr sz="2100" b="1"/>
            </a:lvl1pPr>
            <a:lvl2pPr marL="400030" indent="0">
              <a:buNone/>
              <a:defRPr sz="1750" b="1"/>
            </a:lvl2pPr>
            <a:lvl3pPr marL="800059" indent="0">
              <a:buNone/>
              <a:defRPr sz="1575" b="1"/>
            </a:lvl3pPr>
            <a:lvl4pPr marL="1200089" indent="0">
              <a:buNone/>
              <a:defRPr sz="1400" b="1"/>
            </a:lvl4pPr>
            <a:lvl5pPr marL="1600116" indent="0">
              <a:buNone/>
              <a:defRPr sz="1400" b="1"/>
            </a:lvl5pPr>
            <a:lvl6pPr marL="2000146" indent="0">
              <a:buNone/>
              <a:defRPr sz="1400" b="1"/>
            </a:lvl6pPr>
            <a:lvl7pPr marL="2400176" indent="0">
              <a:buNone/>
              <a:defRPr sz="1400" b="1"/>
            </a:lvl7pPr>
            <a:lvl8pPr marL="2800206" indent="0">
              <a:buNone/>
              <a:defRPr sz="1400" b="1"/>
            </a:lvl8pPr>
            <a:lvl9pPr marL="3200236" indent="0">
              <a:buNone/>
              <a:defRPr sz="1400" b="1"/>
            </a:lvl9pPr>
          </a:lstStyle>
          <a:p>
            <a:pPr lvl="0"/>
            <a:r>
              <a:rPr lang="en-US"/>
              <a:t>Click to edit Master text styles</a:t>
            </a:r>
          </a:p>
        </p:txBody>
      </p:sp>
      <p:sp>
        <p:nvSpPr>
          <p:cNvPr id="4" name="Content Placeholder 3"/>
          <p:cNvSpPr>
            <a:spLocks noGrp="1"/>
          </p:cNvSpPr>
          <p:nvPr>
            <p:ph sz="half" idx="2"/>
          </p:nvPr>
        </p:nvSpPr>
        <p:spPr>
          <a:xfrm>
            <a:off x="1645448" y="13919211"/>
            <a:ext cx="14544675" cy="25287817"/>
          </a:xfrm>
        </p:spPr>
        <p:txBody>
          <a:bodyPr/>
          <a:lstStyle>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32" y="9825576"/>
            <a:ext cx="14550627" cy="4093633"/>
          </a:xfrm>
        </p:spPr>
        <p:txBody>
          <a:bodyPr anchor="b"/>
          <a:lstStyle>
            <a:lvl1pPr marL="0" indent="0">
              <a:buNone/>
              <a:defRPr sz="2100" b="1"/>
            </a:lvl1pPr>
            <a:lvl2pPr marL="400030" indent="0">
              <a:buNone/>
              <a:defRPr sz="1750" b="1"/>
            </a:lvl2pPr>
            <a:lvl3pPr marL="800059" indent="0">
              <a:buNone/>
              <a:defRPr sz="1575" b="1"/>
            </a:lvl3pPr>
            <a:lvl4pPr marL="1200089" indent="0">
              <a:buNone/>
              <a:defRPr sz="1400" b="1"/>
            </a:lvl4pPr>
            <a:lvl5pPr marL="1600116" indent="0">
              <a:buNone/>
              <a:defRPr sz="1400" b="1"/>
            </a:lvl5pPr>
            <a:lvl6pPr marL="2000146" indent="0">
              <a:buNone/>
              <a:defRPr sz="1400" b="1"/>
            </a:lvl6pPr>
            <a:lvl7pPr marL="2400176" indent="0">
              <a:buNone/>
              <a:defRPr sz="1400" b="1"/>
            </a:lvl7pPr>
            <a:lvl8pPr marL="2800206" indent="0">
              <a:buNone/>
              <a:defRPr sz="1400" b="1"/>
            </a:lvl8pPr>
            <a:lvl9pPr marL="320023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6722332" y="13919211"/>
            <a:ext cx="14550627" cy="25287817"/>
          </a:xfrm>
        </p:spPr>
        <p:txBody>
          <a:bodyPr/>
          <a:lstStyle>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E5FC5EB-CF73-431E-BB91-E7AB42780CBC}" type="slidenum">
              <a:rPr lang="en-US"/>
              <a:pPr/>
              <a:t>‹#›</a:t>
            </a:fld>
            <a:endParaRPr lang="en-US"/>
          </a:p>
        </p:txBody>
      </p:sp>
    </p:spTree>
    <p:extLst>
      <p:ext uri="{BB962C8B-B14F-4D97-AF65-F5344CB8AC3E}">
        <p14:creationId xmlns:p14="http://schemas.microsoft.com/office/powerpoint/2010/main" val="106853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C65DAD2-4E6F-4658-9A4A-FEDF8B2D86D6}" type="slidenum">
              <a:rPr lang="en-US"/>
              <a:pPr/>
              <a:t>‹#›</a:t>
            </a:fld>
            <a:endParaRPr lang="en-US"/>
          </a:p>
        </p:txBody>
      </p:sp>
    </p:spTree>
    <p:extLst>
      <p:ext uri="{BB962C8B-B14F-4D97-AF65-F5344CB8AC3E}">
        <p14:creationId xmlns:p14="http://schemas.microsoft.com/office/powerpoint/2010/main" val="11626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68D0E7-04AA-45EA-B63F-7AAC772ED415}" type="slidenum">
              <a:rPr lang="en-US"/>
              <a:pPr/>
              <a:t>‹#›</a:t>
            </a:fld>
            <a:endParaRPr lang="en-US"/>
          </a:p>
        </p:txBody>
      </p:sp>
    </p:spTree>
    <p:extLst>
      <p:ext uri="{BB962C8B-B14F-4D97-AF65-F5344CB8AC3E}">
        <p14:creationId xmlns:p14="http://schemas.microsoft.com/office/powerpoint/2010/main" val="405958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9" y="1748376"/>
            <a:ext cx="10829925" cy="7435851"/>
          </a:xfrm>
        </p:spPr>
        <p:txBody>
          <a:bodyPr anchor="b"/>
          <a:lstStyle>
            <a:lvl1pPr algn="l">
              <a:defRPr sz="1750" b="1"/>
            </a:lvl1pPr>
          </a:lstStyle>
          <a:p>
            <a:r>
              <a:rPr lang="en-US"/>
              <a:t>Click to edit Master title style</a:t>
            </a:r>
          </a:p>
        </p:txBody>
      </p:sp>
      <p:sp>
        <p:nvSpPr>
          <p:cNvPr id="3" name="Content Placeholder 2"/>
          <p:cNvSpPr>
            <a:spLocks noGrp="1"/>
          </p:cNvSpPr>
          <p:nvPr>
            <p:ph idx="1"/>
          </p:nvPr>
        </p:nvSpPr>
        <p:spPr>
          <a:xfrm>
            <a:off x="12870657" y="1748376"/>
            <a:ext cx="18402300" cy="37458651"/>
          </a:xfrm>
        </p:spPr>
        <p:txBody>
          <a:bodyPr/>
          <a:lstStyle>
            <a:lvl1pPr>
              <a:defRPr sz="2800"/>
            </a:lvl1pPr>
            <a:lvl2pPr>
              <a:defRPr sz="2450"/>
            </a:lvl2pPr>
            <a:lvl3pPr>
              <a:defRPr sz="2100"/>
            </a:lvl3pPr>
            <a:lvl4pPr>
              <a:defRPr sz="1750"/>
            </a:lvl4pPr>
            <a:lvl5pPr>
              <a:defRPr sz="1750"/>
            </a:lvl5pPr>
            <a:lvl6pPr>
              <a:defRPr sz="1750"/>
            </a:lvl6pPr>
            <a:lvl7pPr>
              <a:defRPr sz="1750"/>
            </a:lvl7pPr>
            <a:lvl8pPr>
              <a:defRPr sz="1750"/>
            </a:lvl8pPr>
            <a:lvl9pPr>
              <a:defRPr sz="1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9" y="9184217"/>
            <a:ext cx="10829925" cy="30022800"/>
          </a:xfrm>
        </p:spPr>
        <p:txBody>
          <a:bodyPr/>
          <a:lstStyle>
            <a:lvl1pPr marL="0" indent="0">
              <a:buNone/>
              <a:defRPr sz="1225"/>
            </a:lvl1pPr>
            <a:lvl2pPr marL="400030" indent="0">
              <a:buNone/>
              <a:defRPr sz="1050"/>
            </a:lvl2pPr>
            <a:lvl3pPr marL="800059" indent="0">
              <a:buNone/>
              <a:defRPr sz="875"/>
            </a:lvl3pPr>
            <a:lvl4pPr marL="1200089" indent="0">
              <a:buNone/>
              <a:defRPr sz="788"/>
            </a:lvl4pPr>
            <a:lvl5pPr marL="1600116" indent="0">
              <a:buNone/>
              <a:defRPr sz="788"/>
            </a:lvl5pPr>
            <a:lvl6pPr marL="2000146" indent="0">
              <a:buNone/>
              <a:defRPr sz="788"/>
            </a:lvl6pPr>
            <a:lvl7pPr marL="2400176" indent="0">
              <a:buNone/>
              <a:defRPr sz="788"/>
            </a:lvl7pPr>
            <a:lvl8pPr marL="2800206" indent="0">
              <a:buNone/>
              <a:defRPr sz="788"/>
            </a:lvl8pPr>
            <a:lvl9pPr marL="3200236" indent="0">
              <a:buNone/>
              <a:defRPr sz="788"/>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42805B-FE8D-4ACC-8DA6-6EAD4A208E72}" type="slidenum">
              <a:rPr lang="en-US"/>
              <a:pPr/>
              <a:t>‹#›</a:t>
            </a:fld>
            <a:endParaRPr lang="en-US"/>
          </a:p>
        </p:txBody>
      </p:sp>
    </p:spTree>
    <p:extLst>
      <p:ext uri="{BB962C8B-B14F-4D97-AF65-F5344CB8AC3E}">
        <p14:creationId xmlns:p14="http://schemas.microsoft.com/office/powerpoint/2010/main" val="235010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004" y="30723423"/>
            <a:ext cx="19751277" cy="3627967"/>
          </a:xfrm>
        </p:spPr>
        <p:txBody>
          <a:bodyPr anchor="b"/>
          <a:lstStyle>
            <a:lvl1pPr algn="l">
              <a:defRPr sz="1750" b="1"/>
            </a:lvl1pPr>
          </a:lstStyle>
          <a:p>
            <a:r>
              <a:rPr lang="en-US"/>
              <a:t>Click to edit Master title style</a:t>
            </a:r>
          </a:p>
        </p:txBody>
      </p:sp>
      <p:sp>
        <p:nvSpPr>
          <p:cNvPr id="3" name="Picture Placeholder 2"/>
          <p:cNvSpPr>
            <a:spLocks noGrp="1"/>
          </p:cNvSpPr>
          <p:nvPr>
            <p:ph type="pic" idx="1"/>
          </p:nvPr>
        </p:nvSpPr>
        <p:spPr>
          <a:xfrm>
            <a:off x="6452004" y="3922195"/>
            <a:ext cx="19751277" cy="26333449"/>
          </a:xfrm>
        </p:spPr>
        <p:txBody>
          <a:bodyPr/>
          <a:lstStyle>
            <a:lvl1pPr marL="0" indent="0">
              <a:buNone/>
              <a:defRPr sz="2800"/>
            </a:lvl1pPr>
            <a:lvl2pPr marL="400030" indent="0">
              <a:buNone/>
              <a:defRPr sz="2450"/>
            </a:lvl2pPr>
            <a:lvl3pPr marL="800059" indent="0">
              <a:buNone/>
              <a:defRPr sz="2100"/>
            </a:lvl3pPr>
            <a:lvl4pPr marL="1200089" indent="0">
              <a:buNone/>
              <a:defRPr sz="1750"/>
            </a:lvl4pPr>
            <a:lvl5pPr marL="1600116" indent="0">
              <a:buNone/>
              <a:defRPr sz="1750"/>
            </a:lvl5pPr>
            <a:lvl6pPr marL="2000146" indent="0">
              <a:buNone/>
              <a:defRPr sz="1750"/>
            </a:lvl6pPr>
            <a:lvl7pPr marL="2400176" indent="0">
              <a:buNone/>
              <a:defRPr sz="1750"/>
            </a:lvl7pPr>
            <a:lvl8pPr marL="2800206" indent="0">
              <a:buNone/>
              <a:defRPr sz="1750"/>
            </a:lvl8pPr>
            <a:lvl9pPr marL="3200236" indent="0">
              <a:buNone/>
              <a:defRPr sz="1750"/>
            </a:lvl9pPr>
          </a:lstStyle>
          <a:p>
            <a:endParaRPr lang="en-US"/>
          </a:p>
        </p:txBody>
      </p:sp>
      <p:sp>
        <p:nvSpPr>
          <p:cNvPr id="4" name="Text Placeholder 3"/>
          <p:cNvSpPr>
            <a:spLocks noGrp="1"/>
          </p:cNvSpPr>
          <p:nvPr>
            <p:ph type="body" sz="half" idx="2"/>
          </p:nvPr>
        </p:nvSpPr>
        <p:spPr>
          <a:xfrm>
            <a:off x="6452004" y="34351395"/>
            <a:ext cx="19751277" cy="5149849"/>
          </a:xfrm>
        </p:spPr>
        <p:txBody>
          <a:bodyPr/>
          <a:lstStyle>
            <a:lvl1pPr marL="0" indent="0">
              <a:buNone/>
              <a:defRPr sz="1225"/>
            </a:lvl1pPr>
            <a:lvl2pPr marL="400030" indent="0">
              <a:buNone/>
              <a:defRPr sz="1050"/>
            </a:lvl2pPr>
            <a:lvl3pPr marL="800059" indent="0">
              <a:buNone/>
              <a:defRPr sz="875"/>
            </a:lvl3pPr>
            <a:lvl4pPr marL="1200089" indent="0">
              <a:buNone/>
              <a:defRPr sz="788"/>
            </a:lvl4pPr>
            <a:lvl5pPr marL="1600116" indent="0">
              <a:buNone/>
              <a:defRPr sz="788"/>
            </a:lvl5pPr>
            <a:lvl6pPr marL="2000146" indent="0">
              <a:buNone/>
              <a:defRPr sz="788"/>
            </a:lvl6pPr>
            <a:lvl7pPr marL="2400176" indent="0">
              <a:buNone/>
              <a:defRPr sz="788"/>
            </a:lvl7pPr>
            <a:lvl8pPr marL="2800206" indent="0">
              <a:buNone/>
              <a:defRPr sz="788"/>
            </a:lvl8pPr>
            <a:lvl9pPr marL="3200236" indent="0">
              <a:buNone/>
              <a:defRPr sz="788"/>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EFDEFD-8425-44D3-9D41-4AE1BE455F3F}" type="slidenum">
              <a:rPr lang="en-US"/>
              <a:pPr/>
              <a:t>‹#›</a:t>
            </a:fld>
            <a:endParaRPr lang="en-US"/>
          </a:p>
        </p:txBody>
      </p:sp>
    </p:spTree>
    <p:extLst>
      <p:ext uri="{BB962C8B-B14F-4D97-AF65-F5344CB8AC3E}">
        <p14:creationId xmlns:p14="http://schemas.microsoft.com/office/powerpoint/2010/main" val="385053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171" y="3901017"/>
            <a:ext cx="27982069"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68171" y="12678842"/>
            <a:ext cx="27982069" cy="2633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68166" y="3999019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l" defTabSz="4205864">
              <a:spcBef>
                <a:spcPct val="0"/>
              </a:spcBef>
              <a:defRPr sz="6475"/>
            </a:lvl1pPr>
          </a:lstStyle>
          <a:p>
            <a:endParaRPr lang="en-US"/>
          </a:p>
        </p:txBody>
      </p:sp>
      <p:sp>
        <p:nvSpPr>
          <p:cNvPr id="1029" name="Rectangle 5"/>
          <p:cNvSpPr>
            <a:spLocks noGrp="1" noChangeArrowheads="1"/>
          </p:cNvSpPr>
          <p:nvPr>
            <p:ph type="ftr" sz="quarter" idx="3"/>
          </p:nvPr>
        </p:nvSpPr>
        <p:spPr bwMode="auto">
          <a:xfrm>
            <a:off x="11247840" y="39990195"/>
            <a:ext cx="10422731"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defTabSz="4205864">
              <a:spcBef>
                <a:spcPct val="0"/>
              </a:spcBef>
              <a:defRPr sz="6475"/>
            </a:lvl1pPr>
          </a:lstStyle>
          <a:p>
            <a:endParaRPr lang="en-US"/>
          </a:p>
        </p:txBody>
      </p:sp>
      <p:sp>
        <p:nvSpPr>
          <p:cNvPr id="1030" name="Rectangle 6"/>
          <p:cNvSpPr>
            <a:spLocks noGrp="1" noChangeArrowheads="1"/>
          </p:cNvSpPr>
          <p:nvPr>
            <p:ph type="sldNum" sz="quarter" idx="4"/>
          </p:nvPr>
        </p:nvSpPr>
        <p:spPr bwMode="auto">
          <a:xfrm>
            <a:off x="23592235" y="3999019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r" defTabSz="4205864">
              <a:spcBef>
                <a:spcPct val="0"/>
              </a:spcBef>
              <a:defRPr sz="6475"/>
            </a:lvl1pPr>
          </a:lstStyle>
          <a:p>
            <a:fld id="{A11B8892-4295-4B18-B16A-FAA99B53DA4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05864" rtl="0" eaLnBrk="0" fontAlgn="base" hangingPunct="0">
        <a:spcBef>
          <a:spcPct val="0"/>
        </a:spcBef>
        <a:spcAft>
          <a:spcPct val="0"/>
        </a:spcAft>
        <a:defRPr sz="20213">
          <a:solidFill>
            <a:schemeClr val="tx2"/>
          </a:solidFill>
          <a:latin typeface="+mj-lt"/>
          <a:ea typeface="+mj-ea"/>
          <a:cs typeface="+mj-cs"/>
        </a:defRPr>
      </a:lvl1pPr>
      <a:lvl2pPr algn="ctr" defTabSz="4205864" rtl="0" eaLnBrk="0" fontAlgn="base" hangingPunct="0">
        <a:spcBef>
          <a:spcPct val="0"/>
        </a:spcBef>
        <a:spcAft>
          <a:spcPct val="0"/>
        </a:spcAft>
        <a:defRPr sz="20213">
          <a:solidFill>
            <a:schemeClr val="tx2"/>
          </a:solidFill>
          <a:latin typeface="Times New Roman" pitchFamily="18" charset="0"/>
        </a:defRPr>
      </a:lvl2pPr>
      <a:lvl3pPr algn="ctr" defTabSz="4205864" rtl="0" eaLnBrk="0" fontAlgn="base" hangingPunct="0">
        <a:spcBef>
          <a:spcPct val="0"/>
        </a:spcBef>
        <a:spcAft>
          <a:spcPct val="0"/>
        </a:spcAft>
        <a:defRPr sz="20213">
          <a:solidFill>
            <a:schemeClr val="tx2"/>
          </a:solidFill>
          <a:latin typeface="Times New Roman" pitchFamily="18" charset="0"/>
        </a:defRPr>
      </a:lvl3pPr>
      <a:lvl4pPr algn="ctr" defTabSz="4205864" rtl="0" eaLnBrk="0" fontAlgn="base" hangingPunct="0">
        <a:spcBef>
          <a:spcPct val="0"/>
        </a:spcBef>
        <a:spcAft>
          <a:spcPct val="0"/>
        </a:spcAft>
        <a:defRPr sz="20213">
          <a:solidFill>
            <a:schemeClr val="tx2"/>
          </a:solidFill>
          <a:latin typeface="Times New Roman" pitchFamily="18" charset="0"/>
        </a:defRPr>
      </a:lvl4pPr>
      <a:lvl5pPr algn="ctr" defTabSz="4205864" rtl="0" eaLnBrk="0" fontAlgn="base" hangingPunct="0">
        <a:spcBef>
          <a:spcPct val="0"/>
        </a:spcBef>
        <a:spcAft>
          <a:spcPct val="0"/>
        </a:spcAft>
        <a:defRPr sz="20213">
          <a:solidFill>
            <a:schemeClr val="tx2"/>
          </a:solidFill>
          <a:latin typeface="Times New Roman" pitchFamily="18" charset="0"/>
        </a:defRPr>
      </a:lvl5pPr>
      <a:lvl6pPr marL="400030" algn="ctr" defTabSz="4205864" rtl="0" eaLnBrk="0" fontAlgn="base" hangingPunct="0">
        <a:spcBef>
          <a:spcPct val="0"/>
        </a:spcBef>
        <a:spcAft>
          <a:spcPct val="0"/>
        </a:spcAft>
        <a:defRPr sz="20213">
          <a:solidFill>
            <a:schemeClr val="tx2"/>
          </a:solidFill>
          <a:latin typeface="Times New Roman" pitchFamily="18" charset="0"/>
        </a:defRPr>
      </a:lvl6pPr>
      <a:lvl7pPr marL="800059" algn="ctr" defTabSz="4205864" rtl="0" eaLnBrk="0" fontAlgn="base" hangingPunct="0">
        <a:spcBef>
          <a:spcPct val="0"/>
        </a:spcBef>
        <a:spcAft>
          <a:spcPct val="0"/>
        </a:spcAft>
        <a:defRPr sz="20213">
          <a:solidFill>
            <a:schemeClr val="tx2"/>
          </a:solidFill>
          <a:latin typeface="Times New Roman" pitchFamily="18" charset="0"/>
        </a:defRPr>
      </a:lvl7pPr>
      <a:lvl8pPr marL="1200089" algn="ctr" defTabSz="4205864" rtl="0" eaLnBrk="0" fontAlgn="base" hangingPunct="0">
        <a:spcBef>
          <a:spcPct val="0"/>
        </a:spcBef>
        <a:spcAft>
          <a:spcPct val="0"/>
        </a:spcAft>
        <a:defRPr sz="20213">
          <a:solidFill>
            <a:schemeClr val="tx2"/>
          </a:solidFill>
          <a:latin typeface="Times New Roman" pitchFamily="18" charset="0"/>
        </a:defRPr>
      </a:lvl8pPr>
      <a:lvl9pPr marL="1600116" algn="ctr" defTabSz="4205864" rtl="0" eaLnBrk="0" fontAlgn="base" hangingPunct="0">
        <a:spcBef>
          <a:spcPct val="0"/>
        </a:spcBef>
        <a:spcAft>
          <a:spcPct val="0"/>
        </a:spcAft>
        <a:defRPr sz="20213">
          <a:solidFill>
            <a:schemeClr val="tx2"/>
          </a:solidFill>
          <a:latin typeface="Times New Roman" pitchFamily="18" charset="0"/>
        </a:defRPr>
      </a:lvl9pPr>
    </p:titleStyle>
    <p:bodyStyle>
      <a:lvl1pPr marL="1577893" indent="-1577893" algn="l" defTabSz="4205864" rtl="0" eaLnBrk="0" fontAlgn="base" hangingPunct="0">
        <a:spcBef>
          <a:spcPct val="20000"/>
        </a:spcBef>
        <a:spcAft>
          <a:spcPct val="0"/>
        </a:spcAft>
        <a:buChar char="•"/>
        <a:defRPr sz="14699">
          <a:solidFill>
            <a:schemeClr val="tx1"/>
          </a:solidFill>
          <a:latin typeface="+mn-lt"/>
          <a:ea typeface="+mn-ea"/>
          <a:cs typeface="+mn-cs"/>
        </a:defRPr>
      </a:lvl1pPr>
      <a:lvl2pPr marL="3416918" indent="-1313985" algn="l" defTabSz="4205864" rtl="0" eaLnBrk="0" fontAlgn="base" hangingPunct="0">
        <a:spcBef>
          <a:spcPct val="20000"/>
        </a:spcBef>
        <a:spcAft>
          <a:spcPct val="0"/>
        </a:spcAft>
        <a:buChar char="–"/>
        <a:defRPr sz="12863">
          <a:solidFill>
            <a:schemeClr val="tx1"/>
          </a:solidFill>
          <a:latin typeface="+mn-lt"/>
        </a:defRPr>
      </a:lvl2pPr>
      <a:lvl3pPr marL="5257331" indent="-1051467" algn="l" defTabSz="4205864" rtl="0" eaLnBrk="0" fontAlgn="base" hangingPunct="0">
        <a:spcBef>
          <a:spcPct val="20000"/>
        </a:spcBef>
        <a:spcAft>
          <a:spcPct val="0"/>
        </a:spcAft>
        <a:buChar char="•"/>
        <a:defRPr sz="11025">
          <a:solidFill>
            <a:schemeClr val="tx1"/>
          </a:solidFill>
          <a:latin typeface="+mn-lt"/>
        </a:defRPr>
      </a:lvl3pPr>
      <a:lvl4pPr marL="7360262" indent="-1051467" algn="l" defTabSz="4205864" rtl="0" eaLnBrk="0" fontAlgn="base" hangingPunct="0">
        <a:spcBef>
          <a:spcPct val="20000"/>
        </a:spcBef>
        <a:spcAft>
          <a:spcPct val="0"/>
        </a:spcAft>
        <a:buChar char="–"/>
        <a:defRPr sz="9188">
          <a:solidFill>
            <a:schemeClr val="tx1"/>
          </a:solidFill>
          <a:latin typeface="+mn-lt"/>
        </a:defRPr>
      </a:lvl4pPr>
      <a:lvl5pPr marL="9463195" indent="-1051467" algn="l" defTabSz="4205864" rtl="0" eaLnBrk="0" fontAlgn="base" hangingPunct="0">
        <a:spcBef>
          <a:spcPct val="20000"/>
        </a:spcBef>
        <a:spcAft>
          <a:spcPct val="0"/>
        </a:spcAft>
        <a:buChar char="»"/>
        <a:defRPr sz="9188">
          <a:solidFill>
            <a:schemeClr val="tx1"/>
          </a:solidFill>
          <a:latin typeface="+mn-lt"/>
        </a:defRPr>
      </a:lvl5pPr>
      <a:lvl6pPr marL="9863222" indent="-1051467" algn="l" defTabSz="4205864" rtl="0" eaLnBrk="0" fontAlgn="base" hangingPunct="0">
        <a:spcBef>
          <a:spcPct val="20000"/>
        </a:spcBef>
        <a:spcAft>
          <a:spcPct val="0"/>
        </a:spcAft>
        <a:buChar char="»"/>
        <a:defRPr sz="9188">
          <a:solidFill>
            <a:schemeClr val="tx1"/>
          </a:solidFill>
          <a:latin typeface="+mn-lt"/>
        </a:defRPr>
      </a:lvl6pPr>
      <a:lvl7pPr marL="10263252" indent="-1051467" algn="l" defTabSz="4205864" rtl="0" eaLnBrk="0" fontAlgn="base" hangingPunct="0">
        <a:spcBef>
          <a:spcPct val="20000"/>
        </a:spcBef>
        <a:spcAft>
          <a:spcPct val="0"/>
        </a:spcAft>
        <a:buChar char="»"/>
        <a:defRPr sz="9188">
          <a:solidFill>
            <a:schemeClr val="tx1"/>
          </a:solidFill>
          <a:latin typeface="+mn-lt"/>
        </a:defRPr>
      </a:lvl7pPr>
      <a:lvl8pPr marL="10663280" indent="-1051467" algn="l" defTabSz="4205864" rtl="0" eaLnBrk="0" fontAlgn="base" hangingPunct="0">
        <a:spcBef>
          <a:spcPct val="20000"/>
        </a:spcBef>
        <a:spcAft>
          <a:spcPct val="0"/>
        </a:spcAft>
        <a:buChar char="»"/>
        <a:defRPr sz="9188">
          <a:solidFill>
            <a:schemeClr val="tx1"/>
          </a:solidFill>
          <a:latin typeface="+mn-lt"/>
        </a:defRPr>
      </a:lvl8pPr>
      <a:lvl9pPr marL="11063310" indent="-1051467" algn="l" defTabSz="4205864" rtl="0" eaLnBrk="0" fontAlgn="base" hangingPunct="0">
        <a:spcBef>
          <a:spcPct val="20000"/>
        </a:spcBef>
        <a:spcAft>
          <a:spcPct val="0"/>
        </a:spcAft>
        <a:buChar char="»"/>
        <a:defRPr sz="9188">
          <a:solidFill>
            <a:schemeClr val="tx1"/>
          </a:solidFill>
          <a:latin typeface="+mn-lt"/>
        </a:defRPr>
      </a:lvl9pPr>
    </p:bodyStyle>
    <p:otherStyle>
      <a:defPPr>
        <a:defRPr lang="en-US"/>
      </a:defPPr>
      <a:lvl1pPr marL="0" algn="l" defTabSz="800059" rtl="0" eaLnBrk="1" latinLnBrk="0" hangingPunct="1">
        <a:defRPr sz="1575" kern="1200">
          <a:solidFill>
            <a:schemeClr val="tx1"/>
          </a:solidFill>
          <a:latin typeface="+mn-lt"/>
          <a:ea typeface="+mn-ea"/>
          <a:cs typeface="+mn-cs"/>
        </a:defRPr>
      </a:lvl1pPr>
      <a:lvl2pPr marL="400030" algn="l" defTabSz="800059" rtl="0" eaLnBrk="1" latinLnBrk="0" hangingPunct="1">
        <a:defRPr sz="1575" kern="1200">
          <a:solidFill>
            <a:schemeClr val="tx1"/>
          </a:solidFill>
          <a:latin typeface="+mn-lt"/>
          <a:ea typeface="+mn-ea"/>
          <a:cs typeface="+mn-cs"/>
        </a:defRPr>
      </a:lvl2pPr>
      <a:lvl3pPr marL="800059" algn="l" defTabSz="800059" rtl="0" eaLnBrk="1" latinLnBrk="0" hangingPunct="1">
        <a:defRPr sz="1575" kern="1200">
          <a:solidFill>
            <a:schemeClr val="tx1"/>
          </a:solidFill>
          <a:latin typeface="+mn-lt"/>
          <a:ea typeface="+mn-ea"/>
          <a:cs typeface="+mn-cs"/>
        </a:defRPr>
      </a:lvl3pPr>
      <a:lvl4pPr marL="1200089" algn="l" defTabSz="800059" rtl="0" eaLnBrk="1" latinLnBrk="0" hangingPunct="1">
        <a:defRPr sz="1575" kern="1200">
          <a:solidFill>
            <a:schemeClr val="tx1"/>
          </a:solidFill>
          <a:latin typeface="+mn-lt"/>
          <a:ea typeface="+mn-ea"/>
          <a:cs typeface="+mn-cs"/>
        </a:defRPr>
      </a:lvl4pPr>
      <a:lvl5pPr marL="1600116" algn="l" defTabSz="800059" rtl="0" eaLnBrk="1" latinLnBrk="0" hangingPunct="1">
        <a:defRPr sz="1575" kern="1200">
          <a:solidFill>
            <a:schemeClr val="tx1"/>
          </a:solidFill>
          <a:latin typeface="+mn-lt"/>
          <a:ea typeface="+mn-ea"/>
          <a:cs typeface="+mn-cs"/>
        </a:defRPr>
      </a:lvl5pPr>
      <a:lvl6pPr marL="2000146" algn="l" defTabSz="800059" rtl="0" eaLnBrk="1" latinLnBrk="0" hangingPunct="1">
        <a:defRPr sz="1575" kern="1200">
          <a:solidFill>
            <a:schemeClr val="tx1"/>
          </a:solidFill>
          <a:latin typeface="+mn-lt"/>
          <a:ea typeface="+mn-ea"/>
          <a:cs typeface="+mn-cs"/>
        </a:defRPr>
      </a:lvl6pPr>
      <a:lvl7pPr marL="2400176" algn="l" defTabSz="800059" rtl="0" eaLnBrk="1" latinLnBrk="0" hangingPunct="1">
        <a:defRPr sz="1575" kern="1200">
          <a:solidFill>
            <a:schemeClr val="tx1"/>
          </a:solidFill>
          <a:latin typeface="+mn-lt"/>
          <a:ea typeface="+mn-ea"/>
          <a:cs typeface="+mn-cs"/>
        </a:defRPr>
      </a:lvl7pPr>
      <a:lvl8pPr marL="2800206" algn="l" defTabSz="800059" rtl="0" eaLnBrk="1" latinLnBrk="0" hangingPunct="1">
        <a:defRPr sz="1575" kern="1200">
          <a:solidFill>
            <a:schemeClr val="tx1"/>
          </a:solidFill>
          <a:latin typeface="+mn-lt"/>
          <a:ea typeface="+mn-ea"/>
          <a:cs typeface="+mn-cs"/>
        </a:defRPr>
      </a:lvl8pPr>
      <a:lvl9pPr marL="3200236" algn="l" defTabSz="800059"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tif"/><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49DACC3E-4F18-AA44-A22E-FBE3BC9553A7}"/>
              </a:ext>
            </a:extLst>
          </p:cNvPr>
          <p:cNvSpPr/>
          <p:nvPr/>
        </p:nvSpPr>
        <p:spPr bwMode="auto">
          <a:xfrm>
            <a:off x="16802945" y="12496800"/>
            <a:ext cx="15242349" cy="8118910"/>
          </a:xfrm>
          <a:prstGeom prst="rect">
            <a:avLst/>
          </a:prstGeom>
          <a:solidFill>
            <a:schemeClr val="bg1"/>
          </a:solidFill>
          <a:ln w="76200" cap="flat" cmpd="sng" algn="ctr">
            <a:solidFill>
              <a:schemeClr val="tx1"/>
            </a:solidFill>
            <a:prstDash val="solid"/>
            <a:round/>
            <a:headEnd type="none" w="med" len="med"/>
            <a:tailEnd type="none" w="med" len="med"/>
          </a:ln>
          <a:effectLst/>
          <a:extLst/>
        </p:spPr>
        <p:txBody>
          <a:bodyPr vert="horz" wrap="square" lIns="80010" tIns="40005" rIns="80010" bIns="40005" numCol="1" rtlCol="0" anchor="t" anchorCtr="0" compatLnSpc="1">
            <a:prstTxWarp prst="textNoShape">
              <a:avLst/>
            </a:prstTxWarp>
          </a:bodyPr>
          <a:lstStyle/>
          <a:p>
            <a:pPr defTabSz="800059"/>
            <a:endParaRPr lang="en-US" sz="4200" dirty="0"/>
          </a:p>
        </p:txBody>
      </p:sp>
      <p:sp>
        <p:nvSpPr>
          <p:cNvPr id="70" name="Rectangle 69">
            <a:extLst>
              <a:ext uri="{FF2B5EF4-FFF2-40B4-BE49-F238E27FC236}">
                <a16:creationId xmlns:a16="http://schemas.microsoft.com/office/drawing/2014/main" id="{2AB06A5F-F76F-A34F-8339-D754D49F7D08}"/>
              </a:ext>
            </a:extLst>
          </p:cNvPr>
          <p:cNvSpPr/>
          <p:nvPr/>
        </p:nvSpPr>
        <p:spPr bwMode="auto">
          <a:xfrm>
            <a:off x="735479" y="21262076"/>
            <a:ext cx="31424962" cy="16685524"/>
          </a:xfrm>
          <a:prstGeom prst="rect">
            <a:avLst/>
          </a:prstGeom>
          <a:solidFill>
            <a:schemeClr val="bg1"/>
          </a:solidFill>
          <a:ln w="76200" cap="flat" cmpd="sng" algn="ctr">
            <a:solidFill>
              <a:schemeClr val="tx1"/>
            </a:solidFill>
            <a:prstDash val="solid"/>
            <a:round/>
            <a:headEnd type="none" w="med" len="med"/>
            <a:tailEnd type="none" w="med" len="med"/>
          </a:ln>
          <a:effectLst/>
          <a:extLst/>
        </p:spPr>
        <p:txBody>
          <a:bodyPr vert="horz" wrap="square" lIns="80010" tIns="40005" rIns="80010" bIns="40005" numCol="1" rtlCol="0" anchor="t" anchorCtr="0" compatLnSpc="1">
            <a:prstTxWarp prst="textNoShape">
              <a:avLst/>
            </a:prstTxWarp>
          </a:bodyPr>
          <a:lstStyle/>
          <a:p>
            <a:pPr defTabSz="800059"/>
            <a:endParaRPr lang="en-US" sz="4200" dirty="0"/>
          </a:p>
        </p:txBody>
      </p:sp>
      <p:sp>
        <p:nvSpPr>
          <p:cNvPr id="27" name="Rectangle 26">
            <a:extLst>
              <a:ext uri="{FF2B5EF4-FFF2-40B4-BE49-F238E27FC236}">
                <a16:creationId xmlns:a16="http://schemas.microsoft.com/office/drawing/2014/main" id="{E7F33DBC-0A5E-9841-9923-E4FA941C51F1}"/>
              </a:ext>
            </a:extLst>
          </p:cNvPr>
          <p:cNvSpPr/>
          <p:nvPr/>
        </p:nvSpPr>
        <p:spPr bwMode="auto">
          <a:xfrm>
            <a:off x="691895" y="12496800"/>
            <a:ext cx="15242349" cy="8118910"/>
          </a:xfrm>
          <a:prstGeom prst="rect">
            <a:avLst/>
          </a:prstGeom>
          <a:solidFill>
            <a:schemeClr val="bg1"/>
          </a:solidFill>
          <a:ln w="76200" cap="flat" cmpd="sng" algn="ctr">
            <a:solidFill>
              <a:schemeClr val="tx1"/>
            </a:solidFill>
            <a:prstDash val="solid"/>
            <a:round/>
            <a:headEnd type="none" w="med" len="med"/>
            <a:tailEnd type="none" w="med" len="med"/>
          </a:ln>
          <a:effectLst/>
          <a:extLst/>
        </p:spPr>
        <p:txBody>
          <a:bodyPr vert="horz" wrap="square" lIns="80010" tIns="40005" rIns="80010" bIns="40005" numCol="1" rtlCol="0" anchor="t" anchorCtr="0" compatLnSpc="1">
            <a:prstTxWarp prst="textNoShape">
              <a:avLst/>
            </a:prstTxWarp>
          </a:bodyPr>
          <a:lstStyle/>
          <a:p>
            <a:pPr defTabSz="800059"/>
            <a:endParaRPr lang="en-US" sz="4200" dirty="0"/>
          </a:p>
        </p:txBody>
      </p:sp>
      <p:sp>
        <p:nvSpPr>
          <p:cNvPr id="2184" name="Text Box 136"/>
          <p:cNvSpPr txBox="1">
            <a:spLocks noChangeArrowheads="1"/>
          </p:cNvSpPr>
          <p:nvPr/>
        </p:nvSpPr>
        <p:spPr bwMode="auto">
          <a:xfrm>
            <a:off x="735479" y="4706003"/>
            <a:ext cx="15198765" cy="6467170"/>
          </a:xfrm>
          <a:prstGeom prst="rect">
            <a:avLst/>
          </a:prstGeom>
          <a:solidFill>
            <a:schemeClr val="bg1"/>
          </a:solidFill>
          <a:ln w="76200">
            <a:solidFill>
              <a:schemeClr val="tx1"/>
            </a:solidFill>
            <a:miter lim="800000"/>
            <a:headEnd/>
            <a:tailEnd/>
          </a:ln>
          <a:effectLst/>
        </p:spPr>
        <p:txBody>
          <a:bodyPr lIns="160020" rIns="160020"/>
          <a:lstStyle>
            <a:lvl1pPr algn="l">
              <a:spcBef>
                <a:spcPct val="0"/>
              </a:spcBef>
              <a:defRPr sz="2400">
                <a:solidFill>
                  <a:schemeClr val="tx1"/>
                </a:solidFill>
                <a:latin typeface="Times New Roman" pitchFamily="18" charset="0"/>
              </a:defRPr>
            </a:lvl1pPr>
            <a:lvl2pPr marL="571500"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endParaRPr lang="en-US" sz="5775" dirty="0">
              <a:latin typeface="Avenir Next Regular"/>
              <a:cs typeface="Avenir Next Regular"/>
            </a:endParaRPr>
          </a:p>
        </p:txBody>
      </p:sp>
      <p:sp>
        <p:nvSpPr>
          <p:cNvPr id="84" name="Text Box 93"/>
          <p:cNvSpPr txBox="1">
            <a:spLocks noChangeArrowheads="1"/>
          </p:cNvSpPr>
          <p:nvPr/>
        </p:nvSpPr>
        <p:spPr bwMode="auto">
          <a:xfrm>
            <a:off x="16687800" y="4648200"/>
            <a:ext cx="15472641" cy="6524972"/>
          </a:xfrm>
          <a:prstGeom prst="rect">
            <a:avLst/>
          </a:prstGeom>
          <a:solidFill>
            <a:schemeClr val="bg1"/>
          </a:solidFill>
          <a:ln w="76200">
            <a:solidFill>
              <a:schemeClr val="tx1"/>
            </a:solidFill>
            <a:miter lim="800000"/>
            <a:headEnd/>
            <a:tailEnd/>
          </a:ln>
          <a:effectLst/>
        </p:spPr>
        <p:txBody>
          <a:bodyPr lIns="160020" rIns="160020"/>
          <a:lstStyle>
            <a:lvl1pPr marL="419100" indent="-419100" algn="l">
              <a:spcBef>
                <a:spcPct val="0"/>
              </a:spcBef>
              <a:defRPr sz="2400">
                <a:solidFill>
                  <a:schemeClr val="tx1"/>
                </a:solidFill>
                <a:latin typeface="Times New Roman" pitchFamily="18" charset="0"/>
              </a:defRPr>
            </a:lvl1pPr>
            <a:lvl2pPr marL="533400"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775" dirty="0">
                <a:latin typeface="Avenir Next Regular"/>
                <a:cs typeface="Avenir Next Regular"/>
              </a:rPr>
              <a:t>                   </a:t>
            </a:r>
          </a:p>
        </p:txBody>
      </p: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3197" y="982501"/>
            <a:ext cx="3995812" cy="2426708"/>
          </a:xfrm>
          <a:prstGeom prst="rect">
            <a:avLst/>
          </a:prstGeom>
        </p:spPr>
      </p:pic>
      <p:sp>
        <p:nvSpPr>
          <p:cNvPr id="118" name="Text Box 93"/>
          <p:cNvSpPr txBox="1">
            <a:spLocks noChangeArrowheads="1"/>
          </p:cNvSpPr>
          <p:nvPr/>
        </p:nvSpPr>
        <p:spPr bwMode="auto">
          <a:xfrm>
            <a:off x="2563693" y="3581400"/>
            <a:ext cx="10801350" cy="1016638"/>
          </a:xfrm>
          <a:prstGeom prst="rect">
            <a:avLst/>
          </a:prstGeom>
          <a:noFill/>
          <a:ln w="76200">
            <a:noFill/>
            <a:miter lim="800000"/>
            <a:headEnd/>
            <a:tailEnd/>
          </a:ln>
          <a:effectLst/>
        </p:spPr>
        <p:txBody>
          <a:bodyPr lIns="160020" rIns="160020"/>
          <a:lstStyle>
            <a:lvl1pPr marL="419100" indent="-419100" algn="l">
              <a:spcBef>
                <a:spcPct val="0"/>
              </a:spcBef>
              <a:defRPr sz="2400">
                <a:solidFill>
                  <a:schemeClr val="tx1"/>
                </a:solidFill>
                <a:latin typeface="Times New Roman" pitchFamily="18" charset="0"/>
              </a:defRPr>
            </a:lvl1pPr>
            <a:lvl2pPr marL="533400"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6600" b="1" dirty="0">
                <a:solidFill>
                  <a:schemeClr val="tx1">
                    <a:lumMod val="75000"/>
                    <a:lumOff val="25000"/>
                  </a:schemeClr>
                </a:solidFill>
                <a:latin typeface="Arial" panose="020B0604020202020204" pitchFamily="34" charset="0"/>
                <a:cs typeface="Arial" panose="020B0604020202020204" pitchFamily="34" charset="0"/>
              </a:rPr>
              <a:t>Background</a:t>
            </a:r>
            <a:endParaRPr lang="en-US" sz="577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9" name="Text Box 93">
            <a:extLst>
              <a:ext uri="{FF2B5EF4-FFF2-40B4-BE49-F238E27FC236}">
                <a16:creationId xmlns:a16="http://schemas.microsoft.com/office/drawing/2014/main" id="{C96AE2E0-CF3D-F44F-A2B2-A5A9243440C5}"/>
              </a:ext>
            </a:extLst>
          </p:cNvPr>
          <p:cNvSpPr txBox="1">
            <a:spLocks noChangeArrowheads="1"/>
          </p:cNvSpPr>
          <p:nvPr/>
        </p:nvSpPr>
        <p:spPr bwMode="auto">
          <a:xfrm>
            <a:off x="22650609" y="3581400"/>
            <a:ext cx="3342259" cy="1016638"/>
          </a:xfrm>
          <a:prstGeom prst="rect">
            <a:avLst/>
          </a:prstGeom>
          <a:noFill/>
          <a:ln w="76200">
            <a:noFill/>
            <a:miter lim="800000"/>
            <a:headEnd/>
            <a:tailEnd/>
          </a:ln>
          <a:effectLst/>
        </p:spPr>
        <p:txBody>
          <a:bodyPr lIns="160020" rIns="160020"/>
          <a:lstStyle>
            <a:lvl1pPr marL="419100" indent="-419100" algn="l">
              <a:spcBef>
                <a:spcPct val="0"/>
              </a:spcBef>
              <a:defRPr sz="2400">
                <a:solidFill>
                  <a:schemeClr val="tx1"/>
                </a:solidFill>
                <a:latin typeface="Times New Roman" pitchFamily="18" charset="0"/>
              </a:defRPr>
            </a:lvl1pPr>
            <a:lvl2pPr marL="533400"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6600" b="1" dirty="0">
                <a:solidFill>
                  <a:schemeClr val="tx1">
                    <a:lumMod val="75000"/>
                    <a:lumOff val="25000"/>
                  </a:schemeClr>
                </a:solidFill>
                <a:latin typeface="Arial" panose="020B0604020202020204" pitchFamily="34" charset="0"/>
                <a:cs typeface="Arial" panose="020B0604020202020204" pitchFamily="34" charset="0"/>
              </a:rPr>
              <a:t>Method</a:t>
            </a:r>
          </a:p>
        </p:txBody>
      </p:sp>
      <p:sp>
        <p:nvSpPr>
          <p:cNvPr id="21" name="TextBox 20">
            <a:extLst>
              <a:ext uri="{FF2B5EF4-FFF2-40B4-BE49-F238E27FC236}">
                <a16:creationId xmlns:a16="http://schemas.microsoft.com/office/drawing/2014/main" id="{44F1AC49-1D38-6F46-A8EC-92F0B0323572}"/>
              </a:ext>
            </a:extLst>
          </p:cNvPr>
          <p:cNvSpPr txBox="1"/>
          <p:nvPr/>
        </p:nvSpPr>
        <p:spPr>
          <a:xfrm>
            <a:off x="13359640" y="11312604"/>
            <a:ext cx="6223760" cy="1107996"/>
          </a:xfrm>
          <a:prstGeom prst="rect">
            <a:avLst/>
          </a:prstGeom>
          <a:noFill/>
        </p:spPr>
        <p:txBody>
          <a:bodyPr wrap="square" rtlCol="0">
            <a:spAutoFit/>
          </a:bodyPr>
          <a:lstStyle/>
          <a:p>
            <a:r>
              <a:rPr lang="en-US" sz="6600" b="1" dirty="0">
                <a:solidFill>
                  <a:schemeClr val="tx1">
                    <a:lumMod val="75000"/>
                    <a:lumOff val="25000"/>
                  </a:schemeClr>
                </a:solidFill>
                <a:latin typeface="Arial" panose="020B0604020202020204" pitchFamily="34" charset="0"/>
                <a:cs typeface="Arial" panose="020B0604020202020204" pitchFamily="34" charset="0"/>
              </a:rPr>
              <a:t>Results</a:t>
            </a:r>
            <a:endParaRPr lang="en-US" sz="5775"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4C86F05-B75A-4A47-8212-50A89C9AA167}"/>
              </a:ext>
            </a:extLst>
          </p:cNvPr>
          <p:cNvSpPr txBox="1"/>
          <p:nvPr/>
        </p:nvSpPr>
        <p:spPr>
          <a:xfrm>
            <a:off x="4399452" y="417413"/>
            <a:ext cx="23557535" cy="3629712"/>
          </a:xfrm>
          <a:prstGeom prst="rect">
            <a:avLst/>
          </a:prstGeom>
          <a:noFill/>
        </p:spPr>
        <p:txBody>
          <a:bodyPr wrap="square" rtlCol="0">
            <a:spAutoFit/>
          </a:bodyPr>
          <a:lstStyle/>
          <a:p>
            <a:pPr>
              <a:spcBef>
                <a:spcPts val="0"/>
              </a:spcBef>
            </a:pPr>
            <a:r>
              <a:rPr lang="en-US" sz="7000" dirty="0">
                <a:latin typeface="Arial" panose="020B0604020202020204" pitchFamily="34" charset="0"/>
                <a:cs typeface="Arial" panose="020B0604020202020204" pitchFamily="34" charset="0"/>
              </a:rPr>
              <a:t>Assessing the relationship between alpha power and hemodynamic activation during emotional mental imagery</a:t>
            </a:r>
          </a:p>
          <a:p>
            <a:pPr>
              <a:spcBef>
                <a:spcPts val="0"/>
              </a:spcBef>
            </a:pPr>
            <a:r>
              <a:rPr lang="en-US" sz="4200" dirty="0">
                <a:latin typeface="Arial" panose="020B0604020202020204" pitchFamily="34" charset="0"/>
                <a:cs typeface="Arial" panose="020B0604020202020204" pitchFamily="34" charset="0"/>
              </a:rPr>
              <a:t>Maeve R Boylan, WM </a:t>
            </a:r>
            <a:r>
              <a:rPr lang="en-US" sz="4200" dirty="0" err="1">
                <a:latin typeface="Arial" panose="020B0604020202020204" pitchFamily="34" charset="0"/>
                <a:cs typeface="Arial" panose="020B0604020202020204" pitchFamily="34" charset="0"/>
              </a:rPr>
              <a:t>Friedl</a:t>
            </a:r>
            <a:r>
              <a:rPr lang="en-US" sz="4200" dirty="0">
                <a:latin typeface="Arial" panose="020B0604020202020204" pitchFamily="34" charset="0"/>
                <a:cs typeface="Arial" panose="020B0604020202020204" pitchFamily="34" charset="0"/>
              </a:rPr>
              <a:t>, Harold A Rocha, and Andreas Keil</a:t>
            </a:r>
          </a:p>
          <a:p>
            <a:pPr>
              <a:lnSpc>
                <a:spcPct val="60000"/>
              </a:lnSpc>
            </a:pPr>
            <a:r>
              <a:rPr lang="en-US" sz="4200" dirty="0">
                <a:latin typeface="Arial" panose="020B0604020202020204" pitchFamily="34" charset="0"/>
                <a:cs typeface="Arial" panose="020B0604020202020204" pitchFamily="34" charset="0"/>
              </a:rPr>
              <a:t>University of Florida</a:t>
            </a:r>
          </a:p>
        </p:txBody>
      </p:sp>
      <p:sp>
        <p:nvSpPr>
          <p:cNvPr id="63" name="Text Box 93">
            <a:extLst>
              <a:ext uri="{FF2B5EF4-FFF2-40B4-BE49-F238E27FC236}">
                <a16:creationId xmlns:a16="http://schemas.microsoft.com/office/drawing/2014/main" id="{F7B19AEF-3CEE-4748-8AE4-991F8812C351}"/>
              </a:ext>
            </a:extLst>
          </p:cNvPr>
          <p:cNvSpPr txBox="1">
            <a:spLocks noChangeArrowheads="1"/>
          </p:cNvSpPr>
          <p:nvPr/>
        </p:nvSpPr>
        <p:spPr bwMode="auto">
          <a:xfrm>
            <a:off x="13594867" y="37947600"/>
            <a:ext cx="5759933" cy="1016638"/>
          </a:xfrm>
          <a:prstGeom prst="rect">
            <a:avLst/>
          </a:prstGeom>
          <a:noFill/>
          <a:ln w="76200">
            <a:noFill/>
            <a:miter lim="800000"/>
            <a:headEnd/>
            <a:tailEnd/>
          </a:ln>
          <a:effectLst/>
        </p:spPr>
        <p:txBody>
          <a:bodyPr lIns="160020" rIns="160020"/>
          <a:lstStyle>
            <a:lvl1pPr marL="419100" indent="-419100" algn="l">
              <a:spcBef>
                <a:spcPct val="0"/>
              </a:spcBef>
              <a:defRPr sz="2400">
                <a:solidFill>
                  <a:schemeClr val="tx1"/>
                </a:solidFill>
                <a:latin typeface="Times New Roman" pitchFamily="18" charset="0"/>
              </a:defRPr>
            </a:lvl1pPr>
            <a:lvl2pPr marL="533400"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6600" b="1" dirty="0">
                <a:solidFill>
                  <a:schemeClr val="bg1"/>
                </a:solidFill>
                <a:latin typeface="Arial" panose="020B0604020202020204" pitchFamily="34" charset="0"/>
                <a:cs typeface="Arial" panose="020B0604020202020204" pitchFamily="34" charset="0"/>
              </a:rPr>
              <a:t>Conclusions</a:t>
            </a:r>
          </a:p>
        </p:txBody>
      </p:sp>
      <p:grpSp>
        <p:nvGrpSpPr>
          <p:cNvPr id="16" name="Group 15">
            <a:extLst>
              <a:ext uri="{FF2B5EF4-FFF2-40B4-BE49-F238E27FC236}">
                <a16:creationId xmlns:a16="http://schemas.microsoft.com/office/drawing/2014/main" id="{7D1EC8E4-CBDD-E248-9B4D-EEEC1FB3C051}"/>
              </a:ext>
            </a:extLst>
          </p:cNvPr>
          <p:cNvGrpSpPr>
            <a:grpSpLocks noChangeAspect="1"/>
          </p:cNvGrpSpPr>
          <p:nvPr/>
        </p:nvGrpSpPr>
        <p:grpSpPr>
          <a:xfrm>
            <a:off x="1110846" y="655379"/>
            <a:ext cx="3132396" cy="3068250"/>
            <a:chOff x="838200" y="579503"/>
            <a:chExt cx="3445636" cy="3375075"/>
          </a:xfrm>
        </p:grpSpPr>
        <p:sp>
          <p:nvSpPr>
            <p:cNvPr id="14" name="Rectangle 13">
              <a:extLst>
                <a:ext uri="{FF2B5EF4-FFF2-40B4-BE49-F238E27FC236}">
                  <a16:creationId xmlns:a16="http://schemas.microsoft.com/office/drawing/2014/main" id="{A20CF400-1381-8D45-A5BF-0EF5CD869CDF}"/>
                </a:ext>
              </a:extLst>
            </p:cNvPr>
            <p:cNvSpPr/>
            <p:nvPr/>
          </p:nvSpPr>
          <p:spPr bwMode="auto">
            <a:xfrm>
              <a:off x="838200" y="579503"/>
              <a:ext cx="3445636" cy="3375075"/>
            </a:xfrm>
            <a:prstGeom prst="rect">
              <a:avLst/>
            </a:prstGeom>
            <a:solidFill>
              <a:schemeClr val="bg1"/>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800" b="0" i="0" u="none" strike="noStrike" cap="none" normalizeH="0" baseline="0">
                <a:ln>
                  <a:noFill/>
                </a:ln>
                <a:solidFill>
                  <a:schemeClr val="tx1"/>
                </a:solidFill>
                <a:effectLst/>
                <a:latin typeface="Times New Roman" pitchFamily="18" charset="0"/>
              </a:endParaRPr>
            </a:p>
          </p:txBody>
        </p:sp>
        <p:pic>
          <p:nvPicPr>
            <p:cNvPr id="11" name="Picture 10">
              <a:extLst>
                <a:ext uri="{FF2B5EF4-FFF2-40B4-BE49-F238E27FC236}">
                  <a16:creationId xmlns:a16="http://schemas.microsoft.com/office/drawing/2014/main" id="{9F3EF785-AB91-314E-82CB-A452150FB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861" y="777597"/>
              <a:ext cx="3052313" cy="3029189"/>
            </a:xfrm>
            <a:prstGeom prst="rect">
              <a:avLst/>
            </a:prstGeom>
          </p:spPr>
        </p:pic>
      </p:grpSp>
      <p:pic>
        <p:nvPicPr>
          <p:cNvPr id="3" name="Picture 2">
            <a:extLst>
              <a:ext uri="{FF2B5EF4-FFF2-40B4-BE49-F238E27FC236}">
                <a16:creationId xmlns:a16="http://schemas.microsoft.com/office/drawing/2014/main" id="{7C56A31D-784C-6D44-BAE3-34E73B762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03460" y="5596831"/>
            <a:ext cx="7880403" cy="1995924"/>
          </a:xfrm>
          <a:prstGeom prst="rect">
            <a:avLst/>
          </a:prstGeom>
        </p:spPr>
      </p:pic>
      <p:sp>
        <p:nvSpPr>
          <p:cNvPr id="24" name="TextBox 23">
            <a:extLst>
              <a:ext uri="{FF2B5EF4-FFF2-40B4-BE49-F238E27FC236}">
                <a16:creationId xmlns:a16="http://schemas.microsoft.com/office/drawing/2014/main" id="{73EC4F92-42E3-DA4B-9C7D-E8B5C85149CF}"/>
              </a:ext>
            </a:extLst>
          </p:cNvPr>
          <p:cNvSpPr txBox="1"/>
          <p:nvPr/>
        </p:nvSpPr>
        <p:spPr>
          <a:xfrm>
            <a:off x="1110846" y="5021521"/>
            <a:ext cx="14416214" cy="5909310"/>
          </a:xfrm>
          <a:prstGeom prst="rect">
            <a:avLst/>
          </a:prstGeom>
          <a:noFill/>
        </p:spPr>
        <p:txBody>
          <a:bodyPr wrap="square" rtlCol="0">
            <a:spAutoFit/>
          </a:bodyPr>
          <a:lstStyle/>
          <a:p>
            <a:pPr algn="l"/>
            <a:r>
              <a:rPr lang="en-US" sz="3600" dirty="0">
                <a:latin typeface="Arial" panose="020B0604020202020204" pitchFamily="34" charset="0"/>
                <a:cs typeface="Arial" panose="020B0604020202020204" pitchFamily="34" charset="0"/>
              </a:rPr>
              <a:t>Mental imagery is a critical factor in the etiology and maintenance of many psychiatric disorders, as well as a component in gold-standard treatment options. At the level of hemodynamics, research has demonstrated that mental imagery </a:t>
            </a:r>
            <a:r>
              <a:rPr lang="en-US" sz="3600" b="1" dirty="0">
                <a:latin typeface="Arial" panose="020B0604020202020204" pitchFamily="34" charset="0"/>
                <a:cs typeface="Arial" panose="020B0604020202020204" pitchFamily="34" charset="0"/>
              </a:rPr>
              <a:t>activates frontal, motor, and visual networks </a:t>
            </a:r>
            <a:r>
              <a:rPr lang="en-US" sz="3600" dirty="0">
                <a:latin typeface="Arial" panose="020B0604020202020204" pitchFamily="34" charset="0"/>
                <a:cs typeface="Arial" panose="020B0604020202020204" pitchFamily="34" charset="0"/>
              </a:rPr>
              <a:t>of the brain. Scalp-recorded EEG has also shown an </a:t>
            </a:r>
            <a:r>
              <a:rPr lang="en-US" sz="3600" b="1" dirty="0">
                <a:latin typeface="Arial" panose="020B0604020202020204" pitchFamily="34" charset="0"/>
                <a:cs typeface="Arial" panose="020B0604020202020204" pitchFamily="34" charset="0"/>
              </a:rPr>
              <a:t>increase in alpha-band activity</a:t>
            </a:r>
            <a:r>
              <a:rPr lang="en-US" sz="3600" dirty="0">
                <a:latin typeface="Arial" panose="020B0604020202020204" pitchFamily="34" charset="0"/>
                <a:cs typeface="Arial" panose="020B0604020202020204" pitchFamily="34" charset="0"/>
              </a:rPr>
              <a:t> during mental imagery tasks. </a:t>
            </a:r>
          </a:p>
          <a:p>
            <a:pPr algn="l"/>
            <a:r>
              <a:rPr lang="en-US" sz="3600" dirty="0">
                <a:latin typeface="Arial" panose="020B0604020202020204" pitchFamily="34" charset="0"/>
                <a:cs typeface="Arial" panose="020B0604020202020204" pitchFamily="34" charset="0"/>
              </a:rPr>
              <a:t>To define the neurophysiology of mental imagery, we combined the information from blood oxygen level-dependent (BOLD) signals with concurrently recorded EEG alpha-band power during a visual script-driven mental imagery task.</a:t>
            </a:r>
            <a:endParaRPr lang="en-US" sz="3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164C244-9F4D-BE45-B602-063B2473E837}"/>
              </a:ext>
            </a:extLst>
          </p:cNvPr>
          <p:cNvSpPr txBox="1"/>
          <p:nvPr/>
        </p:nvSpPr>
        <p:spPr>
          <a:xfrm>
            <a:off x="17221200" y="4831162"/>
            <a:ext cx="13238002" cy="615553"/>
          </a:xfrm>
          <a:prstGeom prst="rect">
            <a:avLst/>
          </a:prstGeom>
          <a:noFill/>
        </p:spPr>
        <p:txBody>
          <a:bodyPr wrap="square" rtlCol="0">
            <a:spAutoFit/>
          </a:bodyPr>
          <a:lstStyle/>
          <a:p>
            <a:pPr algn="l"/>
            <a:r>
              <a:rPr lang="en-US" sz="3400" u="sng" dirty="0">
                <a:latin typeface="Arial" panose="020B0604020202020204" pitchFamily="34" charset="0"/>
                <a:cs typeface="Arial" panose="020B0604020202020204" pitchFamily="34" charset="0"/>
              </a:rPr>
              <a:t>Participants</a:t>
            </a:r>
            <a:r>
              <a:rPr lang="en-US" sz="3400" dirty="0">
                <a:latin typeface="Arial" panose="020B0604020202020204" pitchFamily="34" charset="0"/>
                <a:cs typeface="Arial" panose="020B0604020202020204" pitchFamily="34" charset="0"/>
              </a:rPr>
              <a:t>: 21 undergraduate students, 7 female, M</a:t>
            </a:r>
            <a:r>
              <a:rPr lang="en-US" sz="3400" baseline="-25000" dirty="0">
                <a:latin typeface="Arial" panose="020B0604020202020204" pitchFamily="34" charset="0"/>
                <a:cs typeface="Arial" panose="020B0604020202020204" pitchFamily="34" charset="0"/>
              </a:rPr>
              <a:t>age</a:t>
            </a:r>
            <a:r>
              <a:rPr lang="en-US" sz="3400" dirty="0">
                <a:latin typeface="Arial" panose="020B0604020202020204" pitchFamily="34" charset="0"/>
                <a:cs typeface="Arial" panose="020B0604020202020204" pitchFamily="34" charset="0"/>
              </a:rPr>
              <a:t> = 19</a:t>
            </a:r>
            <a:r>
              <a:rPr lang="en-US" sz="3400" baseline="-25000" dirty="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 </a:t>
            </a:r>
          </a:p>
        </p:txBody>
      </p:sp>
      <p:sp>
        <p:nvSpPr>
          <p:cNvPr id="26" name="TextBox 25">
            <a:extLst>
              <a:ext uri="{FF2B5EF4-FFF2-40B4-BE49-F238E27FC236}">
                <a16:creationId xmlns:a16="http://schemas.microsoft.com/office/drawing/2014/main" id="{F8E5D9BD-A50A-4C4A-9515-73C7AB69A50D}"/>
              </a:ext>
            </a:extLst>
          </p:cNvPr>
          <p:cNvSpPr txBox="1"/>
          <p:nvPr/>
        </p:nvSpPr>
        <p:spPr>
          <a:xfrm>
            <a:off x="17221200" y="5825431"/>
            <a:ext cx="5728704" cy="1138773"/>
          </a:xfrm>
          <a:prstGeom prst="rect">
            <a:avLst/>
          </a:prstGeom>
          <a:noFill/>
        </p:spPr>
        <p:txBody>
          <a:bodyPr wrap="square" rtlCol="0">
            <a:spAutoFit/>
          </a:bodyPr>
          <a:lstStyle/>
          <a:p>
            <a:pPr algn="l"/>
            <a:r>
              <a:rPr lang="en-US" sz="3400" u="sng" dirty="0">
                <a:latin typeface="Arial" panose="020B0604020202020204" pitchFamily="34" charset="0"/>
                <a:cs typeface="Arial" panose="020B0604020202020204" pitchFamily="34" charset="0"/>
              </a:rPr>
              <a:t>Stimuli</a:t>
            </a:r>
            <a:r>
              <a:rPr lang="en-US" sz="3400" dirty="0">
                <a:latin typeface="Arial" panose="020B0604020202020204" pitchFamily="34" charset="0"/>
                <a:cs typeface="Arial" panose="020B0604020202020204" pitchFamily="34" charset="0"/>
              </a:rPr>
              <a:t>: 57 pleasant, neutral, and unpleasant scenes</a:t>
            </a:r>
          </a:p>
        </p:txBody>
      </p:sp>
      <p:sp>
        <p:nvSpPr>
          <p:cNvPr id="36" name="TextBox 35">
            <a:extLst>
              <a:ext uri="{FF2B5EF4-FFF2-40B4-BE49-F238E27FC236}">
                <a16:creationId xmlns:a16="http://schemas.microsoft.com/office/drawing/2014/main" id="{3610B895-315E-DC42-94DF-79C00EB4E964}"/>
              </a:ext>
            </a:extLst>
          </p:cNvPr>
          <p:cNvSpPr txBox="1"/>
          <p:nvPr/>
        </p:nvSpPr>
        <p:spPr>
          <a:xfrm>
            <a:off x="706372" y="21259800"/>
            <a:ext cx="5008628" cy="914400"/>
          </a:xfrm>
          <a:prstGeom prst="rect">
            <a:avLst/>
          </a:prstGeom>
          <a:solidFill>
            <a:schemeClr val="tx1"/>
          </a:solid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Alpha-BOLD</a:t>
            </a:r>
            <a:endParaRPr lang="en-US" b="1" dirty="0">
              <a:solidFill>
                <a:schemeClr val="bg1"/>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6727CA1-6225-E64B-88BE-2D844A33ED41}"/>
              </a:ext>
            </a:extLst>
          </p:cNvPr>
          <p:cNvSpPr txBox="1"/>
          <p:nvPr/>
        </p:nvSpPr>
        <p:spPr>
          <a:xfrm>
            <a:off x="17221200" y="7252157"/>
            <a:ext cx="14630400" cy="3754874"/>
          </a:xfrm>
          <a:prstGeom prst="rect">
            <a:avLst/>
          </a:prstGeom>
          <a:noFill/>
        </p:spPr>
        <p:txBody>
          <a:bodyPr wrap="square" rtlCol="0">
            <a:spAutoFit/>
          </a:bodyPr>
          <a:lstStyle/>
          <a:p>
            <a:pPr algn="l"/>
            <a:r>
              <a:rPr lang="en-US" sz="3400" u="sng" dirty="0">
                <a:latin typeface="Arial" panose="020B0604020202020204" pitchFamily="34" charset="0"/>
                <a:cs typeface="Arial" panose="020B0604020202020204" pitchFamily="34" charset="0"/>
              </a:rPr>
              <a:t>Analyses:</a:t>
            </a:r>
          </a:p>
          <a:p>
            <a:pPr marL="514350" indent="-514350" algn="l">
              <a:buFont typeface="+mj-lt"/>
              <a:buAutoNum type="arabicPeriod"/>
            </a:pPr>
            <a:r>
              <a:rPr lang="en-US" sz="3400" b="1" dirty="0">
                <a:latin typeface="Arial" panose="020B0604020202020204" pitchFamily="34" charset="0"/>
                <a:cs typeface="Arial" panose="020B0604020202020204" pitchFamily="34" charset="0"/>
              </a:rPr>
              <a:t>TR-based:</a:t>
            </a:r>
            <a:r>
              <a:rPr lang="en-US" sz="3400" dirty="0">
                <a:latin typeface="Arial" panose="020B0604020202020204" pitchFamily="34" charset="0"/>
                <a:cs typeface="Arial" panose="020B0604020202020204" pitchFamily="34" charset="0"/>
              </a:rPr>
              <a:t> BOLD percent change at </a:t>
            </a:r>
            <a:r>
              <a:rPr lang="en-US" sz="3400" i="1" dirty="0">
                <a:latin typeface="Arial" panose="020B0604020202020204" pitchFamily="34" charset="0"/>
                <a:cs typeface="Arial" panose="020B0604020202020204" pitchFamily="34" charset="0"/>
              </a:rPr>
              <a:t>each</a:t>
            </a:r>
            <a:r>
              <a:rPr lang="en-US" sz="3400" dirty="0">
                <a:latin typeface="Arial" panose="020B0604020202020204" pitchFamily="34" charset="0"/>
                <a:cs typeface="Arial" panose="020B0604020202020204" pitchFamily="34" charset="0"/>
              </a:rPr>
              <a:t> TR correlated with parietal power for each TR segment </a:t>
            </a:r>
          </a:p>
          <a:p>
            <a:pPr marL="514350" indent="-514350" algn="l">
              <a:buFont typeface="+mj-lt"/>
              <a:buAutoNum type="arabicPeriod"/>
            </a:pPr>
            <a:r>
              <a:rPr lang="en-US" sz="3400" b="1" dirty="0">
                <a:latin typeface="Arial" panose="020B0604020202020204" pitchFamily="34" charset="0"/>
                <a:cs typeface="Arial" panose="020B0604020202020204" pitchFamily="34" charset="0"/>
              </a:rPr>
              <a:t>Trial-based:</a:t>
            </a:r>
            <a:r>
              <a:rPr lang="en-US" sz="3400" dirty="0">
                <a:latin typeface="Arial" panose="020B0604020202020204" pitchFamily="34" charset="0"/>
                <a:cs typeface="Arial" panose="020B0604020202020204" pitchFamily="34" charset="0"/>
              </a:rPr>
              <a:t> Average BOLD percent change during the Imagery period correlated with alpha power change from reading period to imagery period across all trials</a:t>
            </a:r>
          </a:p>
        </p:txBody>
      </p:sp>
      <p:sp>
        <p:nvSpPr>
          <p:cNvPr id="34" name="TextBox 33">
            <a:extLst>
              <a:ext uri="{FF2B5EF4-FFF2-40B4-BE49-F238E27FC236}">
                <a16:creationId xmlns:a16="http://schemas.microsoft.com/office/drawing/2014/main" id="{572AFE87-8016-504B-BA3E-1FC007C19C5E}"/>
              </a:ext>
            </a:extLst>
          </p:cNvPr>
          <p:cNvSpPr txBox="1"/>
          <p:nvPr/>
        </p:nvSpPr>
        <p:spPr>
          <a:xfrm>
            <a:off x="718415" y="12496800"/>
            <a:ext cx="6672985" cy="923330"/>
          </a:xfrm>
          <a:prstGeom prst="rect">
            <a:avLst/>
          </a:prstGeom>
          <a:solidFill>
            <a:schemeClr val="tx1"/>
          </a:solid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Alpha Replication </a:t>
            </a:r>
            <a:endParaRPr lang="en-US" b="1" dirty="0">
              <a:solidFill>
                <a:schemeClr val="bg1"/>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CD53488A-8378-CB4F-81BB-E77143CE2314}"/>
              </a:ext>
            </a:extLst>
          </p:cNvPr>
          <p:cNvSpPr txBox="1"/>
          <p:nvPr/>
        </p:nvSpPr>
        <p:spPr>
          <a:xfrm>
            <a:off x="924517" y="18775740"/>
            <a:ext cx="14820688" cy="1615827"/>
          </a:xfrm>
          <a:prstGeom prst="rect">
            <a:avLst/>
          </a:prstGeom>
          <a:noFill/>
        </p:spPr>
        <p:txBody>
          <a:bodyPr wrap="square" rtlCol="0">
            <a:spAutoFit/>
          </a:bodyPr>
          <a:lstStyle/>
          <a:p>
            <a:pPr algn="l"/>
            <a:r>
              <a:rPr lang="en-US" sz="3300" dirty="0">
                <a:latin typeface="Arial" panose="020B0604020202020204" pitchFamily="34" charset="0"/>
                <a:cs typeface="Arial" panose="020B0604020202020204" pitchFamily="34" charset="0"/>
              </a:rPr>
              <a:t>Time-frequency analyses demonstrate a decrease in the alpha-band during the reading period and a corresponding increase during the imagery period, which exceeds pre-trial alpha power, regardless of valence.</a:t>
            </a:r>
          </a:p>
        </p:txBody>
      </p:sp>
      <p:sp>
        <p:nvSpPr>
          <p:cNvPr id="91" name="TextBox 90">
            <a:extLst>
              <a:ext uri="{FF2B5EF4-FFF2-40B4-BE49-F238E27FC236}">
                <a16:creationId xmlns:a16="http://schemas.microsoft.com/office/drawing/2014/main" id="{C76A994C-472C-F944-9226-03BA56F96578}"/>
              </a:ext>
            </a:extLst>
          </p:cNvPr>
          <p:cNvSpPr txBox="1"/>
          <p:nvPr/>
        </p:nvSpPr>
        <p:spPr>
          <a:xfrm>
            <a:off x="685800" y="39010044"/>
            <a:ext cx="31532277" cy="4837222"/>
          </a:xfrm>
          <a:prstGeom prst="rect">
            <a:avLst/>
          </a:prstGeom>
          <a:noFill/>
        </p:spPr>
        <p:txBody>
          <a:bodyPr wrap="square" rtlCol="0">
            <a:spAutoFit/>
          </a:bodyPr>
          <a:lstStyle/>
          <a:p>
            <a:pPr marL="571500" indent="-571500" algn="l">
              <a:spcBef>
                <a:spcPts val="5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Concurrent EEG-fMRI data acquisition did </a:t>
            </a:r>
            <a:r>
              <a:rPr lang="en-US" b="1" dirty="0">
                <a:solidFill>
                  <a:schemeClr val="bg1"/>
                </a:solidFill>
                <a:latin typeface="Arial" panose="020B0604020202020204" pitchFamily="34" charset="0"/>
                <a:cs typeface="Arial" panose="020B0604020202020204" pitchFamily="34" charset="0"/>
              </a:rPr>
              <a:t>not</a:t>
            </a:r>
            <a:r>
              <a:rPr lang="en-US" dirty="0">
                <a:solidFill>
                  <a:schemeClr val="bg1"/>
                </a:solidFill>
                <a:latin typeface="Arial" panose="020B0604020202020204" pitchFamily="34" charset="0"/>
                <a:cs typeface="Arial" panose="020B0604020202020204" pitchFamily="34" charset="0"/>
              </a:rPr>
              <a:t> interfere with data quality as both previous EEG-based alpha and fMRI-BOLD effects were replicated during imagery </a:t>
            </a:r>
          </a:p>
          <a:p>
            <a:pPr marL="571500" indent="-571500" algn="l">
              <a:spcBef>
                <a:spcPts val="5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Across the entire experiment, a negative correlation of BOLD and alpha-band activity is seen occipito-parietal and midline frontal regions</a:t>
            </a:r>
          </a:p>
          <a:p>
            <a:pPr marL="571500" indent="-571500" algn="l">
              <a:spcBef>
                <a:spcPts val="500"/>
              </a:spcBef>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Alpha-band increases are associated with higher BOLD activity in the imagery network, suggesting </a:t>
            </a:r>
            <a:r>
              <a:rPr lang="en-US" b="1" dirty="0">
                <a:solidFill>
                  <a:schemeClr val="bg1"/>
                </a:solidFill>
                <a:latin typeface="Arial" panose="020B0604020202020204" pitchFamily="34" charset="0"/>
                <a:cs typeface="Arial" panose="020B0604020202020204" pitchFamily="34" charset="0"/>
              </a:rPr>
              <a:t>alpha power indexes engagement in a mental imagery task</a:t>
            </a:r>
          </a:p>
        </p:txBody>
      </p:sp>
      <p:pic>
        <p:nvPicPr>
          <p:cNvPr id="95" name="Picture 94">
            <a:extLst>
              <a:ext uri="{FF2B5EF4-FFF2-40B4-BE49-F238E27FC236}">
                <a16:creationId xmlns:a16="http://schemas.microsoft.com/office/drawing/2014/main" id="{75BE6DE1-5DC3-054A-B2E5-49EFF38CCA17}"/>
              </a:ext>
            </a:extLst>
          </p:cNvPr>
          <p:cNvPicPr>
            <a:picLocks noChangeAspect="1"/>
          </p:cNvPicPr>
          <p:nvPr/>
        </p:nvPicPr>
        <p:blipFill>
          <a:blip r:embed="rId7"/>
          <a:stretch>
            <a:fillRect/>
          </a:stretch>
        </p:blipFill>
        <p:spPr>
          <a:xfrm>
            <a:off x="17047959" y="13792200"/>
            <a:ext cx="14752320" cy="4515284"/>
          </a:xfrm>
          <a:prstGeom prst="rect">
            <a:avLst/>
          </a:prstGeom>
        </p:spPr>
      </p:pic>
      <p:pic>
        <p:nvPicPr>
          <p:cNvPr id="96" name="Picture 95">
            <a:extLst>
              <a:ext uri="{FF2B5EF4-FFF2-40B4-BE49-F238E27FC236}">
                <a16:creationId xmlns:a16="http://schemas.microsoft.com/office/drawing/2014/main" id="{2C722198-E353-D742-8FD7-FFD336581E91}"/>
              </a:ext>
            </a:extLst>
          </p:cNvPr>
          <p:cNvPicPr>
            <a:picLocks noChangeAspect="1"/>
          </p:cNvPicPr>
          <p:nvPr/>
        </p:nvPicPr>
        <p:blipFill rotWithShape="1">
          <a:blip r:embed="rId8"/>
          <a:srcRect l="22913" r="24301"/>
          <a:stretch/>
        </p:blipFill>
        <p:spPr>
          <a:xfrm rot="5400000">
            <a:off x="27624433" y="9799964"/>
            <a:ext cx="381914" cy="6209675"/>
          </a:xfrm>
          <a:prstGeom prst="rect">
            <a:avLst/>
          </a:prstGeom>
        </p:spPr>
      </p:pic>
      <p:sp>
        <p:nvSpPr>
          <p:cNvPr id="97" name="TextBox 96">
            <a:extLst>
              <a:ext uri="{FF2B5EF4-FFF2-40B4-BE49-F238E27FC236}">
                <a16:creationId xmlns:a16="http://schemas.microsoft.com/office/drawing/2014/main" id="{1BB135EB-B9A0-5F40-B662-832C3673BA99}"/>
              </a:ext>
            </a:extLst>
          </p:cNvPr>
          <p:cNvSpPr txBox="1"/>
          <p:nvPr/>
        </p:nvSpPr>
        <p:spPr>
          <a:xfrm>
            <a:off x="24151746" y="13128538"/>
            <a:ext cx="1117614"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-36.3</a:t>
            </a:r>
          </a:p>
        </p:txBody>
      </p:sp>
      <p:sp>
        <p:nvSpPr>
          <p:cNvPr id="98" name="TextBox 97">
            <a:extLst>
              <a:ext uri="{FF2B5EF4-FFF2-40B4-BE49-F238E27FC236}">
                <a16:creationId xmlns:a16="http://schemas.microsoft.com/office/drawing/2014/main" id="{E69FDAA2-94B5-354E-9CF6-50A79C618A95}"/>
              </a:ext>
            </a:extLst>
          </p:cNvPr>
          <p:cNvSpPr txBox="1"/>
          <p:nvPr/>
        </p:nvSpPr>
        <p:spPr>
          <a:xfrm>
            <a:off x="30388119" y="13128538"/>
            <a:ext cx="981359"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36.3</a:t>
            </a:r>
          </a:p>
        </p:txBody>
      </p:sp>
      <p:sp>
        <p:nvSpPr>
          <p:cNvPr id="99" name="TextBox 98">
            <a:extLst>
              <a:ext uri="{FF2B5EF4-FFF2-40B4-BE49-F238E27FC236}">
                <a16:creationId xmlns:a16="http://schemas.microsoft.com/office/drawing/2014/main" id="{9FE9283C-5EC6-7E46-9E20-C96260E33BFB}"/>
              </a:ext>
            </a:extLst>
          </p:cNvPr>
          <p:cNvSpPr txBox="1"/>
          <p:nvPr/>
        </p:nvSpPr>
        <p:spPr>
          <a:xfrm>
            <a:off x="27015856" y="13116228"/>
            <a:ext cx="159691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t values</a:t>
            </a:r>
          </a:p>
        </p:txBody>
      </p:sp>
      <p:sp>
        <p:nvSpPr>
          <p:cNvPr id="100" name="TextBox 99">
            <a:extLst>
              <a:ext uri="{FF2B5EF4-FFF2-40B4-BE49-F238E27FC236}">
                <a16:creationId xmlns:a16="http://schemas.microsoft.com/office/drawing/2014/main" id="{95AA372E-F367-304A-90B1-B85FD49DDA7B}"/>
              </a:ext>
            </a:extLst>
          </p:cNvPr>
          <p:cNvSpPr txBox="1"/>
          <p:nvPr/>
        </p:nvSpPr>
        <p:spPr>
          <a:xfrm>
            <a:off x="16802945" y="12496800"/>
            <a:ext cx="6672985" cy="923330"/>
          </a:xfrm>
          <a:prstGeom prst="rect">
            <a:avLst/>
          </a:prstGeom>
          <a:solidFill>
            <a:schemeClr val="tx1"/>
          </a:solid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BOLD Replication </a:t>
            </a:r>
            <a:endParaRPr lang="en-US" b="1" dirty="0">
              <a:solidFill>
                <a:schemeClr val="bg1"/>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6DA642BF-660E-BF43-9FE8-70825F0C525A}"/>
              </a:ext>
            </a:extLst>
          </p:cNvPr>
          <p:cNvSpPr txBox="1"/>
          <p:nvPr/>
        </p:nvSpPr>
        <p:spPr>
          <a:xfrm>
            <a:off x="17013775" y="18364200"/>
            <a:ext cx="14820688" cy="2123658"/>
          </a:xfrm>
          <a:prstGeom prst="rect">
            <a:avLst/>
          </a:prstGeom>
          <a:noFill/>
        </p:spPr>
        <p:txBody>
          <a:bodyPr wrap="square" rtlCol="0">
            <a:spAutoFit/>
          </a:bodyPr>
          <a:lstStyle/>
          <a:p>
            <a:pPr algn="l"/>
            <a:r>
              <a:rPr lang="en-US" sz="3300" dirty="0">
                <a:latin typeface="Arial" panose="020B0604020202020204" pitchFamily="34" charset="0"/>
                <a:cs typeface="Arial" panose="020B0604020202020204" pitchFamily="34" charset="0"/>
              </a:rPr>
              <a:t>Average BOLD percent change during imagery is significantly larger than zero in the regions of the imagery network: frontal gyri, motor areas (precentral gyrus, SMA), the dorsal and ventral visual stream, primary visual, and cerebellum.</a:t>
            </a:r>
          </a:p>
        </p:txBody>
      </p:sp>
      <p:pic>
        <p:nvPicPr>
          <p:cNvPr id="103" name="Graphic 102">
            <a:extLst>
              <a:ext uri="{FF2B5EF4-FFF2-40B4-BE49-F238E27FC236}">
                <a16:creationId xmlns:a16="http://schemas.microsoft.com/office/drawing/2014/main" id="{964D411D-4878-4E4D-B7FF-3B88C5C6B279}"/>
              </a:ext>
            </a:extLst>
          </p:cNvPr>
          <p:cNvPicPr>
            <a:picLocks/>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90846" t="6090" r="5782" b="8653"/>
          <a:stretch/>
        </p:blipFill>
        <p:spPr>
          <a:xfrm rot="5400000">
            <a:off x="11512043" y="9488177"/>
            <a:ext cx="358467" cy="6807915"/>
          </a:xfrm>
          <a:prstGeom prst="rect">
            <a:avLst/>
          </a:prstGeom>
        </p:spPr>
      </p:pic>
      <p:pic>
        <p:nvPicPr>
          <p:cNvPr id="104" name="Picture 103">
            <a:extLst>
              <a:ext uri="{FF2B5EF4-FFF2-40B4-BE49-F238E27FC236}">
                <a16:creationId xmlns:a16="http://schemas.microsoft.com/office/drawing/2014/main" id="{3E8312AF-5D75-1743-BD34-96E828B84E64}"/>
              </a:ext>
            </a:extLst>
          </p:cNvPr>
          <p:cNvPicPr>
            <a:picLocks noChangeAspect="1"/>
          </p:cNvPicPr>
          <p:nvPr/>
        </p:nvPicPr>
        <p:blipFill rotWithShape="1">
          <a:blip r:embed="rId11"/>
          <a:srcRect l="9753" t="6189" r="11422" b="2874"/>
          <a:stretch/>
        </p:blipFill>
        <p:spPr>
          <a:xfrm>
            <a:off x="1281995" y="13792200"/>
            <a:ext cx="13805605" cy="4849091"/>
          </a:xfrm>
          <a:prstGeom prst="rect">
            <a:avLst/>
          </a:prstGeom>
        </p:spPr>
      </p:pic>
      <p:sp>
        <p:nvSpPr>
          <p:cNvPr id="105" name="TextBox 104">
            <a:extLst>
              <a:ext uri="{FF2B5EF4-FFF2-40B4-BE49-F238E27FC236}">
                <a16:creationId xmlns:a16="http://schemas.microsoft.com/office/drawing/2014/main" id="{0B99E3F9-CF47-F748-80A9-017E5B4EBCD0}"/>
              </a:ext>
            </a:extLst>
          </p:cNvPr>
          <p:cNvSpPr txBox="1"/>
          <p:nvPr/>
        </p:nvSpPr>
        <p:spPr>
          <a:xfrm>
            <a:off x="9258959" y="13116228"/>
            <a:ext cx="4807726"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Baseline-corrected power</a:t>
            </a:r>
          </a:p>
        </p:txBody>
      </p:sp>
      <p:sp>
        <p:nvSpPr>
          <p:cNvPr id="106" name="TextBox 105">
            <a:extLst>
              <a:ext uri="{FF2B5EF4-FFF2-40B4-BE49-F238E27FC236}">
                <a16:creationId xmlns:a16="http://schemas.microsoft.com/office/drawing/2014/main" id="{15159015-6379-784F-8D8B-6A2D556C88B2}"/>
              </a:ext>
            </a:extLst>
          </p:cNvPr>
          <p:cNvSpPr txBox="1"/>
          <p:nvPr/>
        </p:nvSpPr>
        <p:spPr>
          <a:xfrm>
            <a:off x="8133911" y="13115361"/>
            <a:ext cx="75373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.85</a:t>
            </a:r>
          </a:p>
        </p:txBody>
      </p:sp>
      <p:sp>
        <p:nvSpPr>
          <p:cNvPr id="107" name="TextBox 106">
            <a:extLst>
              <a:ext uri="{FF2B5EF4-FFF2-40B4-BE49-F238E27FC236}">
                <a16:creationId xmlns:a16="http://schemas.microsoft.com/office/drawing/2014/main" id="{19DC1455-D2ED-2E4A-9348-AD1D481FAEB7}"/>
              </a:ext>
            </a:extLst>
          </p:cNvPr>
          <p:cNvSpPr txBox="1"/>
          <p:nvPr/>
        </p:nvSpPr>
        <p:spPr>
          <a:xfrm>
            <a:off x="14491532" y="13116227"/>
            <a:ext cx="75373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1.3</a:t>
            </a:r>
          </a:p>
        </p:txBody>
      </p:sp>
      <p:grpSp>
        <p:nvGrpSpPr>
          <p:cNvPr id="38" name="Group 37">
            <a:extLst>
              <a:ext uri="{FF2B5EF4-FFF2-40B4-BE49-F238E27FC236}">
                <a16:creationId xmlns:a16="http://schemas.microsoft.com/office/drawing/2014/main" id="{E5395171-9ECF-6B4C-A391-404843C53A6A}"/>
              </a:ext>
            </a:extLst>
          </p:cNvPr>
          <p:cNvGrpSpPr/>
          <p:nvPr/>
        </p:nvGrpSpPr>
        <p:grpSpPr>
          <a:xfrm>
            <a:off x="15745205" y="23453510"/>
            <a:ext cx="16227552" cy="14189290"/>
            <a:chOff x="15853035" y="22306751"/>
            <a:chExt cx="16227552" cy="14189290"/>
          </a:xfrm>
        </p:grpSpPr>
        <p:pic>
          <p:nvPicPr>
            <p:cNvPr id="108" name="Picture 107">
              <a:extLst>
                <a:ext uri="{FF2B5EF4-FFF2-40B4-BE49-F238E27FC236}">
                  <a16:creationId xmlns:a16="http://schemas.microsoft.com/office/drawing/2014/main" id="{38B083A1-038B-1446-AAE4-AC5A8111DA9F}"/>
                </a:ext>
              </a:extLst>
            </p:cNvPr>
            <p:cNvPicPr>
              <a:picLocks noChangeAspect="1"/>
            </p:cNvPicPr>
            <p:nvPr/>
          </p:nvPicPr>
          <p:blipFill>
            <a:blip r:embed="rId12"/>
            <a:stretch>
              <a:fillRect/>
            </a:stretch>
          </p:blipFill>
          <p:spPr>
            <a:xfrm>
              <a:off x="15853035" y="22306751"/>
              <a:ext cx="16227552" cy="4795376"/>
            </a:xfrm>
            <a:prstGeom prst="rect">
              <a:avLst/>
            </a:prstGeom>
          </p:spPr>
        </p:pic>
        <p:pic>
          <p:nvPicPr>
            <p:cNvPr id="109" name="Picture 108">
              <a:extLst>
                <a:ext uri="{FF2B5EF4-FFF2-40B4-BE49-F238E27FC236}">
                  <a16:creationId xmlns:a16="http://schemas.microsoft.com/office/drawing/2014/main" id="{3D46771F-1C4C-BB41-A0CA-5D833AF8D6D4}"/>
                </a:ext>
              </a:extLst>
            </p:cNvPr>
            <p:cNvPicPr>
              <a:picLocks noChangeAspect="1"/>
            </p:cNvPicPr>
            <p:nvPr/>
          </p:nvPicPr>
          <p:blipFill>
            <a:blip r:embed="rId13"/>
            <a:stretch>
              <a:fillRect/>
            </a:stretch>
          </p:blipFill>
          <p:spPr>
            <a:xfrm>
              <a:off x="15853035" y="27238621"/>
              <a:ext cx="16227552" cy="4685420"/>
            </a:xfrm>
            <a:prstGeom prst="rect">
              <a:avLst/>
            </a:prstGeom>
          </p:spPr>
        </p:pic>
        <p:pic>
          <p:nvPicPr>
            <p:cNvPr id="110" name="Picture 109">
              <a:extLst>
                <a:ext uri="{FF2B5EF4-FFF2-40B4-BE49-F238E27FC236}">
                  <a16:creationId xmlns:a16="http://schemas.microsoft.com/office/drawing/2014/main" id="{34C0E0FF-AB3A-0043-A749-C48F8CAA45A0}"/>
                </a:ext>
              </a:extLst>
            </p:cNvPr>
            <p:cNvPicPr>
              <a:picLocks noChangeAspect="1"/>
            </p:cNvPicPr>
            <p:nvPr/>
          </p:nvPicPr>
          <p:blipFill rotWithShape="1">
            <a:blip r:embed="rId14"/>
            <a:srcRect t="5269"/>
            <a:stretch/>
          </p:blipFill>
          <p:spPr>
            <a:xfrm>
              <a:off x="15853035" y="32093485"/>
              <a:ext cx="16227552" cy="4402556"/>
            </a:xfrm>
            <a:prstGeom prst="rect">
              <a:avLst/>
            </a:prstGeom>
          </p:spPr>
        </p:pic>
      </p:grpSp>
      <p:sp>
        <p:nvSpPr>
          <p:cNvPr id="111" name="TextBox 110">
            <a:extLst>
              <a:ext uri="{FF2B5EF4-FFF2-40B4-BE49-F238E27FC236}">
                <a16:creationId xmlns:a16="http://schemas.microsoft.com/office/drawing/2014/main" id="{2D82BD9C-65EC-B04A-8157-113373532A05}"/>
              </a:ext>
            </a:extLst>
          </p:cNvPr>
          <p:cNvSpPr txBox="1"/>
          <p:nvPr/>
        </p:nvSpPr>
        <p:spPr>
          <a:xfrm>
            <a:off x="5153354" y="21343203"/>
            <a:ext cx="27036193" cy="830997"/>
          </a:xfrm>
          <a:prstGeom prst="rect">
            <a:avLst/>
          </a:prstGeom>
          <a:noFill/>
        </p:spPr>
        <p:txBody>
          <a:bodyPr wrap="square" rtlCol="0">
            <a:spAutoFit/>
          </a:bodyPr>
          <a:lstStyle/>
          <a:p>
            <a:r>
              <a:rPr lang="en-US" b="1" dirty="0">
                <a:solidFill>
                  <a:prstClr val="black"/>
                </a:solidFill>
                <a:latin typeface="Arial" panose="020B0604020202020204" pitchFamily="34" charset="0"/>
                <a:ea typeface="+mj-ea"/>
                <a:cs typeface="Arial" panose="020B0604020202020204" pitchFamily="34" charset="0"/>
              </a:rPr>
              <a:t>Are alpha power changes </a:t>
            </a:r>
            <a:r>
              <a:rPr lang="en-US" b="1" u="sng" dirty="0">
                <a:solidFill>
                  <a:prstClr val="black"/>
                </a:solidFill>
                <a:latin typeface="Arial" panose="020B0604020202020204" pitchFamily="34" charset="0"/>
                <a:ea typeface="+mj-ea"/>
                <a:cs typeface="Arial" panose="020B0604020202020204" pitchFamily="34" charset="0"/>
              </a:rPr>
              <a:t>sensitive</a:t>
            </a:r>
            <a:r>
              <a:rPr lang="en-US" b="1" dirty="0">
                <a:solidFill>
                  <a:prstClr val="black"/>
                </a:solidFill>
                <a:latin typeface="Arial" panose="020B0604020202020204" pitchFamily="34" charset="0"/>
                <a:ea typeface="+mj-ea"/>
                <a:cs typeface="Arial" panose="020B0604020202020204" pitchFamily="34" charset="0"/>
              </a:rPr>
              <a:t> to BOLD changes in the imagery network?</a:t>
            </a:r>
            <a:endParaRPr lang="en-US" b="1" u="sng"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D9F423-51C3-2145-87E5-E50679B111AE}"/>
              </a:ext>
            </a:extLst>
          </p:cNvPr>
          <p:cNvSpPr txBox="1"/>
          <p:nvPr/>
        </p:nvSpPr>
        <p:spPr>
          <a:xfrm>
            <a:off x="914400" y="22400094"/>
            <a:ext cx="14169529" cy="2862322"/>
          </a:xfrm>
          <a:prstGeom prst="rect">
            <a:avLst/>
          </a:prstGeom>
          <a:noFill/>
        </p:spPr>
        <p:txBody>
          <a:bodyPr wrap="square" rtlCol="0">
            <a:spAutoFit/>
          </a:bodyPr>
          <a:lstStyle/>
          <a:p>
            <a:pPr algn="l"/>
            <a:r>
              <a:rPr lang="en-US" sz="4000" b="1" dirty="0">
                <a:latin typeface="Arial" panose="020B0604020202020204" pitchFamily="34" charset="0"/>
                <a:cs typeface="Arial" panose="020B0604020202020204" pitchFamily="34" charset="0"/>
              </a:rPr>
              <a:t>TR-by-TR analysis (method check):</a:t>
            </a:r>
          </a:p>
          <a:p>
            <a:pPr lvl="2" algn="l"/>
            <a:r>
              <a:rPr lang="en-US" sz="4000" dirty="0">
                <a:latin typeface="Arial" panose="020B0604020202020204" pitchFamily="34" charset="0"/>
                <a:cs typeface="Arial" panose="020B0604020202020204" pitchFamily="34" charset="0"/>
              </a:rPr>
              <a:t>Parietal alpha power correlated with BOLD percent change, per TR, results in significant negative correlations within </a:t>
            </a:r>
            <a:r>
              <a:rPr lang="en-US" sz="4000" dirty="0" err="1">
                <a:latin typeface="Arial" panose="020B0604020202020204" pitchFamily="34" charset="0"/>
                <a:cs typeface="Arial" panose="020B0604020202020204" pitchFamily="34" charset="0"/>
              </a:rPr>
              <a:t>occipito</a:t>
            </a:r>
            <a:r>
              <a:rPr lang="en-US" sz="4000" dirty="0">
                <a:latin typeface="Arial" panose="020B0604020202020204" pitchFamily="34" charset="0"/>
                <a:cs typeface="Arial" panose="020B0604020202020204" pitchFamily="34" charset="0"/>
              </a:rPr>
              <a:t>-parietal and midline frontal regions</a:t>
            </a:r>
          </a:p>
        </p:txBody>
      </p:sp>
      <p:sp>
        <p:nvSpPr>
          <p:cNvPr id="17" name="TextBox 16">
            <a:extLst>
              <a:ext uri="{FF2B5EF4-FFF2-40B4-BE49-F238E27FC236}">
                <a16:creationId xmlns:a16="http://schemas.microsoft.com/office/drawing/2014/main" id="{443E0475-7CF7-DE4E-8D3E-7A188885D63A}"/>
              </a:ext>
            </a:extLst>
          </p:cNvPr>
          <p:cNvSpPr txBox="1"/>
          <p:nvPr/>
        </p:nvSpPr>
        <p:spPr>
          <a:xfrm>
            <a:off x="879602" y="30358646"/>
            <a:ext cx="14169529" cy="2246769"/>
          </a:xfrm>
          <a:prstGeom prst="rect">
            <a:avLst/>
          </a:prstGeom>
          <a:noFill/>
        </p:spPr>
        <p:txBody>
          <a:bodyPr wrap="square" rtlCol="0">
            <a:spAutoFit/>
          </a:bodyPr>
          <a:lstStyle/>
          <a:p>
            <a:pPr algn="l"/>
            <a:r>
              <a:rPr lang="en-US" sz="4000" b="1" dirty="0">
                <a:latin typeface="Arial" panose="020B0604020202020204" pitchFamily="34" charset="0"/>
                <a:cs typeface="Arial" panose="020B0604020202020204" pitchFamily="34" charset="0"/>
              </a:rPr>
              <a:t>Trialwise analysis (hypothesis testing):</a:t>
            </a:r>
          </a:p>
          <a:p>
            <a:pPr lvl="2" algn="l"/>
            <a:r>
              <a:rPr lang="en-US" sz="4000" dirty="0">
                <a:latin typeface="Arial" panose="020B0604020202020204" pitchFamily="34" charset="0"/>
                <a:cs typeface="Arial" panose="020B0604020202020204" pitchFamily="34" charset="0"/>
              </a:rPr>
              <a:t>Parietal alpha power change correlated with mean BOLD percent change during imagery period, per trial</a:t>
            </a:r>
            <a:endParaRPr lang="en-US" dirty="0"/>
          </a:p>
        </p:txBody>
      </p:sp>
      <p:pic>
        <p:nvPicPr>
          <p:cNvPr id="42" name="Picture 41">
            <a:extLst>
              <a:ext uri="{FF2B5EF4-FFF2-40B4-BE49-F238E27FC236}">
                <a16:creationId xmlns:a16="http://schemas.microsoft.com/office/drawing/2014/main" id="{4474419E-D4F0-424E-A3A7-77F7E0A510B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3959" y="25635122"/>
            <a:ext cx="13978587" cy="4351014"/>
          </a:xfrm>
          <a:prstGeom prst="rect">
            <a:avLst/>
          </a:prstGeom>
        </p:spPr>
      </p:pic>
      <p:sp>
        <p:nvSpPr>
          <p:cNvPr id="44" name="TextBox 43">
            <a:extLst>
              <a:ext uri="{FF2B5EF4-FFF2-40B4-BE49-F238E27FC236}">
                <a16:creationId xmlns:a16="http://schemas.microsoft.com/office/drawing/2014/main" id="{75410F49-0F9E-5D44-B004-5786867E53A3}"/>
              </a:ext>
            </a:extLst>
          </p:cNvPr>
          <p:cNvSpPr txBox="1"/>
          <p:nvPr/>
        </p:nvSpPr>
        <p:spPr>
          <a:xfrm>
            <a:off x="16800340" y="22400094"/>
            <a:ext cx="14117283" cy="83099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Trialwise correlations</a:t>
            </a:r>
            <a:endParaRPr lang="en-US" dirty="0"/>
          </a:p>
        </p:txBody>
      </p:sp>
      <p:pic>
        <p:nvPicPr>
          <p:cNvPr id="56" name="Picture 55">
            <a:extLst>
              <a:ext uri="{FF2B5EF4-FFF2-40B4-BE49-F238E27FC236}">
                <a16:creationId xmlns:a16="http://schemas.microsoft.com/office/drawing/2014/main" id="{6F31DA76-10AC-9945-9B46-5D589B6F560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03160" y="32762589"/>
            <a:ext cx="12423291" cy="4885350"/>
          </a:xfrm>
          <a:prstGeom prst="rect">
            <a:avLst/>
          </a:prstGeom>
        </p:spPr>
      </p:pic>
      <p:sp>
        <p:nvSpPr>
          <p:cNvPr id="57" name="TextBox 56">
            <a:extLst>
              <a:ext uri="{FF2B5EF4-FFF2-40B4-BE49-F238E27FC236}">
                <a16:creationId xmlns:a16="http://schemas.microsoft.com/office/drawing/2014/main" id="{CE492555-0ADE-3D4B-A331-FB08FA07F01C}"/>
              </a:ext>
            </a:extLst>
          </p:cNvPr>
          <p:cNvSpPr txBox="1"/>
          <p:nvPr/>
        </p:nvSpPr>
        <p:spPr>
          <a:xfrm>
            <a:off x="18697373" y="23439499"/>
            <a:ext cx="67818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L inferior, middle, &amp; superior gyri</a:t>
            </a:r>
          </a:p>
        </p:txBody>
      </p:sp>
      <p:sp>
        <p:nvSpPr>
          <p:cNvPr id="112" name="TextBox 111">
            <a:extLst>
              <a:ext uri="{FF2B5EF4-FFF2-40B4-BE49-F238E27FC236}">
                <a16:creationId xmlns:a16="http://schemas.microsoft.com/office/drawing/2014/main" id="{120474E1-9C6B-7F48-A700-4DB838F18CAA}"/>
              </a:ext>
            </a:extLst>
          </p:cNvPr>
          <p:cNvSpPr txBox="1"/>
          <p:nvPr/>
        </p:nvSpPr>
        <p:spPr>
          <a:xfrm>
            <a:off x="19802273" y="31304370"/>
            <a:ext cx="2286000" cy="954107"/>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Dorsal visual stream</a:t>
            </a:r>
          </a:p>
        </p:txBody>
      </p:sp>
      <p:sp>
        <p:nvSpPr>
          <p:cNvPr id="113" name="TextBox 112">
            <a:extLst>
              <a:ext uri="{FF2B5EF4-FFF2-40B4-BE49-F238E27FC236}">
                <a16:creationId xmlns:a16="http://schemas.microsoft.com/office/drawing/2014/main" id="{50F2F2A6-C341-7A4D-9CAB-C4F0E2F8F4AA}"/>
              </a:ext>
            </a:extLst>
          </p:cNvPr>
          <p:cNvSpPr txBox="1"/>
          <p:nvPr/>
        </p:nvSpPr>
        <p:spPr>
          <a:xfrm>
            <a:off x="25670987" y="33426850"/>
            <a:ext cx="2286000" cy="954107"/>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Ventral visual stream</a:t>
            </a:r>
          </a:p>
        </p:txBody>
      </p:sp>
      <p:sp>
        <p:nvSpPr>
          <p:cNvPr id="114" name="TextBox 113">
            <a:extLst>
              <a:ext uri="{FF2B5EF4-FFF2-40B4-BE49-F238E27FC236}">
                <a16:creationId xmlns:a16="http://schemas.microsoft.com/office/drawing/2014/main" id="{F4DC01B4-9870-704B-9AD2-3B311C6757F2}"/>
              </a:ext>
            </a:extLst>
          </p:cNvPr>
          <p:cNvSpPr txBox="1"/>
          <p:nvPr/>
        </p:nvSpPr>
        <p:spPr>
          <a:xfrm>
            <a:off x="19259146" y="36889422"/>
            <a:ext cx="2743200"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R Cerebellum</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48360</TotalTime>
  <Words>673</Words>
  <Application>Microsoft Macintosh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Regular</vt:lpstr>
      <vt:lpstr>Calibri</vt:lpstr>
      <vt:lpstr>Times New Roman</vt:lpstr>
      <vt:lpstr>Default Design</vt:lpstr>
      <vt:lpstr>PowerPoint Presentation</vt:lpstr>
    </vt:vector>
  </TitlesOfParts>
  <Company>Dell Computer Corporation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Pascale;Jeffrey Toth</dc:creator>
  <cp:lastModifiedBy>Boylan, Maeve R</cp:lastModifiedBy>
  <cp:revision>558</cp:revision>
  <cp:lastPrinted>2018-09-26T15:29:14Z</cp:lastPrinted>
  <dcterms:created xsi:type="dcterms:W3CDTF">2015-05-12T22:30:06Z</dcterms:created>
  <dcterms:modified xsi:type="dcterms:W3CDTF">2020-04-28T21:15:13Z</dcterms:modified>
</cp:coreProperties>
</file>